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72" r:id="rId2"/>
    <p:sldMasterId id="2147484112" r:id="rId3"/>
  </p:sldMasterIdLst>
  <p:notesMasterIdLst>
    <p:notesMasterId r:id="rId39"/>
  </p:notesMasterIdLst>
  <p:handoutMasterIdLst>
    <p:handoutMasterId r:id="rId40"/>
  </p:handoutMasterIdLst>
  <p:sldIdLst>
    <p:sldId id="282" r:id="rId4"/>
    <p:sldId id="415" r:id="rId5"/>
    <p:sldId id="416" r:id="rId6"/>
    <p:sldId id="417" r:id="rId7"/>
    <p:sldId id="405" r:id="rId8"/>
    <p:sldId id="418" r:id="rId9"/>
    <p:sldId id="424" r:id="rId10"/>
    <p:sldId id="425" r:id="rId11"/>
    <p:sldId id="426" r:id="rId12"/>
    <p:sldId id="353" r:id="rId13"/>
    <p:sldId id="427" r:id="rId14"/>
    <p:sldId id="433" r:id="rId15"/>
    <p:sldId id="428" r:id="rId16"/>
    <p:sldId id="430" r:id="rId17"/>
    <p:sldId id="431" r:id="rId18"/>
    <p:sldId id="432" r:id="rId19"/>
    <p:sldId id="396" r:id="rId20"/>
    <p:sldId id="361" r:id="rId21"/>
    <p:sldId id="407" r:id="rId22"/>
    <p:sldId id="408" r:id="rId23"/>
    <p:sldId id="363" r:id="rId24"/>
    <p:sldId id="364" r:id="rId25"/>
    <p:sldId id="365" r:id="rId26"/>
    <p:sldId id="366" r:id="rId27"/>
    <p:sldId id="367" r:id="rId28"/>
    <p:sldId id="368" r:id="rId29"/>
    <p:sldId id="369" r:id="rId30"/>
    <p:sldId id="370" r:id="rId31"/>
    <p:sldId id="411" r:id="rId32"/>
    <p:sldId id="410" r:id="rId33"/>
    <p:sldId id="371" r:id="rId34"/>
    <p:sldId id="412" r:id="rId35"/>
    <p:sldId id="409" r:id="rId36"/>
    <p:sldId id="372" r:id="rId37"/>
    <p:sldId id="374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22">
          <p15:clr>
            <a:srgbClr val="A4A3A4"/>
          </p15:clr>
        </p15:guide>
        <p15:guide id="2" pos="45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CCECFF"/>
    <a:srgbClr val="FFFF99"/>
    <a:srgbClr val="CCCC00"/>
    <a:srgbClr val="0000FF"/>
    <a:srgbClr val="FF0000"/>
    <a:srgbClr val="FF00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38" autoAdjust="0"/>
    <p:restoredTop sz="83361" autoAdjust="0"/>
  </p:normalViewPr>
  <p:slideViewPr>
    <p:cSldViewPr>
      <p:cViewPr varScale="1">
        <p:scale>
          <a:sx n="124" d="100"/>
          <a:sy n="124" d="100"/>
        </p:scale>
        <p:origin x="3042" y="330"/>
      </p:cViewPr>
      <p:guideLst>
        <p:guide orient="horz" pos="822"/>
        <p:guide pos="45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>
            <a:extLst>
              <a:ext uri="{FF2B5EF4-FFF2-40B4-BE49-F238E27FC236}">
                <a16:creationId xmlns:a16="http://schemas.microsoft.com/office/drawing/2014/main" id="{71A50F84-4C50-425B-811F-B0FF36454D7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9203" name="Rectangle 3">
            <a:extLst>
              <a:ext uri="{FF2B5EF4-FFF2-40B4-BE49-F238E27FC236}">
                <a16:creationId xmlns:a16="http://schemas.microsoft.com/office/drawing/2014/main" id="{EDDE1FEB-4DE6-40F8-88D2-E8184392E8E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AEE2DB1-5081-4D9A-9A49-BCB4D40DD6F9}" type="datetime11">
              <a:rPr lang="en-US" smtClean="0"/>
              <a:pPr>
                <a:defRPr/>
              </a:pPr>
              <a:t>12:26:23</a:t>
            </a:fld>
            <a:endParaRPr lang="en-US"/>
          </a:p>
        </p:txBody>
      </p:sp>
      <p:sp>
        <p:nvSpPr>
          <p:cNvPr id="179204" name="Rectangle 4">
            <a:extLst>
              <a:ext uri="{FF2B5EF4-FFF2-40B4-BE49-F238E27FC236}">
                <a16:creationId xmlns:a16="http://schemas.microsoft.com/office/drawing/2014/main" id="{8AC07040-503F-4E33-8226-209B1C15B7C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9205" name="Rectangle 5">
            <a:extLst>
              <a:ext uri="{FF2B5EF4-FFF2-40B4-BE49-F238E27FC236}">
                <a16:creationId xmlns:a16="http://schemas.microsoft.com/office/drawing/2014/main" id="{DE78DB9B-3BC5-4B54-AC63-5BC2487ADE2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DE83F62-0AE2-487D-BE90-BC938C4810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>
            <a:extLst>
              <a:ext uri="{FF2B5EF4-FFF2-40B4-BE49-F238E27FC236}">
                <a16:creationId xmlns:a16="http://schemas.microsoft.com/office/drawing/2014/main" id="{D6CA03F9-AA29-43CE-89A0-96488DE379A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083" name="Rectangle 3">
            <a:extLst>
              <a:ext uri="{FF2B5EF4-FFF2-40B4-BE49-F238E27FC236}">
                <a16:creationId xmlns:a16="http://schemas.microsoft.com/office/drawing/2014/main" id="{8BD76F59-6984-47C8-9C5D-8F3C5076E22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6F31779-1BCD-4C4E-80C4-76E0932BC228}" type="datetime11">
              <a:rPr lang="en-US" smtClean="0"/>
              <a:pPr>
                <a:defRPr/>
              </a:pPr>
              <a:t>12:26:14</a:t>
            </a:fld>
            <a:endParaRPr lang="en-US"/>
          </a:p>
        </p:txBody>
      </p:sp>
      <p:sp>
        <p:nvSpPr>
          <p:cNvPr id="41988" name="Rectangle 4">
            <a:extLst>
              <a:ext uri="{FF2B5EF4-FFF2-40B4-BE49-F238E27FC236}">
                <a16:creationId xmlns:a16="http://schemas.microsoft.com/office/drawing/2014/main" id="{CBB5FDCA-9B7D-494A-82A2-B02C3E0E317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085" name="Rectangle 5">
            <a:extLst>
              <a:ext uri="{FF2B5EF4-FFF2-40B4-BE49-F238E27FC236}">
                <a16:creationId xmlns:a16="http://schemas.microsoft.com/office/drawing/2014/main" id="{FBD1B85A-5EDE-4B82-9325-3E807CF18E6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4086" name="Rectangle 6">
            <a:extLst>
              <a:ext uri="{FF2B5EF4-FFF2-40B4-BE49-F238E27FC236}">
                <a16:creationId xmlns:a16="http://schemas.microsoft.com/office/drawing/2014/main" id="{11F229A2-894A-4124-8933-DED0AF62B35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087" name="Rectangle 7">
            <a:extLst>
              <a:ext uri="{FF2B5EF4-FFF2-40B4-BE49-F238E27FC236}">
                <a16:creationId xmlns:a16="http://schemas.microsoft.com/office/drawing/2014/main" id="{55F9DDD9-AE55-4958-92E8-BC74BAD59B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F1BC1BC-D4C0-4B71-8675-762304CE670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>
            <a:extLst>
              <a:ext uri="{FF2B5EF4-FFF2-40B4-BE49-F238E27FC236}">
                <a16:creationId xmlns:a16="http://schemas.microsoft.com/office/drawing/2014/main" id="{DDCCE543-140E-4F88-9068-6F6F114572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>
            <a:extLst>
              <a:ext uri="{FF2B5EF4-FFF2-40B4-BE49-F238E27FC236}">
                <a16:creationId xmlns:a16="http://schemas.microsoft.com/office/drawing/2014/main" id="{40348475-1E68-48CA-9C84-199D04B469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S obzirom na postojanje trenja, javlja se promena toplotnog stanja fluida, što bi značilo da bi  prilikom formulisanja problema viskoznog strujanja trebalo uspostaviti vezu između mehaničkih i termodinamičkih pojava. To je međutim izuzetno komplikovano, pa se pretpostavlja da je uticaj toplote zanemarljiv, tj viskoznost je konstantna, iako znamo da se ona menja sa promenom temperature.</a:t>
            </a:r>
          </a:p>
        </p:txBody>
      </p:sp>
      <p:sp>
        <p:nvSpPr>
          <p:cNvPr id="54276" name="Date Placeholder 3">
            <a:extLst>
              <a:ext uri="{FF2B5EF4-FFF2-40B4-BE49-F238E27FC236}">
                <a16:creationId xmlns:a16="http://schemas.microsoft.com/office/drawing/2014/main" id="{D0D10D80-272E-4BC2-8ABA-F64E2450B2B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A366CDB-A4E9-4F8F-9EF9-080A2534F7CC}" type="datetime11">
              <a:rPr lang="en-US" altLang="en-US" sz="1200" smtClean="0"/>
              <a:pPr eaLnBrk="1" hangingPunct="1"/>
              <a:t>12:26:14</a:t>
            </a:fld>
            <a:endParaRPr lang="en-US" altLang="en-US" sz="1200"/>
          </a:p>
        </p:txBody>
      </p:sp>
      <p:sp>
        <p:nvSpPr>
          <p:cNvPr id="54277" name="Slide Number Placeholder 4">
            <a:extLst>
              <a:ext uri="{FF2B5EF4-FFF2-40B4-BE49-F238E27FC236}">
                <a16:creationId xmlns:a16="http://schemas.microsoft.com/office/drawing/2014/main" id="{A7B0274F-2821-4237-928A-BF895C825C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8105EB0-7646-4EF0-97C8-63EA4A3F8373}" type="slidenum">
              <a:rPr lang="en-US" altLang="en-US" sz="1200"/>
              <a:pPr eaLnBrk="1" hangingPunct="1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2360275E-F092-4EA7-99FB-50CDD2E80D11}" type="datetime11">
              <a:rPr lang="en-US" smtClean="0"/>
              <a:pPr>
                <a:defRPr/>
              </a:pPr>
              <a:t>12:26:15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375F69-BB9B-4F53-ACE4-81D31DD30AF9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86292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FEBCD027-E7D2-4673-A6A4-A06C1F32FBC1}" type="datetime11">
              <a:rPr lang="en-US" smtClean="0"/>
              <a:pPr>
                <a:defRPr/>
              </a:pPr>
              <a:t>12:26:15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375F69-BB9B-4F53-ACE4-81D31DD30AF9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29575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BAD43383-0EE6-413E-9104-78F8372203FD}" type="datetime11">
              <a:rPr lang="en-US" smtClean="0"/>
              <a:pPr>
                <a:defRPr/>
              </a:pPr>
              <a:t>12:26:15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375F69-BB9B-4F53-ACE4-81D31DD30AF9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34294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68F1D5F6-DE75-4EE9-8552-A7F5C503BC75}" type="datetime11">
              <a:rPr lang="en-US" smtClean="0"/>
              <a:pPr>
                <a:defRPr/>
              </a:pPr>
              <a:t>12:26:15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375F69-BB9B-4F53-ACE4-81D31DD30AF9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21742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C52C425E-9B0F-413C-B977-6C6E6837BB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23E74F8C-BF08-4454-9305-4A5BE4BC66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sr-Latn-RS" altLang="en-US">
                <a:latin typeface="Arial" panose="020B0604020202020204" pitchFamily="34" charset="0"/>
              </a:rPr>
              <a:t>Kako se strujanje izvodi u ravni </a:t>
            </a:r>
            <a:r>
              <a:rPr lang="sr-Latn-RS" altLang="en-US" i="1">
                <a:latin typeface="Arial" panose="020B0604020202020204" pitchFamily="34" charset="0"/>
              </a:rPr>
              <a:t>xy</a:t>
            </a:r>
            <a:r>
              <a:rPr lang="sr-Latn-RS" altLang="en-US">
                <a:latin typeface="Arial" panose="020B0604020202020204" pitchFamily="34" charset="0"/>
              </a:rPr>
              <a:t> to brzina ne zavisi od </a:t>
            </a:r>
            <a:r>
              <a:rPr lang="sr-Latn-RS" altLang="en-US" i="1">
                <a:latin typeface="Arial" panose="020B0604020202020204" pitchFamily="34" charset="0"/>
              </a:rPr>
              <a:t>z</a:t>
            </a:r>
            <a:r>
              <a:rPr lang="sr-Latn-RS" altLang="en-US">
                <a:latin typeface="Arial" panose="020B0604020202020204" pitchFamily="34" charset="0"/>
              </a:rPr>
              <a:t> koordinate. Kako je iz jednačine kontinuiteta</a:t>
            </a:r>
            <a:r>
              <a:rPr lang="en-US" altLang="en-US">
                <a:latin typeface="Arial" panose="020B0604020202020204" pitchFamily="34" charset="0"/>
              </a:rPr>
              <a:t> </a:t>
            </a:r>
            <a:r>
              <a:rPr lang="sr-Latn-RS" altLang="en-US">
                <a:latin typeface="Arial" panose="020B0604020202020204" pitchFamily="34" charset="0"/>
                <a:sym typeface="Symbol" panose="05050102010706020507" pitchFamily="18" charset="2"/>
              </a:rPr>
              <a:t></a:t>
            </a:r>
            <a:r>
              <a:rPr lang="en-US" altLang="en-US" sz="1000">
                <a:latin typeface="Arial" panose="020B0604020202020204" pitchFamily="34" charset="0"/>
                <a:sym typeface="Symbol" panose="05050102010706020507" pitchFamily="18" charset="2"/>
              </a:rPr>
              <a:t>Vx/X=0, to se br</a:t>
            </a:r>
            <a:r>
              <a:rPr lang="sr-Latn-RS" altLang="en-US" sz="1000">
                <a:latin typeface="Arial" panose="020B0604020202020204" pitchFamily="34" charset="0"/>
                <a:sym typeface="Symbol" panose="05050102010706020507" pitchFamily="18" charset="2"/>
              </a:rPr>
              <a:t>zina ne menja ni sa X koordinatom, a kako je stacionarno strujanje nezavisno i od vremena, brzina se menja samo sa promenom y koordinate.</a:t>
            </a:r>
            <a:endParaRPr lang="en-US" altLang="en-US" sz="400">
              <a:latin typeface="Arial" panose="020B0604020202020204" pitchFamily="34" charset="0"/>
            </a:endParaRPr>
          </a:p>
        </p:txBody>
      </p:sp>
      <p:sp>
        <p:nvSpPr>
          <p:cNvPr id="47108" name="Date Placeholder 3">
            <a:extLst>
              <a:ext uri="{FF2B5EF4-FFF2-40B4-BE49-F238E27FC236}">
                <a16:creationId xmlns:a16="http://schemas.microsoft.com/office/drawing/2014/main" id="{AFDFD3D1-DDE0-4199-934A-94C3640548B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DA81DDE-431F-45D6-93CD-975665993292}" type="datetime11">
              <a:rPr lang="en-US" altLang="en-US" sz="1200" smtClean="0"/>
              <a:pPr eaLnBrk="1" hangingPunct="1"/>
              <a:t>12:26:15</a:t>
            </a:fld>
            <a:endParaRPr lang="en-US" altLang="en-US" sz="1200"/>
          </a:p>
        </p:txBody>
      </p:sp>
      <p:sp>
        <p:nvSpPr>
          <p:cNvPr id="47109" name="Slide Number Placeholder 4">
            <a:extLst>
              <a:ext uri="{FF2B5EF4-FFF2-40B4-BE49-F238E27FC236}">
                <a16:creationId xmlns:a16="http://schemas.microsoft.com/office/drawing/2014/main" id="{9222E26E-BAC5-432B-8BEC-53E6451D56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B3DFE71-5C21-486D-B768-7B71C00163FB}" type="slidenum">
              <a:rPr lang="en-US" altLang="en-US" sz="1200"/>
              <a:pPr eaLnBrk="1" hangingPunct="1"/>
              <a:t>17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FE6A84EF-7CB3-4AFD-98FC-8177962EFDBD}" type="datetime11">
              <a:rPr lang="en-US" smtClean="0"/>
              <a:pPr>
                <a:defRPr/>
              </a:pPr>
              <a:t>12:26:15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375F69-BB9B-4F53-ACE4-81D31DD30AF9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94029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EEF18ADA-0DC3-4A39-BA90-43EFD464BB59}" type="datetime11">
              <a:rPr lang="en-US" smtClean="0"/>
              <a:pPr>
                <a:defRPr/>
              </a:pPr>
              <a:t>12:26:15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375F69-BB9B-4F53-ACE4-81D31DD30AF9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98463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B60D2BBA-7E08-41B6-9632-A7D4E1437E28}" type="datetime11">
              <a:rPr lang="en-US" smtClean="0"/>
              <a:pPr>
                <a:defRPr/>
              </a:pPr>
              <a:t>12:26:15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375F69-BB9B-4F53-ACE4-81D31DD30AF9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79358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778BBB1D-D21C-47E5-9DFD-0485BE293515}" type="datetime11">
              <a:rPr lang="en-US" smtClean="0"/>
              <a:pPr>
                <a:defRPr/>
              </a:pPr>
              <a:t>12:26:15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375F69-BB9B-4F53-ACE4-81D31DD30AF9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85986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194D643B-AB02-4D95-A7A6-86C433CA7457}" type="datetime11">
              <a:rPr lang="en-US" smtClean="0"/>
              <a:pPr>
                <a:defRPr/>
              </a:pPr>
              <a:t>12:26:15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375F69-BB9B-4F53-ACE4-81D31DD30AF9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8325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CD6C713E-6980-46B0-B717-078D1EF0C956}" type="datetime11">
              <a:rPr lang="en-US" smtClean="0"/>
              <a:pPr>
                <a:defRPr/>
              </a:pPr>
              <a:t>12:26:15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375F69-BB9B-4F53-ACE4-81D31DD30AF9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79170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EE09EB87-2C48-4E01-D92E-3686AB900F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BDC89FD-409C-4814-A3C9-21DF2F5A21A7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23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5C809AC3-38AD-DDA1-CC0D-C7D77F741A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79118285-D277-DF50-DA8D-F157538B60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50000"/>
              </a:spcBef>
            </a:pPr>
            <a:endParaRPr lang="sr-Latn-CS" altLang="en-US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0C6E6CF9-6755-4C8F-AE0A-20B0A26802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4838624-EE47-4645-BCE7-44EEDC9C1B71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24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F90619EE-3349-497D-9C53-8C70B02352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FD1FE4A0-775F-495E-A4D6-2B8FD11D42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50000"/>
              </a:spcBef>
            </a:pPr>
            <a:endParaRPr lang="sr-Latn-CS" altLang="en-US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F12C2591-EE17-40FD-9F41-20E45D1D6C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1E8A97F-75C1-4C8A-BE58-159CB81F954E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25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F3B511FF-F532-498E-9BA9-39BC3CDCE1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B9D5A315-AFF2-4B44-AFDA-4FCDB505A4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50000"/>
              </a:spcBef>
            </a:pPr>
            <a:endParaRPr lang="sr-Latn-CS" altLang="en-US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2772A54D-5B50-49C2-A436-A01CDC8133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2EC1ECF-05C8-47C5-97A6-44021A75766B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26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61AE2B8C-5919-473D-94F0-E778710575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05246D18-8755-4F80-B25A-19EB84C49F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50000"/>
              </a:spcBef>
            </a:pPr>
            <a:endParaRPr lang="sr-Latn-CS" altLang="en-US" b="1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50000"/>
              </a:spcBef>
            </a:pPr>
            <a:endParaRPr lang="sr-Latn-CS" altLang="en-US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7351D8BB-2561-46D9-B574-868CF7BE3F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2BB6F5C-035A-4C0F-AF39-893C803F1856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27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049D0C87-3EDB-4202-8250-8ABEA432AE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407D2ABA-C492-4082-8F91-DF6257DEDB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50000"/>
              </a:spcBef>
            </a:pPr>
            <a:endParaRPr lang="sr-Latn-CS" altLang="en-US" b="1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50000"/>
              </a:spcBef>
            </a:pPr>
            <a:endParaRPr lang="sr-Latn-CS" altLang="en-US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522ADEFA-C403-4294-BDC8-FEC9E7F5D1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D13CD17-43AC-47C9-BB92-E3758D044A3E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28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9712362E-71C6-483C-9CC0-8F273BEC5B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28D456E3-A62C-4010-A580-A5371D8E58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50000"/>
              </a:spcBef>
            </a:pPr>
            <a:endParaRPr lang="sr-Latn-CS" altLang="en-US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F3DEE2D4-FD2A-4DF7-9810-E58F003947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664FA45-E425-4043-9A4C-3D17885D8804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29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26B0D077-7A5D-4F6A-9350-E157422600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6B6CD4DF-938C-46D1-A7F3-6C934A699D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50000"/>
              </a:spcBef>
            </a:pPr>
            <a:endParaRPr lang="sr-Latn-CS" altLang="en-US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E3C451DC-7F9D-49DB-8E4C-D4DF3566C9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70641A6-F413-4CF4-A365-57049BED96D9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30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5A4476E9-A240-4E4E-9679-768F4A67BE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DCD98804-0797-41E8-A4C4-010B5FE567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50000"/>
              </a:spcBef>
            </a:pPr>
            <a:endParaRPr lang="sr-Latn-CS" altLang="en-US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C6EA341F-EAAD-4E5F-9FDD-39AB2908B9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DC161A8-3789-4E9F-B632-F46045F1A34A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31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863AFB2A-0538-4479-A27B-7788EFB6BB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918FA7EB-3B12-48C2-A6FC-FC5CC61F72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50000"/>
              </a:spcBef>
            </a:pPr>
            <a:endParaRPr lang="sr-Latn-CS" altLang="en-US" b="1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50000"/>
              </a:spcBef>
            </a:pPr>
            <a:endParaRPr lang="sr-Latn-CS" altLang="en-US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A419CFD7-13C7-4ADE-A908-72A1E60458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4C023F5-4ECA-4E58-84B4-9CB7EC2A5CE4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32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291E74BA-B4E6-4420-8F5F-B5DBDA8145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F3AAEB1E-BD8D-4D08-A9CE-FE009C98E7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50000"/>
              </a:spcBef>
            </a:pPr>
            <a:endParaRPr lang="sr-Latn-CS" altLang="en-US" b="1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50000"/>
              </a:spcBef>
            </a:pPr>
            <a:endParaRPr lang="sr-Latn-CS" altLang="en-US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EFF8A33B-13DF-450D-87AD-B781C1EF19E9}" type="datetime11">
              <a:rPr lang="en-US" smtClean="0"/>
              <a:pPr>
                <a:defRPr/>
              </a:pPr>
              <a:t>12:26:15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375F69-BB9B-4F53-ACE4-81D31DD30AF9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34144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DB37A265-85F4-480D-9111-E1FE979296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F9783CC-B1F5-4F07-A96D-3B89FC3CDDA8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33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1177B451-3521-4A85-A7E9-ECA5F1C51F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F40D478C-140F-413A-92E9-07661E5429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50000"/>
              </a:spcBef>
            </a:pPr>
            <a:endParaRPr lang="sr-Latn-CS" altLang="en-US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DB41A7CF-51C1-45F9-9EB0-67DEECCAF8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CD35CE5-B96A-4F70-B857-768DABF055CF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34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B75DE0ED-8C9D-4AFE-A356-898892748C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0B9D4D26-E83F-486E-957C-C86014FCB1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sr-Latn-C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827150E7-AA39-4D1C-B201-6EF164FAB6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E8888C8-0373-4CA0-961F-9D897E05A6EF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35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DAD90956-152A-47E1-B04D-EE9B7F12BE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268945CF-EE7C-439C-8193-118F01409B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sr-Latn-C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F4B53D34-F2BE-4CCE-AB9E-618BE4B311F9}" type="datetime11">
              <a:rPr lang="en-US" smtClean="0"/>
              <a:pPr>
                <a:defRPr/>
              </a:pPr>
              <a:t>12:26:15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375F69-BB9B-4F53-ACE4-81D31DD30AF9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3982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5E3A21D1-1BED-4D65-9CA8-BF4874F78745}" type="datetime11">
              <a:rPr lang="en-US" smtClean="0"/>
              <a:pPr>
                <a:defRPr/>
              </a:pPr>
              <a:t>12:26:15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375F69-BB9B-4F53-ACE4-81D31DD30AF9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9763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DCE0B564-7CD0-4DFD-9E6D-415D2DD02EC3}" type="datetime11">
              <a:rPr lang="en-US" smtClean="0"/>
              <a:pPr>
                <a:defRPr/>
              </a:pPr>
              <a:t>12:26:15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375F69-BB9B-4F53-ACE4-81D31DD30AF9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9136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CA4A1D61-AAB9-4D16-BB77-752E4A2D7AE3}" type="datetime11">
              <a:rPr lang="en-US" smtClean="0"/>
              <a:pPr>
                <a:defRPr/>
              </a:pPr>
              <a:t>12:26:15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375F69-BB9B-4F53-ACE4-81D31DD30AF9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0419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6290A95C-A1D7-4D3D-8F37-52E2584FC01C}" type="datetime11">
              <a:rPr lang="en-US" smtClean="0"/>
              <a:pPr>
                <a:defRPr/>
              </a:pPr>
              <a:t>12:26:15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375F69-BB9B-4F53-ACE4-81D31DD30AF9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03500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9EBACDB1-1456-4B26-B07D-84288D9FC436}" type="datetime11">
              <a:rPr lang="en-US" smtClean="0"/>
              <a:pPr>
                <a:defRPr/>
              </a:pPr>
              <a:t>12:26:15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375F69-BB9B-4F53-ACE4-81D31DD30AF9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0014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76E801-DB74-41E2-A544-E492202947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7CB86-C42D-4306-961E-30D938FC87D9}" type="datetime11">
              <a:rPr lang="en-US" smtClean="0"/>
              <a:pPr>
                <a:defRPr/>
              </a:pPr>
              <a:t>12:26:14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9EB55D1-9500-4306-897C-B5C1AE5B22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Saobraćajni fakultet u Beogradu                                dr Gordana Kastratović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47EF135-513F-4B34-BC47-40A39AFF59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A8B988-408E-4FAB-B5B3-2EC43A9EC6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603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1E377C7-313F-4E9B-A7C1-6E8B093502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02F4F-D730-4ECC-94AB-EA6CA731C42E}" type="datetime11">
              <a:rPr lang="en-US" smtClean="0"/>
              <a:pPr>
                <a:defRPr/>
              </a:pPr>
              <a:t>12:26:14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38DD646-40D3-4653-8262-3E604578EC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Saobraćajni fakultet u Beogradu                                dr Gordana Kastratović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A9156E2-EE3B-4653-9F85-E169AA391C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6614AF-A745-4035-88AE-D332E66329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8195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7EBCB61-49A3-48A0-BA1B-61DA078DF0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9A3B6-D4DC-4022-A42D-FCC2B94615CE}" type="datetime11">
              <a:rPr lang="en-US" smtClean="0"/>
              <a:pPr>
                <a:defRPr/>
              </a:pPr>
              <a:t>12:26:14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32E050-61CB-484D-BA0C-8B85B20457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Saobraćajni fakultet u Beogradu                                dr Gordana Kastratović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606F234-5EFC-4BFE-947F-8EF874B4D2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32ED16-394A-4D52-9777-C0062D6ACA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8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>
            <a:extLst>
              <a:ext uri="{FF2B5EF4-FFF2-40B4-BE49-F238E27FC236}">
                <a16:creationId xmlns:a16="http://schemas.microsoft.com/office/drawing/2014/main" id="{91DCE83E-BBF6-437A-91FC-3489B27A6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BB3886AA-0C9A-46DC-904B-60FA73337472}" type="datetime11">
              <a:rPr lang="en-US" smtClean="0"/>
              <a:pPr>
                <a:defRPr/>
              </a:pPr>
              <a:t>12:26:14</a:t>
            </a:fld>
            <a:endParaRPr lang="en-US"/>
          </a:p>
        </p:txBody>
      </p:sp>
      <p:sp>
        <p:nvSpPr>
          <p:cNvPr id="5" name="Footer Placeholder 18">
            <a:extLst>
              <a:ext uri="{FF2B5EF4-FFF2-40B4-BE49-F238E27FC236}">
                <a16:creationId xmlns:a16="http://schemas.microsoft.com/office/drawing/2014/main" id="{8364FD8B-547C-47BE-831D-432F1D71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r>
              <a:rPr lang="en-US"/>
              <a:t>Saobraćajni fakultet u Beogradu                                dr Gordana Kastratović</a:t>
            </a:r>
          </a:p>
        </p:txBody>
      </p:sp>
      <p:sp>
        <p:nvSpPr>
          <p:cNvPr id="6" name="Slide Number Placeholder 26">
            <a:extLst>
              <a:ext uri="{FF2B5EF4-FFF2-40B4-BE49-F238E27FC236}">
                <a16:creationId xmlns:a16="http://schemas.microsoft.com/office/drawing/2014/main" id="{6F10E051-1575-4689-9656-8A5D57171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D21481BA-82F9-4C13-8073-5BC6704DB6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96533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12E8872F-D125-4A29-9FB4-89D00AE13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FCCBA-2539-4778-8931-91E31B2982A1}" type="datetime11">
              <a:rPr lang="en-US" smtClean="0"/>
              <a:pPr>
                <a:defRPr/>
              </a:pPr>
              <a:t>12:26:14</a:t>
            </a:fld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84CBF771-02A2-43BE-805E-0260E173A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Saobraćajni fakultet u Beogradu                                dr Gordana Kastratović</a:t>
            </a:r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228DA27B-26C1-4EF8-8085-83C5B2537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297A70-5678-4FB7-9EDD-1A7A4C46C9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07670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2E2ED-A3EE-4122-A135-65D7E29D0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84CCB96F-677F-45DB-893C-FC68A8E37B64}" type="datetime11">
              <a:rPr lang="en-US" smtClean="0"/>
              <a:pPr>
                <a:defRPr/>
              </a:pPr>
              <a:t>12:26:14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6D7287-399A-4D1E-AEFA-7C611AE5D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r>
              <a:rPr lang="en-US"/>
              <a:t>Saobraćajni fakultet u Beogradu                                dr Gordana Kastratović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66C4B6-7D4D-4B6C-B87B-5EF6CD7C6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61CE4269-EC13-44BA-A0F8-25F694C8A5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41561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3CF9ED95-1C35-4EEE-A295-A74BC6071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71C1E-5BD2-48AA-8E02-CBB39579BEE2}" type="datetime11">
              <a:rPr lang="en-US" smtClean="0"/>
              <a:pPr>
                <a:defRPr/>
              </a:pPr>
              <a:t>12:26:14</a:t>
            </a:fld>
            <a:endParaRPr lang="en-US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955EF89C-8230-445F-ADEB-7D26B2A2D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Saobraćajni fakultet u Beogradu                                dr Gordana Kastratović</a:t>
            </a:r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60D858B7-033F-49AE-A651-BF7E4E406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033670-4C74-42EF-B81D-7FB5CB15EA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5118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872D6EDA-29E9-4110-9AA7-EC368F000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7679B-28A6-41FA-80D1-D5550ED82EB1}" type="datetime11">
              <a:rPr lang="en-US" smtClean="0"/>
              <a:pPr>
                <a:defRPr/>
              </a:pPr>
              <a:t>12:26:14</a:t>
            </a:fld>
            <a:endParaRPr lang="en-US"/>
          </a:p>
        </p:txBody>
      </p:sp>
      <p:sp>
        <p:nvSpPr>
          <p:cNvPr id="8" name="Footer Placeholder 21">
            <a:extLst>
              <a:ext uri="{FF2B5EF4-FFF2-40B4-BE49-F238E27FC236}">
                <a16:creationId xmlns:a16="http://schemas.microsoft.com/office/drawing/2014/main" id="{3F09F868-B8D5-4F7D-90B0-29E47793C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Saobraćajni fakultet u Beogradu                                dr Gordana Kastratović</a:t>
            </a:r>
          </a:p>
        </p:txBody>
      </p:sp>
      <p:sp>
        <p:nvSpPr>
          <p:cNvPr id="9" name="Slide Number Placeholder 17">
            <a:extLst>
              <a:ext uri="{FF2B5EF4-FFF2-40B4-BE49-F238E27FC236}">
                <a16:creationId xmlns:a16="http://schemas.microsoft.com/office/drawing/2014/main" id="{9A820620-6F0E-4896-B6A4-672B67D81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6AFCA4-A874-4FF9-9551-2A006C024A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9584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55641369-8325-4D9F-8781-ABE186517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DE5D3-4779-455E-82AF-C73AD882E1D1}" type="datetime11">
              <a:rPr lang="en-US" smtClean="0"/>
              <a:pPr>
                <a:defRPr/>
              </a:pPr>
              <a:t>12:26:14</a:t>
            </a:fld>
            <a:endParaRPr lang="en-US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id="{581E19D5-59B0-4A4A-A8AD-FD3D20E54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Saobraćajni fakultet u Beogradu                                dr Gordana Kastratović</a:t>
            </a:r>
          </a:p>
        </p:txBody>
      </p:sp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57FE72F7-1126-410D-AE76-1316F29FF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4ADA6F-13BA-4E91-AA6F-95C1D4A1A9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68670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F63051FD-881E-44D7-B8B3-8DD5704C0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564" y="6356350"/>
            <a:ext cx="537223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Saobraćajni fakultet u Beogradu                                dr Gordana Kastratović</a:t>
            </a:r>
            <a:endParaRPr lang="en-US" dirty="0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8D1EACE8-608A-4F1A-8AB4-C9457F768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5E2203-4549-4D5B-80A9-7CCE96DB6C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30773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1BFD4B9D-37C6-4166-8EE9-462DE18D1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61BA3-A813-4B74-ADC9-CB5A5DDF899A}" type="datetime11">
              <a:rPr lang="en-US" smtClean="0"/>
              <a:pPr>
                <a:defRPr/>
              </a:pPr>
              <a:t>12:26:14</a:t>
            </a:fld>
            <a:endParaRPr lang="en-US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27E8C1A0-D037-4AB8-BE6C-AC196D629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Saobraćajni fakultet u Beogradu                                dr Gordana Kastratović</a:t>
            </a:r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E30D905F-A97C-4338-BC44-7238CF6B2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79CFDC-F893-4FFA-8FA8-9D69CD4743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8443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042870-05AD-4063-BCD2-3A03622FD3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0ACDA-7D9D-4307-B621-8026A1F3C91E}" type="datetime11">
              <a:rPr lang="en-US" smtClean="0"/>
              <a:pPr>
                <a:defRPr/>
              </a:pPr>
              <a:t>12:26:14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D1CB337-441C-45AC-80AE-16900AC838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Saobraćajni fakultet u Beogradu                                dr Gordana Kastratović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53BCCA-8E7E-4E2E-A874-5AEBAA1AC4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C6CB3C-3726-45DF-8269-582640A11D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57702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3">
            <a:extLst>
              <a:ext uri="{FF2B5EF4-FFF2-40B4-BE49-F238E27FC236}">
                <a16:creationId xmlns:a16="http://schemas.microsoft.com/office/drawing/2014/main" id="{DFB5BF18-6F8E-432B-85E1-DEF8649CA55B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3564830F-9D7E-478F-AD57-2DA647E3BC12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Freeform 15">
            <a:extLst>
              <a:ext uri="{FF2B5EF4-FFF2-40B4-BE49-F238E27FC236}">
                <a16:creationId xmlns:a16="http://schemas.microsoft.com/office/drawing/2014/main" id="{0337506A-B183-40E3-AB4A-AC349508BC7B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reeform 16">
            <a:extLst>
              <a:ext uri="{FF2B5EF4-FFF2-40B4-BE49-F238E27FC236}">
                <a16:creationId xmlns:a16="http://schemas.microsoft.com/office/drawing/2014/main" id="{74C25197-FDAE-4BDF-BB48-C02CBD829DA4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0375BDEF-15FC-43B9-961B-0CBE67B6B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8B412-92B9-44BF-A4E2-C7DDDA1B3F2E}" type="datetime11">
              <a:rPr lang="en-US" smtClean="0"/>
              <a:pPr>
                <a:defRPr/>
              </a:pPr>
              <a:t>12:26:14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3CFDFE70-8900-4614-91FD-5D9C74BDD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Saobraćajni fakultet u Beogradu                                dr Gordana Kastratović</a:t>
            </a: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83A55598-0AD9-4500-AA5B-68E8E7A0C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BF3110FB-F2EF-4E13-AB65-359682F8F7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84603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6145FBCE-0AFC-4239-AF8B-B9F7A0712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6BB50-A04C-40D7-A661-DF116072898B}" type="datetime11">
              <a:rPr lang="en-US" smtClean="0"/>
              <a:pPr>
                <a:defRPr/>
              </a:pPr>
              <a:t>12:26:14</a:t>
            </a:fld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FCB6E191-451B-4621-A7BC-004E07A8C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Saobraćajni fakultet u Beogradu                                dr Gordana Kastratović</a:t>
            </a:r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A3CE835C-E489-4952-BD5C-D7435E193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076537-18BE-44C7-876F-230B7331FE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04895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E2C09750-8C7B-467A-AC9D-DD8DDAC31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5646A-BB93-4120-A082-ACEF75279AEE}" type="datetime11">
              <a:rPr lang="en-US" smtClean="0"/>
              <a:pPr>
                <a:defRPr/>
              </a:pPr>
              <a:t>12:26:14</a:t>
            </a:fld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94E547D1-5280-400A-956B-1D2D2A507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Saobraćajni fakultet u Beogradu                                dr Gordana Kastratović</a:t>
            </a:r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14195F6F-5212-427A-A505-C4A621A2E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9F5AA5-4E8E-4C0C-959F-EBF4EE7FA3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92935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512763"/>
            <a:ext cx="8374063" cy="561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D95B39EA-56E0-4718-AB94-0CD800D08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9CD9C-E07E-433E-965C-4A1FA8B33375}" type="datetime11">
              <a:rPr lang="en-US" smtClean="0"/>
              <a:pPr>
                <a:defRPr/>
              </a:pPr>
              <a:t>12:26:14</a:t>
            </a:fld>
            <a:endParaRPr lang="en-US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id="{92B533D3-956A-47C3-ACF2-466E4470F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Saobraćajni fakultet u Beogradu                                dr Gordana Kastratović</a:t>
            </a:r>
          </a:p>
        </p:txBody>
      </p:sp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760BFDC5-80BE-4120-9812-EF5505810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BE5E3C-3AE1-49D6-932D-93EC5147B9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11738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DE8648BD-430E-405D-8049-6697FCA31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9BFBD-98AF-4460-B22E-9E888DF8C760}" type="datetime11">
              <a:rPr lang="en-US" smtClean="0"/>
              <a:pPr>
                <a:defRPr/>
              </a:pPr>
              <a:t>12:26:14</a:t>
            </a:fld>
            <a:endParaRPr lang="en-US"/>
          </a:p>
        </p:txBody>
      </p:sp>
      <p:sp>
        <p:nvSpPr>
          <p:cNvPr id="5" name="Footer Placeholder 14">
            <a:extLst>
              <a:ext uri="{FF2B5EF4-FFF2-40B4-BE49-F238E27FC236}">
                <a16:creationId xmlns:a16="http://schemas.microsoft.com/office/drawing/2014/main" id="{A1D0F172-76B2-479F-A0E5-534A45031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Saobraćajni fakultet u Beogradu                                dr Gordana Kastratović</a:t>
            </a:r>
          </a:p>
        </p:txBody>
      </p:sp>
      <p:sp>
        <p:nvSpPr>
          <p:cNvPr id="6" name="Slide Number Placeholder 15">
            <a:extLst>
              <a:ext uri="{FF2B5EF4-FFF2-40B4-BE49-F238E27FC236}">
                <a16:creationId xmlns:a16="http://schemas.microsoft.com/office/drawing/2014/main" id="{3511ED57-09B7-4330-B8C8-186CDE1ED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01047-AB8F-42A0-AE53-9B2DCE1189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3421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12B44D-1E2D-44C9-8B2E-5F6ACA806A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36F3A-AF01-4814-8434-C4CA82461975}" type="datetime11">
              <a:rPr lang="en-US" smtClean="0"/>
              <a:pPr>
                <a:defRPr/>
              </a:pPr>
              <a:t>12:26:14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EBFBF9-A7B2-41E9-B8A2-64D548F59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Saobraćajni fakultet u Beogradu                                dr Gordana Kastratović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638E4-39EE-42AF-A4B8-693337C0F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32BA2-E42A-49E9-9969-FDD0D7F35A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0982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AC1D3E-090E-4F52-AA4C-C1BA5BBBA8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A8239-F74C-4C6F-896B-C694F1965CF3}" type="datetime11">
              <a:rPr lang="en-US" smtClean="0"/>
              <a:pPr>
                <a:defRPr/>
              </a:pPr>
              <a:t>12:26:14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38702-88F4-4F17-838B-30DCC8BBF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Saobraćajni fakultet u Beogradu                                dr Gordana Kastratović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38B22A-38F7-4F62-A5CD-D05E0FF9D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2C097-4EA3-497F-9904-FE4DDB4069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128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99A245-E912-4E34-AA55-425C527CF7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5B413-18EA-4FED-BDE5-27476D176FB4}" type="datetime11">
              <a:rPr lang="en-US" smtClean="0"/>
              <a:pPr>
                <a:defRPr/>
              </a:pPr>
              <a:t>12:26:14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8583D7-CE96-4AD9-A03B-D32EC6400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Saobraćajni fakultet u Beogradu                                dr Gordana Kastratović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DD6F7D-4F9B-46B9-BAB2-F0EB4B8EA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68D02-F970-4A3B-B4E2-6910429F7B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6110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18819D-4277-4FE5-90F2-40C3701965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C186B-9787-4946-AD29-12E3AFC14DB2}" type="datetime11">
              <a:rPr lang="en-US" smtClean="0"/>
              <a:pPr>
                <a:defRPr/>
              </a:pPr>
              <a:t>12:26:14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C753FC-1340-4B65-87A0-CAE7E98DF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Saobraćajni fakultet u Beogradu                                dr Gordana Kastratović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325ACB-D8E8-48A1-9882-C5AE0ECE5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ADA6D-7DBB-4D36-9B87-15A05ECE5F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858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5CE65A-45D8-4C82-BAF3-D4511045B3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C353C-9C01-4773-948D-4D10DA8EA2EE}" type="datetime11">
              <a:rPr lang="en-US" smtClean="0"/>
              <a:pPr>
                <a:defRPr/>
              </a:pPr>
              <a:t>12:26:14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AAB247-432C-4C14-A5EC-9385304FD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Saobraćajni fakultet u Beogradu                                dr Gordana Kastratović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7FD8C1-1EFD-4EE8-92B5-A4C6C07E5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9D782-1E77-46EA-94E7-AEDDA02221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149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02AEB5B-3748-4DC6-ABCA-6CF2839C21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6BD8E-025C-4219-BAA9-1C8E12CB0987}" type="datetime11">
              <a:rPr lang="en-US" smtClean="0"/>
              <a:pPr>
                <a:defRPr/>
              </a:pPr>
              <a:t>12:26:14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73EEA62-E1C1-429F-A27D-BD4BA810F7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Saobraćajni fakultet u Beogradu                                dr Gordana Kastratović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AB5AE27-21C4-4731-9917-01CBAB2CF2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434D4D-F93F-496F-8B1A-FDAAD87143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01225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603381-9443-45C4-B02B-004809D70A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9AAE8-75FE-4790-A03D-528DB57EB484}" type="datetime11">
              <a:rPr lang="en-US" smtClean="0"/>
              <a:pPr>
                <a:defRPr/>
              </a:pPr>
              <a:t>12:26:14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ED94B9-00F0-4EAE-B077-9A08ED686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Saobraćajni fakultet u Beogradu                                dr Gordana Kastratović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EFDD72-AE08-4ADD-8F7B-DFDDA68E6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42517-A1F6-4971-959B-1D764ED486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0835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8BE582-8D68-42E3-B8AA-CC1E151EDE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6C8E8-875A-47C1-A9CA-EB28D9359782}" type="datetime11">
              <a:rPr lang="en-US" smtClean="0"/>
              <a:pPr>
                <a:defRPr/>
              </a:pPr>
              <a:t>12:26:14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18166F-7B55-49B4-9482-819CCC84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Saobraćajni fakultet u Beogradu                                dr Gordana Kastratović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FE8006-8EB0-4543-8037-43AF436F2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F6CB7-DEB9-4284-9DF3-3D93C7EAE7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098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D0C71F-8C48-4DA3-85FF-8962E1E9E6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F86FD-E6F5-477B-A897-7450FCFA06A5}" type="datetime11">
              <a:rPr lang="en-US" smtClean="0"/>
              <a:pPr>
                <a:defRPr/>
              </a:pPr>
              <a:t>12:26:14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B7E09D-F822-4F12-A35D-7F19C0DD2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Saobraćajni fakultet u Beogradu                                dr Gordana Kastratović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4B8F30-4BAE-4281-9FA3-650B451D3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A4B31-DE1D-4B89-B05F-5DBA828058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5067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A62243-9FF6-46AD-9021-4CD2D4E5E7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835D4-3470-4CAC-8792-8FBA96F20B1C}" type="datetime11">
              <a:rPr lang="en-US" smtClean="0"/>
              <a:pPr>
                <a:defRPr/>
              </a:pPr>
              <a:t>12:26:14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945BE-873B-49EE-90CB-6CEAB6543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Saobraćajni fakultet u Beogradu                                dr Gordana Kastratović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042722-87C9-4E8B-B54E-829DB167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3728B-CEF0-4C3A-9E2E-CF8C5C0A67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2302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EC396E-F690-4F3E-898D-410BFCDB5D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BB18B-46F5-4F41-BB20-717518F4BE68}" type="datetime11">
              <a:rPr lang="en-US" smtClean="0"/>
              <a:pPr>
                <a:defRPr/>
              </a:pPr>
              <a:t>12:26:14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9CE179-BCE9-4B7A-9776-2D884ACDA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Saobraćajni fakultet u Beogradu                                dr Gordana Kastratović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63D29E-0F97-4D5D-BCF2-A0868F293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1AA2C-3ED0-4DA9-A349-934A3F310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545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66A6C1-A1B2-41BC-94FD-EAC15DED3B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C03A7-A7E9-4D9B-8FFD-61559D6CDA5F}" type="datetime11">
              <a:rPr lang="en-US" smtClean="0"/>
              <a:pPr>
                <a:defRPr/>
              </a:pPr>
              <a:t>12:26:14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C6BAC5-529C-467C-8D90-54093C0CEC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Saobraćajni fakultet u Beogradu                                dr Gordana Kastratović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3816B3-4A6C-4EFA-92D8-908F0A50EC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B5AF40-A2C7-40D5-B47C-E18F1359C3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4331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F9CD5F9-D17D-4E4C-8DF3-E64800F0C3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0288B-17F7-44A7-B6A5-E728FCC0DDCA}" type="datetime11">
              <a:rPr lang="en-US" smtClean="0"/>
              <a:pPr>
                <a:defRPr/>
              </a:pPr>
              <a:t>12:26:14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1699AE7-F808-4AB3-8966-3E85AF866B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Saobraćajni fakultet u Beogradu                                dr Gordana Kastratović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0F3E811-4685-4962-8D1C-FC5F1A7902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19FF73-EADB-4B47-A47E-670976A9D4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8897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D9D484A-FDF4-43ED-814D-8485221B82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7BE0E-D273-40DE-B30C-1C1B83403635}" type="datetime11">
              <a:rPr lang="en-US" smtClean="0"/>
              <a:pPr>
                <a:defRPr/>
              </a:pPr>
              <a:t>12:26:14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19FC2E5-5652-4183-9E6C-C2F8B47AB7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Saobraćajni fakultet u Beogradu                                dr Gordana Kastratović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7A7AB6C-5848-4BE0-9A40-17F75F2F08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6680F2-2D32-48D2-BD98-0C7C31A66A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4046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CE9AEA0-84DA-4BDE-897B-759D59EF4B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75A49-4756-4DC9-A388-1D414A529700}" type="datetime11">
              <a:rPr lang="en-US" smtClean="0"/>
              <a:pPr>
                <a:defRPr/>
              </a:pPr>
              <a:t>12:26:14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998AC34-FB47-492F-9EAA-43A9989014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Saobraćajni fakultet u Beogradu                                dr Gordana Kastratović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BA35BA6-A080-45D4-9541-2CAE89507D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DDC7D5-F05A-4922-AF5F-48F5318D26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0767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7E9F70-A7F3-4933-BED0-838161533B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DDC00-1B7B-4097-96C1-C715660C0969}" type="datetime11">
              <a:rPr lang="en-US" smtClean="0"/>
              <a:pPr>
                <a:defRPr/>
              </a:pPr>
              <a:t>12:26:14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640BDF-6D95-408F-AEFC-7CB4BB9EEC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Saobraćajni fakultet u Beogradu                                dr Gordana Kastratović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0407D8-CC77-44AD-96CB-AD0313FFFC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2EC737-FAA3-42D5-BB44-ADB3B8A989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0243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FAC1A8-FE02-4DEC-A51F-67EABCEF78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E4312-EC6E-4D21-8FB4-7B82AF4D7252}" type="datetime11">
              <a:rPr lang="en-US" smtClean="0"/>
              <a:pPr>
                <a:defRPr/>
              </a:pPr>
              <a:t>12:26:14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61CEE1-9165-46F6-B269-0918A0887A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Saobraćajni fakultet u Beogradu                                dr Gordana Kastratović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C08E6D-3281-42CD-9518-A83E8451BC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B69AF9-5231-4D45-BE1D-A890A77CCD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8372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5820F7D-2487-40D5-A706-A142B6DAAC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D57A243-0C4C-4341-ACB9-6D71B2B836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23236" name="Rectangle 4">
            <a:extLst>
              <a:ext uri="{FF2B5EF4-FFF2-40B4-BE49-F238E27FC236}">
                <a16:creationId xmlns:a16="http://schemas.microsoft.com/office/drawing/2014/main" id="{21251D19-F163-4902-8210-85E25C581D1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fld id="{E37D8B40-8AED-4CA1-8196-6683E49BEE69}" type="datetime11">
              <a:rPr lang="en-US" smtClean="0"/>
              <a:pPr>
                <a:defRPr/>
              </a:pPr>
              <a:t>12:26:13</a:t>
            </a:fld>
            <a:endParaRPr lang="en-US"/>
          </a:p>
        </p:txBody>
      </p:sp>
      <p:sp>
        <p:nvSpPr>
          <p:cNvPr id="223237" name="Rectangle 5">
            <a:extLst>
              <a:ext uri="{FF2B5EF4-FFF2-40B4-BE49-F238E27FC236}">
                <a16:creationId xmlns:a16="http://schemas.microsoft.com/office/drawing/2014/main" id="{F2E6361A-F0BF-433D-9F95-B18DE2F519A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Saobraćajni fakultet u Beogradu                                dr Gordana Kastratović</a:t>
            </a:r>
          </a:p>
        </p:txBody>
      </p:sp>
      <p:sp>
        <p:nvSpPr>
          <p:cNvPr id="223238" name="Rectangle 6">
            <a:extLst>
              <a:ext uri="{FF2B5EF4-FFF2-40B4-BE49-F238E27FC236}">
                <a16:creationId xmlns:a16="http://schemas.microsoft.com/office/drawing/2014/main" id="{6EC23542-41E1-402D-A01E-5A90852D0D8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BB69102-19A5-4197-AB13-80518485D49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90" r:id="rId2"/>
    <p:sldLayoutId id="2147484091" r:id="rId3"/>
    <p:sldLayoutId id="2147484092" r:id="rId4"/>
    <p:sldLayoutId id="2147484093" r:id="rId5"/>
    <p:sldLayoutId id="2147484094" r:id="rId6"/>
    <p:sldLayoutId id="2147484095" r:id="rId7"/>
    <p:sldLayoutId id="2147484096" r:id="rId8"/>
    <p:sldLayoutId id="2147484097" r:id="rId9"/>
    <p:sldLayoutId id="2147484098" r:id="rId10"/>
    <p:sldLayoutId id="214748409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58470861-DFAC-419F-9614-1CA9935E649A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300170AA-E99A-4178-B4CD-6C74FC37AB28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052" name="Title Placeholder 8">
            <a:extLst>
              <a:ext uri="{FF2B5EF4-FFF2-40B4-BE49-F238E27FC236}">
                <a16:creationId xmlns:a16="http://schemas.microsoft.com/office/drawing/2014/main" id="{10726821-04EF-443A-9064-DAC2B1BA570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3" name="Text Placeholder 29">
            <a:extLst>
              <a:ext uri="{FF2B5EF4-FFF2-40B4-BE49-F238E27FC236}">
                <a16:creationId xmlns:a16="http://schemas.microsoft.com/office/drawing/2014/main" id="{1E9E3120-AE93-4719-81BD-97CC32E6DD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4C354EB8-8E5F-48EC-B688-CE6C21EE37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Arial" charset="0"/>
              </a:defRPr>
            </a:lvl1pPr>
          </a:lstStyle>
          <a:p>
            <a:pPr>
              <a:defRPr/>
            </a:pPr>
            <a:fld id="{438B6341-3B45-4618-9428-E94B60045D79}" type="datetime11">
              <a:rPr lang="en-US" smtClean="0"/>
              <a:pPr>
                <a:defRPr/>
              </a:pPr>
              <a:t>12:26:13</a:t>
            </a:fld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8524829F-6B0D-4147-902C-D889CA053D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Saobraćajni fakultet u Beogradu                                dr Gordana Kastratović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61281C5-4286-4B30-8CBE-43D06B017F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</a:defRPr>
            </a:lvl1pPr>
          </a:lstStyle>
          <a:p>
            <a:fld id="{C4A92D1F-D0D9-4756-9821-930905E6EC49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2057" name="Group 1">
            <a:extLst>
              <a:ext uri="{FF2B5EF4-FFF2-40B4-BE49-F238E27FC236}">
                <a16:creationId xmlns:a16="http://schemas.microsoft.com/office/drawing/2014/main" id="{CD6C151E-5B29-409C-AC2F-5FEFDC4C8231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820AFD6B-B4A9-4740-A7E0-7BE0CA019C29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9F233B65-F8F3-43A0-A6C8-2A685A77ACDC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  <a:latin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9" r:id="rId1"/>
    <p:sldLayoutId id="2147484100" r:id="rId2"/>
    <p:sldLayoutId id="214748411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11" r:id="rId9"/>
    <p:sldLayoutId id="2147484106" r:id="rId10"/>
    <p:sldLayoutId id="2147484107" r:id="rId11"/>
    <p:sldLayoutId id="2147484108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1">
            <a:extLst>
              <a:ext uri="{FF2B5EF4-FFF2-40B4-BE49-F238E27FC236}">
                <a16:creationId xmlns:a16="http://schemas.microsoft.com/office/drawing/2014/main" id="{5CBD645B-06E4-4D50-993D-61317D3992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12">
            <a:extLst>
              <a:ext uri="{FF2B5EF4-FFF2-40B4-BE49-F238E27FC236}">
                <a16:creationId xmlns:a16="http://schemas.microsoft.com/office/drawing/2014/main" id="{E5571A0A-7960-4427-ABBD-8C61326DE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29FBB918-46B2-46A5-AE87-BEDDD497C0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7B43853-EC7F-4E38-8DB7-D3D06ADBB5FC}" type="datetime11">
              <a:rPr lang="en-US" smtClean="0"/>
              <a:pPr>
                <a:defRPr/>
              </a:pPr>
              <a:t>12:26:14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4A74A058-E816-4E26-A66A-B9F5E159DB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Saobraćajni fakultet u Beogradu                                dr Gordana Kastratović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80459610-1362-4E77-B048-3DA0A998BD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56FBDDB-96CF-429B-91A4-8ECA41B8EC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533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3" r:id="rId1"/>
    <p:sldLayoutId id="2147484114" r:id="rId2"/>
    <p:sldLayoutId id="2147484115" r:id="rId3"/>
    <p:sldLayoutId id="2147484116" r:id="rId4"/>
    <p:sldLayoutId id="2147484117" r:id="rId5"/>
    <p:sldLayoutId id="2147484118" r:id="rId6"/>
    <p:sldLayoutId id="2147484119" r:id="rId7"/>
    <p:sldLayoutId id="2147484120" r:id="rId8"/>
    <p:sldLayoutId id="2147484121" r:id="rId9"/>
    <p:sldLayoutId id="2147484122" r:id="rId10"/>
    <p:sldLayoutId id="2147484123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gif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20.wmf"/><Relationship Id="rId7" Type="http://schemas.openxmlformats.org/officeDocument/2006/relationships/image" Target="../media/image23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wmf"/><Relationship Id="rId5" Type="http://schemas.openxmlformats.org/officeDocument/2006/relationships/image" Target="../media/image5.png"/><Relationship Id="rId4" Type="http://schemas.openxmlformats.org/officeDocument/2006/relationships/image" Target="../media/image21.wmf"/><Relationship Id="rId9" Type="http://schemas.openxmlformats.org/officeDocument/2006/relationships/image" Target="../media/image2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0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3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2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3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0.png"/><Relationship Id="rId4" Type="http://schemas.openxmlformats.org/officeDocument/2006/relationships/image" Target="../media/image39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5">
            <a:extLst>
              <a:ext uri="{FF2B5EF4-FFF2-40B4-BE49-F238E27FC236}">
                <a16:creationId xmlns:a16="http://schemas.microsoft.com/office/drawing/2014/main" id="{F6D4A8F9-D98E-41F4-9AAB-915CB46B6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562600"/>
            <a:ext cx="8229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Sva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autorska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prava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autora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prezenatacije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video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snimaka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su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zaštićena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Snim</a:t>
            </a:r>
            <a:r>
              <a:rPr kumimoji="0" lang="sr-Latn-R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ci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ili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prezentacije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mogu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se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koristiti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samo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za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nastavu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na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daljinu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studenta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Saobraćajnog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fakulteta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Univerziteta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u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Beogradu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u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školskoj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202</a:t>
            </a:r>
            <a:r>
              <a:rPr lang="sr-Latn-RS" altLang="en-US" sz="1200" dirty="0">
                <a:solidFill>
                  <a:prstClr val="black"/>
                </a:solidFill>
              </a:rPr>
              <a:t>4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/202</a:t>
            </a:r>
            <a:r>
              <a:rPr lang="sr-Latn-RS" altLang="en-US" sz="1200" dirty="0">
                <a:solidFill>
                  <a:prstClr val="black"/>
                </a:solidFill>
              </a:rPr>
              <a:t>5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ne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mogu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se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koristiti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za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druge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svrhe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bez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pismene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saglasnosti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autora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materijala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</a:p>
        </p:txBody>
      </p:sp>
      <p:pic>
        <p:nvPicPr>
          <p:cNvPr id="13315" name="Picture 7">
            <a:extLst>
              <a:ext uri="{FF2B5EF4-FFF2-40B4-BE49-F238E27FC236}">
                <a16:creationId xmlns:a16="http://schemas.microsoft.com/office/drawing/2014/main" id="{6A444C97-833A-4344-ADE8-451C80E63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1"/>
            <a:ext cx="3505200" cy="52552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Box 14">
            <a:extLst>
              <a:ext uri="{FF2B5EF4-FFF2-40B4-BE49-F238E27FC236}">
                <a16:creationId xmlns:a16="http://schemas.microsoft.com/office/drawing/2014/main" id="{21952BC9-3BC2-463A-A4DE-094524172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320739"/>
            <a:ext cx="8229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Autor: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Dr 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Gordana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sr-Latn-R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astratovi</a:t>
            </a:r>
            <a:r>
              <a:rPr kumimoji="0" lang="sr-Latn-R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ć, redovni profesor</a:t>
            </a:r>
          </a:p>
        </p:txBody>
      </p:sp>
      <p:sp>
        <p:nvSpPr>
          <p:cNvPr id="13317" name="TextBox 1">
            <a:extLst>
              <a:ext uri="{FF2B5EF4-FFF2-40B4-BE49-F238E27FC236}">
                <a16:creationId xmlns:a16="http://schemas.microsoft.com/office/drawing/2014/main" id="{2E2A51F5-F920-4A93-8CED-DCD297AD3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7900" y="1981200"/>
            <a:ext cx="46482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MEHANIKA FLUIDA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sedmo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predavanj</a:t>
            </a:r>
            <a:r>
              <a:rPr kumimoji="0" lang="sr-Latn-R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Tm="4215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>
            <a:extLst>
              <a:ext uri="{FF2B5EF4-FFF2-40B4-BE49-F238E27FC236}">
                <a16:creationId xmlns:a16="http://schemas.microsoft.com/office/drawing/2014/main" id="{C2440697-5619-A6CD-6C65-A6B897A9D78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rgbClr val="04617B">
                    <a:shade val="90000"/>
                  </a:srgb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fld id="{608B7DCC-A06B-4ED1-8E10-4B9A2483F732}" type="datetimeFigureOut">
              <a:rPr lang="en-US" smtClean="0"/>
              <a:pPr eaLnBrk="1" hangingPunct="1"/>
              <a:t>24-Jul-25</a:t>
            </a:fld>
            <a:endParaRPr lang="en-US" altLang="en-US" sz="1400"/>
          </a:p>
        </p:txBody>
      </p:sp>
      <p:sp>
        <p:nvSpPr>
          <p:cNvPr id="14339" name="Slide Number Placeholder 5">
            <a:extLst>
              <a:ext uri="{FF2B5EF4-FFF2-40B4-BE49-F238E27FC236}">
                <a16:creationId xmlns:a16="http://schemas.microsoft.com/office/drawing/2014/main" id="{09523584-648E-9E98-2685-BDD6025A8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EC2B8E7-DCE7-4077-B7FE-71CBBC18D394}" type="slidenum">
              <a:rPr lang="en-US" altLang="en-US" sz="1400"/>
              <a:pPr eaLnBrk="1" hangingPunct="1"/>
              <a:t>10</a:t>
            </a:fld>
            <a:endParaRPr lang="en-US" altLang="en-US" sz="1400"/>
          </a:p>
        </p:txBody>
      </p:sp>
      <p:sp>
        <p:nvSpPr>
          <p:cNvPr id="14340" name="WordArt 2">
            <a:extLst>
              <a:ext uri="{FF2B5EF4-FFF2-40B4-BE49-F238E27FC236}">
                <a16:creationId xmlns:a16="http://schemas.microsoft.com/office/drawing/2014/main" id="{545F9F07-6027-9555-2A28-B2A66AA568E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" y="836613"/>
            <a:ext cx="8532813" cy="431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spc="560">
                <a:gradFill rotWithShape="1">
                  <a:gsLst>
                    <a:gs pos="0">
                      <a:srgbClr val="4D4D4D"/>
                    </a:gs>
                    <a:gs pos="50000">
                      <a:srgbClr val="B8B8B8"/>
                    </a:gs>
                    <a:gs pos="100000">
                      <a:srgbClr val="4D4D4D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LAMINARNO I TURBULENTNO STRUJANJE</a:t>
            </a:r>
          </a:p>
        </p:txBody>
      </p:sp>
      <p:sp>
        <p:nvSpPr>
          <p:cNvPr id="14341" name="Line 3">
            <a:extLst>
              <a:ext uri="{FF2B5EF4-FFF2-40B4-BE49-F238E27FC236}">
                <a16:creationId xmlns:a16="http://schemas.microsoft.com/office/drawing/2014/main" id="{0DAE1D03-40F4-A135-ADF8-5E2600FAD643}"/>
              </a:ext>
            </a:extLst>
          </p:cNvPr>
          <p:cNvSpPr>
            <a:spLocks noChangeShapeType="1"/>
          </p:cNvSpPr>
          <p:nvPr/>
        </p:nvSpPr>
        <p:spPr bwMode="auto">
          <a:xfrm>
            <a:off x="215900" y="512763"/>
            <a:ext cx="8697913" cy="0"/>
          </a:xfrm>
          <a:prstGeom prst="line">
            <a:avLst/>
          </a:prstGeom>
          <a:noFill/>
          <a:ln w="92075" cmpd="thickThin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2" name="Text Box 4">
            <a:extLst>
              <a:ext uri="{FF2B5EF4-FFF2-40B4-BE49-F238E27FC236}">
                <a16:creationId xmlns:a16="http://schemas.microsoft.com/office/drawing/2014/main" id="{7016BF87-B53C-ED4F-6D70-3A0C88463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6389688"/>
            <a:ext cx="2393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r-Latn-CS" altLang="en-US" sz="1800" i="1">
                <a:solidFill>
                  <a:srgbClr val="000000"/>
                </a:solidFill>
                <a:latin typeface="Times New Roman" panose="02020603050405020304" pitchFamily="18" charset="0"/>
              </a:rPr>
              <a:t>dr Gordana Kastrato</a:t>
            </a:r>
            <a:r>
              <a:rPr lang="en-US" altLang="en-US" sz="1800" i="1">
                <a:solidFill>
                  <a:srgbClr val="000000"/>
                </a:solidFill>
                <a:latin typeface="Times New Roman" panose="02020603050405020304" pitchFamily="18" charset="0"/>
              </a:rPr>
              <a:t>vi</a:t>
            </a:r>
            <a:r>
              <a:rPr lang="sr-Latn-CS" altLang="en-US" sz="1800" i="1">
                <a:solidFill>
                  <a:srgbClr val="000000"/>
                </a:solidFill>
                <a:latin typeface="Times New Roman" panose="02020603050405020304" pitchFamily="18" charset="0"/>
              </a:rPr>
              <a:t>ć</a:t>
            </a:r>
            <a:endParaRPr lang="en-US" altLang="en-US" sz="1800" i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43" name="Text Box 5">
            <a:extLst>
              <a:ext uri="{FF2B5EF4-FFF2-40B4-BE49-F238E27FC236}">
                <a16:creationId xmlns:a16="http://schemas.microsoft.com/office/drawing/2014/main" id="{8D10B611-C07A-DB34-8AB9-2F58E80A0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4075" y="161925"/>
            <a:ext cx="23574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sr-Latn-CS" altLang="en-US" sz="1500" b="1">
                <a:solidFill>
                  <a:srgbClr val="000000"/>
                </a:solidFill>
              </a:rPr>
              <a:t>MEHANIKA FLUIDA</a:t>
            </a:r>
            <a:endParaRPr lang="en-US" altLang="en-US" sz="1500" b="1">
              <a:solidFill>
                <a:srgbClr val="000000"/>
              </a:solidFill>
            </a:endParaRPr>
          </a:p>
        </p:txBody>
      </p:sp>
      <p:sp>
        <p:nvSpPr>
          <p:cNvPr id="14344" name="Line 6">
            <a:extLst>
              <a:ext uri="{FF2B5EF4-FFF2-40B4-BE49-F238E27FC236}">
                <a16:creationId xmlns:a16="http://schemas.microsoft.com/office/drawing/2014/main" id="{DCC7F3A0-DF8A-62F5-9C9E-F730F83AB15C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188" y="6324600"/>
            <a:ext cx="8683625" cy="0"/>
          </a:xfrm>
          <a:prstGeom prst="line">
            <a:avLst/>
          </a:prstGeom>
          <a:noFill/>
          <a:ln w="92075" cmpd="thinThick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159" name="Text Box 7">
            <a:extLst>
              <a:ext uri="{FF2B5EF4-FFF2-40B4-BE49-F238E27FC236}">
                <a16:creationId xmlns:a16="http://schemas.microsoft.com/office/drawing/2014/main" id="{92693960-4606-D2DB-C9AF-C632F5AC3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3303588"/>
            <a:ext cx="83169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CS" altLang="en-US" sz="1800" b="1"/>
              <a:t>Laminarno strujanje – tečnost struji u slojevima pri čemu se slojevi ne mešaju međusobno.</a:t>
            </a:r>
            <a:endParaRPr lang="en-US" altLang="en-US" sz="1800" b="1"/>
          </a:p>
        </p:txBody>
      </p:sp>
      <p:pic>
        <p:nvPicPr>
          <p:cNvPr id="305160" name="Picture 8" descr="BD14868_">
            <a:extLst>
              <a:ext uri="{FF2B5EF4-FFF2-40B4-BE49-F238E27FC236}">
                <a16:creationId xmlns:a16="http://schemas.microsoft.com/office/drawing/2014/main" id="{EE815AE7-1BA9-67E9-43A0-ADF76D619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97250"/>
            <a:ext cx="142875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5161" name="Text Box 9">
            <a:extLst>
              <a:ext uri="{FF2B5EF4-FFF2-40B4-BE49-F238E27FC236}">
                <a16:creationId xmlns:a16="http://schemas.microsoft.com/office/drawing/2014/main" id="{CB64E425-7920-BD4F-1B05-F53AA0B3F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2457450"/>
            <a:ext cx="4940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CS" altLang="en-US" sz="1800" b="1"/>
              <a:t>Postoje dva različita režima strujanja:</a:t>
            </a:r>
            <a:endParaRPr lang="en-US" altLang="en-US" sz="1800" b="1"/>
          </a:p>
        </p:txBody>
      </p:sp>
      <p:pic>
        <p:nvPicPr>
          <p:cNvPr id="305162" name="Picture 10" descr="BD10263_">
            <a:extLst>
              <a:ext uri="{FF2B5EF4-FFF2-40B4-BE49-F238E27FC236}">
                <a16:creationId xmlns:a16="http://schemas.microsoft.com/office/drawing/2014/main" id="{CD8002D7-2D4C-52DC-29B8-5FE72C6C9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2568575"/>
            <a:ext cx="179388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5163" name="Text Box 11">
            <a:extLst>
              <a:ext uri="{FF2B5EF4-FFF2-40B4-BE49-F238E27FC236}">
                <a16:creationId xmlns:a16="http://schemas.microsoft.com/office/drawing/2014/main" id="{08A18117-922B-9671-1F9E-7345D4E49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338" y="4060825"/>
            <a:ext cx="8259762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CS" altLang="en-US" sz="1800" b="1"/>
              <a:t>Turbulentno strujanje – delići tečnosti se kreću po složenim i međusobno izmešanim trajektorijama, pri čemu je kovitlanje i mešanje tečnosti intenzivno.</a:t>
            </a:r>
            <a:endParaRPr lang="en-US" altLang="en-US" sz="1800" b="1"/>
          </a:p>
        </p:txBody>
      </p:sp>
      <p:pic>
        <p:nvPicPr>
          <p:cNvPr id="305164" name="Picture 12" descr="BD14868_">
            <a:extLst>
              <a:ext uri="{FF2B5EF4-FFF2-40B4-BE49-F238E27FC236}">
                <a16:creationId xmlns:a16="http://schemas.microsoft.com/office/drawing/2014/main" id="{D5FBBF9A-7057-8722-75C5-347F4877E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4154488"/>
            <a:ext cx="142875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5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5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51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5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051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051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051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5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5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51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5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5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5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5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51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5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05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59" grpId="0"/>
      <p:bldP spid="305161" grpId="0"/>
      <p:bldP spid="30516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Slide Number Placeholder 5">
            <a:extLst>
              <a:ext uri="{FF2B5EF4-FFF2-40B4-BE49-F238E27FC236}">
                <a16:creationId xmlns:a16="http://schemas.microsoft.com/office/drawing/2014/main" id="{C7CF5ED2-50B7-4ED5-9A05-F257DC74A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C529C51-6E05-4234-8DEA-D8167CDF3A3B}" type="slidenum">
              <a:rPr lang="en-US" altLang="en-US" sz="1400"/>
              <a:pPr eaLnBrk="1" hangingPunct="1"/>
              <a:t>11</a:t>
            </a:fld>
            <a:endParaRPr lang="en-US" altLang="en-US" sz="1400"/>
          </a:p>
        </p:txBody>
      </p:sp>
      <p:sp>
        <p:nvSpPr>
          <p:cNvPr id="32772" name="WordArt 2">
            <a:extLst>
              <a:ext uri="{FF2B5EF4-FFF2-40B4-BE49-F238E27FC236}">
                <a16:creationId xmlns:a16="http://schemas.microsoft.com/office/drawing/2014/main" id="{860D03C1-FD02-48EF-A126-0AD18574722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" y="836613"/>
            <a:ext cx="8532813" cy="431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spc="560">
                <a:gradFill rotWithShape="1">
                  <a:gsLst>
                    <a:gs pos="0">
                      <a:srgbClr val="4D4D4D"/>
                    </a:gs>
                    <a:gs pos="50000">
                      <a:srgbClr val="B8B8B8"/>
                    </a:gs>
                    <a:gs pos="100000">
                      <a:srgbClr val="4D4D4D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LAMINARNO I TURBULENTNO STRUJANJE</a:t>
            </a:r>
          </a:p>
        </p:txBody>
      </p:sp>
      <p:sp>
        <p:nvSpPr>
          <p:cNvPr id="32773" name="Line 3">
            <a:extLst>
              <a:ext uri="{FF2B5EF4-FFF2-40B4-BE49-F238E27FC236}">
                <a16:creationId xmlns:a16="http://schemas.microsoft.com/office/drawing/2014/main" id="{64F84B4F-DE05-4C56-8880-AB31FE7EECA1}"/>
              </a:ext>
            </a:extLst>
          </p:cNvPr>
          <p:cNvSpPr>
            <a:spLocks noChangeShapeType="1"/>
          </p:cNvSpPr>
          <p:nvPr/>
        </p:nvSpPr>
        <p:spPr bwMode="auto">
          <a:xfrm>
            <a:off x="215900" y="512763"/>
            <a:ext cx="8697913" cy="0"/>
          </a:xfrm>
          <a:prstGeom prst="line">
            <a:avLst/>
          </a:prstGeom>
          <a:noFill/>
          <a:ln w="92075" cmpd="thickThin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5" name="Text Box 5">
            <a:extLst>
              <a:ext uri="{FF2B5EF4-FFF2-40B4-BE49-F238E27FC236}">
                <a16:creationId xmlns:a16="http://schemas.microsoft.com/office/drawing/2014/main" id="{02C089F6-7183-4078-AD59-696E80C88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4075" y="161925"/>
            <a:ext cx="23574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sr-Latn-CS" altLang="en-US" sz="1500" b="1">
                <a:solidFill>
                  <a:srgbClr val="000000"/>
                </a:solidFill>
              </a:rPr>
              <a:t>MEHANIKA FLUIDA</a:t>
            </a:r>
            <a:endParaRPr lang="en-US" altLang="en-US" sz="1500" b="1">
              <a:solidFill>
                <a:srgbClr val="000000"/>
              </a:solidFill>
            </a:endParaRPr>
          </a:p>
        </p:txBody>
      </p:sp>
      <p:sp>
        <p:nvSpPr>
          <p:cNvPr id="32776" name="Line 6">
            <a:extLst>
              <a:ext uri="{FF2B5EF4-FFF2-40B4-BE49-F238E27FC236}">
                <a16:creationId xmlns:a16="http://schemas.microsoft.com/office/drawing/2014/main" id="{C03F42BB-DA46-4B1D-A79C-7B91B03C366F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188" y="6324600"/>
            <a:ext cx="8683625" cy="0"/>
          </a:xfrm>
          <a:prstGeom prst="line">
            <a:avLst/>
          </a:prstGeom>
          <a:noFill/>
          <a:ln w="92075" cmpd="thinThick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183" name="Text Box 7">
            <a:extLst>
              <a:ext uri="{FF2B5EF4-FFF2-40B4-BE49-F238E27FC236}">
                <a16:creationId xmlns:a16="http://schemas.microsoft.com/office/drawing/2014/main" id="{FBF36F20-D56B-4B3B-9D9A-8BB791BAA9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1844675"/>
            <a:ext cx="83978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CS" altLang="en-US" sz="1800" b="1"/>
              <a:t>Ispitivanje dva režima strujanja je prvi izvršio Rejnolds 1883. godine</a:t>
            </a:r>
            <a:endParaRPr lang="en-US" altLang="en-US" sz="1800" b="1"/>
          </a:p>
        </p:txBody>
      </p:sp>
      <p:pic>
        <p:nvPicPr>
          <p:cNvPr id="306184" name="Picture 8" descr="BD10263_">
            <a:extLst>
              <a:ext uri="{FF2B5EF4-FFF2-40B4-BE49-F238E27FC236}">
                <a16:creationId xmlns:a16="http://schemas.microsoft.com/office/drawing/2014/main" id="{28093C80-44F6-4F26-9E20-78A925ED3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1955800"/>
            <a:ext cx="179388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6185" name="Text Box 9">
            <a:extLst>
              <a:ext uri="{FF2B5EF4-FFF2-40B4-BE49-F238E27FC236}">
                <a16:creationId xmlns:a16="http://schemas.microsoft.com/office/drawing/2014/main" id="{487604FE-15F0-4292-BB31-CFA4DE0F3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170238"/>
            <a:ext cx="3673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CS" altLang="en-US" b="1">
                <a:sym typeface="Symbol" panose="05050102010706020507" pitchFamily="18" charset="2"/>
              </a:rPr>
              <a:t>A</a:t>
            </a:r>
            <a:r>
              <a:rPr lang="sr-Latn-CS" altLang="en-US" sz="1800" b="1">
                <a:sym typeface="Symbol" panose="05050102010706020507" pitchFamily="18" charset="2"/>
              </a:rPr>
              <a:t> </a:t>
            </a:r>
            <a:r>
              <a:rPr lang="sr-Latn-CS" altLang="en-US" b="1">
                <a:sym typeface="Symbol" panose="05050102010706020507" pitchFamily="18" charset="2"/>
              </a:rPr>
              <a:t>– sud sa vodom</a:t>
            </a:r>
          </a:p>
        </p:txBody>
      </p:sp>
      <p:sp>
        <p:nvSpPr>
          <p:cNvPr id="306186" name="Text Box 10">
            <a:extLst>
              <a:ext uri="{FF2B5EF4-FFF2-40B4-BE49-F238E27FC236}">
                <a16:creationId xmlns:a16="http://schemas.microsoft.com/office/drawing/2014/main" id="{B3147B7E-6141-4765-9AD5-D9992E759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460750"/>
            <a:ext cx="3673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CS" altLang="en-US" b="1">
                <a:sym typeface="Symbol" panose="05050102010706020507" pitchFamily="18" charset="2"/>
              </a:rPr>
              <a:t>B – staklena cev</a:t>
            </a:r>
          </a:p>
        </p:txBody>
      </p:sp>
      <p:sp>
        <p:nvSpPr>
          <p:cNvPr id="306187" name="Text Box 11">
            <a:extLst>
              <a:ext uri="{FF2B5EF4-FFF2-40B4-BE49-F238E27FC236}">
                <a16:creationId xmlns:a16="http://schemas.microsoft.com/office/drawing/2014/main" id="{7A438B71-9A92-400D-8DCA-101935A7DC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748088"/>
            <a:ext cx="3673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CS" altLang="en-US" b="1">
                <a:sym typeface="Symbol" panose="05050102010706020507" pitchFamily="18" charset="2"/>
              </a:rPr>
              <a:t>C – slavina</a:t>
            </a:r>
          </a:p>
        </p:txBody>
      </p:sp>
      <p:sp>
        <p:nvSpPr>
          <p:cNvPr id="306188" name="Text Box 12">
            <a:extLst>
              <a:ext uri="{FF2B5EF4-FFF2-40B4-BE49-F238E27FC236}">
                <a16:creationId xmlns:a16="http://schemas.microsoft.com/office/drawing/2014/main" id="{4FE70574-A6E1-4741-B265-CA0158DB3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1750" y="4011613"/>
            <a:ext cx="3673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CS" altLang="en-US" b="1">
                <a:sym typeface="Symbol" panose="05050102010706020507" pitchFamily="18" charset="2"/>
              </a:rPr>
              <a:t>D</a:t>
            </a:r>
            <a:r>
              <a:rPr lang="sr-Latn-CS" altLang="en-US" sz="1800" b="1">
                <a:sym typeface="Symbol" panose="05050102010706020507" pitchFamily="18" charset="2"/>
              </a:rPr>
              <a:t> </a:t>
            </a:r>
            <a:r>
              <a:rPr lang="sr-Latn-CS" altLang="en-US" b="1">
                <a:sym typeface="Symbol" panose="05050102010706020507" pitchFamily="18" charset="2"/>
              </a:rPr>
              <a:t>– sud sa bojom</a:t>
            </a:r>
          </a:p>
        </p:txBody>
      </p:sp>
      <p:sp>
        <p:nvSpPr>
          <p:cNvPr id="306189" name="Text Box 13">
            <a:extLst>
              <a:ext uri="{FF2B5EF4-FFF2-40B4-BE49-F238E27FC236}">
                <a16:creationId xmlns:a16="http://schemas.microsoft.com/office/drawing/2014/main" id="{E827F200-78F7-41F2-A48E-5AE0F5C72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1750" y="4316413"/>
            <a:ext cx="3673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CS" altLang="en-US" b="1">
                <a:sym typeface="Symbol" panose="05050102010706020507" pitchFamily="18" charset="2"/>
              </a:rPr>
              <a:t>E – cevčica</a:t>
            </a:r>
          </a:p>
        </p:txBody>
      </p:sp>
      <p:grpSp>
        <p:nvGrpSpPr>
          <p:cNvPr id="2" name="Group 14">
            <a:extLst>
              <a:ext uri="{FF2B5EF4-FFF2-40B4-BE49-F238E27FC236}">
                <a16:creationId xmlns:a16="http://schemas.microsoft.com/office/drawing/2014/main" id="{7E719705-AEEB-4443-8D83-5EDC3136E7C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35038" y="2565400"/>
            <a:ext cx="3962400" cy="3319463"/>
            <a:chOff x="589" y="1616"/>
            <a:chExt cx="2496" cy="2091"/>
          </a:xfrm>
        </p:grpSpPr>
        <p:sp>
          <p:nvSpPr>
            <p:cNvPr id="32785" name="AutoShape 15">
              <a:extLst>
                <a:ext uri="{FF2B5EF4-FFF2-40B4-BE49-F238E27FC236}">
                  <a16:creationId xmlns:a16="http://schemas.microsoft.com/office/drawing/2014/main" id="{B3264119-220F-4A19-AE8D-D815EFCF3B4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89" y="1616"/>
              <a:ext cx="2496" cy="2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2786" name="Group 16">
              <a:extLst>
                <a:ext uri="{FF2B5EF4-FFF2-40B4-BE49-F238E27FC236}">
                  <a16:creationId xmlns:a16="http://schemas.microsoft.com/office/drawing/2014/main" id="{F3224A64-9B00-426C-BFA3-DCC24530C5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9" y="1626"/>
              <a:ext cx="2476" cy="2069"/>
              <a:chOff x="599" y="1626"/>
              <a:chExt cx="2476" cy="2069"/>
            </a:xfrm>
          </p:grpSpPr>
          <p:sp>
            <p:nvSpPr>
              <p:cNvPr id="32790" name="Line 17">
                <a:extLst>
                  <a:ext uri="{FF2B5EF4-FFF2-40B4-BE49-F238E27FC236}">
                    <a16:creationId xmlns:a16="http://schemas.microsoft.com/office/drawing/2014/main" id="{DAE3EE29-14F9-481A-883E-1E3FB585B0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705" y="3348"/>
                <a:ext cx="21" cy="83"/>
              </a:xfrm>
              <a:prstGeom prst="line">
                <a:avLst/>
              </a:prstGeom>
              <a:noFill/>
              <a:ln w="1270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91" name="Line 18">
                <a:extLst>
                  <a:ext uri="{FF2B5EF4-FFF2-40B4-BE49-F238E27FC236}">
                    <a16:creationId xmlns:a16="http://schemas.microsoft.com/office/drawing/2014/main" id="{C7DF28BA-5798-4280-97D2-7584D0970F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61" y="3348"/>
                <a:ext cx="23" cy="83"/>
              </a:xfrm>
              <a:prstGeom prst="line">
                <a:avLst/>
              </a:prstGeom>
              <a:noFill/>
              <a:ln w="1270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92" name="Line 19">
                <a:extLst>
                  <a:ext uri="{FF2B5EF4-FFF2-40B4-BE49-F238E27FC236}">
                    <a16:creationId xmlns:a16="http://schemas.microsoft.com/office/drawing/2014/main" id="{4020BFC9-9F55-4BA5-9013-C4F509D70F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720" y="3348"/>
                <a:ext cx="48" cy="83"/>
              </a:xfrm>
              <a:prstGeom prst="line">
                <a:avLst/>
              </a:prstGeom>
              <a:noFill/>
              <a:ln w="1270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93" name="Line 20">
                <a:extLst>
                  <a:ext uri="{FF2B5EF4-FFF2-40B4-BE49-F238E27FC236}">
                    <a16:creationId xmlns:a16="http://schemas.microsoft.com/office/drawing/2014/main" id="{045E32C5-2267-42FC-AEC0-005D56A202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18" y="3348"/>
                <a:ext cx="48" cy="83"/>
              </a:xfrm>
              <a:prstGeom prst="line">
                <a:avLst/>
              </a:prstGeom>
              <a:noFill/>
              <a:ln w="1270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94" name="Freeform 21">
                <a:extLst>
                  <a:ext uri="{FF2B5EF4-FFF2-40B4-BE49-F238E27FC236}">
                    <a16:creationId xmlns:a16="http://schemas.microsoft.com/office/drawing/2014/main" id="{6E468CE4-FB2F-40FC-A8D6-1D0B149238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8" y="1840"/>
                <a:ext cx="434" cy="8"/>
              </a:xfrm>
              <a:custGeom>
                <a:avLst/>
                <a:gdLst>
                  <a:gd name="T0" fmla="*/ 434 w 434"/>
                  <a:gd name="T1" fmla="*/ 4 h 8"/>
                  <a:gd name="T2" fmla="*/ 430 w 434"/>
                  <a:gd name="T3" fmla="*/ 0 h 8"/>
                  <a:gd name="T4" fmla="*/ 0 w 434"/>
                  <a:gd name="T5" fmla="*/ 0 h 8"/>
                  <a:gd name="T6" fmla="*/ 0 w 434"/>
                  <a:gd name="T7" fmla="*/ 8 h 8"/>
                  <a:gd name="T8" fmla="*/ 430 w 434"/>
                  <a:gd name="T9" fmla="*/ 8 h 8"/>
                  <a:gd name="T10" fmla="*/ 434 w 434"/>
                  <a:gd name="T11" fmla="*/ 4 h 8"/>
                  <a:gd name="T12" fmla="*/ 430 w 434"/>
                  <a:gd name="T13" fmla="*/ 8 h 8"/>
                  <a:gd name="T14" fmla="*/ 434 w 434"/>
                  <a:gd name="T15" fmla="*/ 8 h 8"/>
                  <a:gd name="T16" fmla="*/ 434 w 434"/>
                  <a:gd name="T17" fmla="*/ 4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34"/>
                  <a:gd name="T28" fmla="*/ 0 h 8"/>
                  <a:gd name="T29" fmla="*/ 434 w 434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34" h="8">
                    <a:moveTo>
                      <a:pt x="434" y="4"/>
                    </a:moveTo>
                    <a:lnTo>
                      <a:pt x="430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430" y="8"/>
                    </a:lnTo>
                    <a:lnTo>
                      <a:pt x="434" y="4"/>
                    </a:lnTo>
                    <a:lnTo>
                      <a:pt x="430" y="8"/>
                    </a:lnTo>
                    <a:lnTo>
                      <a:pt x="434" y="8"/>
                    </a:lnTo>
                    <a:lnTo>
                      <a:pt x="434" y="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95" name="Freeform 22">
                <a:extLst>
                  <a:ext uri="{FF2B5EF4-FFF2-40B4-BE49-F238E27FC236}">
                    <a16:creationId xmlns:a16="http://schemas.microsoft.com/office/drawing/2014/main" id="{8C407656-BF4D-4DF3-969E-073A55E435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4" y="1626"/>
                <a:ext cx="8" cy="218"/>
              </a:xfrm>
              <a:custGeom>
                <a:avLst/>
                <a:gdLst>
                  <a:gd name="T0" fmla="*/ 4 w 8"/>
                  <a:gd name="T1" fmla="*/ 0 h 218"/>
                  <a:gd name="T2" fmla="*/ 0 w 8"/>
                  <a:gd name="T3" fmla="*/ 3 h 218"/>
                  <a:gd name="T4" fmla="*/ 0 w 8"/>
                  <a:gd name="T5" fmla="*/ 218 h 218"/>
                  <a:gd name="T6" fmla="*/ 8 w 8"/>
                  <a:gd name="T7" fmla="*/ 218 h 218"/>
                  <a:gd name="T8" fmla="*/ 8 w 8"/>
                  <a:gd name="T9" fmla="*/ 3 h 218"/>
                  <a:gd name="T10" fmla="*/ 4 w 8"/>
                  <a:gd name="T11" fmla="*/ 0 h 218"/>
                  <a:gd name="T12" fmla="*/ 8 w 8"/>
                  <a:gd name="T13" fmla="*/ 3 h 218"/>
                  <a:gd name="T14" fmla="*/ 8 w 8"/>
                  <a:gd name="T15" fmla="*/ 0 h 218"/>
                  <a:gd name="T16" fmla="*/ 4 w 8"/>
                  <a:gd name="T17" fmla="*/ 0 h 2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218"/>
                  <a:gd name="T29" fmla="*/ 8 w 8"/>
                  <a:gd name="T30" fmla="*/ 218 h 21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218">
                    <a:moveTo>
                      <a:pt x="4" y="0"/>
                    </a:moveTo>
                    <a:lnTo>
                      <a:pt x="0" y="3"/>
                    </a:lnTo>
                    <a:lnTo>
                      <a:pt x="0" y="218"/>
                    </a:lnTo>
                    <a:lnTo>
                      <a:pt x="8" y="218"/>
                    </a:lnTo>
                    <a:lnTo>
                      <a:pt x="8" y="3"/>
                    </a:lnTo>
                    <a:lnTo>
                      <a:pt x="4" y="0"/>
                    </a:lnTo>
                    <a:lnTo>
                      <a:pt x="8" y="3"/>
                    </a:lnTo>
                    <a:lnTo>
                      <a:pt x="8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96" name="Freeform 23">
                <a:extLst>
                  <a:ext uri="{FF2B5EF4-FFF2-40B4-BE49-F238E27FC236}">
                    <a16:creationId xmlns:a16="http://schemas.microsoft.com/office/drawing/2014/main" id="{E5103D0F-E1E0-4FCC-AF00-C015A48B60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2" y="1626"/>
                <a:ext cx="436" cy="7"/>
              </a:xfrm>
              <a:custGeom>
                <a:avLst/>
                <a:gdLst>
                  <a:gd name="T0" fmla="*/ 0 w 436"/>
                  <a:gd name="T1" fmla="*/ 3 h 7"/>
                  <a:gd name="T2" fmla="*/ 6 w 436"/>
                  <a:gd name="T3" fmla="*/ 7 h 7"/>
                  <a:gd name="T4" fmla="*/ 436 w 436"/>
                  <a:gd name="T5" fmla="*/ 7 h 7"/>
                  <a:gd name="T6" fmla="*/ 436 w 436"/>
                  <a:gd name="T7" fmla="*/ 0 h 7"/>
                  <a:gd name="T8" fmla="*/ 6 w 436"/>
                  <a:gd name="T9" fmla="*/ 0 h 7"/>
                  <a:gd name="T10" fmla="*/ 0 w 436"/>
                  <a:gd name="T11" fmla="*/ 3 h 7"/>
                  <a:gd name="T12" fmla="*/ 6 w 436"/>
                  <a:gd name="T13" fmla="*/ 0 h 7"/>
                  <a:gd name="T14" fmla="*/ 0 w 436"/>
                  <a:gd name="T15" fmla="*/ 0 h 7"/>
                  <a:gd name="T16" fmla="*/ 0 w 436"/>
                  <a:gd name="T17" fmla="*/ 3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36"/>
                  <a:gd name="T28" fmla="*/ 0 h 7"/>
                  <a:gd name="T29" fmla="*/ 436 w 436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36" h="7">
                    <a:moveTo>
                      <a:pt x="0" y="3"/>
                    </a:moveTo>
                    <a:lnTo>
                      <a:pt x="6" y="7"/>
                    </a:lnTo>
                    <a:lnTo>
                      <a:pt x="436" y="7"/>
                    </a:lnTo>
                    <a:lnTo>
                      <a:pt x="436" y="0"/>
                    </a:lnTo>
                    <a:lnTo>
                      <a:pt x="6" y="0"/>
                    </a:lnTo>
                    <a:lnTo>
                      <a:pt x="0" y="3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97" name="Freeform 24">
                <a:extLst>
                  <a:ext uri="{FF2B5EF4-FFF2-40B4-BE49-F238E27FC236}">
                    <a16:creationId xmlns:a16="http://schemas.microsoft.com/office/drawing/2014/main" id="{2AFA116C-F7B0-4AB9-B75E-C7FBC7B3DC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2" y="1629"/>
                <a:ext cx="10" cy="219"/>
              </a:xfrm>
              <a:custGeom>
                <a:avLst/>
                <a:gdLst>
                  <a:gd name="T0" fmla="*/ 6 w 10"/>
                  <a:gd name="T1" fmla="*/ 219 h 219"/>
                  <a:gd name="T2" fmla="*/ 10 w 10"/>
                  <a:gd name="T3" fmla="*/ 215 h 219"/>
                  <a:gd name="T4" fmla="*/ 10 w 10"/>
                  <a:gd name="T5" fmla="*/ 0 h 219"/>
                  <a:gd name="T6" fmla="*/ 0 w 10"/>
                  <a:gd name="T7" fmla="*/ 0 h 219"/>
                  <a:gd name="T8" fmla="*/ 0 w 10"/>
                  <a:gd name="T9" fmla="*/ 215 h 219"/>
                  <a:gd name="T10" fmla="*/ 6 w 10"/>
                  <a:gd name="T11" fmla="*/ 219 h 219"/>
                  <a:gd name="T12" fmla="*/ 0 w 10"/>
                  <a:gd name="T13" fmla="*/ 215 h 219"/>
                  <a:gd name="T14" fmla="*/ 0 w 10"/>
                  <a:gd name="T15" fmla="*/ 219 h 219"/>
                  <a:gd name="T16" fmla="*/ 6 w 10"/>
                  <a:gd name="T17" fmla="*/ 219 h 2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219"/>
                  <a:gd name="T29" fmla="*/ 10 w 10"/>
                  <a:gd name="T30" fmla="*/ 219 h 21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219">
                    <a:moveTo>
                      <a:pt x="6" y="219"/>
                    </a:moveTo>
                    <a:lnTo>
                      <a:pt x="10" y="215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215"/>
                    </a:lnTo>
                    <a:lnTo>
                      <a:pt x="6" y="219"/>
                    </a:lnTo>
                    <a:lnTo>
                      <a:pt x="0" y="215"/>
                    </a:lnTo>
                    <a:lnTo>
                      <a:pt x="0" y="219"/>
                    </a:lnTo>
                    <a:lnTo>
                      <a:pt x="6" y="21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98" name="Rectangle 25">
                <a:extLst>
                  <a:ext uri="{FF2B5EF4-FFF2-40B4-BE49-F238E27FC236}">
                    <a16:creationId xmlns:a16="http://schemas.microsoft.com/office/drawing/2014/main" id="{8C424DF9-BDEB-4BB4-BA69-233D3D31CE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8" y="1700"/>
                <a:ext cx="430" cy="144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799" name="Freeform 26">
                <a:extLst>
                  <a:ext uri="{FF2B5EF4-FFF2-40B4-BE49-F238E27FC236}">
                    <a16:creationId xmlns:a16="http://schemas.microsoft.com/office/drawing/2014/main" id="{550CCBF5-35CF-4718-8BB7-72E4597FAF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8" y="1840"/>
                <a:ext cx="434" cy="8"/>
              </a:xfrm>
              <a:custGeom>
                <a:avLst/>
                <a:gdLst>
                  <a:gd name="T0" fmla="*/ 434 w 434"/>
                  <a:gd name="T1" fmla="*/ 4 h 8"/>
                  <a:gd name="T2" fmla="*/ 430 w 434"/>
                  <a:gd name="T3" fmla="*/ 0 h 8"/>
                  <a:gd name="T4" fmla="*/ 0 w 434"/>
                  <a:gd name="T5" fmla="*/ 0 h 8"/>
                  <a:gd name="T6" fmla="*/ 0 w 434"/>
                  <a:gd name="T7" fmla="*/ 8 h 8"/>
                  <a:gd name="T8" fmla="*/ 430 w 434"/>
                  <a:gd name="T9" fmla="*/ 8 h 8"/>
                  <a:gd name="T10" fmla="*/ 434 w 434"/>
                  <a:gd name="T11" fmla="*/ 4 h 8"/>
                  <a:gd name="T12" fmla="*/ 430 w 434"/>
                  <a:gd name="T13" fmla="*/ 8 h 8"/>
                  <a:gd name="T14" fmla="*/ 434 w 434"/>
                  <a:gd name="T15" fmla="*/ 8 h 8"/>
                  <a:gd name="T16" fmla="*/ 434 w 434"/>
                  <a:gd name="T17" fmla="*/ 4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34"/>
                  <a:gd name="T28" fmla="*/ 0 h 8"/>
                  <a:gd name="T29" fmla="*/ 434 w 434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34" h="8">
                    <a:moveTo>
                      <a:pt x="434" y="4"/>
                    </a:moveTo>
                    <a:lnTo>
                      <a:pt x="430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430" y="8"/>
                    </a:lnTo>
                    <a:lnTo>
                      <a:pt x="434" y="4"/>
                    </a:lnTo>
                    <a:lnTo>
                      <a:pt x="430" y="8"/>
                    </a:lnTo>
                    <a:lnTo>
                      <a:pt x="434" y="8"/>
                    </a:lnTo>
                    <a:lnTo>
                      <a:pt x="434" y="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00" name="Freeform 27">
                <a:extLst>
                  <a:ext uri="{FF2B5EF4-FFF2-40B4-BE49-F238E27FC236}">
                    <a16:creationId xmlns:a16="http://schemas.microsoft.com/office/drawing/2014/main" id="{885F5F4F-72F6-4A61-95C6-16B9BD737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4" y="1695"/>
                <a:ext cx="8" cy="149"/>
              </a:xfrm>
              <a:custGeom>
                <a:avLst/>
                <a:gdLst>
                  <a:gd name="T0" fmla="*/ 4 w 8"/>
                  <a:gd name="T1" fmla="*/ 0 h 149"/>
                  <a:gd name="T2" fmla="*/ 0 w 8"/>
                  <a:gd name="T3" fmla="*/ 5 h 149"/>
                  <a:gd name="T4" fmla="*/ 0 w 8"/>
                  <a:gd name="T5" fmla="*/ 149 h 149"/>
                  <a:gd name="T6" fmla="*/ 8 w 8"/>
                  <a:gd name="T7" fmla="*/ 149 h 149"/>
                  <a:gd name="T8" fmla="*/ 8 w 8"/>
                  <a:gd name="T9" fmla="*/ 5 h 149"/>
                  <a:gd name="T10" fmla="*/ 4 w 8"/>
                  <a:gd name="T11" fmla="*/ 0 h 149"/>
                  <a:gd name="T12" fmla="*/ 8 w 8"/>
                  <a:gd name="T13" fmla="*/ 5 h 149"/>
                  <a:gd name="T14" fmla="*/ 8 w 8"/>
                  <a:gd name="T15" fmla="*/ 0 h 149"/>
                  <a:gd name="T16" fmla="*/ 4 w 8"/>
                  <a:gd name="T17" fmla="*/ 0 h 1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149"/>
                  <a:gd name="T29" fmla="*/ 8 w 8"/>
                  <a:gd name="T30" fmla="*/ 149 h 14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149">
                    <a:moveTo>
                      <a:pt x="4" y="0"/>
                    </a:moveTo>
                    <a:lnTo>
                      <a:pt x="0" y="5"/>
                    </a:lnTo>
                    <a:lnTo>
                      <a:pt x="0" y="149"/>
                    </a:lnTo>
                    <a:lnTo>
                      <a:pt x="8" y="149"/>
                    </a:lnTo>
                    <a:lnTo>
                      <a:pt x="8" y="5"/>
                    </a:lnTo>
                    <a:lnTo>
                      <a:pt x="4" y="0"/>
                    </a:lnTo>
                    <a:lnTo>
                      <a:pt x="8" y="5"/>
                    </a:lnTo>
                    <a:lnTo>
                      <a:pt x="8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01" name="Freeform 28">
                <a:extLst>
                  <a:ext uri="{FF2B5EF4-FFF2-40B4-BE49-F238E27FC236}">
                    <a16:creationId xmlns:a16="http://schemas.microsoft.com/office/drawing/2014/main" id="{8D1CC7F1-F716-4623-90D0-1FF6777FE6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2" y="1695"/>
                <a:ext cx="436" cy="9"/>
              </a:xfrm>
              <a:custGeom>
                <a:avLst/>
                <a:gdLst>
                  <a:gd name="T0" fmla="*/ 0 w 436"/>
                  <a:gd name="T1" fmla="*/ 5 h 9"/>
                  <a:gd name="T2" fmla="*/ 6 w 436"/>
                  <a:gd name="T3" fmla="*/ 9 h 9"/>
                  <a:gd name="T4" fmla="*/ 436 w 436"/>
                  <a:gd name="T5" fmla="*/ 9 h 9"/>
                  <a:gd name="T6" fmla="*/ 436 w 436"/>
                  <a:gd name="T7" fmla="*/ 0 h 9"/>
                  <a:gd name="T8" fmla="*/ 6 w 436"/>
                  <a:gd name="T9" fmla="*/ 0 h 9"/>
                  <a:gd name="T10" fmla="*/ 0 w 436"/>
                  <a:gd name="T11" fmla="*/ 5 h 9"/>
                  <a:gd name="T12" fmla="*/ 6 w 436"/>
                  <a:gd name="T13" fmla="*/ 0 h 9"/>
                  <a:gd name="T14" fmla="*/ 0 w 436"/>
                  <a:gd name="T15" fmla="*/ 0 h 9"/>
                  <a:gd name="T16" fmla="*/ 0 w 436"/>
                  <a:gd name="T17" fmla="*/ 5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36"/>
                  <a:gd name="T28" fmla="*/ 0 h 9"/>
                  <a:gd name="T29" fmla="*/ 436 w 436"/>
                  <a:gd name="T30" fmla="*/ 9 h 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36" h="9">
                    <a:moveTo>
                      <a:pt x="0" y="5"/>
                    </a:moveTo>
                    <a:lnTo>
                      <a:pt x="6" y="9"/>
                    </a:lnTo>
                    <a:lnTo>
                      <a:pt x="436" y="9"/>
                    </a:lnTo>
                    <a:lnTo>
                      <a:pt x="436" y="0"/>
                    </a:lnTo>
                    <a:lnTo>
                      <a:pt x="6" y="0"/>
                    </a:lnTo>
                    <a:lnTo>
                      <a:pt x="0" y="5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02" name="Freeform 29">
                <a:extLst>
                  <a:ext uri="{FF2B5EF4-FFF2-40B4-BE49-F238E27FC236}">
                    <a16:creationId xmlns:a16="http://schemas.microsoft.com/office/drawing/2014/main" id="{07FF811F-CE96-4366-9577-4B7CDC81AD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2" y="1700"/>
                <a:ext cx="10" cy="148"/>
              </a:xfrm>
              <a:custGeom>
                <a:avLst/>
                <a:gdLst>
                  <a:gd name="T0" fmla="*/ 6 w 10"/>
                  <a:gd name="T1" fmla="*/ 148 h 148"/>
                  <a:gd name="T2" fmla="*/ 10 w 10"/>
                  <a:gd name="T3" fmla="*/ 144 h 148"/>
                  <a:gd name="T4" fmla="*/ 10 w 10"/>
                  <a:gd name="T5" fmla="*/ 0 h 148"/>
                  <a:gd name="T6" fmla="*/ 0 w 10"/>
                  <a:gd name="T7" fmla="*/ 0 h 148"/>
                  <a:gd name="T8" fmla="*/ 0 w 10"/>
                  <a:gd name="T9" fmla="*/ 144 h 148"/>
                  <a:gd name="T10" fmla="*/ 6 w 10"/>
                  <a:gd name="T11" fmla="*/ 148 h 148"/>
                  <a:gd name="T12" fmla="*/ 0 w 10"/>
                  <a:gd name="T13" fmla="*/ 144 h 148"/>
                  <a:gd name="T14" fmla="*/ 0 w 10"/>
                  <a:gd name="T15" fmla="*/ 148 h 148"/>
                  <a:gd name="T16" fmla="*/ 6 w 10"/>
                  <a:gd name="T17" fmla="*/ 148 h 1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148"/>
                  <a:gd name="T29" fmla="*/ 10 w 10"/>
                  <a:gd name="T30" fmla="*/ 148 h 14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148">
                    <a:moveTo>
                      <a:pt x="6" y="148"/>
                    </a:moveTo>
                    <a:lnTo>
                      <a:pt x="10" y="144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44"/>
                    </a:lnTo>
                    <a:lnTo>
                      <a:pt x="6" y="148"/>
                    </a:lnTo>
                    <a:lnTo>
                      <a:pt x="0" y="144"/>
                    </a:lnTo>
                    <a:lnTo>
                      <a:pt x="0" y="148"/>
                    </a:lnTo>
                    <a:lnTo>
                      <a:pt x="6" y="14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03" name="Freeform 30">
                <a:extLst>
                  <a:ext uri="{FF2B5EF4-FFF2-40B4-BE49-F238E27FC236}">
                    <a16:creationId xmlns:a16="http://schemas.microsoft.com/office/drawing/2014/main" id="{B4F8D88C-B613-451D-99CF-D8ED5954C7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2" y="1837"/>
                <a:ext cx="65" cy="1404"/>
              </a:xfrm>
              <a:custGeom>
                <a:avLst/>
                <a:gdLst>
                  <a:gd name="T0" fmla="*/ 0 w 65"/>
                  <a:gd name="T1" fmla="*/ 0 h 1404"/>
                  <a:gd name="T2" fmla="*/ 42 w 65"/>
                  <a:gd name="T3" fmla="*/ 0 h 1404"/>
                  <a:gd name="T4" fmla="*/ 42 w 65"/>
                  <a:gd name="T5" fmla="*/ 1333 h 1404"/>
                  <a:gd name="T6" fmla="*/ 42 w 65"/>
                  <a:gd name="T7" fmla="*/ 1342 h 1404"/>
                  <a:gd name="T8" fmla="*/ 44 w 65"/>
                  <a:gd name="T9" fmla="*/ 1350 h 1404"/>
                  <a:gd name="T10" fmla="*/ 46 w 65"/>
                  <a:gd name="T11" fmla="*/ 1354 h 1404"/>
                  <a:gd name="T12" fmla="*/ 50 w 65"/>
                  <a:gd name="T13" fmla="*/ 1358 h 1404"/>
                  <a:gd name="T14" fmla="*/ 57 w 65"/>
                  <a:gd name="T15" fmla="*/ 1360 h 1404"/>
                  <a:gd name="T16" fmla="*/ 65 w 65"/>
                  <a:gd name="T17" fmla="*/ 1360 h 1404"/>
                  <a:gd name="T18" fmla="*/ 46 w 65"/>
                  <a:gd name="T19" fmla="*/ 1404 h 1404"/>
                  <a:gd name="T20" fmla="*/ 40 w 65"/>
                  <a:gd name="T21" fmla="*/ 1404 h 1404"/>
                  <a:gd name="T22" fmla="*/ 34 w 65"/>
                  <a:gd name="T23" fmla="*/ 1404 h 1404"/>
                  <a:gd name="T24" fmla="*/ 28 w 65"/>
                  <a:gd name="T25" fmla="*/ 1402 h 1404"/>
                  <a:gd name="T26" fmla="*/ 21 w 65"/>
                  <a:gd name="T27" fmla="*/ 1398 h 1404"/>
                  <a:gd name="T28" fmla="*/ 15 w 65"/>
                  <a:gd name="T29" fmla="*/ 1392 h 1404"/>
                  <a:gd name="T30" fmla="*/ 9 w 65"/>
                  <a:gd name="T31" fmla="*/ 1387 h 1404"/>
                  <a:gd name="T32" fmla="*/ 5 w 65"/>
                  <a:gd name="T33" fmla="*/ 1381 h 1404"/>
                  <a:gd name="T34" fmla="*/ 2 w 65"/>
                  <a:gd name="T35" fmla="*/ 1373 h 1404"/>
                  <a:gd name="T36" fmla="*/ 0 w 65"/>
                  <a:gd name="T37" fmla="*/ 1365 h 1404"/>
                  <a:gd name="T38" fmla="*/ 0 w 65"/>
                  <a:gd name="T39" fmla="*/ 1358 h 1404"/>
                  <a:gd name="T40" fmla="*/ 0 w 65"/>
                  <a:gd name="T41" fmla="*/ 1316 h 1404"/>
                  <a:gd name="T42" fmla="*/ 0 w 65"/>
                  <a:gd name="T43" fmla="*/ 1264 h 1404"/>
                  <a:gd name="T44" fmla="*/ 0 w 65"/>
                  <a:gd name="T45" fmla="*/ 1199 h 1404"/>
                  <a:gd name="T46" fmla="*/ 0 w 65"/>
                  <a:gd name="T47" fmla="*/ 1126 h 1404"/>
                  <a:gd name="T48" fmla="*/ 0 w 65"/>
                  <a:gd name="T49" fmla="*/ 1043 h 1404"/>
                  <a:gd name="T50" fmla="*/ 0 w 65"/>
                  <a:gd name="T51" fmla="*/ 955 h 1404"/>
                  <a:gd name="T52" fmla="*/ 0 w 65"/>
                  <a:gd name="T53" fmla="*/ 861 h 1404"/>
                  <a:gd name="T54" fmla="*/ 0 w 65"/>
                  <a:gd name="T55" fmla="*/ 763 h 1404"/>
                  <a:gd name="T56" fmla="*/ 0 w 65"/>
                  <a:gd name="T57" fmla="*/ 663 h 1404"/>
                  <a:gd name="T58" fmla="*/ 0 w 65"/>
                  <a:gd name="T59" fmla="*/ 562 h 1404"/>
                  <a:gd name="T60" fmla="*/ 0 w 65"/>
                  <a:gd name="T61" fmla="*/ 460 h 1404"/>
                  <a:gd name="T62" fmla="*/ 0 w 65"/>
                  <a:gd name="T63" fmla="*/ 360 h 1404"/>
                  <a:gd name="T64" fmla="*/ 0 w 65"/>
                  <a:gd name="T65" fmla="*/ 262 h 1404"/>
                  <a:gd name="T66" fmla="*/ 0 w 65"/>
                  <a:gd name="T67" fmla="*/ 168 h 1404"/>
                  <a:gd name="T68" fmla="*/ 0 w 65"/>
                  <a:gd name="T69" fmla="*/ 80 h 1404"/>
                  <a:gd name="T70" fmla="*/ 0 w 65"/>
                  <a:gd name="T71" fmla="*/ 0 h 140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65"/>
                  <a:gd name="T109" fmla="*/ 0 h 1404"/>
                  <a:gd name="T110" fmla="*/ 65 w 65"/>
                  <a:gd name="T111" fmla="*/ 1404 h 140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65" h="1404">
                    <a:moveTo>
                      <a:pt x="0" y="0"/>
                    </a:moveTo>
                    <a:lnTo>
                      <a:pt x="42" y="0"/>
                    </a:lnTo>
                    <a:lnTo>
                      <a:pt x="42" y="1333"/>
                    </a:lnTo>
                    <a:lnTo>
                      <a:pt x="42" y="1342"/>
                    </a:lnTo>
                    <a:lnTo>
                      <a:pt x="44" y="1350"/>
                    </a:lnTo>
                    <a:lnTo>
                      <a:pt x="46" y="1354"/>
                    </a:lnTo>
                    <a:lnTo>
                      <a:pt x="50" y="1358"/>
                    </a:lnTo>
                    <a:lnTo>
                      <a:pt x="57" y="1360"/>
                    </a:lnTo>
                    <a:lnTo>
                      <a:pt x="65" y="1360"/>
                    </a:lnTo>
                    <a:lnTo>
                      <a:pt x="46" y="1404"/>
                    </a:lnTo>
                    <a:lnTo>
                      <a:pt x="40" y="1404"/>
                    </a:lnTo>
                    <a:lnTo>
                      <a:pt x="34" y="1404"/>
                    </a:lnTo>
                    <a:lnTo>
                      <a:pt x="28" y="1402"/>
                    </a:lnTo>
                    <a:lnTo>
                      <a:pt x="21" y="1398"/>
                    </a:lnTo>
                    <a:lnTo>
                      <a:pt x="15" y="1392"/>
                    </a:lnTo>
                    <a:lnTo>
                      <a:pt x="9" y="1387"/>
                    </a:lnTo>
                    <a:lnTo>
                      <a:pt x="5" y="1381"/>
                    </a:lnTo>
                    <a:lnTo>
                      <a:pt x="2" y="1373"/>
                    </a:lnTo>
                    <a:lnTo>
                      <a:pt x="0" y="1365"/>
                    </a:lnTo>
                    <a:lnTo>
                      <a:pt x="0" y="1358"/>
                    </a:lnTo>
                    <a:lnTo>
                      <a:pt x="0" y="1316"/>
                    </a:lnTo>
                    <a:lnTo>
                      <a:pt x="0" y="1264"/>
                    </a:lnTo>
                    <a:lnTo>
                      <a:pt x="0" y="1199"/>
                    </a:lnTo>
                    <a:lnTo>
                      <a:pt x="0" y="1126"/>
                    </a:lnTo>
                    <a:lnTo>
                      <a:pt x="0" y="1043"/>
                    </a:lnTo>
                    <a:lnTo>
                      <a:pt x="0" y="955"/>
                    </a:lnTo>
                    <a:lnTo>
                      <a:pt x="0" y="861"/>
                    </a:lnTo>
                    <a:lnTo>
                      <a:pt x="0" y="763"/>
                    </a:lnTo>
                    <a:lnTo>
                      <a:pt x="0" y="663"/>
                    </a:lnTo>
                    <a:lnTo>
                      <a:pt x="0" y="562"/>
                    </a:lnTo>
                    <a:lnTo>
                      <a:pt x="0" y="460"/>
                    </a:lnTo>
                    <a:lnTo>
                      <a:pt x="0" y="360"/>
                    </a:lnTo>
                    <a:lnTo>
                      <a:pt x="0" y="262"/>
                    </a:lnTo>
                    <a:lnTo>
                      <a:pt x="0" y="168"/>
                    </a:lnTo>
                    <a:lnTo>
                      <a:pt x="0" y="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04" name="Freeform 31">
                <a:extLst>
                  <a:ext uri="{FF2B5EF4-FFF2-40B4-BE49-F238E27FC236}">
                    <a16:creationId xmlns:a16="http://schemas.microsoft.com/office/drawing/2014/main" id="{9A8018D7-2A30-4BF5-B2D2-6EDED3EB55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2" y="1833"/>
                <a:ext cx="46" cy="7"/>
              </a:xfrm>
              <a:custGeom>
                <a:avLst/>
                <a:gdLst>
                  <a:gd name="T0" fmla="*/ 46 w 46"/>
                  <a:gd name="T1" fmla="*/ 4 h 7"/>
                  <a:gd name="T2" fmla="*/ 42 w 46"/>
                  <a:gd name="T3" fmla="*/ 0 h 7"/>
                  <a:gd name="T4" fmla="*/ 0 w 46"/>
                  <a:gd name="T5" fmla="*/ 0 h 7"/>
                  <a:gd name="T6" fmla="*/ 0 w 46"/>
                  <a:gd name="T7" fmla="*/ 7 h 7"/>
                  <a:gd name="T8" fmla="*/ 42 w 46"/>
                  <a:gd name="T9" fmla="*/ 7 h 7"/>
                  <a:gd name="T10" fmla="*/ 46 w 46"/>
                  <a:gd name="T11" fmla="*/ 4 h 7"/>
                  <a:gd name="T12" fmla="*/ 46 w 46"/>
                  <a:gd name="T13" fmla="*/ 4 h 7"/>
                  <a:gd name="T14" fmla="*/ 46 w 46"/>
                  <a:gd name="T15" fmla="*/ 0 h 7"/>
                  <a:gd name="T16" fmla="*/ 42 w 46"/>
                  <a:gd name="T17" fmla="*/ 0 h 7"/>
                  <a:gd name="T18" fmla="*/ 46 w 46"/>
                  <a:gd name="T19" fmla="*/ 4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6"/>
                  <a:gd name="T31" fmla="*/ 0 h 7"/>
                  <a:gd name="T32" fmla="*/ 46 w 4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6" h="7">
                    <a:moveTo>
                      <a:pt x="46" y="4"/>
                    </a:moveTo>
                    <a:lnTo>
                      <a:pt x="42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42" y="7"/>
                    </a:lnTo>
                    <a:lnTo>
                      <a:pt x="46" y="4"/>
                    </a:lnTo>
                    <a:lnTo>
                      <a:pt x="46" y="0"/>
                    </a:lnTo>
                    <a:lnTo>
                      <a:pt x="42" y="0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05" name="Freeform 32">
                <a:extLst>
                  <a:ext uri="{FF2B5EF4-FFF2-40B4-BE49-F238E27FC236}">
                    <a16:creationId xmlns:a16="http://schemas.microsoft.com/office/drawing/2014/main" id="{749F94B4-60C5-45CF-8465-FF047F84C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0" y="1837"/>
                <a:ext cx="8" cy="1333"/>
              </a:xfrm>
              <a:custGeom>
                <a:avLst/>
                <a:gdLst>
                  <a:gd name="T0" fmla="*/ 0 w 8"/>
                  <a:gd name="T1" fmla="*/ 1333 h 1333"/>
                  <a:gd name="T2" fmla="*/ 8 w 8"/>
                  <a:gd name="T3" fmla="*/ 1333 h 1333"/>
                  <a:gd name="T4" fmla="*/ 8 w 8"/>
                  <a:gd name="T5" fmla="*/ 0 h 1333"/>
                  <a:gd name="T6" fmla="*/ 0 w 8"/>
                  <a:gd name="T7" fmla="*/ 0 h 1333"/>
                  <a:gd name="T8" fmla="*/ 0 w 8"/>
                  <a:gd name="T9" fmla="*/ 1333 h 1333"/>
                  <a:gd name="T10" fmla="*/ 0 w 8"/>
                  <a:gd name="T11" fmla="*/ 1333 h 13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1333"/>
                  <a:gd name="T20" fmla="*/ 8 w 8"/>
                  <a:gd name="T21" fmla="*/ 1333 h 13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1333">
                    <a:moveTo>
                      <a:pt x="0" y="1333"/>
                    </a:moveTo>
                    <a:lnTo>
                      <a:pt x="8" y="1333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133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06" name="Freeform 33">
                <a:extLst>
                  <a:ext uri="{FF2B5EF4-FFF2-40B4-BE49-F238E27FC236}">
                    <a16:creationId xmlns:a16="http://schemas.microsoft.com/office/drawing/2014/main" id="{45A28F77-F798-4366-9927-60235F0235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0" y="3170"/>
                <a:ext cx="33" cy="32"/>
              </a:xfrm>
              <a:custGeom>
                <a:avLst/>
                <a:gdLst>
                  <a:gd name="T0" fmla="*/ 31 w 33"/>
                  <a:gd name="T1" fmla="*/ 29 h 32"/>
                  <a:gd name="T2" fmla="*/ 27 w 33"/>
                  <a:gd name="T3" fmla="*/ 23 h 32"/>
                  <a:gd name="T4" fmla="*/ 19 w 33"/>
                  <a:gd name="T5" fmla="*/ 23 h 32"/>
                  <a:gd name="T6" fmla="*/ 15 w 33"/>
                  <a:gd name="T7" fmla="*/ 21 h 32"/>
                  <a:gd name="T8" fmla="*/ 12 w 33"/>
                  <a:gd name="T9" fmla="*/ 19 h 32"/>
                  <a:gd name="T10" fmla="*/ 10 w 33"/>
                  <a:gd name="T11" fmla="*/ 17 h 32"/>
                  <a:gd name="T12" fmla="*/ 8 w 33"/>
                  <a:gd name="T13" fmla="*/ 8 h 32"/>
                  <a:gd name="T14" fmla="*/ 8 w 33"/>
                  <a:gd name="T15" fmla="*/ 0 h 32"/>
                  <a:gd name="T16" fmla="*/ 0 w 33"/>
                  <a:gd name="T17" fmla="*/ 0 h 32"/>
                  <a:gd name="T18" fmla="*/ 0 w 33"/>
                  <a:gd name="T19" fmla="*/ 9 h 32"/>
                  <a:gd name="T20" fmla="*/ 2 w 33"/>
                  <a:gd name="T21" fmla="*/ 19 h 32"/>
                  <a:gd name="T22" fmla="*/ 6 w 33"/>
                  <a:gd name="T23" fmla="*/ 25 h 32"/>
                  <a:gd name="T24" fmla="*/ 10 w 33"/>
                  <a:gd name="T25" fmla="*/ 29 h 32"/>
                  <a:gd name="T26" fmla="*/ 17 w 33"/>
                  <a:gd name="T27" fmla="*/ 31 h 32"/>
                  <a:gd name="T28" fmla="*/ 27 w 33"/>
                  <a:gd name="T29" fmla="*/ 32 h 32"/>
                  <a:gd name="T30" fmla="*/ 23 w 33"/>
                  <a:gd name="T31" fmla="*/ 27 h 32"/>
                  <a:gd name="T32" fmla="*/ 31 w 33"/>
                  <a:gd name="T33" fmla="*/ 29 h 32"/>
                  <a:gd name="T34" fmla="*/ 33 w 33"/>
                  <a:gd name="T35" fmla="*/ 23 h 32"/>
                  <a:gd name="T36" fmla="*/ 27 w 33"/>
                  <a:gd name="T37" fmla="*/ 23 h 32"/>
                  <a:gd name="T38" fmla="*/ 31 w 33"/>
                  <a:gd name="T39" fmla="*/ 29 h 3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3"/>
                  <a:gd name="T61" fmla="*/ 0 h 32"/>
                  <a:gd name="T62" fmla="*/ 33 w 33"/>
                  <a:gd name="T63" fmla="*/ 32 h 3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3" h="32">
                    <a:moveTo>
                      <a:pt x="31" y="29"/>
                    </a:moveTo>
                    <a:lnTo>
                      <a:pt x="27" y="23"/>
                    </a:lnTo>
                    <a:lnTo>
                      <a:pt x="19" y="23"/>
                    </a:lnTo>
                    <a:lnTo>
                      <a:pt x="15" y="21"/>
                    </a:lnTo>
                    <a:lnTo>
                      <a:pt x="12" y="19"/>
                    </a:lnTo>
                    <a:lnTo>
                      <a:pt x="10" y="17"/>
                    </a:lnTo>
                    <a:lnTo>
                      <a:pt x="8" y="8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2" y="19"/>
                    </a:lnTo>
                    <a:lnTo>
                      <a:pt x="6" y="25"/>
                    </a:lnTo>
                    <a:lnTo>
                      <a:pt x="10" y="29"/>
                    </a:lnTo>
                    <a:lnTo>
                      <a:pt x="17" y="31"/>
                    </a:lnTo>
                    <a:lnTo>
                      <a:pt x="27" y="32"/>
                    </a:lnTo>
                    <a:lnTo>
                      <a:pt x="23" y="27"/>
                    </a:lnTo>
                    <a:lnTo>
                      <a:pt x="31" y="29"/>
                    </a:lnTo>
                    <a:lnTo>
                      <a:pt x="33" y="23"/>
                    </a:lnTo>
                    <a:lnTo>
                      <a:pt x="27" y="23"/>
                    </a:lnTo>
                    <a:lnTo>
                      <a:pt x="31" y="2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07" name="Freeform 34">
                <a:extLst>
                  <a:ext uri="{FF2B5EF4-FFF2-40B4-BE49-F238E27FC236}">
                    <a16:creationId xmlns:a16="http://schemas.microsoft.com/office/drawing/2014/main" id="{C57C1A31-B816-405D-A7C4-F7029C3822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4" y="3197"/>
                <a:ext cx="27" cy="48"/>
              </a:xfrm>
              <a:custGeom>
                <a:avLst/>
                <a:gdLst>
                  <a:gd name="T0" fmla="*/ 4 w 27"/>
                  <a:gd name="T1" fmla="*/ 48 h 48"/>
                  <a:gd name="T2" fmla="*/ 9 w 27"/>
                  <a:gd name="T3" fmla="*/ 46 h 48"/>
                  <a:gd name="T4" fmla="*/ 27 w 27"/>
                  <a:gd name="T5" fmla="*/ 2 h 48"/>
                  <a:gd name="T6" fmla="*/ 19 w 27"/>
                  <a:gd name="T7" fmla="*/ 0 h 48"/>
                  <a:gd name="T8" fmla="*/ 0 w 27"/>
                  <a:gd name="T9" fmla="*/ 42 h 48"/>
                  <a:gd name="T10" fmla="*/ 4 w 27"/>
                  <a:gd name="T11" fmla="*/ 48 h 48"/>
                  <a:gd name="T12" fmla="*/ 4 w 27"/>
                  <a:gd name="T13" fmla="*/ 48 h 48"/>
                  <a:gd name="T14" fmla="*/ 8 w 27"/>
                  <a:gd name="T15" fmla="*/ 48 h 48"/>
                  <a:gd name="T16" fmla="*/ 9 w 27"/>
                  <a:gd name="T17" fmla="*/ 46 h 48"/>
                  <a:gd name="T18" fmla="*/ 4 w 27"/>
                  <a:gd name="T19" fmla="*/ 48 h 4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7"/>
                  <a:gd name="T31" fmla="*/ 0 h 48"/>
                  <a:gd name="T32" fmla="*/ 27 w 27"/>
                  <a:gd name="T33" fmla="*/ 48 h 4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7" h="48">
                    <a:moveTo>
                      <a:pt x="4" y="48"/>
                    </a:moveTo>
                    <a:lnTo>
                      <a:pt x="9" y="46"/>
                    </a:lnTo>
                    <a:lnTo>
                      <a:pt x="27" y="2"/>
                    </a:lnTo>
                    <a:lnTo>
                      <a:pt x="19" y="0"/>
                    </a:lnTo>
                    <a:lnTo>
                      <a:pt x="0" y="42"/>
                    </a:lnTo>
                    <a:lnTo>
                      <a:pt x="4" y="48"/>
                    </a:lnTo>
                    <a:lnTo>
                      <a:pt x="8" y="48"/>
                    </a:lnTo>
                    <a:lnTo>
                      <a:pt x="9" y="46"/>
                    </a:lnTo>
                    <a:lnTo>
                      <a:pt x="4" y="4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08" name="Freeform 35">
                <a:extLst>
                  <a:ext uri="{FF2B5EF4-FFF2-40B4-BE49-F238E27FC236}">
                    <a16:creationId xmlns:a16="http://schemas.microsoft.com/office/drawing/2014/main" id="{4C86B7DE-203C-4C64-9EE3-C2503AA1B8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6" y="3235"/>
                <a:ext cx="12" cy="10"/>
              </a:xfrm>
              <a:custGeom>
                <a:avLst/>
                <a:gdLst>
                  <a:gd name="T0" fmla="*/ 0 w 12"/>
                  <a:gd name="T1" fmla="*/ 10 h 10"/>
                  <a:gd name="T2" fmla="*/ 0 w 12"/>
                  <a:gd name="T3" fmla="*/ 10 h 10"/>
                  <a:gd name="T4" fmla="*/ 6 w 12"/>
                  <a:gd name="T5" fmla="*/ 10 h 10"/>
                  <a:gd name="T6" fmla="*/ 12 w 12"/>
                  <a:gd name="T7" fmla="*/ 10 h 10"/>
                  <a:gd name="T8" fmla="*/ 12 w 12"/>
                  <a:gd name="T9" fmla="*/ 2 h 10"/>
                  <a:gd name="T10" fmla="*/ 8 w 12"/>
                  <a:gd name="T11" fmla="*/ 2 h 10"/>
                  <a:gd name="T12" fmla="*/ 2 w 12"/>
                  <a:gd name="T13" fmla="*/ 0 h 10"/>
                  <a:gd name="T14" fmla="*/ 2 w 12"/>
                  <a:gd name="T15" fmla="*/ 0 h 10"/>
                  <a:gd name="T16" fmla="*/ 0 w 12"/>
                  <a:gd name="T17" fmla="*/ 10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10"/>
                  <a:gd name="T29" fmla="*/ 12 w 12"/>
                  <a:gd name="T30" fmla="*/ 10 h 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10">
                    <a:moveTo>
                      <a:pt x="0" y="10"/>
                    </a:moveTo>
                    <a:lnTo>
                      <a:pt x="0" y="10"/>
                    </a:lnTo>
                    <a:lnTo>
                      <a:pt x="6" y="10"/>
                    </a:lnTo>
                    <a:lnTo>
                      <a:pt x="12" y="10"/>
                    </a:lnTo>
                    <a:lnTo>
                      <a:pt x="12" y="2"/>
                    </a:lnTo>
                    <a:lnTo>
                      <a:pt x="8" y="2"/>
                    </a:lnTo>
                    <a:lnTo>
                      <a:pt x="2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09" name="Freeform 36">
                <a:extLst>
                  <a:ext uri="{FF2B5EF4-FFF2-40B4-BE49-F238E27FC236}">
                    <a16:creationId xmlns:a16="http://schemas.microsoft.com/office/drawing/2014/main" id="{F03AAE38-5083-4713-901E-6A5A5525DD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6" y="3195"/>
                <a:ext cx="42" cy="50"/>
              </a:xfrm>
              <a:custGeom>
                <a:avLst/>
                <a:gdLst>
                  <a:gd name="T0" fmla="*/ 0 w 42"/>
                  <a:gd name="T1" fmla="*/ 0 h 50"/>
                  <a:gd name="T2" fmla="*/ 0 w 42"/>
                  <a:gd name="T3" fmla="*/ 0 h 50"/>
                  <a:gd name="T4" fmla="*/ 2 w 42"/>
                  <a:gd name="T5" fmla="*/ 7 h 50"/>
                  <a:gd name="T6" fmla="*/ 4 w 42"/>
                  <a:gd name="T7" fmla="*/ 17 h 50"/>
                  <a:gd name="T8" fmla="*/ 8 w 42"/>
                  <a:gd name="T9" fmla="*/ 25 h 50"/>
                  <a:gd name="T10" fmla="*/ 11 w 42"/>
                  <a:gd name="T11" fmla="*/ 32 h 50"/>
                  <a:gd name="T12" fmla="*/ 17 w 42"/>
                  <a:gd name="T13" fmla="*/ 38 h 50"/>
                  <a:gd name="T14" fmla="*/ 25 w 42"/>
                  <a:gd name="T15" fmla="*/ 44 h 50"/>
                  <a:gd name="T16" fmla="*/ 33 w 42"/>
                  <a:gd name="T17" fmla="*/ 48 h 50"/>
                  <a:gd name="T18" fmla="*/ 40 w 42"/>
                  <a:gd name="T19" fmla="*/ 50 h 50"/>
                  <a:gd name="T20" fmla="*/ 42 w 42"/>
                  <a:gd name="T21" fmla="*/ 40 h 50"/>
                  <a:gd name="T22" fmla="*/ 36 w 42"/>
                  <a:gd name="T23" fmla="*/ 40 h 50"/>
                  <a:gd name="T24" fmla="*/ 31 w 42"/>
                  <a:gd name="T25" fmla="*/ 36 h 50"/>
                  <a:gd name="T26" fmla="*/ 25 w 42"/>
                  <a:gd name="T27" fmla="*/ 32 h 50"/>
                  <a:gd name="T28" fmla="*/ 19 w 42"/>
                  <a:gd name="T29" fmla="*/ 27 h 50"/>
                  <a:gd name="T30" fmla="*/ 15 w 42"/>
                  <a:gd name="T31" fmla="*/ 21 h 50"/>
                  <a:gd name="T32" fmla="*/ 11 w 42"/>
                  <a:gd name="T33" fmla="*/ 13 h 50"/>
                  <a:gd name="T34" fmla="*/ 9 w 42"/>
                  <a:gd name="T35" fmla="*/ 6 h 50"/>
                  <a:gd name="T36" fmla="*/ 9 w 42"/>
                  <a:gd name="T37" fmla="*/ 0 h 50"/>
                  <a:gd name="T38" fmla="*/ 9 w 42"/>
                  <a:gd name="T39" fmla="*/ 0 h 50"/>
                  <a:gd name="T40" fmla="*/ 0 w 42"/>
                  <a:gd name="T41" fmla="*/ 0 h 5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2"/>
                  <a:gd name="T64" fmla="*/ 0 h 50"/>
                  <a:gd name="T65" fmla="*/ 42 w 42"/>
                  <a:gd name="T66" fmla="*/ 50 h 5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2" h="50">
                    <a:moveTo>
                      <a:pt x="0" y="0"/>
                    </a:moveTo>
                    <a:lnTo>
                      <a:pt x="0" y="0"/>
                    </a:lnTo>
                    <a:lnTo>
                      <a:pt x="2" y="7"/>
                    </a:lnTo>
                    <a:lnTo>
                      <a:pt x="4" y="17"/>
                    </a:lnTo>
                    <a:lnTo>
                      <a:pt x="8" y="25"/>
                    </a:lnTo>
                    <a:lnTo>
                      <a:pt x="11" y="32"/>
                    </a:lnTo>
                    <a:lnTo>
                      <a:pt x="17" y="38"/>
                    </a:lnTo>
                    <a:lnTo>
                      <a:pt x="25" y="44"/>
                    </a:lnTo>
                    <a:lnTo>
                      <a:pt x="33" y="48"/>
                    </a:lnTo>
                    <a:lnTo>
                      <a:pt x="40" y="50"/>
                    </a:lnTo>
                    <a:lnTo>
                      <a:pt x="42" y="40"/>
                    </a:lnTo>
                    <a:lnTo>
                      <a:pt x="36" y="40"/>
                    </a:lnTo>
                    <a:lnTo>
                      <a:pt x="31" y="36"/>
                    </a:lnTo>
                    <a:lnTo>
                      <a:pt x="25" y="32"/>
                    </a:lnTo>
                    <a:lnTo>
                      <a:pt x="19" y="27"/>
                    </a:lnTo>
                    <a:lnTo>
                      <a:pt x="15" y="21"/>
                    </a:lnTo>
                    <a:lnTo>
                      <a:pt x="11" y="13"/>
                    </a:lnTo>
                    <a:lnTo>
                      <a:pt x="9" y="6"/>
                    </a:lnTo>
                    <a:lnTo>
                      <a:pt x="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10" name="Freeform 37">
                <a:extLst>
                  <a:ext uri="{FF2B5EF4-FFF2-40B4-BE49-F238E27FC236}">
                    <a16:creationId xmlns:a16="http://schemas.microsoft.com/office/drawing/2014/main" id="{BB682C49-95FD-4A6D-A2B1-63BE5F91C0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6" y="1833"/>
                <a:ext cx="9" cy="1362"/>
              </a:xfrm>
              <a:custGeom>
                <a:avLst/>
                <a:gdLst>
                  <a:gd name="T0" fmla="*/ 6 w 9"/>
                  <a:gd name="T1" fmla="*/ 0 h 1362"/>
                  <a:gd name="T2" fmla="*/ 0 w 9"/>
                  <a:gd name="T3" fmla="*/ 4 h 1362"/>
                  <a:gd name="T4" fmla="*/ 0 w 9"/>
                  <a:gd name="T5" fmla="*/ 84 h 1362"/>
                  <a:gd name="T6" fmla="*/ 0 w 9"/>
                  <a:gd name="T7" fmla="*/ 172 h 1362"/>
                  <a:gd name="T8" fmla="*/ 0 w 9"/>
                  <a:gd name="T9" fmla="*/ 266 h 1362"/>
                  <a:gd name="T10" fmla="*/ 0 w 9"/>
                  <a:gd name="T11" fmla="*/ 364 h 1362"/>
                  <a:gd name="T12" fmla="*/ 0 w 9"/>
                  <a:gd name="T13" fmla="*/ 464 h 1362"/>
                  <a:gd name="T14" fmla="*/ 0 w 9"/>
                  <a:gd name="T15" fmla="*/ 566 h 1362"/>
                  <a:gd name="T16" fmla="*/ 0 w 9"/>
                  <a:gd name="T17" fmla="*/ 667 h 1362"/>
                  <a:gd name="T18" fmla="*/ 0 w 9"/>
                  <a:gd name="T19" fmla="*/ 767 h 1362"/>
                  <a:gd name="T20" fmla="*/ 0 w 9"/>
                  <a:gd name="T21" fmla="*/ 865 h 1362"/>
                  <a:gd name="T22" fmla="*/ 0 w 9"/>
                  <a:gd name="T23" fmla="*/ 959 h 1362"/>
                  <a:gd name="T24" fmla="*/ 0 w 9"/>
                  <a:gd name="T25" fmla="*/ 1047 h 1362"/>
                  <a:gd name="T26" fmla="*/ 0 w 9"/>
                  <a:gd name="T27" fmla="*/ 1130 h 1362"/>
                  <a:gd name="T28" fmla="*/ 0 w 9"/>
                  <a:gd name="T29" fmla="*/ 1203 h 1362"/>
                  <a:gd name="T30" fmla="*/ 0 w 9"/>
                  <a:gd name="T31" fmla="*/ 1268 h 1362"/>
                  <a:gd name="T32" fmla="*/ 0 w 9"/>
                  <a:gd name="T33" fmla="*/ 1320 h 1362"/>
                  <a:gd name="T34" fmla="*/ 0 w 9"/>
                  <a:gd name="T35" fmla="*/ 1362 h 1362"/>
                  <a:gd name="T36" fmla="*/ 9 w 9"/>
                  <a:gd name="T37" fmla="*/ 1362 h 1362"/>
                  <a:gd name="T38" fmla="*/ 9 w 9"/>
                  <a:gd name="T39" fmla="*/ 1320 h 1362"/>
                  <a:gd name="T40" fmla="*/ 9 w 9"/>
                  <a:gd name="T41" fmla="*/ 1268 h 1362"/>
                  <a:gd name="T42" fmla="*/ 9 w 9"/>
                  <a:gd name="T43" fmla="*/ 1203 h 1362"/>
                  <a:gd name="T44" fmla="*/ 9 w 9"/>
                  <a:gd name="T45" fmla="*/ 1130 h 1362"/>
                  <a:gd name="T46" fmla="*/ 9 w 9"/>
                  <a:gd name="T47" fmla="*/ 1047 h 1362"/>
                  <a:gd name="T48" fmla="*/ 9 w 9"/>
                  <a:gd name="T49" fmla="*/ 959 h 1362"/>
                  <a:gd name="T50" fmla="*/ 9 w 9"/>
                  <a:gd name="T51" fmla="*/ 865 h 1362"/>
                  <a:gd name="T52" fmla="*/ 9 w 9"/>
                  <a:gd name="T53" fmla="*/ 767 h 1362"/>
                  <a:gd name="T54" fmla="*/ 9 w 9"/>
                  <a:gd name="T55" fmla="*/ 667 h 1362"/>
                  <a:gd name="T56" fmla="*/ 9 w 9"/>
                  <a:gd name="T57" fmla="*/ 566 h 1362"/>
                  <a:gd name="T58" fmla="*/ 9 w 9"/>
                  <a:gd name="T59" fmla="*/ 464 h 1362"/>
                  <a:gd name="T60" fmla="*/ 9 w 9"/>
                  <a:gd name="T61" fmla="*/ 364 h 1362"/>
                  <a:gd name="T62" fmla="*/ 9 w 9"/>
                  <a:gd name="T63" fmla="*/ 266 h 1362"/>
                  <a:gd name="T64" fmla="*/ 9 w 9"/>
                  <a:gd name="T65" fmla="*/ 172 h 1362"/>
                  <a:gd name="T66" fmla="*/ 9 w 9"/>
                  <a:gd name="T67" fmla="*/ 84 h 1362"/>
                  <a:gd name="T68" fmla="*/ 9 w 9"/>
                  <a:gd name="T69" fmla="*/ 4 h 1362"/>
                  <a:gd name="T70" fmla="*/ 6 w 9"/>
                  <a:gd name="T71" fmla="*/ 7 h 1362"/>
                  <a:gd name="T72" fmla="*/ 6 w 9"/>
                  <a:gd name="T73" fmla="*/ 0 h 1362"/>
                  <a:gd name="T74" fmla="*/ 0 w 9"/>
                  <a:gd name="T75" fmla="*/ 0 h 1362"/>
                  <a:gd name="T76" fmla="*/ 0 w 9"/>
                  <a:gd name="T77" fmla="*/ 4 h 1362"/>
                  <a:gd name="T78" fmla="*/ 6 w 9"/>
                  <a:gd name="T79" fmla="*/ 0 h 136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9"/>
                  <a:gd name="T121" fmla="*/ 0 h 1362"/>
                  <a:gd name="T122" fmla="*/ 9 w 9"/>
                  <a:gd name="T123" fmla="*/ 1362 h 1362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9" h="1362">
                    <a:moveTo>
                      <a:pt x="6" y="0"/>
                    </a:moveTo>
                    <a:lnTo>
                      <a:pt x="0" y="4"/>
                    </a:lnTo>
                    <a:lnTo>
                      <a:pt x="0" y="84"/>
                    </a:lnTo>
                    <a:lnTo>
                      <a:pt x="0" y="172"/>
                    </a:lnTo>
                    <a:lnTo>
                      <a:pt x="0" y="266"/>
                    </a:lnTo>
                    <a:lnTo>
                      <a:pt x="0" y="364"/>
                    </a:lnTo>
                    <a:lnTo>
                      <a:pt x="0" y="464"/>
                    </a:lnTo>
                    <a:lnTo>
                      <a:pt x="0" y="566"/>
                    </a:lnTo>
                    <a:lnTo>
                      <a:pt x="0" y="667"/>
                    </a:lnTo>
                    <a:lnTo>
                      <a:pt x="0" y="767"/>
                    </a:lnTo>
                    <a:lnTo>
                      <a:pt x="0" y="865"/>
                    </a:lnTo>
                    <a:lnTo>
                      <a:pt x="0" y="959"/>
                    </a:lnTo>
                    <a:lnTo>
                      <a:pt x="0" y="1047"/>
                    </a:lnTo>
                    <a:lnTo>
                      <a:pt x="0" y="1130"/>
                    </a:lnTo>
                    <a:lnTo>
                      <a:pt x="0" y="1203"/>
                    </a:lnTo>
                    <a:lnTo>
                      <a:pt x="0" y="1268"/>
                    </a:lnTo>
                    <a:lnTo>
                      <a:pt x="0" y="1320"/>
                    </a:lnTo>
                    <a:lnTo>
                      <a:pt x="0" y="1362"/>
                    </a:lnTo>
                    <a:lnTo>
                      <a:pt x="9" y="1362"/>
                    </a:lnTo>
                    <a:lnTo>
                      <a:pt x="9" y="1320"/>
                    </a:lnTo>
                    <a:lnTo>
                      <a:pt x="9" y="1268"/>
                    </a:lnTo>
                    <a:lnTo>
                      <a:pt x="9" y="1203"/>
                    </a:lnTo>
                    <a:lnTo>
                      <a:pt x="9" y="1130"/>
                    </a:lnTo>
                    <a:lnTo>
                      <a:pt x="9" y="1047"/>
                    </a:lnTo>
                    <a:lnTo>
                      <a:pt x="9" y="959"/>
                    </a:lnTo>
                    <a:lnTo>
                      <a:pt x="9" y="865"/>
                    </a:lnTo>
                    <a:lnTo>
                      <a:pt x="9" y="767"/>
                    </a:lnTo>
                    <a:lnTo>
                      <a:pt x="9" y="667"/>
                    </a:lnTo>
                    <a:lnTo>
                      <a:pt x="9" y="566"/>
                    </a:lnTo>
                    <a:lnTo>
                      <a:pt x="9" y="464"/>
                    </a:lnTo>
                    <a:lnTo>
                      <a:pt x="9" y="364"/>
                    </a:lnTo>
                    <a:lnTo>
                      <a:pt x="9" y="266"/>
                    </a:lnTo>
                    <a:lnTo>
                      <a:pt x="9" y="172"/>
                    </a:lnTo>
                    <a:lnTo>
                      <a:pt x="9" y="84"/>
                    </a:lnTo>
                    <a:lnTo>
                      <a:pt x="9" y="4"/>
                    </a:lnTo>
                    <a:lnTo>
                      <a:pt x="6" y="7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11" name="Freeform 38">
                <a:extLst>
                  <a:ext uri="{FF2B5EF4-FFF2-40B4-BE49-F238E27FC236}">
                    <a16:creationId xmlns:a16="http://schemas.microsoft.com/office/drawing/2014/main" id="{54FF33B3-AE55-43D0-8E7F-68E378209E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2" y="3197"/>
                <a:ext cx="226" cy="44"/>
              </a:xfrm>
              <a:custGeom>
                <a:avLst/>
                <a:gdLst>
                  <a:gd name="T0" fmla="*/ 21 w 226"/>
                  <a:gd name="T1" fmla="*/ 0 h 44"/>
                  <a:gd name="T2" fmla="*/ 165 w 226"/>
                  <a:gd name="T3" fmla="*/ 0 h 44"/>
                  <a:gd name="T4" fmla="*/ 226 w 226"/>
                  <a:gd name="T5" fmla="*/ 23 h 44"/>
                  <a:gd name="T6" fmla="*/ 165 w 226"/>
                  <a:gd name="T7" fmla="*/ 44 h 44"/>
                  <a:gd name="T8" fmla="*/ 0 w 226"/>
                  <a:gd name="T9" fmla="*/ 44 h 44"/>
                  <a:gd name="T10" fmla="*/ 21 w 226"/>
                  <a:gd name="T11" fmla="*/ 0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6"/>
                  <a:gd name="T19" fmla="*/ 0 h 44"/>
                  <a:gd name="T20" fmla="*/ 226 w 226"/>
                  <a:gd name="T21" fmla="*/ 44 h 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6" h="44">
                    <a:moveTo>
                      <a:pt x="21" y="0"/>
                    </a:moveTo>
                    <a:lnTo>
                      <a:pt x="165" y="0"/>
                    </a:lnTo>
                    <a:lnTo>
                      <a:pt x="226" y="23"/>
                    </a:lnTo>
                    <a:lnTo>
                      <a:pt x="165" y="44"/>
                    </a:lnTo>
                    <a:lnTo>
                      <a:pt x="0" y="44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12" name="Freeform 39">
                <a:extLst>
                  <a:ext uri="{FF2B5EF4-FFF2-40B4-BE49-F238E27FC236}">
                    <a16:creationId xmlns:a16="http://schemas.microsoft.com/office/drawing/2014/main" id="{F17CB1F5-3FC3-4DF8-A98A-32826FBD0A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3" y="3193"/>
                <a:ext cx="146" cy="9"/>
              </a:xfrm>
              <a:custGeom>
                <a:avLst/>
                <a:gdLst>
                  <a:gd name="T0" fmla="*/ 146 w 146"/>
                  <a:gd name="T1" fmla="*/ 0 h 9"/>
                  <a:gd name="T2" fmla="*/ 144 w 146"/>
                  <a:gd name="T3" fmla="*/ 0 h 9"/>
                  <a:gd name="T4" fmla="*/ 0 w 146"/>
                  <a:gd name="T5" fmla="*/ 0 h 9"/>
                  <a:gd name="T6" fmla="*/ 0 w 146"/>
                  <a:gd name="T7" fmla="*/ 9 h 9"/>
                  <a:gd name="T8" fmla="*/ 144 w 146"/>
                  <a:gd name="T9" fmla="*/ 9 h 9"/>
                  <a:gd name="T10" fmla="*/ 146 w 146"/>
                  <a:gd name="T11" fmla="*/ 0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6"/>
                  <a:gd name="T19" fmla="*/ 0 h 9"/>
                  <a:gd name="T20" fmla="*/ 146 w 14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6" h="9">
                    <a:moveTo>
                      <a:pt x="146" y="0"/>
                    </a:moveTo>
                    <a:lnTo>
                      <a:pt x="144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144" y="9"/>
                    </a:lnTo>
                    <a:lnTo>
                      <a:pt x="146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13" name="Freeform 40">
                <a:extLst>
                  <a:ext uri="{FF2B5EF4-FFF2-40B4-BE49-F238E27FC236}">
                    <a16:creationId xmlns:a16="http://schemas.microsoft.com/office/drawing/2014/main" id="{49F30BAB-FF2C-49C6-BA48-112F133A1C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5" y="3193"/>
                <a:ext cx="63" cy="31"/>
              </a:xfrm>
              <a:custGeom>
                <a:avLst/>
                <a:gdLst>
                  <a:gd name="T0" fmla="*/ 63 w 63"/>
                  <a:gd name="T1" fmla="*/ 31 h 31"/>
                  <a:gd name="T2" fmla="*/ 63 w 63"/>
                  <a:gd name="T3" fmla="*/ 23 h 31"/>
                  <a:gd name="T4" fmla="*/ 4 w 63"/>
                  <a:gd name="T5" fmla="*/ 0 h 31"/>
                  <a:gd name="T6" fmla="*/ 0 w 63"/>
                  <a:gd name="T7" fmla="*/ 9 h 31"/>
                  <a:gd name="T8" fmla="*/ 61 w 63"/>
                  <a:gd name="T9" fmla="*/ 31 h 31"/>
                  <a:gd name="T10" fmla="*/ 63 w 63"/>
                  <a:gd name="T11" fmla="*/ 31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3"/>
                  <a:gd name="T19" fmla="*/ 0 h 31"/>
                  <a:gd name="T20" fmla="*/ 63 w 63"/>
                  <a:gd name="T21" fmla="*/ 31 h 3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3" h="31">
                    <a:moveTo>
                      <a:pt x="63" y="31"/>
                    </a:moveTo>
                    <a:lnTo>
                      <a:pt x="63" y="23"/>
                    </a:lnTo>
                    <a:lnTo>
                      <a:pt x="4" y="0"/>
                    </a:lnTo>
                    <a:lnTo>
                      <a:pt x="0" y="9"/>
                    </a:lnTo>
                    <a:lnTo>
                      <a:pt x="61" y="31"/>
                    </a:lnTo>
                    <a:lnTo>
                      <a:pt x="63" y="3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14" name="Freeform 41">
                <a:extLst>
                  <a:ext uri="{FF2B5EF4-FFF2-40B4-BE49-F238E27FC236}">
                    <a16:creationId xmlns:a16="http://schemas.microsoft.com/office/drawing/2014/main" id="{A521405F-D6F2-4456-8A49-02B056862C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5" y="3216"/>
                <a:ext cx="63" cy="29"/>
              </a:xfrm>
              <a:custGeom>
                <a:avLst/>
                <a:gdLst>
                  <a:gd name="T0" fmla="*/ 2 w 63"/>
                  <a:gd name="T1" fmla="*/ 29 h 29"/>
                  <a:gd name="T2" fmla="*/ 4 w 63"/>
                  <a:gd name="T3" fmla="*/ 29 h 29"/>
                  <a:gd name="T4" fmla="*/ 63 w 63"/>
                  <a:gd name="T5" fmla="*/ 8 h 29"/>
                  <a:gd name="T6" fmla="*/ 61 w 63"/>
                  <a:gd name="T7" fmla="*/ 0 h 29"/>
                  <a:gd name="T8" fmla="*/ 0 w 63"/>
                  <a:gd name="T9" fmla="*/ 21 h 29"/>
                  <a:gd name="T10" fmla="*/ 2 w 63"/>
                  <a:gd name="T11" fmla="*/ 29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3"/>
                  <a:gd name="T19" fmla="*/ 0 h 29"/>
                  <a:gd name="T20" fmla="*/ 63 w 63"/>
                  <a:gd name="T21" fmla="*/ 29 h 2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3" h="29">
                    <a:moveTo>
                      <a:pt x="2" y="29"/>
                    </a:moveTo>
                    <a:lnTo>
                      <a:pt x="4" y="29"/>
                    </a:lnTo>
                    <a:lnTo>
                      <a:pt x="63" y="8"/>
                    </a:lnTo>
                    <a:lnTo>
                      <a:pt x="61" y="0"/>
                    </a:lnTo>
                    <a:lnTo>
                      <a:pt x="0" y="21"/>
                    </a:lnTo>
                    <a:lnTo>
                      <a:pt x="2" y="2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15" name="Freeform 42">
                <a:extLst>
                  <a:ext uri="{FF2B5EF4-FFF2-40B4-BE49-F238E27FC236}">
                    <a16:creationId xmlns:a16="http://schemas.microsoft.com/office/drawing/2014/main" id="{4EA9576C-51AB-47EF-9C93-172CB6A27C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4" y="3237"/>
                <a:ext cx="173" cy="8"/>
              </a:xfrm>
              <a:custGeom>
                <a:avLst/>
                <a:gdLst>
                  <a:gd name="T0" fmla="*/ 4 w 173"/>
                  <a:gd name="T1" fmla="*/ 2 h 8"/>
                  <a:gd name="T2" fmla="*/ 8 w 173"/>
                  <a:gd name="T3" fmla="*/ 8 h 8"/>
                  <a:gd name="T4" fmla="*/ 173 w 173"/>
                  <a:gd name="T5" fmla="*/ 8 h 8"/>
                  <a:gd name="T6" fmla="*/ 173 w 173"/>
                  <a:gd name="T7" fmla="*/ 0 h 8"/>
                  <a:gd name="T8" fmla="*/ 8 w 173"/>
                  <a:gd name="T9" fmla="*/ 0 h 8"/>
                  <a:gd name="T10" fmla="*/ 4 w 173"/>
                  <a:gd name="T11" fmla="*/ 2 h 8"/>
                  <a:gd name="T12" fmla="*/ 4 w 173"/>
                  <a:gd name="T13" fmla="*/ 2 h 8"/>
                  <a:gd name="T14" fmla="*/ 0 w 173"/>
                  <a:gd name="T15" fmla="*/ 8 h 8"/>
                  <a:gd name="T16" fmla="*/ 8 w 173"/>
                  <a:gd name="T17" fmla="*/ 8 h 8"/>
                  <a:gd name="T18" fmla="*/ 4 w 173"/>
                  <a:gd name="T19" fmla="*/ 2 h 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3"/>
                  <a:gd name="T31" fmla="*/ 0 h 8"/>
                  <a:gd name="T32" fmla="*/ 173 w 173"/>
                  <a:gd name="T33" fmla="*/ 8 h 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3" h="8">
                    <a:moveTo>
                      <a:pt x="4" y="2"/>
                    </a:moveTo>
                    <a:lnTo>
                      <a:pt x="8" y="8"/>
                    </a:lnTo>
                    <a:lnTo>
                      <a:pt x="173" y="8"/>
                    </a:lnTo>
                    <a:lnTo>
                      <a:pt x="173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0" y="8"/>
                    </a:lnTo>
                    <a:lnTo>
                      <a:pt x="8" y="8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16" name="Freeform 43">
                <a:extLst>
                  <a:ext uri="{FF2B5EF4-FFF2-40B4-BE49-F238E27FC236}">
                    <a16:creationId xmlns:a16="http://schemas.microsoft.com/office/drawing/2014/main" id="{BE5DE0E2-4221-4BA4-AE29-0400544D02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8" y="3193"/>
                <a:ext cx="30" cy="50"/>
              </a:xfrm>
              <a:custGeom>
                <a:avLst/>
                <a:gdLst>
                  <a:gd name="T0" fmla="*/ 25 w 30"/>
                  <a:gd name="T1" fmla="*/ 0 h 50"/>
                  <a:gd name="T2" fmla="*/ 21 w 30"/>
                  <a:gd name="T3" fmla="*/ 2 h 50"/>
                  <a:gd name="T4" fmla="*/ 0 w 30"/>
                  <a:gd name="T5" fmla="*/ 46 h 50"/>
                  <a:gd name="T6" fmla="*/ 7 w 30"/>
                  <a:gd name="T7" fmla="*/ 50 h 50"/>
                  <a:gd name="T8" fmla="*/ 30 w 30"/>
                  <a:gd name="T9" fmla="*/ 8 h 50"/>
                  <a:gd name="T10" fmla="*/ 25 w 30"/>
                  <a:gd name="T11" fmla="*/ 0 h 50"/>
                  <a:gd name="T12" fmla="*/ 25 w 30"/>
                  <a:gd name="T13" fmla="*/ 0 h 50"/>
                  <a:gd name="T14" fmla="*/ 23 w 30"/>
                  <a:gd name="T15" fmla="*/ 0 h 50"/>
                  <a:gd name="T16" fmla="*/ 21 w 30"/>
                  <a:gd name="T17" fmla="*/ 2 h 50"/>
                  <a:gd name="T18" fmla="*/ 25 w 30"/>
                  <a:gd name="T19" fmla="*/ 0 h 5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0"/>
                  <a:gd name="T31" fmla="*/ 0 h 50"/>
                  <a:gd name="T32" fmla="*/ 30 w 30"/>
                  <a:gd name="T33" fmla="*/ 50 h 5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0" h="50">
                    <a:moveTo>
                      <a:pt x="25" y="0"/>
                    </a:moveTo>
                    <a:lnTo>
                      <a:pt x="21" y="2"/>
                    </a:lnTo>
                    <a:lnTo>
                      <a:pt x="0" y="46"/>
                    </a:lnTo>
                    <a:lnTo>
                      <a:pt x="7" y="50"/>
                    </a:lnTo>
                    <a:lnTo>
                      <a:pt x="30" y="8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2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17" name="Rectangle 44">
                <a:extLst>
                  <a:ext uri="{FF2B5EF4-FFF2-40B4-BE49-F238E27FC236}">
                    <a16:creationId xmlns:a16="http://schemas.microsoft.com/office/drawing/2014/main" id="{18EA5F6C-E320-46D7-8907-ADAFA88BD4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9" y="2076"/>
                <a:ext cx="90" cy="2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818" name="Rectangle 45">
                <a:extLst>
                  <a:ext uri="{FF2B5EF4-FFF2-40B4-BE49-F238E27FC236}">
                    <a16:creationId xmlns:a16="http://schemas.microsoft.com/office/drawing/2014/main" id="{E22E76FC-9E75-4442-B57A-99C5BA28B0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9" y="2076"/>
                <a:ext cx="90" cy="20"/>
              </a:xfrm>
              <a:prstGeom prst="rect">
                <a:avLst/>
              </a:prstGeom>
              <a:noFill/>
              <a:ln w="12700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819" name="Rectangle 46">
                <a:extLst>
                  <a:ext uri="{FF2B5EF4-FFF2-40B4-BE49-F238E27FC236}">
                    <a16:creationId xmlns:a16="http://schemas.microsoft.com/office/drawing/2014/main" id="{81179215-C564-4D8D-BF37-F49877AEC6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8" y="3156"/>
                <a:ext cx="25" cy="12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820" name="Rectangle 47">
                <a:extLst>
                  <a:ext uri="{FF2B5EF4-FFF2-40B4-BE49-F238E27FC236}">
                    <a16:creationId xmlns:a16="http://schemas.microsoft.com/office/drawing/2014/main" id="{232349C6-D9CB-46A5-9605-4A6B136B60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8" y="3156"/>
                <a:ext cx="25" cy="121"/>
              </a:xfrm>
              <a:prstGeom prst="rect">
                <a:avLst/>
              </a:prstGeom>
              <a:noFill/>
              <a:ln w="12700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821" name="Rectangle 48">
                <a:extLst>
                  <a:ext uri="{FF2B5EF4-FFF2-40B4-BE49-F238E27FC236}">
                    <a16:creationId xmlns:a16="http://schemas.microsoft.com/office/drawing/2014/main" id="{B0418068-628F-440F-955E-B67065D5B5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9" y="2046"/>
                <a:ext cx="17" cy="7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822" name="Rectangle 49">
                <a:extLst>
                  <a:ext uri="{FF2B5EF4-FFF2-40B4-BE49-F238E27FC236}">
                    <a16:creationId xmlns:a16="http://schemas.microsoft.com/office/drawing/2014/main" id="{036AD865-3BB5-4E97-A822-C9AC4EDFC8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9" y="2046"/>
                <a:ext cx="17" cy="78"/>
              </a:xfrm>
              <a:prstGeom prst="rect">
                <a:avLst/>
              </a:prstGeom>
              <a:noFill/>
              <a:ln w="12700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823" name="Rectangle 50">
                <a:extLst>
                  <a:ext uri="{FF2B5EF4-FFF2-40B4-BE49-F238E27FC236}">
                    <a16:creationId xmlns:a16="http://schemas.microsoft.com/office/drawing/2014/main" id="{8386570C-A650-4339-8BC4-FDCCE80CA9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8" y="3131"/>
                <a:ext cx="108" cy="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824" name="Rectangle 51">
                <a:extLst>
                  <a:ext uri="{FF2B5EF4-FFF2-40B4-BE49-F238E27FC236}">
                    <a16:creationId xmlns:a16="http://schemas.microsoft.com/office/drawing/2014/main" id="{B31F9582-B8FB-4A5F-9B4C-B3A0B46E08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8" y="3131"/>
                <a:ext cx="108" cy="25"/>
              </a:xfrm>
              <a:prstGeom prst="rect">
                <a:avLst/>
              </a:prstGeom>
              <a:noFill/>
              <a:ln w="12700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825" name="Line 52">
                <a:extLst>
                  <a:ext uri="{FF2B5EF4-FFF2-40B4-BE49-F238E27FC236}">
                    <a16:creationId xmlns:a16="http://schemas.microsoft.com/office/drawing/2014/main" id="{C0D2C937-11A2-4673-8C4F-E2C1A19B42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38" y="2076"/>
                <a:ext cx="1" cy="20"/>
              </a:xfrm>
              <a:prstGeom prst="line">
                <a:avLst/>
              </a:prstGeom>
              <a:noFill/>
              <a:ln w="1270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26" name="Line 53">
                <a:extLst>
                  <a:ext uri="{FF2B5EF4-FFF2-40B4-BE49-F238E27FC236}">
                    <a16:creationId xmlns:a16="http://schemas.microsoft.com/office/drawing/2014/main" id="{E25A1D99-9469-4FEE-B8CC-F59815BD0C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8" y="2076"/>
                <a:ext cx="1" cy="20"/>
              </a:xfrm>
              <a:prstGeom prst="line">
                <a:avLst/>
              </a:prstGeom>
              <a:noFill/>
              <a:ln w="1270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27" name="Freeform 54">
                <a:extLst>
                  <a:ext uri="{FF2B5EF4-FFF2-40B4-BE49-F238E27FC236}">
                    <a16:creationId xmlns:a16="http://schemas.microsoft.com/office/drawing/2014/main" id="{C4700B97-C34E-489B-B0FA-9E34C94E75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8" y="3124"/>
                <a:ext cx="1134" cy="188"/>
              </a:xfrm>
              <a:custGeom>
                <a:avLst/>
                <a:gdLst>
                  <a:gd name="T0" fmla="*/ 1134 w 1134"/>
                  <a:gd name="T1" fmla="*/ 136 h 188"/>
                  <a:gd name="T2" fmla="*/ 53 w 1134"/>
                  <a:gd name="T3" fmla="*/ 136 h 188"/>
                  <a:gd name="T4" fmla="*/ 2 w 1134"/>
                  <a:gd name="T5" fmla="*/ 188 h 188"/>
                  <a:gd name="T6" fmla="*/ 0 w 1134"/>
                  <a:gd name="T7" fmla="*/ 0 h 188"/>
                  <a:gd name="T8" fmla="*/ 55 w 1134"/>
                  <a:gd name="T9" fmla="*/ 55 h 188"/>
                  <a:gd name="T10" fmla="*/ 1134 w 1134"/>
                  <a:gd name="T11" fmla="*/ 55 h 1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34"/>
                  <a:gd name="T19" fmla="*/ 0 h 188"/>
                  <a:gd name="T20" fmla="*/ 1134 w 1134"/>
                  <a:gd name="T21" fmla="*/ 188 h 1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34" h="188">
                    <a:moveTo>
                      <a:pt x="1134" y="136"/>
                    </a:moveTo>
                    <a:lnTo>
                      <a:pt x="53" y="136"/>
                    </a:lnTo>
                    <a:lnTo>
                      <a:pt x="2" y="188"/>
                    </a:lnTo>
                    <a:lnTo>
                      <a:pt x="0" y="0"/>
                    </a:lnTo>
                    <a:lnTo>
                      <a:pt x="55" y="55"/>
                    </a:lnTo>
                    <a:lnTo>
                      <a:pt x="1134" y="55"/>
                    </a:lnTo>
                  </a:path>
                </a:pathLst>
              </a:custGeom>
              <a:noFill/>
              <a:ln w="1270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28" name="Freeform 55">
                <a:extLst>
                  <a:ext uri="{FF2B5EF4-FFF2-40B4-BE49-F238E27FC236}">
                    <a16:creationId xmlns:a16="http://schemas.microsoft.com/office/drawing/2014/main" id="{C817388F-FC78-482C-A9B4-B328876086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2" y="3179"/>
                <a:ext cx="162" cy="162"/>
              </a:xfrm>
              <a:custGeom>
                <a:avLst/>
                <a:gdLst>
                  <a:gd name="T0" fmla="*/ 0 w 162"/>
                  <a:gd name="T1" fmla="*/ 0 h 162"/>
                  <a:gd name="T2" fmla="*/ 18 w 162"/>
                  <a:gd name="T3" fmla="*/ 0 h 162"/>
                  <a:gd name="T4" fmla="*/ 33 w 162"/>
                  <a:gd name="T5" fmla="*/ 2 h 162"/>
                  <a:gd name="T6" fmla="*/ 48 w 162"/>
                  <a:gd name="T7" fmla="*/ 6 h 162"/>
                  <a:gd name="T8" fmla="*/ 64 w 162"/>
                  <a:gd name="T9" fmla="*/ 12 h 162"/>
                  <a:gd name="T10" fmla="*/ 77 w 162"/>
                  <a:gd name="T11" fmla="*/ 20 h 162"/>
                  <a:gd name="T12" fmla="*/ 91 w 162"/>
                  <a:gd name="T13" fmla="*/ 27 h 162"/>
                  <a:gd name="T14" fmla="*/ 102 w 162"/>
                  <a:gd name="T15" fmla="*/ 37 h 162"/>
                  <a:gd name="T16" fmla="*/ 114 w 162"/>
                  <a:gd name="T17" fmla="*/ 46 h 162"/>
                  <a:gd name="T18" fmla="*/ 125 w 162"/>
                  <a:gd name="T19" fmla="*/ 58 h 162"/>
                  <a:gd name="T20" fmla="*/ 135 w 162"/>
                  <a:gd name="T21" fmla="*/ 71 h 162"/>
                  <a:gd name="T22" fmla="*/ 142 w 162"/>
                  <a:gd name="T23" fmla="*/ 85 h 162"/>
                  <a:gd name="T24" fmla="*/ 150 w 162"/>
                  <a:gd name="T25" fmla="*/ 98 h 162"/>
                  <a:gd name="T26" fmla="*/ 154 w 162"/>
                  <a:gd name="T27" fmla="*/ 114 h 162"/>
                  <a:gd name="T28" fmla="*/ 158 w 162"/>
                  <a:gd name="T29" fmla="*/ 129 h 162"/>
                  <a:gd name="T30" fmla="*/ 162 w 162"/>
                  <a:gd name="T31" fmla="*/ 144 h 162"/>
                  <a:gd name="T32" fmla="*/ 162 w 162"/>
                  <a:gd name="T33" fmla="*/ 162 h 1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2"/>
                  <a:gd name="T52" fmla="*/ 0 h 162"/>
                  <a:gd name="T53" fmla="*/ 162 w 162"/>
                  <a:gd name="T54" fmla="*/ 162 h 16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2" h="162">
                    <a:moveTo>
                      <a:pt x="0" y="0"/>
                    </a:moveTo>
                    <a:lnTo>
                      <a:pt x="18" y="0"/>
                    </a:lnTo>
                    <a:lnTo>
                      <a:pt x="33" y="2"/>
                    </a:lnTo>
                    <a:lnTo>
                      <a:pt x="48" y="6"/>
                    </a:lnTo>
                    <a:lnTo>
                      <a:pt x="64" y="12"/>
                    </a:lnTo>
                    <a:lnTo>
                      <a:pt x="77" y="20"/>
                    </a:lnTo>
                    <a:lnTo>
                      <a:pt x="91" y="27"/>
                    </a:lnTo>
                    <a:lnTo>
                      <a:pt x="102" y="37"/>
                    </a:lnTo>
                    <a:lnTo>
                      <a:pt x="114" y="46"/>
                    </a:lnTo>
                    <a:lnTo>
                      <a:pt x="125" y="58"/>
                    </a:lnTo>
                    <a:lnTo>
                      <a:pt x="135" y="71"/>
                    </a:lnTo>
                    <a:lnTo>
                      <a:pt x="142" y="85"/>
                    </a:lnTo>
                    <a:lnTo>
                      <a:pt x="150" y="98"/>
                    </a:lnTo>
                    <a:lnTo>
                      <a:pt x="154" y="114"/>
                    </a:lnTo>
                    <a:lnTo>
                      <a:pt x="158" y="129"/>
                    </a:lnTo>
                    <a:lnTo>
                      <a:pt x="162" y="144"/>
                    </a:lnTo>
                    <a:lnTo>
                      <a:pt x="162" y="162"/>
                    </a:lnTo>
                  </a:path>
                </a:pathLst>
              </a:custGeom>
              <a:noFill/>
              <a:ln w="1270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29" name="Freeform 56">
                <a:extLst>
                  <a:ext uri="{FF2B5EF4-FFF2-40B4-BE49-F238E27FC236}">
                    <a16:creationId xmlns:a16="http://schemas.microsoft.com/office/drawing/2014/main" id="{E4BFDE8D-2F8D-4D1F-8C0C-915497A86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2" y="3260"/>
                <a:ext cx="81" cy="81"/>
              </a:xfrm>
              <a:custGeom>
                <a:avLst/>
                <a:gdLst>
                  <a:gd name="T0" fmla="*/ 0 w 81"/>
                  <a:gd name="T1" fmla="*/ 0 h 81"/>
                  <a:gd name="T2" fmla="*/ 16 w 81"/>
                  <a:gd name="T3" fmla="*/ 2 h 81"/>
                  <a:gd name="T4" fmla="*/ 31 w 81"/>
                  <a:gd name="T5" fmla="*/ 6 h 81"/>
                  <a:gd name="T6" fmla="*/ 45 w 81"/>
                  <a:gd name="T7" fmla="*/ 13 h 81"/>
                  <a:gd name="T8" fmla="*/ 56 w 81"/>
                  <a:gd name="T9" fmla="*/ 23 h 81"/>
                  <a:gd name="T10" fmla="*/ 68 w 81"/>
                  <a:gd name="T11" fmla="*/ 35 h 81"/>
                  <a:gd name="T12" fmla="*/ 75 w 81"/>
                  <a:gd name="T13" fmla="*/ 48 h 81"/>
                  <a:gd name="T14" fmla="*/ 79 w 81"/>
                  <a:gd name="T15" fmla="*/ 63 h 81"/>
                  <a:gd name="T16" fmla="*/ 81 w 81"/>
                  <a:gd name="T17" fmla="*/ 81 h 8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1"/>
                  <a:gd name="T28" fmla="*/ 0 h 81"/>
                  <a:gd name="T29" fmla="*/ 81 w 81"/>
                  <a:gd name="T30" fmla="*/ 81 h 8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1" h="81">
                    <a:moveTo>
                      <a:pt x="0" y="0"/>
                    </a:moveTo>
                    <a:lnTo>
                      <a:pt x="16" y="2"/>
                    </a:lnTo>
                    <a:lnTo>
                      <a:pt x="31" y="6"/>
                    </a:lnTo>
                    <a:lnTo>
                      <a:pt x="45" y="13"/>
                    </a:lnTo>
                    <a:lnTo>
                      <a:pt x="56" y="23"/>
                    </a:lnTo>
                    <a:lnTo>
                      <a:pt x="68" y="35"/>
                    </a:lnTo>
                    <a:lnTo>
                      <a:pt x="75" y="48"/>
                    </a:lnTo>
                    <a:lnTo>
                      <a:pt x="79" y="63"/>
                    </a:lnTo>
                    <a:lnTo>
                      <a:pt x="81" y="81"/>
                    </a:lnTo>
                  </a:path>
                </a:pathLst>
              </a:custGeom>
              <a:noFill/>
              <a:ln w="1270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30" name="Line 57">
                <a:extLst>
                  <a:ext uri="{FF2B5EF4-FFF2-40B4-BE49-F238E27FC236}">
                    <a16:creationId xmlns:a16="http://schemas.microsoft.com/office/drawing/2014/main" id="{7490CF6E-309C-4316-9609-5B1F669782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47" y="3335"/>
                <a:ext cx="90" cy="1"/>
              </a:xfrm>
              <a:prstGeom prst="line">
                <a:avLst/>
              </a:prstGeom>
              <a:noFill/>
              <a:ln w="1270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31" name="Rectangle 58">
                <a:extLst>
                  <a:ext uri="{FF2B5EF4-FFF2-40B4-BE49-F238E27FC236}">
                    <a16:creationId xmlns:a16="http://schemas.microsoft.com/office/drawing/2014/main" id="{D7934854-9098-4089-8CDF-B270A9C079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9" y="3383"/>
                <a:ext cx="1689" cy="17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832" name="Rectangle 59">
                <a:extLst>
                  <a:ext uri="{FF2B5EF4-FFF2-40B4-BE49-F238E27FC236}">
                    <a16:creationId xmlns:a16="http://schemas.microsoft.com/office/drawing/2014/main" id="{0235A22D-0EAA-4E90-A276-43399502E8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2" y="3661"/>
                <a:ext cx="793" cy="17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833" name="Rectangle 60">
                <a:extLst>
                  <a:ext uri="{FF2B5EF4-FFF2-40B4-BE49-F238E27FC236}">
                    <a16:creationId xmlns:a16="http://schemas.microsoft.com/office/drawing/2014/main" id="{119BEC33-4F20-47AD-83B6-6417999479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5" y="3389"/>
                <a:ext cx="17" cy="283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834" name="Line 61">
                <a:extLst>
                  <a:ext uri="{FF2B5EF4-FFF2-40B4-BE49-F238E27FC236}">
                    <a16:creationId xmlns:a16="http://schemas.microsoft.com/office/drawing/2014/main" id="{7DF14168-6FB4-40BA-A228-2693A4B81C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99" y="3392"/>
                <a:ext cx="33" cy="23"/>
              </a:xfrm>
              <a:prstGeom prst="line">
                <a:avLst/>
              </a:prstGeom>
              <a:noFill/>
              <a:ln w="1270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35" name="Line 62">
                <a:extLst>
                  <a:ext uri="{FF2B5EF4-FFF2-40B4-BE49-F238E27FC236}">
                    <a16:creationId xmlns:a16="http://schemas.microsoft.com/office/drawing/2014/main" id="{FA01BAC1-305D-417B-8D44-59CAC1B8C1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26" y="3392"/>
                <a:ext cx="32" cy="23"/>
              </a:xfrm>
              <a:prstGeom prst="line">
                <a:avLst/>
              </a:prstGeom>
              <a:noFill/>
              <a:ln w="1270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36" name="Line 63">
                <a:extLst>
                  <a:ext uri="{FF2B5EF4-FFF2-40B4-BE49-F238E27FC236}">
                    <a16:creationId xmlns:a16="http://schemas.microsoft.com/office/drawing/2014/main" id="{88658771-025A-43EF-B93F-AF45A27281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53" y="3392"/>
                <a:ext cx="32" cy="23"/>
              </a:xfrm>
              <a:prstGeom prst="line">
                <a:avLst/>
              </a:prstGeom>
              <a:noFill/>
              <a:ln w="1270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37" name="Line 64">
                <a:extLst>
                  <a:ext uri="{FF2B5EF4-FFF2-40B4-BE49-F238E27FC236}">
                    <a16:creationId xmlns:a16="http://schemas.microsoft.com/office/drawing/2014/main" id="{1A0AC6EC-7642-41AB-BA97-EC9D2D531D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80" y="3392"/>
                <a:ext cx="32" cy="23"/>
              </a:xfrm>
              <a:prstGeom prst="line">
                <a:avLst/>
              </a:prstGeom>
              <a:noFill/>
              <a:ln w="1270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38" name="Line 65">
                <a:extLst>
                  <a:ext uri="{FF2B5EF4-FFF2-40B4-BE49-F238E27FC236}">
                    <a16:creationId xmlns:a16="http://schemas.microsoft.com/office/drawing/2014/main" id="{3225D3F1-B5F7-484D-8B7A-FCDFE149E8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06" y="3392"/>
                <a:ext cx="33" cy="23"/>
              </a:xfrm>
              <a:prstGeom prst="line">
                <a:avLst/>
              </a:prstGeom>
              <a:noFill/>
              <a:ln w="1270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39" name="Line 66">
                <a:extLst>
                  <a:ext uri="{FF2B5EF4-FFF2-40B4-BE49-F238E27FC236}">
                    <a16:creationId xmlns:a16="http://schemas.microsoft.com/office/drawing/2014/main" id="{819E43BA-2AC5-4CE8-BE66-78FFA6E75A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33" y="3392"/>
                <a:ext cx="33" cy="23"/>
              </a:xfrm>
              <a:prstGeom prst="line">
                <a:avLst/>
              </a:prstGeom>
              <a:noFill/>
              <a:ln w="1270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40" name="Line 67">
                <a:extLst>
                  <a:ext uri="{FF2B5EF4-FFF2-40B4-BE49-F238E27FC236}">
                    <a16:creationId xmlns:a16="http://schemas.microsoft.com/office/drawing/2014/main" id="{64DFE52B-5079-475E-91E4-72088479C2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60" y="3392"/>
                <a:ext cx="33" cy="23"/>
              </a:xfrm>
              <a:prstGeom prst="line">
                <a:avLst/>
              </a:prstGeom>
              <a:noFill/>
              <a:ln w="1270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41" name="Line 68">
                <a:extLst>
                  <a:ext uri="{FF2B5EF4-FFF2-40B4-BE49-F238E27FC236}">
                    <a16:creationId xmlns:a16="http://schemas.microsoft.com/office/drawing/2014/main" id="{FF9C6EEC-0F5A-4D77-8279-CA239C2FA6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87" y="3392"/>
                <a:ext cx="33" cy="23"/>
              </a:xfrm>
              <a:prstGeom prst="line">
                <a:avLst/>
              </a:prstGeom>
              <a:noFill/>
              <a:ln w="1270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42" name="Line 69">
                <a:extLst>
                  <a:ext uri="{FF2B5EF4-FFF2-40B4-BE49-F238E27FC236}">
                    <a16:creationId xmlns:a16="http://schemas.microsoft.com/office/drawing/2014/main" id="{2D2AAA90-555F-478E-BAC3-58FE27AF28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14" y="3392"/>
                <a:ext cx="33" cy="23"/>
              </a:xfrm>
              <a:prstGeom prst="line">
                <a:avLst/>
              </a:prstGeom>
              <a:noFill/>
              <a:ln w="1270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43" name="Line 70">
                <a:extLst>
                  <a:ext uri="{FF2B5EF4-FFF2-40B4-BE49-F238E27FC236}">
                    <a16:creationId xmlns:a16="http://schemas.microsoft.com/office/drawing/2014/main" id="{CC69C16E-CFF3-4862-9656-DC87565071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41" y="3392"/>
                <a:ext cx="32" cy="23"/>
              </a:xfrm>
              <a:prstGeom prst="line">
                <a:avLst/>
              </a:prstGeom>
              <a:noFill/>
              <a:ln w="1270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44" name="Line 71">
                <a:extLst>
                  <a:ext uri="{FF2B5EF4-FFF2-40B4-BE49-F238E27FC236}">
                    <a16:creationId xmlns:a16="http://schemas.microsoft.com/office/drawing/2014/main" id="{462A54B9-CE02-4A92-8EB5-A7EDEEF185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68" y="3392"/>
                <a:ext cx="32" cy="23"/>
              </a:xfrm>
              <a:prstGeom prst="line">
                <a:avLst/>
              </a:prstGeom>
              <a:noFill/>
              <a:ln w="1270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45" name="Line 72">
                <a:extLst>
                  <a:ext uri="{FF2B5EF4-FFF2-40B4-BE49-F238E27FC236}">
                    <a16:creationId xmlns:a16="http://schemas.microsoft.com/office/drawing/2014/main" id="{FE697ACB-DDAD-4F65-9E8F-9496A39CEA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95" y="3392"/>
                <a:ext cx="32" cy="23"/>
              </a:xfrm>
              <a:prstGeom prst="line">
                <a:avLst/>
              </a:prstGeom>
              <a:noFill/>
              <a:ln w="1270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46" name="Line 73">
                <a:extLst>
                  <a:ext uri="{FF2B5EF4-FFF2-40B4-BE49-F238E27FC236}">
                    <a16:creationId xmlns:a16="http://schemas.microsoft.com/office/drawing/2014/main" id="{A341FA02-374E-4603-9CE6-78785C5479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21" y="3392"/>
                <a:ext cx="33" cy="23"/>
              </a:xfrm>
              <a:prstGeom prst="line">
                <a:avLst/>
              </a:prstGeom>
              <a:noFill/>
              <a:ln w="1270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47" name="Line 74">
                <a:extLst>
                  <a:ext uri="{FF2B5EF4-FFF2-40B4-BE49-F238E27FC236}">
                    <a16:creationId xmlns:a16="http://schemas.microsoft.com/office/drawing/2014/main" id="{B5580345-CC97-42BC-8A73-DCBC143CF5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48" y="3392"/>
                <a:ext cx="33" cy="23"/>
              </a:xfrm>
              <a:prstGeom prst="line">
                <a:avLst/>
              </a:prstGeom>
              <a:noFill/>
              <a:ln w="1270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48" name="Line 75">
                <a:extLst>
                  <a:ext uri="{FF2B5EF4-FFF2-40B4-BE49-F238E27FC236}">
                    <a16:creationId xmlns:a16="http://schemas.microsoft.com/office/drawing/2014/main" id="{8C03BBCC-05BF-40EF-9EE9-0FD7038630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75" y="3392"/>
                <a:ext cx="33" cy="23"/>
              </a:xfrm>
              <a:prstGeom prst="line">
                <a:avLst/>
              </a:prstGeom>
              <a:noFill/>
              <a:ln w="1270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49" name="Line 76">
                <a:extLst>
                  <a:ext uri="{FF2B5EF4-FFF2-40B4-BE49-F238E27FC236}">
                    <a16:creationId xmlns:a16="http://schemas.microsoft.com/office/drawing/2014/main" id="{B337556F-447F-48F8-957C-EE087BEBA4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02" y="3392"/>
                <a:ext cx="33" cy="23"/>
              </a:xfrm>
              <a:prstGeom prst="line">
                <a:avLst/>
              </a:prstGeom>
              <a:noFill/>
              <a:ln w="1270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50" name="Line 77">
                <a:extLst>
                  <a:ext uri="{FF2B5EF4-FFF2-40B4-BE49-F238E27FC236}">
                    <a16:creationId xmlns:a16="http://schemas.microsoft.com/office/drawing/2014/main" id="{7007B715-6825-4B1B-AF5D-C2F9F5F2A7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29" y="3392"/>
                <a:ext cx="33" cy="23"/>
              </a:xfrm>
              <a:prstGeom prst="line">
                <a:avLst/>
              </a:prstGeom>
              <a:noFill/>
              <a:ln w="1270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51" name="Line 78">
                <a:extLst>
                  <a:ext uri="{FF2B5EF4-FFF2-40B4-BE49-F238E27FC236}">
                    <a16:creationId xmlns:a16="http://schemas.microsoft.com/office/drawing/2014/main" id="{2AAE709B-1296-4604-ACEE-50593D89DC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56" y="3392"/>
                <a:ext cx="33" cy="23"/>
              </a:xfrm>
              <a:prstGeom prst="line">
                <a:avLst/>
              </a:prstGeom>
              <a:noFill/>
              <a:ln w="1270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52" name="Line 79">
                <a:extLst>
                  <a:ext uri="{FF2B5EF4-FFF2-40B4-BE49-F238E27FC236}">
                    <a16:creationId xmlns:a16="http://schemas.microsoft.com/office/drawing/2014/main" id="{BD7F31E8-097F-44F4-9620-63AB7F480B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83" y="3392"/>
                <a:ext cx="32" cy="23"/>
              </a:xfrm>
              <a:prstGeom prst="line">
                <a:avLst/>
              </a:prstGeom>
              <a:noFill/>
              <a:ln w="1270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53" name="Line 80">
                <a:extLst>
                  <a:ext uri="{FF2B5EF4-FFF2-40B4-BE49-F238E27FC236}">
                    <a16:creationId xmlns:a16="http://schemas.microsoft.com/office/drawing/2014/main" id="{FA717D3D-00D1-4038-8444-9A16779515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10" y="3392"/>
                <a:ext cx="32" cy="23"/>
              </a:xfrm>
              <a:prstGeom prst="line">
                <a:avLst/>
              </a:prstGeom>
              <a:noFill/>
              <a:ln w="1270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54" name="Line 81">
                <a:extLst>
                  <a:ext uri="{FF2B5EF4-FFF2-40B4-BE49-F238E27FC236}">
                    <a16:creationId xmlns:a16="http://schemas.microsoft.com/office/drawing/2014/main" id="{D3C12439-8558-4A8C-A5A9-1377080EF0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37" y="3392"/>
                <a:ext cx="32" cy="23"/>
              </a:xfrm>
              <a:prstGeom prst="line">
                <a:avLst/>
              </a:prstGeom>
              <a:noFill/>
              <a:ln w="1270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55" name="Line 82">
                <a:extLst>
                  <a:ext uri="{FF2B5EF4-FFF2-40B4-BE49-F238E27FC236}">
                    <a16:creationId xmlns:a16="http://schemas.microsoft.com/office/drawing/2014/main" id="{EA9D2D73-B820-4652-AD37-6AA8211E14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63" y="3392"/>
                <a:ext cx="33" cy="23"/>
              </a:xfrm>
              <a:prstGeom prst="line">
                <a:avLst/>
              </a:prstGeom>
              <a:noFill/>
              <a:ln w="1270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56" name="Line 83">
                <a:extLst>
                  <a:ext uri="{FF2B5EF4-FFF2-40B4-BE49-F238E27FC236}">
                    <a16:creationId xmlns:a16="http://schemas.microsoft.com/office/drawing/2014/main" id="{C512EBF4-6684-4617-946F-290E0A733E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90" y="3392"/>
                <a:ext cx="33" cy="23"/>
              </a:xfrm>
              <a:prstGeom prst="line">
                <a:avLst/>
              </a:prstGeom>
              <a:noFill/>
              <a:ln w="1270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57" name="Line 84">
                <a:extLst>
                  <a:ext uri="{FF2B5EF4-FFF2-40B4-BE49-F238E27FC236}">
                    <a16:creationId xmlns:a16="http://schemas.microsoft.com/office/drawing/2014/main" id="{696FCEE2-BDB7-4FD0-87D0-0D1A13998B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17" y="3392"/>
                <a:ext cx="33" cy="23"/>
              </a:xfrm>
              <a:prstGeom prst="line">
                <a:avLst/>
              </a:prstGeom>
              <a:noFill/>
              <a:ln w="1270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58" name="Line 85">
                <a:extLst>
                  <a:ext uri="{FF2B5EF4-FFF2-40B4-BE49-F238E27FC236}">
                    <a16:creationId xmlns:a16="http://schemas.microsoft.com/office/drawing/2014/main" id="{9331A152-4B52-4801-8133-97AABAC4D4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44" y="3392"/>
                <a:ext cx="33" cy="23"/>
              </a:xfrm>
              <a:prstGeom prst="line">
                <a:avLst/>
              </a:prstGeom>
              <a:noFill/>
              <a:ln w="1270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59" name="Line 86">
                <a:extLst>
                  <a:ext uri="{FF2B5EF4-FFF2-40B4-BE49-F238E27FC236}">
                    <a16:creationId xmlns:a16="http://schemas.microsoft.com/office/drawing/2014/main" id="{810EC9F3-CEE9-4B7D-AEAA-849317905A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72" y="3392"/>
                <a:ext cx="33" cy="23"/>
              </a:xfrm>
              <a:prstGeom prst="line">
                <a:avLst/>
              </a:prstGeom>
              <a:noFill/>
              <a:ln w="1270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60" name="Line 87">
                <a:extLst>
                  <a:ext uri="{FF2B5EF4-FFF2-40B4-BE49-F238E27FC236}">
                    <a16:creationId xmlns:a16="http://schemas.microsoft.com/office/drawing/2014/main" id="{2FE45E52-0B80-4738-A45A-80297E258A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45" y="3392"/>
                <a:ext cx="33" cy="23"/>
              </a:xfrm>
              <a:prstGeom prst="line">
                <a:avLst/>
              </a:prstGeom>
              <a:noFill/>
              <a:ln w="1270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61" name="Line 88">
                <a:extLst>
                  <a:ext uri="{FF2B5EF4-FFF2-40B4-BE49-F238E27FC236}">
                    <a16:creationId xmlns:a16="http://schemas.microsoft.com/office/drawing/2014/main" id="{5C6935B8-60CC-4311-B3D6-48AA1143A2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18" y="3392"/>
                <a:ext cx="33" cy="23"/>
              </a:xfrm>
              <a:prstGeom prst="line">
                <a:avLst/>
              </a:prstGeom>
              <a:noFill/>
              <a:ln w="1270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62" name="Line 89">
                <a:extLst>
                  <a:ext uri="{FF2B5EF4-FFF2-40B4-BE49-F238E27FC236}">
                    <a16:creationId xmlns:a16="http://schemas.microsoft.com/office/drawing/2014/main" id="{5DD3B14C-102A-4F36-9DFD-EE65780C82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91" y="3392"/>
                <a:ext cx="31" cy="23"/>
              </a:xfrm>
              <a:prstGeom prst="line">
                <a:avLst/>
              </a:prstGeom>
              <a:noFill/>
              <a:ln w="1270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63" name="Line 90">
                <a:extLst>
                  <a:ext uri="{FF2B5EF4-FFF2-40B4-BE49-F238E27FC236}">
                    <a16:creationId xmlns:a16="http://schemas.microsoft.com/office/drawing/2014/main" id="{3C73E0B6-A0AD-4CC0-A837-941C932CB6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65" y="3392"/>
                <a:ext cx="30" cy="23"/>
              </a:xfrm>
              <a:prstGeom prst="line">
                <a:avLst/>
              </a:prstGeom>
              <a:noFill/>
              <a:ln w="1270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64" name="Line 91">
                <a:extLst>
                  <a:ext uri="{FF2B5EF4-FFF2-40B4-BE49-F238E27FC236}">
                    <a16:creationId xmlns:a16="http://schemas.microsoft.com/office/drawing/2014/main" id="{60FA5511-ADED-4116-A1D1-FDF986CABD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38" y="3392"/>
                <a:ext cx="30" cy="23"/>
              </a:xfrm>
              <a:prstGeom prst="line">
                <a:avLst/>
              </a:prstGeom>
              <a:noFill/>
              <a:ln w="1270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65" name="Line 92">
                <a:extLst>
                  <a:ext uri="{FF2B5EF4-FFF2-40B4-BE49-F238E27FC236}">
                    <a16:creationId xmlns:a16="http://schemas.microsoft.com/office/drawing/2014/main" id="{1B9F6555-FB55-4F7B-973C-DE74E9040B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11" y="3392"/>
                <a:ext cx="30" cy="23"/>
              </a:xfrm>
              <a:prstGeom prst="line">
                <a:avLst/>
              </a:prstGeom>
              <a:noFill/>
              <a:ln w="1270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66" name="Line 93">
                <a:extLst>
                  <a:ext uri="{FF2B5EF4-FFF2-40B4-BE49-F238E27FC236}">
                    <a16:creationId xmlns:a16="http://schemas.microsoft.com/office/drawing/2014/main" id="{3FA24BDD-FD45-468D-80BD-F304E4829C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84" y="3392"/>
                <a:ext cx="31" cy="23"/>
              </a:xfrm>
              <a:prstGeom prst="line">
                <a:avLst/>
              </a:prstGeom>
              <a:noFill/>
              <a:ln w="1270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67" name="Line 94">
                <a:extLst>
                  <a:ext uri="{FF2B5EF4-FFF2-40B4-BE49-F238E27FC236}">
                    <a16:creationId xmlns:a16="http://schemas.microsoft.com/office/drawing/2014/main" id="{F8305D88-61EA-4D6E-B009-5AD4CB93C8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39" y="3671"/>
                <a:ext cx="31" cy="24"/>
              </a:xfrm>
              <a:prstGeom prst="line">
                <a:avLst/>
              </a:prstGeom>
              <a:noFill/>
              <a:ln w="1270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68" name="Line 95">
                <a:extLst>
                  <a:ext uri="{FF2B5EF4-FFF2-40B4-BE49-F238E27FC236}">
                    <a16:creationId xmlns:a16="http://schemas.microsoft.com/office/drawing/2014/main" id="{57A09FE1-CBAB-4285-A33C-C43ED1F049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57" y="3392"/>
                <a:ext cx="31" cy="23"/>
              </a:xfrm>
              <a:prstGeom prst="line">
                <a:avLst/>
              </a:prstGeom>
              <a:noFill/>
              <a:ln w="1270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69" name="Line 96">
                <a:extLst>
                  <a:ext uri="{FF2B5EF4-FFF2-40B4-BE49-F238E27FC236}">
                    <a16:creationId xmlns:a16="http://schemas.microsoft.com/office/drawing/2014/main" id="{241ABC8C-BA10-4E95-904D-B56FE9B8FA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12" y="3671"/>
                <a:ext cx="31" cy="24"/>
              </a:xfrm>
              <a:prstGeom prst="line">
                <a:avLst/>
              </a:prstGeom>
              <a:noFill/>
              <a:ln w="1270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70" name="Line 97">
                <a:extLst>
                  <a:ext uri="{FF2B5EF4-FFF2-40B4-BE49-F238E27FC236}">
                    <a16:creationId xmlns:a16="http://schemas.microsoft.com/office/drawing/2014/main" id="{BF09B6B9-B022-4E18-9AD8-4F00DBB532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30" y="3392"/>
                <a:ext cx="31" cy="23"/>
              </a:xfrm>
              <a:prstGeom prst="line">
                <a:avLst/>
              </a:prstGeom>
              <a:noFill/>
              <a:ln w="1270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71" name="Line 98">
                <a:extLst>
                  <a:ext uri="{FF2B5EF4-FFF2-40B4-BE49-F238E27FC236}">
                    <a16:creationId xmlns:a16="http://schemas.microsoft.com/office/drawing/2014/main" id="{1D49C8CB-2846-4EBE-8C40-E7AB64BFDD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85" y="3671"/>
                <a:ext cx="31" cy="24"/>
              </a:xfrm>
              <a:prstGeom prst="line">
                <a:avLst/>
              </a:prstGeom>
              <a:noFill/>
              <a:ln w="1270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72" name="Line 99">
                <a:extLst>
                  <a:ext uri="{FF2B5EF4-FFF2-40B4-BE49-F238E27FC236}">
                    <a16:creationId xmlns:a16="http://schemas.microsoft.com/office/drawing/2014/main" id="{EB186ED9-DDC7-4145-B3E1-C4A0F080F5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03" y="3392"/>
                <a:ext cx="31" cy="23"/>
              </a:xfrm>
              <a:prstGeom prst="line">
                <a:avLst/>
              </a:prstGeom>
              <a:noFill/>
              <a:ln w="1270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73" name="Line 100">
                <a:extLst>
                  <a:ext uri="{FF2B5EF4-FFF2-40B4-BE49-F238E27FC236}">
                    <a16:creationId xmlns:a16="http://schemas.microsoft.com/office/drawing/2014/main" id="{2EC3CB20-7AE4-4373-AADA-322C184F62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58" y="3671"/>
                <a:ext cx="31" cy="24"/>
              </a:xfrm>
              <a:prstGeom prst="line">
                <a:avLst/>
              </a:prstGeom>
              <a:noFill/>
              <a:ln w="1270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74" name="Line 101">
                <a:extLst>
                  <a:ext uri="{FF2B5EF4-FFF2-40B4-BE49-F238E27FC236}">
                    <a16:creationId xmlns:a16="http://schemas.microsoft.com/office/drawing/2014/main" id="{C8486434-53F4-4C7D-B69B-8E7C562C6A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76" y="3392"/>
                <a:ext cx="31" cy="23"/>
              </a:xfrm>
              <a:prstGeom prst="line">
                <a:avLst/>
              </a:prstGeom>
              <a:noFill/>
              <a:ln w="1270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75" name="Line 102">
                <a:extLst>
                  <a:ext uri="{FF2B5EF4-FFF2-40B4-BE49-F238E27FC236}">
                    <a16:creationId xmlns:a16="http://schemas.microsoft.com/office/drawing/2014/main" id="{2FE61F15-3E8B-4860-87D3-50C4BB6CAF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31" y="3671"/>
                <a:ext cx="31" cy="24"/>
              </a:xfrm>
              <a:prstGeom prst="line">
                <a:avLst/>
              </a:prstGeom>
              <a:noFill/>
              <a:ln w="1270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76" name="Line 103">
                <a:extLst>
                  <a:ext uri="{FF2B5EF4-FFF2-40B4-BE49-F238E27FC236}">
                    <a16:creationId xmlns:a16="http://schemas.microsoft.com/office/drawing/2014/main" id="{9B8DEED2-D496-47CE-9791-D57CFBB7C9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49" y="3392"/>
                <a:ext cx="31" cy="23"/>
              </a:xfrm>
              <a:prstGeom prst="line">
                <a:avLst/>
              </a:prstGeom>
              <a:noFill/>
              <a:ln w="1270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77" name="Line 104">
                <a:extLst>
                  <a:ext uri="{FF2B5EF4-FFF2-40B4-BE49-F238E27FC236}">
                    <a16:creationId xmlns:a16="http://schemas.microsoft.com/office/drawing/2014/main" id="{E86114B8-3903-458C-8CA0-004DF68430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05" y="3671"/>
                <a:ext cx="30" cy="24"/>
              </a:xfrm>
              <a:prstGeom prst="line">
                <a:avLst/>
              </a:prstGeom>
              <a:noFill/>
              <a:ln w="1270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78" name="Line 105">
                <a:extLst>
                  <a:ext uri="{FF2B5EF4-FFF2-40B4-BE49-F238E27FC236}">
                    <a16:creationId xmlns:a16="http://schemas.microsoft.com/office/drawing/2014/main" id="{3C76A3B4-F97A-48FA-99C1-DB4F5EBD32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23" y="3392"/>
                <a:ext cx="30" cy="23"/>
              </a:xfrm>
              <a:prstGeom prst="line">
                <a:avLst/>
              </a:prstGeom>
              <a:noFill/>
              <a:ln w="1270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79" name="Line 106">
                <a:extLst>
                  <a:ext uri="{FF2B5EF4-FFF2-40B4-BE49-F238E27FC236}">
                    <a16:creationId xmlns:a16="http://schemas.microsoft.com/office/drawing/2014/main" id="{B889F926-906D-4CAB-BC73-5D8F0083A2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78" y="3671"/>
                <a:ext cx="30" cy="24"/>
              </a:xfrm>
              <a:prstGeom prst="line">
                <a:avLst/>
              </a:prstGeom>
              <a:noFill/>
              <a:ln w="1270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80" name="Line 107">
                <a:extLst>
                  <a:ext uri="{FF2B5EF4-FFF2-40B4-BE49-F238E27FC236}">
                    <a16:creationId xmlns:a16="http://schemas.microsoft.com/office/drawing/2014/main" id="{691CF8FC-906C-4EA5-A14E-A1060CD8C9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96" y="3392"/>
                <a:ext cx="30" cy="23"/>
              </a:xfrm>
              <a:prstGeom prst="line">
                <a:avLst/>
              </a:prstGeom>
              <a:noFill/>
              <a:ln w="1270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81" name="Line 108">
                <a:extLst>
                  <a:ext uri="{FF2B5EF4-FFF2-40B4-BE49-F238E27FC236}">
                    <a16:creationId xmlns:a16="http://schemas.microsoft.com/office/drawing/2014/main" id="{9C957430-FBD3-4597-BF86-0C526E10AB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51" y="3671"/>
                <a:ext cx="30" cy="24"/>
              </a:xfrm>
              <a:prstGeom prst="line">
                <a:avLst/>
              </a:prstGeom>
              <a:noFill/>
              <a:ln w="1270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82" name="Line 109">
                <a:extLst>
                  <a:ext uri="{FF2B5EF4-FFF2-40B4-BE49-F238E27FC236}">
                    <a16:creationId xmlns:a16="http://schemas.microsoft.com/office/drawing/2014/main" id="{61FCD519-C1DE-4BB3-AF2D-747506E908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69" y="3392"/>
                <a:ext cx="31" cy="23"/>
              </a:xfrm>
              <a:prstGeom prst="line">
                <a:avLst/>
              </a:prstGeom>
              <a:noFill/>
              <a:ln w="1270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83" name="Line 110">
                <a:extLst>
                  <a:ext uri="{FF2B5EF4-FFF2-40B4-BE49-F238E27FC236}">
                    <a16:creationId xmlns:a16="http://schemas.microsoft.com/office/drawing/2014/main" id="{4EBD29CF-BBD2-497F-A556-DEAB64ACB8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24" y="3671"/>
                <a:ext cx="31" cy="24"/>
              </a:xfrm>
              <a:prstGeom prst="line">
                <a:avLst/>
              </a:prstGeom>
              <a:noFill/>
              <a:ln w="1270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84" name="Line 111">
                <a:extLst>
                  <a:ext uri="{FF2B5EF4-FFF2-40B4-BE49-F238E27FC236}">
                    <a16:creationId xmlns:a16="http://schemas.microsoft.com/office/drawing/2014/main" id="{34DF5C2B-21B5-4D94-99B9-E64231096C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42" y="3392"/>
                <a:ext cx="31" cy="23"/>
              </a:xfrm>
              <a:prstGeom prst="line">
                <a:avLst/>
              </a:prstGeom>
              <a:noFill/>
              <a:ln w="1270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85" name="Line 112">
                <a:extLst>
                  <a:ext uri="{FF2B5EF4-FFF2-40B4-BE49-F238E27FC236}">
                    <a16:creationId xmlns:a16="http://schemas.microsoft.com/office/drawing/2014/main" id="{5495577E-DF53-4F5B-845B-8AC3200FED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97" y="3671"/>
                <a:ext cx="31" cy="24"/>
              </a:xfrm>
              <a:prstGeom prst="line">
                <a:avLst/>
              </a:prstGeom>
              <a:noFill/>
              <a:ln w="1270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86" name="Line 113">
                <a:extLst>
                  <a:ext uri="{FF2B5EF4-FFF2-40B4-BE49-F238E27FC236}">
                    <a16:creationId xmlns:a16="http://schemas.microsoft.com/office/drawing/2014/main" id="{45F5D850-7819-4F42-95B7-239CE3C660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15" y="3392"/>
                <a:ext cx="31" cy="23"/>
              </a:xfrm>
              <a:prstGeom prst="line">
                <a:avLst/>
              </a:prstGeom>
              <a:noFill/>
              <a:ln w="1270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87" name="Line 114">
                <a:extLst>
                  <a:ext uri="{FF2B5EF4-FFF2-40B4-BE49-F238E27FC236}">
                    <a16:creationId xmlns:a16="http://schemas.microsoft.com/office/drawing/2014/main" id="{A0DA061C-9EBE-4F8E-B353-22B46C287E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70" y="3671"/>
                <a:ext cx="31" cy="24"/>
              </a:xfrm>
              <a:prstGeom prst="line">
                <a:avLst/>
              </a:prstGeom>
              <a:noFill/>
              <a:ln w="1270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88" name="Line 115">
                <a:extLst>
                  <a:ext uri="{FF2B5EF4-FFF2-40B4-BE49-F238E27FC236}">
                    <a16:creationId xmlns:a16="http://schemas.microsoft.com/office/drawing/2014/main" id="{0B29B4D1-668E-4B2D-A3BF-78B1F6BBC4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88" y="3392"/>
                <a:ext cx="31" cy="23"/>
              </a:xfrm>
              <a:prstGeom prst="line">
                <a:avLst/>
              </a:prstGeom>
              <a:noFill/>
              <a:ln w="1270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89" name="Line 116">
                <a:extLst>
                  <a:ext uri="{FF2B5EF4-FFF2-40B4-BE49-F238E27FC236}">
                    <a16:creationId xmlns:a16="http://schemas.microsoft.com/office/drawing/2014/main" id="{BB43C57B-F618-4C76-8A0C-527EDBA27B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43" y="3671"/>
                <a:ext cx="31" cy="24"/>
              </a:xfrm>
              <a:prstGeom prst="line">
                <a:avLst/>
              </a:prstGeom>
              <a:noFill/>
              <a:ln w="1270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90" name="Line 117">
                <a:extLst>
                  <a:ext uri="{FF2B5EF4-FFF2-40B4-BE49-F238E27FC236}">
                    <a16:creationId xmlns:a16="http://schemas.microsoft.com/office/drawing/2014/main" id="{3A951858-9B72-4FA4-94D5-CD92A83BE9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61" y="3392"/>
                <a:ext cx="31" cy="23"/>
              </a:xfrm>
              <a:prstGeom prst="line">
                <a:avLst/>
              </a:prstGeom>
              <a:noFill/>
              <a:ln w="1270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91" name="Line 118">
                <a:extLst>
                  <a:ext uri="{FF2B5EF4-FFF2-40B4-BE49-F238E27FC236}">
                    <a16:creationId xmlns:a16="http://schemas.microsoft.com/office/drawing/2014/main" id="{C8D63617-4808-4D90-882D-234CEC6942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16" y="3671"/>
                <a:ext cx="31" cy="24"/>
              </a:xfrm>
              <a:prstGeom prst="line">
                <a:avLst/>
              </a:prstGeom>
              <a:noFill/>
              <a:ln w="1270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92" name="Line 119">
                <a:extLst>
                  <a:ext uri="{FF2B5EF4-FFF2-40B4-BE49-F238E27FC236}">
                    <a16:creationId xmlns:a16="http://schemas.microsoft.com/office/drawing/2014/main" id="{3A1ED768-B2BA-4EFE-AA29-12DEEF2821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34" y="3392"/>
                <a:ext cx="31" cy="23"/>
              </a:xfrm>
              <a:prstGeom prst="line">
                <a:avLst/>
              </a:prstGeom>
              <a:noFill/>
              <a:ln w="1270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93" name="Line 120">
                <a:extLst>
                  <a:ext uri="{FF2B5EF4-FFF2-40B4-BE49-F238E27FC236}">
                    <a16:creationId xmlns:a16="http://schemas.microsoft.com/office/drawing/2014/main" id="{D3DEEADC-E7D1-4C9E-976B-22ABBE37CB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88" y="3671"/>
                <a:ext cx="32" cy="24"/>
              </a:xfrm>
              <a:prstGeom prst="line">
                <a:avLst/>
              </a:prstGeom>
              <a:noFill/>
              <a:ln w="1270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94" name="Line 121">
                <a:extLst>
                  <a:ext uri="{FF2B5EF4-FFF2-40B4-BE49-F238E27FC236}">
                    <a16:creationId xmlns:a16="http://schemas.microsoft.com/office/drawing/2014/main" id="{657C6AE0-46C5-4964-94A5-4A023DAFCB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8" y="3392"/>
                <a:ext cx="30" cy="23"/>
              </a:xfrm>
              <a:prstGeom prst="line">
                <a:avLst/>
              </a:prstGeom>
              <a:noFill/>
              <a:ln w="1270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95" name="Line 122">
                <a:extLst>
                  <a:ext uri="{FF2B5EF4-FFF2-40B4-BE49-F238E27FC236}">
                    <a16:creationId xmlns:a16="http://schemas.microsoft.com/office/drawing/2014/main" id="{589CA6B7-3FFC-436D-B892-14CA6F869F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61" y="3671"/>
                <a:ext cx="32" cy="24"/>
              </a:xfrm>
              <a:prstGeom prst="line">
                <a:avLst/>
              </a:prstGeom>
              <a:noFill/>
              <a:ln w="1270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96" name="Line 123">
                <a:extLst>
                  <a:ext uri="{FF2B5EF4-FFF2-40B4-BE49-F238E27FC236}">
                    <a16:creationId xmlns:a16="http://schemas.microsoft.com/office/drawing/2014/main" id="{3C3D1DF0-C9FB-4159-B73F-3027BBD474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81" y="3392"/>
                <a:ext cx="30" cy="23"/>
              </a:xfrm>
              <a:prstGeom prst="line">
                <a:avLst/>
              </a:prstGeom>
              <a:noFill/>
              <a:ln w="1270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97" name="Line 124">
                <a:extLst>
                  <a:ext uri="{FF2B5EF4-FFF2-40B4-BE49-F238E27FC236}">
                    <a16:creationId xmlns:a16="http://schemas.microsoft.com/office/drawing/2014/main" id="{CD5A9788-C2D2-4A3C-923B-713597C185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34" y="3671"/>
                <a:ext cx="32" cy="24"/>
              </a:xfrm>
              <a:prstGeom prst="line">
                <a:avLst/>
              </a:prstGeom>
              <a:noFill/>
              <a:ln w="1270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98" name="Line 125">
                <a:extLst>
                  <a:ext uri="{FF2B5EF4-FFF2-40B4-BE49-F238E27FC236}">
                    <a16:creationId xmlns:a16="http://schemas.microsoft.com/office/drawing/2014/main" id="{B0123D2B-9DC0-4408-92C9-8D84D0BB95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54" y="3392"/>
                <a:ext cx="31" cy="23"/>
              </a:xfrm>
              <a:prstGeom prst="line">
                <a:avLst/>
              </a:prstGeom>
              <a:noFill/>
              <a:ln w="1270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99" name="Line 126">
                <a:extLst>
                  <a:ext uri="{FF2B5EF4-FFF2-40B4-BE49-F238E27FC236}">
                    <a16:creationId xmlns:a16="http://schemas.microsoft.com/office/drawing/2014/main" id="{6B24BC79-0AFD-45B0-A7AC-FDF7DA4001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07" y="3671"/>
                <a:ext cx="33" cy="24"/>
              </a:xfrm>
              <a:prstGeom prst="line">
                <a:avLst/>
              </a:prstGeom>
              <a:noFill/>
              <a:ln w="1270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00" name="Line 127">
                <a:extLst>
                  <a:ext uri="{FF2B5EF4-FFF2-40B4-BE49-F238E27FC236}">
                    <a16:creationId xmlns:a16="http://schemas.microsoft.com/office/drawing/2014/main" id="{D5D910F3-6C6A-48BF-BEFA-C368A86586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27" y="3392"/>
                <a:ext cx="31" cy="23"/>
              </a:xfrm>
              <a:prstGeom prst="line">
                <a:avLst/>
              </a:prstGeom>
              <a:noFill/>
              <a:ln w="1270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01" name="Line 128">
                <a:extLst>
                  <a:ext uri="{FF2B5EF4-FFF2-40B4-BE49-F238E27FC236}">
                    <a16:creationId xmlns:a16="http://schemas.microsoft.com/office/drawing/2014/main" id="{EB18F81D-A412-4E6F-8DEB-3654D2F702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80" y="3671"/>
                <a:ext cx="33" cy="24"/>
              </a:xfrm>
              <a:prstGeom prst="line">
                <a:avLst/>
              </a:prstGeom>
              <a:noFill/>
              <a:ln w="1270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02" name="Line 129">
                <a:extLst>
                  <a:ext uri="{FF2B5EF4-FFF2-40B4-BE49-F238E27FC236}">
                    <a16:creationId xmlns:a16="http://schemas.microsoft.com/office/drawing/2014/main" id="{EF10D0FC-1022-4A69-9CE6-64D643D634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00" y="3392"/>
                <a:ext cx="31" cy="23"/>
              </a:xfrm>
              <a:prstGeom prst="line">
                <a:avLst/>
              </a:prstGeom>
              <a:noFill/>
              <a:ln w="1270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03" name="Line 130">
                <a:extLst>
                  <a:ext uri="{FF2B5EF4-FFF2-40B4-BE49-F238E27FC236}">
                    <a16:creationId xmlns:a16="http://schemas.microsoft.com/office/drawing/2014/main" id="{5E4553EC-2C84-4753-B328-440332F114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53" y="3671"/>
                <a:ext cx="33" cy="24"/>
              </a:xfrm>
              <a:prstGeom prst="line">
                <a:avLst/>
              </a:prstGeom>
              <a:noFill/>
              <a:ln w="1270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04" name="Line 131">
                <a:extLst>
                  <a:ext uri="{FF2B5EF4-FFF2-40B4-BE49-F238E27FC236}">
                    <a16:creationId xmlns:a16="http://schemas.microsoft.com/office/drawing/2014/main" id="{B7FC7847-36EF-4364-A826-D4A31BE08D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73" y="3392"/>
                <a:ext cx="31" cy="23"/>
              </a:xfrm>
              <a:prstGeom prst="line">
                <a:avLst/>
              </a:prstGeom>
              <a:noFill/>
              <a:ln w="1270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05" name="Line 132">
                <a:extLst>
                  <a:ext uri="{FF2B5EF4-FFF2-40B4-BE49-F238E27FC236}">
                    <a16:creationId xmlns:a16="http://schemas.microsoft.com/office/drawing/2014/main" id="{5FF1A136-3F48-4D33-B0E4-DA7B4823FC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26" y="3671"/>
                <a:ext cx="33" cy="24"/>
              </a:xfrm>
              <a:prstGeom prst="line">
                <a:avLst/>
              </a:prstGeom>
              <a:noFill/>
              <a:ln w="1270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06" name="Line 133">
                <a:extLst>
                  <a:ext uri="{FF2B5EF4-FFF2-40B4-BE49-F238E27FC236}">
                    <a16:creationId xmlns:a16="http://schemas.microsoft.com/office/drawing/2014/main" id="{43B3ACD0-C641-4FCF-AD8B-DFB7996C3D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44" y="3392"/>
                <a:ext cx="33" cy="23"/>
              </a:xfrm>
              <a:prstGeom prst="line">
                <a:avLst/>
              </a:prstGeom>
              <a:noFill/>
              <a:ln w="1270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07" name="Line 134">
                <a:extLst>
                  <a:ext uri="{FF2B5EF4-FFF2-40B4-BE49-F238E27FC236}">
                    <a16:creationId xmlns:a16="http://schemas.microsoft.com/office/drawing/2014/main" id="{42E9F4E4-403D-4824-A9CB-7E98A1BFEA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99" y="3671"/>
                <a:ext cx="33" cy="24"/>
              </a:xfrm>
              <a:prstGeom prst="line">
                <a:avLst/>
              </a:prstGeom>
              <a:noFill/>
              <a:ln w="1270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08" name="Line 135">
                <a:extLst>
                  <a:ext uri="{FF2B5EF4-FFF2-40B4-BE49-F238E27FC236}">
                    <a16:creationId xmlns:a16="http://schemas.microsoft.com/office/drawing/2014/main" id="{A48F428B-E0DD-432B-87A4-57A64DF355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17" y="3392"/>
                <a:ext cx="33" cy="23"/>
              </a:xfrm>
              <a:prstGeom prst="line">
                <a:avLst/>
              </a:prstGeom>
              <a:noFill/>
              <a:ln w="1270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09" name="Line 136">
                <a:extLst>
                  <a:ext uri="{FF2B5EF4-FFF2-40B4-BE49-F238E27FC236}">
                    <a16:creationId xmlns:a16="http://schemas.microsoft.com/office/drawing/2014/main" id="{A1A60692-F0E5-46EF-9041-7F40EA3CFE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73" y="3671"/>
                <a:ext cx="32" cy="24"/>
              </a:xfrm>
              <a:prstGeom prst="line">
                <a:avLst/>
              </a:prstGeom>
              <a:noFill/>
              <a:ln w="1270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10" name="Line 137">
                <a:extLst>
                  <a:ext uri="{FF2B5EF4-FFF2-40B4-BE49-F238E27FC236}">
                    <a16:creationId xmlns:a16="http://schemas.microsoft.com/office/drawing/2014/main" id="{5A5FCCBB-43FA-434D-B03C-149E018F24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50" y="3412"/>
                <a:ext cx="34" cy="28"/>
              </a:xfrm>
              <a:prstGeom prst="line">
                <a:avLst/>
              </a:prstGeom>
              <a:noFill/>
              <a:ln w="1270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11" name="Line 138">
                <a:extLst>
                  <a:ext uri="{FF2B5EF4-FFF2-40B4-BE49-F238E27FC236}">
                    <a16:creationId xmlns:a16="http://schemas.microsoft.com/office/drawing/2014/main" id="{BC19325E-8A7A-43C6-A52A-F51949218E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1" y="3392"/>
                <a:ext cx="32" cy="23"/>
              </a:xfrm>
              <a:prstGeom prst="line">
                <a:avLst/>
              </a:prstGeom>
              <a:noFill/>
              <a:ln w="1270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12" name="Line 139">
                <a:extLst>
                  <a:ext uri="{FF2B5EF4-FFF2-40B4-BE49-F238E27FC236}">
                    <a16:creationId xmlns:a16="http://schemas.microsoft.com/office/drawing/2014/main" id="{E5B037D9-4CF7-402C-8F24-B707753BD7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46" y="3671"/>
                <a:ext cx="32" cy="24"/>
              </a:xfrm>
              <a:prstGeom prst="line">
                <a:avLst/>
              </a:prstGeom>
              <a:noFill/>
              <a:ln w="1270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13" name="Line 140">
                <a:extLst>
                  <a:ext uri="{FF2B5EF4-FFF2-40B4-BE49-F238E27FC236}">
                    <a16:creationId xmlns:a16="http://schemas.microsoft.com/office/drawing/2014/main" id="{47B91EA5-922E-44B7-972A-6E8584C4AF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50" y="3435"/>
                <a:ext cx="34" cy="28"/>
              </a:xfrm>
              <a:prstGeom prst="line">
                <a:avLst/>
              </a:prstGeom>
              <a:noFill/>
              <a:ln w="1270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14" name="Line 141">
                <a:extLst>
                  <a:ext uri="{FF2B5EF4-FFF2-40B4-BE49-F238E27FC236}">
                    <a16:creationId xmlns:a16="http://schemas.microsoft.com/office/drawing/2014/main" id="{9C5A335D-518E-416C-8E7A-DA53C70419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46" y="3626"/>
                <a:ext cx="35" cy="27"/>
              </a:xfrm>
              <a:prstGeom prst="line">
                <a:avLst/>
              </a:prstGeom>
              <a:noFill/>
              <a:ln w="1270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15" name="Line 142">
                <a:extLst>
                  <a:ext uri="{FF2B5EF4-FFF2-40B4-BE49-F238E27FC236}">
                    <a16:creationId xmlns:a16="http://schemas.microsoft.com/office/drawing/2014/main" id="{BBF14404-7CE5-45B7-9CE8-BAFE6432DA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64" y="3392"/>
                <a:ext cx="32" cy="23"/>
              </a:xfrm>
              <a:prstGeom prst="line">
                <a:avLst/>
              </a:prstGeom>
              <a:noFill/>
              <a:ln w="1270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16" name="Line 143">
                <a:extLst>
                  <a:ext uri="{FF2B5EF4-FFF2-40B4-BE49-F238E27FC236}">
                    <a16:creationId xmlns:a16="http://schemas.microsoft.com/office/drawing/2014/main" id="{0CA118B9-8EF3-42E2-BEBA-429DAFFDBC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19" y="3671"/>
                <a:ext cx="32" cy="24"/>
              </a:xfrm>
              <a:prstGeom prst="line">
                <a:avLst/>
              </a:prstGeom>
              <a:noFill/>
              <a:ln w="1270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17" name="Line 144">
                <a:extLst>
                  <a:ext uri="{FF2B5EF4-FFF2-40B4-BE49-F238E27FC236}">
                    <a16:creationId xmlns:a16="http://schemas.microsoft.com/office/drawing/2014/main" id="{A446BD70-733B-4F45-92F4-762400C4DB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50" y="3458"/>
                <a:ext cx="34" cy="28"/>
              </a:xfrm>
              <a:prstGeom prst="line">
                <a:avLst/>
              </a:prstGeom>
              <a:noFill/>
              <a:ln w="1270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18" name="Line 145">
                <a:extLst>
                  <a:ext uri="{FF2B5EF4-FFF2-40B4-BE49-F238E27FC236}">
                    <a16:creationId xmlns:a16="http://schemas.microsoft.com/office/drawing/2014/main" id="{BCA75DCA-EB05-40C3-899F-FBF85C9D70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46" y="3649"/>
                <a:ext cx="35" cy="27"/>
              </a:xfrm>
              <a:prstGeom prst="line">
                <a:avLst/>
              </a:prstGeom>
              <a:noFill/>
              <a:ln w="1270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19" name="Line 146">
                <a:extLst>
                  <a:ext uri="{FF2B5EF4-FFF2-40B4-BE49-F238E27FC236}">
                    <a16:creationId xmlns:a16="http://schemas.microsoft.com/office/drawing/2014/main" id="{CBFB3B58-1585-4269-A41C-411C53E183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37" y="3392"/>
                <a:ext cx="32" cy="23"/>
              </a:xfrm>
              <a:prstGeom prst="line">
                <a:avLst/>
              </a:prstGeom>
              <a:noFill/>
              <a:ln w="1270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20" name="Line 147">
                <a:extLst>
                  <a:ext uri="{FF2B5EF4-FFF2-40B4-BE49-F238E27FC236}">
                    <a16:creationId xmlns:a16="http://schemas.microsoft.com/office/drawing/2014/main" id="{2739A922-EE37-44B7-86F9-0A0D73EE12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92" y="3671"/>
                <a:ext cx="33" cy="24"/>
              </a:xfrm>
              <a:prstGeom prst="line">
                <a:avLst/>
              </a:prstGeom>
              <a:noFill/>
              <a:ln w="1270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21" name="Line 148">
                <a:extLst>
                  <a:ext uri="{FF2B5EF4-FFF2-40B4-BE49-F238E27FC236}">
                    <a16:creationId xmlns:a16="http://schemas.microsoft.com/office/drawing/2014/main" id="{0859E9D2-EC04-4DF1-9C05-CA74225C9E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50" y="3481"/>
                <a:ext cx="34" cy="28"/>
              </a:xfrm>
              <a:prstGeom prst="line">
                <a:avLst/>
              </a:prstGeom>
              <a:noFill/>
              <a:ln w="1270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22" name="Line 149">
                <a:extLst>
                  <a:ext uri="{FF2B5EF4-FFF2-40B4-BE49-F238E27FC236}">
                    <a16:creationId xmlns:a16="http://schemas.microsoft.com/office/drawing/2014/main" id="{AE9955CC-E2E6-4B4D-802A-32E64D5D43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54" y="3672"/>
                <a:ext cx="27" cy="23"/>
              </a:xfrm>
              <a:prstGeom prst="line">
                <a:avLst/>
              </a:prstGeom>
              <a:noFill/>
              <a:ln w="1270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23" name="Line 150">
                <a:extLst>
                  <a:ext uri="{FF2B5EF4-FFF2-40B4-BE49-F238E27FC236}">
                    <a16:creationId xmlns:a16="http://schemas.microsoft.com/office/drawing/2014/main" id="{338DFD99-8A10-4C1C-A5D8-9B9BB008AB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10" y="3392"/>
                <a:ext cx="33" cy="23"/>
              </a:xfrm>
              <a:prstGeom prst="line">
                <a:avLst/>
              </a:prstGeom>
              <a:noFill/>
              <a:ln w="1270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24" name="Line 151">
                <a:extLst>
                  <a:ext uri="{FF2B5EF4-FFF2-40B4-BE49-F238E27FC236}">
                    <a16:creationId xmlns:a16="http://schemas.microsoft.com/office/drawing/2014/main" id="{5789B3B8-58D4-428A-9698-A945473744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65" y="3671"/>
                <a:ext cx="33" cy="24"/>
              </a:xfrm>
              <a:prstGeom prst="line">
                <a:avLst/>
              </a:prstGeom>
              <a:noFill/>
              <a:ln w="1270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25" name="Line 152">
                <a:extLst>
                  <a:ext uri="{FF2B5EF4-FFF2-40B4-BE49-F238E27FC236}">
                    <a16:creationId xmlns:a16="http://schemas.microsoft.com/office/drawing/2014/main" id="{59F8741A-A422-468F-9580-A10BCF840B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50" y="3506"/>
                <a:ext cx="34" cy="26"/>
              </a:xfrm>
              <a:prstGeom prst="line">
                <a:avLst/>
              </a:prstGeom>
              <a:noFill/>
              <a:ln w="1270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26" name="Line 153">
                <a:extLst>
                  <a:ext uri="{FF2B5EF4-FFF2-40B4-BE49-F238E27FC236}">
                    <a16:creationId xmlns:a16="http://schemas.microsoft.com/office/drawing/2014/main" id="{35EB9A3E-6BFB-446F-9562-6D6F72E396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83" y="3392"/>
                <a:ext cx="33" cy="23"/>
              </a:xfrm>
              <a:prstGeom prst="line">
                <a:avLst/>
              </a:prstGeom>
              <a:noFill/>
              <a:ln w="1270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27" name="Line 154">
                <a:extLst>
                  <a:ext uri="{FF2B5EF4-FFF2-40B4-BE49-F238E27FC236}">
                    <a16:creationId xmlns:a16="http://schemas.microsoft.com/office/drawing/2014/main" id="{63A225C7-CC7F-4ADF-9597-FAE2060DE7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38" y="3671"/>
                <a:ext cx="33" cy="24"/>
              </a:xfrm>
              <a:prstGeom prst="line">
                <a:avLst/>
              </a:prstGeom>
              <a:noFill/>
              <a:ln w="1270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28" name="Line 155">
                <a:extLst>
                  <a:ext uri="{FF2B5EF4-FFF2-40B4-BE49-F238E27FC236}">
                    <a16:creationId xmlns:a16="http://schemas.microsoft.com/office/drawing/2014/main" id="{38F7E24D-CCFE-439C-8A97-3053825821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50" y="3529"/>
                <a:ext cx="34" cy="26"/>
              </a:xfrm>
              <a:prstGeom prst="line">
                <a:avLst/>
              </a:prstGeom>
              <a:noFill/>
              <a:ln w="1270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29" name="Line 156">
                <a:extLst>
                  <a:ext uri="{FF2B5EF4-FFF2-40B4-BE49-F238E27FC236}">
                    <a16:creationId xmlns:a16="http://schemas.microsoft.com/office/drawing/2014/main" id="{D46F9853-BB30-4BA7-A864-F7227856E4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56" y="3392"/>
                <a:ext cx="33" cy="23"/>
              </a:xfrm>
              <a:prstGeom prst="line">
                <a:avLst/>
              </a:prstGeom>
              <a:noFill/>
              <a:ln w="1270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30" name="Line 157">
                <a:extLst>
                  <a:ext uri="{FF2B5EF4-FFF2-40B4-BE49-F238E27FC236}">
                    <a16:creationId xmlns:a16="http://schemas.microsoft.com/office/drawing/2014/main" id="{79E997E6-5B9B-4B36-85B6-E809ECF0C7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11" y="3671"/>
                <a:ext cx="33" cy="24"/>
              </a:xfrm>
              <a:prstGeom prst="line">
                <a:avLst/>
              </a:prstGeom>
              <a:noFill/>
              <a:ln w="1270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31" name="Line 158">
                <a:extLst>
                  <a:ext uri="{FF2B5EF4-FFF2-40B4-BE49-F238E27FC236}">
                    <a16:creationId xmlns:a16="http://schemas.microsoft.com/office/drawing/2014/main" id="{40761EEC-C8F4-409D-9D06-A006D52EE8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50" y="3552"/>
                <a:ext cx="34" cy="26"/>
              </a:xfrm>
              <a:prstGeom prst="line">
                <a:avLst/>
              </a:prstGeom>
              <a:noFill/>
              <a:ln w="1270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32" name="Line 159">
                <a:extLst>
                  <a:ext uri="{FF2B5EF4-FFF2-40B4-BE49-F238E27FC236}">
                    <a16:creationId xmlns:a16="http://schemas.microsoft.com/office/drawing/2014/main" id="{88F30FF7-CFE0-4C52-9406-3C8045EA23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9" y="3392"/>
                <a:ext cx="33" cy="23"/>
              </a:xfrm>
              <a:prstGeom prst="line">
                <a:avLst/>
              </a:prstGeom>
              <a:noFill/>
              <a:ln w="1270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33" name="Line 160">
                <a:extLst>
                  <a:ext uri="{FF2B5EF4-FFF2-40B4-BE49-F238E27FC236}">
                    <a16:creationId xmlns:a16="http://schemas.microsoft.com/office/drawing/2014/main" id="{4F3B0B0C-07A2-4EB1-8D87-5C78CCCBA3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84" y="3671"/>
                <a:ext cx="33" cy="24"/>
              </a:xfrm>
              <a:prstGeom prst="line">
                <a:avLst/>
              </a:prstGeom>
              <a:noFill/>
              <a:ln w="1270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34" name="Line 161">
                <a:extLst>
                  <a:ext uri="{FF2B5EF4-FFF2-40B4-BE49-F238E27FC236}">
                    <a16:creationId xmlns:a16="http://schemas.microsoft.com/office/drawing/2014/main" id="{0BB44CEF-943C-4C7F-8119-3E9F02ECA7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50" y="3575"/>
                <a:ext cx="34" cy="26"/>
              </a:xfrm>
              <a:prstGeom prst="line">
                <a:avLst/>
              </a:prstGeom>
              <a:noFill/>
              <a:ln w="1270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35" name="Line 162">
                <a:extLst>
                  <a:ext uri="{FF2B5EF4-FFF2-40B4-BE49-F238E27FC236}">
                    <a16:creationId xmlns:a16="http://schemas.microsoft.com/office/drawing/2014/main" id="{32BB716D-9E9E-4988-AA9E-9C0AF7A3C2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02" y="3392"/>
                <a:ext cx="33" cy="23"/>
              </a:xfrm>
              <a:prstGeom prst="line">
                <a:avLst/>
              </a:prstGeom>
              <a:noFill/>
              <a:ln w="1270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36" name="Line 163">
                <a:extLst>
                  <a:ext uri="{FF2B5EF4-FFF2-40B4-BE49-F238E27FC236}">
                    <a16:creationId xmlns:a16="http://schemas.microsoft.com/office/drawing/2014/main" id="{C11CD559-BB18-49B7-A515-3BCEB7C510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50" y="3598"/>
                <a:ext cx="34" cy="27"/>
              </a:xfrm>
              <a:prstGeom prst="line">
                <a:avLst/>
              </a:prstGeom>
              <a:noFill/>
              <a:ln w="1270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37" name="Rectangle 164">
                <a:extLst>
                  <a:ext uri="{FF2B5EF4-FFF2-40B4-BE49-F238E27FC236}">
                    <a16:creationId xmlns:a16="http://schemas.microsoft.com/office/drawing/2014/main" id="{1D28B6FD-DD11-4B82-94D0-9CD85BD6F1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6" y="3394"/>
                <a:ext cx="10" cy="273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938" name="Rectangle 165">
                <a:extLst>
                  <a:ext uri="{FF2B5EF4-FFF2-40B4-BE49-F238E27FC236}">
                    <a16:creationId xmlns:a16="http://schemas.microsoft.com/office/drawing/2014/main" id="{1D028770-CE5A-4924-A9ED-B0E2F290FB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5" y="3398"/>
                <a:ext cx="8" cy="269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939" name="Line 166">
                <a:extLst>
                  <a:ext uri="{FF2B5EF4-FFF2-40B4-BE49-F238E27FC236}">
                    <a16:creationId xmlns:a16="http://schemas.microsoft.com/office/drawing/2014/main" id="{F11B1A8D-F961-4EC3-A45B-3581C38976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3" y="3467"/>
                <a:ext cx="539" cy="1"/>
              </a:xfrm>
              <a:prstGeom prst="line">
                <a:avLst/>
              </a:prstGeom>
              <a:noFill/>
              <a:ln w="952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40" name="Rectangle 167">
                <a:extLst>
                  <a:ext uri="{FF2B5EF4-FFF2-40B4-BE49-F238E27FC236}">
                    <a16:creationId xmlns:a16="http://schemas.microsoft.com/office/drawing/2014/main" id="{1A2B6AD0-CD05-4FB9-9DD6-A567A35A50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3" y="1944"/>
                <a:ext cx="21" cy="1445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941" name="Rectangle 168">
                <a:extLst>
                  <a:ext uri="{FF2B5EF4-FFF2-40B4-BE49-F238E27FC236}">
                    <a16:creationId xmlns:a16="http://schemas.microsoft.com/office/drawing/2014/main" id="{3870A6AA-7316-4D5B-AA7D-D03B61DB67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0" y="1944"/>
                <a:ext cx="21" cy="1445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942" name="Rectangle 169">
                <a:extLst>
                  <a:ext uri="{FF2B5EF4-FFF2-40B4-BE49-F238E27FC236}">
                    <a16:creationId xmlns:a16="http://schemas.microsoft.com/office/drawing/2014/main" id="{97816D49-8EE4-457D-8951-2E159C10C1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4" y="1940"/>
                <a:ext cx="1188" cy="19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943" name="Line 170">
                <a:extLst>
                  <a:ext uri="{FF2B5EF4-FFF2-40B4-BE49-F238E27FC236}">
                    <a16:creationId xmlns:a16="http://schemas.microsoft.com/office/drawing/2014/main" id="{F505C38F-6AF2-46CD-A1FC-A41886C800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9" y="2236"/>
                <a:ext cx="1189" cy="1"/>
              </a:xfrm>
              <a:prstGeom prst="line">
                <a:avLst/>
              </a:prstGeom>
              <a:noFill/>
              <a:ln w="1270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44" name="Rectangle 171">
                <a:extLst>
                  <a:ext uri="{FF2B5EF4-FFF2-40B4-BE49-F238E27FC236}">
                    <a16:creationId xmlns:a16="http://schemas.microsoft.com/office/drawing/2014/main" id="{C2FDA9C8-54D2-49EC-9695-BAAD1E4743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3" y="1646"/>
                <a:ext cx="161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800">
                    <a:solidFill>
                      <a:srgbClr val="1F1A17"/>
                    </a:solidFill>
                    <a:latin typeface="Times New Roman" panose="02020603050405020304" pitchFamily="18" charset="0"/>
                  </a:rPr>
                  <a:t>D</a:t>
                </a:r>
                <a:endParaRPr lang="en-US" altLang="en-US"/>
              </a:p>
            </p:txBody>
          </p:sp>
          <p:sp>
            <p:nvSpPr>
              <p:cNvPr id="32945" name="Rectangle 172">
                <a:extLst>
                  <a:ext uri="{FF2B5EF4-FFF2-40B4-BE49-F238E27FC236}">
                    <a16:creationId xmlns:a16="http://schemas.microsoft.com/office/drawing/2014/main" id="{8B5CDF75-DEB8-4817-A507-6982F42F9C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4" y="2974"/>
                <a:ext cx="146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800">
                    <a:solidFill>
                      <a:srgbClr val="1F1A17"/>
                    </a:solidFill>
                    <a:latin typeface="Times New Roman" panose="02020603050405020304" pitchFamily="18" charset="0"/>
                  </a:rPr>
                  <a:t>E</a:t>
                </a:r>
                <a:endParaRPr lang="en-US" altLang="en-US"/>
              </a:p>
            </p:txBody>
          </p:sp>
          <p:sp>
            <p:nvSpPr>
              <p:cNvPr id="32946" name="Rectangle 173">
                <a:extLst>
                  <a:ext uri="{FF2B5EF4-FFF2-40B4-BE49-F238E27FC236}">
                    <a16:creationId xmlns:a16="http://schemas.microsoft.com/office/drawing/2014/main" id="{2B09CB99-E5D3-4C5A-A526-474CB9CA75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0" y="2607"/>
                <a:ext cx="159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800">
                    <a:solidFill>
                      <a:srgbClr val="1F1A17"/>
                    </a:solidFill>
                    <a:latin typeface="Times New Roman" panose="02020603050405020304" pitchFamily="18" charset="0"/>
                  </a:rPr>
                  <a:t>A</a:t>
                </a:r>
                <a:endParaRPr lang="en-US" altLang="en-US"/>
              </a:p>
            </p:txBody>
          </p:sp>
          <p:sp>
            <p:nvSpPr>
              <p:cNvPr id="32947" name="Rectangle 174">
                <a:extLst>
                  <a:ext uri="{FF2B5EF4-FFF2-40B4-BE49-F238E27FC236}">
                    <a16:creationId xmlns:a16="http://schemas.microsoft.com/office/drawing/2014/main" id="{8F82F921-5960-4B88-975F-666E5CF57A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7" y="3006"/>
                <a:ext cx="154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800">
                    <a:solidFill>
                      <a:srgbClr val="1F1A17"/>
                    </a:solidFill>
                    <a:latin typeface="Times New Roman" panose="02020603050405020304" pitchFamily="18" charset="0"/>
                  </a:rPr>
                  <a:t>B</a:t>
                </a:r>
                <a:endParaRPr lang="en-US" altLang="en-US"/>
              </a:p>
            </p:txBody>
          </p:sp>
          <p:sp>
            <p:nvSpPr>
              <p:cNvPr id="32948" name="Rectangle 175">
                <a:extLst>
                  <a:ext uri="{FF2B5EF4-FFF2-40B4-BE49-F238E27FC236}">
                    <a16:creationId xmlns:a16="http://schemas.microsoft.com/office/drawing/2014/main" id="{5F9880D7-0914-4A94-BEDE-6C48BF5BB5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2" y="3006"/>
                <a:ext cx="154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800">
                    <a:solidFill>
                      <a:srgbClr val="1F1A17"/>
                    </a:solidFill>
                    <a:latin typeface="Times New Roman" panose="02020603050405020304" pitchFamily="18" charset="0"/>
                  </a:rPr>
                  <a:t>C</a:t>
                </a:r>
                <a:endParaRPr lang="en-US" altLang="en-US"/>
              </a:p>
            </p:txBody>
          </p:sp>
          <p:sp>
            <p:nvSpPr>
              <p:cNvPr id="32949" name="Rectangle 176">
                <a:extLst>
                  <a:ext uri="{FF2B5EF4-FFF2-40B4-BE49-F238E27FC236}">
                    <a16:creationId xmlns:a16="http://schemas.microsoft.com/office/drawing/2014/main" id="{9A35531D-1474-4F14-8F5B-054A917D2E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2" y="2508"/>
                <a:ext cx="62" cy="6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950" name="Rectangle 177">
                <a:extLst>
                  <a:ext uri="{FF2B5EF4-FFF2-40B4-BE49-F238E27FC236}">
                    <a16:creationId xmlns:a16="http://schemas.microsoft.com/office/drawing/2014/main" id="{6A08FDDC-BD97-4532-9927-0DDAAD21A6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5" y="2508"/>
                <a:ext cx="61" cy="6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951" name="Rectangle 178">
                <a:extLst>
                  <a:ext uri="{FF2B5EF4-FFF2-40B4-BE49-F238E27FC236}">
                    <a16:creationId xmlns:a16="http://schemas.microsoft.com/office/drawing/2014/main" id="{D54215F4-0611-4772-B875-941FF1BE89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8" y="2508"/>
                <a:ext cx="61" cy="6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952" name="Rectangle 179">
                <a:extLst>
                  <a:ext uri="{FF2B5EF4-FFF2-40B4-BE49-F238E27FC236}">
                    <a16:creationId xmlns:a16="http://schemas.microsoft.com/office/drawing/2014/main" id="{789DFDFA-2406-422F-855C-F8C3238F81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1" y="2508"/>
                <a:ext cx="61" cy="6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953" name="Rectangle 180">
                <a:extLst>
                  <a:ext uri="{FF2B5EF4-FFF2-40B4-BE49-F238E27FC236}">
                    <a16:creationId xmlns:a16="http://schemas.microsoft.com/office/drawing/2014/main" id="{F3F98735-CCEE-4573-A8D5-94A92A9F41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2" y="2508"/>
                <a:ext cx="61" cy="6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954" name="Rectangle 181">
                <a:extLst>
                  <a:ext uri="{FF2B5EF4-FFF2-40B4-BE49-F238E27FC236}">
                    <a16:creationId xmlns:a16="http://schemas.microsoft.com/office/drawing/2014/main" id="{DB2A7AE4-9C27-4FB9-B956-D7C3A6E9DB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4" y="2424"/>
                <a:ext cx="61" cy="5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955" name="Rectangle 182">
                <a:extLst>
                  <a:ext uri="{FF2B5EF4-FFF2-40B4-BE49-F238E27FC236}">
                    <a16:creationId xmlns:a16="http://schemas.microsoft.com/office/drawing/2014/main" id="{767D81A8-391B-44D2-AD39-17B6A91367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7" y="2424"/>
                <a:ext cx="61" cy="5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956" name="Rectangle 183">
                <a:extLst>
                  <a:ext uri="{FF2B5EF4-FFF2-40B4-BE49-F238E27FC236}">
                    <a16:creationId xmlns:a16="http://schemas.microsoft.com/office/drawing/2014/main" id="{DDE41335-FA92-432B-BCEA-AA070F6C10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0" y="2424"/>
                <a:ext cx="61" cy="5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957" name="Rectangle 184">
                <a:extLst>
                  <a:ext uri="{FF2B5EF4-FFF2-40B4-BE49-F238E27FC236}">
                    <a16:creationId xmlns:a16="http://schemas.microsoft.com/office/drawing/2014/main" id="{E88825FF-8305-4B31-8ABD-7BF2DFF831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3" y="2424"/>
                <a:ext cx="59" cy="5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958" name="Rectangle 185">
                <a:extLst>
                  <a:ext uri="{FF2B5EF4-FFF2-40B4-BE49-F238E27FC236}">
                    <a16:creationId xmlns:a16="http://schemas.microsoft.com/office/drawing/2014/main" id="{2907BA02-B9BD-4B8E-93B6-6D85E72C18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3" y="2424"/>
                <a:ext cx="62" cy="5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959" name="Rectangle 186">
                <a:extLst>
                  <a:ext uri="{FF2B5EF4-FFF2-40B4-BE49-F238E27FC236}">
                    <a16:creationId xmlns:a16="http://schemas.microsoft.com/office/drawing/2014/main" id="{1BDE3009-07CE-49D0-9DFD-6E8A520147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6" y="2424"/>
                <a:ext cx="62" cy="5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960" name="Rectangle 187">
                <a:extLst>
                  <a:ext uri="{FF2B5EF4-FFF2-40B4-BE49-F238E27FC236}">
                    <a16:creationId xmlns:a16="http://schemas.microsoft.com/office/drawing/2014/main" id="{D722D9DB-5ED0-4B70-9D0B-03085D7ED7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9" y="2424"/>
                <a:ext cx="62" cy="5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961" name="Rectangle 188">
                <a:extLst>
                  <a:ext uri="{FF2B5EF4-FFF2-40B4-BE49-F238E27FC236}">
                    <a16:creationId xmlns:a16="http://schemas.microsoft.com/office/drawing/2014/main" id="{5B4F14D5-F55E-4D45-A741-B43471D400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2" y="2424"/>
                <a:ext cx="6" cy="5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962" name="Rectangle 189">
                <a:extLst>
                  <a:ext uri="{FF2B5EF4-FFF2-40B4-BE49-F238E27FC236}">
                    <a16:creationId xmlns:a16="http://schemas.microsoft.com/office/drawing/2014/main" id="{D2FE71C9-7388-439A-BDBD-5F8EEE5C53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1" y="3546"/>
                <a:ext cx="123" cy="6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963" name="Rectangle 190">
                <a:extLst>
                  <a:ext uri="{FF2B5EF4-FFF2-40B4-BE49-F238E27FC236}">
                    <a16:creationId xmlns:a16="http://schemas.microsoft.com/office/drawing/2014/main" id="{C600A7D2-7A6E-46BA-A6D0-C062B6211D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4" y="3546"/>
                <a:ext cx="123" cy="6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964" name="Rectangle 191">
                <a:extLst>
                  <a:ext uri="{FF2B5EF4-FFF2-40B4-BE49-F238E27FC236}">
                    <a16:creationId xmlns:a16="http://schemas.microsoft.com/office/drawing/2014/main" id="{5B56F7EA-8C63-4C51-AF60-003196E9CA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5" y="3546"/>
                <a:ext cx="17" cy="6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965" name="Rectangle 192">
                <a:extLst>
                  <a:ext uri="{FF2B5EF4-FFF2-40B4-BE49-F238E27FC236}">
                    <a16:creationId xmlns:a16="http://schemas.microsoft.com/office/drawing/2014/main" id="{C3487B9A-D8E2-4BC8-BC73-B67C18F8A0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3" y="2268"/>
                <a:ext cx="61" cy="6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966" name="Rectangle 193">
                <a:extLst>
                  <a:ext uri="{FF2B5EF4-FFF2-40B4-BE49-F238E27FC236}">
                    <a16:creationId xmlns:a16="http://schemas.microsoft.com/office/drawing/2014/main" id="{E6DBC52A-9022-4F1B-B3A1-DDA5648873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5" y="2268"/>
                <a:ext cx="62" cy="6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967" name="Rectangle 194">
                <a:extLst>
                  <a:ext uri="{FF2B5EF4-FFF2-40B4-BE49-F238E27FC236}">
                    <a16:creationId xmlns:a16="http://schemas.microsoft.com/office/drawing/2014/main" id="{6281925A-2DEA-4209-91DF-A200EA8EA1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6" y="2268"/>
                <a:ext cx="62" cy="6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968" name="Rectangle 195">
                <a:extLst>
                  <a:ext uri="{FF2B5EF4-FFF2-40B4-BE49-F238E27FC236}">
                    <a16:creationId xmlns:a16="http://schemas.microsoft.com/office/drawing/2014/main" id="{3D667E63-6BEB-4547-BF02-57C44C3172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5" y="3481"/>
                <a:ext cx="123" cy="5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969" name="Rectangle 196">
                <a:extLst>
                  <a:ext uri="{FF2B5EF4-FFF2-40B4-BE49-F238E27FC236}">
                    <a16:creationId xmlns:a16="http://schemas.microsoft.com/office/drawing/2014/main" id="{051FD1E5-D987-414A-A400-95B701D552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5" y="2339"/>
                <a:ext cx="61" cy="6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970" name="Rectangle 197">
                <a:extLst>
                  <a:ext uri="{FF2B5EF4-FFF2-40B4-BE49-F238E27FC236}">
                    <a16:creationId xmlns:a16="http://schemas.microsoft.com/office/drawing/2014/main" id="{E6A2B605-6D9E-488F-B97D-25EBF8A1E7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8" y="2339"/>
                <a:ext cx="7" cy="6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971" name="Rectangle 198">
                <a:extLst>
                  <a:ext uri="{FF2B5EF4-FFF2-40B4-BE49-F238E27FC236}">
                    <a16:creationId xmlns:a16="http://schemas.microsoft.com/office/drawing/2014/main" id="{2AE947EF-694D-4735-93C2-7B625445C4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2" y="3511"/>
                <a:ext cx="56" cy="6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972" name="Rectangle 199">
                <a:extLst>
                  <a:ext uri="{FF2B5EF4-FFF2-40B4-BE49-F238E27FC236}">
                    <a16:creationId xmlns:a16="http://schemas.microsoft.com/office/drawing/2014/main" id="{BBDD0DA5-C93F-40C7-9C06-DC9B634DD2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8" y="2268"/>
                <a:ext cx="60" cy="6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973" name="Rectangle 200">
                <a:extLst>
                  <a:ext uri="{FF2B5EF4-FFF2-40B4-BE49-F238E27FC236}">
                    <a16:creationId xmlns:a16="http://schemas.microsoft.com/office/drawing/2014/main" id="{9206F945-EED4-49A9-BD8B-0AC8687F51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9" y="2268"/>
                <a:ext cx="61" cy="6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974" name="Rectangle 201">
                <a:extLst>
                  <a:ext uri="{FF2B5EF4-FFF2-40B4-BE49-F238E27FC236}">
                    <a16:creationId xmlns:a16="http://schemas.microsoft.com/office/drawing/2014/main" id="{D754C848-6E77-4BB2-BC3A-3AE32E641F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2" y="2268"/>
                <a:ext cx="4" cy="6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975" name="Rectangle 202">
                <a:extLst>
                  <a:ext uri="{FF2B5EF4-FFF2-40B4-BE49-F238E27FC236}">
                    <a16:creationId xmlns:a16="http://schemas.microsoft.com/office/drawing/2014/main" id="{82D25CE3-5654-4CCE-BAA6-55EEC1ACF5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0" y="3481"/>
                <a:ext cx="104" cy="5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976" name="Rectangle 203">
                <a:extLst>
                  <a:ext uri="{FF2B5EF4-FFF2-40B4-BE49-F238E27FC236}">
                    <a16:creationId xmlns:a16="http://schemas.microsoft.com/office/drawing/2014/main" id="{D576365C-7771-47FB-878B-29FB00959B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9" y="2339"/>
                <a:ext cx="59" cy="6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977" name="Rectangle 204">
                <a:extLst>
                  <a:ext uri="{FF2B5EF4-FFF2-40B4-BE49-F238E27FC236}">
                    <a16:creationId xmlns:a16="http://schemas.microsoft.com/office/drawing/2014/main" id="{0FA78A32-88C8-413D-97BD-AE2C13941E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0" y="2339"/>
                <a:ext cx="61" cy="6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978" name="Rectangle 205">
                <a:extLst>
                  <a:ext uri="{FF2B5EF4-FFF2-40B4-BE49-F238E27FC236}">
                    <a16:creationId xmlns:a16="http://schemas.microsoft.com/office/drawing/2014/main" id="{CDE8405B-7923-4F6A-B7C4-C839293A27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3" y="2339"/>
                <a:ext cx="61" cy="6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979" name="Rectangle 206">
                <a:extLst>
                  <a:ext uri="{FF2B5EF4-FFF2-40B4-BE49-F238E27FC236}">
                    <a16:creationId xmlns:a16="http://schemas.microsoft.com/office/drawing/2014/main" id="{E757DF4A-9799-43C2-A9D6-B401031CC5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5" y="2339"/>
                <a:ext cx="48" cy="6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980" name="Rectangle 207">
                <a:extLst>
                  <a:ext uri="{FF2B5EF4-FFF2-40B4-BE49-F238E27FC236}">
                    <a16:creationId xmlns:a16="http://schemas.microsoft.com/office/drawing/2014/main" id="{3E1D4B0A-BFB4-44D7-B524-71731E5D53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3" y="3511"/>
                <a:ext cx="123" cy="6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981" name="Rectangle 208">
                <a:extLst>
                  <a:ext uri="{FF2B5EF4-FFF2-40B4-BE49-F238E27FC236}">
                    <a16:creationId xmlns:a16="http://schemas.microsoft.com/office/drawing/2014/main" id="{D100C48B-708D-454E-9F92-1D7FBAE964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6" y="3511"/>
                <a:ext cx="1" cy="6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982" name="Rectangle 209">
                <a:extLst>
                  <a:ext uri="{FF2B5EF4-FFF2-40B4-BE49-F238E27FC236}">
                    <a16:creationId xmlns:a16="http://schemas.microsoft.com/office/drawing/2014/main" id="{14E4EDBE-C88C-41EE-A97F-98E491777B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2" y="2268"/>
                <a:ext cx="61" cy="6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983" name="Rectangle 210">
                <a:extLst>
                  <a:ext uri="{FF2B5EF4-FFF2-40B4-BE49-F238E27FC236}">
                    <a16:creationId xmlns:a16="http://schemas.microsoft.com/office/drawing/2014/main" id="{C95DCB92-67C4-43F7-9F98-7F1B816F5D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3" y="2268"/>
                <a:ext cx="61" cy="6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984" name="Rectangle 211">
                <a:extLst>
                  <a:ext uri="{FF2B5EF4-FFF2-40B4-BE49-F238E27FC236}">
                    <a16:creationId xmlns:a16="http://schemas.microsoft.com/office/drawing/2014/main" id="{935F9F70-E6C0-4ED5-8B85-23A5424B63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6" y="2268"/>
                <a:ext cx="61" cy="6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985" name="Rectangle 212">
                <a:extLst>
                  <a:ext uri="{FF2B5EF4-FFF2-40B4-BE49-F238E27FC236}">
                    <a16:creationId xmlns:a16="http://schemas.microsoft.com/office/drawing/2014/main" id="{90D21D53-517F-42E5-BF12-8326791B09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9" y="2268"/>
                <a:ext cx="61" cy="6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986" name="Rectangle 213">
                <a:extLst>
                  <a:ext uri="{FF2B5EF4-FFF2-40B4-BE49-F238E27FC236}">
                    <a16:creationId xmlns:a16="http://schemas.microsoft.com/office/drawing/2014/main" id="{5F7B6260-228F-49CE-84A0-EC4FB87997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3" y="3481"/>
                <a:ext cx="121" cy="5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987" name="Rectangle 214">
                <a:extLst>
                  <a:ext uri="{FF2B5EF4-FFF2-40B4-BE49-F238E27FC236}">
                    <a16:creationId xmlns:a16="http://schemas.microsoft.com/office/drawing/2014/main" id="{E16E49BD-9F39-49A1-B752-304283F70A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4" y="3481"/>
                <a:ext cx="9" cy="5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988" name="Rectangle 215">
                <a:extLst>
                  <a:ext uri="{FF2B5EF4-FFF2-40B4-BE49-F238E27FC236}">
                    <a16:creationId xmlns:a16="http://schemas.microsoft.com/office/drawing/2014/main" id="{270150C2-FD27-40E5-8492-B9B61EAE35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1" y="2339"/>
                <a:ext cx="61" cy="6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989" name="Rectangle 216">
                <a:extLst>
                  <a:ext uri="{FF2B5EF4-FFF2-40B4-BE49-F238E27FC236}">
                    <a16:creationId xmlns:a16="http://schemas.microsoft.com/office/drawing/2014/main" id="{C35A0C0B-E69B-4558-8D19-82DD0E48FD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2" y="2339"/>
                <a:ext cx="61" cy="6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32787" name="Rectangle 217">
              <a:extLst>
                <a:ext uri="{FF2B5EF4-FFF2-40B4-BE49-F238E27FC236}">
                  <a16:creationId xmlns:a16="http://schemas.microsoft.com/office/drawing/2014/main" id="{354E7ADB-471C-4776-BA52-CD635FD7A5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1" y="3511"/>
              <a:ext cx="99" cy="6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2788" name="Rectangle 218">
              <a:extLst>
                <a:ext uri="{FF2B5EF4-FFF2-40B4-BE49-F238E27FC236}">
                  <a16:creationId xmlns:a16="http://schemas.microsoft.com/office/drawing/2014/main" id="{C748B5BF-FB7D-4AF9-B025-D706DA5B6E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0" y="2339"/>
              <a:ext cx="61" cy="6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2789" name="Rectangle 219">
              <a:extLst>
                <a:ext uri="{FF2B5EF4-FFF2-40B4-BE49-F238E27FC236}">
                  <a16:creationId xmlns:a16="http://schemas.microsoft.com/office/drawing/2014/main" id="{DEAF33F9-2420-4953-8507-92C11ACE14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2" y="3511"/>
              <a:ext cx="33" cy="6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A3D0E7-069D-414E-94A5-B3FC761D3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SAobraćajni fakultet u Beogradu                                    dr Gordana Kastratović</a:t>
            </a:r>
            <a:endParaRPr lang="en-U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61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6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061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061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061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98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48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6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48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6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48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6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480"/>
                            </p:stCondLst>
                            <p:childTnLst>
                              <p:par>
                                <p:cTn id="4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6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7480"/>
                            </p:stCondLst>
                            <p:childTnLst>
                              <p:par>
                                <p:cTn id="4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06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83" grpId="0"/>
      <p:bldP spid="306185" grpId="0"/>
      <p:bldP spid="306186" grpId="0"/>
      <p:bldP spid="306187" grpId="0"/>
      <p:bldP spid="306188" grpId="0"/>
      <p:bldP spid="30618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BD690DE-7536-4548-A72E-1665E1D4D32D}" type="datetime11">
              <a:rPr lang="en-US" sz="1400" smtClean="0">
                <a:solidFill>
                  <a:schemeClr val="tx1"/>
                </a:solidFill>
              </a:rPr>
              <a:pPr/>
              <a:t>12:26:15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6548101-4617-42ED-8A45-F896B1C0E52A}" type="slidenum">
              <a:rPr lang="en-US" sz="1400" smtClean="0">
                <a:solidFill>
                  <a:schemeClr val="tx1"/>
                </a:solidFill>
              </a:rPr>
              <a:pPr/>
              <a:t>12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7412" name="WordArt 2"/>
          <p:cNvSpPr>
            <a:spLocks noChangeArrowheads="1" noChangeShapeType="1" noTextEdit="1"/>
          </p:cNvSpPr>
          <p:nvPr/>
        </p:nvSpPr>
        <p:spPr bwMode="auto">
          <a:xfrm>
            <a:off x="304800" y="836613"/>
            <a:ext cx="8532813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spc="56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4D4D4D"/>
                    </a:gs>
                    <a:gs pos="50000">
                      <a:srgbClr val="B8B8B8"/>
                    </a:gs>
                    <a:gs pos="100000">
                      <a:srgbClr val="4D4D4D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LAMINARNO I TURBULENTNO STRUJANJE</a:t>
            </a:r>
          </a:p>
        </p:txBody>
      </p:sp>
      <p:sp>
        <p:nvSpPr>
          <p:cNvPr id="17413" name="Line 3"/>
          <p:cNvSpPr>
            <a:spLocks noChangeShapeType="1"/>
          </p:cNvSpPr>
          <p:nvPr/>
        </p:nvSpPr>
        <p:spPr bwMode="auto">
          <a:xfrm>
            <a:off x="215900" y="512763"/>
            <a:ext cx="8697913" cy="0"/>
          </a:xfrm>
          <a:prstGeom prst="line">
            <a:avLst/>
          </a:prstGeom>
          <a:noFill/>
          <a:ln w="92075" cmpd="thickThin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4" name="Text Box 4"/>
          <p:cNvSpPr txBox="1">
            <a:spLocks noChangeArrowheads="1"/>
          </p:cNvSpPr>
          <p:nvPr/>
        </p:nvSpPr>
        <p:spPr bwMode="auto">
          <a:xfrm>
            <a:off x="6588125" y="6483350"/>
            <a:ext cx="2393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sr-Latn-CS" sz="1800" i="1">
                <a:solidFill>
                  <a:srgbClr val="000000"/>
                </a:solidFill>
                <a:latin typeface="Times New Roman" pitchFamily="18" charset="0"/>
              </a:rPr>
              <a:t>dr Gordana Kastrato</a:t>
            </a:r>
            <a:r>
              <a:rPr lang="en-US" sz="1800" i="1">
                <a:solidFill>
                  <a:srgbClr val="000000"/>
                </a:solidFill>
                <a:latin typeface="Times New Roman" pitchFamily="18" charset="0"/>
              </a:rPr>
              <a:t>vi</a:t>
            </a:r>
            <a:r>
              <a:rPr lang="sr-Latn-CS" sz="1800" i="1">
                <a:solidFill>
                  <a:srgbClr val="000000"/>
                </a:solidFill>
                <a:latin typeface="Times New Roman" pitchFamily="18" charset="0"/>
              </a:rPr>
              <a:t>ć</a:t>
            </a:r>
            <a:endParaRPr lang="en-US" sz="1800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15" name="Text Box 5"/>
          <p:cNvSpPr txBox="1">
            <a:spLocks noChangeArrowheads="1"/>
          </p:cNvSpPr>
          <p:nvPr/>
        </p:nvSpPr>
        <p:spPr bwMode="auto">
          <a:xfrm>
            <a:off x="3394075" y="161925"/>
            <a:ext cx="23574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sr-Latn-CS" sz="1500" b="1">
                <a:solidFill>
                  <a:srgbClr val="000000"/>
                </a:solidFill>
              </a:rPr>
              <a:t>MEHANIKA FLUIDA</a:t>
            </a:r>
            <a:endParaRPr lang="en-US" sz="1500" b="1">
              <a:solidFill>
                <a:srgbClr val="000000"/>
              </a:solidFill>
            </a:endParaRPr>
          </a:p>
        </p:txBody>
      </p:sp>
      <p:sp>
        <p:nvSpPr>
          <p:cNvPr id="17416" name="Line 6"/>
          <p:cNvSpPr>
            <a:spLocks noChangeShapeType="1"/>
          </p:cNvSpPr>
          <p:nvPr/>
        </p:nvSpPr>
        <p:spPr bwMode="auto">
          <a:xfrm>
            <a:off x="230188" y="6418263"/>
            <a:ext cx="8683625" cy="0"/>
          </a:xfrm>
          <a:prstGeom prst="line">
            <a:avLst/>
          </a:prstGeom>
          <a:noFill/>
          <a:ln w="92075" cmpd="thinThick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08231" name="Picture 7" descr="lamin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8150" y="1412875"/>
            <a:ext cx="31242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32" name="Picture 8" descr="Tra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8150" y="3089275"/>
            <a:ext cx="3124200" cy="154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33" name="Picture 9" descr="tur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48150" y="4689475"/>
            <a:ext cx="31242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8234" name="Object 10"/>
          <p:cNvGraphicFramePr>
            <a:graphicFrameLocks noChangeAspect="1"/>
          </p:cNvGraphicFramePr>
          <p:nvPr/>
        </p:nvGraphicFramePr>
        <p:xfrm>
          <a:off x="387350" y="2384425"/>
          <a:ext cx="3536950" cy="277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2924556" imgH="2299411" progId="CorelDRAW.Graphic.9">
                  <p:embed/>
                </p:oleObj>
              </mc:Choice>
              <mc:Fallback>
                <p:oleObj name="CorelDRAW" r:id="rId5" imgW="2924556" imgH="2299411" progId="CorelDRAW.Graphic.9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350" y="2384425"/>
                        <a:ext cx="3536950" cy="2779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235" name="Text Box 11"/>
          <p:cNvSpPr txBox="1">
            <a:spLocks noChangeArrowheads="1"/>
          </p:cNvSpPr>
          <p:nvPr/>
        </p:nvSpPr>
        <p:spPr bwMode="auto">
          <a:xfrm>
            <a:off x="7516813" y="2017713"/>
            <a:ext cx="1352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/>
              <a:t>Laminar</a:t>
            </a:r>
            <a:r>
              <a:rPr lang="sr-Latn-CS" sz="1800" b="1"/>
              <a:t>no</a:t>
            </a:r>
            <a:endParaRPr lang="en-US" sz="1800" b="1"/>
          </a:p>
        </p:txBody>
      </p:sp>
      <p:sp>
        <p:nvSpPr>
          <p:cNvPr id="308236" name="Text Box 12"/>
          <p:cNvSpPr txBox="1">
            <a:spLocks noChangeArrowheads="1"/>
          </p:cNvSpPr>
          <p:nvPr/>
        </p:nvSpPr>
        <p:spPr bwMode="auto">
          <a:xfrm>
            <a:off x="7516813" y="3617913"/>
            <a:ext cx="1200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Latn-CS" sz="1800" b="1"/>
              <a:t>Prelazno </a:t>
            </a:r>
            <a:endParaRPr lang="en-US" sz="1800" b="1"/>
          </a:p>
        </p:txBody>
      </p:sp>
      <p:sp>
        <p:nvSpPr>
          <p:cNvPr id="308237" name="Text Box 13"/>
          <p:cNvSpPr txBox="1">
            <a:spLocks noChangeArrowheads="1"/>
          </p:cNvSpPr>
          <p:nvPr/>
        </p:nvSpPr>
        <p:spPr bwMode="auto">
          <a:xfrm>
            <a:off x="7524750" y="5370513"/>
            <a:ext cx="151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/>
              <a:t>Turbulent</a:t>
            </a:r>
            <a:r>
              <a:rPr lang="sr-Latn-CS" sz="1800" b="1"/>
              <a:t>no</a:t>
            </a:r>
            <a:endParaRPr lang="en-US" sz="1800" b="1"/>
          </a:p>
        </p:txBody>
      </p:sp>
      <p:sp>
        <p:nvSpPr>
          <p:cNvPr id="308238" name="Line 14"/>
          <p:cNvSpPr>
            <a:spLocks noChangeShapeType="1"/>
          </p:cNvSpPr>
          <p:nvPr/>
        </p:nvSpPr>
        <p:spPr bwMode="auto">
          <a:xfrm flipV="1">
            <a:off x="3348038" y="2168525"/>
            <a:ext cx="719137" cy="6842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08239" name="Line 15"/>
          <p:cNvSpPr>
            <a:spLocks noChangeShapeType="1"/>
          </p:cNvSpPr>
          <p:nvPr/>
        </p:nvSpPr>
        <p:spPr bwMode="auto">
          <a:xfrm flipV="1">
            <a:off x="3419475" y="3789363"/>
            <a:ext cx="79216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08240" name="Line 16"/>
          <p:cNvSpPr>
            <a:spLocks noChangeShapeType="1"/>
          </p:cNvSpPr>
          <p:nvPr/>
        </p:nvSpPr>
        <p:spPr bwMode="auto">
          <a:xfrm>
            <a:off x="3455988" y="4833938"/>
            <a:ext cx="719137" cy="68421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08241" name="Text Box 17"/>
          <p:cNvSpPr txBox="1">
            <a:spLocks noChangeArrowheads="1"/>
          </p:cNvSpPr>
          <p:nvPr/>
        </p:nvSpPr>
        <p:spPr bwMode="auto">
          <a:xfrm>
            <a:off x="395288" y="5481638"/>
            <a:ext cx="29162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sr-Latn-CS" sz="1800" b="1"/>
              <a:t>Postepeno se povećava brzina strujanja</a:t>
            </a:r>
            <a:endParaRPr lang="en-US" sz="1800" b="1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8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082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082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082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308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8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08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08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08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8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308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08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08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35" grpId="0"/>
      <p:bldP spid="308236" grpId="0"/>
      <p:bldP spid="308237" grpId="0"/>
      <p:bldP spid="308238" grpId="0" animBg="1"/>
      <p:bldP spid="308239" grpId="0" animBg="1"/>
      <p:bldP spid="308240" grpId="0" animBg="1"/>
      <p:bldP spid="3082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Slide Number Placeholder 5">
            <a:extLst>
              <a:ext uri="{FF2B5EF4-FFF2-40B4-BE49-F238E27FC236}">
                <a16:creationId xmlns:a16="http://schemas.microsoft.com/office/drawing/2014/main" id="{9B078EF8-D67E-4D4C-B215-E9DDE19F9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60F726E-727F-4A87-8B66-FE3D2FFA7A87}" type="slidenum">
              <a:rPr lang="en-US" altLang="en-US" sz="1400"/>
              <a:pPr eaLnBrk="1" hangingPunct="1"/>
              <a:t>13</a:t>
            </a:fld>
            <a:endParaRPr lang="en-US" altLang="en-US" sz="1400"/>
          </a:p>
        </p:txBody>
      </p:sp>
      <p:sp>
        <p:nvSpPr>
          <p:cNvPr id="33796" name="WordArt 2">
            <a:extLst>
              <a:ext uri="{FF2B5EF4-FFF2-40B4-BE49-F238E27FC236}">
                <a16:creationId xmlns:a16="http://schemas.microsoft.com/office/drawing/2014/main" id="{0EEB24C8-FE97-45CD-8C2B-A9A913052F3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" y="836613"/>
            <a:ext cx="8532813" cy="431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spc="560">
                <a:gradFill rotWithShape="1">
                  <a:gsLst>
                    <a:gs pos="0">
                      <a:srgbClr val="4D4D4D"/>
                    </a:gs>
                    <a:gs pos="50000">
                      <a:srgbClr val="B8B8B8"/>
                    </a:gs>
                    <a:gs pos="100000">
                      <a:srgbClr val="4D4D4D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LAMINARNO I TURBULENTNO STRUJANJE</a:t>
            </a:r>
          </a:p>
        </p:txBody>
      </p:sp>
      <p:sp>
        <p:nvSpPr>
          <p:cNvPr id="33797" name="Line 3">
            <a:extLst>
              <a:ext uri="{FF2B5EF4-FFF2-40B4-BE49-F238E27FC236}">
                <a16:creationId xmlns:a16="http://schemas.microsoft.com/office/drawing/2014/main" id="{AB43C6F6-BD11-49B1-B79D-9B8BBBD7D566}"/>
              </a:ext>
            </a:extLst>
          </p:cNvPr>
          <p:cNvSpPr>
            <a:spLocks noChangeShapeType="1"/>
          </p:cNvSpPr>
          <p:nvPr/>
        </p:nvSpPr>
        <p:spPr bwMode="auto">
          <a:xfrm>
            <a:off x="215900" y="512763"/>
            <a:ext cx="8697913" cy="0"/>
          </a:xfrm>
          <a:prstGeom prst="line">
            <a:avLst/>
          </a:prstGeom>
          <a:noFill/>
          <a:ln w="92075" cmpd="thickThin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9" name="Text Box 5">
            <a:extLst>
              <a:ext uri="{FF2B5EF4-FFF2-40B4-BE49-F238E27FC236}">
                <a16:creationId xmlns:a16="http://schemas.microsoft.com/office/drawing/2014/main" id="{4270046C-4064-45ED-9C04-42C375E69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4075" y="161925"/>
            <a:ext cx="23574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sr-Latn-CS" altLang="en-US" sz="1500" b="1">
                <a:solidFill>
                  <a:srgbClr val="000000"/>
                </a:solidFill>
              </a:rPr>
              <a:t>MEHANIKA FLUIDA</a:t>
            </a:r>
            <a:endParaRPr lang="en-US" altLang="en-US" sz="1500" b="1">
              <a:solidFill>
                <a:srgbClr val="000000"/>
              </a:solidFill>
            </a:endParaRPr>
          </a:p>
        </p:txBody>
      </p:sp>
      <p:sp>
        <p:nvSpPr>
          <p:cNvPr id="33800" name="Line 6">
            <a:extLst>
              <a:ext uri="{FF2B5EF4-FFF2-40B4-BE49-F238E27FC236}">
                <a16:creationId xmlns:a16="http://schemas.microsoft.com/office/drawing/2014/main" id="{834FCE98-BE6A-4593-AF0B-4377137B84A7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188" y="6324600"/>
            <a:ext cx="8683625" cy="0"/>
          </a:xfrm>
          <a:prstGeom prst="line">
            <a:avLst/>
          </a:prstGeom>
          <a:noFill/>
          <a:ln w="92075" cmpd="thinThick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801" name="Picture 7">
            <a:extLst>
              <a:ext uri="{FF2B5EF4-FFF2-40B4-BE49-F238E27FC236}">
                <a16:creationId xmlns:a16="http://schemas.microsoft.com/office/drawing/2014/main" id="{CCD64D90-F236-426F-94C4-A55AD0CF1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1376363"/>
            <a:ext cx="353377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08" name="Text Box 8">
            <a:extLst>
              <a:ext uri="{FF2B5EF4-FFF2-40B4-BE49-F238E27FC236}">
                <a16:creationId xmlns:a16="http://schemas.microsoft.com/office/drawing/2014/main" id="{62CB7F7D-632E-4365-839F-F9EF73101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3188" y="5300663"/>
            <a:ext cx="3060700" cy="3048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CS" altLang="en-US" sz="1400" b="1">
                <a:sym typeface="Symbol" panose="05050102010706020507" pitchFamily="18" charset="2"/>
              </a:rPr>
              <a:t>Ventil za kontrolu brzine strujanja</a:t>
            </a:r>
          </a:p>
        </p:txBody>
      </p:sp>
      <p:sp>
        <p:nvSpPr>
          <p:cNvPr id="307209" name="Text Box 9">
            <a:extLst>
              <a:ext uri="{FF2B5EF4-FFF2-40B4-BE49-F238E27FC236}">
                <a16:creationId xmlns:a16="http://schemas.microsoft.com/office/drawing/2014/main" id="{C1CDEF09-BCA9-464C-800B-75DF0400D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" y="3573463"/>
            <a:ext cx="4392613" cy="5175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CS" altLang="en-US" sz="1400" b="1">
                <a:sym typeface="Symbol" panose="05050102010706020507" pitchFamily="18" charset="2"/>
              </a:rPr>
              <a:t>Laminarno ili tulrbulentno strujanje se posmatra u ovoj cevi i ono je funkcija brzine strujanja</a:t>
            </a:r>
          </a:p>
        </p:txBody>
      </p:sp>
      <p:sp>
        <p:nvSpPr>
          <p:cNvPr id="307210" name="Text Box 10">
            <a:extLst>
              <a:ext uri="{FF2B5EF4-FFF2-40B4-BE49-F238E27FC236}">
                <a16:creationId xmlns:a16="http://schemas.microsoft.com/office/drawing/2014/main" id="{B8A4FA81-C612-44E2-AED0-C26D6B7E6F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4138613"/>
            <a:ext cx="3492500" cy="7302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CS" altLang="en-US" sz="1400" b="1">
                <a:sym typeface="Symbol" panose="05050102010706020507" pitchFamily="18" charset="2"/>
              </a:rPr>
              <a:t>Brzina strujanja može se odrediti na osnovu izmerenog vremena potrebnog da se napuni određena zapremina</a:t>
            </a:r>
          </a:p>
        </p:txBody>
      </p:sp>
      <p:sp>
        <p:nvSpPr>
          <p:cNvPr id="307211" name="Text Box 11">
            <a:extLst>
              <a:ext uri="{FF2B5EF4-FFF2-40B4-BE49-F238E27FC236}">
                <a16:creationId xmlns:a16="http://schemas.microsoft.com/office/drawing/2014/main" id="{6A1EF187-EBAA-4DA9-A246-1FA72931D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2044700"/>
            <a:ext cx="1512888" cy="3048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r-Latn-CS" altLang="en-US" sz="1400" b="1">
                <a:sym typeface="Symbol" panose="05050102010706020507" pitchFamily="18" charset="2"/>
              </a:rPr>
              <a:t>sud sa bojom</a:t>
            </a:r>
          </a:p>
        </p:txBody>
      </p:sp>
      <p:sp>
        <p:nvSpPr>
          <p:cNvPr id="307212" name="Text Box 12">
            <a:extLst>
              <a:ext uri="{FF2B5EF4-FFF2-40B4-BE49-F238E27FC236}">
                <a16:creationId xmlns:a16="http://schemas.microsoft.com/office/drawing/2014/main" id="{2A83FE04-8C53-4F6C-96B5-5F2BE97F5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735263"/>
            <a:ext cx="3673475" cy="7302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CS" altLang="en-US" sz="1400" b="1">
                <a:solidFill>
                  <a:srgbClr val="000000"/>
                </a:solidFill>
                <a:sym typeface="Symbol" panose="05050102010706020507" pitchFamily="18" charset="2"/>
              </a:rPr>
              <a:t>Tečnost struji glatko kroz ulazni otvor oblika </a:t>
            </a:r>
            <a:r>
              <a:rPr lang="en-US" altLang="en-US" sz="1400" b="1">
                <a:solidFill>
                  <a:srgbClr val="000000"/>
                </a:solidFill>
                <a:sym typeface="Symbol" panose="05050102010706020507" pitchFamily="18" charset="2"/>
              </a:rPr>
              <a:t>levka</a:t>
            </a:r>
            <a:r>
              <a:rPr lang="sr-Latn-CS" altLang="en-US" sz="1400" b="1">
                <a:solidFill>
                  <a:srgbClr val="000000"/>
                </a:solidFill>
                <a:sym typeface="Symbol" panose="05050102010706020507" pitchFamily="18" charset="2"/>
              </a:rPr>
              <a:t> i boja se uvodi kroz cev koja izlazi ka centru</a:t>
            </a:r>
          </a:p>
        </p:txBody>
      </p:sp>
      <p:sp>
        <p:nvSpPr>
          <p:cNvPr id="307213" name="Text Box 13">
            <a:extLst>
              <a:ext uri="{FF2B5EF4-FFF2-40B4-BE49-F238E27FC236}">
                <a16:creationId xmlns:a16="http://schemas.microsoft.com/office/drawing/2014/main" id="{8FF6E7C0-F2F0-4838-82CA-5991D73D7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8988" y="2276475"/>
            <a:ext cx="3132137" cy="5175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CS" altLang="en-US" sz="1400" b="1">
                <a:sym typeface="Symbol" panose="05050102010706020507" pitchFamily="18" charset="2"/>
              </a:rPr>
              <a:t>Odvod vode koji obezbeđuje konstantni radni nivo tečnosti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C81FBB6-A4D1-48C3-AD22-1E1F12077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SAobraćajni fakultet u Beogradu                                    dr Gordana Kastratović</a:t>
            </a:r>
            <a:endParaRPr lang="en-U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7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7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8" grpId="0" animBg="1"/>
      <p:bldP spid="307209" grpId="0" animBg="1"/>
      <p:bldP spid="307210" grpId="0" animBg="1"/>
      <p:bldP spid="307211" grpId="0" animBg="1"/>
      <p:bldP spid="307212" grpId="0" animBg="1"/>
      <p:bldP spid="3072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Slide Number Placeholder 5">
            <a:extLst>
              <a:ext uri="{FF2B5EF4-FFF2-40B4-BE49-F238E27FC236}">
                <a16:creationId xmlns:a16="http://schemas.microsoft.com/office/drawing/2014/main" id="{38F3247B-D806-4D29-B2C4-34A0917FD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13F287F-6A37-47E5-B4E4-15A49056D6D4}" type="slidenum">
              <a:rPr lang="en-US" altLang="en-US" sz="1400"/>
              <a:pPr eaLnBrk="1" hangingPunct="1"/>
              <a:t>14</a:t>
            </a:fld>
            <a:endParaRPr lang="en-US" altLang="en-US" sz="1400"/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602516F7-CA13-4992-9C11-CD0EAC4A30E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240088" y="2276475"/>
            <a:ext cx="3498850" cy="2339975"/>
            <a:chOff x="1778" y="1473"/>
            <a:chExt cx="2204" cy="1375"/>
          </a:xfrm>
        </p:grpSpPr>
        <p:sp>
          <p:nvSpPr>
            <p:cNvPr id="35877" name="AutoShape 3">
              <a:extLst>
                <a:ext uri="{FF2B5EF4-FFF2-40B4-BE49-F238E27FC236}">
                  <a16:creationId xmlns:a16="http://schemas.microsoft.com/office/drawing/2014/main" id="{39E36312-62C1-406E-924E-26409671327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778" y="1473"/>
              <a:ext cx="2204" cy="1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5878" name="Picture 4">
              <a:extLst>
                <a:ext uri="{FF2B5EF4-FFF2-40B4-BE49-F238E27FC236}">
                  <a16:creationId xmlns:a16="http://schemas.microsoft.com/office/drawing/2014/main" id="{D6CE93F8-CE4C-4988-8A0F-1FC19782DC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4" y="1479"/>
              <a:ext cx="2196" cy="1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79" name="Picture 5">
              <a:extLst>
                <a:ext uri="{FF2B5EF4-FFF2-40B4-BE49-F238E27FC236}">
                  <a16:creationId xmlns:a16="http://schemas.microsoft.com/office/drawing/2014/main" id="{D5132524-3A44-40E9-B925-EC853EC435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6" y="1515"/>
              <a:ext cx="48" cy="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845" name="WordArt 6">
            <a:extLst>
              <a:ext uri="{FF2B5EF4-FFF2-40B4-BE49-F238E27FC236}">
                <a16:creationId xmlns:a16="http://schemas.microsoft.com/office/drawing/2014/main" id="{31A77F22-FEEE-4BB8-8335-7E97694B973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" y="836613"/>
            <a:ext cx="8532813" cy="431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spc="560">
                <a:gradFill rotWithShape="1">
                  <a:gsLst>
                    <a:gs pos="0">
                      <a:srgbClr val="4D4D4D"/>
                    </a:gs>
                    <a:gs pos="50000">
                      <a:srgbClr val="B8B8B8"/>
                    </a:gs>
                    <a:gs pos="100000">
                      <a:srgbClr val="4D4D4D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LAMINARNO I TURBULENTNO STRUJANJE</a:t>
            </a:r>
          </a:p>
        </p:txBody>
      </p:sp>
      <p:sp>
        <p:nvSpPr>
          <p:cNvPr id="35846" name="Line 7">
            <a:extLst>
              <a:ext uri="{FF2B5EF4-FFF2-40B4-BE49-F238E27FC236}">
                <a16:creationId xmlns:a16="http://schemas.microsoft.com/office/drawing/2014/main" id="{2F42859F-E8E6-402E-87DE-8C7B259642A6}"/>
              </a:ext>
            </a:extLst>
          </p:cNvPr>
          <p:cNvSpPr>
            <a:spLocks noChangeShapeType="1"/>
          </p:cNvSpPr>
          <p:nvPr/>
        </p:nvSpPr>
        <p:spPr bwMode="auto">
          <a:xfrm>
            <a:off x="215900" y="512763"/>
            <a:ext cx="8697913" cy="0"/>
          </a:xfrm>
          <a:prstGeom prst="line">
            <a:avLst/>
          </a:prstGeom>
          <a:noFill/>
          <a:ln w="92075" cmpd="thickThin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8" name="Text Box 9">
            <a:extLst>
              <a:ext uri="{FF2B5EF4-FFF2-40B4-BE49-F238E27FC236}">
                <a16:creationId xmlns:a16="http://schemas.microsoft.com/office/drawing/2014/main" id="{2CF0CB0D-E2B2-485C-B875-78434F8D3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4075" y="161925"/>
            <a:ext cx="23574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sr-Latn-CS" altLang="en-US" sz="1500" b="1">
                <a:solidFill>
                  <a:srgbClr val="000000"/>
                </a:solidFill>
              </a:rPr>
              <a:t>MEHANIKA FLUIDA</a:t>
            </a:r>
            <a:endParaRPr lang="en-US" altLang="en-US" sz="1500" b="1">
              <a:solidFill>
                <a:srgbClr val="000000"/>
              </a:solidFill>
            </a:endParaRPr>
          </a:p>
        </p:txBody>
      </p:sp>
      <p:sp>
        <p:nvSpPr>
          <p:cNvPr id="35849" name="Line 10">
            <a:extLst>
              <a:ext uri="{FF2B5EF4-FFF2-40B4-BE49-F238E27FC236}">
                <a16:creationId xmlns:a16="http://schemas.microsoft.com/office/drawing/2014/main" id="{ED241055-F4CD-43CD-BFAA-DB87DEA9909C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188" y="6324600"/>
            <a:ext cx="8683625" cy="0"/>
          </a:xfrm>
          <a:prstGeom prst="line">
            <a:avLst/>
          </a:prstGeom>
          <a:noFill/>
          <a:ln w="92075" cmpd="thinThick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259" name="Text Box 11">
            <a:extLst>
              <a:ext uri="{FF2B5EF4-FFF2-40B4-BE49-F238E27FC236}">
                <a16:creationId xmlns:a16="http://schemas.microsoft.com/office/drawing/2014/main" id="{DC589B6A-00E4-491C-95EA-64C239C09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722438"/>
            <a:ext cx="6140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Latn-CS" altLang="en-US" sz="1800" b="1"/>
              <a:t>Merenjem brzine u bilo kojoj tački u odnosu na vreme:</a:t>
            </a:r>
            <a:r>
              <a:rPr lang="sr-Latn-CS" altLang="en-US" sz="1800"/>
              <a:t> </a:t>
            </a:r>
            <a:endParaRPr lang="en-US" altLang="en-US" sz="1800"/>
          </a:p>
        </p:txBody>
      </p:sp>
      <p:sp>
        <p:nvSpPr>
          <p:cNvPr id="309260" name="Text Box 12">
            <a:extLst>
              <a:ext uri="{FF2B5EF4-FFF2-40B4-BE49-F238E27FC236}">
                <a16:creationId xmlns:a16="http://schemas.microsoft.com/office/drawing/2014/main" id="{7EFC45A0-859F-47FE-B7F9-62058433D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3711575"/>
            <a:ext cx="2470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Latn-CS" altLang="en-US" sz="1800" b="1"/>
              <a:t>REJNOLDSOV BROJ</a:t>
            </a:r>
            <a:endParaRPr lang="en-US" altLang="en-US" sz="1800" b="1"/>
          </a:p>
        </p:txBody>
      </p:sp>
      <p:sp>
        <p:nvSpPr>
          <p:cNvPr id="309261" name="Text Box 13">
            <a:extLst>
              <a:ext uri="{FF2B5EF4-FFF2-40B4-BE49-F238E27FC236}">
                <a16:creationId xmlns:a16="http://schemas.microsoft.com/office/drawing/2014/main" id="{F9485838-3E98-4D9E-8E50-135F5C8833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9438" y="2462213"/>
            <a:ext cx="88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/>
              <a:t>Re &gt; 4000</a:t>
            </a:r>
          </a:p>
        </p:txBody>
      </p:sp>
      <p:sp>
        <p:nvSpPr>
          <p:cNvPr id="309262" name="Text Box 14">
            <a:extLst>
              <a:ext uri="{FF2B5EF4-FFF2-40B4-BE49-F238E27FC236}">
                <a16:creationId xmlns:a16="http://schemas.microsoft.com/office/drawing/2014/main" id="{142A66BF-B87C-4104-85E2-0C4821E33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3238" y="3757613"/>
            <a:ext cx="88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/>
              <a:t>Re &lt; 2100</a:t>
            </a:r>
          </a:p>
        </p:txBody>
      </p:sp>
      <p:sp>
        <p:nvSpPr>
          <p:cNvPr id="309263" name="Text Box 15">
            <a:extLst>
              <a:ext uri="{FF2B5EF4-FFF2-40B4-BE49-F238E27FC236}">
                <a16:creationId xmlns:a16="http://schemas.microsoft.com/office/drawing/2014/main" id="{0AA67011-443C-45BE-BE33-01F902074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5638" y="3300413"/>
            <a:ext cx="13573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/>
              <a:t>2100&lt; Re &lt; 4000</a:t>
            </a:r>
          </a:p>
        </p:txBody>
      </p:sp>
      <p:sp>
        <p:nvSpPr>
          <p:cNvPr id="309264" name="AutoShape 16">
            <a:extLst>
              <a:ext uri="{FF2B5EF4-FFF2-40B4-BE49-F238E27FC236}">
                <a16:creationId xmlns:a16="http://schemas.microsoft.com/office/drawing/2014/main" id="{18ACB4C5-A206-402E-8BBB-B4264C69AA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2238" y="2538413"/>
            <a:ext cx="381000" cy="152400"/>
          </a:xfrm>
          <a:prstGeom prst="rightArrow">
            <a:avLst>
              <a:gd name="adj1" fmla="val 50000"/>
              <a:gd name="adj2" fmla="val 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65" name="AutoShape 17">
            <a:extLst>
              <a:ext uri="{FF2B5EF4-FFF2-40B4-BE49-F238E27FC236}">
                <a16:creationId xmlns:a16="http://schemas.microsoft.com/office/drawing/2014/main" id="{34D25B51-66FE-4EBE-8D0C-7861B4379D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2238" y="3376613"/>
            <a:ext cx="533400" cy="152400"/>
          </a:xfrm>
          <a:prstGeom prst="rightArrow">
            <a:avLst>
              <a:gd name="adj1" fmla="val 50000"/>
              <a:gd name="adj2" fmla="val 8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66" name="AutoShape 18">
            <a:extLst>
              <a:ext uri="{FF2B5EF4-FFF2-40B4-BE49-F238E27FC236}">
                <a16:creationId xmlns:a16="http://schemas.microsoft.com/office/drawing/2014/main" id="{D6E0220C-605C-42FC-A32A-F70F579E0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9838" y="3833813"/>
            <a:ext cx="533400" cy="152400"/>
          </a:xfrm>
          <a:prstGeom prst="rightArrow">
            <a:avLst>
              <a:gd name="adj1" fmla="val 50000"/>
              <a:gd name="adj2" fmla="val 8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67" name="Text Box 19">
            <a:extLst>
              <a:ext uri="{FF2B5EF4-FFF2-40B4-BE49-F238E27FC236}">
                <a16:creationId xmlns:a16="http://schemas.microsoft.com/office/drawing/2014/main" id="{6567BEF1-0B2E-4A98-9C59-8FB310A087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8325" y="4040188"/>
            <a:ext cx="1352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b="1"/>
              <a:t>Laminar</a:t>
            </a:r>
            <a:r>
              <a:rPr lang="sr-Latn-CS" altLang="en-US" sz="1800" b="1"/>
              <a:t>no</a:t>
            </a:r>
            <a:endParaRPr lang="en-US" altLang="en-US" sz="1800" b="1"/>
          </a:p>
        </p:txBody>
      </p:sp>
      <p:sp>
        <p:nvSpPr>
          <p:cNvPr id="309268" name="Text Box 20">
            <a:extLst>
              <a:ext uri="{FF2B5EF4-FFF2-40B4-BE49-F238E27FC236}">
                <a16:creationId xmlns:a16="http://schemas.microsoft.com/office/drawing/2014/main" id="{CD17686D-4292-4122-B65B-E5AF66622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9763" y="2924175"/>
            <a:ext cx="1200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Latn-CS" altLang="en-US" sz="1800" b="1"/>
              <a:t>Prelazno </a:t>
            </a:r>
            <a:endParaRPr lang="en-US" altLang="en-US" sz="1800" b="1"/>
          </a:p>
        </p:txBody>
      </p:sp>
      <p:sp>
        <p:nvSpPr>
          <p:cNvPr id="309269" name="Text Box 21">
            <a:extLst>
              <a:ext uri="{FF2B5EF4-FFF2-40B4-BE49-F238E27FC236}">
                <a16:creationId xmlns:a16="http://schemas.microsoft.com/office/drawing/2014/main" id="{4B40ABA6-C6D3-4021-8F2C-D61E53701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0988" y="2160588"/>
            <a:ext cx="1517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b="1"/>
              <a:t>Turbulent</a:t>
            </a:r>
            <a:r>
              <a:rPr lang="sr-Latn-CS" altLang="en-US" sz="1800" b="1"/>
              <a:t>no</a:t>
            </a:r>
            <a:endParaRPr lang="en-US" altLang="en-US" sz="1800" b="1"/>
          </a:p>
        </p:txBody>
      </p:sp>
      <p:pic>
        <p:nvPicPr>
          <p:cNvPr id="309270" name="Picture 22" descr="BD10263_">
            <a:extLst>
              <a:ext uri="{FF2B5EF4-FFF2-40B4-BE49-F238E27FC236}">
                <a16:creationId xmlns:a16="http://schemas.microsoft.com/office/drawing/2014/main" id="{0B4D1749-DAC9-4CE5-B57B-8EC6D841E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1811338"/>
            <a:ext cx="179388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3">
            <a:extLst>
              <a:ext uri="{FF2B5EF4-FFF2-40B4-BE49-F238E27FC236}">
                <a16:creationId xmlns:a16="http://schemas.microsoft.com/office/drawing/2014/main" id="{88D2BA38-6CFA-4E9E-B041-3F6CC97B447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547813" y="4095750"/>
            <a:ext cx="1085850" cy="755650"/>
            <a:chOff x="975" y="2198"/>
            <a:chExt cx="684" cy="476"/>
          </a:xfrm>
        </p:grpSpPr>
        <p:sp>
          <p:nvSpPr>
            <p:cNvPr id="35870" name="AutoShape 24">
              <a:extLst>
                <a:ext uri="{FF2B5EF4-FFF2-40B4-BE49-F238E27FC236}">
                  <a16:creationId xmlns:a16="http://schemas.microsoft.com/office/drawing/2014/main" id="{ED77A14F-A372-4A67-A514-9538A909F90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75" y="2205"/>
              <a:ext cx="684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1" name="Line 25">
              <a:extLst>
                <a:ext uri="{FF2B5EF4-FFF2-40B4-BE49-F238E27FC236}">
                  <a16:creationId xmlns:a16="http://schemas.microsoft.com/office/drawing/2014/main" id="{387BB55A-6C47-4DF9-9599-80D548513F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3" y="2442"/>
              <a:ext cx="20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2" name="Rectangle 26">
              <a:extLst>
                <a:ext uri="{FF2B5EF4-FFF2-40B4-BE49-F238E27FC236}">
                  <a16:creationId xmlns:a16="http://schemas.microsoft.com/office/drawing/2014/main" id="{90381837-0D55-411F-B7F5-3CE4F98E71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6" y="2444"/>
              <a:ext cx="10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n</a:t>
              </a:r>
              <a:endParaRPr lang="en-US" altLang="en-US"/>
            </a:p>
          </p:txBody>
        </p:sp>
        <p:sp>
          <p:nvSpPr>
            <p:cNvPr id="35873" name="Rectangle 27">
              <a:extLst>
                <a:ext uri="{FF2B5EF4-FFF2-40B4-BE49-F238E27FC236}">
                  <a16:creationId xmlns:a16="http://schemas.microsoft.com/office/drawing/2014/main" id="{681B85C7-4523-4574-965E-01FECC3210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5" y="2198"/>
              <a:ext cx="18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vd</a:t>
              </a:r>
              <a:endParaRPr lang="en-US" altLang="en-US"/>
            </a:p>
          </p:txBody>
        </p:sp>
        <p:sp>
          <p:nvSpPr>
            <p:cNvPr id="35874" name="Rectangle 28">
              <a:extLst>
                <a:ext uri="{FF2B5EF4-FFF2-40B4-BE49-F238E27FC236}">
                  <a16:creationId xmlns:a16="http://schemas.microsoft.com/office/drawing/2014/main" id="{EE449275-6CDA-4C7E-88B3-C84180F613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7" y="2319"/>
              <a:ext cx="12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R</a:t>
              </a:r>
              <a:endParaRPr lang="en-US" altLang="en-US"/>
            </a:p>
          </p:txBody>
        </p:sp>
        <p:sp>
          <p:nvSpPr>
            <p:cNvPr id="35875" name="Rectangle 29">
              <a:extLst>
                <a:ext uri="{FF2B5EF4-FFF2-40B4-BE49-F238E27FC236}">
                  <a16:creationId xmlns:a16="http://schemas.microsoft.com/office/drawing/2014/main" id="{7D12C843-AF39-404D-BAAE-AACCFE6D79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9" y="2440"/>
              <a:ext cx="5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e</a:t>
              </a:r>
              <a:endParaRPr lang="en-US" altLang="en-US"/>
            </a:p>
          </p:txBody>
        </p:sp>
        <p:sp>
          <p:nvSpPr>
            <p:cNvPr id="35876" name="Rectangle 30">
              <a:extLst>
                <a:ext uri="{FF2B5EF4-FFF2-40B4-BE49-F238E27FC236}">
                  <a16:creationId xmlns:a16="http://schemas.microsoft.com/office/drawing/2014/main" id="{09858664-16CD-4868-8095-13FD9FE284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0" y="2300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/>
            </a:p>
          </p:txBody>
        </p:sp>
      </p:grpSp>
      <p:sp>
        <p:nvSpPr>
          <p:cNvPr id="309279" name="Line 31">
            <a:extLst>
              <a:ext uri="{FF2B5EF4-FFF2-40B4-BE49-F238E27FC236}">
                <a16:creationId xmlns:a16="http://schemas.microsoft.com/office/drawing/2014/main" id="{4CCD3638-146B-430C-BB46-34E99ECD79A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43100" y="4359275"/>
            <a:ext cx="396875" cy="9366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280" name="Line 32">
            <a:extLst>
              <a:ext uri="{FF2B5EF4-FFF2-40B4-BE49-F238E27FC236}">
                <a16:creationId xmlns:a16="http://schemas.microsoft.com/office/drawing/2014/main" id="{04D7F11F-7E0D-4F0B-8DD5-E6F277A3A48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627313" y="4395788"/>
            <a:ext cx="431800" cy="82708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281" name="Line 33">
            <a:extLst>
              <a:ext uri="{FF2B5EF4-FFF2-40B4-BE49-F238E27FC236}">
                <a16:creationId xmlns:a16="http://schemas.microsoft.com/office/drawing/2014/main" id="{84D4D81E-5DDA-46DC-9B79-9FAE2046E4B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447925" y="4864100"/>
            <a:ext cx="0" cy="5397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282" name="Text Box 34">
            <a:extLst>
              <a:ext uri="{FF2B5EF4-FFF2-40B4-BE49-F238E27FC236}">
                <a16:creationId xmlns:a16="http://schemas.microsoft.com/office/drawing/2014/main" id="{EA0878BA-B955-4444-8F35-C069BB9AF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5043488"/>
            <a:ext cx="1620838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Latn-CS" altLang="en-US" b="1"/>
              <a:t>Srednja brzina strujanja</a:t>
            </a:r>
            <a:r>
              <a:rPr lang="sr-Latn-CS" altLang="en-US" sz="1800" b="1"/>
              <a:t> </a:t>
            </a:r>
            <a:endParaRPr lang="en-US" altLang="en-US" sz="1800" b="1"/>
          </a:p>
        </p:txBody>
      </p:sp>
      <p:sp>
        <p:nvSpPr>
          <p:cNvPr id="309283" name="Text Box 35">
            <a:extLst>
              <a:ext uri="{FF2B5EF4-FFF2-40B4-BE49-F238E27FC236}">
                <a16:creationId xmlns:a16="http://schemas.microsoft.com/office/drawing/2014/main" id="{7EBC8727-2FA8-4812-B0E9-45FC7C637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763" y="5403850"/>
            <a:ext cx="2735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Latn-CS" altLang="en-US" b="1"/>
              <a:t>Koeficijent kinematske viskoznosti</a:t>
            </a:r>
            <a:endParaRPr lang="en-US" altLang="en-US" sz="1800" b="1"/>
          </a:p>
        </p:txBody>
      </p:sp>
      <p:sp>
        <p:nvSpPr>
          <p:cNvPr id="309284" name="Text Box 36">
            <a:extLst>
              <a:ext uri="{FF2B5EF4-FFF2-40B4-BE49-F238E27FC236}">
                <a16:creationId xmlns:a16="http://schemas.microsoft.com/office/drawing/2014/main" id="{0902AFF5-671C-418E-AF47-9AF05D254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5625" y="5084763"/>
            <a:ext cx="35639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Latn-CS" altLang="en-US" b="1"/>
              <a:t>Prečnik cevi</a:t>
            </a:r>
            <a:endParaRPr lang="en-US" altLang="en-US" sz="1800" b="1"/>
          </a:p>
        </p:txBody>
      </p:sp>
      <p:sp>
        <p:nvSpPr>
          <p:cNvPr id="309285" name="Text Box 37">
            <a:extLst>
              <a:ext uri="{FF2B5EF4-FFF2-40B4-BE49-F238E27FC236}">
                <a16:creationId xmlns:a16="http://schemas.microsoft.com/office/drawing/2014/main" id="{E88D1EE8-0ECE-4770-972B-76EF63C1C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5013325"/>
            <a:ext cx="3887787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sr-Latn-CS" altLang="en-US" sz="1800" b="1"/>
              <a:t>Rejnoldov broj predstavlja odnos između inercijalnih i viskoznih sila.</a:t>
            </a:r>
            <a:endParaRPr lang="en-US" altLang="en-US" sz="1800" b="1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4AF08C-32A5-43E0-8E8A-7728C36F1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SAobraćajni fakultet u Beogradu                                    dr Gordana Kastratović</a:t>
            </a:r>
            <a:endParaRPr lang="en-U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9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9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9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9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09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9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0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09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9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9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9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09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09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09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09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09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09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09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0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309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309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309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309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09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09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09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59" grpId="0"/>
      <p:bldP spid="309260" grpId="0"/>
      <p:bldP spid="309261" grpId="0"/>
      <p:bldP spid="309262" grpId="0"/>
      <p:bldP spid="309263" grpId="0"/>
      <p:bldP spid="309264" grpId="0" animBg="1"/>
      <p:bldP spid="309265" grpId="0" animBg="1"/>
      <p:bldP spid="309266" grpId="0" animBg="1"/>
      <p:bldP spid="309267" grpId="0"/>
      <p:bldP spid="309268" grpId="0"/>
      <p:bldP spid="309269" grpId="0"/>
      <p:bldP spid="309282" grpId="0"/>
      <p:bldP spid="309283" grpId="0"/>
      <p:bldP spid="309284" grpId="0"/>
      <p:bldP spid="30928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Slide Number Placeholder 5">
            <a:extLst>
              <a:ext uri="{FF2B5EF4-FFF2-40B4-BE49-F238E27FC236}">
                <a16:creationId xmlns:a16="http://schemas.microsoft.com/office/drawing/2014/main" id="{DEAA25D3-2145-4936-B14A-B35EC39A7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B2CAE7-DB3B-4F49-AE48-9AF0773A34B1}" type="slidenum">
              <a:rPr lang="en-US" altLang="en-US" sz="1400"/>
              <a:pPr eaLnBrk="1" hangingPunct="1"/>
              <a:t>15</a:t>
            </a:fld>
            <a:endParaRPr lang="en-US" altLang="en-US" sz="1400"/>
          </a:p>
        </p:txBody>
      </p:sp>
      <p:sp>
        <p:nvSpPr>
          <p:cNvPr id="36868" name="WordArt 2">
            <a:extLst>
              <a:ext uri="{FF2B5EF4-FFF2-40B4-BE49-F238E27FC236}">
                <a16:creationId xmlns:a16="http://schemas.microsoft.com/office/drawing/2014/main" id="{836B9628-D138-41FC-82EC-DC0A85D2534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" y="836613"/>
            <a:ext cx="8532813" cy="431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spc="560">
                <a:gradFill rotWithShape="1">
                  <a:gsLst>
                    <a:gs pos="0">
                      <a:srgbClr val="4D4D4D"/>
                    </a:gs>
                    <a:gs pos="50000">
                      <a:srgbClr val="B8B8B8"/>
                    </a:gs>
                    <a:gs pos="100000">
                      <a:srgbClr val="4D4D4D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LAMINARNO I TURBULENTNO STRUJANJE</a:t>
            </a:r>
          </a:p>
        </p:txBody>
      </p:sp>
      <p:sp>
        <p:nvSpPr>
          <p:cNvPr id="36869" name="Line 3">
            <a:extLst>
              <a:ext uri="{FF2B5EF4-FFF2-40B4-BE49-F238E27FC236}">
                <a16:creationId xmlns:a16="http://schemas.microsoft.com/office/drawing/2014/main" id="{7A279C17-CBCA-4942-AC82-49E04A479808}"/>
              </a:ext>
            </a:extLst>
          </p:cNvPr>
          <p:cNvSpPr>
            <a:spLocks noChangeShapeType="1"/>
          </p:cNvSpPr>
          <p:nvPr/>
        </p:nvSpPr>
        <p:spPr bwMode="auto">
          <a:xfrm>
            <a:off x="215900" y="512763"/>
            <a:ext cx="8697913" cy="0"/>
          </a:xfrm>
          <a:prstGeom prst="line">
            <a:avLst/>
          </a:prstGeom>
          <a:noFill/>
          <a:ln w="92075" cmpd="thickThin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0" name="Text Box 4">
            <a:extLst>
              <a:ext uri="{FF2B5EF4-FFF2-40B4-BE49-F238E27FC236}">
                <a16:creationId xmlns:a16="http://schemas.microsoft.com/office/drawing/2014/main" id="{1EBFFC57-583D-4CC7-9DC7-5B193B4F6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6389688"/>
            <a:ext cx="2393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r-Latn-CS" altLang="en-US" sz="1800" i="1">
                <a:solidFill>
                  <a:srgbClr val="000000"/>
                </a:solidFill>
                <a:latin typeface="Times New Roman" panose="02020603050405020304" pitchFamily="18" charset="0"/>
              </a:rPr>
              <a:t>dr Gordana Kastrato</a:t>
            </a:r>
            <a:r>
              <a:rPr lang="en-US" altLang="en-US" sz="1800" i="1">
                <a:solidFill>
                  <a:srgbClr val="000000"/>
                </a:solidFill>
                <a:latin typeface="Times New Roman" panose="02020603050405020304" pitchFamily="18" charset="0"/>
              </a:rPr>
              <a:t>vi</a:t>
            </a:r>
            <a:r>
              <a:rPr lang="sr-Latn-CS" altLang="en-US" sz="1800" i="1">
                <a:solidFill>
                  <a:srgbClr val="000000"/>
                </a:solidFill>
                <a:latin typeface="Times New Roman" panose="02020603050405020304" pitchFamily="18" charset="0"/>
              </a:rPr>
              <a:t>ć</a:t>
            </a:r>
            <a:endParaRPr lang="en-US" altLang="en-US" sz="1800" i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71" name="Text Box 5">
            <a:extLst>
              <a:ext uri="{FF2B5EF4-FFF2-40B4-BE49-F238E27FC236}">
                <a16:creationId xmlns:a16="http://schemas.microsoft.com/office/drawing/2014/main" id="{4320F4DC-6C85-4A31-B598-8C37003D9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4075" y="161925"/>
            <a:ext cx="23574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sr-Latn-CS" altLang="en-US" sz="1500" b="1">
                <a:solidFill>
                  <a:srgbClr val="000000"/>
                </a:solidFill>
              </a:rPr>
              <a:t>MEHANIKA FLUIDA</a:t>
            </a:r>
            <a:endParaRPr lang="en-US" altLang="en-US" sz="1500" b="1">
              <a:solidFill>
                <a:srgbClr val="000000"/>
              </a:solidFill>
            </a:endParaRPr>
          </a:p>
        </p:txBody>
      </p:sp>
      <p:sp>
        <p:nvSpPr>
          <p:cNvPr id="36872" name="Line 6">
            <a:extLst>
              <a:ext uri="{FF2B5EF4-FFF2-40B4-BE49-F238E27FC236}">
                <a16:creationId xmlns:a16="http://schemas.microsoft.com/office/drawing/2014/main" id="{85A7B7FF-32A7-44C8-A549-E933969F4737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188" y="6324600"/>
            <a:ext cx="8683625" cy="0"/>
          </a:xfrm>
          <a:prstGeom prst="line">
            <a:avLst/>
          </a:prstGeom>
          <a:noFill/>
          <a:ln w="92075" cmpd="thinThick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3" name="Rectangle 7">
            <a:extLst>
              <a:ext uri="{FF2B5EF4-FFF2-40B4-BE49-F238E27FC236}">
                <a16:creationId xmlns:a16="http://schemas.microsoft.com/office/drawing/2014/main" id="{BDAFD618-60B3-4563-AD7B-202CF7E939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3500438"/>
            <a:ext cx="4292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Latn-CS" altLang="en-US">
                <a:latin typeface="Times New Roman" panose="02020603050405020304" pitchFamily="18" charset="0"/>
              </a:rPr>
              <a:t>Simulacuja turbulentnog strujanja iz izduvne cevi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pic>
        <p:nvPicPr>
          <p:cNvPr id="36874" name="Picture 8">
            <a:extLst>
              <a:ext uri="{FF2B5EF4-FFF2-40B4-BE49-F238E27FC236}">
                <a16:creationId xmlns:a16="http://schemas.microsoft.com/office/drawing/2014/main" id="{328F4315-0707-42F1-9C0E-A42CD0B19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088" y="1881188"/>
            <a:ext cx="2667000" cy="199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6875" name="Rectangle 9">
            <a:extLst>
              <a:ext uri="{FF2B5EF4-FFF2-40B4-BE49-F238E27FC236}">
                <a16:creationId xmlns:a16="http://schemas.microsoft.com/office/drawing/2014/main" id="{62D463C8-9C9E-4E59-B78E-84EF171FC7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3625" y="3862388"/>
            <a:ext cx="36941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anose="02020603050405020304" pitchFamily="18" charset="0"/>
              </a:rPr>
              <a:t> Laminar</a:t>
            </a:r>
            <a:r>
              <a:rPr lang="sr-Latn-CS" altLang="en-US">
                <a:latin typeface="Times New Roman" panose="02020603050405020304" pitchFamily="18" charset="0"/>
              </a:rPr>
              <a:t>no strujanje</a:t>
            </a:r>
            <a:r>
              <a:rPr lang="en-US" altLang="en-US">
                <a:latin typeface="Times New Roman" panose="02020603050405020304" pitchFamily="18" charset="0"/>
              </a:rPr>
              <a:t> (</a:t>
            </a:r>
            <a:r>
              <a:rPr lang="sr-Latn-CS" altLang="en-US">
                <a:latin typeface="Times New Roman" panose="02020603050405020304" pitchFamily="18" charset="0"/>
              </a:rPr>
              <a:t>Strujanje krvi</a:t>
            </a:r>
            <a:r>
              <a:rPr lang="en-US" altLang="en-US">
                <a:latin typeface="Times New Roman" panose="02020603050405020304" pitchFamily="18" charset="0"/>
              </a:rPr>
              <a:t>)</a:t>
            </a:r>
          </a:p>
        </p:txBody>
      </p:sp>
      <p:pic>
        <p:nvPicPr>
          <p:cNvPr id="36876" name="Picture 10">
            <a:extLst>
              <a:ext uri="{FF2B5EF4-FFF2-40B4-BE49-F238E27FC236}">
                <a16:creationId xmlns:a16="http://schemas.microsoft.com/office/drawing/2014/main" id="{4A049BD7-D1D6-44C4-9A19-302B77CC1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388" y="4262438"/>
            <a:ext cx="2209800" cy="147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36877" name="Picture 11">
            <a:extLst>
              <a:ext uri="{FF2B5EF4-FFF2-40B4-BE49-F238E27FC236}">
                <a16:creationId xmlns:a16="http://schemas.microsoft.com/office/drawing/2014/main" id="{FFA918B8-10F5-4713-A635-B7812E14F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257675"/>
            <a:ext cx="22098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6878" name="Rectangle 12">
            <a:extLst>
              <a:ext uri="{FF2B5EF4-FFF2-40B4-BE49-F238E27FC236}">
                <a16:creationId xmlns:a16="http://schemas.microsoft.com/office/drawing/2014/main" id="{65E61AE3-5A56-4786-9494-E1DD0CEDCF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4988" y="5710238"/>
            <a:ext cx="1831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anose="02020603050405020304" pitchFamily="18" charset="0"/>
              </a:rPr>
              <a:t>Laminar</a:t>
            </a:r>
            <a:r>
              <a:rPr lang="sr-Latn-CS" altLang="en-US">
                <a:latin typeface="Times New Roman" panose="02020603050405020304" pitchFamily="18" charset="0"/>
              </a:rPr>
              <a:t>no</a:t>
            </a:r>
            <a:r>
              <a:rPr lang="en-US" altLang="en-US">
                <a:latin typeface="Times New Roman" panose="02020603050405020304" pitchFamily="18" charset="0"/>
              </a:rPr>
              <a:t> </a:t>
            </a:r>
            <a:r>
              <a:rPr lang="sr-Latn-CS" altLang="en-US">
                <a:latin typeface="Times New Roman" panose="02020603050405020304" pitchFamily="18" charset="0"/>
              </a:rPr>
              <a:t>strujanje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6879" name="Rectangle 13">
            <a:extLst>
              <a:ext uri="{FF2B5EF4-FFF2-40B4-BE49-F238E27FC236}">
                <a16:creationId xmlns:a16="http://schemas.microsoft.com/office/drawing/2014/main" id="{333AEC58-16F7-420D-835F-D9C3ABDCDB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5710238"/>
            <a:ext cx="19446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anose="02020603050405020304" pitchFamily="18" charset="0"/>
              </a:rPr>
              <a:t>Turbulent</a:t>
            </a:r>
            <a:r>
              <a:rPr lang="sr-Latn-CS" altLang="en-US">
                <a:latin typeface="Times New Roman" panose="02020603050405020304" pitchFamily="18" charset="0"/>
              </a:rPr>
              <a:t>no</a:t>
            </a:r>
            <a:r>
              <a:rPr lang="en-US" altLang="en-US">
                <a:latin typeface="Times New Roman" panose="02020603050405020304" pitchFamily="18" charset="0"/>
              </a:rPr>
              <a:t> </a:t>
            </a:r>
            <a:r>
              <a:rPr lang="sr-Latn-CS" altLang="en-US">
                <a:latin typeface="Times New Roman" panose="02020603050405020304" pitchFamily="18" charset="0"/>
              </a:rPr>
              <a:t>strujanje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pic>
        <p:nvPicPr>
          <p:cNvPr id="36880" name="Picture 14">
            <a:extLst>
              <a:ext uri="{FF2B5EF4-FFF2-40B4-BE49-F238E27FC236}">
                <a16:creationId xmlns:a16="http://schemas.microsoft.com/office/drawing/2014/main" id="{E2CBCE8E-06B1-47AE-9985-D5A64BE57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960563"/>
            <a:ext cx="314642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AD47306-1FB4-4A0C-86DC-3E0A809D3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SAobraćajni fakultet u Beogradu                                    dr Gordana Kastratović</a:t>
            </a:r>
            <a:endParaRPr lang="en-US" dirty="0"/>
          </a:p>
        </p:txBody>
      </p:sp>
    </p:spTree>
  </p:cSld>
  <p:clrMapOvr>
    <a:masterClrMapping/>
  </p:clrMapOvr>
  <p:transition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Slide Number Placeholder 5">
            <a:extLst>
              <a:ext uri="{FF2B5EF4-FFF2-40B4-BE49-F238E27FC236}">
                <a16:creationId xmlns:a16="http://schemas.microsoft.com/office/drawing/2014/main" id="{EDC441D5-AC3C-4AC0-BB0D-E062C3C7B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1B0EAA-0031-4040-98D7-3C607F78EF39}" type="slidenum">
              <a:rPr lang="en-US" altLang="en-US" sz="1400"/>
              <a:pPr eaLnBrk="1" hangingPunct="1"/>
              <a:t>16</a:t>
            </a:fld>
            <a:endParaRPr lang="en-US" altLang="en-US" sz="1400"/>
          </a:p>
        </p:txBody>
      </p:sp>
      <p:sp>
        <p:nvSpPr>
          <p:cNvPr id="37892" name="WordArt 2">
            <a:extLst>
              <a:ext uri="{FF2B5EF4-FFF2-40B4-BE49-F238E27FC236}">
                <a16:creationId xmlns:a16="http://schemas.microsoft.com/office/drawing/2014/main" id="{C4081039-D860-45E9-9613-741DE94CF80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" y="836613"/>
            <a:ext cx="8532813" cy="431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spc="560">
                <a:gradFill rotWithShape="1">
                  <a:gsLst>
                    <a:gs pos="0">
                      <a:srgbClr val="4D4D4D"/>
                    </a:gs>
                    <a:gs pos="50000">
                      <a:srgbClr val="B8B8B8"/>
                    </a:gs>
                    <a:gs pos="100000">
                      <a:srgbClr val="4D4D4D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LAMINARNO I TURBULENTNO STRUJANJE</a:t>
            </a:r>
          </a:p>
        </p:txBody>
      </p:sp>
      <p:sp>
        <p:nvSpPr>
          <p:cNvPr id="37893" name="Line 3">
            <a:extLst>
              <a:ext uri="{FF2B5EF4-FFF2-40B4-BE49-F238E27FC236}">
                <a16:creationId xmlns:a16="http://schemas.microsoft.com/office/drawing/2014/main" id="{4BF98E82-5ED7-4D72-8192-C7A974857459}"/>
              </a:ext>
            </a:extLst>
          </p:cNvPr>
          <p:cNvSpPr>
            <a:spLocks noChangeShapeType="1"/>
          </p:cNvSpPr>
          <p:nvPr/>
        </p:nvSpPr>
        <p:spPr bwMode="auto">
          <a:xfrm>
            <a:off x="215900" y="512763"/>
            <a:ext cx="8697913" cy="0"/>
          </a:xfrm>
          <a:prstGeom prst="line">
            <a:avLst/>
          </a:prstGeom>
          <a:noFill/>
          <a:ln w="92075" cmpd="thickThin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5" name="Text Box 5">
            <a:extLst>
              <a:ext uri="{FF2B5EF4-FFF2-40B4-BE49-F238E27FC236}">
                <a16:creationId xmlns:a16="http://schemas.microsoft.com/office/drawing/2014/main" id="{8A5D217B-63B8-43C1-80EC-A30ADD358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4075" y="161925"/>
            <a:ext cx="23574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sr-Latn-CS" altLang="en-US" sz="1500" b="1">
                <a:solidFill>
                  <a:srgbClr val="000000"/>
                </a:solidFill>
              </a:rPr>
              <a:t>MEHANIKA FLUIDA</a:t>
            </a:r>
            <a:endParaRPr lang="en-US" altLang="en-US" sz="1500" b="1">
              <a:solidFill>
                <a:srgbClr val="000000"/>
              </a:solidFill>
            </a:endParaRPr>
          </a:p>
        </p:txBody>
      </p:sp>
      <p:sp>
        <p:nvSpPr>
          <p:cNvPr id="37896" name="Line 6">
            <a:extLst>
              <a:ext uri="{FF2B5EF4-FFF2-40B4-BE49-F238E27FC236}">
                <a16:creationId xmlns:a16="http://schemas.microsoft.com/office/drawing/2014/main" id="{42076E27-FD4B-4D38-B556-53286349FA8E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188" y="6324600"/>
            <a:ext cx="8683625" cy="0"/>
          </a:xfrm>
          <a:prstGeom prst="line">
            <a:avLst/>
          </a:prstGeom>
          <a:noFill/>
          <a:ln w="92075" cmpd="thinThick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13351" name="Picture 7" descr="Los_Angeles_attack_sub_2">
            <a:extLst>
              <a:ext uri="{FF2B5EF4-FFF2-40B4-BE49-F238E27FC236}">
                <a16:creationId xmlns:a16="http://schemas.microsoft.com/office/drawing/2014/main" id="{7DE2BCEB-38CB-4A3F-AA1D-81EFA8EA5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520825"/>
            <a:ext cx="40513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3352" name="Line 8">
            <a:extLst>
              <a:ext uri="{FF2B5EF4-FFF2-40B4-BE49-F238E27FC236}">
                <a16:creationId xmlns:a16="http://schemas.microsoft.com/office/drawing/2014/main" id="{26DAD6E1-9B25-48D9-B6D3-F74FF84700F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55875" y="2420938"/>
            <a:ext cx="3348038" cy="25241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3353" name="Line 9">
            <a:extLst>
              <a:ext uri="{FF2B5EF4-FFF2-40B4-BE49-F238E27FC236}">
                <a16:creationId xmlns:a16="http://schemas.microsoft.com/office/drawing/2014/main" id="{C0E2B713-B253-4B45-A908-67A0CCAEF24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67063" y="3860800"/>
            <a:ext cx="2700337" cy="97313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3354" name="Text Box 10">
            <a:extLst>
              <a:ext uri="{FF2B5EF4-FFF2-40B4-BE49-F238E27FC236}">
                <a16:creationId xmlns:a16="http://schemas.microsoft.com/office/drawing/2014/main" id="{97656366-E897-4E9A-AC12-609F1A475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1850" y="3644900"/>
            <a:ext cx="2368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b="1"/>
              <a:t>Laminar</a:t>
            </a:r>
            <a:r>
              <a:rPr lang="sr-Latn-CS" altLang="en-US" sz="1800" b="1"/>
              <a:t>no strujanje</a:t>
            </a:r>
            <a:endParaRPr lang="en-US" altLang="en-US" sz="1800" b="1"/>
          </a:p>
        </p:txBody>
      </p:sp>
      <p:sp>
        <p:nvSpPr>
          <p:cNvPr id="313355" name="Text Box 11">
            <a:extLst>
              <a:ext uri="{FF2B5EF4-FFF2-40B4-BE49-F238E27FC236}">
                <a16:creationId xmlns:a16="http://schemas.microsoft.com/office/drawing/2014/main" id="{1D9F7D40-B522-42D4-B783-76F71BB19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2198688"/>
            <a:ext cx="2533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b="1"/>
              <a:t>Turbulent</a:t>
            </a:r>
            <a:r>
              <a:rPr lang="sr-Latn-CS" altLang="en-US" sz="1800" b="1"/>
              <a:t>no strujanje</a:t>
            </a:r>
            <a:endParaRPr lang="en-US" altLang="en-US" sz="1800" b="1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5EC32A0-13A8-4BF8-AF1A-4256D8354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SAobraćajni fakultet u Beogradu                                    dr Gordana Kastratović</a:t>
            </a:r>
            <a:endParaRPr lang="en-U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3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13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3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1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13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54" grpId="0"/>
      <p:bldP spid="31335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4">
            <a:extLst>
              <a:ext uri="{FF2B5EF4-FFF2-40B4-BE49-F238E27FC236}">
                <a16:creationId xmlns:a16="http://schemas.microsoft.com/office/drawing/2014/main" id="{E6A53AE9-0692-4C10-B195-F019EFFBB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F05125E-5287-4E0E-BA08-5710DBF58E6D}" type="slidenum">
              <a:rPr lang="en-US" altLang="en-US" sz="1400"/>
              <a:pPr eaLnBrk="1" hangingPunct="1"/>
              <a:t>17</a:t>
            </a:fld>
            <a:endParaRPr lang="en-US" altLang="en-US" sz="1400"/>
          </a:p>
        </p:txBody>
      </p:sp>
      <p:sp>
        <p:nvSpPr>
          <p:cNvPr id="15364" name="Line 3">
            <a:extLst>
              <a:ext uri="{FF2B5EF4-FFF2-40B4-BE49-F238E27FC236}">
                <a16:creationId xmlns:a16="http://schemas.microsoft.com/office/drawing/2014/main" id="{BB2C2F0D-4F5C-4268-BAD8-6113F180F4A1}"/>
              </a:ext>
            </a:extLst>
          </p:cNvPr>
          <p:cNvSpPr>
            <a:spLocks noChangeShapeType="1"/>
          </p:cNvSpPr>
          <p:nvPr/>
        </p:nvSpPr>
        <p:spPr bwMode="auto">
          <a:xfrm>
            <a:off x="215900" y="512763"/>
            <a:ext cx="8697913" cy="0"/>
          </a:xfrm>
          <a:prstGeom prst="line">
            <a:avLst/>
          </a:prstGeom>
          <a:noFill/>
          <a:ln w="92075" cmpd="thickThin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Text Box 5">
            <a:extLst>
              <a:ext uri="{FF2B5EF4-FFF2-40B4-BE49-F238E27FC236}">
                <a16:creationId xmlns:a16="http://schemas.microsoft.com/office/drawing/2014/main" id="{D9B5DC1D-9BAB-4FC4-9696-B8B924C08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4075" y="161925"/>
            <a:ext cx="23574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sr-Latn-CS" altLang="en-US" sz="1500" b="1">
                <a:solidFill>
                  <a:srgbClr val="000000"/>
                </a:solidFill>
              </a:rPr>
              <a:t>MEHANIKA FLUIDA</a:t>
            </a:r>
            <a:endParaRPr lang="en-US" altLang="en-US" sz="1500" b="1">
              <a:solidFill>
                <a:srgbClr val="000000"/>
              </a:solidFill>
            </a:endParaRPr>
          </a:p>
        </p:txBody>
      </p:sp>
      <p:sp>
        <p:nvSpPr>
          <p:cNvPr id="15366" name="WordArt 7">
            <a:extLst>
              <a:ext uri="{FF2B5EF4-FFF2-40B4-BE49-F238E27FC236}">
                <a16:creationId xmlns:a16="http://schemas.microsoft.com/office/drawing/2014/main" id="{D7E86AFA-7B2F-488F-BC8B-9980D07E158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73125" y="800100"/>
            <a:ext cx="7397750" cy="4191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spc="560">
                <a:gradFill rotWithShape="1">
                  <a:gsLst>
                    <a:gs pos="0">
                      <a:srgbClr val="4D4D4D"/>
                    </a:gs>
                    <a:gs pos="50000">
                      <a:srgbClr val="B8B8B8"/>
                    </a:gs>
                    <a:gs pos="100000">
                      <a:srgbClr val="4D4D4D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DINAMIKA VISKOZNOG FLUIDA</a:t>
            </a:r>
          </a:p>
        </p:txBody>
      </p:sp>
      <p:sp>
        <p:nvSpPr>
          <p:cNvPr id="15367" name="WordArt 8">
            <a:extLst>
              <a:ext uri="{FF2B5EF4-FFF2-40B4-BE49-F238E27FC236}">
                <a16:creationId xmlns:a16="http://schemas.microsoft.com/office/drawing/2014/main" id="{0A5494B4-9813-4325-8056-8E778451115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46238" y="1376363"/>
            <a:ext cx="5849937" cy="3238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spc="560">
                <a:gradFill rotWithShape="1">
                  <a:gsLst>
                    <a:gs pos="0">
                      <a:srgbClr val="4D4D4D"/>
                    </a:gs>
                    <a:gs pos="50000">
                      <a:srgbClr val="B8B8B8"/>
                    </a:gs>
                    <a:gs pos="100000">
                      <a:srgbClr val="4D4D4D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LAMINARNO STRUJANJE</a:t>
            </a:r>
          </a:p>
        </p:txBody>
      </p:sp>
      <p:sp>
        <p:nvSpPr>
          <p:cNvPr id="168969" name="Text Box 9">
            <a:extLst>
              <a:ext uri="{FF2B5EF4-FFF2-40B4-BE49-F238E27FC236}">
                <a16:creationId xmlns:a16="http://schemas.microsoft.com/office/drawing/2014/main" id="{555B929B-8752-4434-9CE0-4943E4B4A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75" y="1874838"/>
            <a:ext cx="84042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CS" altLang="en-US" sz="1800" b="1"/>
              <a:t>Stacionarno strujanje (isključena mogućnost lokalne promene brzine), pri čemu se fluid kreće u slojevima naziva se laminarnim strujanjem.</a:t>
            </a:r>
            <a:endParaRPr lang="en-US" altLang="en-US" sz="1800" b="1"/>
          </a:p>
        </p:txBody>
      </p:sp>
      <p:pic>
        <p:nvPicPr>
          <p:cNvPr id="168970" name="Picture 10" descr="BD10263_">
            <a:extLst>
              <a:ext uri="{FF2B5EF4-FFF2-40B4-BE49-F238E27FC236}">
                <a16:creationId xmlns:a16="http://schemas.microsoft.com/office/drawing/2014/main" id="{1965511B-406E-460F-9E78-434008CEB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952625"/>
            <a:ext cx="179388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131" name="Text Box 171">
            <a:extLst>
              <a:ext uri="{FF2B5EF4-FFF2-40B4-BE49-F238E27FC236}">
                <a16:creationId xmlns:a16="http://schemas.microsoft.com/office/drawing/2014/main" id="{D23541BA-57F8-458C-B420-F72989410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8" y="2608263"/>
            <a:ext cx="8404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CS" altLang="en-US" sz="1800" b="1"/>
              <a:t>Stacionarno strujanje, nestišljivog fluida između dve paralelne ploče</a:t>
            </a:r>
            <a:endParaRPr lang="en-US" altLang="en-US" sz="1800" b="1"/>
          </a:p>
        </p:txBody>
      </p:sp>
      <p:pic>
        <p:nvPicPr>
          <p:cNvPr id="169132" name="Picture 172" descr="BD10263_">
            <a:extLst>
              <a:ext uri="{FF2B5EF4-FFF2-40B4-BE49-F238E27FC236}">
                <a16:creationId xmlns:a16="http://schemas.microsoft.com/office/drawing/2014/main" id="{54CBC3F0-29C9-4B99-B877-AC86D1DFF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2686050"/>
            <a:ext cx="179387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75">
            <a:extLst>
              <a:ext uri="{FF2B5EF4-FFF2-40B4-BE49-F238E27FC236}">
                <a16:creationId xmlns:a16="http://schemas.microsoft.com/office/drawing/2014/main" id="{086E9ABE-CE32-4002-8C4D-3CD8FFBA7AC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19138" y="3227388"/>
            <a:ext cx="3276600" cy="2159000"/>
            <a:chOff x="544" y="2091"/>
            <a:chExt cx="1922" cy="1267"/>
          </a:xfrm>
        </p:grpSpPr>
        <p:sp>
          <p:nvSpPr>
            <p:cNvPr id="15449" name="AutoShape 174">
              <a:extLst>
                <a:ext uri="{FF2B5EF4-FFF2-40B4-BE49-F238E27FC236}">
                  <a16:creationId xmlns:a16="http://schemas.microsoft.com/office/drawing/2014/main" id="{07D8FE12-C22B-4758-B209-DB1E8BFD3F8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44" y="2137"/>
              <a:ext cx="1922" cy="1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450" name="Group 376">
              <a:extLst>
                <a:ext uri="{FF2B5EF4-FFF2-40B4-BE49-F238E27FC236}">
                  <a16:creationId xmlns:a16="http://schemas.microsoft.com/office/drawing/2014/main" id="{122B110F-6775-4C99-BD7A-C37141D8D6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4" y="2091"/>
              <a:ext cx="1901" cy="1088"/>
              <a:chOff x="554" y="2091"/>
              <a:chExt cx="1901" cy="1088"/>
            </a:xfrm>
          </p:grpSpPr>
          <p:sp>
            <p:nvSpPr>
              <p:cNvPr id="15470" name="Rectangle 176">
                <a:extLst>
                  <a:ext uri="{FF2B5EF4-FFF2-40B4-BE49-F238E27FC236}">
                    <a16:creationId xmlns:a16="http://schemas.microsoft.com/office/drawing/2014/main" id="{8A68D4D4-97CF-4FB8-95FA-873A2BE4A6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1" y="2784"/>
                <a:ext cx="1434" cy="4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471" name="Freeform 177">
                <a:extLst>
                  <a:ext uri="{FF2B5EF4-FFF2-40B4-BE49-F238E27FC236}">
                    <a16:creationId xmlns:a16="http://schemas.microsoft.com/office/drawing/2014/main" id="{A874CDE7-C34D-4152-A6B9-EA663C9ABE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8" y="2774"/>
                <a:ext cx="46" cy="23"/>
              </a:xfrm>
              <a:custGeom>
                <a:avLst/>
                <a:gdLst>
                  <a:gd name="T0" fmla="*/ 46 w 46"/>
                  <a:gd name="T1" fmla="*/ 12 h 23"/>
                  <a:gd name="T2" fmla="*/ 0 w 46"/>
                  <a:gd name="T3" fmla="*/ 0 h 23"/>
                  <a:gd name="T4" fmla="*/ 0 w 46"/>
                  <a:gd name="T5" fmla="*/ 0 h 23"/>
                  <a:gd name="T6" fmla="*/ 0 w 46"/>
                  <a:gd name="T7" fmla="*/ 0 h 23"/>
                  <a:gd name="T8" fmla="*/ 0 w 46"/>
                  <a:gd name="T9" fmla="*/ 0 h 23"/>
                  <a:gd name="T10" fmla="*/ 2 w 46"/>
                  <a:gd name="T11" fmla="*/ 2 h 23"/>
                  <a:gd name="T12" fmla="*/ 2 w 46"/>
                  <a:gd name="T13" fmla="*/ 2 h 23"/>
                  <a:gd name="T14" fmla="*/ 2 w 46"/>
                  <a:gd name="T15" fmla="*/ 2 h 23"/>
                  <a:gd name="T16" fmla="*/ 2 w 46"/>
                  <a:gd name="T17" fmla="*/ 4 h 23"/>
                  <a:gd name="T18" fmla="*/ 2 w 46"/>
                  <a:gd name="T19" fmla="*/ 4 h 23"/>
                  <a:gd name="T20" fmla="*/ 4 w 46"/>
                  <a:gd name="T21" fmla="*/ 6 h 23"/>
                  <a:gd name="T22" fmla="*/ 4 w 46"/>
                  <a:gd name="T23" fmla="*/ 6 h 23"/>
                  <a:gd name="T24" fmla="*/ 4 w 46"/>
                  <a:gd name="T25" fmla="*/ 6 h 23"/>
                  <a:gd name="T26" fmla="*/ 4 w 46"/>
                  <a:gd name="T27" fmla="*/ 8 h 23"/>
                  <a:gd name="T28" fmla="*/ 4 w 46"/>
                  <a:gd name="T29" fmla="*/ 8 h 23"/>
                  <a:gd name="T30" fmla="*/ 4 w 46"/>
                  <a:gd name="T31" fmla="*/ 10 h 23"/>
                  <a:gd name="T32" fmla="*/ 4 w 46"/>
                  <a:gd name="T33" fmla="*/ 10 h 23"/>
                  <a:gd name="T34" fmla="*/ 4 w 46"/>
                  <a:gd name="T35" fmla="*/ 10 h 23"/>
                  <a:gd name="T36" fmla="*/ 4 w 46"/>
                  <a:gd name="T37" fmla="*/ 12 h 23"/>
                  <a:gd name="T38" fmla="*/ 4 w 46"/>
                  <a:gd name="T39" fmla="*/ 12 h 23"/>
                  <a:gd name="T40" fmla="*/ 4 w 46"/>
                  <a:gd name="T41" fmla="*/ 14 h 23"/>
                  <a:gd name="T42" fmla="*/ 4 w 46"/>
                  <a:gd name="T43" fmla="*/ 14 h 23"/>
                  <a:gd name="T44" fmla="*/ 4 w 46"/>
                  <a:gd name="T45" fmla="*/ 14 h 23"/>
                  <a:gd name="T46" fmla="*/ 4 w 46"/>
                  <a:gd name="T47" fmla="*/ 16 h 23"/>
                  <a:gd name="T48" fmla="*/ 4 w 46"/>
                  <a:gd name="T49" fmla="*/ 16 h 23"/>
                  <a:gd name="T50" fmla="*/ 4 w 46"/>
                  <a:gd name="T51" fmla="*/ 18 h 23"/>
                  <a:gd name="T52" fmla="*/ 4 w 46"/>
                  <a:gd name="T53" fmla="*/ 18 h 23"/>
                  <a:gd name="T54" fmla="*/ 2 w 46"/>
                  <a:gd name="T55" fmla="*/ 18 h 23"/>
                  <a:gd name="T56" fmla="*/ 2 w 46"/>
                  <a:gd name="T57" fmla="*/ 20 h 23"/>
                  <a:gd name="T58" fmla="*/ 2 w 46"/>
                  <a:gd name="T59" fmla="*/ 20 h 23"/>
                  <a:gd name="T60" fmla="*/ 2 w 46"/>
                  <a:gd name="T61" fmla="*/ 22 h 23"/>
                  <a:gd name="T62" fmla="*/ 2 w 46"/>
                  <a:gd name="T63" fmla="*/ 22 h 23"/>
                  <a:gd name="T64" fmla="*/ 0 w 46"/>
                  <a:gd name="T65" fmla="*/ 22 h 23"/>
                  <a:gd name="T66" fmla="*/ 0 w 46"/>
                  <a:gd name="T67" fmla="*/ 23 h 23"/>
                  <a:gd name="T68" fmla="*/ 0 w 46"/>
                  <a:gd name="T69" fmla="*/ 23 h 23"/>
                  <a:gd name="T70" fmla="*/ 46 w 46"/>
                  <a:gd name="T71" fmla="*/ 12 h 23"/>
                  <a:gd name="T72" fmla="*/ 46 w 46"/>
                  <a:gd name="T73" fmla="*/ 12 h 2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6"/>
                  <a:gd name="T112" fmla="*/ 0 h 23"/>
                  <a:gd name="T113" fmla="*/ 46 w 46"/>
                  <a:gd name="T114" fmla="*/ 23 h 2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6" h="23">
                    <a:moveTo>
                      <a:pt x="46" y="12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4" y="12"/>
                    </a:lnTo>
                    <a:lnTo>
                      <a:pt x="4" y="14"/>
                    </a:lnTo>
                    <a:lnTo>
                      <a:pt x="4" y="16"/>
                    </a:lnTo>
                    <a:lnTo>
                      <a:pt x="4" y="18"/>
                    </a:lnTo>
                    <a:lnTo>
                      <a:pt x="2" y="18"/>
                    </a:lnTo>
                    <a:lnTo>
                      <a:pt x="2" y="20"/>
                    </a:lnTo>
                    <a:lnTo>
                      <a:pt x="2" y="22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46" y="1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2" name="Rectangle 178">
                <a:extLst>
                  <a:ext uri="{FF2B5EF4-FFF2-40B4-BE49-F238E27FC236}">
                    <a16:creationId xmlns:a16="http://schemas.microsoft.com/office/drawing/2014/main" id="{C5A3036F-C25A-4369-9B4C-11511B4946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9" y="2173"/>
                <a:ext cx="4" cy="617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473" name="Freeform 179">
                <a:extLst>
                  <a:ext uri="{FF2B5EF4-FFF2-40B4-BE49-F238E27FC236}">
                    <a16:creationId xmlns:a16="http://schemas.microsoft.com/office/drawing/2014/main" id="{A517B25D-AA17-436A-AEDD-335F2F987F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9" y="2145"/>
                <a:ext cx="23" cy="48"/>
              </a:xfrm>
              <a:custGeom>
                <a:avLst/>
                <a:gdLst>
                  <a:gd name="T0" fmla="*/ 12 w 23"/>
                  <a:gd name="T1" fmla="*/ 0 h 48"/>
                  <a:gd name="T2" fmla="*/ 0 w 23"/>
                  <a:gd name="T3" fmla="*/ 48 h 48"/>
                  <a:gd name="T4" fmla="*/ 0 w 23"/>
                  <a:gd name="T5" fmla="*/ 48 h 48"/>
                  <a:gd name="T6" fmla="*/ 0 w 23"/>
                  <a:gd name="T7" fmla="*/ 48 h 48"/>
                  <a:gd name="T8" fmla="*/ 0 w 23"/>
                  <a:gd name="T9" fmla="*/ 46 h 48"/>
                  <a:gd name="T10" fmla="*/ 2 w 23"/>
                  <a:gd name="T11" fmla="*/ 46 h 48"/>
                  <a:gd name="T12" fmla="*/ 2 w 23"/>
                  <a:gd name="T13" fmla="*/ 46 h 48"/>
                  <a:gd name="T14" fmla="*/ 4 w 23"/>
                  <a:gd name="T15" fmla="*/ 46 h 48"/>
                  <a:gd name="T16" fmla="*/ 4 w 23"/>
                  <a:gd name="T17" fmla="*/ 44 h 48"/>
                  <a:gd name="T18" fmla="*/ 4 w 23"/>
                  <a:gd name="T19" fmla="*/ 44 h 48"/>
                  <a:gd name="T20" fmla="*/ 6 w 23"/>
                  <a:gd name="T21" fmla="*/ 44 h 48"/>
                  <a:gd name="T22" fmla="*/ 6 w 23"/>
                  <a:gd name="T23" fmla="*/ 44 h 48"/>
                  <a:gd name="T24" fmla="*/ 8 w 23"/>
                  <a:gd name="T25" fmla="*/ 44 h 48"/>
                  <a:gd name="T26" fmla="*/ 8 w 23"/>
                  <a:gd name="T27" fmla="*/ 44 h 48"/>
                  <a:gd name="T28" fmla="*/ 8 w 23"/>
                  <a:gd name="T29" fmla="*/ 42 h 48"/>
                  <a:gd name="T30" fmla="*/ 10 w 23"/>
                  <a:gd name="T31" fmla="*/ 42 h 48"/>
                  <a:gd name="T32" fmla="*/ 10 w 23"/>
                  <a:gd name="T33" fmla="*/ 42 h 48"/>
                  <a:gd name="T34" fmla="*/ 12 w 23"/>
                  <a:gd name="T35" fmla="*/ 42 h 48"/>
                  <a:gd name="T36" fmla="*/ 12 w 23"/>
                  <a:gd name="T37" fmla="*/ 42 h 48"/>
                  <a:gd name="T38" fmla="*/ 12 w 23"/>
                  <a:gd name="T39" fmla="*/ 42 h 48"/>
                  <a:gd name="T40" fmla="*/ 14 w 23"/>
                  <a:gd name="T41" fmla="*/ 42 h 48"/>
                  <a:gd name="T42" fmla="*/ 14 w 23"/>
                  <a:gd name="T43" fmla="*/ 42 h 48"/>
                  <a:gd name="T44" fmla="*/ 15 w 23"/>
                  <a:gd name="T45" fmla="*/ 42 h 48"/>
                  <a:gd name="T46" fmla="*/ 15 w 23"/>
                  <a:gd name="T47" fmla="*/ 44 h 48"/>
                  <a:gd name="T48" fmla="*/ 15 w 23"/>
                  <a:gd name="T49" fmla="*/ 44 h 48"/>
                  <a:gd name="T50" fmla="*/ 17 w 23"/>
                  <a:gd name="T51" fmla="*/ 44 h 48"/>
                  <a:gd name="T52" fmla="*/ 17 w 23"/>
                  <a:gd name="T53" fmla="*/ 44 h 48"/>
                  <a:gd name="T54" fmla="*/ 17 w 23"/>
                  <a:gd name="T55" fmla="*/ 44 h 48"/>
                  <a:gd name="T56" fmla="*/ 19 w 23"/>
                  <a:gd name="T57" fmla="*/ 44 h 48"/>
                  <a:gd name="T58" fmla="*/ 19 w 23"/>
                  <a:gd name="T59" fmla="*/ 46 h 48"/>
                  <a:gd name="T60" fmla="*/ 21 w 23"/>
                  <a:gd name="T61" fmla="*/ 46 h 48"/>
                  <a:gd name="T62" fmla="*/ 21 w 23"/>
                  <a:gd name="T63" fmla="*/ 46 h 48"/>
                  <a:gd name="T64" fmla="*/ 21 w 23"/>
                  <a:gd name="T65" fmla="*/ 46 h 48"/>
                  <a:gd name="T66" fmla="*/ 23 w 23"/>
                  <a:gd name="T67" fmla="*/ 48 h 48"/>
                  <a:gd name="T68" fmla="*/ 23 w 23"/>
                  <a:gd name="T69" fmla="*/ 48 h 48"/>
                  <a:gd name="T70" fmla="*/ 12 w 23"/>
                  <a:gd name="T71" fmla="*/ 0 h 48"/>
                  <a:gd name="T72" fmla="*/ 12 w 23"/>
                  <a:gd name="T73" fmla="*/ 0 h 4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3"/>
                  <a:gd name="T112" fmla="*/ 0 h 48"/>
                  <a:gd name="T113" fmla="*/ 23 w 23"/>
                  <a:gd name="T114" fmla="*/ 48 h 4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3" h="48">
                    <a:moveTo>
                      <a:pt x="12" y="0"/>
                    </a:moveTo>
                    <a:lnTo>
                      <a:pt x="0" y="48"/>
                    </a:lnTo>
                    <a:lnTo>
                      <a:pt x="0" y="46"/>
                    </a:lnTo>
                    <a:lnTo>
                      <a:pt x="2" y="46"/>
                    </a:lnTo>
                    <a:lnTo>
                      <a:pt x="4" y="46"/>
                    </a:lnTo>
                    <a:lnTo>
                      <a:pt x="4" y="44"/>
                    </a:lnTo>
                    <a:lnTo>
                      <a:pt x="6" y="44"/>
                    </a:lnTo>
                    <a:lnTo>
                      <a:pt x="8" y="44"/>
                    </a:lnTo>
                    <a:lnTo>
                      <a:pt x="8" y="42"/>
                    </a:lnTo>
                    <a:lnTo>
                      <a:pt x="10" y="42"/>
                    </a:lnTo>
                    <a:lnTo>
                      <a:pt x="12" y="42"/>
                    </a:lnTo>
                    <a:lnTo>
                      <a:pt x="14" y="42"/>
                    </a:lnTo>
                    <a:lnTo>
                      <a:pt x="15" y="42"/>
                    </a:lnTo>
                    <a:lnTo>
                      <a:pt x="15" y="44"/>
                    </a:lnTo>
                    <a:lnTo>
                      <a:pt x="17" y="44"/>
                    </a:lnTo>
                    <a:lnTo>
                      <a:pt x="19" y="44"/>
                    </a:lnTo>
                    <a:lnTo>
                      <a:pt x="19" y="46"/>
                    </a:lnTo>
                    <a:lnTo>
                      <a:pt x="21" y="46"/>
                    </a:lnTo>
                    <a:lnTo>
                      <a:pt x="23" y="4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4" name="Freeform 180">
                <a:extLst>
                  <a:ext uri="{FF2B5EF4-FFF2-40B4-BE49-F238E27FC236}">
                    <a16:creationId xmlns:a16="http://schemas.microsoft.com/office/drawing/2014/main" id="{B3CDD711-68C9-4CC3-B887-0999740B51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8" y="2774"/>
                <a:ext cx="48" cy="23"/>
              </a:xfrm>
              <a:custGeom>
                <a:avLst/>
                <a:gdLst>
                  <a:gd name="T0" fmla="*/ 48 w 48"/>
                  <a:gd name="T1" fmla="*/ 12 h 23"/>
                  <a:gd name="T2" fmla="*/ 0 w 48"/>
                  <a:gd name="T3" fmla="*/ 23 h 23"/>
                  <a:gd name="T4" fmla="*/ 0 w 48"/>
                  <a:gd name="T5" fmla="*/ 23 h 23"/>
                  <a:gd name="T6" fmla="*/ 2 w 48"/>
                  <a:gd name="T7" fmla="*/ 23 h 23"/>
                  <a:gd name="T8" fmla="*/ 2 w 48"/>
                  <a:gd name="T9" fmla="*/ 23 h 23"/>
                  <a:gd name="T10" fmla="*/ 2 w 48"/>
                  <a:gd name="T11" fmla="*/ 22 h 23"/>
                  <a:gd name="T12" fmla="*/ 4 w 48"/>
                  <a:gd name="T13" fmla="*/ 22 h 23"/>
                  <a:gd name="T14" fmla="*/ 4 w 48"/>
                  <a:gd name="T15" fmla="*/ 20 h 23"/>
                  <a:gd name="T16" fmla="*/ 4 w 48"/>
                  <a:gd name="T17" fmla="*/ 20 h 23"/>
                  <a:gd name="T18" fmla="*/ 4 w 48"/>
                  <a:gd name="T19" fmla="*/ 20 h 23"/>
                  <a:gd name="T20" fmla="*/ 4 w 48"/>
                  <a:gd name="T21" fmla="*/ 18 h 23"/>
                  <a:gd name="T22" fmla="*/ 6 w 48"/>
                  <a:gd name="T23" fmla="*/ 18 h 23"/>
                  <a:gd name="T24" fmla="*/ 6 w 48"/>
                  <a:gd name="T25" fmla="*/ 16 h 23"/>
                  <a:gd name="T26" fmla="*/ 6 w 48"/>
                  <a:gd name="T27" fmla="*/ 16 h 23"/>
                  <a:gd name="T28" fmla="*/ 6 w 48"/>
                  <a:gd name="T29" fmla="*/ 16 h 23"/>
                  <a:gd name="T30" fmla="*/ 6 w 48"/>
                  <a:gd name="T31" fmla="*/ 14 h 23"/>
                  <a:gd name="T32" fmla="*/ 6 w 48"/>
                  <a:gd name="T33" fmla="*/ 14 h 23"/>
                  <a:gd name="T34" fmla="*/ 6 w 48"/>
                  <a:gd name="T35" fmla="*/ 12 h 23"/>
                  <a:gd name="T36" fmla="*/ 6 w 48"/>
                  <a:gd name="T37" fmla="*/ 12 h 23"/>
                  <a:gd name="T38" fmla="*/ 6 w 48"/>
                  <a:gd name="T39" fmla="*/ 12 h 23"/>
                  <a:gd name="T40" fmla="*/ 6 w 48"/>
                  <a:gd name="T41" fmla="*/ 10 h 23"/>
                  <a:gd name="T42" fmla="*/ 6 w 48"/>
                  <a:gd name="T43" fmla="*/ 10 h 23"/>
                  <a:gd name="T44" fmla="*/ 6 w 48"/>
                  <a:gd name="T45" fmla="*/ 8 h 23"/>
                  <a:gd name="T46" fmla="*/ 6 w 48"/>
                  <a:gd name="T47" fmla="*/ 8 h 23"/>
                  <a:gd name="T48" fmla="*/ 6 w 48"/>
                  <a:gd name="T49" fmla="*/ 8 h 23"/>
                  <a:gd name="T50" fmla="*/ 6 w 48"/>
                  <a:gd name="T51" fmla="*/ 6 h 23"/>
                  <a:gd name="T52" fmla="*/ 4 w 48"/>
                  <a:gd name="T53" fmla="*/ 6 h 23"/>
                  <a:gd name="T54" fmla="*/ 4 w 48"/>
                  <a:gd name="T55" fmla="*/ 6 h 23"/>
                  <a:gd name="T56" fmla="*/ 4 w 48"/>
                  <a:gd name="T57" fmla="*/ 4 h 23"/>
                  <a:gd name="T58" fmla="*/ 4 w 48"/>
                  <a:gd name="T59" fmla="*/ 4 h 23"/>
                  <a:gd name="T60" fmla="*/ 4 w 48"/>
                  <a:gd name="T61" fmla="*/ 2 h 23"/>
                  <a:gd name="T62" fmla="*/ 2 w 48"/>
                  <a:gd name="T63" fmla="*/ 2 h 23"/>
                  <a:gd name="T64" fmla="*/ 2 w 48"/>
                  <a:gd name="T65" fmla="*/ 2 h 23"/>
                  <a:gd name="T66" fmla="*/ 2 w 48"/>
                  <a:gd name="T67" fmla="*/ 0 h 23"/>
                  <a:gd name="T68" fmla="*/ 0 w 48"/>
                  <a:gd name="T69" fmla="*/ 0 h 23"/>
                  <a:gd name="T70" fmla="*/ 48 w 48"/>
                  <a:gd name="T71" fmla="*/ 12 h 23"/>
                  <a:gd name="T72" fmla="*/ 48 w 48"/>
                  <a:gd name="T73" fmla="*/ 12 h 2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8"/>
                  <a:gd name="T112" fmla="*/ 0 h 23"/>
                  <a:gd name="T113" fmla="*/ 48 w 48"/>
                  <a:gd name="T114" fmla="*/ 23 h 2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8" h="23">
                    <a:moveTo>
                      <a:pt x="48" y="12"/>
                    </a:moveTo>
                    <a:lnTo>
                      <a:pt x="0" y="23"/>
                    </a:lnTo>
                    <a:lnTo>
                      <a:pt x="2" y="23"/>
                    </a:lnTo>
                    <a:lnTo>
                      <a:pt x="2" y="22"/>
                    </a:lnTo>
                    <a:lnTo>
                      <a:pt x="4" y="22"/>
                    </a:lnTo>
                    <a:lnTo>
                      <a:pt x="4" y="20"/>
                    </a:lnTo>
                    <a:lnTo>
                      <a:pt x="4" y="18"/>
                    </a:lnTo>
                    <a:lnTo>
                      <a:pt x="6" y="18"/>
                    </a:lnTo>
                    <a:lnTo>
                      <a:pt x="6" y="16"/>
                    </a:lnTo>
                    <a:lnTo>
                      <a:pt x="6" y="14"/>
                    </a:lnTo>
                    <a:lnTo>
                      <a:pt x="6" y="12"/>
                    </a:lnTo>
                    <a:lnTo>
                      <a:pt x="6" y="10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48" y="1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5" name="Rectangle 181">
                <a:extLst>
                  <a:ext uri="{FF2B5EF4-FFF2-40B4-BE49-F238E27FC236}">
                    <a16:creationId xmlns:a16="http://schemas.microsoft.com/office/drawing/2014/main" id="{08B932C9-CF8E-4D0D-AA63-1A849F29C4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5" y="2782"/>
                <a:ext cx="322" cy="8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476" name="Freeform 182">
                <a:extLst>
                  <a:ext uri="{FF2B5EF4-FFF2-40B4-BE49-F238E27FC236}">
                    <a16:creationId xmlns:a16="http://schemas.microsoft.com/office/drawing/2014/main" id="{FE080BFD-B1BB-4EF6-BCAB-D64CF5981B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2" y="2819"/>
                <a:ext cx="48" cy="23"/>
              </a:xfrm>
              <a:custGeom>
                <a:avLst/>
                <a:gdLst>
                  <a:gd name="T0" fmla="*/ 48 w 48"/>
                  <a:gd name="T1" fmla="*/ 11 h 23"/>
                  <a:gd name="T2" fmla="*/ 0 w 48"/>
                  <a:gd name="T3" fmla="*/ 23 h 23"/>
                  <a:gd name="T4" fmla="*/ 0 w 48"/>
                  <a:gd name="T5" fmla="*/ 23 h 23"/>
                  <a:gd name="T6" fmla="*/ 2 w 48"/>
                  <a:gd name="T7" fmla="*/ 23 h 23"/>
                  <a:gd name="T8" fmla="*/ 2 w 48"/>
                  <a:gd name="T9" fmla="*/ 23 h 23"/>
                  <a:gd name="T10" fmla="*/ 2 w 48"/>
                  <a:gd name="T11" fmla="*/ 21 h 23"/>
                  <a:gd name="T12" fmla="*/ 2 w 48"/>
                  <a:gd name="T13" fmla="*/ 21 h 23"/>
                  <a:gd name="T14" fmla="*/ 4 w 48"/>
                  <a:gd name="T15" fmla="*/ 19 h 23"/>
                  <a:gd name="T16" fmla="*/ 4 w 48"/>
                  <a:gd name="T17" fmla="*/ 19 h 23"/>
                  <a:gd name="T18" fmla="*/ 4 w 48"/>
                  <a:gd name="T19" fmla="*/ 19 h 23"/>
                  <a:gd name="T20" fmla="*/ 4 w 48"/>
                  <a:gd name="T21" fmla="*/ 17 h 23"/>
                  <a:gd name="T22" fmla="*/ 4 w 48"/>
                  <a:gd name="T23" fmla="*/ 17 h 23"/>
                  <a:gd name="T24" fmla="*/ 4 w 48"/>
                  <a:gd name="T25" fmla="*/ 15 h 23"/>
                  <a:gd name="T26" fmla="*/ 6 w 48"/>
                  <a:gd name="T27" fmla="*/ 15 h 23"/>
                  <a:gd name="T28" fmla="*/ 6 w 48"/>
                  <a:gd name="T29" fmla="*/ 15 h 23"/>
                  <a:gd name="T30" fmla="*/ 6 w 48"/>
                  <a:gd name="T31" fmla="*/ 13 h 23"/>
                  <a:gd name="T32" fmla="*/ 6 w 48"/>
                  <a:gd name="T33" fmla="*/ 13 h 23"/>
                  <a:gd name="T34" fmla="*/ 6 w 48"/>
                  <a:gd name="T35" fmla="*/ 11 h 23"/>
                  <a:gd name="T36" fmla="*/ 6 w 48"/>
                  <a:gd name="T37" fmla="*/ 11 h 23"/>
                  <a:gd name="T38" fmla="*/ 6 w 48"/>
                  <a:gd name="T39" fmla="*/ 11 h 23"/>
                  <a:gd name="T40" fmla="*/ 6 w 48"/>
                  <a:gd name="T41" fmla="*/ 9 h 23"/>
                  <a:gd name="T42" fmla="*/ 6 w 48"/>
                  <a:gd name="T43" fmla="*/ 9 h 23"/>
                  <a:gd name="T44" fmla="*/ 6 w 48"/>
                  <a:gd name="T45" fmla="*/ 7 h 23"/>
                  <a:gd name="T46" fmla="*/ 6 w 48"/>
                  <a:gd name="T47" fmla="*/ 7 h 23"/>
                  <a:gd name="T48" fmla="*/ 4 w 48"/>
                  <a:gd name="T49" fmla="*/ 7 h 23"/>
                  <a:gd name="T50" fmla="*/ 4 w 48"/>
                  <a:gd name="T51" fmla="*/ 5 h 23"/>
                  <a:gd name="T52" fmla="*/ 4 w 48"/>
                  <a:gd name="T53" fmla="*/ 5 h 23"/>
                  <a:gd name="T54" fmla="*/ 4 w 48"/>
                  <a:gd name="T55" fmla="*/ 5 h 23"/>
                  <a:gd name="T56" fmla="*/ 4 w 48"/>
                  <a:gd name="T57" fmla="*/ 3 h 23"/>
                  <a:gd name="T58" fmla="*/ 4 w 48"/>
                  <a:gd name="T59" fmla="*/ 3 h 23"/>
                  <a:gd name="T60" fmla="*/ 2 w 48"/>
                  <a:gd name="T61" fmla="*/ 1 h 23"/>
                  <a:gd name="T62" fmla="*/ 2 w 48"/>
                  <a:gd name="T63" fmla="*/ 1 h 23"/>
                  <a:gd name="T64" fmla="*/ 2 w 48"/>
                  <a:gd name="T65" fmla="*/ 1 h 23"/>
                  <a:gd name="T66" fmla="*/ 2 w 48"/>
                  <a:gd name="T67" fmla="*/ 0 h 23"/>
                  <a:gd name="T68" fmla="*/ 0 w 48"/>
                  <a:gd name="T69" fmla="*/ 0 h 23"/>
                  <a:gd name="T70" fmla="*/ 48 w 48"/>
                  <a:gd name="T71" fmla="*/ 11 h 23"/>
                  <a:gd name="T72" fmla="*/ 48 w 48"/>
                  <a:gd name="T73" fmla="*/ 11 h 2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8"/>
                  <a:gd name="T112" fmla="*/ 0 h 23"/>
                  <a:gd name="T113" fmla="*/ 48 w 48"/>
                  <a:gd name="T114" fmla="*/ 23 h 2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8" h="23">
                    <a:moveTo>
                      <a:pt x="48" y="11"/>
                    </a:moveTo>
                    <a:lnTo>
                      <a:pt x="0" y="23"/>
                    </a:lnTo>
                    <a:lnTo>
                      <a:pt x="2" y="23"/>
                    </a:lnTo>
                    <a:lnTo>
                      <a:pt x="2" y="21"/>
                    </a:lnTo>
                    <a:lnTo>
                      <a:pt x="4" y="19"/>
                    </a:lnTo>
                    <a:lnTo>
                      <a:pt x="4" y="17"/>
                    </a:lnTo>
                    <a:lnTo>
                      <a:pt x="4" y="15"/>
                    </a:lnTo>
                    <a:lnTo>
                      <a:pt x="6" y="15"/>
                    </a:lnTo>
                    <a:lnTo>
                      <a:pt x="6" y="13"/>
                    </a:lnTo>
                    <a:lnTo>
                      <a:pt x="6" y="11"/>
                    </a:lnTo>
                    <a:lnTo>
                      <a:pt x="6" y="9"/>
                    </a:lnTo>
                    <a:lnTo>
                      <a:pt x="6" y="7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4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48" y="1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7" name="Rectangle 183">
                <a:extLst>
                  <a:ext uri="{FF2B5EF4-FFF2-40B4-BE49-F238E27FC236}">
                    <a16:creationId xmlns:a16="http://schemas.microsoft.com/office/drawing/2014/main" id="{729B8195-C60C-43E5-B4CF-EF6676DD4E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5" y="2826"/>
                <a:ext cx="316" cy="8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478" name="Freeform 184">
                <a:extLst>
                  <a:ext uri="{FF2B5EF4-FFF2-40B4-BE49-F238E27FC236}">
                    <a16:creationId xmlns:a16="http://schemas.microsoft.com/office/drawing/2014/main" id="{368F888F-F3C8-4150-A2F6-6031A99186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9" y="2863"/>
                <a:ext cx="46" cy="23"/>
              </a:xfrm>
              <a:custGeom>
                <a:avLst/>
                <a:gdLst>
                  <a:gd name="T0" fmla="*/ 46 w 46"/>
                  <a:gd name="T1" fmla="*/ 11 h 23"/>
                  <a:gd name="T2" fmla="*/ 0 w 46"/>
                  <a:gd name="T3" fmla="*/ 23 h 23"/>
                  <a:gd name="T4" fmla="*/ 0 w 46"/>
                  <a:gd name="T5" fmla="*/ 23 h 23"/>
                  <a:gd name="T6" fmla="*/ 0 w 46"/>
                  <a:gd name="T7" fmla="*/ 23 h 23"/>
                  <a:gd name="T8" fmla="*/ 0 w 46"/>
                  <a:gd name="T9" fmla="*/ 23 h 23"/>
                  <a:gd name="T10" fmla="*/ 2 w 46"/>
                  <a:gd name="T11" fmla="*/ 21 h 23"/>
                  <a:gd name="T12" fmla="*/ 2 w 46"/>
                  <a:gd name="T13" fmla="*/ 21 h 23"/>
                  <a:gd name="T14" fmla="*/ 2 w 46"/>
                  <a:gd name="T15" fmla="*/ 19 h 23"/>
                  <a:gd name="T16" fmla="*/ 2 w 46"/>
                  <a:gd name="T17" fmla="*/ 19 h 23"/>
                  <a:gd name="T18" fmla="*/ 4 w 46"/>
                  <a:gd name="T19" fmla="*/ 19 h 23"/>
                  <a:gd name="T20" fmla="*/ 4 w 46"/>
                  <a:gd name="T21" fmla="*/ 17 h 23"/>
                  <a:gd name="T22" fmla="*/ 4 w 46"/>
                  <a:gd name="T23" fmla="*/ 17 h 23"/>
                  <a:gd name="T24" fmla="*/ 4 w 46"/>
                  <a:gd name="T25" fmla="*/ 15 h 23"/>
                  <a:gd name="T26" fmla="*/ 4 w 46"/>
                  <a:gd name="T27" fmla="*/ 15 h 23"/>
                  <a:gd name="T28" fmla="*/ 4 w 46"/>
                  <a:gd name="T29" fmla="*/ 15 h 23"/>
                  <a:gd name="T30" fmla="*/ 4 w 46"/>
                  <a:gd name="T31" fmla="*/ 13 h 23"/>
                  <a:gd name="T32" fmla="*/ 4 w 46"/>
                  <a:gd name="T33" fmla="*/ 13 h 23"/>
                  <a:gd name="T34" fmla="*/ 4 w 46"/>
                  <a:gd name="T35" fmla="*/ 11 h 23"/>
                  <a:gd name="T36" fmla="*/ 4 w 46"/>
                  <a:gd name="T37" fmla="*/ 11 h 23"/>
                  <a:gd name="T38" fmla="*/ 4 w 46"/>
                  <a:gd name="T39" fmla="*/ 11 h 23"/>
                  <a:gd name="T40" fmla="*/ 4 w 46"/>
                  <a:gd name="T41" fmla="*/ 9 h 23"/>
                  <a:gd name="T42" fmla="*/ 4 w 46"/>
                  <a:gd name="T43" fmla="*/ 9 h 23"/>
                  <a:gd name="T44" fmla="*/ 4 w 46"/>
                  <a:gd name="T45" fmla="*/ 7 h 23"/>
                  <a:gd name="T46" fmla="*/ 4 w 46"/>
                  <a:gd name="T47" fmla="*/ 7 h 23"/>
                  <a:gd name="T48" fmla="*/ 4 w 46"/>
                  <a:gd name="T49" fmla="*/ 7 h 23"/>
                  <a:gd name="T50" fmla="*/ 4 w 46"/>
                  <a:gd name="T51" fmla="*/ 5 h 23"/>
                  <a:gd name="T52" fmla="*/ 4 w 46"/>
                  <a:gd name="T53" fmla="*/ 5 h 23"/>
                  <a:gd name="T54" fmla="*/ 4 w 46"/>
                  <a:gd name="T55" fmla="*/ 5 h 23"/>
                  <a:gd name="T56" fmla="*/ 2 w 46"/>
                  <a:gd name="T57" fmla="*/ 4 h 23"/>
                  <a:gd name="T58" fmla="*/ 2 w 46"/>
                  <a:gd name="T59" fmla="*/ 4 h 23"/>
                  <a:gd name="T60" fmla="*/ 2 w 46"/>
                  <a:gd name="T61" fmla="*/ 2 h 23"/>
                  <a:gd name="T62" fmla="*/ 2 w 46"/>
                  <a:gd name="T63" fmla="*/ 2 h 23"/>
                  <a:gd name="T64" fmla="*/ 0 w 46"/>
                  <a:gd name="T65" fmla="*/ 2 h 23"/>
                  <a:gd name="T66" fmla="*/ 0 w 46"/>
                  <a:gd name="T67" fmla="*/ 0 h 23"/>
                  <a:gd name="T68" fmla="*/ 0 w 46"/>
                  <a:gd name="T69" fmla="*/ 0 h 23"/>
                  <a:gd name="T70" fmla="*/ 46 w 46"/>
                  <a:gd name="T71" fmla="*/ 11 h 23"/>
                  <a:gd name="T72" fmla="*/ 46 w 46"/>
                  <a:gd name="T73" fmla="*/ 11 h 2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6"/>
                  <a:gd name="T112" fmla="*/ 0 h 23"/>
                  <a:gd name="T113" fmla="*/ 46 w 46"/>
                  <a:gd name="T114" fmla="*/ 23 h 2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6" h="23">
                    <a:moveTo>
                      <a:pt x="46" y="11"/>
                    </a:moveTo>
                    <a:lnTo>
                      <a:pt x="0" y="23"/>
                    </a:lnTo>
                    <a:lnTo>
                      <a:pt x="2" y="21"/>
                    </a:lnTo>
                    <a:lnTo>
                      <a:pt x="2" y="19"/>
                    </a:lnTo>
                    <a:lnTo>
                      <a:pt x="4" y="19"/>
                    </a:lnTo>
                    <a:lnTo>
                      <a:pt x="4" y="17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46" y="1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9" name="Rectangle 185">
                <a:extLst>
                  <a:ext uri="{FF2B5EF4-FFF2-40B4-BE49-F238E27FC236}">
                    <a16:creationId xmlns:a16="http://schemas.microsoft.com/office/drawing/2014/main" id="{F91BF754-FF97-457A-92F6-528271F9B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5" y="2870"/>
                <a:ext cx="301" cy="8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480" name="Freeform 186">
                <a:extLst>
                  <a:ext uri="{FF2B5EF4-FFF2-40B4-BE49-F238E27FC236}">
                    <a16:creationId xmlns:a16="http://schemas.microsoft.com/office/drawing/2014/main" id="{CFA2CAA4-EF71-491D-AFED-133E52C702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0" y="2907"/>
                <a:ext cx="46" cy="23"/>
              </a:xfrm>
              <a:custGeom>
                <a:avLst/>
                <a:gdLst>
                  <a:gd name="T0" fmla="*/ 46 w 46"/>
                  <a:gd name="T1" fmla="*/ 11 h 23"/>
                  <a:gd name="T2" fmla="*/ 0 w 46"/>
                  <a:gd name="T3" fmla="*/ 23 h 23"/>
                  <a:gd name="T4" fmla="*/ 0 w 46"/>
                  <a:gd name="T5" fmla="*/ 23 h 23"/>
                  <a:gd name="T6" fmla="*/ 0 w 46"/>
                  <a:gd name="T7" fmla="*/ 23 h 23"/>
                  <a:gd name="T8" fmla="*/ 1 w 46"/>
                  <a:gd name="T9" fmla="*/ 23 h 23"/>
                  <a:gd name="T10" fmla="*/ 1 w 46"/>
                  <a:gd name="T11" fmla="*/ 21 h 23"/>
                  <a:gd name="T12" fmla="*/ 1 w 46"/>
                  <a:gd name="T13" fmla="*/ 21 h 23"/>
                  <a:gd name="T14" fmla="*/ 1 w 46"/>
                  <a:gd name="T15" fmla="*/ 19 h 23"/>
                  <a:gd name="T16" fmla="*/ 3 w 46"/>
                  <a:gd name="T17" fmla="*/ 19 h 23"/>
                  <a:gd name="T18" fmla="*/ 3 w 46"/>
                  <a:gd name="T19" fmla="*/ 19 h 23"/>
                  <a:gd name="T20" fmla="*/ 3 w 46"/>
                  <a:gd name="T21" fmla="*/ 17 h 23"/>
                  <a:gd name="T22" fmla="*/ 3 w 46"/>
                  <a:gd name="T23" fmla="*/ 17 h 23"/>
                  <a:gd name="T24" fmla="*/ 3 w 46"/>
                  <a:gd name="T25" fmla="*/ 15 h 23"/>
                  <a:gd name="T26" fmla="*/ 3 w 46"/>
                  <a:gd name="T27" fmla="*/ 15 h 23"/>
                  <a:gd name="T28" fmla="*/ 5 w 46"/>
                  <a:gd name="T29" fmla="*/ 15 h 23"/>
                  <a:gd name="T30" fmla="*/ 5 w 46"/>
                  <a:gd name="T31" fmla="*/ 13 h 23"/>
                  <a:gd name="T32" fmla="*/ 5 w 46"/>
                  <a:gd name="T33" fmla="*/ 13 h 23"/>
                  <a:gd name="T34" fmla="*/ 5 w 46"/>
                  <a:gd name="T35" fmla="*/ 11 h 23"/>
                  <a:gd name="T36" fmla="*/ 5 w 46"/>
                  <a:gd name="T37" fmla="*/ 11 h 23"/>
                  <a:gd name="T38" fmla="*/ 5 w 46"/>
                  <a:gd name="T39" fmla="*/ 11 h 23"/>
                  <a:gd name="T40" fmla="*/ 5 w 46"/>
                  <a:gd name="T41" fmla="*/ 9 h 23"/>
                  <a:gd name="T42" fmla="*/ 5 w 46"/>
                  <a:gd name="T43" fmla="*/ 9 h 23"/>
                  <a:gd name="T44" fmla="*/ 5 w 46"/>
                  <a:gd name="T45" fmla="*/ 9 h 23"/>
                  <a:gd name="T46" fmla="*/ 3 w 46"/>
                  <a:gd name="T47" fmla="*/ 8 h 23"/>
                  <a:gd name="T48" fmla="*/ 3 w 46"/>
                  <a:gd name="T49" fmla="*/ 8 h 23"/>
                  <a:gd name="T50" fmla="*/ 3 w 46"/>
                  <a:gd name="T51" fmla="*/ 6 h 23"/>
                  <a:gd name="T52" fmla="*/ 3 w 46"/>
                  <a:gd name="T53" fmla="*/ 6 h 23"/>
                  <a:gd name="T54" fmla="*/ 3 w 46"/>
                  <a:gd name="T55" fmla="*/ 6 h 23"/>
                  <a:gd name="T56" fmla="*/ 3 w 46"/>
                  <a:gd name="T57" fmla="*/ 4 h 23"/>
                  <a:gd name="T58" fmla="*/ 1 w 46"/>
                  <a:gd name="T59" fmla="*/ 4 h 23"/>
                  <a:gd name="T60" fmla="*/ 1 w 46"/>
                  <a:gd name="T61" fmla="*/ 2 h 23"/>
                  <a:gd name="T62" fmla="*/ 1 w 46"/>
                  <a:gd name="T63" fmla="*/ 2 h 23"/>
                  <a:gd name="T64" fmla="*/ 1 w 46"/>
                  <a:gd name="T65" fmla="*/ 2 h 23"/>
                  <a:gd name="T66" fmla="*/ 0 w 46"/>
                  <a:gd name="T67" fmla="*/ 0 h 23"/>
                  <a:gd name="T68" fmla="*/ 0 w 46"/>
                  <a:gd name="T69" fmla="*/ 0 h 23"/>
                  <a:gd name="T70" fmla="*/ 46 w 46"/>
                  <a:gd name="T71" fmla="*/ 11 h 23"/>
                  <a:gd name="T72" fmla="*/ 46 w 46"/>
                  <a:gd name="T73" fmla="*/ 11 h 2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6"/>
                  <a:gd name="T112" fmla="*/ 0 h 23"/>
                  <a:gd name="T113" fmla="*/ 46 w 46"/>
                  <a:gd name="T114" fmla="*/ 23 h 2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6" h="23">
                    <a:moveTo>
                      <a:pt x="46" y="11"/>
                    </a:moveTo>
                    <a:lnTo>
                      <a:pt x="0" y="23"/>
                    </a:lnTo>
                    <a:lnTo>
                      <a:pt x="1" y="23"/>
                    </a:lnTo>
                    <a:lnTo>
                      <a:pt x="1" y="21"/>
                    </a:lnTo>
                    <a:lnTo>
                      <a:pt x="1" y="19"/>
                    </a:lnTo>
                    <a:lnTo>
                      <a:pt x="3" y="19"/>
                    </a:lnTo>
                    <a:lnTo>
                      <a:pt x="3" y="17"/>
                    </a:lnTo>
                    <a:lnTo>
                      <a:pt x="3" y="15"/>
                    </a:lnTo>
                    <a:lnTo>
                      <a:pt x="5" y="15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9"/>
                    </a:lnTo>
                    <a:lnTo>
                      <a:pt x="3" y="8"/>
                    </a:lnTo>
                    <a:lnTo>
                      <a:pt x="3" y="6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46" y="1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1" name="Rectangle 187">
                <a:extLst>
                  <a:ext uri="{FF2B5EF4-FFF2-40B4-BE49-F238E27FC236}">
                    <a16:creationId xmlns:a16="http://schemas.microsoft.com/office/drawing/2014/main" id="{58686843-CAD7-40C0-8B56-EF01EF15C9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5" y="2915"/>
                <a:ext cx="284" cy="7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482" name="Freeform 188">
                <a:extLst>
                  <a:ext uri="{FF2B5EF4-FFF2-40B4-BE49-F238E27FC236}">
                    <a16:creationId xmlns:a16="http://schemas.microsoft.com/office/drawing/2014/main" id="{67039846-06B8-4D72-B526-F38240A938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3" y="2951"/>
                <a:ext cx="48" cy="23"/>
              </a:xfrm>
              <a:custGeom>
                <a:avLst/>
                <a:gdLst>
                  <a:gd name="T0" fmla="*/ 48 w 48"/>
                  <a:gd name="T1" fmla="*/ 12 h 23"/>
                  <a:gd name="T2" fmla="*/ 0 w 48"/>
                  <a:gd name="T3" fmla="*/ 23 h 23"/>
                  <a:gd name="T4" fmla="*/ 0 w 48"/>
                  <a:gd name="T5" fmla="*/ 23 h 23"/>
                  <a:gd name="T6" fmla="*/ 0 w 48"/>
                  <a:gd name="T7" fmla="*/ 23 h 23"/>
                  <a:gd name="T8" fmla="*/ 2 w 48"/>
                  <a:gd name="T9" fmla="*/ 23 h 23"/>
                  <a:gd name="T10" fmla="*/ 2 w 48"/>
                  <a:gd name="T11" fmla="*/ 21 h 23"/>
                  <a:gd name="T12" fmla="*/ 2 w 48"/>
                  <a:gd name="T13" fmla="*/ 21 h 23"/>
                  <a:gd name="T14" fmla="*/ 4 w 48"/>
                  <a:gd name="T15" fmla="*/ 19 h 23"/>
                  <a:gd name="T16" fmla="*/ 4 w 48"/>
                  <a:gd name="T17" fmla="*/ 19 h 23"/>
                  <a:gd name="T18" fmla="*/ 4 w 48"/>
                  <a:gd name="T19" fmla="*/ 19 h 23"/>
                  <a:gd name="T20" fmla="*/ 4 w 48"/>
                  <a:gd name="T21" fmla="*/ 17 h 23"/>
                  <a:gd name="T22" fmla="*/ 4 w 48"/>
                  <a:gd name="T23" fmla="*/ 17 h 23"/>
                  <a:gd name="T24" fmla="*/ 4 w 48"/>
                  <a:gd name="T25" fmla="*/ 15 h 23"/>
                  <a:gd name="T26" fmla="*/ 4 w 48"/>
                  <a:gd name="T27" fmla="*/ 15 h 23"/>
                  <a:gd name="T28" fmla="*/ 5 w 48"/>
                  <a:gd name="T29" fmla="*/ 15 h 23"/>
                  <a:gd name="T30" fmla="*/ 5 w 48"/>
                  <a:gd name="T31" fmla="*/ 13 h 23"/>
                  <a:gd name="T32" fmla="*/ 5 w 48"/>
                  <a:gd name="T33" fmla="*/ 13 h 23"/>
                  <a:gd name="T34" fmla="*/ 5 w 48"/>
                  <a:gd name="T35" fmla="*/ 12 h 23"/>
                  <a:gd name="T36" fmla="*/ 5 w 48"/>
                  <a:gd name="T37" fmla="*/ 12 h 23"/>
                  <a:gd name="T38" fmla="*/ 5 w 48"/>
                  <a:gd name="T39" fmla="*/ 12 h 23"/>
                  <a:gd name="T40" fmla="*/ 5 w 48"/>
                  <a:gd name="T41" fmla="*/ 10 h 23"/>
                  <a:gd name="T42" fmla="*/ 5 w 48"/>
                  <a:gd name="T43" fmla="*/ 10 h 23"/>
                  <a:gd name="T44" fmla="*/ 5 w 48"/>
                  <a:gd name="T45" fmla="*/ 10 h 23"/>
                  <a:gd name="T46" fmla="*/ 4 w 48"/>
                  <a:gd name="T47" fmla="*/ 8 h 23"/>
                  <a:gd name="T48" fmla="*/ 4 w 48"/>
                  <a:gd name="T49" fmla="*/ 8 h 23"/>
                  <a:gd name="T50" fmla="*/ 4 w 48"/>
                  <a:gd name="T51" fmla="*/ 6 h 23"/>
                  <a:gd name="T52" fmla="*/ 4 w 48"/>
                  <a:gd name="T53" fmla="*/ 6 h 23"/>
                  <a:gd name="T54" fmla="*/ 4 w 48"/>
                  <a:gd name="T55" fmla="*/ 6 h 23"/>
                  <a:gd name="T56" fmla="*/ 4 w 48"/>
                  <a:gd name="T57" fmla="*/ 4 h 23"/>
                  <a:gd name="T58" fmla="*/ 4 w 48"/>
                  <a:gd name="T59" fmla="*/ 4 h 23"/>
                  <a:gd name="T60" fmla="*/ 2 w 48"/>
                  <a:gd name="T61" fmla="*/ 2 h 23"/>
                  <a:gd name="T62" fmla="*/ 2 w 48"/>
                  <a:gd name="T63" fmla="*/ 2 h 23"/>
                  <a:gd name="T64" fmla="*/ 2 w 48"/>
                  <a:gd name="T65" fmla="*/ 2 h 23"/>
                  <a:gd name="T66" fmla="*/ 0 w 48"/>
                  <a:gd name="T67" fmla="*/ 0 h 23"/>
                  <a:gd name="T68" fmla="*/ 0 w 48"/>
                  <a:gd name="T69" fmla="*/ 0 h 23"/>
                  <a:gd name="T70" fmla="*/ 48 w 48"/>
                  <a:gd name="T71" fmla="*/ 12 h 23"/>
                  <a:gd name="T72" fmla="*/ 48 w 48"/>
                  <a:gd name="T73" fmla="*/ 12 h 2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8"/>
                  <a:gd name="T112" fmla="*/ 0 h 23"/>
                  <a:gd name="T113" fmla="*/ 48 w 48"/>
                  <a:gd name="T114" fmla="*/ 23 h 2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8" h="23">
                    <a:moveTo>
                      <a:pt x="48" y="12"/>
                    </a:moveTo>
                    <a:lnTo>
                      <a:pt x="0" y="23"/>
                    </a:lnTo>
                    <a:lnTo>
                      <a:pt x="2" y="23"/>
                    </a:lnTo>
                    <a:lnTo>
                      <a:pt x="2" y="21"/>
                    </a:lnTo>
                    <a:lnTo>
                      <a:pt x="4" y="19"/>
                    </a:lnTo>
                    <a:lnTo>
                      <a:pt x="4" y="17"/>
                    </a:lnTo>
                    <a:lnTo>
                      <a:pt x="4" y="15"/>
                    </a:lnTo>
                    <a:lnTo>
                      <a:pt x="5" y="15"/>
                    </a:lnTo>
                    <a:lnTo>
                      <a:pt x="5" y="13"/>
                    </a:lnTo>
                    <a:lnTo>
                      <a:pt x="5" y="12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8" y="1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3" name="Rectangle 189">
                <a:extLst>
                  <a:ext uri="{FF2B5EF4-FFF2-40B4-BE49-F238E27FC236}">
                    <a16:creationId xmlns:a16="http://schemas.microsoft.com/office/drawing/2014/main" id="{E24EE81A-3916-4BA5-905E-8F75BC19D6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5" y="2959"/>
                <a:ext cx="257" cy="7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484" name="Freeform 190">
                <a:extLst>
                  <a:ext uri="{FF2B5EF4-FFF2-40B4-BE49-F238E27FC236}">
                    <a16:creationId xmlns:a16="http://schemas.microsoft.com/office/drawing/2014/main" id="{F101AE48-B625-4F5E-8698-C2E9EEE984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4" y="2995"/>
                <a:ext cx="46" cy="23"/>
              </a:xfrm>
              <a:custGeom>
                <a:avLst/>
                <a:gdLst>
                  <a:gd name="T0" fmla="*/ 46 w 46"/>
                  <a:gd name="T1" fmla="*/ 12 h 23"/>
                  <a:gd name="T2" fmla="*/ 0 w 46"/>
                  <a:gd name="T3" fmla="*/ 23 h 23"/>
                  <a:gd name="T4" fmla="*/ 0 w 46"/>
                  <a:gd name="T5" fmla="*/ 23 h 23"/>
                  <a:gd name="T6" fmla="*/ 0 w 46"/>
                  <a:gd name="T7" fmla="*/ 23 h 23"/>
                  <a:gd name="T8" fmla="*/ 0 w 46"/>
                  <a:gd name="T9" fmla="*/ 23 h 23"/>
                  <a:gd name="T10" fmla="*/ 2 w 46"/>
                  <a:gd name="T11" fmla="*/ 21 h 23"/>
                  <a:gd name="T12" fmla="*/ 2 w 46"/>
                  <a:gd name="T13" fmla="*/ 21 h 23"/>
                  <a:gd name="T14" fmla="*/ 2 w 46"/>
                  <a:gd name="T15" fmla="*/ 19 h 23"/>
                  <a:gd name="T16" fmla="*/ 2 w 46"/>
                  <a:gd name="T17" fmla="*/ 19 h 23"/>
                  <a:gd name="T18" fmla="*/ 2 w 46"/>
                  <a:gd name="T19" fmla="*/ 19 h 23"/>
                  <a:gd name="T20" fmla="*/ 4 w 46"/>
                  <a:gd name="T21" fmla="*/ 17 h 23"/>
                  <a:gd name="T22" fmla="*/ 4 w 46"/>
                  <a:gd name="T23" fmla="*/ 17 h 23"/>
                  <a:gd name="T24" fmla="*/ 4 w 46"/>
                  <a:gd name="T25" fmla="*/ 16 h 23"/>
                  <a:gd name="T26" fmla="*/ 4 w 46"/>
                  <a:gd name="T27" fmla="*/ 16 h 23"/>
                  <a:gd name="T28" fmla="*/ 4 w 46"/>
                  <a:gd name="T29" fmla="*/ 16 h 23"/>
                  <a:gd name="T30" fmla="*/ 4 w 46"/>
                  <a:gd name="T31" fmla="*/ 14 h 23"/>
                  <a:gd name="T32" fmla="*/ 4 w 46"/>
                  <a:gd name="T33" fmla="*/ 14 h 23"/>
                  <a:gd name="T34" fmla="*/ 4 w 46"/>
                  <a:gd name="T35" fmla="*/ 12 h 23"/>
                  <a:gd name="T36" fmla="*/ 4 w 46"/>
                  <a:gd name="T37" fmla="*/ 12 h 23"/>
                  <a:gd name="T38" fmla="*/ 4 w 46"/>
                  <a:gd name="T39" fmla="*/ 12 h 23"/>
                  <a:gd name="T40" fmla="*/ 4 w 46"/>
                  <a:gd name="T41" fmla="*/ 10 h 23"/>
                  <a:gd name="T42" fmla="*/ 4 w 46"/>
                  <a:gd name="T43" fmla="*/ 10 h 23"/>
                  <a:gd name="T44" fmla="*/ 4 w 46"/>
                  <a:gd name="T45" fmla="*/ 10 h 23"/>
                  <a:gd name="T46" fmla="*/ 4 w 46"/>
                  <a:gd name="T47" fmla="*/ 8 h 23"/>
                  <a:gd name="T48" fmla="*/ 4 w 46"/>
                  <a:gd name="T49" fmla="*/ 8 h 23"/>
                  <a:gd name="T50" fmla="*/ 4 w 46"/>
                  <a:gd name="T51" fmla="*/ 6 h 23"/>
                  <a:gd name="T52" fmla="*/ 4 w 46"/>
                  <a:gd name="T53" fmla="*/ 6 h 23"/>
                  <a:gd name="T54" fmla="*/ 2 w 46"/>
                  <a:gd name="T55" fmla="*/ 6 h 23"/>
                  <a:gd name="T56" fmla="*/ 2 w 46"/>
                  <a:gd name="T57" fmla="*/ 4 h 23"/>
                  <a:gd name="T58" fmla="*/ 2 w 46"/>
                  <a:gd name="T59" fmla="*/ 4 h 23"/>
                  <a:gd name="T60" fmla="*/ 2 w 46"/>
                  <a:gd name="T61" fmla="*/ 2 h 23"/>
                  <a:gd name="T62" fmla="*/ 2 w 46"/>
                  <a:gd name="T63" fmla="*/ 2 h 23"/>
                  <a:gd name="T64" fmla="*/ 0 w 46"/>
                  <a:gd name="T65" fmla="*/ 2 h 23"/>
                  <a:gd name="T66" fmla="*/ 0 w 46"/>
                  <a:gd name="T67" fmla="*/ 0 h 23"/>
                  <a:gd name="T68" fmla="*/ 0 w 46"/>
                  <a:gd name="T69" fmla="*/ 0 h 23"/>
                  <a:gd name="T70" fmla="*/ 46 w 46"/>
                  <a:gd name="T71" fmla="*/ 12 h 23"/>
                  <a:gd name="T72" fmla="*/ 46 w 46"/>
                  <a:gd name="T73" fmla="*/ 12 h 2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6"/>
                  <a:gd name="T112" fmla="*/ 0 h 23"/>
                  <a:gd name="T113" fmla="*/ 46 w 46"/>
                  <a:gd name="T114" fmla="*/ 23 h 2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6" h="23">
                    <a:moveTo>
                      <a:pt x="46" y="12"/>
                    </a:moveTo>
                    <a:lnTo>
                      <a:pt x="0" y="23"/>
                    </a:lnTo>
                    <a:lnTo>
                      <a:pt x="2" y="21"/>
                    </a:lnTo>
                    <a:lnTo>
                      <a:pt x="2" y="19"/>
                    </a:lnTo>
                    <a:lnTo>
                      <a:pt x="4" y="17"/>
                    </a:lnTo>
                    <a:lnTo>
                      <a:pt x="4" y="16"/>
                    </a:lnTo>
                    <a:lnTo>
                      <a:pt x="4" y="14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46" y="1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5" name="Rectangle 191">
                <a:extLst>
                  <a:ext uri="{FF2B5EF4-FFF2-40B4-BE49-F238E27FC236}">
                    <a16:creationId xmlns:a16="http://schemas.microsoft.com/office/drawing/2014/main" id="{271A7545-5CF8-4D23-A9C5-55F378D11C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5" y="3003"/>
                <a:ext cx="217" cy="8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486" name="Freeform 192">
                <a:extLst>
                  <a:ext uri="{FF2B5EF4-FFF2-40B4-BE49-F238E27FC236}">
                    <a16:creationId xmlns:a16="http://schemas.microsoft.com/office/drawing/2014/main" id="{D06755D5-B69B-4DE1-A8E6-CFA7DA6A1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2" y="3039"/>
                <a:ext cx="47" cy="23"/>
              </a:xfrm>
              <a:custGeom>
                <a:avLst/>
                <a:gdLst>
                  <a:gd name="T0" fmla="*/ 47 w 47"/>
                  <a:gd name="T1" fmla="*/ 12 h 23"/>
                  <a:gd name="T2" fmla="*/ 0 w 47"/>
                  <a:gd name="T3" fmla="*/ 23 h 23"/>
                  <a:gd name="T4" fmla="*/ 0 w 47"/>
                  <a:gd name="T5" fmla="*/ 23 h 23"/>
                  <a:gd name="T6" fmla="*/ 0 w 47"/>
                  <a:gd name="T7" fmla="*/ 23 h 23"/>
                  <a:gd name="T8" fmla="*/ 0 w 47"/>
                  <a:gd name="T9" fmla="*/ 23 h 23"/>
                  <a:gd name="T10" fmla="*/ 2 w 47"/>
                  <a:gd name="T11" fmla="*/ 21 h 23"/>
                  <a:gd name="T12" fmla="*/ 2 w 47"/>
                  <a:gd name="T13" fmla="*/ 21 h 23"/>
                  <a:gd name="T14" fmla="*/ 2 w 47"/>
                  <a:gd name="T15" fmla="*/ 20 h 23"/>
                  <a:gd name="T16" fmla="*/ 2 w 47"/>
                  <a:gd name="T17" fmla="*/ 20 h 23"/>
                  <a:gd name="T18" fmla="*/ 4 w 47"/>
                  <a:gd name="T19" fmla="*/ 20 h 23"/>
                  <a:gd name="T20" fmla="*/ 4 w 47"/>
                  <a:gd name="T21" fmla="*/ 18 h 23"/>
                  <a:gd name="T22" fmla="*/ 4 w 47"/>
                  <a:gd name="T23" fmla="*/ 18 h 23"/>
                  <a:gd name="T24" fmla="*/ 4 w 47"/>
                  <a:gd name="T25" fmla="*/ 16 h 23"/>
                  <a:gd name="T26" fmla="*/ 4 w 47"/>
                  <a:gd name="T27" fmla="*/ 16 h 23"/>
                  <a:gd name="T28" fmla="*/ 4 w 47"/>
                  <a:gd name="T29" fmla="*/ 16 h 23"/>
                  <a:gd name="T30" fmla="*/ 4 w 47"/>
                  <a:gd name="T31" fmla="*/ 14 h 23"/>
                  <a:gd name="T32" fmla="*/ 4 w 47"/>
                  <a:gd name="T33" fmla="*/ 14 h 23"/>
                  <a:gd name="T34" fmla="*/ 4 w 47"/>
                  <a:gd name="T35" fmla="*/ 12 h 23"/>
                  <a:gd name="T36" fmla="*/ 4 w 47"/>
                  <a:gd name="T37" fmla="*/ 12 h 23"/>
                  <a:gd name="T38" fmla="*/ 4 w 47"/>
                  <a:gd name="T39" fmla="*/ 12 h 23"/>
                  <a:gd name="T40" fmla="*/ 4 w 47"/>
                  <a:gd name="T41" fmla="*/ 10 h 23"/>
                  <a:gd name="T42" fmla="*/ 4 w 47"/>
                  <a:gd name="T43" fmla="*/ 10 h 23"/>
                  <a:gd name="T44" fmla="*/ 4 w 47"/>
                  <a:gd name="T45" fmla="*/ 10 h 23"/>
                  <a:gd name="T46" fmla="*/ 4 w 47"/>
                  <a:gd name="T47" fmla="*/ 8 h 23"/>
                  <a:gd name="T48" fmla="*/ 4 w 47"/>
                  <a:gd name="T49" fmla="*/ 8 h 23"/>
                  <a:gd name="T50" fmla="*/ 4 w 47"/>
                  <a:gd name="T51" fmla="*/ 6 h 23"/>
                  <a:gd name="T52" fmla="*/ 4 w 47"/>
                  <a:gd name="T53" fmla="*/ 6 h 23"/>
                  <a:gd name="T54" fmla="*/ 4 w 47"/>
                  <a:gd name="T55" fmla="*/ 6 h 23"/>
                  <a:gd name="T56" fmla="*/ 2 w 47"/>
                  <a:gd name="T57" fmla="*/ 4 h 23"/>
                  <a:gd name="T58" fmla="*/ 2 w 47"/>
                  <a:gd name="T59" fmla="*/ 4 h 23"/>
                  <a:gd name="T60" fmla="*/ 2 w 47"/>
                  <a:gd name="T61" fmla="*/ 2 h 23"/>
                  <a:gd name="T62" fmla="*/ 2 w 47"/>
                  <a:gd name="T63" fmla="*/ 2 h 23"/>
                  <a:gd name="T64" fmla="*/ 0 w 47"/>
                  <a:gd name="T65" fmla="*/ 2 h 23"/>
                  <a:gd name="T66" fmla="*/ 0 w 47"/>
                  <a:gd name="T67" fmla="*/ 0 h 23"/>
                  <a:gd name="T68" fmla="*/ 0 w 47"/>
                  <a:gd name="T69" fmla="*/ 0 h 23"/>
                  <a:gd name="T70" fmla="*/ 47 w 47"/>
                  <a:gd name="T71" fmla="*/ 12 h 23"/>
                  <a:gd name="T72" fmla="*/ 47 w 47"/>
                  <a:gd name="T73" fmla="*/ 12 h 2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7"/>
                  <a:gd name="T112" fmla="*/ 0 h 23"/>
                  <a:gd name="T113" fmla="*/ 47 w 47"/>
                  <a:gd name="T114" fmla="*/ 23 h 2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7" h="23">
                    <a:moveTo>
                      <a:pt x="47" y="12"/>
                    </a:moveTo>
                    <a:lnTo>
                      <a:pt x="0" y="23"/>
                    </a:lnTo>
                    <a:lnTo>
                      <a:pt x="2" y="21"/>
                    </a:lnTo>
                    <a:lnTo>
                      <a:pt x="2" y="20"/>
                    </a:lnTo>
                    <a:lnTo>
                      <a:pt x="4" y="20"/>
                    </a:lnTo>
                    <a:lnTo>
                      <a:pt x="4" y="18"/>
                    </a:lnTo>
                    <a:lnTo>
                      <a:pt x="4" y="16"/>
                    </a:lnTo>
                    <a:lnTo>
                      <a:pt x="4" y="14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47" y="1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7" name="Rectangle 193">
                <a:extLst>
                  <a:ext uri="{FF2B5EF4-FFF2-40B4-BE49-F238E27FC236}">
                    <a16:creationId xmlns:a16="http://schemas.microsoft.com/office/drawing/2014/main" id="{4942C933-E045-4BEA-A681-5BD75020B0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5" y="3047"/>
                <a:ext cx="165" cy="8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488" name="Freeform 194">
                <a:extLst>
                  <a:ext uri="{FF2B5EF4-FFF2-40B4-BE49-F238E27FC236}">
                    <a16:creationId xmlns:a16="http://schemas.microsoft.com/office/drawing/2014/main" id="{368748DF-68A5-4938-8FF0-441E6C4C77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8" y="3083"/>
                <a:ext cx="46" cy="24"/>
              </a:xfrm>
              <a:custGeom>
                <a:avLst/>
                <a:gdLst>
                  <a:gd name="T0" fmla="*/ 46 w 46"/>
                  <a:gd name="T1" fmla="*/ 12 h 24"/>
                  <a:gd name="T2" fmla="*/ 0 w 46"/>
                  <a:gd name="T3" fmla="*/ 24 h 24"/>
                  <a:gd name="T4" fmla="*/ 0 w 46"/>
                  <a:gd name="T5" fmla="*/ 24 h 24"/>
                  <a:gd name="T6" fmla="*/ 0 w 46"/>
                  <a:gd name="T7" fmla="*/ 24 h 24"/>
                  <a:gd name="T8" fmla="*/ 0 w 46"/>
                  <a:gd name="T9" fmla="*/ 24 h 24"/>
                  <a:gd name="T10" fmla="*/ 1 w 46"/>
                  <a:gd name="T11" fmla="*/ 22 h 24"/>
                  <a:gd name="T12" fmla="*/ 1 w 46"/>
                  <a:gd name="T13" fmla="*/ 22 h 24"/>
                  <a:gd name="T14" fmla="*/ 1 w 46"/>
                  <a:gd name="T15" fmla="*/ 20 h 24"/>
                  <a:gd name="T16" fmla="*/ 1 w 46"/>
                  <a:gd name="T17" fmla="*/ 20 h 24"/>
                  <a:gd name="T18" fmla="*/ 3 w 46"/>
                  <a:gd name="T19" fmla="*/ 20 h 24"/>
                  <a:gd name="T20" fmla="*/ 3 w 46"/>
                  <a:gd name="T21" fmla="*/ 18 h 24"/>
                  <a:gd name="T22" fmla="*/ 3 w 46"/>
                  <a:gd name="T23" fmla="*/ 18 h 24"/>
                  <a:gd name="T24" fmla="*/ 3 w 46"/>
                  <a:gd name="T25" fmla="*/ 16 h 24"/>
                  <a:gd name="T26" fmla="*/ 3 w 46"/>
                  <a:gd name="T27" fmla="*/ 16 h 24"/>
                  <a:gd name="T28" fmla="*/ 3 w 46"/>
                  <a:gd name="T29" fmla="*/ 16 h 24"/>
                  <a:gd name="T30" fmla="*/ 3 w 46"/>
                  <a:gd name="T31" fmla="*/ 14 h 24"/>
                  <a:gd name="T32" fmla="*/ 3 w 46"/>
                  <a:gd name="T33" fmla="*/ 14 h 24"/>
                  <a:gd name="T34" fmla="*/ 3 w 46"/>
                  <a:gd name="T35" fmla="*/ 14 h 24"/>
                  <a:gd name="T36" fmla="*/ 3 w 46"/>
                  <a:gd name="T37" fmla="*/ 12 h 24"/>
                  <a:gd name="T38" fmla="*/ 3 w 46"/>
                  <a:gd name="T39" fmla="*/ 12 h 24"/>
                  <a:gd name="T40" fmla="*/ 3 w 46"/>
                  <a:gd name="T41" fmla="*/ 10 h 24"/>
                  <a:gd name="T42" fmla="*/ 3 w 46"/>
                  <a:gd name="T43" fmla="*/ 10 h 24"/>
                  <a:gd name="T44" fmla="*/ 3 w 46"/>
                  <a:gd name="T45" fmla="*/ 10 h 24"/>
                  <a:gd name="T46" fmla="*/ 3 w 46"/>
                  <a:gd name="T47" fmla="*/ 8 h 24"/>
                  <a:gd name="T48" fmla="*/ 3 w 46"/>
                  <a:gd name="T49" fmla="*/ 8 h 24"/>
                  <a:gd name="T50" fmla="*/ 3 w 46"/>
                  <a:gd name="T51" fmla="*/ 6 h 24"/>
                  <a:gd name="T52" fmla="*/ 3 w 46"/>
                  <a:gd name="T53" fmla="*/ 6 h 24"/>
                  <a:gd name="T54" fmla="*/ 3 w 46"/>
                  <a:gd name="T55" fmla="*/ 6 h 24"/>
                  <a:gd name="T56" fmla="*/ 1 w 46"/>
                  <a:gd name="T57" fmla="*/ 4 h 24"/>
                  <a:gd name="T58" fmla="*/ 1 w 46"/>
                  <a:gd name="T59" fmla="*/ 4 h 24"/>
                  <a:gd name="T60" fmla="*/ 1 w 46"/>
                  <a:gd name="T61" fmla="*/ 2 h 24"/>
                  <a:gd name="T62" fmla="*/ 1 w 46"/>
                  <a:gd name="T63" fmla="*/ 2 h 24"/>
                  <a:gd name="T64" fmla="*/ 0 w 46"/>
                  <a:gd name="T65" fmla="*/ 2 h 24"/>
                  <a:gd name="T66" fmla="*/ 0 w 46"/>
                  <a:gd name="T67" fmla="*/ 0 h 24"/>
                  <a:gd name="T68" fmla="*/ 0 w 46"/>
                  <a:gd name="T69" fmla="*/ 0 h 24"/>
                  <a:gd name="T70" fmla="*/ 46 w 46"/>
                  <a:gd name="T71" fmla="*/ 12 h 24"/>
                  <a:gd name="T72" fmla="*/ 46 w 46"/>
                  <a:gd name="T73" fmla="*/ 12 h 2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6"/>
                  <a:gd name="T112" fmla="*/ 0 h 24"/>
                  <a:gd name="T113" fmla="*/ 46 w 46"/>
                  <a:gd name="T114" fmla="*/ 24 h 2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6" h="24">
                    <a:moveTo>
                      <a:pt x="46" y="12"/>
                    </a:moveTo>
                    <a:lnTo>
                      <a:pt x="0" y="24"/>
                    </a:lnTo>
                    <a:lnTo>
                      <a:pt x="1" y="22"/>
                    </a:lnTo>
                    <a:lnTo>
                      <a:pt x="1" y="20"/>
                    </a:lnTo>
                    <a:lnTo>
                      <a:pt x="3" y="20"/>
                    </a:lnTo>
                    <a:lnTo>
                      <a:pt x="3" y="18"/>
                    </a:lnTo>
                    <a:lnTo>
                      <a:pt x="3" y="16"/>
                    </a:lnTo>
                    <a:lnTo>
                      <a:pt x="3" y="14"/>
                    </a:lnTo>
                    <a:lnTo>
                      <a:pt x="3" y="12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3" y="6"/>
                    </a:lnTo>
                    <a:lnTo>
                      <a:pt x="1" y="4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46" y="1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9" name="Rectangle 195">
                <a:extLst>
                  <a:ext uri="{FF2B5EF4-FFF2-40B4-BE49-F238E27FC236}">
                    <a16:creationId xmlns:a16="http://schemas.microsoft.com/office/drawing/2014/main" id="{83C5D359-2FCF-4D2C-B38C-ACE8455579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5" y="3091"/>
                <a:ext cx="90" cy="8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490" name="Freeform 196">
                <a:extLst>
                  <a:ext uri="{FF2B5EF4-FFF2-40B4-BE49-F238E27FC236}">
                    <a16:creationId xmlns:a16="http://schemas.microsoft.com/office/drawing/2014/main" id="{026DE84E-D37E-4CF1-8AEF-C247E22899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2" y="2730"/>
                <a:ext cx="46" cy="23"/>
              </a:xfrm>
              <a:custGeom>
                <a:avLst/>
                <a:gdLst>
                  <a:gd name="T0" fmla="*/ 46 w 46"/>
                  <a:gd name="T1" fmla="*/ 12 h 23"/>
                  <a:gd name="T2" fmla="*/ 0 w 46"/>
                  <a:gd name="T3" fmla="*/ 23 h 23"/>
                  <a:gd name="T4" fmla="*/ 0 w 46"/>
                  <a:gd name="T5" fmla="*/ 23 h 23"/>
                  <a:gd name="T6" fmla="*/ 0 w 46"/>
                  <a:gd name="T7" fmla="*/ 23 h 23"/>
                  <a:gd name="T8" fmla="*/ 0 w 46"/>
                  <a:gd name="T9" fmla="*/ 23 h 23"/>
                  <a:gd name="T10" fmla="*/ 2 w 46"/>
                  <a:gd name="T11" fmla="*/ 21 h 23"/>
                  <a:gd name="T12" fmla="*/ 2 w 46"/>
                  <a:gd name="T13" fmla="*/ 21 h 23"/>
                  <a:gd name="T14" fmla="*/ 2 w 46"/>
                  <a:gd name="T15" fmla="*/ 19 h 23"/>
                  <a:gd name="T16" fmla="*/ 2 w 46"/>
                  <a:gd name="T17" fmla="*/ 19 h 23"/>
                  <a:gd name="T18" fmla="*/ 4 w 46"/>
                  <a:gd name="T19" fmla="*/ 19 h 23"/>
                  <a:gd name="T20" fmla="*/ 4 w 46"/>
                  <a:gd name="T21" fmla="*/ 18 h 23"/>
                  <a:gd name="T22" fmla="*/ 4 w 46"/>
                  <a:gd name="T23" fmla="*/ 18 h 23"/>
                  <a:gd name="T24" fmla="*/ 4 w 46"/>
                  <a:gd name="T25" fmla="*/ 16 h 23"/>
                  <a:gd name="T26" fmla="*/ 4 w 46"/>
                  <a:gd name="T27" fmla="*/ 16 h 23"/>
                  <a:gd name="T28" fmla="*/ 4 w 46"/>
                  <a:gd name="T29" fmla="*/ 16 h 23"/>
                  <a:gd name="T30" fmla="*/ 4 w 46"/>
                  <a:gd name="T31" fmla="*/ 14 h 23"/>
                  <a:gd name="T32" fmla="*/ 4 w 46"/>
                  <a:gd name="T33" fmla="*/ 14 h 23"/>
                  <a:gd name="T34" fmla="*/ 4 w 46"/>
                  <a:gd name="T35" fmla="*/ 12 h 23"/>
                  <a:gd name="T36" fmla="*/ 4 w 46"/>
                  <a:gd name="T37" fmla="*/ 12 h 23"/>
                  <a:gd name="T38" fmla="*/ 4 w 46"/>
                  <a:gd name="T39" fmla="*/ 12 h 23"/>
                  <a:gd name="T40" fmla="*/ 4 w 46"/>
                  <a:gd name="T41" fmla="*/ 10 h 23"/>
                  <a:gd name="T42" fmla="*/ 4 w 46"/>
                  <a:gd name="T43" fmla="*/ 10 h 23"/>
                  <a:gd name="T44" fmla="*/ 4 w 46"/>
                  <a:gd name="T45" fmla="*/ 8 h 23"/>
                  <a:gd name="T46" fmla="*/ 4 w 46"/>
                  <a:gd name="T47" fmla="*/ 8 h 23"/>
                  <a:gd name="T48" fmla="*/ 4 w 46"/>
                  <a:gd name="T49" fmla="*/ 8 h 23"/>
                  <a:gd name="T50" fmla="*/ 4 w 46"/>
                  <a:gd name="T51" fmla="*/ 6 h 23"/>
                  <a:gd name="T52" fmla="*/ 4 w 46"/>
                  <a:gd name="T53" fmla="*/ 6 h 23"/>
                  <a:gd name="T54" fmla="*/ 4 w 46"/>
                  <a:gd name="T55" fmla="*/ 6 h 23"/>
                  <a:gd name="T56" fmla="*/ 2 w 46"/>
                  <a:gd name="T57" fmla="*/ 4 h 23"/>
                  <a:gd name="T58" fmla="*/ 2 w 46"/>
                  <a:gd name="T59" fmla="*/ 4 h 23"/>
                  <a:gd name="T60" fmla="*/ 2 w 46"/>
                  <a:gd name="T61" fmla="*/ 2 h 23"/>
                  <a:gd name="T62" fmla="*/ 2 w 46"/>
                  <a:gd name="T63" fmla="*/ 2 h 23"/>
                  <a:gd name="T64" fmla="*/ 0 w 46"/>
                  <a:gd name="T65" fmla="*/ 2 h 23"/>
                  <a:gd name="T66" fmla="*/ 0 w 46"/>
                  <a:gd name="T67" fmla="*/ 0 h 23"/>
                  <a:gd name="T68" fmla="*/ 0 w 46"/>
                  <a:gd name="T69" fmla="*/ 0 h 23"/>
                  <a:gd name="T70" fmla="*/ 46 w 46"/>
                  <a:gd name="T71" fmla="*/ 12 h 23"/>
                  <a:gd name="T72" fmla="*/ 46 w 46"/>
                  <a:gd name="T73" fmla="*/ 12 h 2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6"/>
                  <a:gd name="T112" fmla="*/ 0 h 23"/>
                  <a:gd name="T113" fmla="*/ 46 w 46"/>
                  <a:gd name="T114" fmla="*/ 23 h 2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6" h="23">
                    <a:moveTo>
                      <a:pt x="46" y="12"/>
                    </a:moveTo>
                    <a:lnTo>
                      <a:pt x="0" y="23"/>
                    </a:lnTo>
                    <a:lnTo>
                      <a:pt x="2" y="21"/>
                    </a:lnTo>
                    <a:lnTo>
                      <a:pt x="2" y="19"/>
                    </a:lnTo>
                    <a:lnTo>
                      <a:pt x="4" y="19"/>
                    </a:lnTo>
                    <a:lnTo>
                      <a:pt x="4" y="18"/>
                    </a:lnTo>
                    <a:lnTo>
                      <a:pt x="4" y="16"/>
                    </a:lnTo>
                    <a:lnTo>
                      <a:pt x="4" y="14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46" y="1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1" name="Rectangle 197">
                <a:extLst>
                  <a:ext uri="{FF2B5EF4-FFF2-40B4-BE49-F238E27FC236}">
                    <a16:creationId xmlns:a16="http://schemas.microsoft.com/office/drawing/2014/main" id="{C9C3A7ED-8849-4EF4-A5C3-A49F50989C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5" y="2738"/>
                <a:ext cx="314" cy="8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492" name="Freeform 198">
                <a:extLst>
                  <a:ext uri="{FF2B5EF4-FFF2-40B4-BE49-F238E27FC236}">
                    <a16:creationId xmlns:a16="http://schemas.microsoft.com/office/drawing/2014/main" id="{2C2C7EF9-CF6A-4F15-9D3B-A2DB5F620B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" y="3114"/>
                <a:ext cx="16" cy="33"/>
              </a:xfrm>
              <a:custGeom>
                <a:avLst/>
                <a:gdLst>
                  <a:gd name="T0" fmla="*/ 8 w 16"/>
                  <a:gd name="T1" fmla="*/ 33 h 33"/>
                  <a:gd name="T2" fmla="*/ 0 w 16"/>
                  <a:gd name="T3" fmla="*/ 0 h 33"/>
                  <a:gd name="T4" fmla="*/ 0 w 16"/>
                  <a:gd name="T5" fmla="*/ 0 h 33"/>
                  <a:gd name="T6" fmla="*/ 2 w 16"/>
                  <a:gd name="T7" fmla="*/ 0 h 33"/>
                  <a:gd name="T8" fmla="*/ 2 w 16"/>
                  <a:gd name="T9" fmla="*/ 2 h 33"/>
                  <a:gd name="T10" fmla="*/ 4 w 16"/>
                  <a:gd name="T11" fmla="*/ 2 h 33"/>
                  <a:gd name="T12" fmla="*/ 4 w 16"/>
                  <a:gd name="T13" fmla="*/ 2 h 33"/>
                  <a:gd name="T14" fmla="*/ 6 w 16"/>
                  <a:gd name="T15" fmla="*/ 4 h 33"/>
                  <a:gd name="T16" fmla="*/ 6 w 16"/>
                  <a:gd name="T17" fmla="*/ 4 h 33"/>
                  <a:gd name="T18" fmla="*/ 6 w 16"/>
                  <a:gd name="T19" fmla="*/ 4 h 33"/>
                  <a:gd name="T20" fmla="*/ 8 w 16"/>
                  <a:gd name="T21" fmla="*/ 4 h 33"/>
                  <a:gd name="T22" fmla="*/ 8 w 16"/>
                  <a:gd name="T23" fmla="*/ 4 h 33"/>
                  <a:gd name="T24" fmla="*/ 8 w 16"/>
                  <a:gd name="T25" fmla="*/ 4 h 33"/>
                  <a:gd name="T26" fmla="*/ 8 w 16"/>
                  <a:gd name="T27" fmla="*/ 4 h 33"/>
                  <a:gd name="T28" fmla="*/ 10 w 16"/>
                  <a:gd name="T29" fmla="*/ 4 h 33"/>
                  <a:gd name="T30" fmla="*/ 10 w 16"/>
                  <a:gd name="T31" fmla="*/ 4 h 33"/>
                  <a:gd name="T32" fmla="*/ 10 w 16"/>
                  <a:gd name="T33" fmla="*/ 4 h 33"/>
                  <a:gd name="T34" fmla="*/ 12 w 16"/>
                  <a:gd name="T35" fmla="*/ 4 h 33"/>
                  <a:gd name="T36" fmla="*/ 12 w 16"/>
                  <a:gd name="T37" fmla="*/ 2 h 33"/>
                  <a:gd name="T38" fmla="*/ 14 w 16"/>
                  <a:gd name="T39" fmla="*/ 2 h 33"/>
                  <a:gd name="T40" fmla="*/ 14 w 16"/>
                  <a:gd name="T41" fmla="*/ 2 h 33"/>
                  <a:gd name="T42" fmla="*/ 16 w 16"/>
                  <a:gd name="T43" fmla="*/ 0 h 33"/>
                  <a:gd name="T44" fmla="*/ 16 w 16"/>
                  <a:gd name="T45" fmla="*/ 0 h 33"/>
                  <a:gd name="T46" fmla="*/ 8 w 16"/>
                  <a:gd name="T47" fmla="*/ 33 h 33"/>
                  <a:gd name="T48" fmla="*/ 8 w 16"/>
                  <a:gd name="T49" fmla="*/ 33 h 3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"/>
                  <a:gd name="T76" fmla="*/ 0 h 33"/>
                  <a:gd name="T77" fmla="*/ 16 w 16"/>
                  <a:gd name="T78" fmla="*/ 33 h 3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" h="33">
                    <a:moveTo>
                      <a:pt x="8" y="33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6" y="0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3" name="Rectangle 199">
                <a:extLst>
                  <a:ext uri="{FF2B5EF4-FFF2-40B4-BE49-F238E27FC236}">
                    <a16:creationId xmlns:a16="http://schemas.microsoft.com/office/drawing/2014/main" id="{53906EB7-32FE-4F2E-9451-FBE5757D88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0" y="2450"/>
                <a:ext cx="4" cy="670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494" name="Freeform 200">
                <a:extLst>
                  <a:ext uri="{FF2B5EF4-FFF2-40B4-BE49-F238E27FC236}">
                    <a16:creationId xmlns:a16="http://schemas.microsoft.com/office/drawing/2014/main" id="{27317E5F-9AE4-45EB-BB1D-46C901C79D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" y="2423"/>
                <a:ext cx="16" cy="35"/>
              </a:xfrm>
              <a:custGeom>
                <a:avLst/>
                <a:gdLst>
                  <a:gd name="T0" fmla="*/ 8 w 16"/>
                  <a:gd name="T1" fmla="*/ 0 h 35"/>
                  <a:gd name="T2" fmla="*/ 0 w 16"/>
                  <a:gd name="T3" fmla="*/ 35 h 35"/>
                  <a:gd name="T4" fmla="*/ 0 w 16"/>
                  <a:gd name="T5" fmla="*/ 35 h 35"/>
                  <a:gd name="T6" fmla="*/ 2 w 16"/>
                  <a:gd name="T7" fmla="*/ 33 h 35"/>
                  <a:gd name="T8" fmla="*/ 2 w 16"/>
                  <a:gd name="T9" fmla="*/ 33 h 35"/>
                  <a:gd name="T10" fmla="*/ 4 w 16"/>
                  <a:gd name="T11" fmla="*/ 33 h 35"/>
                  <a:gd name="T12" fmla="*/ 4 w 16"/>
                  <a:gd name="T13" fmla="*/ 31 h 35"/>
                  <a:gd name="T14" fmla="*/ 6 w 16"/>
                  <a:gd name="T15" fmla="*/ 31 h 35"/>
                  <a:gd name="T16" fmla="*/ 6 w 16"/>
                  <a:gd name="T17" fmla="*/ 31 h 35"/>
                  <a:gd name="T18" fmla="*/ 6 w 16"/>
                  <a:gd name="T19" fmla="*/ 31 h 35"/>
                  <a:gd name="T20" fmla="*/ 8 w 16"/>
                  <a:gd name="T21" fmla="*/ 31 h 35"/>
                  <a:gd name="T22" fmla="*/ 8 w 16"/>
                  <a:gd name="T23" fmla="*/ 31 h 35"/>
                  <a:gd name="T24" fmla="*/ 8 w 16"/>
                  <a:gd name="T25" fmla="*/ 31 h 35"/>
                  <a:gd name="T26" fmla="*/ 8 w 16"/>
                  <a:gd name="T27" fmla="*/ 31 h 35"/>
                  <a:gd name="T28" fmla="*/ 10 w 16"/>
                  <a:gd name="T29" fmla="*/ 31 h 35"/>
                  <a:gd name="T30" fmla="*/ 10 w 16"/>
                  <a:gd name="T31" fmla="*/ 31 h 35"/>
                  <a:gd name="T32" fmla="*/ 10 w 16"/>
                  <a:gd name="T33" fmla="*/ 31 h 35"/>
                  <a:gd name="T34" fmla="*/ 12 w 16"/>
                  <a:gd name="T35" fmla="*/ 31 h 35"/>
                  <a:gd name="T36" fmla="*/ 12 w 16"/>
                  <a:gd name="T37" fmla="*/ 31 h 35"/>
                  <a:gd name="T38" fmla="*/ 14 w 16"/>
                  <a:gd name="T39" fmla="*/ 33 h 35"/>
                  <a:gd name="T40" fmla="*/ 14 w 16"/>
                  <a:gd name="T41" fmla="*/ 33 h 35"/>
                  <a:gd name="T42" fmla="*/ 16 w 16"/>
                  <a:gd name="T43" fmla="*/ 33 h 35"/>
                  <a:gd name="T44" fmla="*/ 16 w 16"/>
                  <a:gd name="T45" fmla="*/ 35 h 35"/>
                  <a:gd name="T46" fmla="*/ 8 w 16"/>
                  <a:gd name="T47" fmla="*/ 0 h 35"/>
                  <a:gd name="T48" fmla="*/ 8 w 16"/>
                  <a:gd name="T49" fmla="*/ 0 h 3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"/>
                  <a:gd name="T76" fmla="*/ 0 h 35"/>
                  <a:gd name="T77" fmla="*/ 16 w 16"/>
                  <a:gd name="T78" fmla="*/ 35 h 3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" h="35">
                    <a:moveTo>
                      <a:pt x="8" y="0"/>
                    </a:moveTo>
                    <a:lnTo>
                      <a:pt x="0" y="35"/>
                    </a:lnTo>
                    <a:lnTo>
                      <a:pt x="2" y="33"/>
                    </a:lnTo>
                    <a:lnTo>
                      <a:pt x="4" y="33"/>
                    </a:lnTo>
                    <a:lnTo>
                      <a:pt x="4" y="31"/>
                    </a:lnTo>
                    <a:lnTo>
                      <a:pt x="6" y="31"/>
                    </a:lnTo>
                    <a:lnTo>
                      <a:pt x="8" y="31"/>
                    </a:lnTo>
                    <a:lnTo>
                      <a:pt x="10" y="31"/>
                    </a:lnTo>
                    <a:lnTo>
                      <a:pt x="12" y="31"/>
                    </a:lnTo>
                    <a:lnTo>
                      <a:pt x="14" y="33"/>
                    </a:lnTo>
                    <a:lnTo>
                      <a:pt x="16" y="33"/>
                    </a:lnTo>
                    <a:lnTo>
                      <a:pt x="16" y="3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5" name="Freeform 201">
                <a:extLst>
                  <a:ext uri="{FF2B5EF4-FFF2-40B4-BE49-F238E27FC236}">
                    <a16:creationId xmlns:a16="http://schemas.microsoft.com/office/drawing/2014/main" id="{254434DD-53DC-4C4E-824C-82DE20B1A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9" y="2686"/>
                <a:ext cx="48" cy="23"/>
              </a:xfrm>
              <a:custGeom>
                <a:avLst/>
                <a:gdLst>
                  <a:gd name="T0" fmla="*/ 48 w 48"/>
                  <a:gd name="T1" fmla="*/ 12 h 23"/>
                  <a:gd name="T2" fmla="*/ 0 w 48"/>
                  <a:gd name="T3" fmla="*/ 23 h 23"/>
                  <a:gd name="T4" fmla="*/ 0 w 48"/>
                  <a:gd name="T5" fmla="*/ 23 h 23"/>
                  <a:gd name="T6" fmla="*/ 2 w 48"/>
                  <a:gd name="T7" fmla="*/ 23 h 23"/>
                  <a:gd name="T8" fmla="*/ 2 w 48"/>
                  <a:gd name="T9" fmla="*/ 23 h 23"/>
                  <a:gd name="T10" fmla="*/ 2 w 48"/>
                  <a:gd name="T11" fmla="*/ 21 h 23"/>
                  <a:gd name="T12" fmla="*/ 2 w 48"/>
                  <a:gd name="T13" fmla="*/ 21 h 23"/>
                  <a:gd name="T14" fmla="*/ 4 w 48"/>
                  <a:gd name="T15" fmla="*/ 19 h 23"/>
                  <a:gd name="T16" fmla="*/ 4 w 48"/>
                  <a:gd name="T17" fmla="*/ 19 h 23"/>
                  <a:gd name="T18" fmla="*/ 4 w 48"/>
                  <a:gd name="T19" fmla="*/ 19 h 23"/>
                  <a:gd name="T20" fmla="*/ 4 w 48"/>
                  <a:gd name="T21" fmla="*/ 17 h 23"/>
                  <a:gd name="T22" fmla="*/ 4 w 48"/>
                  <a:gd name="T23" fmla="*/ 17 h 23"/>
                  <a:gd name="T24" fmla="*/ 6 w 48"/>
                  <a:gd name="T25" fmla="*/ 15 h 23"/>
                  <a:gd name="T26" fmla="*/ 6 w 48"/>
                  <a:gd name="T27" fmla="*/ 15 h 23"/>
                  <a:gd name="T28" fmla="*/ 6 w 48"/>
                  <a:gd name="T29" fmla="*/ 15 h 23"/>
                  <a:gd name="T30" fmla="*/ 6 w 48"/>
                  <a:gd name="T31" fmla="*/ 14 h 23"/>
                  <a:gd name="T32" fmla="*/ 6 w 48"/>
                  <a:gd name="T33" fmla="*/ 14 h 23"/>
                  <a:gd name="T34" fmla="*/ 6 w 48"/>
                  <a:gd name="T35" fmla="*/ 12 h 23"/>
                  <a:gd name="T36" fmla="*/ 6 w 48"/>
                  <a:gd name="T37" fmla="*/ 12 h 23"/>
                  <a:gd name="T38" fmla="*/ 6 w 48"/>
                  <a:gd name="T39" fmla="*/ 12 h 23"/>
                  <a:gd name="T40" fmla="*/ 6 w 48"/>
                  <a:gd name="T41" fmla="*/ 10 h 23"/>
                  <a:gd name="T42" fmla="*/ 6 w 48"/>
                  <a:gd name="T43" fmla="*/ 10 h 23"/>
                  <a:gd name="T44" fmla="*/ 6 w 48"/>
                  <a:gd name="T45" fmla="*/ 8 h 23"/>
                  <a:gd name="T46" fmla="*/ 6 w 48"/>
                  <a:gd name="T47" fmla="*/ 8 h 23"/>
                  <a:gd name="T48" fmla="*/ 6 w 48"/>
                  <a:gd name="T49" fmla="*/ 8 h 23"/>
                  <a:gd name="T50" fmla="*/ 4 w 48"/>
                  <a:gd name="T51" fmla="*/ 6 h 23"/>
                  <a:gd name="T52" fmla="*/ 4 w 48"/>
                  <a:gd name="T53" fmla="*/ 6 h 23"/>
                  <a:gd name="T54" fmla="*/ 4 w 48"/>
                  <a:gd name="T55" fmla="*/ 4 h 23"/>
                  <a:gd name="T56" fmla="*/ 4 w 48"/>
                  <a:gd name="T57" fmla="*/ 4 h 23"/>
                  <a:gd name="T58" fmla="*/ 4 w 48"/>
                  <a:gd name="T59" fmla="*/ 4 h 23"/>
                  <a:gd name="T60" fmla="*/ 2 w 48"/>
                  <a:gd name="T61" fmla="*/ 2 h 23"/>
                  <a:gd name="T62" fmla="*/ 2 w 48"/>
                  <a:gd name="T63" fmla="*/ 2 h 23"/>
                  <a:gd name="T64" fmla="*/ 2 w 48"/>
                  <a:gd name="T65" fmla="*/ 2 h 23"/>
                  <a:gd name="T66" fmla="*/ 2 w 48"/>
                  <a:gd name="T67" fmla="*/ 0 h 23"/>
                  <a:gd name="T68" fmla="*/ 0 w 48"/>
                  <a:gd name="T69" fmla="*/ 0 h 23"/>
                  <a:gd name="T70" fmla="*/ 48 w 48"/>
                  <a:gd name="T71" fmla="*/ 12 h 23"/>
                  <a:gd name="T72" fmla="*/ 48 w 48"/>
                  <a:gd name="T73" fmla="*/ 12 h 2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8"/>
                  <a:gd name="T112" fmla="*/ 0 h 23"/>
                  <a:gd name="T113" fmla="*/ 48 w 48"/>
                  <a:gd name="T114" fmla="*/ 23 h 2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8" h="23">
                    <a:moveTo>
                      <a:pt x="48" y="12"/>
                    </a:moveTo>
                    <a:lnTo>
                      <a:pt x="0" y="23"/>
                    </a:lnTo>
                    <a:lnTo>
                      <a:pt x="2" y="23"/>
                    </a:lnTo>
                    <a:lnTo>
                      <a:pt x="2" y="21"/>
                    </a:lnTo>
                    <a:lnTo>
                      <a:pt x="4" y="19"/>
                    </a:lnTo>
                    <a:lnTo>
                      <a:pt x="4" y="17"/>
                    </a:lnTo>
                    <a:lnTo>
                      <a:pt x="6" y="15"/>
                    </a:lnTo>
                    <a:lnTo>
                      <a:pt x="6" y="14"/>
                    </a:lnTo>
                    <a:lnTo>
                      <a:pt x="6" y="12"/>
                    </a:lnTo>
                    <a:lnTo>
                      <a:pt x="6" y="10"/>
                    </a:lnTo>
                    <a:lnTo>
                      <a:pt x="6" y="8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48" y="1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6" name="Rectangle 202">
                <a:extLst>
                  <a:ext uri="{FF2B5EF4-FFF2-40B4-BE49-F238E27FC236}">
                    <a16:creationId xmlns:a16="http://schemas.microsoft.com/office/drawing/2014/main" id="{F4B9CD31-E75C-44B2-A6C8-0D0D576090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5" y="2694"/>
                <a:ext cx="303" cy="7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497" name="Freeform 203">
                <a:extLst>
                  <a:ext uri="{FF2B5EF4-FFF2-40B4-BE49-F238E27FC236}">
                    <a16:creationId xmlns:a16="http://schemas.microsoft.com/office/drawing/2014/main" id="{2C4FF278-B696-4F13-BE8B-68E894F5EB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1" y="2642"/>
                <a:ext cx="47" cy="23"/>
              </a:xfrm>
              <a:custGeom>
                <a:avLst/>
                <a:gdLst>
                  <a:gd name="T0" fmla="*/ 47 w 47"/>
                  <a:gd name="T1" fmla="*/ 11 h 23"/>
                  <a:gd name="T2" fmla="*/ 0 w 47"/>
                  <a:gd name="T3" fmla="*/ 23 h 23"/>
                  <a:gd name="T4" fmla="*/ 0 w 47"/>
                  <a:gd name="T5" fmla="*/ 23 h 23"/>
                  <a:gd name="T6" fmla="*/ 0 w 47"/>
                  <a:gd name="T7" fmla="*/ 23 h 23"/>
                  <a:gd name="T8" fmla="*/ 0 w 47"/>
                  <a:gd name="T9" fmla="*/ 23 h 23"/>
                  <a:gd name="T10" fmla="*/ 0 w 47"/>
                  <a:gd name="T11" fmla="*/ 21 h 23"/>
                  <a:gd name="T12" fmla="*/ 2 w 47"/>
                  <a:gd name="T13" fmla="*/ 21 h 23"/>
                  <a:gd name="T14" fmla="*/ 2 w 47"/>
                  <a:gd name="T15" fmla="*/ 19 h 23"/>
                  <a:gd name="T16" fmla="*/ 2 w 47"/>
                  <a:gd name="T17" fmla="*/ 19 h 23"/>
                  <a:gd name="T18" fmla="*/ 2 w 47"/>
                  <a:gd name="T19" fmla="*/ 19 h 23"/>
                  <a:gd name="T20" fmla="*/ 2 w 47"/>
                  <a:gd name="T21" fmla="*/ 17 h 23"/>
                  <a:gd name="T22" fmla="*/ 4 w 47"/>
                  <a:gd name="T23" fmla="*/ 17 h 23"/>
                  <a:gd name="T24" fmla="*/ 4 w 47"/>
                  <a:gd name="T25" fmla="*/ 15 h 23"/>
                  <a:gd name="T26" fmla="*/ 4 w 47"/>
                  <a:gd name="T27" fmla="*/ 15 h 23"/>
                  <a:gd name="T28" fmla="*/ 4 w 47"/>
                  <a:gd name="T29" fmla="*/ 15 h 23"/>
                  <a:gd name="T30" fmla="*/ 4 w 47"/>
                  <a:gd name="T31" fmla="*/ 13 h 23"/>
                  <a:gd name="T32" fmla="*/ 4 w 47"/>
                  <a:gd name="T33" fmla="*/ 13 h 23"/>
                  <a:gd name="T34" fmla="*/ 4 w 47"/>
                  <a:gd name="T35" fmla="*/ 11 h 23"/>
                  <a:gd name="T36" fmla="*/ 4 w 47"/>
                  <a:gd name="T37" fmla="*/ 11 h 23"/>
                  <a:gd name="T38" fmla="*/ 4 w 47"/>
                  <a:gd name="T39" fmla="*/ 11 h 23"/>
                  <a:gd name="T40" fmla="*/ 4 w 47"/>
                  <a:gd name="T41" fmla="*/ 10 h 23"/>
                  <a:gd name="T42" fmla="*/ 4 w 47"/>
                  <a:gd name="T43" fmla="*/ 10 h 23"/>
                  <a:gd name="T44" fmla="*/ 4 w 47"/>
                  <a:gd name="T45" fmla="*/ 8 h 23"/>
                  <a:gd name="T46" fmla="*/ 4 w 47"/>
                  <a:gd name="T47" fmla="*/ 8 h 23"/>
                  <a:gd name="T48" fmla="*/ 4 w 47"/>
                  <a:gd name="T49" fmla="*/ 8 h 23"/>
                  <a:gd name="T50" fmla="*/ 4 w 47"/>
                  <a:gd name="T51" fmla="*/ 6 h 23"/>
                  <a:gd name="T52" fmla="*/ 2 w 47"/>
                  <a:gd name="T53" fmla="*/ 6 h 23"/>
                  <a:gd name="T54" fmla="*/ 2 w 47"/>
                  <a:gd name="T55" fmla="*/ 4 h 23"/>
                  <a:gd name="T56" fmla="*/ 2 w 47"/>
                  <a:gd name="T57" fmla="*/ 4 h 23"/>
                  <a:gd name="T58" fmla="*/ 2 w 47"/>
                  <a:gd name="T59" fmla="*/ 4 h 23"/>
                  <a:gd name="T60" fmla="*/ 2 w 47"/>
                  <a:gd name="T61" fmla="*/ 2 h 23"/>
                  <a:gd name="T62" fmla="*/ 0 w 47"/>
                  <a:gd name="T63" fmla="*/ 2 h 23"/>
                  <a:gd name="T64" fmla="*/ 0 w 47"/>
                  <a:gd name="T65" fmla="*/ 2 h 23"/>
                  <a:gd name="T66" fmla="*/ 0 w 47"/>
                  <a:gd name="T67" fmla="*/ 0 h 23"/>
                  <a:gd name="T68" fmla="*/ 0 w 47"/>
                  <a:gd name="T69" fmla="*/ 0 h 23"/>
                  <a:gd name="T70" fmla="*/ 47 w 47"/>
                  <a:gd name="T71" fmla="*/ 11 h 23"/>
                  <a:gd name="T72" fmla="*/ 47 w 47"/>
                  <a:gd name="T73" fmla="*/ 11 h 2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7"/>
                  <a:gd name="T112" fmla="*/ 0 h 23"/>
                  <a:gd name="T113" fmla="*/ 47 w 47"/>
                  <a:gd name="T114" fmla="*/ 23 h 2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7" h="23">
                    <a:moveTo>
                      <a:pt x="47" y="11"/>
                    </a:moveTo>
                    <a:lnTo>
                      <a:pt x="0" y="23"/>
                    </a:lnTo>
                    <a:lnTo>
                      <a:pt x="0" y="21"/>
                    </a:lnTo>
                    <a:lnTo>
                      <a:pt x="2" y="21"/>
                    </a:lnTo>
                    <a:lnTo>
                      <a:pt x="2" y="19"/>
                    </a:lnTo>
                    <a:lnTo>
                      <a:pt x="2" y="17"/>
                    </a:lnTo>
                    <a:lnTo>
                      <a:pt x="4" y="17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4" y="10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47" y="1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8" name="Rectangle 204">
                <a:extLst>
                  <a:ext uri="{FF2B5EF4-FFF2-40B4-BE49-F238E27FC236}">
                    <a16:creationId xmlns:a16="http://schemas.microsoft.com/office/drawing/2014/main" id="{A21A7D34-0B2F-4408-B5C6-3B3C7A61CB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5" y="2650"/>
                <a:ext cx="284" cy="7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499" name="Freeform 205">
                <a:extLst>
                  <a:ext uri="{FF2B5EF4-FFF2-40B4-BE49-F238E27FC236}">
                    <a16:creationId xmlns:a16="http://schemas.microsoft.com/office/drawing/2014/main" id="{D104FC12-E014-47BE-BD8D-E104AF46DA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3" y="2598"/>
                <a:ext cx="48" cy="23"/>
              </a:xfrm>
              <a:custGeom>
                <a:avLst/>
                <a:gdLst>
                  <a:gd name="T0" fmla="*/ 48 w 48"/>
                  <a:gd name="T1" fmla="*/ 11 h 23"/>
                  <a:gd name="T2" fmla="*/ 0 w 48"/>
                  <a:gd name="T3" fmla="*/ 23 h 23"/>
                  <a:gd name="T4" fmla="*/ 0 w 48"/>
                  <a:gd name="T5" fmla="*/ 23 h 23"/>
                  <a:gd name="T6" fmla="*/ 0 w 48"/>
                  <a:gd name="T7" fmla="*/ 23 h 23"/>
                  <a:gd name="T8" fmla="*/ 2 w 48"/>
                  <a:gd name="T9" fmla="*/ 23 h 23"/>
                  <a:gd name="T10" fmla="*/ 2 w 48"/>
                  <a:gd name="T11" fmla="*/ 21 h 23"/>
                  <a:gd name="T12" fmla="*/ 2 w 48"/>
                  <a:gd name="T13" fmla="*/ 21 h 23"/>
                  <a:gd name="T14" fmla="*/ 4 w 48"/>
                  <a:gd name="T15" fmla="*/ 19 h 23"/>
                  <a:gd name="T16" fmla="*/ 4 w 48"/>
                  <a:gd name="T17" fmla="*/ 19 h 23"/>
                  <a:gd name="T18" fmla="*/ 4 w 48"/>
                  <a:gd name="T19" fmla="*/ 19 h 23"/>
                  <a:gd name="T20" fmla="*/ 4 w 48"/>
                  <a:gd name="T21" fmla="*/ 17 h 23"/>
                  <a:gd name="T22" fmla="*/ 4 w 48"/>
                  <a:gd name="T23" fmla="*/ 17 h 23"/>
                  <a:gd name="T24" fmla="*/ 4 w 48"/>
                  <a:gd name="T25" fmla="*/ 15 h 23"/>
                  <a:gd name="T26" fmla="*/ 4 w 48"/>
                  <a:gd name="T27" fmla="*/ 15 h 23"/>
                  <a:gd name="T28" fmla="*/ 5 w 48"/>
                  <a:gd name="T29" fmla="*/ 15 h 23"/>
                  <a:gd name="T30" fmla="*/ 5 w 48"/>
                  <a:gd name="T31" fmla="*/ 13 h 23"/>
                  <a:gd name="T32" fmla="*/ 5 w 48"/>
                  <a:gd name="T33" fmla="*/ 13 h 23"/>
                  <a:gd name="T34" fmla="*/ 5 w 48"/>
                  <a:gd name="T35" fmla="*/ 11 h 23"/>
                  <a:gd name="T36" fmla="*/ 5 w 48"/>
                  <a:gd name="T37" fmla="*/ 11 h 23"/>
                  <a:gd name="T38" fmla="*/ 5 w 48"/>
                  <a:gd name="T39" fmla="*/ 11 h 23"/>
                  <a:gd name="T40" fmla="*/ 5 w 48"/>
                  <a:gd name="T41" fmla="*/ 9 h 23"/>
                  <a:gd name="T42" fmla="*/ 5 w 48"/>
                  <a:gd name="T43" fmla="*/ 9 h 23"/>
                  <a:gd name="T44" fmla="*/ 5 w 48"/>
                  <a:gd name="T45" fmla="*/ 7 h 23"/>
                  <a:gd name="T46" fmla="*/ 4 w 48"/>
                  <a:gd name="T47" fmla="*/ 7 h 23"/>
                  <a:gd name="T48" fmla="*/ 4 w 48"/>
                  <a:gd name="T49" fmla="*/ 7 h 23"/>
                  <a:gd name="T50" fmla="*/ 4 w 48"/>
                  <a:gd name="T51" fmla="*/ 6 h 23"/>
                  <a:gd name="T52" fmla="*/ 4 w 48"/>
                  <a:gd name="T53" fmla="*/ 6 h 23"/>
                  <a:gd name="T54" fmla="*/ 4 w 48"/>
                  <a:gd name="T55" fmla="*/ 4 h 23"/>
                  <a:gd name="T56" fmla="*/ 4 w 48"/>
                  <a:gd name="T57" fmla="*/ 4 h 23"/>
                  <a:gd name="T58" fmla="*/ 4 w 48"/>
                  <a:gd name="T59" fmla="*/ 4 h 23"/>
                  <a:gd name="T60" fmla="*/ 2 w 48"/>
                  <a:gd name="T61" fmla="*/ 2 h 23"/>
                  <a:gd name="T62" fmla="*/ 2 w 48"/>
                  <a:gd name="T63" fmla="*/ 2 h 23"/>
                  <a:gd name="T64" fmla="*/ 2 w 48"/>
                  <a:gd name="T65" fmla="*/ 2 h 23"/>
                  <a:gd name="T66" fmla="*/ 0 w 48"/>
                  <a:gd name="T67" fmla="*/ 0 h 23"/>
                  <a:gd name="T68" fmla="*/ 0 w 48"/>
                  <a:gd name="T69" fmla="*/ 0 h 23"/>
                  <a:gd name="T70" fmla="*/ 48 w 48"/>
                  <a:gd name="T71" fmla="*/ 11 h 23"/>
                  <a:gd name="T72" fmla="*/ 48 w 48"/>
                  <a:gd name="T73" fmla="*/ 11 h 2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8"/>
                  <a:gd name="T112" fmla="*/ 0 h 23"/>
                  <a:gd name="T113" fmla="*/ 48 w 48"/>
                  <a:gd name="T114" fmla="*/ 23 h 2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8" h="23">
                    <a:moveTo>
                      <a:pt x="48" y="11"/>
                    </a:moveTo>
                    <a:lnTo>
                      <a:pt x="0" y="23"/>
                    </a:lnTo>
                    <a:lnTo>
                      <a:pt x="2" y="23"/>
                    </a:lnTo>
                    <a:lnTo>
                      <a:pt x="2" y="21"/>
                    </a:lnTo>
                    <a:lnTo>
                      <a:pt x="4" y="19"/>
                    </a:lnTo>
                    <a:lnTo>
                      <a:pt x="4" y="17"/>
                    </a:lnTo>
                    <a:lnTo>
                      <a:pt x="4" y="15"/>
                    </a:lnTo>
                    <a:lnTo>
                      <a:pt x="5" y="15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4" y="7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8" y="1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0" name="Rectangle 206">
                <a:extLst>
                  <a:ext uri="{FF2B5EF4-FFF2-40B4-BE49-F238E27FC236}">
                    <a16:creationId xmlns:a16="http://schemas.microsoft.com/office/drawing/2014/main" id="{2548E551-6C0F-402E-9F1F-E13F906310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5" y="2605"/>
                <a:ext cx="257" cy="8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501" name="Freeform 207">
                <a:extLst>
                  <a:ext uri="{FF2B5EF4-FFF2-40B4-BE49-F238E27FC236}">
                    <a16:creationId xmlns:a16="http://schemas.microsoft.com/office/drawing/2014/main" id="{9AAEDD38-093A-47AF-A738-46BDB418BB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4" y="2554"/>
                <a:ext cx="48" cy="23"/>
              </a:xfrm>
              <a:custGeom>
                <a:avLst/>
                <a:gdLst>
                  <a:gd name="T0" fmla="*/ 48 w 48"/>
                  <a:gd name="T1" fmla="*/ 11 h 23"/>
                  <a:gd name="T2" fmla="*/ 0 w 48"/>
                  <a:gd name="T3" fmla="*/ 23 h 23"/>
                  <a:gd name="T4" fmla="*/ 0 w 48"/>
                  <a:gd name="T5" fmla="*/ 23 h 23"/>
                  <a:gd name="T6" fmla="*/ 0 w 48"/>
                  <a:gd name="T7" fmla="*/ 23 h 23"/>
                  <a:gd name="T8" fmla="*/ 2 w 48"/>
                  <a:gd name="T9" fmla="*/ 23 h 23"/>
                  <a:gd name="T10" fmla="*/ 2 w 48"/>
                  <a:gd name="T11" fmla="*/ 21 h 23"/>
                  <a:gd name="T12" fmla="*/ 2 w 48"/>
                  <a:gd name="T13" fmla="*/ 21 h 23"/>
                  <a:gd name="T14" fmla="*/ 4 w 48"/>
                  <a:gd name="T15" fmla="*/ 19 h 23"/>
                  <a:gd name="T16" fmla="*/ 4 w 48"/>
                  <a:gd name="T17" fmla="*/ 19 h 23"/>
                  <a:gd name="T18" fmla="*/ 4 w 48"/>
                  <a:gd name="T19" fmla="*/ 19 h 23"/>
                  <a:gd name="T20" fmla="*/ 4 w 48"/>
                  <a:gd name="T21" fmla="*/ 17 h 23"/>
                  <a:gd name="T22" fmla="*/ 4 w 48"/>
                  <a:gd name="T23" fmla="*/ 17 h 23"/>
                  <a:gd name="T24" fmla="*/ 4 w 48"/>
                  <a:gd name="T25" fmla="*/ 15 h 23"/>
                  <a:gd name="T26" fmla="*/ 6 w 48"/>
                  <a:gd name="T27" fmla="*/ 15 h 23"/>
                  <a:gd name="T28" fmla="*/ 6 w 48"/>
                  <a:gd name="T29" fmla="*/ 15 h 23"/>
                  <a:gd name="T30" fmla="*/ 6 w 48"/>
                  <a:gd name="T31" fmla="*/ 13 h 23"/>
                  <a:gd name="T32" fmla="*/ 6 w 48"/>
                  <a:gd name="T33" fmla="*/ 13 h 23"/>
                  <a:gd name="T34" fmla="*/ 6 w 48"/>
                  <a:gd name="T35" fmla="*/ 11 h 23"/>
                  <a:gd name="T36" fmla="*/ 6 w 48"/>
                  <a:gd name="T37" fmla="*/ 11 h 23"/>
                  <a:gd name="T38" fmla="*/ 6 w 48"/>
                  <a:gd name="T39" fmla="*/ 11 h 23"/>
                  <a:gd name="T40" fmla="*/ 6 w 48"/>
                  <a:gd name="T41" fmla="*/ 9 h 23"/>
                  <a:gd name="T42" fmla="*/ 6 w 48"/>
                  <a:gd name="T43" fmla="*/ 9 h 23"/>
                  <a:gd name="T44" fmla="*/ 6 w 48"/>
                  <a:gd name="T45" fmla="*/ 7 h 23"/>
                  <a:gd name="T46" fmla="*/ 6 w 48"/>
                  <a:gd name="T47" fmla="*/ 7 h 23"/>
                  <a:gd name="T48" fmla="*/ 4 w 48"/>
                  <a:gd name="T49" fmla="*/ 7 h 23"/>
                  <a:gd name="T50" fmla="*/ 4 w 48"/>
                  <a:gd name="T51" fmla="*/ 5 h 23"/>
                  <a:gd name="T52" fmla="*/ 4 w 48"/>
                  <a:gd name="T53" fmla="*/ 5 h 23"/>
                  <a:gd name="T54" fmla="*/ 4 w 48"/>
                  <a:gd name="T55" fmla="*/ 3 h 23"/>
                  <a:gd name="T56" fmla="*/ 4 w 48"/>
                  <a:gd name="T57" fmla="*/ 3 h 23"/>
                  <a:gd name="T58" fmla="*/ 4 w 48"/>
                  <a:gd name="T59" fmla="*/ 3 h 23"/>
                  <a:gd name="T60" fmla="*/ 2 w 48"/>
                  <a:gd name="T61" fmla="*/ 2 h 23"/>
                  <a:gd name="T62" fmla="*/ 2 w 48"/>
                  <a:gd name="T63" fmla="*/ 2 h 23"/>
                  <a:gd name="T64" fmla="*/ 2 w 48"/>
                  <a:gd name="T65" fmla="*/ 2 h 23"/>
                  <a:gd name="T66" fmla="*/ 0 w 48"/>
                  <a:gd name="T67" fmla="*/ 0 h 23"/>
                  <a:gd name="T68" fmla="*/ 0 w 48"/>
                  <a:gd name="T69" fmla="*/ 0 h 23"/>
                  <a:gd name="T70" fmla="*/ 48 w 48"/>
                  <a:gd name="T71" fmla="*/ 11 h 23"/>
                  <a:gd name="T72" fmla="*/ 48 w 48"/>
                  <a:gd name="T73" fmla="*/ 11 h 2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8"/>
                  <a:gd name="T112" fmla="*/ 0 h 23"/>
                  <a:gd name="T113" fmla="*/ 48 w 48"/>
                  <a:gd name="T114" fmla="*/ 23 h 2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8" h="23">
                    <a:moveTo>
                      <a:pt x="48" y="11"/>
                    </a:moveTo>
                    <a:lnTo>
                      <a:pt x="0" y="23"/>
                    </a:lnTo>
                    <a:lnTo>
                      <a:pt x="2" y="23"/>
                    </a:lnTo>
                    <a:lnTo>
                      <a:pt x="2" y="21"/>
                    </a:lnTo>
                    <a:lnTo>
                      <a:pt x="4" y="19"/>
                    </a:lnTo>
                    <a:lnTo>
                      <a:pt x="4" y="17"/>
                    </a:lnTo>
                    <a:lnTo>
                      <a:pt x="4" y="15"/>
                    </a:lnTo>
                    <a:lnTo>
                      <a:pt x="6" y="15"/>
                    </a:lnTo>
                    <a:lnTo>
                      <a:pt x="6" y="13"/>
                    </a:lnTo>
                    <a:lnTo>
                      <a:pt x="6" y="11"/>
                    </a:lnTo>
                    <a:lnTo>
                      <a:pt x="6" y="9"/>
                    </a:lnTo>
                    <a:lnTo>
                      <a:pt x="6" y="7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8" y="1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2" name="Rectangle 208">
                <a:extLst>
                  <a:ext uri="{FF2B5EF4-FFF2-40B4-BE49-F238E27FC236}">
                    <a16:creationId xmlns:a16="http://schemas.microsoft.com/office/drawing/2014/main" id="{A7D14B32-669D-4CE4-9B52-DF290CA8FA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5" y="2561"/>
                <a:ext cx="218" cy="8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503" name="Freeform 209">
                <a:extLst>
                  <a:ext uri="{FF2B5EF4-FFF2-40B4-BE49-F238E27FC236}">
                    <a16:creationId xmlns:a16="http://schemas.microsoft.com/office/drawing/2014/main" id="{4EDD1241-96BF-451C-B1C7-E45C4082A6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4" y="2509"/>
                <a:ext cx="46" cy="23"/>
              </a:xfrm>
              <a:custGeom>
                <a:avLst/>
                <a:gdLst>
                  <a:gd name="T0" fmla="*/ 46 w 46"/>
                  <a:gd name="T1" fmla="*/ 12 h 23"/>
                  <a:gd name="T2" fmla="*/ 0 w 46"/>
                  <a:gd name="T3" fmla="*/ 23 h 23"/>
                  <a:gd name="T4" fmla="*/ 0 w 46"/>
                  <a:gd name="T5" fmla="*/ 23 h 23"/>
                  <a:gd name="T6" fmla="*/ 0 w 46"/>
                  <a:gd name="T7" fmla="*/ 23 h 23"/>
                  <a:gd name="T8" fmla="*/ 0 w 46"/>
                  <a:gd name="T9" fmla="*/ 23 h 23"/>
                  <a:gd name="T10" fmla="*/ 2 w 46"/>
                  <a:gd name="T11" fmla="*/ 22 h 23"/>
                  <a:gd name="T12" fmla="*/ 2 w 46"/>
                  <a:gd name="T13" fmla="*/ 22 h 23"/>
                  <a:gd name="T14" fmla="*/ 2 w 46"/>
                  <a:gd name="T15" fmla="*/ 20 h 23"/>
                  <a:gd name="T16" fmla="*/ 2 w 46"/>
                  <a:gd name="T17" fmla="*/ 20 h 23"/>
                  <a:gd name="T18" fmla="*/ 4 w 46"/>
                  <a:gd name="T19" fmla="*/ 20 h 23"/>
                  <a:gd name="T20" fmla="*/ 4 w 46"/>
                  <a:gd name="T21" fmla="*/ 18 h 23"/>
                  <a:gd name="T22" fmla="*/ 4 w 46"/>
                  <a:gd name="T23" fmla="*/ 18 h 23"/>
                  <a:gd name="T24" fmla="*/ 4 w 46"/>
                  <a:gd name="T25" fmla="*/ 16 h 23"/>
                  <a:gd name="T26" fmla="*/ 4 w 46"/>
                  <a:gd name="T27" fmla="*/ 16 h 23"/>
                  <a:gd name="T28" fmla="*/ 4 w 46"/>
                  <a:gd name="T29" fmla="*/ 16 h 23"/>
                  <a:gd name="T30" fmla="*/ 4 w 46"/>
                  <a:gd name="T31" fmla="*/ 14 h 23"/>
                  <a:gd name="T32" fmla="*/ 4 w 46"/>
                  <a:gd name="T33" fmla="*/ 14 h 23"/>
                  <a:gd name="T34" fmla="*/ 4 w 46"/>
                  <a:gd name="T35" fmla="*/ 12 h 23"/>
                  <a:gd name="T36" fmla="*/ 4 w 46"/>
                  <a:gd name="T37" fmla="*/ 12 h 23"/>
                  <a:gd name="T38" fmla="*/ 4 w 46"/>
                  <a:gd name="T39" fmla="*/ 12 h 23"/>
                  <a:gd name="T40" fmla="*/ 4 w 46"/>
                  <a:gd name="T41" fmla="*/ 10 h 23"/>
                  <a:gd name="T42" fmla="*/ 4 w 46"/>
                  <a:gd name="T43" fmla="*/ 10 h 23"/>
                  <a:gd name="T44" fmla="*/ 4 w 46"/>
                  <a:gd name="T45" fmla="*/ 8 h 23"/>
                  <a:gd name="T46" fmla="*/ 4 w 46"/>
                  <a:gd name="T47" fmla="*/ 8 h 23"/>
                  <a:gd name="T48" fmla="*/ 4 w 46"/>
                  <a:gd name="T49" fmla="*/ 8 h 23"/>
                  <a:gd name="T50" fmla="*/ 4 w 46"/>
                  <a:gd name="T51" fmla="*/ 6 h 23"/>
                  <a:gd name="T52" fmla="*/ 4 w 46"/>
                  <a:gd name="T53" fmla="*/ 6 h 23"/>
                  <a:gd name="T54" fmla="*/ 4 w 46"/>
                  <a:gd name="T55" fmla="*/ 4 h 23"/>
                  <a:gd name="T56" fmla="*/ 2 w 46"/>
                  <a:gd name="T57" fmla="*/ 4 h 23"/>
                  <a:gd name="T58" fmla="*/ 2 w 46"/>
                  <a:gd name="T59" fmla="*/ 4 h 23"/>
                  <a:gd name="T60" fmla="*/ 2 w 46"/>
                  <a:gd name="T61" fmla="*/ 2 h 23"/>
                  <a:gd name="T62" fmla="*/ 2 w 46"/>
                  <a:gd name="T63" fmla="*/ 2 h 23"/>
                  <a:gd name="T64" fmla="*/ 0 w 46"/>
                  <a:gd name="T65" fmla="*/ 0 h 23"/>
                  <a:gd name="T66" fmla="*/ 0 w 46"/>
                  <a:gd name="T67" fmla="*/ 0 h 23"/>
                  <a:gd name="T68" fmla="*/ 0 w 46"/>
                  <a:gd name="T69" fmla="*/ 0 h 23"/>
                  <a:gd name="T70" fmla="*/ 46 w 46"/>
                  <a:gd name="T71" fmla="*/ 12 h 23"/>
                  <a:gd name="T72" fmla="*/ 46 w 46"/>
                  <a:gd name="T73" fmla="*/ 12 h 2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6"/>
                  <a:gd name="T112" fmla="*/ 0 h 23"/>
                  <a:gd name="T113" fmla="*/ 46 w 46"/>
                  <a:gd name="T114" fmla="*/ 23 h 2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6" h="23">
                    <a:moveTo>
                      <a:pt x="46" y="12"/>
                    </a:moveTo>
                    <a:lnTo>
                      <a:pt x="0" y="23"/>
                    </a:lnTo>
                    <a:lnTo>
                      <a:pt x="2" y="22"/>
                    </a:lnTo>
                    <a:lnTo>
                      <a:pt x="2" y="20"/>
                    </a:lnTo>
                    <a:lnTo>
                      <a:pt x="4" y="20"/>
                    </a:lnTo>
                    <a:lnTo>
                      <a:pt x="4" y="18"/>
                    </a:lnTo>
                    <a:lnTo>
                      <a:pt x="4" y="16"/>
                    </a:lnTo>
                    <a:lnTo>
                      <a:pt x="4" y="14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6" y="1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4" name="Rectangle 210">
                <a:extLst>
                  <a:ext uri="{FF2B5EF4-FFF2-40B4-BE49-F238E27FC236}">
                    <a16:creationId xmlns:a16="http://schemas.microsoft.com/office/drawing/2014/main" id="{557B95F3-9477-487F-B6E9-0EE3887423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5" y="2517"/>
                <a:ext cx="167" cy="8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505" name="Freeform 211">
                <a:extLst>
                  <a:ext uri="{FF2B5EF4-FFF2-40B4-BE49-F238E27FC236}">
                    <a16:creationId xmlns:a16="http://schemas.microsoft.com/office/drawing/2014/main" id="{411B4754-A8CF-4F1B-A13D-A41F438AC0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9" y="2968"/>
                <a:ext cx="56" cy="27"/>
              </a:xfrm>
              <a:custGeom>
                <a:avLst/>
                <a:gdLst>
                  <a:gd name="T0" fmla="*/ 56 w 56"/>
                  <a:gd name="T1" fmla="*/ 14 h 27"/>
                  <a:gd name="T2" fmla="*/ 0 w 56"/>
                  <a:gd name="T3" fmla="*/ 27 h 27"/>
                  <a:gd name="T4" fmla="*/ 0 w 56"/>
                  <a:gd name="T5" fmla="*/ 27 h 27"/>
                  <a:gd name="T6" fmla="*/ 0 w 56"/>
                  <a:gd name="T7" fmla="*/ 27 h 27"/>
                  <a:gd name="T8" fmla="*/ 2 w 56"/>
                  <a:gd name="T9" fmla="*/ 25 h 27"/>
                  <a:gd name="T10" fmla="*/ 2 w 56"/>
                  <a:gd name="T11" fmla="*/ 25 h 27"/>
                  <a:gd name="T12" fmla="*/ 2 w 56"/>
                  <a:gd name="T13" fmla="*/ 23 h 27"/>
                  <a:gd name="T14" fmla="*/ 4 w 56"/>
                  <a:gd name="T15" fmla="*/ 23 h 27"/>
                  <a:gd name="T16" fmla="*/ 4 w 56"/>
                  <a:gd name="T17" fmla="*/ 21 h 27"/>
                  <a:gd name="T18" fmla="*/ 4 w 56"/>
                  <a:gd name="T19" fmla="*/ 21 h 27"/>
                  <a:gd name="T20" fmla="*/ 4 w 56"/>
                  <a:gd name="T21" fmla="*/ 21 h 27"/>
                  <a:gd name="T22" fmla="*/ 6 w 56"/>
                  <a:gd name="T23" fmla="*/ 20 h 27"/>
                  <a:gd name="T24" fmla="*/ 6 w 56"/>
                  <a:gd name="T25" fmla="*/ 20 h 27"/>
                  <a:gd name="T26" fmla="*/ 6 w 56"/>
                  <a:gd name="T27" fmla="*/ 18 h 27"/>
                  <a:gd name="T28" fmla="*/ 6 w 56"/>
                  <a:gd name="T29" fmla="*/ 18 h 27"/>
                  <a:gd name="T30" fmla="*/ 6 w 56"/>
                  <a:gd name="T31" fmla="*/ 16 h 27"/>
                  <a:gd name="T32" fmla="*/ 6 w 56"/>
                  <a:gd name="T33" fmla="*/ 16 h 27"/>
                  <a:gd name="T34" fmla="*/ 6 w 56"/>
                  <a:gd name="T35" fmla="*/ 16 h 27"/>
                  <a:gd name="T36" fmla="*/ 6 w 56"/>
                  <a:gd name="T37" fmla="*/ 14 h 27"/>
                  <a:gd name="T38" fmla="*/ 6 w 56"/>
                  <a:gd name="T39" fmla="*/ 14 h 27"/>
                  <a:gd name="T40" fmla="*/ 6 w 56"/>
                  <a:gd name="T41" fmla="*/ 12 h 27"/>
                  <a:gd name="T42" fmla="*/ 6 w 56"/>
                  <a:gd name="T43" fmla="*/ 12 h 27"/>
                  <a:gd name="T44" fmla="*/ 6 w 56"/>
                  <a:gd name="T45" fmla="*/ 10 h 27"/>
                  <a:gd name="T46" fmla="*/ 6 w 56"/>
                  <a:gd name="T47" fmla="*/ 10 h 27"/>
                  <a:gd name="T48" fmla="*/ 6 w 56"/>
                  <a:gd name="T49" fmla="*/ 8 h 27"/>
                  <a:gd name="T50" fmla="*/ 6 w 56"/>
                  <a:gd name="T51" fmla="*/ 8 h 27"/>
                  <a:gd name="T52" fmla="*/ 4 w 56"/>
                  <a:gd name="T53" fmla="*/ 8 h 27"/>
                  <a:gd name="T54" fmla="*/ 4 w 56"/>
                  <a:gd name="T55" fmla="*/ 6 h 27"/>
                  <a:gd name="T56" fmla="*/ 4 w 56"/>
                  <a:gd name="T57" fmla="*/ 6 h 27"/>
                  <a:gd name="T58" fmla="*/ 4 w 56"/>
                  <a:gd name="T59" fmla="*/ 4 h 27"/>
                  <a:gd name="T60" fmla="*/ 2 w 56"/>
                  <a:gd name="T61" fmla="*/ 4 h 27"/>
                  <a:gd name="T62" fmla="*/ 2 w 56"/>
                  <a:gd name="T63" fmla="*/ 2 h 27"/>
                  <a:gd name="T64" fmla="*/ 2 w 56"/>
                  <a:gd name="T65" fmla="*/ 2 h 27"/>
                  <a:gd name="T66" fmla="*/ 0 w 56"/>
                  <a:gd name="T67" fmla="*/ 2 h 27"/>
                  <a:gd name="T68" fmla="*/ 0 w 56"/>
                  <a:gd name="T69" fmla="*/ 0 h 27"/>
                  <a:gd name="T70" fmla="*/ 56 w 56"/>
                  <a:gd name="T71" fmla="*/ 14 h 27"/>
                  <a:gd name="T72" fmla="*/ 56 w 56"/>
                  <a:gd name="T73" fmla="*/ 14 h 2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6"/>
                  <a:gd name="T112" fmla="*/ 0 h 27"/>
                  <a:gd name="T113" fmla="*/ 56 w 56"/>
                  <a:gd name="T114" fmla="*/ 27 h 2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6" h="27">
                    <a:moveTo>
                      <a:pt x="56" y="14"/>
                    </a:moveTo>
                    <a:lnTo>
                      <a:pt x="0" y="27"/>
                    </a:lnTo>
                    <a:lnTo>
                      <a:pt x="2" y="25"/>
                    </a:lnTo>
                    <a:lnTo>
                      <a:pt x="2" y="23"/>
                    </a:lnTo>
                    <a:lnTo>
                      <a:pt x="4" y="23"/>
                    </a:lnTo>
                    <a:lnTo>
                      <a:pt x="4" y="21"/>
                    </a:lnTo>
                    <a:lnTo>
                      <a:pt x="6" y="20"/>
                    </a:lnTo>
                    <a:lnTo>
                      <a:pt x="6" y="18"/>
                    </a:lnTo>
                    <a:lnTo>
                      <a:pt x="6" y="16"/>
                    </a:lnTo>
                    <a:lnTo>
                      <a:pt x="6" y="14"/>
                    </a:lnTo>
                    <a:lnTo>
                      <a:pt x="6" y="12"/>
                    </a:lnTo>
                    <a:lnTo>
                      <a:pt x="6" y="10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6" y="1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6" name="Rectangle 212">
                <a:extLst>
                  <a:ext uri="{FF2B5EF4-FFF2-40B4-BE49-F238E27FC236}">
                    <a16:creationId xmlns:a16="http://schemas.microsoft.com/office/drawing/2014/main" id="{8522CE75-A380-40AB-A45E-B97A64B10E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1" y="2980"/>
                <a:ext cx="167" cy="4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507" name="Freeform 213">
                <a:extLst>
                  <a:ext uri="{FF2B5EF4-FFF2-40B4-BE49-F238E27FC236}">
                    <a16:creationId xmlns:a16="http://schemas.microsoft.com/office/drawing/2014/main" id="{A9B35AC3-62DB-4EA5-983F-86376A866B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3" y="2465"/>
                <a:ext cx="46" cy="23"/>
              </a:xfrm>
              <a:custGeom>
                <a:avLst/>
                <a:gdLst>
                  <a:gd name="T0" fmla="*/ 46 w 46"/>
                  <a:gd name="T1" fmla="*/ 12 h 23"/>
                  <a:gd name="T2" fmla="*/ 0 w 46"/>
                  <a:gd name="T3" fmla="*/ 23 h 23"/>
                  <a:gd name="T4" fmla="*/ 0 w 46"/>
                  <a:gd name="T5" fmla="*/ 23 h 23"/>
                  <a:gd name="T6" fmla="*/ 0 w 46"/>
                  <a:gd name="T7" fmla="*/ 23 h 23"/>
                  <a:gd name="T8" fmla="*/ 0 w 46"/>
                  <a:gd name="T9" fmla="*/ 23 h 23"/>
                  <a:gd name="T10" fmla="*/ 0 w 46"/>
                  <a:gd name="T11" fmla="*/ 21 h 23"/>
                  <a:gd name="T12" fmla="*/ 2 w 46"/>
                  <a:gd name="T13" fmla="*/ 21 h 23"/>
                  <a:gd name="T14" fmla="*/ 2 w 46"/>
                  <a:gd name="T15" fmla="*/ 19 h 23"/>
                  <a:gd name="T16" fmla="*/ 2 w 46"/>
                  <a:gd name="T17" fmla="*/ 19 h 23"/>
                  <a:gd name="T18" fmla="*/ 2 w 46"/>
                  <a:gd name="T19" fmla="*/ 19 h 23"/>
                  <a:gd name="T20" fmla="*/ 4 w 46"/>
                  <a:gd name="T21" fmla="*/ 18 h 23"/>
                  <a:gd name="T22" fmla="*/ 4 w 46"/>
                  <a:gd name="T23" fmla="*/ 18 h 23"/>
                  <a:gd name="T24" fmla="*/ 4 w 46"/>
                  <a:gd name="T25" fmla="*/ 16 h 23"/>
                  <a:gd name="T26" fmla="*/ 4 w 46"/>
                  <a:gd name="T27" fmla="*/ 16 h 23"/>
                  <a:gd name="T28" fmla="*/ 4 w 46"/>
                  <a:gd name="T29" fmla="*/ 16 h 23"/>
                  <a:gd name="T30" fmla="*/ 4 w 46"/>
                  <a:gd name="T31" fmla="*/ 14 h 23"/>
                  <a:gd name="T32" fmla="*/ 4 w 46"/>
                  <a:gd name="T33" fmla="*/ 14 h 23"/>
                  <a:gd name="T34" fmla="*/ 4 w 46"/>
                  <a:gd name="T35" fmla="*/ 12 h 23"/>
                  <a:gd name="T36" fmla="*/ 4 w 46"/>
                  <a:gd name="T37" fmla="*/ 12 h 23"/>
                  <a:gd name="T38" fmla="*/ 4 w 46"/>
                  <a:gd name="T39" fmla="*/ 12 h 23"/>
                  <a:gd name="T40" fmla="*/ 4 w 46"/>
                  <a:gd name="T41" fmla="*/ 10 h 23"/>
                  <a:gd name="T42" fmla="*/ 4 w 46"/>
                  <a:gd name="T43" fmla="*/ 10 h 23"/>
                  <a:gd name="T44" fmla="*/ 4 w 46"/>
                  <a:gd name="T45" fmla="*/ 8 h 23"/>
                  <a:gd name="T46" fmla="*/ 4 w 46"/>
                  <a:gd name="T47" fmla="*/ 8 h 23"/>
                  <a:gd name="T48" fmla="*/ 4 w 46"/>
                  <a:gd name="T49" fmla="*/ 8 h 23"/>
                  <a:gd name="T50" fmla="*/ 4 w 46"/>
                  <a:gd name="T51" fmla="*/ 6 h 23"/>
                  <a:gd name="T52" fmla="*/ 4 w 46"/>
                  <a:gd name="T53" fmla="*/ 6 h 23"/>
                  <a:gd name="T54" fmla="*/ 2 w 46"/>
                  <a:gd name="T55" fmla="*/ 4 h 23"/>
                  <a:gd name="T56" fmla="*/ 2 w 46"/>
                  <a:gd name="T57" fmla="*/ 4 h 23"/>
                  <a:gd name="T58" fmla="*/ 2 w 46"/>
                  <a:gd name="T59" fmla="*/ 4 h 23"/>
                  <a:gd name="T60" fmla="*/ 2 w 46"/>
                  <a:gd name="T61" fmla="*/ 2 h 23"/>
                  <a:gd name="T62" fmla="*/ 0 w 46"/>
                  <a:gd name="T63" fmla="*/ 2 h 23"/>
                  <a:gd name="T64" fmla="*/ 0 w 46"/>
                  <a:gd name="T65" fmla="*/ 0 h 23"/>
                  <a:gd name="T66" fmla="*/ 0 w 46"/>
                  <a:gd name="T67" fmla="*/ 0 h 23"/>
                  <a:gd name="T68" fmla="*/ 0 w 46"/>
                  <a:gd name="T69" fmla="*/ 0 h 23"/>
                  <a:gd name="T70" fmla="*/ 46 w 46"/>
                  <a:gd name="T71" fmla="*/ 12 h 23"/>
                  <a:gd name="T72" fmla="*/ 46 w 46"/>
                  <a:gd name="T73" fmla="*/ 12 h 2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6"/>
                  <a:gd name="T112" fmla="*/ 0 h 23"/>
                  <a:gd name="T113" fmla="*/ 46 w 46"/>
                  <a:gd name="T114" fmla="*/ 23 h 2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6" h="23">
                    <a:moveTo>
                      <a:pt x="46" y="12"/>
                    </a:moveTo>
                    <a:lnTo>
                      <a:pt x="0" y="23"/>
                    </a:lnTo>
                    <a:lnTo>
                      <a:pt x="0" y="21"/>
                    </a:lnTo>
                    <a:lnTo>
                      <a:pt x="2" y="21"/>
                    </a:lnTo>
                    <a:lnTo>
                      <a:pt x="2" y="19"/>
                    </a:lnTo>
                    <a:lnTo>
                      <a:pt x="4" y="18"/>
                    </a:lnTo>
                    <a:lnTo>
                      <a:pt x="4" y="16"/>
                    </a:lnTo>
                    <a:lnTo>
                      <a:pt x="4" y="14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46" y="1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8" name="Rectangle 214">
                <a:extLst>
                  <a:ext uri="{FF2B5EF4-FFF2-40B4-BE49-F238E27FC236}">
                    <a16:creationId xmlns:a16="http://schemas.microsoft.com/office/drawing/2014/main" id="{6A8C143A-D758-4280-823A-3B3DE94E05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5" y="2473"/>
                <a:ext cx="96" cy="8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509" name="Line 215">
                <a:extLst>
                  <a:ext uri="{FF2B5EF4-FFF2-40B4-BE49-F238E27FC236}">
                    <a16:creationId xmlns:a16="http://schemas.microsoft.com/office/drawing/2014/main" id="{79F5FBA3-6606-474E-87AF-FCDDF1E674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4" y="3151"/>
                <a:ext cx="1876" cy="1"/>
              </a:xfrm>
              <a:prstGeom prst="line">
                <a:avLst/>
              </a:prstGeom>
              <a:noFill/>
              <a:ln w="1270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0" name="Line 216">
                <a:extLst>
                  <a:ext uri="{FF2B5EF4-FFF2-40B4-BE49-F238E27FC236}">
                    <a16:creationId xmlns:a16="http://schemas.microsoft.com/office/drawing/2014/main" id="{AAA2653B-C682-40C4-8480-3665BB9781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4" y="2394"/>
                <a:ext cx="1876" cy="1"/>
              </a:xfrm>
              <a:prstGeom prst="line">
                <a:avLst/>
              </a:prstGeom>
              <a:noFill/>
              <a:ln w="1270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1" name="Line 217">
                <a:extLst>
                  <a:ext uri="{FF2B5EF4-FFF2-40B4-BE49-F238E27FC236}">
                    <a16:creationId xmlns:a16="http://schemas.microsoft.com/office/drawing/2014/main" id="{A9D01A65-9E62-44B5-A347-C22DF1A4A4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6" y="3178"/>
                <a:ext cx="1881" cy="1"/>
              </a:xfrm>
              <a:prstGeom prst="line">
                <a:avLst/>
              </a:prstGeom>
              <a:noFill/>
              <a:ln w="1270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2" name="Line 218">
                <a:extLst>
                  <a:ext uri="{FF2B5EF4-FFF2-40B4-BE49-F238E27FC236}">
                    <a16:creationId xmlns:a16="http://schemas.microsoft.com/office/drawing/2014/main" id="{BEF9CE3E-AA7C-46A9-B79D-E84601D627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6" y="2419"/>
                <a:ext cx="1881" cy="1"/>
              </a:xfrm>
              <a:prstGeom prst="line">
                <a:avLst/>
              </a:prstGeom>
              <a:noFill/>
              <a:ln w="1270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3" name="Line 219">
                <a:extLst>
                  <a:ext uri="{FF2B5EF4-FFF2-40B4-BE49-F238E27FC236}">
                    <a16:creationId xmlns:a16="http://schemas.microsoft.com/office/drawing/2014/main" id="{1DD5287C-A055-4E55-B854-F3EBF9BF29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166" y="3155"/>
                <a:ext cx="29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4" name="Line 220">
                <a:extLst>
                  <a:ext uri="{FF2B5EF4-FFF2-40B4-BE49-F238E27FC236}">
                    <a16:creationId xmlns:a16="http://schemas.microsoft.com/office/drawing/2014/main" id="{4104928B-0B50-429F-A65D-A7512284A2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166" y="2396"/>
                <a:ext cx="29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5" name="Line 221">
                <a:extLst>
                  <a:ext uri="{FF2B5EF4-FFF2-40B4-BE49-F238E27FC236}">
                    <a16:creationId xmlns:a16="http://schemas.microsoft.com/office/drawing/2014/main" id="{14E71F8A-0B60-4749-BA71-DF654CEB09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141" y="3155"/>
                <a:ext cx="29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6" name="Line 222">
                <a:extLst>
                  <a:ext uri="{FF2B5EF4-FFF2-40B4-BE49-F238E27FC236}">
                    <a16:creationId xmlns:a16="http://schemas.microsoft.com/office/drawing/2014/main" id="{2224A92B-DCAF-46D2-8C0B-0B2ADF9288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141" y="2396"/>
                <a:ext cx="29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7" name="Line 223">
                <a:extLst>
                  <a:ext uri="{FF2B5EF4-FFF2-40B4-BE49-F238E27FC236}">
                    <a16:creationId xmlns:a16="http://schemas.microsoft.com/office/drawing/2014/main" id="{253E64A5-348A-4C1B-AEB0-A2811BC585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114" y="3155"/>
                <a:ext cx="31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8" name="Line 224">
                <a:extLst>
                  <a:ext uri="{FF2B5EF4-FFF2-40B4-BE49-F238E27FC236}">
                    <a16:creationId xmlns:a16="http://schemas.microsoft.com/office/drawing/2014/main" id="{711064B0-AE83-4C36-B1A1-4D9F04DD8C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114" y="2396"/>
                <a:ext cx="31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9" name="Line 225">
                <a:extLst>
                  <a:ext uri="{FF2B5EF4-FFF2-40B4-BE49-F238E27FC236}">
                    <a16:creationId xmlns:a16="http://schemas.microsoft.com/office/drawing/2014/main" id="{4D0FBAF2-7C72-4347-9E19-9372F69562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089" y="3155"/>
                <a:ext cx="31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0" name="Line 226">
                <a:extLst>
                  <a:ext uri="{FF2B5EF4-FFF2-40B4-BE49-F238E27FC236}">
                    <a16:creationId xmlns:a16="http://schemas.microsoft.com/office/drawing/2014/main" id="{B7A08C44-D6FB-4835-9ED8-0550B63081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089" y="2396"/>
                <a:ext cx="31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1" name="Line 227">
                <a:extLst>
                  <a:ext uri="{FF2B5EF4-FFF2-40B4-BE49-F238E27FC236}">
                    <a16:creationId xmlns:a16="http://schemas.microsoft.com/office/drawing/2014/main" id="{24C9C934-1FB8-49D7-8D5E-F2D66D392C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064" y="3155"/>
                <a:ext cx="31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2" name="Line 228">
                <a:extLst>
                  <a:ext uri="{FF2B5EF4-FFF2-40B4-BE49-F238E27FC236}">
                    <a16:creationId xmlns:a16="http://schemas.microsoft.com/office/drawing/2014/main" id="{388C7AB5-95EA-43B1-BC7D-B5FA27C504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064" y="2396"/>
                <a:ext cx="31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3" name="Line 229">
                <a:extLst>
                  <a:ext uri="{FF2B5EF4-FFF2-40B4-BE49-F238E27FC236}">
                    <a16:creationId xmlns:a16="http://schemas.microsoft.com/office/drawing/2014/main" id="{F15224FE-868D-4E4A-B2B5-3AD29D967C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039" y="3155"/>
                <a:ext cx="31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4" name="Line 230">
                <a:extLst>
                  <a:ext uri="{FF2B5EF4-FFF2-40B4-BE49-F238E27FC236}">
                    <a16:creationId xmlns:a16="http://schemas.microsoft.com/office/drawing/2014/main" id="{371DF6FF-4C9A-4E14-98C4-7F2C54A957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039" y="2396"/>
                <a:ext cx="31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5" name="Line 231">
                <a:extLst>
                  <a:ext uri="{FF2B5EF4-FFF2-40B4-BE49-F238E27FC236}">
                    <a16:creationId xmlns:a16="http://schemas.microsoft.com/office/drawing/2014/main" id="{4FDBD49C-45BF-4D10-A865-37D9BDE7E4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014" y="3155"/>
                <a:ext cx="29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6" name="Line 232">
                <a:extLst>
                  <a:ext uri="{FF2B5EF4-FFF2-40B4-BE49-F238E27FC236}">
                    <a16:creationId xmlns:a16="http://schemas.microsoft.com/office/drawing/2014/main" id="{AD68377F-8A05-4868-9D18-2816E3B551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014" y="2396"/>
                <a:ext cx="29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7" name="Line 233">
                <a:extLst>
                  <a:ext uri="{FF2B5EF4-FFF2-40B4-BE49-F238E27FC236}">
                    <a16:creationId xmlns:a16="http://schemas.microsoft.com/office/drawing/2014/main" id="{AD56E7A6-432C-4A08-95A0-CAD803CCE3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989" y="3155"/>
                <a:ext cx="29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8" name="Line 234">
                <a:extLst>
                  <a:ext uri="{FF2B5EF4-FFF2-40B4-BE49-F238E27FC236}">
                    <a16:creationId xmlns:a16="http://schemas.microsoft.com/office/drawing/2014/main" id="{F6497939-8791-4FEE-9E86-00111D4C23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989" y="2396"/>
                <a:ext cx="29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9" name="Line 235">
                <a:extLst>
                  <a:ext uri="{FF2B5EF4-FFF2-40B4-BE49-F238E27FC236}">
                    <a16:creationId xmlns:a16="http://schemas.microsoft.com/office/drawing/2014/main" id="{248E8BE4-96DE-42DB-BD86-DF3695C61D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964" y="3155"/>
                <a:ext cx="29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0" name="Line 236">
                <a:extLst>
                  <a:ext uri="{FF2B5EF4-FFF2-40B4-BE49-F238E27FC236}">
                    <a16:creationId xmlns:a16="http://schemas.microsoft.com/office/drawing/2014/main" id="{8B78B73C-31CF-48F0-B63C-F66E1FD2A7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964" y="2396"/>
                <a:ext cx="29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1" name="Line 237">
                <a:extLst>
                  <a:ext uri="{FF2B5EF4-FFF2-40B4-BE49-F238E27FC236}">
                    <a16:creationId xmlns:a16="http://schemas.microsoft.com/office/drawing/2014/main" id="{09FD3918-39C2-484F-93F1-0A63782137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938" y="3155"/>
                <a:ext cx="30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2" name="Line 238">
                <a:extLst>
                  <a:ext uri="{FF2B5EF4-FFF2-40B4-BE49-F238E27FC236}">
                    <a16:creationId xmlns:a16="http://schemas.microsoft.com/office/drawing/2014/main" id="{CF6398B6-9785-459B-BE35-93CC7CC1A7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938" y="2396"/>
                <a:ext cx="30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3" name="Line 239">
                <a:extLst>
                  <a:ext uri="{FF2B5EF4-FFF2-40B4-BE49-F238E27FC236}">
                    <a16:creationId xmlns:a16="http://schemas.microsoft.com/office/drawing/2014/main" id="{965E4892-15FA-475E-A9AE-7CDAEB449D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913" y="3155"/>
                <a:ext cx="30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4" name="Line 240">
                <a:extLst>
                  <a:ext uri="{FF2B5EF4-FFF2-40B4-BE49-F238E27FC236}">
                    <a16:creationId xmlns:a16="http://schemas.microsoft.com/office/drawing/2014/main" id="{F8F124A1-39BA-4F87-8D1C-C4A802BD5B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913" y="2396"/>
                <a:ext cx="30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5" name="Line 241">
                <a:extLst>
                  <a:ext uri="{FF2B5EF4-FFF2-40B4-BE49-F238E27FC236}">
                    <a16:creationId xmlns:a16="http://schemas.microsoft.com/office/drawing/2014/main" id="{243085AA-FFA7-4D55-8AD1-0857BB135B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88" y="3155"/>
                <a:ext cx="30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6" name="Line 242">
                <a:extLst>
                  <a:ext uri="{FF2B5EF4-FFF2-40B4-BE49-F238E27FC236}">
                    <a16:creationId xmlns:a16="http://schemas.microsoft.com/office/drawing/2014/main" id="{10378853-C9CB-4456-8A53-BE75449CC4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88" y="2396"/>
                <a:ext cx="30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7" name="Line 243">
                <a:extLst>
                  <a:ext uri="{FF2B5EF4-FFF2-40B4-BE49-F238E27FC236}">
                    <a16:creationId xmlns:a16="http://schemas.microsoft.com/office/drawing/2014/main" id="{2387EC4F-A125-4352-B76E-BE5048405E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63" y="3155"/>
                <a:ext cx="29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8" name="Line 244">
                <a:extLst>
                  <a:ext uri="{FF2B5EF4-FFF2-40B4-BE49-F238E27FC236}">
                    <a16:creationId xmlns:a16="http://schemas.microsoft.com/office/drawing/2014/main" id="{32F16F95-3165-47D0-96FD-5E5064CF6A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63" y="2396"/>
                <a:ext cx="29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9" name="Line 245">
                <a:extLst>
                  <a:ext uri="{FF2B5EF4-FFF2-40B4-BE49-F238E27FC236}">
                    <a16:creationId xmlns:a16="http://schemas.microsoft.com/office/drawing/2014/main" id="{70CAFDCB-4B6E-4A91-AF06-A17DC1DB16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38" y="3155"/>
                <a:ext cx="29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0" name="Line 246">
                <a:extLst>
                  <a:ext uri="{FF2B5EF4-FFF2-40B4-BE49-F238E27FC236}">
                    <a16:creationId xmlns:a16="http://schemas.microsoft.com/office/drawing/2014/main" id="{0FBFDE23-4917-40D3-9AFB-8FBE8972DA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38" y="2396"/>
                <a:ext cx="29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1" name="Line 247">
                <a:extLst>
                  <a:ext uri="{FF2B5EF4-FFF2-40B4-BE49-F238E27FC236}">
                    <a16:creationId xmlns:a16="http://schemas.microsoft.com/office/drawing/2014/main" id="{FB274215-3FA6-439C-A6D1-17061EC1FD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13" y="3155"/>
                <a:ext cx="29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2" name="Line 248">
                <a:extLst>
                  <a:ext uri="{FF2B5EF4-FFF2-40B4-BE49-F238E27FC236}">
                    <a16:creationId xmlns:a16="http://schemas.microsoft.com/office/drawing/2014/main" id="{C1AE2911-713B-4E5E-B60C-E1E80140F6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13" y="2396"/>
                <a:ext cx="29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3" name="Line 249">
                <a:extLst>
                  <a:ext uri="{FF2B5EF4-FFF2-40B4-BE49-F238E27FC236}">
                    <a16:creationId xmlns:a16="http://schemas.microsoft.com/office/drawing/2014/main" id="{094D7994-B6DA-479F-9125-42D7F17D84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88" y="3155"/>
                <a:ext cx="29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4" name="Line 250">
                <a:extLst>
                  <a:ext uri="{FF2B5EF4-FFF2-40B4-BE49-F238E27FC236}">
                    <a16:creationId xmlns:a16="http://schemas.microsoft.com/office/drawing/2014/main" id="{8DCC4162-C88E-49E0-BA68-1667FEEADD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88" y="2396"/>
                <a:ext cx="29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5" name="Line 251">
                <a:extLst>
                  <a:ext uri="{FF2B5EF4-FFF2-40B4-BE49-F238E27FC236}">
                    <a16:creationId xmlns:a16="http://schemas.microsoft.com/office/drawing/2014/main" id="{22A9BBCF-C342-4F61-9786-26B2027F8A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61" y="3155"/>
                <a:ext cx="31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6" name="Line 252">
                <a:extLst>
                  <a:ext uri="{FF2B5EF4-FFF2-40B4-BE49-F238E27FC236}">
                    <a16:creationId xmlns:a16="http://schemas.microsoft.com/office/drawing/2014/main" id="{E98DB1BF-F263-4970-90A3-FAF519FA0B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61" y="2396"/>
                <a:ext cx="31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7" name="Line 253">
                <a:extLst>
                  <a:ext uri="{FF2B5EF4-FFF2-40B4-BE49-F238E27FC236}">
                    <a16:creationId xmlns:a16="http://schemas.microsoft.com/office/drawing/2014/main" id="{7B7C0F8D-E995-4CBE-A5EA-D4FF40FBC8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36" y="3155"/>
                <a:ext cx="31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8" name="Line 254">
                <a:extLst>
                  <a:ext uri="{FF2B5EF4-FFF2-40B4-BE49-F238E27FC236}">
                    <a16:creationId xmlns:a16="http://schemas.microsoft.com/office/drawing/2014/main" id="{A57D77C5-1D3E-4F63-9E4E-E722EE9637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36" y="2396"/>
                <a:ext cx="31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9" name="Line 255">
                <a:extLst>
                  <a:ext uri="{FF2B5EF4-FFF2-40B4-BE49-F238E27FC236}">
                    <a16:creationId xmlns:a16="http://schemas.microsoft.com/office/drawing/2014/main" id="{214F26F3-CB45-4BC9-B21D-BF9BE9601F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11" y="3155"/>
                <a:ext cx="31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0" name="Line 256">
                <a:extLst>
                  <a:ext uri="{FF2B5EF4-FFF2-40B4-BE49-F238E27FC236}">
                    <a16:creationId xmlns:a16="http://schemas.microsoft.com/office/drawing/2014/main" id="{53FFF44F-2FCA-4094-95CA-D2ECBA7F1A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11" y="2396"/>
                <a:ext cx="31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1" name="Line 257">
                <a:extLst>
                  <a:ext uri="{FF2B5EF4-FFF2-40B4-BE49-F238E27FC236}">
                    <a16:creationId xmlns:a16="http://schemas.microsoft.com/office/drawing/2014/main" id="{7F57B9BD-FB86-45AF-8526-FBCC5B5AE4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86" y="3155"/>
                <a:ext cx="29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2" name="Line 258">
                <a:extLst>
                  <a:ext uri="{FF2B5EF4-FFF2-40B4-BE49-F238E27FC236}">
                    <a16:creationId xmlns:a16="http://schemas.microsoft.com/office/drawing/2014/main" id="{EE5AF4E9-6038-4253-8650-508A8B15D9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86" y="2396"/>
                <a:ext cx="29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3" name="Line 259">
                <a:extLst>
                  <a:ext uri="{FF2B5EF4-FFF2-40B4-BE49-F238E27FC236}">
                    <a16:creationId xmlns:a16="http://schemas.microsoft.com/office/drawing/2014/main" id="{AC5E24CE-8017-4842-B1A6-6B01456FDF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61" y="3155"/>
                <a:ext cx="29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4" name="Line 260">
                <a:extLst>
                  <a:ext uri="{FF2B5EF4-FFF2-40B4-BE49-F238E27FC236}">
                    <a16:creationId xmlns:a16="http://schemas.microsoft.com/office/drawing/2014/main" id="{8FEAD4EB-AF6A-40D9-97C4-954D2CEB9C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61" y="2396"/>
                <a:ext cx="29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5" name="Line 261">
                <a:extLst>
                  <a:ext uri="{FF2B5EF4-FFF2-40B4-BE49-F238E27FC236}">
                    <a16:creationId xmlns:a16="http://schemas.microsoft.com/office/drawing/2014/main" id="{5E7CD479-8732-4870-8969-CB738B46D1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36" y="3155"/>
                <a:ext cx="29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6" name="Line 262">
                <a:extLst>
                  <a:ext uri="{FF2B5EF4-FFF2-40B4-BE49-F238E27FC236}">
                    <a16:creationId xmlns:a16="http://schemas.microsoft.com/office/drawing/2014/main" id="{6D9CB3A8-0838-43AB-A759-E3CD881C99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36" y="2396"/>
                <a:ext cx="29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7" name="Line 263">
                <a:extLst>
                  <a:ext uri="{FF2B5EF4-FFF2-40B4-BE49-F238E27FC236}">
                    <a16:creationId xmlns:a16="http://schemas.microsoft.com/office/drawing/2014/main" id="{1E52293A-85F6-43B8-821C-1DF15E6B11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09" y="3155"/>
                <a:ext cx="31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8" name="Line 264">
                <a:extLst>
                  <a:ext uri="{FF2B5EF4-FFF2-40B4-BE49-F238E27FC236}">
                    <a16:creationId xmlns:a16="http://schemas.microsoft.com/office/drawing/2014/main" id="{4BF1F7EA-A716-4824-8DDB-6B52B85368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09" y="2396"/>
                <a:ext cx="31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9" name="Line 265">
                <a:extLst>
                  <a:ext uri="{FF2B5EF4-FFF2-40B4-BE49-F238E27FC236}">
                    <a16:creationId xmlns:a16="http://schemas.microsoft.com/office/drawing/2014/main" id="{283ED728-89D0-4AC8-87F6-3807C28CE6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84" y="3155"/>
                <a:ext cx="31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0" name="Line 266">
                <a:extLst>
                  <a:ext uri="{FF2B5EF4-FFF2-40B4-BE49-F238E27FC236}">
                    <a16:creationId xmlns:a16="http://schemas.microsoft.com/office/drawing/2014/main" id="{4BC0BFEA-AA75-4A9B-9484-2F56A7C19D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84" y="2396"/>
                <a:ext cx="31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1" name="Line 267">
                <a:extLst>
                  <a:ext uri="{FF2B5EF4-FFF2-40B4-BE49-F238E27FC236}">
                    <a16:creationId xmlns:a16="http://schemas.microsoft.com/office/drawing/2014/main" id="{DD5AF588-162F-4E7B-AD21-198840DF7E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59" y="3155"/>
                <a:ext cx="31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2" name="Line 268">
                <a:extLst>
                  <a:ext uri="{FF2B5EF4-FFF2-40B4-BE49-F238E27FC236}">
                    <a16:creationId xmlns:a16="http://schemas.microsoft.com/office/drawing/2014/main" id="{4BA7263F-99ED-40D1-AB4D-FE381F41AE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59" y="2396"/>
                <a:ext cx="31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3" name="Line 269">
                <a:extLst>
                  <a:ext uri="{FF2B5EF4-FFF2-40B4-BE49-F238E27FC236}">
                    <a16:creationId xmlns:a16="http://schemas.microsoft.com/office/drawing/2014/main" id="{7431CC29-63D8-45CA-BFAC-F6A5AD9C35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191" y="3155"/>
                <a:ext cx="29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4" name="Line 270">
                <a:extLst>
                  <a:ext uri="{FF2B5EF4-FFF2-40B4-BE49-F238E27FC236}">
                    <a16:creationId xmlns:a16="http://schemas.microsoft.com/office/drawing/2014/main" id="{AABB818A-64AC-41C1-8F52-A5D23ED8F2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191" y="2396"/>
                <a:ext cx="29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5" name="Line 271">
                <a:extLst>
                  <a:ext uri="{FF2B5EF4-FFF2-40B4-BE49-F238E27FC236}">
                    <a16:creationId xmlns:a16="http://schemas.microsoft.com/office/drawing/2014/main" id="{7CCD0429-963D-45B9-9B76-43E6CE70E8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216" y="3155"/>
                <a:ext cx="31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6" name="Line 272">
                <a:extLst>
                  <a:ext uri="{FF2B5EF4-FFF2-40B4-BE49-F238E27FC236}">
                    <a16:creationId xmlns:a16="http://schemas.microsoft.com/office/drawing/2014/main" id="{24F8CC01-F6F8-47F4-874B-7DA07C2B12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216" y="2396"/>
                <a:ext cx="31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7" name="Line 273">
                <a:extLst>
                  <a:ext uri="{FF2B5EF4-FFF2-40B4-BE49-F238E27FC236}">
                    <a16:creationId xmlns:a16="http://schemas.microsoft.com/office/drawing/2014/main" id="{3A86F349-0DA1-49AD-BF60-2B4B6007C8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241" y="3155"/>
                <a:ext cx="31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8" name="Line 274">
                <a:extLst>
                  <a:ext uri="{FF2B5EF4-FFF2-40B4-BE49-F238E27FC236}">
                    <a16:creationId xmlns:a16="http://schemas.microsoft.com/office/drawing/2014/main" id="{9D29CE6D-6C82-40BF-8068-54CA809248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241" y="2396"/>
                <a:ext cx="31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9" name="Line 275">
                <a:extLst>
                  <a:ext uri="{FF2B5EF4-FFF2-40B4-BE49-F238E27FC236}">
                    <a16:creationId xmlns:a16="http://schemas.microsoft.com/office/drawing/2014/main" id="{A56B87DC-2E56-416C-9D68-9F2E05E4AA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266" y="3155"/>
                <a:ext cx="31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0" name="Line 276">
                <a:extLst>
                  <a:ext uri="{FF2B5EF4-FFF2-40B4-BE49-F238E27FC236}">
                    <a16:creationId xmlns:a16="http://schemas.microsoft.com/office/drawing/2014/main" id="{695726F6-E1E9-4C6D-B454-25339D34D5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266" y="2396"/>
                <a:ext cx="31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1" name="Line 277">
                <a:extLst>
                  <a:ext uri="{FF2B5EF4-FFF2-40B4-BE49-F238E27FC236}">
                    <a16:creationId xmlns:a16="http://schemas.microsoft.com/office/drawing/2014/main" id="{84CD4EE1-C63F-4162-BA8B-9E32A22A0F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293" y="3155"/>
                <a:ext cx="29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2" name="Line 278">
                <a:extLst>
                  <a:ext uri="{FF2B5EF4-FFF2-40B4-BE49-F238E27FC236}">
                    <a16:creationId xmlns:a16="http://schemas.microsoft.com/office/drawing/2014/main" id="{8ECFF0E9-A705-4619-968B-9BD6606557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293" y="2396"/>
                <a:ext cx="29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3" name="Line 279">
                <a:extLst>
                  <a:ext uri="{FF2B5EF4-FFF2-40B4-BE49-F238E27FC236}">
                    <a16:creationId xmlns:a16="http://schemas.microsoft.com/office/drawing/2014/main" id="{E099F41B-1C99-460A-AA7B-642AF2FADC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318" y="3155"/>
                <a:ext cx="29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4" name="Line 280">
                <a:extLst>
                  <a:ext uri="{FF2B5EF4-FFF2-40B4-BE49-F238E27FC236}">
                    <a16:creationId xmlns:a16="http://schemas.microsoft.com/office/drawing/2014/main" id="{BE394A16-76AA-428E-8CBF-85C2DD4F55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318" y="2396"/>
                <a:ext cx="29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5" name="Line 281">
                <a:extLst>
                  <a:ext uri="{FF2B5EF4-FFF2-40B4-BE49-F238E27FC236}">
                    <a16:creationId xmlns:a16="http://schemas.microsoft.com/office/drawing/2014/main" id="{7A23573F-18B9-4461-8B6B-E0F04EA526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343" y="3155"/>
                <a:ext cx="29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6" name="Line 282">
                <a:extLst>
                  <a:ext uri="{FF2B5EF4-FFF2-40B4-BE49-F238E27FC236}">
                    <a16:creationId xmlns:a16="http://schemas.microsoft.com/office/drawing/2014/main" id="{A753C4DA-1DDF-4E92-BA96-1BA1E4BD83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343" y="2396"/>
                <a:ext cx="29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7" name="Line 283">
                <a:extLst>
                  <a:ext uri="{FF2B5EF4-FFF2-40B4-BE49-F238E27FC236}">
                    <a16:creationId xmlns:a16="http://schemas.microsoft.com/office/drawing/2014/main" id="{565025B6-1FD2-4E99-B8C7-6A5973E8A8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368" y="3155"/>
                <a:ext cx="29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8" name="Line 284">
                <a:extLst>
                  <a:ext uri="{FF2B5EF4-FFF2-40B4-BE49-F238E27FC236}">
                    <a16:creationId xmlns:a16="http://schemas.microsoft.com/office/drawing/2014/main" id="{D6CF5F05-B3E9-4169-88B0-D3200FE3FA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368" y="2396"/>
                <a:ext cx="29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9" name="Line 285">
                <a:extLst>
                  <a:ext uri="{FF2B5EF4-FFF2-40B4-BE49-F238E27FC236}">
                    <a16:creationId xmlns:a16="http://schemas.microsoft.com/office/drawing/2014/main" id="{E2B2D73B-5115-447D-9756-1D826A751C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393" y="3155"/>
                <a:ext cx="30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0" name="Line 286">
                <a:extLst>
                  <a:ext uri="{FF2B5EF4-FFF2-40B4-BE49-F238E27FC236}">
                    <a16:creationId xmlns:a16="http://schemas.microsoft.com/office/drawing/2014/main" id="{BC9062B6-8D70-47EF-8106-068C67D1CB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393" y="2396"/>
                <a:ext cx="30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1" name="Line 287">
                <a:extLst>
                  <a:ext uri="{FF2B5EF4-FFF2-40B4-BE49-F238E27FC236}">
                    <a16:creationId xmlns:a16="http://schemas.microsoft.com/office/drawing/2014/main" id="{9DFA6EB8-B743-41B0-81AE-6DC3B6E0A5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418" y="3155"/>
                <a:ext cx="30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2" name="Line 288">
                <a:extLst>
                  <a:ext uri="{FF2B5EF4-FFF2-40B4-BE49-F238E27FC236}">
                    <a16:creationId xmlns:a16="http://schemas.microsoft.com/office/drawing/2014/main" id="{182D9FC5-7697-4D9B-9FB4-D1848E1853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418" y="2396"/>
                <a:ext cx="30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3" name="Line 289">
                <a:extLst>
                  <a:ext uri="{FF2B5EF4-FFF2-40B4-BE49-F238E27FC236}">
                    <a16:creationId xmlns:a16="http://schemas.microsoft.com/office/drawing/2014/main" id="{40EBB1E3-D74E-43EC-8EEA-6DAB016C11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443" y="3155"/>
                <a:ext cx="30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4" name="Line 290">
                <a:extLst>
                  <a:ext uri="{FF2B5EF4-FFF2-40B4-BE49-F238E27FC236}">
                    <a16:creationId xmlns:a16="http://schemas.microsoft.com/office/drawing/2014/main" id="{AEFACF00-38F9-441F-BB31-AFA8B8F0AF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443" y="2396"/>
                <a:ext cx="30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5" name="Line 291">
                <a:extLst>
                  <a:ext uri="{FF2B5EF4-FFF2-40B4-BE49-F238E27FC236}">
                    <a16:creationId xmlns:a16="http://schemas.microsoft.com/office/drawing/2014/main" id="{FF64CBE3-BD05-4119-ABF0-6DC3FE18A4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469" y="3155"/>
                <a:ext cx="29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6" name="Line 292">
                <a:extLst>
                  <a:ext uri="{FF2B5EF4-FFF2-40B4-BE49-F238E27FC236}">
                    <a16:creationId xmlns:a16="http://schemas.microsoft.com/office/drawing/2014/main" id="{83FDDC3A-565B-4E18-BC21-2C96D4B72E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469" y="2396"/>
                <a:ext cx="29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7" name="Line 293">
                <a:extLst>
                  <a:ext uri="{FF2B5EF4-FFF2-40B4-BE49-F238E27FC236}">
                    <a16:creationId xmlns:a16="http://schemas.microsoft.com/office/drawing/2014/main" id="{DFCD30F2-15AA-49B5-86E1-32B4BA9F40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494" y="3155"/>
                <a:ext cx="29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8" name="Line 294">
                <a:extLst>
                  <a:ext uri="{FF2B5EF4-FFF2-40B4-BE49-F238E27FC236}">
                    <a16:creationId xmlns:a16="http://schemas.microsoft.com/office/drawing/2014/main" id="{7E4123C1-9FA5-4F6C-B9C2-0B2E9037A5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494" y="2396"/>
                <a:ext cx="29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9" name="Line 295">
                <a:extLst>
                  <a:ext uri="{FF2B5EF4-FFF2-40B4-BE49-F238E27FC236}">
                    <a16:creationId xmlns:a16="http://schemas.microsoft.com/office/drawing/2014/main" id="{05272EAA-7255-49E6-900C-55DC7AD6F6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519" y="3155"/>
                <a:ext cx="29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0" name="Line 296">
                <a:extLst>
                  <a:ext uri="{FF2B5EF4-FFF2-40B4-BE49-F238E27FC236}">
                    <a16:creationId xmlns:a16="http://schemas.microsoft.com/office/drawing/2014/main" id="{5AEB26D2-4825-41A0-B839-2C8D96DDC8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519" y="2396"/>
                <a:ext cx="29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1" name="Line 297">
                <a:extLst>
                  <a:ext uri="{FF2B5EF4-FFF2-40B4-BE49-F238E27FC236}">
                    <a16:creationId xmlns:a16="http://schemas.microsoft.com/office/drawing/2014/main" id="{15404A5A-5556-49E9-9B58-45DAC919E3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544" y="3155"/>
                <a:ext cx="31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2" name="Line 298">
                <a:extLst>
                  <a:ext uri="{FF2B5EF4-FFF2-40B4-BE49-F238E27FC236}">
                    <a16:creationId xmlns:a16="http://schemas.microsoft.com/office/drawing/2014/main" id="{7F6CACA7-AF77-48FB-B6F6-1241CFE68D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544" y="2396"/>
                <a:ext cx="31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3" name="Line 299">
                <a:extLst>
                  <a:ext uri="{FF2B5EF4-FFF2-40B4-BE49-F238E27FC236}">
                    <a16:creationId xmlns:a16="http://schemas.microsoft.com/office/drawing/2014/main" id="{CD1D3249-98EC-480B-8722-DCD870A1DF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569" y="3155"/>
                <a:ext cx="31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4" name="Line 300">
                <a:extLst>
                  <a:ext uri="{FF2B5EF4-FFF2-40B4-BE49-F238E27FC236}">
                    <a16:creationId xmlns:a16="http://schemas.microsoft.com/office/drawing/2014/main" id="{31983C8A-C265-4D49-9E01-F06981A732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569" y="2396"/>
                <a:ext cx="31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5" name="Line 301">
                <a:extLst>
                  <a:ext uri="{FF2B5EF4-FFF2-40B4-BE49-F238E27FC236}">
                    <a16:creationId xmlns:a16="http://schemas.microsoft.com/office/drawing/2014/main" id="{22D08714-635E-4B6F-851F-768DC55D21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594" y="3155"/>
                <a:ext cx="31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6" name="Line 302">
                <a:extLst>
                  <a:ext uri="{FF2B5EF4-FFF2-40B4-BE49-F238E27FC236}">
                    <a16:creationId xmlns:a16="http://schemas.microsoft.com/office/drawing/2014/main" id="{314EB2AD-2090-4C29-90CD-DEB16C63E9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594" y="2396"/>
                <a:ext cx="31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7" name="Line 303">
                <a:extLst>
                  <a:ext uri="{FF2B5EF4-FFF2-40B4-BE49-F238E27FC236}">
                    <a16:creationId xmlns:a16="http://schemas.microsoft.com/office/drawing/2014/main" id="{B99AB13D-6B7D-4A46-B1E7-BD1421CC8A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619" y="3155"/>
                <a:ext cx="31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8" name="Line 304">
                <a:extLst>
                  <a:ext uri="{FF2B5EF4-FFF2-40B4-BE49-F238E27FC236}">
                    <a16:creationId xmlns:a16="http://schemas.microsoft.com/office/drawing/2014/main" id="{79715BAE-8F2F-498B-848E-756BCC5996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619" y="2396"/>
                <a:ext cx="31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9" name="Line 305">
                <a:extLst>
                  <a:ext uri="{FF2B5EF4-FFF2-40B4-BE49-F238E27FC236}">
                    <a16:creationId xmlns:a16="http://schemas.microsoft.com/office/drawing/2014/main" id="{362F18AB-8830-40B4-902E-F744D78AD0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646" y="3155"/>
                <a:ext cx="29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0" name="Line 306">
                <a:extLst>
                  <a:ext uri="{FF2B5EF4-FFF2-40B4-BE49-F238E27FC236}">
                    <a16:creationId xmlns:a16="http://schemas.microsoft.com/office/drawing/2014/main" id="{C9C76F08-B6A6-4152-B02D-617F106748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646" y="2396"/>
                <a:ext cx="29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1" name="Line 307">
                <a:extLst>
                  <a:ext uri="{FF2B5EF4-FFF2-40B4-BE49-F238E27FC236}">
                    <a16:creationId xmlns:a16="http://schemas.microsoft.com/office/drawing/2014/main" id="{A334981B-3A39-4FAC-9477-0D5391C5D6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671" y="3155"/>
                <a:ext cx="29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2" name="Line 308">
                <a:extLst>
                  <a:ext uri="{FF2B5EF4-FFF2-40B4-BE49-F238E27FC236}">
                    <a16:creationId xmlns:a16="http://schemas.microsoft.com/office/drawing/2014/main" id="{878A8FDA-F59C-4074-B10E-4B0396BDB8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671" y="2396"/>
                <a:ext cx="29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3" name="Line 309">
                <a:extLst>
                  <a:ext uri="{FF2B5EF4-FFF2-40B4-BE49-F238E27FC236}">
                    <a16:creationId xmlns:a16="http://schemas.microsoft.com/office/drawing/2014/main" id="{DB03407E-0347-4B25-867C-5037CED45A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696" y="3155"/>
                <a:ext cx="29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4" name="Line 310">
                <a:extLst>
                  <a:ext uri="{FF2B5EF4-FFF2-40B4-BE49-F238E27FC236}">
                    <a16:creationId xmlns:a16="http://schemas.microsoft.com/office/drawing/2014/main" id="{CB774F97-ED9B-4BE3-BEEB-AEC4669C2D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696" y="2396"/>
                <a:ext cx="29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5" name="Line 311">
                <a:extLst>
                  <a:ext uri="{FF2B5EF4-FFF2-40B4-BE49-F238E27FC236}">
                    <a16:creationId xmlns:a16="http://schemas.microsoft.com/office/drawing/2014/main" id="{D505415F-45AA-40FA-9E74-A6806F3D5A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721" y="3155"/>
                <a:ext cx="31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6" name="Line 312">
                <a:extLst>
                  <a:ext uri="{FF2B5EF4-FFF2-40B4-BE49-F238E27FC236}">
                    <a16:creationId xmlns:a16="http://schemas.microsoft.com/office/drawing/2014/main" id="{6609F3F1-0F7E-49BC-9024-EB831D934F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721" y="2396"/>
                <a:ext cx="31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7" name="Line 313">
                <a:extLst>
                  <a:ext uri="{FF2B5EF4-FFF2-40B4-BE49-F238E27FC236}">
                    <a16:creationId xmlns:a16="http://schemas.microsoft.com/office/drawing/2014/main" id="{E5B460BE-DFFF-4573-9FED-BAAA3C519D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746" y="3155"/>
                <a:ext cx="31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8" name="Line 314">
                <a:extLst>
                  <a:ext uri="{FF2B5EF4-FFF2-40B4-BE49-F238E27FC236}">
                    <a16:creationId xmlns:a16="http://schemas.microsoft.com/office/drawing/2014/main" id="{BE209E2E-1CF6-4F6E-BDB6-A57297A8E7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746" y="2396"/>
                <a:ext cx="31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9" name="Line 315">
                <a:extLst>
                  <a:ext uri="{FF2B5EF4-FFF2-40B4-BE49-F238E27FC236}">
                    <a16:creationId xmlns:a16="http://schemas.microsoft.com/office/drawing/2014/main" id="{8C79FDF8-0249-4E6C-AD36-36265B9D68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771" y="3155"/>
                <a:ext cx="31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0" name="Line 316">
                <a:extLst>
                  <a:ext uri="{FF2B5EF4-FFF2-40B4-BE49-F238E27FC236}">
                    <a16:creationId xmlns:a16="http://schemas.microsoft.com/office/drawing/2014/main" id="{F82C34F6-9EB4-4B76-BC54-73DD85C6E2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771" y="2396"/>
                <a:ext cx="31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1" name="Line 317">
                <a:extLst>
                  <a:ext uri="{FF2B5EF4-FFF2-40B4-BE49-F238E27FC236}">
                    <a16:creationId xmlns:a16="http://schemas.microsoft.com/office/drawing/2014/main" id="{D950CBCE-E114-421E-9046-C0E4DE932E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796" y="3155"/>
                <a:ext cx="31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2" name="Line 318">
                <a:extLst>
                  <a:ext uri="{FF2B5EF4-FFF2-40B4-BE49-F238E27FC236}">
                    <a16:creationId xmlns:a16="http://schemas.microsoft.com/office/drawing/2014/main" id="{CA748BEC-4D45-48DB-9073-1875E11EB7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796" y="2396"/>
                <a:ext cx="31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3" name="Line 319">
                <a:extLst>
                  <a:ext uri="{FF2B5EF4-FFF2-40B4-BE49-F238E27FC236}">
                    <a16:creationId xmlns:a16="http://schemas.microsoft.com/office/drawing/2014/main" id="{E28A30D5-D8D3-4F20-844A-5DB0F55A00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823" y="3155"/>
                <a:ext cx="29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4" name="Line 320">
                <a:extLst>
                  <a:ext uri="{FF2B5EF4-FFF2-40B4-BE49-F238E27FC236}">
                    <a16:creationId xmlns:a16="http://schemas.microsoft.com/office/drawing/2014/main" id="{7ED605A5-2C02-4E5F-9AF6-AE43959737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823" y="2396"/>
                <a:ext cx="29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5" name="Line 321">
                <a:extLst>
                  <a:ext uri="{FF2B5EF4-FFF2-40B4-BE49-F238E27FC236}">
                    <a16:creationId xmlns:a16="http://schemas.microsoft.com/office/drawing/2014/main" id="{EC0310E4-1AAA-4FD9-B5AB-A1AEB761A3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848" y="3155"/>
                <a:ext cx="29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6" name="Line 322">
                <a:extLst>
                  <a:ext uri="{FF2B5EF4-FFF2-40B4-BE49-F238E27FC236}">
                    <a16:creationId xmlns:a16="http://schemas.microsoft.com/office/drawing/2014/main" id="{4336F369-767E-4D96-9C6D-B8F3D5934C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848" y="2396"/>
                <a:ext cx="29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7" name="Line 323">
                <a:extLst>
                  <a:ext uri="{FF2B5EF4-FFF2-40B4-BE49-F238E27FC236}">
                    <a16:creationId xmlns:a16="http://schemas.microsoft.com/office/drawing/2014/main" id="{B8B30DE2-5711-4449-97F1-F8C5C70853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873" y="3155"/>
                <a:ext cx="28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8" name="Line 324">
                <a:extLst>
                  <a:ext uri="{FF2B5EF4-FFF2-40B4-BE49-F238E27FC236}">
                    <a16:creationId xmlns:a16="http://schemas.microsoft.com/office/drawing/2014/main" id="{26C4087C-EBD3-4C9C-8A37-9F02AECD31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873" y="2396"/>
                <a:ext cx="28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9" name="Line 325">
                <a:extLst>
                  <a:ext uri="{FF2B5EF4-FFF2-40B4-BE49-F238E27FC236}">
                    <a16:creationId xmlns:a16="http://schemas.microsoft.com/office/drawing/2014/main" id="{6F934DA2-EF8C-4DEF-A01A-0C78180130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898" y="3155"/>
                <a:ext cx="30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0" name="Line 326">
                <a:extLst>
                  <a:ext uri="{FF2B5EF4-FFF2-40B4-BE49-F238E27FC236}">
                    <a16:creationId xmlns:a16="http://schemas.microsoft.com/office/drawing/2014/main" id="{384CD9EC-21CA-4F72-B64B-BB16E326DA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898" y="2396"/>
                <a:ext cx="30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1" name="Line 327">
                <a:extLst>
                  <a:ext uri="{FF2B5EF4-FFF2-40B4-BE49-F238E27FC236}">
                    <a16:creationId xmlns:a16="http://schemas.microsoft.com/office/drawing/2014/main" id="{4840D06F-1D28-4B2C-9E5D-D3F7C27CB9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923" y="3155"/>
                <a:ext cx="30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2" name="Line 328">
                <a:extLst>
                  <a:ext uri="{FF2B5EF4-FFF2-40B4-BE49-F238E27FC236}">
                    <a16:creationId xmlns:a16="http://schemas.microsoft.com/office/drawing/2014/main" id="{27C20DE3-DB6B-41E1-919B-9C6EB4E84F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923" y="2396"/>
                <a:ext cx="30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3" name="Line 329">
                <a:extLst>
                  <a:ext uri="{FF2B5EF4-FFF2-40B4-BE49-F238E27FC236}">
                    <a16:creationId xmlns:a16="http://schemas.microsoft.com/office/drawing/2014/main" id="{E63889E9-4CF2-4D12-BD8F-CB009DBED0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948" y="3155"/>
                <a:ext cx="30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4" name="Line 330">
                <a:extLst>
                  <a:ext uri="{FF2B5EF4-FFF2-40B4-BE49-F238E27FC236}">
                    <a16:creationId xmlns:a16="http://schemas.microsoft.com/office/drawing/2014/main" id="{BCFE09B2-7101-4EAC-B137-F21D88B041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948" y="2396"/>
                <a:ext cx="30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5" name="Line 331">
                <a:extLst>
                  <a:ext uri="{FF2B5EF4-FFF2-40B4-BE49-F238E27FC236}">
                    <a16:creationId xmlns:a16="http://schemas.microsoft.com/office/drawing/2014/main" id="{713F8BF6-B044-4715-A71D-043B26100C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974" y="3155"/>
                <a:ext cx="29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6" name="Line 332">
                <a:extLst>
                  <a:ext uri="{FF2B5EF4-FFF2-40B4-BE49-F238E27FC236}">
                    <a16:creationId xmlns:a16="http://schemas.microsoft.com/office/drawing/2014/main" id="{B87F16E3-9BEB-4444-89A9-36B5DB5E1D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974" y="2396"/>
                <a:ext cx="29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7" name="Line 333">
                <a:extLst>
                  <a:ext uri="{FF2B5EF4-FFF2-40B4-BE49-F238E27FC236}">
                    <a16:creationId xmlns:a16="http://schemas.microsoft.com/office/drawing/2014/main" id="{763A506F-0976-48E3-B8F4-F74F284B51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999" y="3155"/>
                <a:ext cx="29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8" name="Line 334">
                <a:extLst>
                  <a:ext uri="{FF2B5EF4-FFF2-40B4-BE49-F238E27FC236}">
                    <a16:creationId xmlns:a16="http://schemas.microsoft.com/office/drawing/2014/main" id="{777C7104-A391-4C82-8EF1-0E69468F0C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999" y="2396"/>
                <a:ext cx="29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9" name="Line 335">
                <a:extLst>
                  <a:ext uri="{FF2B5EF4-FFF2-40B4-BE49-F238E27FC236}">
                    <a16:creationId xmlns:a16="http://schemas.microsoft.com/office/drawing/2014/main" id="{9681C30C-26E1-41F3-96ED-2C18EC007E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024" y="3155"/>
                <a:ext cx="29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0" name="Line 336">
                <a:extLst>
                  <a:ext uri="{FF2B5EF4-FFF2-40B4-BE49-F238E27FC236}">
                    <a16:creationId xmlns:a16="http://schemas.microsoft.com/office/drawing/2014/main" id="{9A95A527-3439-4F07-8D8B-90A1FB6D9B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024" y="2396"/>
                <a:ext cx="29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1" name="Line 337">
                <a:extLst>
                  <a:ext uri="{FF2B5EF4-FFF2-40B4-BE49-F238E27FC236}">
                    <a16:creationId xmlns:a16="http://schemas.microsoft.com/office/drawing/2014/main" id="{AE30FBA1-4BF1-41B0-991D-46E7A297D1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049" y="3155"/>
                <a:ext cx="29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2" name="Line 338">
                <a:extLst>
                  <a:ext uri="{FF2B5EF4-FFF2-40B4-BE49-F238E27FC236}">
                    <a16:creationId xmlns:a16="http://schemas.microsoft.com/office/drawing/2014/main" id="{36C5026F-3EC2-436A-B92D-884D955AE8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049" y="2396"/>
                <a:ext cx="29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3" name="Line 339">
                <a:extLst>
                  <a:ext uri="{FF2B5EF4-FFF2-40B4-BE49-F238E27FC236}">
                    <a16:creationId xmlns:a16="http://schemas.microsoft.com/office/drawing/2014/main" id="{DE95DF6A-B934-414D-8327-A4A02A2157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074" y="3155"/>
                <a:ext cx="31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4" name="Line 340">
                <a:extLst>
                  <a:ext uri="{FF2B5EF4-FFF2-40B4-BE49-F238E27FC236}">
                    <a16:creationId xmlns:a16="http://schemas.microsoft.com/office/drawing/2014/main" id="{701CEC63-E8D2-49F1-99F2-1E6BB3E515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074" y="2396"/>
                <a:ext cx="31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5" name="Line 341">
                <a:extLst>
                  <a:ext uri="{FF2B5EF4-FFF2-40B4-BE49-F238E27FC236}">
                    <a16:creationId xmlns:a16="http://schemas.microsoft.com/office/drawing/2014/main" id="{88AAEE3E-A836-452C-867B-596C88E690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099" y="3155"/>
                <a:ext cx="31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6" name="Line 342">
                <a:extLst>
                  <a:ext uri="{FF2B5EF4-FFF2-40B4-BE49-F238E27FC236}">
                    <a16:creationId xmlns:a16="http://schemas.microsoft.com/office/drawing/2014/main" id="{8B4B7C49-1AAE-4544-B803-310CEE7BC1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099" y="2396"/>
                <a:ext cx="31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7" name="Line 343">
                <a:extLst>
                  <a:ext uri="{FF2B5EF4-FFF2-40B4-BE49-F238E27FC236}">
                    <a16:creationId xmlns:a16="http://schemas.microsoft.com/office/drawing/2014/main" id="{EDF49DFA-C6C6-4E64-BB79-52F24AD642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124" y="3155"/>
                <a:ext cx="31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8" name="Line 344">
                <a:extLst>
                  <a:ext uri="{FF2B5EF4-FFF2-40B4-BE49-F238E27FC236}">
                    <a16:creationId xmlns:a16="http://schemas.microsoft.com/office/drawing/2014/main" id="{71C7289E-8756-41F0-BA79-84F96E1F96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124" y="2396"/>
                <a:ext cx="31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9" name="Line 345">
                <a:extLst>
                  <a:ext uri="{FF2B5EF4-FFF2-40B4-BE49-F238E27FC236}">
                    <a16:creationId xmlns:a16="http://schemas.microsoft.com/office/drawing/2014/main" id="{C03C3036-E45D-4F96-9111-0B393C7901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151" y="3155"/>
                <a:ext cx="29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0" name="Line 346">
                <a:extLst>
                  <a:ext uri="{FF2B5EF4-FFF2-40B4-BE49-F238E27FC236}">
                    <a16:creationId xmlns:a16="http://schemas.microsoft.com/office/drawing/2014/main" id="{F960BB2A-E6CE-469F-BC43-238245D95F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151" y="2396"/>
                <a:ext cx="29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1" name="Line 347">
                <a:extLst>
                  <a:ext uri="{FF2B5EF4-FFF2-40B4-BE49-F238E27FC236}">
                    <a16:creationId xmlns:a16="http://schemas.microsoft.com/office/drawing/2014/main" id="{5E34EC84-E5B9-4543-93AC-31E47E7D04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176" y="3155"/>
                <a:ext cx="29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2" name="Line 348">
                <a:extLst>
                  <a:ext uri="{FF2B5EF4-FFF2-40B4-BE49-F238E27FC236}">
                    <a16:creationId xmlns:a16="http://schemas.microsoft.com/office/drawing/2014/main" id="{900E8F92-944E-4A59-BA95-4D5B1634C6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176" y="2396"/>
                <a:ext cx="29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3" name="Line 349">
                <a:extLst>
                  <a:ext uri="{FF2B5EF4-FFF2-40B4-BE49-F238E27FC236}">
                    <a16:creationId xmlns:a16="http://schemas.microsoft.com/office/drawing/2014/main" id="{61C8833E-E479-4FA2-A217-7D46B338ED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201" y="3155"/>
                <a:ext cx="29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4" name="Line 350">
                <a:extLst>
                  <a:ext uri="{FF2B5EF4-FFF2-40B4-BE49-F238E27FC236}">
                    <a16:creationId xmlns:a16="http://schemas.microsoft.com/office/drawing/2014/main" id="{63A3AAD7-D0C5-4E14-9692-E044706BD9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201" y="2396"/>
                <a:ext cx="29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5" name="Line 351">
                <a:extLst>
                  <a:ext uri="{FF2B5EF4-FFF2-40B4-BE49-F238E27FC236}">
                    <a16:creationId xmlns:a16="http://schemas.microsoft.com/office/drawing/2014/main" id="{3D297D5D-2997-43D2-9380-485D6C4739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226" y="3155"/>
                <a:ext cx="31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6" name="Line 352">
                <a:extLst>
                  <a:ext uri="{FF2B5EF4-FFF2-40B4-BE49-F238E27FC236}">
                    <a16:creationId xmlns:a16="http://schemas.microsoft.com/office/drawing/2014/main" id="{13A01FF4-84D0-412E-A968-BFE26B2365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226" y="2396"/>
                <a:ext cx="31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7" name="Line 353">
                <a:extLst>
                  <a:ext uri="{FF2B5EF4-FFF2-40B4-BE49-F238E27FC236}">
                    <a16:creationId xmlns:a16="http://schemas.microsoft.com/office/drawing/2014/main" id="{6269543C-9965-4516-92DD-D4A6EE8E18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251" y="3155"/>
                <a:ext cx="31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8" name="Line 354">
                <a:extLst>
                  <a:ext uri="{FF2B5EF4-FFF2-40B4-BE49-F238E27FC236}">
                    <a16:creationId xmlns:a16="http://schemas.microsoft.com/office/drawing/2014/main" id="{A8DDD1E4-B43F-4048-A192-9D0C769C72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251" y="2396"/>
                <a:ext cx="31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9" name="Line 355">
                <a:extLst>
                  <a:ext uri="{FF2B5EF4-FFF2-40B4-BE49-F238E27FC236}">
                    <a16:creationId xmlns:a16="http://schemas.microsoft.com/office/drawing/2014/main" id="{8147F927-5EDF-4E1B-9AC4-84DB68C381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276" y="3155"/>
                <a:ext cx="31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0" name="Line 356">
                <a:extLst>
                  <a:ext uri="{FF2B5EF4-FFF2-40B4-BE49-F238E27FC236}">
                    <a16:creationId xmlns:a16="http://schemas.microsoft.com/office/drawing/2014/main" id="{D638B1F6-FD84-4BD5-B458-78FE7535B5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276" y="2396"/>
                <a:ext cx="31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1" name="Line 357">
                <a:extLst>
                  <a:ext uri="{FF2B5EF4-FFF2-40B4-BE49-F238E27FC236}">
                    <a16:creationId xmlns:a16="http://schemas.microsoft.com/office/drawing/2014/main" id="{A91D5D49-E081-4AA5-9D4D-F0E528CB8E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01" y="3155"/>
                <a:ext cx="31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2" name="Line 358">
                <a:extLst>
                  <a:ext uri="{FF2B5EF4-FFF2-40B4-BE49-F238E27FC236}">
                    <a16:creationId xmlns:a16="http://schemas.microsoft.com/office/drawing/2014/main" id="{E90A5B90-97F3-4914-84D4-EE3A58B8B9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01" y="2396"/>
                <a:ext cx="31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3" name="Line 359">
                <a:extLst>
                  <a:ext uri="{FF2B5EF4-FFF2-40B4-BE49-F238E27FC236}">
                    <a16:creationId xmlns:a16="http://schemas.microsoft.com/office/drawing/2014/main" id="{1DEB75CF-8BCF-4DC9-94F7-D190FB4F4C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28" y="3155"/>
                <a:ext cx="29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4" name="Line 360">
                <a:extLst>
                  <a:ext uri="{FF2B5EF4-FFF2-40B4-BE49-F238E27FC236}">
                    <a16:creationId xmlns:a16="http://schemas.microsoft.com/office/drawing/2014/main" id="{C2B85806-AB2B-4D5E-BB93-6697DF095C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28" y="2396"/>
                <a:ext cx="29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5" name="Line 361">
                <a:extLst>
                  <a:ext uri="{FF2B5EF4-FFF2-40B4-BE49-F238E27FC236}">
                    <a16:creationId xmlns:a16="http://schemas.microsoft.com/office/drawing/2014/main" id="{8E54A64A-22C2-48C1-AE6D-B32DC0E1DA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53" y="3155"/>
                <a:ext cx="29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6" name="Line 362">
                <a:extLst>
                  <a:ext uri="{FF2B5EF4-FFF2-40B4-BE49-F238E27FC236}">
                    <a16:creationId xmlns:a16="http://schemas.microsoft.com/office/drawing/2014/main" id="{677F159B-0FD8-4778-9CB6-52B5B45CC1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53" y="2396"/>
                <a:ext cx="29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7" name="Line 363">
                <a:extLst>
                  <a:ext uri="{FF2B5EF4-FFF2-40B4-BE49-F238E27FC236}">
                    <a16:creationId xmlns:a16="http://schemas.microsoft.com/office/drawing/2014/main" id="{7B0FD9FD-96E9-45EC-B461-A4BCA3CBD0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78" y="3155"/>
                <a:ext cx="28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8" name="Line 364">
                <a:extLst>
                  <a:ext uri="{FF2B5EF4-FFF2-40B4-BE49-F238E27FC236}">
                    <a16:creationId xmlns:a16="http://schemas.microsoft.com/office/drawing/2014/main" id="{A71DE42F-51F6-40A0-A89E-E941D877BD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78" y="2396"/>
                <a:ext cx="28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9" name="Line 365">
                <a:extLst>
                  <a:ext uri="{FF2B5EF4-FFF2-40B4-BE49-F238E27FC236}">
                    <a16:creationId xmlns:a16="http://schemas.microsoft.com/office/drawing/2014/main" id="{C2B47381-94D6-47D1-BF07-BCC3287098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03" y="3155"/>
                <a:ext cx="30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0" name="Line 366">
                <a:extLst>
                  <a:ext uri="{FF2B5EF4-FFF2-40B4-BE49-F238E27FC236}">
                    <a16:creationId xmlns:a16="http://schemas.microsoft.com/office/drawing/2014/main" id="{81D2003F-B550-43A3-97A2-AEC379AECC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03" y="2396"/>
                <a:ext cx="30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1" name="Rectangle 367">
                <a:extLst>
                  <a:ext uri="{FF2B5EF4-FFF2-40B4-BE49-F238E27FC236}">
                    <a16:creationId xmlns:a16="http://schemas.microsoft.com/office/drawing/2014/main" id="{A558A566-06B4-4168-AE43-21BFD353F2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5" y="2091"/>
                <a:ext cx="59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800" i="1">
                    <a:solidFill>
                      <a:srgbClr val="1F1A17"/>
                    </a:solidFill>
                    <a:latin typeface="Times New Roman" panose="02020603050405020304" pitchFamily="18" charset="0"/>
                  </a:rPr>
                  <a:t>y</a:t>
                </a:r>
                <a:endParaRPr lang="en-US" altLang="en-US"/>
              </a:p>
            </p:txBody>
          </p:sp>
          <p:sp>
            <p:nvSpPr>
              <p:cNvPr id="15662" name="Rectangle 368">
                <a:extLst>
                  <a:ext uri="{FF2B5EF4-FFF2-40B4-BE49-F238E27FC236}">
                    <a16:creationId xmlns:a16="http://schemas.microsoft.com/office/drawing/2014/main" id="{390917F5-287B-474A-8CED-2A5637FD3E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5" y="2622"/>
                <a:ext cx="60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800" i="1">
                    <a:solidFill>
                      <a:srgbClr val="1F1A17"/>
                    </a:solidFill>
                    <a:latin typeface="Times New Roman" panose="02020603050405020304" pitchFamily="18" charset="0"/>
                  </a:rPr>
                  <a:t>x</a:t>
                </a:r>
                <a:endParaRPr lang="en-US" altLang="en-US"/>
              </a:p>
            </p:txBody>
          </p:sp>
          <p:sp>
            <p:nvSpPr>
              <p:cNvPr id="15663" name="Rectangle 369">
                <a:extLst>
                  <a:ext uri="{FF2B5EF4-FFF2-40B4-BE49-F238E27FC236}">
                    <a16:creationId xmlns:a16="http://schemas.microsoft.com/office/drawing/2014/main" id="{670CEC20-E942-4662-86E2-EE956D2DEE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0" y="2730"/>
                <a:ext cx="67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800">
                    <a:solidFill>
                      <a:srgbClr val="1F1A17"/>
                    </a:solidFill>
                    <a:latin typeface="Times New Roman" panose="02020603050405020304" pitchFamily="18" charset="0"/>
                  </a:rPr>
                  <a:t>2</a:t>
                </a:r>
                <a:endParaRPr lang="en-US" altLang="en-US"/>
              </a:p>
            </p:txBody>
          </p:sp>
          <p:sp>
            <p:nvSpPr>
              <p:cNvPr id="15664" name="Rectangle 370">
                <a:extLst>
                  <a:ext uri="{FF2B5EF4-FFF2-40B4-BE49-F238E27FC236}">
                    <a16:creationId xmlns:a16="http://schemas.microsoft.com/office/drawing/2014/main" id="{803CE74E-2C21-4D05-9BA1-27B069CE8A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3" y="2728"/>
                <a:ext cx="67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800" b="1" i="1">
                    <a:solidFill>
                      <a:srgbClr val="1F1A17"/>
                    </a:solidFill>
                    <a:latin typeface="Times New Roman" panose="02020603050405020304" pitchFamily="18" charset="0"/>
                  </a:rPr>
                  <a:t>b</a:t>
                </a:r>
                <a:endParaRPr lang="en-US" altLang="en-US"/>
              </a:p>
            </p:txBody>
          </p:sp>
          <p:sp>
            <p:nvSpPr>
              <p:cNvPr id="15665" name="Line 371">
                <a:extLst>
                  <a:ext uri="{FF2B5EF4-FFF2-40B4-BE49-F238E27FC236}">
                    <a16:creationId xmlns:a16="http://schemas.microsoft.com/office/drawing/2014/main" id="{A37252FF-D1D1-40A0-A216-3D621005D7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7" y="2410"/>
                <a:ext cx="1" cy="739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6" name="Freeform 372">
                <a:extLst>
                  <a:ext uri="{FF2B5EF4-FFF2-40B4-BE49-F238E27FC236}">
                    <a16:creationId xmlns:a16="http://schemas.microsoft.com/office/drawing/2014/main" id="{6C727253-72D2-493E-8B49-F04572DA06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1" y="2419"/>
                <a:ext cx="359" cy="367"/>
              </a:xfrm>
              <a:custGeom>
                <a:avLst/>
                <a:gdLst>
                  <a:gd name="T0" fmla="*/ 359 w 359"/>
                  <a:gd name="T1" fmla="*/ 367 h 367"/>
                  <a:gd name="T2" fmla="*/ 359 w 359"/>
                  <a:gd name="T3" fmla="*/ 367 h 367"/>
                  <a:gd name="T4" fmla="*/ 357 w 359"/>
                  <a:gd name="T5" fmla="*/ 348 h 367"/>
                  <a:gd name="T6" fmla="*/ 357 w 359"/>
                  <a:gd name="T7" fmla="*/ 330 h 367"/>
                  <a:gd name="T8" fmla="*/ 353 w 359"/>
                  <a:gd name="T9" fmla="*/ 311 h 367"/>
                  <a:gd name="T10" fmla="*/ 349 w 359"/>
                  <a:gd name="T11" fmla="*/ 294 h 367"/>
                  <a:gd name="T12" fmla="*/ 343 w 359"/>
                  <a:gd name="T13" fmla="*/ 277 h 367"/>
                  <a:gd name="T14" fmla="*/ 338 w 359"/>
                  <a:gd name="T15" fmla="*/ 261 h 367"/>
                  <a:gd name="T16" fmla="*/ 332 w 359"/>
                  <a:gd name="T17" fmla="*/ 244 h 367"/>
                  <a:gd name="T18" fmla="*/ 322 w 359"/>
                  <a:gd name="T19" fmla="*/ 229 h 367"/>
                  <a:gd name="T20" fmla="*/ 305 w 359"/>
                  <a:gd name="T21" fmla="*/ 200 h 367"/>
                  <a:gd name="T22" fmla="*/ 284 w 359"/>
                  <a:gd name="T23" fmla="*/ 171 h 367"/>
                  <a:gd name="T24" fmla="*/ 261 w 359"/>
                  <a:gd name="T25" fmla="*/ 146 h 367"/>
                  <a:gd name="T26" fmla="*/ 236 w 359"/>
                  <a:gd name="T27" fmla="*/ 121 h 367"/>
                  <a:gd name="T28" fmla="*/ 207 w 359"/>
                  <a:gd name="T29" fmla="*/ 98 h 367"/>
                  <a:gd name="T30" fmla="*/ 178 w 359"/>
                  <a:gd name="T31" fmla="*/ 79 h 367"/>
                  <a:gd name="T32" fmla="*/ 150 w 359"/>
                  <a:gd name="T33" fmla="*/ 60 h 367"/>
                  <a:gd name="T34" fmla="*/ 119 w 359"/>
                  <a:gd name="T35" fmla="*/ 44 h 367"/>
                  <a:gd name="T36" fmla="*/ 90 w 359"/>
                  <a:gd name="T37" fmla="*/ 29 h 367"/>
                  <a:gd name="T38" fmla="*/ 59 w 359"/>
                  <a:gd name="T39" fmla="*/ 18 h 367"/>
                  <a:gd name="T40" fmla="*/ 30 w 359"/>
                  <a:gd name="T41" fmla="*/ 8 h 367"/>
                  <a:gd name="T42" fmla="*/ 2 w 359"/>
                  <a:gd name="T43" fmla="*/ 0 h 367"/>
                  <a:gd name="T44" fmla="*/ 0 w 359"/>
                  <a:gd name="T45" fmla="*/ 8 h 367"/>
                  <a:gd name="T46" fmla="*/ 29 w 359"/>
                  <a:gd name="T47" fmla="*/ 16 h 367"/>
                  <a:gd name="T48" fmla="*/ 57 w 359"/>
                  <a:gd name="T49" fmla="*/ 27 h 367"/>
                  <a:gd name="T50" fmla="*/ 86 w 359"/>
                  <a:gd name="T51" fmla="*/ 39 h 367"/>
                  <a:gd name="T52" fmla="*/ 115 w 359"/>
                  <a:gd name="T53" fmla="*/ 52 h 367"/>
                  <a:gd name="T54" fmla="*/ 146 w 359"/>
                  <a:gd name="T55" fmla="*/ 67 h 367"/>
                  <a:gd name="T56" fmla="*/ 174 w 359"/>
                  <a:gd name="T57" fmla="*/ 87 h 367"/>
                  <a:gd name="T58" fmla="*/ 201 w 359"/>
                  <a:gd name="T59" fmla="*/ 106 h 367"/>
                  <a:gd name="T60" fmla="*/ 228 w 359"/>
                  <a:gd name="T61" fmla="*/ 129 h 367"/>
                  <a:gd name="T62" fmla="*/ 253 w 359"/>
                  <a:gd name="T63" fmla="*/ 152 h 367"/>
                  <a:gd name="T64" fmla="*/ 276 w 359"/>
                  <a:gd name="T65" fmla="*/ 177 h 367"/>
                  <a:gd name="T66" fmla="*/ 297 w 359"/>
                  <a:gd name="T67" fmla="*/ 204 h 367"/>
                  <a:gd name="T68" fmla="*/ 315 w 359"/>
                  <a:gd name="T69" fmla="*/ 234 h 367"/>
                  <a:gd name="T70" fmla="*/ 322 w 359"/>
                  <a:gd name="T71" fmla="*/ 248 h 367"/>
                  <a:gd name="T72" fmla="*/ 330 w 359"/>
                  <a:gd name="T73" fmla="*/ 265 h 367"/>
                  <a:gd name="T74" fmla="*/ 336 w 359"/>
                  <a:gd name="T75" fmla="*/ 281 h 367"/>
                  <a:gd name="T76" fmla="*/ 340 w 359"/>
                  <a:gd name="T77" fmla="*/ 298 h 367"/>
                  <a:gd name="T78" fmla="*/ 343 w 359"/>
                  <a:gd name="T79" fmla="*/ 313 h 367"/>
                  <a:gd name="T80" fmla="*/ 347 w 359"/>
                  <a:gd name="T81" fmla="*/ 330 h 367"/>
                  <a:gd name="T82" fmla="*/ 349 w 359"/>
                  <a:gd name="T83" fmla="*/ 350 h 367"/>
                  <a:gd name="T84" fmla="*/ 349 w 359"/>
                  <a:gd name="T85" fmla="*/ 367 h 367"/>
                  <a:gd name="T86" fmla="*/ 349 w 359"/>
                  <a:gd name="T87" fmla="*/ 367 h 367"/>
                  <a:gd name="T88" fmla="*/ 359 w 359"/>
                  <a:gd name="T89" fmla="*/ 367 h 36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59"/>
                  <a:gd name="T136" fmla="*/ 0 h 367"/>
                  <a:gd name="T137" fmla="*/ 359 w 359"/>
                  <a:gd name="T138" fmla="*/ 367 h 36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59" h="367">
                    <a:moveTo>
                      <a:pt x="359" y="367"/>
                    </a:moveTo>
                    <a:lnTo>
                      <a:pt x="359" y="367"/>
                    </a:lnTo>
                    <a:lnTo>
                      <a:pt x="357" y="348"/>
                    </a:lnTo>
                    <a:lnTo>
                      <a:pt x="357" y="330"/>
                    </a:lnTo>
                    <a:lnTo>
                      <a:pt x="353" y="311"/>
                    </a:lnTo>
                    <a:lnTo>
                      <a:pt x="349" y="294"/>
                    </a:lnTo>
                    <a:lnTo>
                      <a:pt x="343" y="277"/>
                    </a:lnTo>
                    <a:lnTo>
                      <a:pt x="338" y="261"/>
                    </a:lnTo>
                    <a:lnTo>
                      <a:pt x="332" y="244"/>
                    </a:lnTo>
                    <a:lnTo>
                      <a:pt x="322" y="229"/>
                    </a:lnTo>
                    <a:lnTo>
                      <a:pt x="305" y="200"/>
                    </a:lnTo>
                    <a:lnTo>
                      <a:pt x="284" y="171"/>
                    </a:lnTo>
                    <a:lnTo>
                      <a:pt x="261" y="146"/>
                    </a:lnTo>
                    <a:lnTo>
                      <a:pt x="236" y="121"/>
                    </a:lnTo>
                    <a:lnTo>
                      <a:pt x="207" y="98"/>
                    </a:lnTo>
                    <a:lnTo>
                      <a:pt x="178" y="79"/>
                    </a:lnTo>
                    <a:lnTo>
                      <a:pt x="150" y="60"/>
                    </a:lnTo>
                    <a:lnTo>
                      <a:pt x="119" y="44"/>
                    </a:lnTo>
                    <a:lnTo>
                      <a:pt x="90" y="29"/>
                    </a:lnTo>
                    <a:lnTo>
                      <a:pt x="59" y="18"/>
                    </a:lnTo>
                    <a:lnTo>
                      <a:pt x="30" y="8"/>
                    </a:lnTo>
                    <a:lnTo>
                      <a:pt x="2" y="0"/>
                    </a:lnTo>
                    <a:lnTo>
                      <a:pt x="0" y="8"/>
                    </a:lnTo>
                    <a:lnTo>
                      <a:pt x="29" y="16"/>
                    </a:lnTo>
                    <a:lnTo>
                      <a:pt x="57" y="27"/>
                    </a:lnTo>
                    <a:lnTo>
                      <a:pt x="86" y="39"/>
                    </a:lnTo>
                    <a:lnTo>
                      <a:pt x="115" y="52"/>
                    </a:lnTo>
                    <a:lnTo>
                      <a:pt x="146" y="67"/>
                    </a:lnTo>
                    <a:lnTo>
                      <a:pt x="174" y="87"/>
                    </a:lnTo>
                    <a:lnTo>
                      <a:pt x="201" y="106"/>
                    </a:lnTo>
                    <a:lnTo>
                      <a:pt x="228" y="129"/>
                    </a:lnTo>
                    <a:lnTo>
                      <a:pt x="253" y="152"/>
                    </a:lnTo>
                    <a:lnTo>
                      <a:pt x="276" y="177"/>
                    </a:lnTo>
                    <a:lnTo>
                      <a:pt x="297" y="204"/>
                    </a:lnTo>
                    <a:lnTo>
                      <a:pt x="315" y="234"/>
                    </a:lnTo>
                    <a:lnTo>
                      <a:pt x="322" y="248"/>
                    </a:lnTo>
                    <a:lnTo>
                      <a:pt x="330" y="265"/>
                    </a:lnTo>
                    <a:lnTo>
                      <a:pt x="336" y="281"/>
                    </a:lnTo>
                    <a:lnTo>
                      <a:pt x="340" y="298"/>
                    </a:lnTo>
                    <a:lnTo>
                      <a:pt x="343" y="313"/>
                    </a:lnTo>
                    <a:lnTo>
                      <a:pt x="347" y="330"/>
                    </a:lnTo>
                    <a:lnTo>
                      <a:pt x="349" y="350"/>
                    </a:lnTo>
                    <a:lnTo>
                      <a:pt x="349" y="367"/>
                    </a:lnTo>
                    <a:lnTo>
                      <a:pt x="359" y="36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7" name="Freeform 373">
                <a:extLst>
                  <a:ext uri="{FF2B5EF4-FFF2-40B4-BE49-F238E27FC236}">
                    <a16:creationId xmlns:a16="http://schemas.microsoft.com/office/drawing/2014/main" id="{751DC51B-6F09-4B34-A2E6-B259611D77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1" y="2786"/>
                <a:ext cx="359" cy="369"/>
              </a:xfrm>
              <a:custGeom>
                <a:avLst/>
                <a:gdLst>
                  <a:gd name="T0" fmla="*/ 2 w 359"/>
                  <a:gd name="T1" fmla="*/ 369 h 369"/>
                  <a:gd name="T2" fmla="*/ 2 w 359"/>
                  <a:gd name="T3" fmla="*/ 369 h 369"/>
                  <a:gd name="T4" fmla="*/ 32 w 359"/>
                  <a:gd name="T5" fmla="*/ 359 h 369"/>
                  <a:gd name="T6" fmla="*/ 61 w 359"/>
                  <a:gd name="T7" fmla="*/ 347 h 369"/>
                  <a:gd name="T8" fmla="*/ 92 w 359"/>
                  <a:gd name="T9" fmla="*/ 334 h 369"/>
                  <a:gd name="T10" fmla="*/ 123 w 359"/>
                  <a:gd name="T11" fmla="*/ 319 h 369"/>
                  <a:gd name="T12" fmla="*/ 153 w 359"/>
                  <a:gd name="T13" fmla="*/ 301 h 369"/>
                  <a:gd name="T14" fmla="*/ 182 w 359"/>
                  <a:gd name="T15" fmla="*/ 284 h 369"/>
                  <a:gd name="T16" fmla="*/ 211 w 359"/>
                  <a:gd name="T17" fmla="*/ 263 h 369"/>
                  <a:gd name="T18" fmla="*/ 238 w 359"/>
                  <a:gd name="T19" fmla="*/ 242 h 369"/>
                  <a:gd name="T20" fmla="*/ 263 w 359"/>
                  <a:gd name="T21" fmla="*/ 219 h 369"/>
                  <a:gd name="T22" fmla="*/ 286 w 359"/>
                  <a:gd name="T23" fmla="*/ 192 h 369"/>
                  <a:gd name="T24" fmla="*/ 307 w 359"/>
                  <a:gd name="T25" fmla="*/ 165 h 369"/>
                  <a:gd name="T26" fmla="*/ 324 w 359"/>
                  <a:gd name="T27" fmla="*/ 136 h 369"/>
                  <a:gd name="T28" fmla="*/ 332 w 359"/>
                  <a:gd name="T29" fmla="*/ 121 h 369"/>
                  <a:gd name="T30" fmla="*/ 340 w 359"/>
                  <a:gd name="T31" fmla="*/ 106 h 369"/>
                  <a:gd name="T32" fmla="*/ 345 w 359"/>
                  <a:gd name="T33" fmla="*/ 88 h 369"/>
                  <a:gd name="T34" fmla="*/ 349 w 359"/>
                  <a:gd name="T35" fmla="*/ 71 h 369"/>
                  <a:gd name="T36" fmla="*/ 353 w 359"/>
                  <a:gd name="T37" fmla="*/ 54 h 369"/>
                  <a:gd name="T38" fmla="*/ 357 w 359"/>
                  <a:gd name="T39" fmla="*/ 36 h 369"/>
                  <a:gd name="T40" fmla="*/ 357 w 359"/>
                  <a:gd name="T41" fmla="*/ 19 h 369"/>
                  <a:gd name="T42" fmla="*/ 359 w 359"/>
                  <a:gd name="T43" fmla="*/ 0 h 369"/>
                  <a:gd name="T44" fmla="*/ 349 w 359"/>
                  <a:gd name="T45" fmla="*/ 0 h 369"/>
                  <a:gd name="T46" fmla="*/ 349 w 359"/>
                  <a:gd name="T47" fmla="*/ 17 h 369"/>
                  <a:gd name="T48" fmla="*/ 347 w 359"/>
                  <a:gd name="T49" fmla="*/ 36 h 369"/>
                  <a:gd name="T50" fmla="*/ 343 w 359"/>
                  <a:gd name="T51" fmla="*/ 54 h 369"/>
                  <a:gd name="T52" fmla="*/ 342 w 359"/>
                  <a:gd name="T53" fmla="*/ 69 h 369"/>
                  <a:gd name="T54" fmla="*/ 336 w 359"/>
                  <a:gd name="T55" fmla="*/ 86 h 369"/>
                  <a:gd name="T56" fmla="*/ 330 w 359"/>
                  <a:gd name="T57" fmla="*/ 102 h 369"/>
                  <a:gd name="T58" fmla="*/ 324 w 359"/>
                  <a:gd name="T59" fmla="*/ 117 h 369"/>
                  <a:gd name="T60" fmla="*/ 317 w 359"/>
                  <a:gd name="T61" fmla="*/ 132 h 369"/>
                  <a:gd name="T62" fmla="*/ 299 w 359"/>
                  <a:gd name="T63" fmla="*/ 159 h 369"/>
                  <a:gd name="T64" fmla="*/ 280 w 359"/>
                  <a:gd name="T65" fmla="*/ 186 h 369"/>
                  <a:gd name="T66" fmla="*/ 257 w 359"/>
                  <a:gd name="T67" fmla="*/ 211 h 369"/>
                  <a:gd name="T68" fmla="*/ 232 w 359"/>
                  <a:gd name="T69" fmla="*/ 234 h 369"/>
                  <a:gd name="T70" fmla="*/ 205 w 359"/>
                  <a:gd name="T71" fmla="*/ 257 h 369"/>
                  <a:gd name="T72" fmla="*/ 178 w 359"/>
                  <a:gd name="T73" fmla="*/ 276 h 369"/>
                  <a:gd name="T74" fmla="*/ 148 w 359"/>
                  <a:gd name="T75" fmla="*/ 294 h 369"/>
                  <a:gd name="T76" fmla="*/ 119 w 359"/>
                  <a:gd name="T77" fmla="*/ 311 h 369"/>
                  <a:gd name="T78" fmla="*/ 88 w 359"/>
                  <a:gd name="T79" fmla="*/ 324 h 369"/>
                  <a:gd name="T80" fmla="*/ 59 w 359"/>
                  <a:gd name="T81" fmla="*/ 338 h 369"/>
                  <a:gd name="T82" fmla="*/ 29 w 359"/>
                  <a:gd name="T83" fmla="*/ 349 h 369"/>
                  <a:gd name="T84" fmla="*/ 0 w 359"/>
                  <a:gd name="T85" fmla="*/ 359 h 369"/>
                  <a:gd name="T86" fmla="*/ 2 w 359"/>
                  <a:gd name="T87" fmla="*/ 359 h 369"/>
                  <a:gd name="T88" fmla="*/ 2 w 359"/>
                  <a:gd name="T89" fmla="*/ 369 h 36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59"/>
                  <a:gd name="T136" fmla="*/ 0 h 369"/>
                  <a:gd name="T137" fmla="*/ 359 w 359"/>
                  <a:gd name="T138" fmla="*/ 369 h 36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59" h="369">
                    <a:moveTo>
                      <a:pt x="2" y="369"/>
                    </a:moveTo>
                    <a:lnTo>
                      <a:pt x="2" y="369"/>
                    </a:lnTo>
                    <a:lnTo>
                      <a:pt x="32" y="359"/>
                    </a:lnTo>
                    <a:lnTo>
                      <a:pt x="61" y="347"/>
                    </a:lnTo>
                    <a:lnTo>
                      <a:pt x="92" y="334"/>
                    </a:lnTo>
                    <a:lnTo>
                      <a:pt x="123" y="319"/>
                    </a:lnTo>
                    <a:lnTo>
                      <a:pt x="153" y="301"/>
                    </a:lnTo>
                    <a:lnTo>
                      <a:pt x="182" y="284"/>
                    </a:lnTo>
                    <a:lnTo>
                      <a:pt x="211" y="263"/>
                    </a:lnTo>
                    <a:lnTo>
                      <a:pt x="238" y="242"/>
                    </a:lnTo>
                    <a:lnTo>
                      <a:pt x="263" y="219"/>
                    </a:lnTo>
                    <a:lnTo>
                      <a:pt x="286" y="192"/>
                    </a:lnTo>
                    <a:lnTo>
                      <a:pt x="307" y="165"/>
                    </a:lnTo>
                    <a:lnTo>
                      <a:pt x="324" y="136"/>
                    </a:lnTo>
                    <a:lnTo>
                      <a:pt x="332" y="121"/>
                    </a:lnTo>
                    <a:lnTo>
                      <a:pt x="340" y="106"/>
                    </a:lnTo>
                    <a:lnTo>
                      <a:pt x="345" y="88"/>
                    </a:lnTo>
                    <a:lnTo>
                      <a:pt x="349" y="71"/>
                    </a:lnTo>
                    <a:lnTo>
                      <a:pt x="353" y="54"/>
                    </a:lnTo>
                    <a:lnTo>
                      <a:pt x="357" y="36"/>
                    </a:lnTo>
                    <a:lnTo>
                      <a:pt x="357" y="19"/>
                    </a:lnTo>
                    <a:lnTo>
                      <a:pt x="359" y="0"/>
                    </a:lnTo>
                    <a:lnTo>
                      <a:pt x="349" y="0"/>
                    </a:lnTo>
                    <a:lnTo>
                      <a:pt x="349" y="17"/>
                    </a:lnTo>
                    <a:lnTo>
                      <a:pt x="347" y="36"/>
                    </a:lnTo>
                    <a:lnTo>
                      <a:pt x="343" y="54"/>
                    </a:lnTo>
                    <a:lnTo>
                      <a:pt x="342" y="69"/>
                    </a:lnTo>
                    <a:lnTo>
                      <a:pt x="336" y="86"/>
                    </a:lnTo>
                    <a:lnTo>
                      <a:pt x="330" y="102"/>
                    </a:lnTo>
                    <a:lnTo>
                      <a:pt x="324" y="117"/>
                    </a:lnTo>
                    <a:lnTo>
                      <a:pt x="317" y="132"/>
                    </a:lnTo>
                    <a:lnTo>
                      <a:pt x="299" y="159"/>
                    </a:lnTo>
                    <a:lnTo>
                      <a:pt x="280" y="186"/>
                    </a:lnTo>
                    <a:lnTo>
                      <a:pt x="257" y="211"/>
                    </a:lnTo>
                    <a:lnTo>
                      <a:pt x="232" y="234"/>
                    </a:lnTo>
                    <a:lnTo>
                      <a:pt x="205" y="257"/>
                    </a:lnTo>
                    <a:lnTo>
                      <a:pt x="178" y="276"/>
                    </a:lnTo>
                    <a:lnTo>
                      <a:pt x="148" y="294"/>
                    </a:lnTo>
                    <a:lnTo>
                      <a:pt x="119" y="311"/>
                    </a:lnTo>
                    <a:lnTo>
                      <a:pt x="88" y="324"/>
                    </a:lnTo>
                    <a:lnTo>
                      <a:pt x="59" y="338"/>
                    </a:lnTo>
                    <a:lnTo>
                      <a:pt x="29" y="349"/>
                    </a:lnTo>
                    <a:lnTo>
                      <a:pt x="0" y="359"/>
                    </a:lnTo>
                    <a:lnTo>
                      <a:pt x="2" y="359"/>
                    </a:lnTo>
                    <a:lnTo>
                      <a:pt x="2" y="36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8" name="Freeform 374">
                <a:extLst>
                  <a:ext uri="{FF2B5EF4-FFF2-40B4-BE49-F238E27FC236}">
                    <a16:creationId xmlns:a16="http://schemas.microsoft.com/office/drawing/2014/main" id="{CF3BB4EB-B4D6-4930-86EC-BB0A3F1533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1" y="3145"/>
                <a:ext cx="2" cy="10"/>
              </a:xfrm>
              <a:custGeom>
                <a:avLst/>
                <a:gdLst>
                  <a:gd name="T0" fmla="*/ 0 w 2"/>
                  <a:gd name="T1" fmla="*/ 10 h 10"/>
                  <a:gd name="T2" fmla="*/ 2 w 2"/>
                  <a:gd name="T3" fmla="*/ 10 h 10"/>
                  <a:gd name="T4" fmla="*/ 2 w 2"/>
                  <a:gd name="T5" fmla="*/ 10 h 10"/>
                  <a:gd name="T6" fmla="*/ 2 w 2"/>
                  <a:gd name="T7" fmla="*/ 0 h 10"/>
                  <a:gd name="T8" fmla="*/ 2 w 2"/>
                  <a:gd name="T9" fmla="*/ 0 h 10"/>
                  <a:gd name="T10" fmla="*/ 0 w 2"/>
                  <a:gd name="T11" fmla="*/ 0 h 10"/>
                  <a:gd name="T12" fmla="*/ 0 w 2"/>
                  <a:gd name="T13" fmla="*/ 10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0"/>
                  <a:gd name="T23" fmla="*/ 2 w 2"/>
                  <a:gd name="T24" fmla="*/ 10 h 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0">
                    <a:moveTo>
                      <a:pt x="0" y="10"/>
                    </a:moveTo>
                    <a:lnTo>
                      <a:pt x="2" y="1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9" name="Rectangle 375">
                <a:extLst>
                  <a:ext uri="{FF2B5EF4-FFF2-40B4-BE49-F238E27FC236}">
                    <a16:creationId xmlns:a16="http://schemas.microsoft.com/office/drawing/2014/main" id="{05A37D5F-6447-4729-8115-98644D00A2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0" y="2202"/>
                <a:ext cx="75" cy="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000" b="1" i="1">
                    <a:solidFill>
                      <a:srgbClr val="131516"/>
                    </a:solidFill>
                    <a:latin typeface="Times New Roman" panose="02020603050405020304" pitchFamily="18" charset="0"/>
                  </a:rPr>
                  <a:t>0</a:t>
                </a:r>
                <a:endParaRPr lang="en-US" altLang="en-US"/>
              </a:p>
            </p:txBody>
          </p:sp>
        </p:grpSp>
        <p:sp>
          <p:nvSpPr>
            <p:cNvPr id="15451" name="Rectangle 377">
              <a:extLst>
                <a:ext uri="{FF2B5EF4-FFF2-40B4-BE49-F238E27FC236}">
                  <a16:creationId xmlns:a16="http://schemas.microsoft.com/office/drawing/2014/main" id="{FFCE3460-44C0-43E1-B46C-A5C5346FFE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1" y="2193"/>
              <a:ext cx="6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 b="1" i="1">
                  <a:solidFill>
                    <a:srgbClr val="131516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/>
            </a:p>
          </p:txBody>
        </p:sp>
        <p:sp>
          <p:nvSpPr>
            <p:cNvPr id="15452" name="Rectangle 378">
              <a:extLst>
                <a:ext uri="{FF2B5EF4-FFF2-40B4-BE49-F238E27FC236}">
                  <a16:creationId xmlns:a16="http://schemas.microsoft.com/office/drawing/2014/main" id="{B2B0AAB6-1479-44DF-8CF6-53C01603D4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5" y="2170"/>
              <a:ext cx="82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>
                  <a:solidFill>
                    <a:srgbClr val="131516"/>
                  </a:solidFill>
                  <a:latin typeface="Symbol" panose="05050102010706020507" pitchFamily="18" charset="2"/>
                </a:rPr>
                <a:t>=</a:t>
              </a:r>
              <a:endParaRPr lang="en-US" altLang="en-US"/>
            </a:p>
          </p:txBody>
        </p:sp>
        <p:sp>
          <p:nvSpPr>
            <p:cNvPr id="15453" name="Rectangle 379">
              <a:extLst>
                <a:ext uri="{FF2B5EF4-FFF2-40B4-BE49-F238E27FC236}">
                  <a16:creationId xmlns:a16="http://schemas.microsoft.com/office/drawing/2014/main" id="{8A9EF96F-2D40-4A90-A702-2E19E4E6BC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8" y="3179"/>
              <a:ext cx="74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 b="1" i="1">
                  <a:solidFill>
                    <a:srgbClr val="131516"/>
                  </a:solidFill>
                  <a:latin typeface="Times New Roman" panose="02020603050405020304" pitchFamily="18" charset="0"/>
                </a:rPr>
                <a:t>0</a:t>
              </a:r>
              <a:endParaRPr lang="en-US" altLang="en-US"/>
            </a:p>
          </p:txBody>
        </p:sp>
        <p:sp>
          <p:nvSpPr>
            <p:cNvPr id="15454" name="Rectangle 380">
              <a:extLst>
                <a:ext uri="{FF2B5EF4-FFF2-40B4-BE49-F238E27FC236}">
                  <a16:creationId xmlns:a16="http://schemas.microsoft.com/office/drawing/2014/main" id="{88868C4A-AFB4-49AF-898D-B690A51424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2" y="3179"/>
              <a:ext cx="66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 b="1" i="1">
                  <a:solidFill>
                    <a:srgbClr val="131516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/>
            </a:p>
          </p:txBody>
        </p:sp>
        <p:sp>
          <p:nvSpPr>
            <p:cNvPr id="15455" name="Rectangle 381">
              <a:extLst>
                <a:ext uri="{FF2B5EF4-FFF2-40B4-BE49-F238E27FC236}">
                  <a16:creationId xmlns:a16="http://schemas.microsoft.com/office/drawing/2014/main" id="{7C477E2C-6467-4CD3-8734-E512B630AA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8" y="3164"/>
              <a:ext cx="82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>
                  <a:solidFill>
                    <a:srgbClr val="131516"/>
                  </a:solidFill>
                  <a:latin typeface="Symbol" panose="05050102010706020507" pitchFamily="18" charset="2"/>
                </a:rPr>
                <a:t>=</a:t>
              </a:r>
              <a:endParaRPr lang="en-US" altLang="en-US"/>
            </a:p>
          </p:txBody>
        </p:sp>
        <p:sp>
          <p:nvSpPr>
            <p:cNvPr id="15456" name="Rectangle 382">
              <a:extLst>
                <a:ext uri="{FF2B5EF4-FFF2-40B4-BE49-F238E27FC236}">
                  <a16:creationId xmlns:a16="http://schemas.microsoft.com/office/drawing/2014/main" id="{356EE5C6-008A-484A-BADD-92CDCEB5FB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7" y="2822"/>
              <a:ext cx="59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 i="1">
                  <a:solidFill>
                    <a:srgbClr val="1F1A17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/>
            </a:p>
          </p:txBody>
        </p:sp>
        <p:sp>
          <p:nvSpPr>
            <p:cNvPr id="15457" name="Rectangle 383">
              <a:extLst>
                <a:ext uri="{FF2B5EF4-FFF2-40B4-BE49-F238E27FC236}">
                  <a16:creationId xmlns:a16="http://schemas.microsoft.com/office/drawing/2014/main" id="{1F06C6DC-E918-41CD-A4AC-6859B8D875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1" y="2845"/>
              <a:ext cx="48" cy="6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458" name="Freeform 384">
              <a:extLst>
                <a:ext uri="{FF2B5EF4-FFF2-40B4-BE49-F238E27FC236}">
                  <a16:creationId xmlns:a16="http://schemas.microsoft.com/office/drawing/2014/main" id="{8D346E6F-6787-46DE-A416-FA4A33123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0" y="2836"/>
              <a:ext cx="48" cy="25"/>
            </a:xfrm>
            <a:custGeom>
              <a:avLst/>
              <a:gdLst>
                <a:gd name="T0" fmla="*/ 48 w 48"/>
                <a:gd name="T1" fmla="*/ 11 h 25"/>
                <a:gd name="T2" fmla="*/ 0 w 48"/>
                <a:gd name="T3" fmla="*/ 0 h 25"/>
                <a:gd name="T4" fmla="*/ 0 w 48"/>
                <a:gd name="T5" fmla="*/ 0 h 25"/>
                <a:gd name="T6" fmla="*/ 0 w 48"/>
                <a:gd name="T7" fmla="*/ 0 h 25"/>
                <a:gd name="T8" fmla="*/ 2 w 48"/>
                <a:gd name="T9" fmla="*/ 2 h 25"/>
                <a:gd name="T10" fmla="*/ 2 w 48"/>
                <a:gd name="T11" fmla="*/ 2 h 25"/>
                <a:gd name="T12" fmla="*/ 2 w 48"/>
                <a:gd name="T13" fmla="*/ 2 h 25"/>
                <a:gd name="T14" fmla="*/ 2 w 48"/>
                <a:gd name="T15" fmla="*/ 4 h 25"/>
                <a:gd name="T16" fmla="*/ 4 w 48"/>
                <a:gd name="T17" fmla="*/ 4 h 25"/>
                <a:gd name="T18" fmla="*/ 4 w 48"/>
                <a:gd name="T19" fmla="*/ 6 h 25"/>
                <a:gd name="T20" fmla="*/ 4 w 48"/>
                <a:gd name="T21" fmla="*/ 6 h 25"/>
                <a:gd name="T22" fmla="*/ 4 w 48"/>
                <a:gd name="T23" fmla="*/ 6 h 25"/>
                <a:gd name="T24" fmla="*/ 4 w 48"/>
                <a:gd name="T25" fmla="*/ 8 h 25"/>
                <a:gd name="T26" fmla="*/ 4 w 48"/>
                <a:gd name="T27" fmla="*/ 8 h 25"/>
                <a:gd name="T28" fmla="*/ 6 w 48"/>
                <a:gd name="T29" fmla="*/ 9 h 25"/>
                <a:gd name="T30" fmla="*/ 6 w 48"/>
                <a:gd name="T31" fmla="*/ 9 h 25"/>
                <a:gd name="T32" fmla="*/ 6 w 48"/>
                <a:gd name="T33" fmla="*/ 9 h 25"/>
                <a:gd name="T34" fmla="*/ 6 w 48"/>
                <a:gd name="T35" fmla="*/ 11 h 25"/>
                <a:gd name="T36" fmla="*/ 6 w 48"/>
                <a:gd name="T37" fmla="*/ 11 h 25"/>
                <a:gd name="T38" fmla="*/ 6 w 48"/>
                <a:gd name="T39" fmla="*/ 13 h 25"/>
                <a:gd name="T40" fmla="*/ 6 w 48"/>
                <a:gd name="T41" fmla="*/ 13 h 25"/>
                <a:gd name="T42" fmla="*/ 6 w 48"/>
                <a:gd name="T43" fmla="*/ 13 h 25"/>
                <a:gd name="T44" fmla="*/ 6 w 48"/>
                <a:gd name="T45" fmla="*/ 15 h 25"/>
                <a:gd name="T46" fmla="*/ 4 w 48"/>
                <a:gd name="T47" fmla="*/ 15 h 25"/>
                <a:gd name="T48" fmla="*/ 4 w 48"/>
                <a:gd name="T49" fmla="*/ 17 h 25"/>
                <a:gd name="T50" fmla="*/ 4 w 48"/>
                <a:gd name="T51" fmla="*/ 17 h 25"/>
                <a:gd name="T52" fmla="*/ 4 w 48"/>
                <a:gd name="T53" fmla="*/ 17 h 25"/>
                <a:gd name="T54" fmla="*/ 4 w 48"/>
                <a:gd name="T55" fmla="*/ 19 h 25"/>
                <a:gd name="T56" fmla="*/ 4 w 48"/>
                <a:gd name="T57" fmla="*/ 19 h 25"/>
                <a:gd name="T58" fmla="*/ 2 w 48"/>
                <a:gd name="T59" fmla="*/ 21 h 25"/>
                <a:gd name="T60" fmla="*/ 2 w 48"/>
                <a:gd name="T61" fmla="*/ 21 h 25"/>
                <a:gd name="T62" fmla="*/ 2 w 48"/>
                <a:gd name="T63" fmla="*/ 21 h 25"/>
                <a:gd name="T64" fmla="*/ 2 w 48"/>
                <a:gd name="T65" fmla="*/ 23 h 25"/>
                <a:gd name="T66" fmla="*/ 0 w 48"/>
                <a:gd name="T67" fmla="*/ 23 h 25"/>
                <a:gd name="T68" fmla="*/ 0 w 48"/>
                <a:gd name="T69" fmla="*/ 25 h 25"/>
                <a:gd name="T70" fmla="*/ 48 w 48"/>
                <a:gd name="T71" fmla="*/ 11 h 25"/>
                <a:gd name="T72" fmla="*/ 48 w 48"/>
                <a:gd name="T73" fmla="*/ 11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8"/>
                <a:gd name="T112" fmla="*/ 0 h 25"/>
                <a:gd name="T113" fmla="*/ 48 w 48"/>
                <a:gd name="T114" fmla="*/ 25 h 2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8" h="25">
                  <a:moveTo>
                    <a:pt x="48" y="11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6"/>
                  </a:lnTo>
                  <a:lnTo>
                    <a:pt x="4" y="8"/>
                  </a:lnTo>
                  <a:lnTo>
                    <a:pt x="6" y="9"/>
                  </a:lnTo>
                  <a:lnTo>
                    <a:pt x="6" y="11"/>
                  </a:lnTo>
                  <a:lnTo>
                    <a:pt x="6" y="13"/>
                  </a:lnTo>
                  <a:lnTo>
                    <a:pt x="6" y="15"/>
                  </a:lnTo>
                  <a:lnTo>
                    <a:pt x="4" y="15"/>
                  </a:lnTo>
                  <a:lnTo>
                    <a:pt x="4" y="17"/>
                  </a:lnTo>
                  <a:lnTo>
                    <a:pt x="4" y="19"/>
                  </a:lnTo>
                  <a:lnTo>
                    <a:pt x="2" y="21"/>
                  </a:lnTo>
                  <a:lnTo>
                    <a:pt x="2" y="23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9" name="Freeform 385">
              <a:extLst>
                <a:ext uri="{FF2B5EF4-FFF2-40B4-BE49-F238E27FC236}">
                  <a16:creationId xmlns:a16="http://schemas.microsoft.com/office/drawing/2014/main" id="{24679C6B-AD57-421E-AA71-5CFFCC815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959" y="2784"/>
              <a:ext cx="2" cy="2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2 w 2"/>
                <a:gd name="T5" fmla="*/ 2 h 2"/>
                <a:gd name="T6" fmla="*/ 2 w 2"/>
                <a:gd name="T7" fmla="*/ 2 h 2"/>
                <a:gd name="T8" fmla="*/ 0 w 2"/>
                <a:gd name="T9" fmla="*/ 2 h 2"/>
                <a:gd name="T10" fmla="*/ 0 w 2"/>
                <a:gd name="T11" fmla="*/ 2 h 2"/>
                <a:gd name="T12" fmla="*/ 0 w 2"/>
                <a:gd name="T13" fmla="*/ 2 h 2"/>
                <a:gd name="T14" fmla="*/ 0 w 2"/>
                <a:gd name="T15" fmla="*/ 0 h 2"/>
                <a:gd name="T16" fmla="*/ 0 w 2"/>
                <a:gd name="T17" fmla="*/ 0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2"/>
                <a:gd name="T29" fmla="*/ 2 w 2"/>
                <a:gd name="T30" fmla="*/ 2 h 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2"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0" name="Freeform 386">
              <a:extLst>
                <a:ext uri="{FF2B5EF4-FFF2-40B4-BE49-F238E27FC236}">
                  <a16:creationId xmlns:a16="http://schemas.microsoft.com/office/drawing/2014/main" id="{AF62A8FE-B06A-4012-AC8F-37905DE19CF8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" y="2782"/>
              <a:ext cx="6" cy="4"/>
            </a:xfrm>
            <a:custGeom>
              <a:avLst/>
              <a:gdLst>
                <a:gd name="T0" fmla="*/ 6 w 6"/>
                <a:gd name="T1" fmla="*/ 4 h 4"/>
                <a:gd name="T2" fmla="*/ 6 w 6"/>
                <a:gd name="T3" fmla="*/ 4 h 4"/>
                <a:gd name="T4" fmla="*/ 6 w 6"/>
                <a:gd name="T5" fmla="*/ 2 h 4"/>
                <a:gd name="T6" fmla="*/ 2 w 6"/>
                <a:gd name="T7" fmla="*/ 0 h 4"/>
                <a:gd name="T8" fmla="*/ 2 w 6"/>
                <a:gd name="T9" fmla="*/ 4 h 4"/>
                <a:gd name="T10" fmla="*/ 2 w 6"/>
                <a:gd name="T11" fmla="*/ 4 h 4"/>
                <a:gd name="T12" fmla="*/ 0 w 6"/>
                <a:gd name="T13" fmla="*/ 4 h 4"/>
                <a:gd name="T14" fmla="*/ 0 w 6"/>
                <a:gd name="T15" fmla="*/ 4 h 4"/>
                <a:gd name="T16" fmla="*/ 6 w 6"/>
                <a:gd name="T17" fmla="*/ 4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4"/>
                <a:gd name="T29" fmla="*/ 6 w 6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4">
                  <a:moveTo>
                    <a:pt x="6" y="4"/>
                  </a:moveTo>
                  <a:lnTo>
                    <a:pt x="6" y="4"/>
                  </a:lnTo>
                  <a:lnTo>
                    <a:pt x="6" y="2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1" name="Freeform 387">
              <a:extLst>
                <a:ext uri="{FF2B5EF4-FFF2-40B4-BE49-F238E27FC236}">
                  <a16:creationId xmlns:a16="http://schemas.microsoft.com/office/drawing/2014/main" id="{0EA3212B-EF5F-4419-AD61-A7DE49492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" y="2784"/>
              <a:ext cx="6" cy="6"/>
            </a:xfrm>
            <a:custGeom>
              <a:avLst/>
              <a:gdLst>
                <a:gd name="T0" fmla="*/ 2 w 6"/>
                <a:gd name="T1" fmla="*/ 6 h 6"/>
                <a:gd name="T2" fmla="*/ 2 w 6"/>
                <a:gd name="T3" fmla="*/ 6 h 6"/>
                <a:gd name="T4" fmla="*/ 6 w 6"/>
                <a:gd name="T5" fmla="*/ 4 h 6"/>
                <a:gd name="T6" fmla="*/ 6 w 6"/>
                <a:gd name="T7" fmla="*/ 2 h 6"/>
                <a:gd name="T8" fmla="*/ 0 w 6"/>
                <a:gd name="T9" fmla="*/ 2 h 6"/>
                <a:gd name="T10" fmla="*/ 2 w 6"/>
                <a:gd name="T11" fmla="*/ 2 h 6"/>
                <a:gd name="T12" fmla="*/ 2 w 6"/>
                <a:gd name="T13" fmla="*/ 0 h 6"/>
                <a:gd name="T14" fmla="*/ 2 w 6"/>
                <a:gd name="T15" fmla="*/ 0 h 6"/>
                <a:gd name="T16" fmla="*/ 2 w 6"/>
                <a:gd name="T17" fmla="*/ 6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6"/>
                <a:gd name="T29" fmla="*/ 6 w 6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6">
                  <a:moveTo>
                    <a:pt x="2" y="6"/>
                  </a:moveTo>
                  <a:lnTo>
                    <a:pt x="2" y="6"/>
                  </a:lnTo>
                  <a:lnTo>
                    <a:pt x="6" y="4"/>
                  </a:lnTo>
                  <a:lnTo>
                    <a:pt x="6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2" name="Freeform 388">
              <a:extLst>
                <a:ext uri="{FF2B5EF4-FFF2-40B4-BE49-F238E27FC236}">
                  <a16:creationId xmlns:a16="http://schemas.microsoft.com/office/drawing/2014/main" id="{5792A94D-907B-4C97-A85F-F1A0A94CF4D6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" y="2784"/>
              <a:ext cx="4" cy="6"/>
            </a:xfrm>
            <a:custGeom>
              <a:avLst/>
              <a:gdLst>
                <a:gd name="T0" fmla="*/ 0 w 4"/>
                <a:gd name="T1" fmla="*/ 2 h 6"/>
                <a:gd name="T2" fmla="*/ 0 w 4"/>
                <a:gd name="T3" fmla="*/ 2 h 6"/>
                <a:gd name="T4" fmla="*/ 0 w 4"/>
                <a:gd name="T5" fmla="*/ 4 h 6"/>
                <a:gd name="T6" fmla="*/ 2 w 4"/>
                <a:gd name="T7" fmla="*/ 6 h 6"/>
                <a:gd name="T8" fmla="*/ 2 w 4"/>
                <a:gd name="T9" fmla="*/ 0 h 6"/>
                <a:gd name="T10" fmla="*/ 4 w 4"/>
                <a:gd name="T11" fmla="*/ 2 h 6"/>
                <a:gd name="T12" fmla="*/ 4 w 4"/>
                <a:gd name="T13" fmla="*/ 2 h 6"/>
                <a:gd name="T14" fmla="*/ 4 w 4"/>
                <a:gd name="T15" fmla="*/ 2 h 6"/>
                <a:gd name="T16" fmla="*/ 0 w 4"/>
                <a:gd name="T17" fmla="*/ 2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6"/>
                <a:gd name="T29" fmla="*/ 4 w 4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6">
                  <a:moveTo>
                    <a:pt x="0" y="2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2" y="0"/>
                  </a:lnTo>
                  <a:lnTo>
                    <a:pt x="4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3" name="Freeform 389">
              <a:extLst>
                <a:ext uri="{FF2B5EF4-FFF2-40B4-BE49-F238E27FC236}">
                  <a16:creationId xmlns:a16="http://schemas.microsoft.com/office/drawing/2014/main" id="{3CE7A36B-0ECC-4F51-8C74-EEBA2F18F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" y="2782"/>
              <a:ext cx="4" cy="4"/>
            </a:xfrm>
            <a:custGeom>
              <a:avLst/>
              <a:gdLst>
                <a:gd name="T0" fmla="*/ 2 w 4"/>
                <a:gd name="T1" fmla="*/ 0 h 4"/>
                <a:gd name="T2" fmla="*/ 2 w 4"/>
                <a:gd name="T3" fmla="*/ 0 h 4"/>
                <a:gd name="T4" fmla="*/ 0 w 4"/>
                <a:gd name="T5" fmla="*/ 2 h 4"/>
                <a:gd name="T6" fmla="*/ 0 w 4"/>
                <a:gd name="T7" fmla="*/ 4 h 4"/>
                <a:gd name="T8" fmla="*/ 4 w 4"/>
                <a:gd name="T9" fmla="*/ 4 h 4"/>
                <a:gd name="T10" fmla="*/ 4 w 4"/>
                <a:gd name="T11" fmla="*/ 4 h 4"/>
                <a:gd name="T12" fmla="*/ 2 w 4"/>
                <a:gd name="T13" fmla="*/ 4 h 4"/>
                <a:gd name="T14" fmla="*/ 2 w 4"/>
                <a:gd name="T15" fmla="*/ 4 h 4"/>
                <a:gd name="T16" fmla="*/ 2 w 4"/>
                <a:gd name="T17" fmla="*/ 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4"/>
                <a:gd name="T29" fmla="*/ 4 w 4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4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4" name="Freeform 390">
              <a:extLst>
                <a:ext uri="{FF2B5EF4-FFF2-40B4-BE49-F238E27FC236}">
                  <a16:creationId xmlns:a16="http://schemas.microsoft.com/office/drawing/2014/main" id="{824C64A6-17E8-475C-A54C-7092F2C6F5D8}"/>
                </a:ext>
              </a:extLst>
            </p:cNvPr>
            <p:cNvSpPr>
              <a:spLocks/>
            </p:cNvSpPr>
            <p:nvPr/>
          </p:nvSpPr>
          <p:spPr bwMode="auto">
            <a:xfrm>
              <a:off x="959" y="2782"/>
              <a:ext cx="5" cy="6"/>
            </a:xfrm>
            <a:custGeom>
              <a:avLst/>
              <a:gdLst>
                <a:gd name="T0" fmla="*/ 2 w 5"/>
                <a:gd name="T1" fmla="*/ 0 h 6"/>
                <a:gd name="T2" fmla="*/ 0 w 5"/>
                <a:gd name="T3" fmla="*/ 2 h 6"/>
                <a:gd name="T4" fmla="*/ 0 w 5"/>
                <a:gd name="T5" fmla="*/ 4 h 6"/>
                <a:gd name="T6" fmla="*/ 0 w 5"/>
                <a:gd name="T7" fmla="*/ 6 h 6"/>
                <a:gd name="T8" fmla="*/ 2 w 5"/>
                <a:gd name="T9" fmla="*/ 6 h 6"/>
                <a:gd name="T10" fmla="*/ 5 w 5"/>
                <a:gd name="T11" fmla="*/ 6 h 6"/>
                <a:gd name="T12" fmla="*/ 5 w 5"/>
                <a:gd name="T13" fmla="*/ 4 h 6"/>
                <a:gd name="T14" fmla="*/ 5 w 5"/>
                <a:gd name="T15" fmla="*/ 2 h 6"/>
                <a:gd name="T16" fmla="*/ 2 w 5"/>
                <a:gd name="T17" fmla="*/ 0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6"/>
                <a:gd name="T29" fmla="*/ 5 w 5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6">
                  <a:moveTo>
                    <a:pt x="2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5" y="6"/>
                  </a:lnTo>
                  <a:lnTo>
                    <a:pt x="5" y="4"/>
                  </a:lnTo>
                  <a:lnTo>
                    <a:pt x="5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3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5" name="Freeform 391">
              <a:extLst>
                <a:ext uri="{FF2B5EF4-FFF2-40B4-BE49-F238E27FC236}">
                  <a16:creationId xmlns:a16="http://schemas.microsoft.com/office/drawing/2014/main" id="{A6931199-71C7-4C8E-B1B8-8EAA83312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" y="2778"/>
              <a:ext cx="10" cy="8"/>
            </a:xfrm>
            <a:custGeom>
              <a:avLst/>
              <a:gdLst>
                <a:gd name="T0" fmla="*/ 10 w 10"/>
                <a:gd name="T1" fmla="*/ 8 h 8"/>
                <a:gd name="T2" fmla="*/ 10 w 10"/>
                <a:gd name="T3" fmla="*/ 8 h 8"/>
                <a:gd name="T4" fmla="*/ 10 w 10"/>
                <a:gd name="T5" fmla="*/ 8 h 8"/>
                <a:gd name="T6" fmla="*/ 8 w 10"/>
                <a:gd name="T7" fmla="*/ 8 h 8"/>
                <a:gd name="T8" fmla="*/ 8 w 10"/>
                <a:gd name="T9" fmla="*/ 0 h 8"/>
                <a:gd name="T10" fmla="*/ 4 w 10"/>
                <a:gd name="T11" fmla="*/ 2 h 8"/>
                <a:gd name="T12" fmla="*/ 0 w 10"/>
                <a:gd name="T13" fmla="*/ 8 h 8"/>
                <a:gd name="T14" fmla="*/ 0 w 10"/>
                <a:gd name="T15" fmla="*/ 8 h 8"/>
                <a:gd name="T16" fmla="*/ 10 w 10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8"/>
                <a:gd name="T29" fmla="*/ 10 w 10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8">
                  <a:moveTo>
                    <a:pt x="10" y="8"/>
                  </a:moveTo>
                  <a:lnTo>
                    <a:pt x="10" y="8"/>
                  </a:lnTo>
                  <a:lnTo>
                    <a:pt x="8" y="8"/>
                  </a:lnTo>
                  <a:lnTo>
                    <a:pt x="8" y="0"/>
                  </a:lnTo>
                  <a:lnTo>
                    <a:pt x="4" y="2"/>
                  </a:lnTo>
                  <a:lnTo>
                    <a:pt x="0" y="8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6" name="Freeform 392">
              <a:extLst>
                <a:ext uri="{FF2B5EF4-FFF2-40B4-BE49-F238E27FC236}">
                  <a16:creationId xmlns:a16="http://schemas.microsoft.com/office/drawing/2014/main" id="{8E39B921-9212-4045-9AF0-0AA6AE142ABD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" y="2784"/>
              <a:ext cx="10" cy="10"/>
            </a:xfrm>
            <a:custGeom>
              <a:avLst/>
              <a:gdLst>
                <a:gd name="T0" fmla="*/ 8 w 10"/>
                <a:gd name="T1" fmla="*/ 0 h 10"/>
                <a:gd name="T2" fmla="*/ 8 w 10"/>
                <a:gd name="T3" fmla="*/ 0 h 10"/>
                <a:gd name="T4" fmla="*/ 10 w 10"/>
                <a:gd name="T5" fmla="*/ 0 h 10"/>
                <a:gd name="T6" fmla="*/ 10 w 10"/>
                <a:gd name="T7" fmla="*/ 2 h 10"/>
                <a:gd name="T8" fmla="*/ 0 w 10"/>
                <a:gd name="T9" fmla="*/ 2 h 10"/>
                <a:gd name="T10" fmla="*/ 4 w 10"/>
                <a:gd name="T11" fmla="*/ 8 h 10"/>
                <a:gd name="T12" fmla="*/ 8 w 10"/>
                <a:gd name="T13" fmla="*/ 10 h 10"/>
                <a:gd name="T14" fmla="*/ 8 w 10"/>
                <a:gd name="T15" fmla="*/ 10 h 10"/>
                <a:gd name="T16" fmla="*/ 8 w 10"/>
                <a:gd name="T17" fmla="*/ 0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10"/>
                <a:gd name="T29" fmla="*/ 10 w 10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10">
                  <a:moveTo>
                    <a:pt x="8" y="0"/>
                  </a:moveTo>
                  <a:lnTo>
                    <a:pt x="8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0" y="2"/>
                  </a:lnTo>
                  <a:lnTo>
                    <a:pt x="4" y="8"/>
                  </a:lnTo>
                  <a:lnTo>
                    <a:pt x="8" y="1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7" name="Freeform 393">
              <a:extLst>
                <a:ext uri="{FF2B5EF4-FFF2-40B4-BE49-F238E27FC236}">
                  <a16:creationId xmlns:a16="http://schemas.microsoft.com/office/drawing/2014/main" id="{7B033EC6-578F-405E-8742-BDAADAD12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" y="2784"/>
              <a:ext cx="7" cy="10"/>
            </a:xfrm>
            <a:custGeom>
              <a:avLst/>
              <a:gdLst>
                <a:gd name="T0" fmla="*/ 0 w 7"/>
                <a:gd name="T1" fmla="*/ 2 h 10"/>
                <a:gd name="T2" fmla="*/ 0 w 7"/>
                <a:gd name="T3" fmla="*/ 2 h 10"/>
                <a:gd name="T4" fmla="*/ 0 w 7"/>
                <a:gd name="T5" fmla="*/ 0 h 10"/>
                <a:gd name="T6" fmla="*/ 0 w 7"/>
                <a:gd name="T7" fmla="*/ 0 h 10"/>
                <a:gd name="T8" fmla="*/ 0 w 7"/>
                <a:gd name="T9" fmla="*/ 10 h 10"/>
                <a:gd name="T10" fmla="*/ 5 w 7"/>
                <a:gd name="T11" fmla="*/ 8 h 10"/>
                <a:gd name="T12" fmla="*/ 7 w 7"/>
                <a:gd name="T13" fmla="*/ 2 h 10"/>
                <a:gd name="T14" fmla="*/ 7 w 7"/>
                <a:gd name="T15" fmla="*/ 2 h 10"/>
                <a:gd name="T16" fmla="*/ 0 w 7"/>
                <a:gd name="T17" fmla="*/ 2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10"/>
                <a:gd name="T29" fmla="*/ 7 w 7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10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10"/>
                  </a:lnTo>
                  <a:lnTo>
                    <a:pt x="5" y="8"/>
                  </a:lnTo>
                  <a:lnTo>
                    <a:pt x="7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8" name="Freeform 394">
              <a:extLst>
                <a:ext uri="{FF2B5EF4-FFF2-40B4-BE49-F238E27FC236}">
                  <a16:creationId xmlns:a16="http://schemas.microsoft.com/office/drawing/2014/main" id="{41F8C122-1007-44F7-B848-A2CE97D1F28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" y="2778"/>
              <a:ext cx="7" cy="8"/>
            </a:xfrm>
            <a:custGeom>
              <a:avLst/>
              <a:gdLst>
                <a:gd name="T0" fmla="*/ 0 w 7"/>
                <a:gd name="T1" fmla="*/ 8 h 8"/>
                <a:gd name="T2" fmla="*/ 0 w 7"/>
                <a:gd name="T3" fmla="*/ 8 h 8"/>
                <a:gd name="T4" fmla="*/ 0 w 7"/>
                <a:gd name="T5" fmla="*/ 8 h 8"/>
                <a:gd name="T6" fmla="*/ 0 w 7"/>
                <a:gd name="T7" fmla="*/ 8 h 8"/>
                <a:gd name="T8" fmla="*/ 7 w 7"/>
                <a:gd name="T9" fmla="*/ 8 h 8"/>
                <a:gd name="T10" fmla="*/ 5 w 7"/>
                <a:gd name="T11" fmla="*/ 2 h 8"/>
                <a:gd name="T12" fmla="*/ 0 w 7"/>
                <a:gd name="T13" fmla="*/ 0 h 8"/>
                <a:gd name="T14" fmla="*/ 0 w 7"/>
                <a:gd name="T15" fmla="*/ 0 h 8"/>
                <a:gd name="T16" fmla="*/ 0 w 7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8"/>
                <a:gd name="T29" fmla="*/ 7 w 7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8">
                  <a:moveTo>
                    <a:pt x="0" y="8"/>
                  </a:moveTo>
                  <a:lnTo>
                    <a:pt x="0" y="8"/>
                  </a:lnTo>
                  <a:lnTo>
                    <a:pt x="7" y="8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9" name="Rectangle 395">
              <a:extLst>
                <a:ext uri="{FF2B5EF4-FFF2-40B4-BE49-F238E27FC236}">
                  <a16:creationId xmlns:a16="http://schemas.microsoft.com/office/drawing/2014/main" id="{9ED7F8F2-AE98-4CA2-A614-470D0DBFA7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" y="2780"/>
              <a:ext cx="7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>
                  <a:solidFill>
                    <a:srgbClr val="1F1A17"/>
                  </a:solidFill>
                </a:rPr>
                <a:t>O</a:t>
              </a:r>
              <a:endParaRPr lang="en-US" altLang="en-US"/>
            </a:p>
          </p:txBody>
        </p:sp>
      </p:grpSp>
      <p:grpSp>
        <p:nvGrpSpPr>
          <p:cNvPr id="4" name="Group 398">
            <a:extLst>
              <a:ext uri="{FF2B5EF4-FFF2-40B4-BE49-F238E27FC236}">
                <a16:creationId xmlns:a16="http://schemas.microsoft.com/office/drawing/2014/main" id="{438D0C86-0336-4A29-958E-F1F61F7DD9A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232150" y="4019550"/>
            <a:ext cx="515938" cy="404813"/>
            <a:chOff x="2036" y="2589"/>
            <a:chExt cx="325" cy="255"/>
          </a:xfrm>
        </p:grpSpPr>
        <p:sp>
          <p:nvSpPr>
            <p:cNvPr id="15446" name="AutoShape 397">
              <a:extLst>
                <a:ext uri="{FF2B5EF4-FFF2-40B4-BE49-F238E27FC236}">
                  <a16:creationId xmlns:a16="http://schemas.microsoft.com/office/drawing/2014/main" id="{81F88E74-55C2-4A91-A9BF-BC163FC8D17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036" y="2595"/>
              <a:ext cx="325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7" name="Rectangle 399">
              <a:extLst>
                <a:ext uri="{FF2B5EF4-FFF2-40B4-BE49-F238E27FC236}">
                  <a16:creationId xmlns:a16="http://schemas.microsoft.com/office/drawing/2014/main" id="{5EB5C0AD-0297-498A-B5DB-3EFF18FDF4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" y="2710"/>
              <a:ext cx="199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max</a:t>
              </a:r>
              <a:endParaRPr lang="en-US" altLang="en-US"/>
            </a:p>
          </p:txBody>
        </p:sp>
        <p:sp>
          <p:nvSpPr>
            <p:cNvPr id="15448" name="Rectangle 400">
              <a:extLst>
                <a:ext uri="{FF2B5EF4-FFF2-40B4-BE49-F238E27FC236}">
                  <a16:creationId xmlns:a16="http://schemas.microsoft.com/office/drawing/2014/main" id="{401C93F8-76F4-4A5B-AB60-A866E9EBA2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6" y="2589"/>
              <a:ext cx="8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/>
            </a:p>
          </p:txBody>
        </p:sp>
      </p:grpSp>
      <p:sp>
        <p:nvSpPr>
          <p:cNvPr id="169362" name="Text Box 402">
            <a:extLst>
              <a:ext uri="{FF2B5EF4-FFF2-40B4-BE49-F238E27FC236}">
                <a16:creationId xmlns:a16="http://schemas.microsoft.com/office/drawing/2014/main" id="{965D686F-4C2F-491B-A777-0401A5352E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7288" y="3063875"/>
            <a:ext cx="3960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CS" altLang="en-US" b="1"/>
              <a:t>Brzina ima samo projekciju na x-osu:</a:t>
            </a:r>
            <a:endParaRPr lang="en-US" altLang="en-US" b="1"/>
          </a:p>
        </p:txBody>
      </p:sp>
      <p:pic>
        <p:nvPicPr>
          <p:cNvPr id="169363" name="Picture 403" descr="BD14868_">
            <a:extLst>
              <a:ext uri="{FF2B5EF4-FFF2-40B4-BE49-F238E27FC236}">
                <a16:creationId xmlns:a16="http://schemas.microsoft.com/office/drawing/2014/main" id="{32172398-B692-4996-ADFF-92D8F3291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157538"/>
            <a:ext cx="18732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05">
            <a:extLst>
              <a:ext uri="{FF2B5EF4-FFF2-40B4-BE49-F238E27FC236}">
                <a16:creationId xmlns:a16="http://schemas.microsoft.com/office/drawing/2014/main" id="{734F6D1E-C953-4463-838E-2428B8E6CAE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367338" y="3392488"/>
            <a:ext cx="2733675" cy="434975"/>
            <a:chOff x="3311" y="2339"/>
            <a:chExt cx="1722" cy="274"/>
          </a:xfrm>
        </p:grpSpPr>
        <p:sp>
          <p:nvSpPr>
            <p:cNvPr id="15430" name="AutoShape 404">
              <a:extLst>
                <a:ext uri="{FF2B5EF4-FFF2-40B4-BE49-F238E27FC236}">
                  <a16:creationId xmlns:a16="http://schemas.microsoft.com/office/drawing/2014/main" id="{001EEAEE-E6BA-46A0-ACD5-E1111B2F2C5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311" y="2364"/>
              <a:ext cx="1722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1" name="Rectangle 406">
              <a:extLst>
                <a:ext uri="{FF2B5EF4-FFF2-40B4-BE49-F238E27FC236}">
                  <a16:creationId xmlns:a16="http://schemas.microsoft.com/office/drawing/2014/main" id="{C3D872E6-C273-4FC9-A15E-4A94C9EE1A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5" y="2358"/>
              <a:ext cx="6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)</a:t>
              </a:r>
              <a:endParaRPr lang="en-US" altLang="en-US"/>
            </a:p>
          </p:txBody>
        </p:sp>
        <p:sp>
          <p:nvSpPr>
            <p:cNvPr id="15432" name="Rectangle 407">
              <a:extLst>
                <a:ext uri="{FF2B5EF4-FFF2-40B4-BE49-F238E27FC236}">
                  <a16:creationId xmlns:a16="http://schemas.microsoft.com/office/drawing/2014/main" id="{BBACAB31-60F7-4502-ADD5-DAF513C807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3" y="2358"/>
              <a:ext cx="53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t</a:t>
              </a:r>
              <a:endParaRPr lang="en-US" altLang="en-US"/>
            </a:p>
          </p:txBody>
        </p:sp>
        <p:sp>
          <p:nvSpPr>
            <p:cNvPr id="15433" name="Rectangle 408">
              <a:extLst>
                <a:ext uri="{FF2B5EF4-FFF2-40B4-BE49-F238E27FC236}">
                  <a16:creationId xmlns:a16="http://schemas.microsoft.com/office/drawing/2014/main" id="{FB56A224-5B02-4198-ABEA-6A1DFF5EEA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9" y="2358"/>
              <a:ext cx="4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,</a:t>
              </a:r>
              <a:endParaRPr lang="en-US" altLang="en-US"/>
            </a:p>
          </p:txBody>
        </p:sp>
        <p:sp>
          <p:nvSpPr>
            <p:cNvPr id="15434" name="Rectangle 409">
              <a:extLst>
                <a:ext uri="{FF2B5EF4-FFF2-40B4-BE49-F238E27FC236}">
                  <a16:creationId xmlns:a16="http://schemas.microsoft.com/office/drawing/2014/main" id="{436DAD86-2DAF-410B-89AE-7AA4859D5B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2" y="2358"/>
              <a:ext cx="7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z</a:t>
              </a:r>
              <a:endParaRPr lang="en-US" altLang="en-US"/>
            </a:p>
          </p:txBody>
        </p:sp>
        <p:sp>
          <p:nvSpPr>
            <p:cNvPr id="15435" name="Rectangle 410">
              <a:extLst>
                <a:ext uri="{FF2B5EF4-FFF2-40B4-BE49-F238E27FC236}">
                  <a16:creationId xmlns:a16="http://schemas.microsoft.com/office/drawing/2014/main" id="{00D0168F-3C0F-41B1-B9CA-1FCC8EBC85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1" y="2358"/>
              <a:ext cx="4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,</a:t>
              </a:r>
              <a:endParaRPr lang="en-US" altLang="en-US"/>
            </a:p>
          </p:txBody>
        </p:sp>
        <p:sp>
          <p:nvSpPr>
            <p:cNvPr id="15436" name="Rectangle 411">
              <a:extLst>
                <a:ext uri="{FF2B5EF4-FFF2-40B4-BE49-F238E27FC236}">
                  <a16:creationId xmlns:a16="http://schemas.microsoft.com/office/drawing/2014/main" id="{B2A1583C-DD59-4D9D-8201-146EC244FA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6" y="2358"/>
              <a:ext cx="8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y</a:t>
              </a:r>
              <a:endParaRPr lang="en-US" altLang="en-US"/>
            </a:p>
          </p:txBody>
        </p:sp>
        <p:sp>
          <p:nvSpPr>
            <p:cNvPr id="15437" name="Rectangle 412">
              <a:extLst>
                <a:ext uri="{FF2B5EF4-FFF2-40B4-BE49-F238E27FC236}">
                  <a16:creationId xmlns:a16="http://schemas.microsoft.com/office/drawing/2014/main" id="{24BFCB92-9C90-453C-B8A1-578DC23AA1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2358"/>
              <a:ext cx="4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,</a:t>
              </a:r>
              <a:endParaRPr lang="en-US" altLang="en-US"/>
            </a:p>
          </p:txBody>
        </p:sp>
        <p:sp>
          <p:nvSpPr>
            <p:cNvPr id="15438" name="Rectangle 413">
              <a:extLst>
                <a:ext uri="{FF2B5EF4-FFF2-40B4-BE49-F238E27FC236}">
                  <a16:creationId xmlns:a16="http://schemas.microsoft.com/office/drawing/2014/main" id="{522E6966-4747-4473-84C7-733FAB2E42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0" y="2358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endParaRPr lang="en-US" altLang="en-US"/>
            </a:p>
          </p:txBody>
        </p:sp>
        <p:sp>
          <p:nvSpPr>
            <p:cNvPr id="15439" name="Rectangle 414">
              <a:extLst>
                <a:ext uri="{FF2B5EF4-FFF2-40B4-BE49-F238E27FC236}">
                  <a16:creationId xmlns:a16="http://schemas.microsoft.com/office/drawing/2014/main" id="{DB4920D7-6234-48FF-8275-3CC6D941DC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9" y="2358"/>
              <a:ext cx="6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(</a:t>
              </a:r>
              <a:endParaRPr lang="en-US" altLang="en-US"/>
            </a:p>
          </p:txBody>
        </p:sp>
        <p:sp>
          <p:nvSpPr>
            <p:cNvPr id="15440" name="Rectangle 415">
              <a:extLst>
                <a:ext uri="{FF2B5EF4-FFF2-40B4-BE49-F238E27FC236}">
                  <a16:creationId xmlns:a16="http://schemas.microsoft.com/office/drawing/2014/main" id="{88263495-34BD-4884-8B3B-18FA5FFA54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6" y="2358"/>
              <a:ext cx="8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/>
            </a:p>
          </p:txBody>
        </p:sp>
        <p:sp>
          <p:nvSpPr>
            <p:cNvPr id="15441" name="Rectangle 416">
              <a:extLst>
                <a:ext uri="{FF2B5EF4-FFF2-40B4-BE49-F238E27FC236}">
                  <a16:creationId xmlns:a16="http://schemas.microsoft.com/office/drawing/2014/main" id="{473D8054-8D48-47BD-8FC6-7C5D182CE3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0" y="2358"/>
              <a:ext cx="8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/>
            </a:p>
          </p:txBody>
        </p:sp>
        <p:sp>
          <p:nvSpPr>
            <p:cNvPr id="15442" name="Rectangle 417">
              <a:extLst>
                <a:ext uri="{FF2B5EF4-FFF2-40B4-BE49-F238E27FC236}">
                  <a16:creationId xmlns:a16="http://schemas.microsoft.com/office/drawing/2014/main" id="{399ABFA7-96E1-4C1F-B9DA-65AC8D1663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1" y="2358"/>
              <a:ext cx="8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/>
            </a:p>
          </p:txBody>
        </p:sp>
        <p:sp>
          <p:nvSpPr>
            <p:cNvPr id="15443" name="Rectangle 418">
              <a:extLst>
                <a:ext uri="{FF2B5EF4-FFF2-40B4-BE49-F238E27FC236}">
                  <a16:creationId xmlns:a16="http://schemas.microsoft.com/office/drawing/2014/main" id="{6724B9E7-5D6F-4F33-A65A-D53C444E46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1" y="2479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endParaRPr lang="en-US" altLang="en-US"/>
            </a:p>
          </p:txBody>
        </p:sp>
        <p:sp>
          <p:nvSpPr>
            <p:cNvPr id="15444" name="Rectangle 419">
              <a:extLst>
                <a:ext uri="{FF2B5EF4-FFF2-40B4-BE49-F238E27FC236}">
                  <a16:creationId xmlns:a16="http://schemas.microsoft.com/office/drawing/2014/main" id="{B0F6B27F-6BD1-4557-8A08-14D7C4F06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" y="2339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/>
            </a:p>
          </p:txBody>
        </p:sp>
        <p:sp>
          <p:nvSpPr>
            <p:cNvPr id="15445" name="Rectangle 420">
              <a:extLst>
                <a:ext uri="{FF2B5EF4-FFF2-40B4-BE49-F238E27FC236}">
                  <a16:creationId xmlns:a16="http://schemas.microsoft.com/office/drawing/2014/main" id="{18B9B505-1033-4312-9D35-B1596C5210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3" y="2339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/>
            </a:p>
          </p:txBody>
        </p:sp>
      </p:grpSp>
      <p:sp>
        <p:nvSpPr>
          <p:cNvPr id="169382" name="Text Box 422">
            <a:extLst>
              <a:ext uri="{FF2B5EF4-FFF2-40B4-BE49-F238E27FC236}">
                <a16:creationId xmlns:a16="http://schemas.microsoft.com/office/drawing/2014/main" id="{527F8FB7-4BA2-4AC4-9903-C0D4A67538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5863" y="3921125"/>
            <a:ext cx="33131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CS" altLang="en-US" b="1"/>
              <a:t>Iz jednačine kontinuiteta:</a:t>
            </a:r>
            <a:endParaRPr lang="en-US" altLang="en-US" b="1"/>
          </a:p>
        </p:txBody>
      </p:sp>
      <p:pic>
        <p:nvPicPr>
          <p:cNvPr id="169383" name="Picture 423" descr="BD14868_">
            <a:extLst>
              <a:ext uri="{FF2B5EF4-FFF2-40B4-BE49-F238E27FC236}">
                <a16:creationId xmlns:a16="http://schemas.microsoft.com/office/drawing/2014/main" id="{DC4AC894-40C0-49AA-8B57-872FDFC19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75" y="4014788"/>
            <a:ext cx="18732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425">
            <a:extLst>
              <a:ext uri="{FF2B5EF4-FFF2-40B4-BE49-F238E27FC236}">
                <a16:creationId xmlns:a16="http://schemas.microsoft.com/office/drawing/2014/main" id="{ED7B32B9-261B-4BAE-9639-6DF476E083E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272088" y="4257675"/>
            <a:ext cx="2647950" cy="865188"/>
            <a:chOff x="2880" y="2747"/>
            <a:chExt cx="1668" cy="545"/>
          </a:xfrm>
        </p:grpSpPr>
        <p:sp>
          <p:nvSpPr>
            <p:cNvPr id="15407" name="AutoShape 424">
              <a:extLst>
                <a:ext uri="{FF2B5EF4-FFF2-40B4-BE49-F238E27FC236}">
                  <a16:creationId xmlns:a16="http://schemas.microsoft.com/office/drawing/2014/main" id="{56542BAB-08A2-431B-9045-01B831D4A1A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80" y="2772"/>
              <a:ext cx="1668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8" name="Line 426">
              <a:extLst>
                <a:ext uri="{FF2B5EF4-FFF2-40B4-BE49-F238E27FC236}">
                  <a16:creationId xmlns:a16="http://schemas.microsoft.com/office/drawing/2014/main" id="{863F53C0-C7C3-4C3A-8BA5-3E5651805E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6" y="3033"/>
              <a:ext cx="28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9" name="Line 427">
              <a:extLst>
                <a:ext uri="{FF2B5EF4-FFF2-40B4-BE49-F238E27FC236}">
                  <a16:creationId xmlns:a16="http://schemas.microsoft.com/office/drawing/2014/main" id="{ECFE1617-1F42-4DF7-B7AF-81CFBB57BC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14" y="3033"/>
              <a:ext cx="28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0" name="Line 428">
              <a:extLst>
                <a:ext uri="{FF2B5EF4-FFF2-40B4-BE49-F238E27FC236}">
                  <a16:creationId xmlns:a16="http://schemas.microsoft.com/office/drawing/2014/main" id="{BCA31AFB-05FF-40E6-9237-52ED172448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1" y="3033"/>
              <a:ext cx="26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1" name="Rectangle 429">
              <a:extLst>
                <a:ext uri="{FF2B5EF4-FFF2-40B4-BE49-F238E27FC236}">
                  <a16:creationId xmlns:a16="http://schemas.microsoft.com/office/drawing/2014/main" id="{D4FEA223-1179-4771-8920-00454053D2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6" y="2911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0</a:t>
              </a:r>
              <a:endParaRPr lang="en-US" altLang="en-US"/>
            </a:p>
          </p:txBody>
        </p:sp>
        <p:sp>
          <p:nvSpPr>
            <p:cNvPr id="15412" name="Rectangle 430">
              <a:extLst>
                <a:ext uri="{FF2B5EF4-FFF2-40B4-BE49-F238E27FC236}">
                  <a16:creationId xmlns:a16="http://schemas.microsoft.com/office/drawing/2014/main" id="{F45F6494-D029-4F32-9A3B-3E0F62FEBE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9" y="2891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/>
            </a:p>
          </p:txBody>
        </p:sp>
        <p:sp>
          <p:nvSpPr>
            <p:cNvPr id="15413" name="Rectangle 431">
              <a:extLst>
                <a:ext uri="{FF2B5EF4-FFF2-40B4-BE49-F238E27FC236}">
                  <a16:creationId xmlns:a16="http://schemas.microsoft.com/office/drawing/2014/main" id="{721AD289-A60F-4BDC-A25F-4993447D8C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4" y="3035"/>
              <a:ext cx="9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¶</a:t>
              </a:r>
              <a:endParaRPr lang="en-US" altLang="en-US"/>
            </a:p>
          </p:txBody>
        </p:sp>
        <p:sp>
          <p:nvSpPr>
            <p:cNvPr id="15414" name="Rectangle 432">
              <a:extLst>
                <a:ext uri="{FF2B5EF4-FFF2-40B4-BE49-F238E27FC236}">
                  <a16:creationId xmlns:a16="http://schemas.microsoft.com/office/drawing/2014/main" id="{20770188-01E4-457B-AEE9-D0A00F1CC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3" y="2762"/>
              <a:ext cx="9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¶</a:t>
              </a:r>
              <a:endParaRPr lang="en-US" altLang="en-US"/>
            </a:p>
          </p:txBody>
        </p:sp>
        <p:sp>
          <p:nvSpPr>
            <p:cNvPr id="15415" name="Rectangle 433">
              <a:extLst>
                <a:ext uri="{FF2B5EF4-FFF2-40B4-BE49-F238E27FC236}">
                  <a16:creationId xmlns:a16="http://schemas.microsoft.com/office/drawing/2014/main" id="{AE098485-99DC-4918-9770-8101F5875F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6" y="2891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/>
            </a:p>
          </p:txBody>
        </p:sp>
        <p:sp>
          <p:nvSpPr>
            <p:cNvPr id="15416" name="Rectangle 434">
              <a:extLst>
                <a:ext uri="{FF2B5EF4-FFF2-40B4-BE49-F238E27FC236}">
                  <a16:creationId xmlns:a16="http://schemas.microsoft.com/office/drawing/2014/main" id="{259942D0-6474-497A-A8DA-28FA32CA6A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1" y="3035"/>
              <a:ext cx="9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¶</a:t>
              </a:r>
              <a:endParaRPr lang="en-US" altLang="en-US"/>
            </a:p>
          </p:txBody>
        </p:sp>
        <p:sp>
          <p:nvSpPr>
            <p:cNvPr id="15417" name="Rectangle 435">
              <a:extLst>
                <a:ext uri="{FF2B5EF4-FFF2-40B4-BE49-F238E27FC236}">
                  <a16:creationId xmlns:a16="http://schemas.microsoft.com/office/drawing/2014/main" id="{C042D1B4-FE59-4A33-B2B7-0478E9ED88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6" y="2747"/>
              <a:ext cx="9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¶</a:t>
              </a:r>
              <a:endParaRPr lang="en-US" altLang="en-US"/>
            </a:p>
          </p:txBody>
        </p:sp>
        <p:sp>
          <p:nvSpPr>
            <p:cNvPr id="15418" name="Rectangle 436">
              <a:extLst>
                <a:ext uri="{FF2B5EF4-FFF2-40B4-BE49-F238E27FC236}">
                  <a16:creationId xmlns:a16="http://schemas.microsoft.com/office/drawing/2014/main" id="{B318273A-9131-48D6-BDA5-1E6152A300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0" y="2891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/>
            </a:p>
          </p:txBody>
        </p:sp>
        <p:sp>
          <p:nvSpPr>
            <p:cNvPr id="15419" name="Rectangle 437">
              <a:extLst>
                <a:ext uri="{FF2B5EF4-FFF2-40B4-BE49-F238E27FC236}">
                  <a16:creationId xmlns:a16="http://schemas.microsoft.com/office/drawing/2014/main" id="{66A7ECE2-7BA0-4619-A198-123827578F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8" y="3035"/>
              <a:ext cx="9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¶</a:t>
              </a:r>
              <a:endParaRPr lang="en-US" altLang="en-US"/>
            </a:p>
          </p:txBody>
        </p:sp>
        <p:sp>
          <p:nvSpPr>
            <p:cNvPr id="15420" name="Rectangle 438">
              <a:extLst>
                <a:ext uri="{FF2B5EF4-FFF2-40B4-BE49-F238E27FC236}">
                  <a16:creationId xmlns:a16="http://schemas.microsoft.com/office/drawing/2014/main" id="{8DB47862-F828-4C7B-A5E3-1EEA8439EC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8" y="2769"/>
              <a:ext cx="9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¶</a:t>
              </a:r>
              <a:endParaRPr lang="en-US" altLang="en-US"/>
            </a:p>
          </p:txBody>
        </p:sp>
        <p:sp>
          <p:nvSpPr>
            <p:cNvPr id="15421" name="Rectangle 439">
              <a:extLst>
                <a:ext uri="{FF2B5EF4-FFF2-40B4-BE49-F238E27FC236}">
                  <a16:creationId xmlns:a16="http://schemas.microsoft.com/office/drawing/2014/main" id="{0BEBFAAD-44C2-4CAC-A213-6B86C20EE5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0" y="3054"/>
              <a:ext cx="7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z</a:t>
              </a:r>
              <a:endParaRPr lang="en-US" altLang="en-US"/>
            </a:p>
          </p:txBody>
        </p:sp>
        <p:sp>
          <p:nvSpPr>
            <p:cNvPr id="15422" name="Rectangle 440">
              <a:extLst>
                <a:ext uri="{FF2B5EF4-FFF2-40B4-BE49-F238E27FC236}">
                  <a16:creationId xmlns:a16="http://schemas.microsoft.com/office/drawing/2014/main" id="{9488395E-65A7-44C3-87D1-8B521D5819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8" y="2781"/>
              <a:ext cx="8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/>
            </a:p>
          </p:txBody>
        </p:sp>
        <p:sp>
          <p:nvSpPr>
            <p:cNvPr id="15423" name="Rectangle 441">
              <a:extLst>
                <a:ext uri="{FF2B5EF4-FFF2-40B4-BE49-F238E27FC236}">
                  <a16:creationId xmlns:a16="http://schemas.microsoft.com/office/drawing/2014/main" id="{6E05DD47-D039-4536-9546-EDD85B2F8C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7" y="3054"/>
              <a:ext cx="8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y</a:t>
              </a:r>
              <a:endParaRPr lang="en-US" altLang="en-US"/>
            </a:p>
          </p:txBody>
        </p:sp>
        <p:sp>
          <p:nvSpPr>
            <p:cNvPr id="15424" name="Rectangle 442">
              <a:extLst>
                <a:ext uri="{FF2B5EF4-FFF2-40B4-BE49-F238E27FC236}">
                  <a16:creationId xmlns:a16="http://schemas.microsoft.com/office/drawing/2014/main" id="{2536C46A-BF89-41DF-9554-171F107E73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2" y="2766"/>
              <a:ext cx="8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/>
            </a:p>
          </p:txBody>
        </p:sp>
        <p:sp>
          <p:nvSpPr>
            <p:cNvPr id="15425" name="Rectangle 443">
              <a:extLst>
                <a:ext uri="{FF2B5EF4-FFF2-40B4-BE49-F238E27FC236}">
                  <a16:creationId xmlns:a16="http://schemas.microsoft.com/office/drawing/2014/main" id="{C765AB83-62FF-4627-A270-B18AB07627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3" y="3054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endParaRPr lang="en-US" altLang="en-US"/>
            </a:p>
          </p:txBody>
        </p:sp>
        <p:sp>
          <p:nvSpPr>
            <p:cNvPr id="15426" name="Rectangle 444">
              <a:extLst>
                <a:ext uri="{FF2B5EF4-FFF2-40B4-BE49-F238E27FC236}">
                  <a16:creationId xmlns:a16="http://schemas.microsoft.com/office/drawing/2014/main" id="{BC98606A-8B5B-4D7D-9F4F-DD69263964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4" y="2788"/>
              <a:ext cx="8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/>
            </a:p>
          </p:txBody>
        </p:sp>
        <p:sp>
          <p:nvSpPr>
            <p:cNvPr id="15427" name="Rectangle 445">
              <a:extLst>
                <a:ext uri="{FF2B5EF4-FFF2-40B4-BE49-F238E27FC236}">
                  <a16:creationId xmlns:a16="http://schemas.microsoft.com/office/drawing/2014/main" id="{58C815FF-687A-43D1-8205-07086F57D1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4" y="2902"/>
              <a:ext cx="4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z</a:t>
              </a:r>
              <a:endParaRPr lang="en-US" altLang="en-US"/>
            </a:p>
          </p:txBody>
        </p:sp>
        <p:sp>
          <p:nvSpPr>
            <p:cNvPr id="15428" name="Rectangle 446">
              <a:extLst>
                <a:ext uri="{FF2B5EF4-FFF2-40B4-BE49-F238E27FC236}">
                  <a16:creationId xmlns:a16="http://schemas.microsoft.com/office/drawing/2014/main" id="{C903A741-6D58-4C39-86A4-CD4DDD241F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9" y="2887"/>
              <a:ext cx="5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y</a:t>
              </a:r>
              <a:endParaRPr lang="en-US" altLang="en-US"/>
            </a:p>
          </p:txBody>
        </p:sp>
        <p:sp>
          <p:nvSpPr>
            <p:cNvPr id="15429" name="Rectangle 447">
              <a:extLst>
                <a:ext uri="{FF2B5EF4-FFF2-40B4-BE49-F238E27FC236}">
                  <a16:creationId xmlns:a16="http://schemas.microsoft.com/office/drawing/2014/main" id="{8B4045A6-CC7E-47F7-A845-AC20355E0C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6" y="2909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endParaRPr lang="en-US" altLang="en-US"/>
            </a:p>
          </p:txBody>
        </p:sp>
      </p:grpSp>
      <p:grpSp>
        <p:nvGrpSpPr>
          <p:cNvPr id="7" name="Group 448">
            <a:extLst>
              <a:ext uri="{FF2B5EF4-FFF2-40B4-BE49-F238E27FC236}">
                <a16:creationId xmlns:a16="http://schemas.microsoft.com/office/drawing/2014/main" id="{418E8F9F-3A02-4614-A21A-1F81C7229D67}"/>
              </a:ext>
            </a:extLst>
          </p:cNvPr>
          <p:cNvGrpSpPr>
            <a:grpSpLocks/>
          </p:cNvGrpSpPr>
          <p:nvPr/>
        </p:nvGrpSpPr>
        <p:grpSpPr bwMode="auto">
          <a:xfrm>
            <a:off x="5940425" y="4113213"/>
            <a:ext cx="719138" cy="1008062"/>
            <a:chOff x="1958" y="1463"/>
            <a:chExt cx="1322" cy="396"/>
          </a:xfrm>
        </p:grpSpPr>
        <p:sp>
          <p:nvSpPr>
            <p:cNvPr id="15403" name="Freeform 449">
              <a:extLst>
                <a:ext uri="{FF2B5EF4-FFF2-40B4-BE49-F238E27FC236}">
                  <a16:creationId xmlns:a16="http://schemas.microsoft.com/office/drawing/2014/main" id="{AA6F47F9-3142-4205-BEE9-1F2218F1B7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9" y="1463"/>
              <a:ext cx="691" cy="219"/>
            </a:xfrm>
            <a:custGeom>
              <a:avLst/>
              <a:gdLst>
                <a:gd name="T0" fmla="*/ 691 w 691"/>
                <a:gd name="T1" fmla="*/ 219 h 219"/>
                <a:gd name="T2" fmla="*/ 691 w 691"/>
                <a:gd name="T3" fmla="*/ 219 h 219"/>
                <a:gd name="T4" fmla="*/ 691 w 691"/>
                <a:gd name="T5" fmla="*/ 209 h 219"/>
                <a:gd name="T6" fmla="*/ 688 w 691"/>
                <a:gd name="T7" fmla="*/ 199 h 219"/>
                <a:gd name="T8" fmla="*/ 683 w 691"/>
                <a:gd name="T9" fmla="*/ 190 h 219"/>
                <a:gd name="T10" fmla="*/ 675 w 691"/>
                <a:gd name="T11" fmla="*/ 179 h 219"/>
                <a:gd name="T12" fmla="*/ 667 w 691"/>
                <a:gd name="T13" fmla="*/ 169 h 219"/>
                <a:gd name="T14" fmla="*/ 657 w 691"/>
                <a:gd name="T15" fmla="*/ 159 h 219"/>
                <a:gd name="T16" fmla="*/ 645 w 691"/>
                <a:gd name="T17" fmla="*/ 150 h 219"/>
                <a:gd name="T18" fmla="*/ 632 w 691"/>
                <a:gd name="T19" fmla="*/ 140 h 219"/>
                <a:gd name="T20" fmla="*/ 617 w 691"/>
                <a:gd name="T21" fmla="*/ 131 h 219"/>
                <a:gd name="T22" fmla="*/ 601 w 691"/>
                <a:gd name="T23" fmla="*/ 122 h 219"/>
                <a:gd name="T24" fmla="*/ 584 w 691"/>
                <a:gd name="T25" fmla="*/ 113 h 219"/>
                <a:gd name="T26" fmla="*/ 565 w 691"/>
                <a:gd name="T27" fmla="*/ 104 h 219"/>
                <a:gd name="T28" fmla="*/ 546 w 691"/>
                <a:gd name="T29" fmla="*/ 95 h 219"/>
                <a:gd name="T30" fmla="*/ 525 w 691"/>
                <a:gd name="T31" fmla="*/ 87 h 219"/>
                <a:gd name="T32" fmla="*/ 502 w 691"/>
                <a:gd name="T33" fmla="*/ 78 h 219"/>
                <a:gd name="T34" fmla="*/ 478 w 691"/>
                <a:gd name="T35" fmla="*/ 70 h 219"/>
                <a:gd name="T36" fmla="*/ 430 w 691"/>
                <a:gd name="T37" fmla="*/ 56 h 219"/>
                <a:gd name="T38" fmla="*/ 376 w 691"/>
                <a:gd name="T39" fmla="*/ 42 h 219"/>
                <a:gd name="T40" fmla="*/ 320 w 691"/>
                <a:gd name="T41" fmla="*/ 30 h 219"/>
                <a:gd name="T42" fmla="*/ 261 w 691"/>
                <a:gd name="T43" fmla="*/ 19 h 219"/>
                <a:gd name="T44" fmla="*/ 229 w 691"/>
                <a:gd name="T45" fmla="*/ 14 h 219"/>
                <a:gd name="T46" fmla="*/ 199 w 691"/>
                <a:gd name="T47" fmla="*/ 11 h 219"/>
                <a:gd name="T48" fmla="*/ 167 w 691"/>
                <a:gd name="T49" fmla="*/ 7 h 219"/>
                <a:gd name="T50" fmla="*/ 135 w 691"/>
                <a:gd name="T51" fmla="*/ 4 h 219"/>
                <a:gd name="T52" fmla="*/ 101 w 691"/>
                <a:gd name="T53" fmla="*/ 2 h 219"/>
                <a:gd name="T54" fmla="*/ 68 w 691"/>
                <a:gd name="T55" fmla="*/ 1 h 219"/>
                <a:gd name="T56" fmla="*/ 34 w 691"/>
                <a:gd name="T57" fmla="*/ 0 h 219"/>
                <a:gd name="T58" fmla="*/ 0 w 691"/>
                <a:gd name="T59" fmla="*/ 0 h 219"/>
                <a:gd name="T60" fmla="*/ 0 w 691"/>
                <a:gd name="T61" fmla="*/ 18 h 219"/>
                <a:gd name="T62" fmla="*/ 34 w 691"/>
                <a:gd name="T63" fmla="*/ 18 h 219"/>
                <a:gd name="T64" fmla="*/ 66 w 691"/>
                <a:gd name="T65" fmla="*/ 19 h 219"/>
                <a:gd name="T66" fmla="*/ 100 w 691"/>
                <a:gd name="T67" fmla="*/ 21 h 219"/>
                <a:gd name="T68" fmla="*/ 132 w 691"/>
                <a:gd name="T69" fmla="*/ 23 h 219"/>
                <a:gd name="T70" fmla="*/ 163 w 691"/>
                <a:gd name="T71" fmla="*/ 25 h 219"/>
                <a:gd name="T72" fmla="*/ 194 w 691"/>
                <a:gd name="T73" fmla="*/ 29 h 219"/>
                <a:gd name="T74" fmla="*/ 224 w 691"/>
                <a:gd name="T75" fmla="*/ 33 h 219"/>
                <a:gd name="T76" fmla="*/ 255 w 691"/>
                <a:gd name="T77" fmla="*/ 38 h 219"/>
                <a:gd name="T78" fmla="*/ 312 w 691"/>
                <a:gd name="T79" fmla="*/ 48 h 219"/>
                <a:gd name="T80" fmla="*/ 368 w 691"/>
                <a:gd name="T81" fmla="*/ 59 h 219"/>
                <a:gd name="T82" fmla="*/ 419 w 691"/>
                <a:gd name="T83" fmla="*/ 73 h 219"/>
                <a:gd name="T84" fmla="*/ 469 w 691"/>
                <a:gd name="T85" fmla="*/ 87 h 219"/>
                <a:gd name="T86" fmla="*/ 491 w 691"/>
                <a:gd name="T87" fmla="*/ 95 h 219"/>
                <a:gd name="T88" fmla="*/ 512 w 691"/>
                <a:gd name="T89" fmla="*/ 103 h 219"/>
                <a:gd name="T90" fmla="*/ 533 w 691"/>
                <a:gd name="T91" fmla="*/ 111 h 219"/>
                <a:gd name="T92" fmla="*/ 550 w 691"/>
                <a:gd name="T93" fmla="*/ 120 h 219"/>
                <a:gd name="T94" fmla="*/ 568 w 691"/>
                <a:gd name="T95" fmla="*/ 128 h 219"/>
                <a:gd name="T96" fmla="*/ 586 w 691"/>
                <a:gd name="T97" fmla="*/ 137 h 219"/>
                <a:gd name="T98" fmla="*/ 600 w 691"/>
                <a:gd name="T99" fmla="*/ 146 h 219"/>
                <a:gd name="T100" fmla="*/ 614 w 691"/>
                <a:gd name="T101" fmla="*/ 154 h 219"/>
                <a:gd name="T102" fmla="*/ 625 w 691"/>
                <a:gd name="T103" fmla="*/ 163 h 219"/>
                <a:gd name="T104" fmla="*/ 637 w 691"/>
                <a:gd name="T105" fmla="*/ 172 h 219"/>
                <a:gd name="T106" fmla="*/ 645 w 691"/>
                <a:gd name="T107" fmla="*/ 179 h 219"/>
                <a:gd name="T108" fmla="*/ 653 w 691"/>
                <a:gd name="T109" fmla="*/ 188 h 219"/>
                <a:gd name="T110" fmla="*/ 657 w 691"/>
                <a:gd name="T111" fmla="*/ 196 h 219"/>
                <a:gd name="T112" fmla="*/ 662 w 691"/>
                <a:gd name="T113" fmla="*/ 204 h 219"/>
                <a:gd name="T114" fmla="*/ 664 w 691"/>
                <a:gd name="T115" fmla="*/ 212 h 219"/>
                <a:gd name="T116" fmla="*/ 665 w 691"/>
                <a:gd name="T117" fmla="*/ 219 h 219"/>
                <a:gd name="T118" fmla="*/ 665 w 691"/>
                <a:gd name="T119" fmla="*/ 219 h 219"/>
                <a:gd name="T120" fmla="*/ 691 w 691"/>
                <a:gd name="T121" fmla="*/ 219 h 21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91"/>
                <a:gd name="T184" fmla="*/ 0 h 219"/>
                <a:gd name="T185" fmla="*/ 691 w 691"/>
                <a:gd name="T186" fmla="*/ 219 h 21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91" h="219">
                  <a:moveTo>
                    <a:pt x="691" y="219"/>
                  </a:moveTo>
                  <a:lnTo>
                    <a:pt x="691" y="219"/>
                  </a:lnTo>
                  <a:lnTo>
                    <a:pt x="691" y="209"/>
                  </a:lnTo>
                  <a:lnTo>
                    <a:pt x="688" y="199"/>
                  </a:lnTo>
                  <a:lnTo>
                    <a:pt x="683" y="190"/>
                  </a:lnTo>
                  <a:lnTo>
                    <a:pt x="675" y="179"/>
                  </a:lnTo>
                  <a:lnTo>
                    <a:pt x="667" y="169"/>
                  </a:lnTo>
                  <a:lnTo>
                    <a:pt x="657" y="159"/>
                  </a:lnTo>
                  <a:lnTo>
                    <a:pt x="645" y="150"/>
                  </a:lnTo>
                  <a:lnTo>
                    <a:pt x="632" y="140"/>
                  </a:lnTo>
                  <a:lnTo>
                    <a:pt x="617" y="131"/>
                  </a:lnTo>
                  <a:lnTo>
                    <a:pt x="601" y="122"/>
                  </a:lnTo>
                  <a:lnTo>
                    <a:pt x="584" y="113"/>
                  </a:lnTo>
                  <a:lnTo>
                    <a:pt x="565" y="104"/>
                  </a:lnTo>
                  <a:lnTo>
                    <a:pt x="546" y="95"/>
                  </a:lnTo>
                  <a:lnTo>
                    <a:pt x="525" y="87"/>
                  </a:lnTo>
                  <a:lnTo>
                    <a:pt x="502" y="78"/>
                  </a:lnTo>
                  <a:lnTo>
                    <a:pt x="478" y="70"/>
                  </a:lnTo>
                  <a:lnTo>
                    <a:pt x="430" y="56"/>
                  </a:lnTo>
                  <a:lnTo>
                    <a:pt x="376" y="42"/>
                  </a:lnTo>
                  <a:lnTo>
                    <a:pt x="320" y="30"/>
                  </a:lnTo>
                  <a:lnTo>
                    <a:pt x="261" y="19"/>
                  </a:lnTo>
                  <a:lnTo>
                    <a:pt x="229" y="14"/>
                  </a:lnTo>
                  <a:lnTo>
                    <a:pt x="199" y="11"/>
                  </a:lnTo>
                  <a:lnTo>
                    <a:pt x="167" y="7"/>
                  </a:lnTo>
                  <a:lnTo>
                    <a:pt x="135" y="4"/>
                  </a:lnTo>
                  <a:lnTo>
                    <a:pt x="101" y="2"/>
                  </a:lnTo>
                  <a:lnTo>
                    <a:pt x="68" y="1"/>
                  </a:lnTo>
                  <a:lnTo>
                    <a:pt x="34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34" y="18"/>
                  </a:lnTo>
                  <a:lnTo>
                    <a:pt x="66" y="19"/>
                  </a:lnTo>
                  <a:lnTo>
                    <a:pt x="100" y="21"/>
                  </a:lnTo>
                  <a:lnTo>
                    <a:pt x="132" y="23"/>
                  </a:lnTo>
                  <a:lnTo>
                    <a:pt x="163" y="25"/>
                  </a:lnTo>
                  <a:lnTo>
                    <a:pt x="194" y="29"/>
                  </a:lnTo>
                  <a:lnTo>
                    <a:pt x="224" y="33"/>
                  </a:lnTo>
                  <a:lnTo>
                    <a:pt x="255" y="38"/>
                  </a:lnTo>
                  <a:lnTo>
                    <a:pt x="312" y="48"/>
                  </a:lnTo>
                  <a:lnTo>
                    <a:pt x="368" y="59"/>
                  </a:lnTo>
                  <a:lnTo>
                    <a:pt x="419" y="73"/>
                  </a:lnTo>
                  <a:lnTo>
                    <a:pt x="469" y="87"/>
                  </a:lnTo>
                  <a:lnTo>
                    <a:pt x="491" y="95"/>
                  </a:lnTo>
                  <a:lnTo>
                    <a:pt x="512" y="103"/>
                  </a:lnTo>
                  <a:lnTo>
                    <a:pt x="533" y="111"/>
                  </a:lnTo>
                  <a:lnTo>
                    <a:pt x="550" y="120"/>
                  </a:lnTo>
                  <a:lnTo>
                    <a:pt x="568" y="128"/>
                  </a:lnTo>
                  <a:lnTo>
                    <a:pt x="586" y="137"/>
                  </a:lnTo>
                  <a:lnTo>
                    <a:pt x="600" y="146"/>
                  </a:lnTo>
                  <a:lnTo>
                    <a:pt x="614" y="154"/>
                  </a:lnTo>
                  <a:lnTo>
                    <a:pt x="625" y="163"/>
                  </a:lnTo>
                  <a:lnTo>
                    <a:pt x="637" y="172"/>
                  </a:lnTo>
                  <a:lnTo>
                    <a:pt x="645" y="179"/>
                  </a:lnTo>
                  <a:lnTo>
                    <a:pt x="653" y="188"/>
                  </a:lnTo>
                  <a:lnTo>
                    <a:pt x="657" y="196"/>
                  </a:lnTo>
                  <a:lnTo>
                    <a:pt x="662" y="204"/>
                  </a:lnTo>
                  <a:lnTo>
                    <a:pt x="664" y="212"/>
                  </a:lnTo>
                  <a:lnTo>
                    <a:pt x="665" y="219"/>
                  </a:lnTo>
                  <a:lnTo>
                    <a:pt x="691" y="219"/>
                  </a:lnTo>
                  <a:close/>
                </a:path>
              </a:pathLst>
            </a:custGeom>
            <a:solidFill>
              <a:srgbClr val="FF3300"/>
            </a:solidFill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4" name="Freeform 450">
              <a:extLst>
                <a:ext uri="{FF2B5EF4-FFF2-40B4-BE49-F238E27FC236}">
                  <a16:creationId xmlns:a16="http://schemas.microsoft.com/office/drawing/2014/main" id="{D3058833-3A07-485F-B92E-7644579064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8" y="1682"/>
              <a:ext cx="662" cy="177"/>
            </a:xfrm>
            <a:custGeom>
              <a:avLst/>
              <a:gdLst>
                <a:gd name="T0" fmla="*/ 0 w 662"/>
                <a:gd name="T1" fmla="*/ 177 h 177"/>
                <a:gd name="T2" fmla="*/ 0 w 662"/>
                <a:gd name="T3" fmla="*/ 177 h 177"/>
                <a:gd name="T4" fmla="*/ 67 w 662"/>
                <a:gd name="T5" fmla="*/ 177 h 177"/>
                <a:gd name="T6" fmla="*/ 133 w 662"/>
                <a:gd name="T7" fmla="*/ 174 h 177"/>
                <a:gd name="T8" fmla="*/ 195 w 662"/>
                <a:gd name="T9" fmla="*/ 171 h 177"/>
                <a:gd name="T10" fmla="*/ 254 w 662"/>
                <a:gd name="T11" fmla="*/ 165 h 177"/>
                <a:gd name="T12" fmla="*/ 312 w 662"/>
                <a:gd name="T13" fmla="*/ 157 h 177"/>
                <a:gd name="T14" fmla="*/ 366 w 662"/>
                <a:gd name="T15" fmla="*/ 149 h 177"/>
                <a:gd name="T16" fmla="*/ 417 w 662"/>
                <a:gd name="T17" fmla="*/ 139 h 177"/>
                <a:gd name="T18" fmla="*/ 464 w 662"/>
                <a:gd name="T19" fmla="*/ 128 h 177"/>
                <a:gd name="T20" fmla="*/ 507 w 662"/>
                <a:gd name="T21" fmla="*/ 116 h 177"/>
                <a:gd name="T22" fmla="*/ 545 w 662"/>
                <a:gd name="T23" fmla="*/ 102 h 177"/>
                <a:gd name="T24" fmla="*/ 563 w 662"/>
                <a:gd name="T25" fmla="*/ 95 h 177"/>
                <a:gd name="T26" fmla="*/ 579 w 662"/>
                <a:gd name="T27" fmla="*/ 89 h 177"/>
                <a:gd name="T28" fmla="*/ 593 w 662"/>
                <a:gd name="T29" fmla="*/ 81 h 177"/>
                <a:gd name="T30" fmla="*/ 608 w 662"/>
                <a:gd name="T31" fmla="*/ 73 h 177"/>
                <a:gd name="T32" fmla="*/ 619 w 662"/>
                <a:gd name="T33" fmla="*/ 65 h 177"/>
                <a:gd name="T34" fmla="*/ 630 w 662"/>
                <a:gd name="T35" fmla="*/ 56 h 177"/>
                <a:gd name="T36" fmla="*/ 640 w 662"/>
                <a:gd name="T37" fmla="*/ 48 h 177"/>
                <a:gd name="T38" fmla="*/ 648 w 662"/>
                <a:gd name="T39" fmla="*/ 39 h 177"/>
                <a:gd name="T40" fmla="*/ 654 w 662"/>
                <a:gd name="T41" fmla="*/ 29 h 177"/>
                <a:gd name="T42" fmla="*/ 659 w 662"/>
                <a:gd name="T43" fmla="*/ 20 h 177"/>
                <a:gd name="T44" fmla="*/ 662 w 662"/>
                <a:gd name="T45" fmla="*/ 10 h 177"/>
                <a:gd name="T46" fmla="*/ 662 w 662"/>
                <a:gd name="T47" fmla="*/ 0 h 177"/>
                <a:gd name="T48" fmla="*/ 636 w 662"/>
                <a:gd name="T49" fmla="*/ 0 h 177"/>
                <a:gd name="T50" fmla="*/ 635 w 662"/>
                <a:gd name="T51" fmla="*/ 8 h 177"/>
                <a:gd name="T52" fmla="*/ 633 w 662"/>
                <a:gd name="T53" fmla="*/ 16 h 177"/>
                <a:gd name="T54" fmla="*/ 630 w 662"/>
                <a:gd name="T55" fmla="*/ 22 h 177"/>
                <a:gd name="T56" fmla="*/ 625 w 662"/>
                <a:gd name="T57" fmla="*/ 30 h 177"/>
                <a:gd name="T58" fmla="*/ 619 w 662"/>
                <a:gd name="T59" fmla="*/ 37 h 177"/>
                <a:gd name="T60" fmla="*/ 611 w 662"/>
                <a:gd name="T61" fmla="*/ 45 h 177"/>
                <a:gd name="T62" fmla="*/ 601 w 662"/>
                <a:gd name="T63" fmla="*/ 51 h 177"/>
                <a:gd name="T64" fmla="*/ 590 w 662"/>
                <a:gd name="T65" fmla="*/ 58 h 177"/>
                <a:gd name="T66" fmla="*/ 577 w 662"/>
                <a:gd name="T67" fmla="*/ 66 h 177"/>
                <a:gd name="T68" fmla="*/ 563 w 662"/>
                <a:gd name="T69" fmla="*/ 73 h 177"/>
                <a:gd name="T70" fmla="*/ 549 w 662"/>
                <a:gd name="T71" fmla="*/ 80 h 177"/>
                <a:gd name="T72" fmla="*/ 533 w 662"/>
                <a:gd name="T73" fmla="*/ 86 h 177"/>
                <a:gd name="T74" fmla="*/ 496 w 662"/>
                <a:gd name="T75" fmla="*/ 99 h 177"/>
                <a:gd name="T76" fmla="*/ 454 w 662"/>
                <a:gd name="T77" fmla="*/ 110 h 177"/>
                <a:gd name="T78" fmla="*/ 409 w 662"/>
                <a:gd name="T79" fmla="*/ 121 h 177"/>
                <a:gd name="T80" fmla="*/ 360 w 662"/>
                <a:gd name="T81" fmla="*/ 130 h 177"/>
                <a:gd name="T82" fmla="*/ 307 w 662"/>
                <a:gd name="T83" fmla="*/ 139 h 177"/>
                <a:gd name="T84" fmla="*/ 251 w 662"/>
                <a:gd name="T85" fmla="*/ 146 h 177"/>
                <a:gd name="T86" fmla="*/ 192 w 662"/>
                <a:gd name="T87" fmla="*/ 152 h 177"/>
                <a:gd name="T88" fmla="*/ 130 w 662"/>
                <a:gd name="T89" fmla="*/ 156 h 177"/>
                <a:gd name="T90" fmla="*/ 67 w 662"/>
                <a:gd name="T91" fmla="*/ 158 h 177"/>
                <a:gd name="T92" fmla="*/ 0 w 662"/>
                <a:gd name="T93" fmla="*/ 159 h 177"/>
                <a:gd name="T94" fmla="*/ 0 w 662"/>
                <a:gd name="T95" fmla="*/ 159 h 177"/>
                <a:gd name="T96" fmla="*/ 0 w 662"/>
                <a:gd name="T97" fmla="*/ 177 h 17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62"/>
                <a:gd name="T148" fmla="*/ 0 h 177"/>
                <a:gd name="T149" fmla="*/ 662 w 662"/>
                <a:gd name="T150" fmla="*/ 177 h 17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62" h="177">
                  <a:moveTo>
                    <a:pt x="0" y="177"/>
                  </a:moveTo>
                  <a:lnTo>
                    <a:pt x="0" y="177"/>
                  </a:lnTo>
                  <a:lnTo>
                    <a:pt x="67" y="177"/>
                  </a:lnTo>
                  <a:lnTo>
                    <a:pt x="133" y="174"/>
                  </a:lnTo>
                  <a:lnTo>
                    <a:pt x="195" y="171"/>
                  </a:lnTo>
                  <a:lnTo>
                    <a:pt x="254" y="165"/>
                  </a:lnTo>
                  <a:lnTo>
                    <a:pt x="312" y="157"/>
                  </a:lnTo>
                  <a:lnTo>
                    <a:pt x="366" y="149"/>
                  </a:lnTo>
                  <a:lnTo>
                    <a:pt x="417" y="139"/>
                  </a:lnTo>
                  <a:lnTo>
                    <a:pt x="464" y="128"/>
                  </a:lnTo>
                  <a:lnTo>
                    <a:pt x="507" y="116"/>
                  </a:lnTo>
                  <a:lnTo>
                    <a:pt x="545" y="102"/>
                  </a:lnTo>
                  <a:lnTo>
                    <a:pt x="563" y="95"/>
                  </a:lnTo>
                  <a:lnTo>
                    <a:pt x="579" y="89"/>
                  </a:lnTo>
                  <a:lnTo>
                    <a:pt x="593" y="81"/>
                  </a:lnTo>
                  <a:lnTo>
                    <a:pt x="608" y="73"/>
                  </a:lnTo>
                  <a:lnTo>
                    <a:pt x="619" y="65"/>
                  </a:lnTo>
                  <a:lnTo>
                    <a:pt x="630" y="56"/>
                  </a:lnTo>
                  <a:lnTo>
                    <a:pt x="640" y="48"/>
                  </a:lnTo>
                  <a:lnTo>
                    <a:pt x="648" y="39"/>
                  </a:lnTo>
                  <a:lnTo>
                    <a:pt x="654" y="29"/>
                  </a:lnTo>
                  <a:lnTo>
                    <a:pt x="659" y="20"/>
                  </a:lnTo>
                  <a:lnTo>
                    <a:pt x="662" y="10"/>
                  </a:lnTo>
                  <a:lnTo>
                    <a:pt x="662" y="0"/>
                  </a:lnTo>
                  <a:lnTo>
                    <a:pt x="636" y="0"/>
                  </a:lnTo>
                  <a:lnTo>
                    <a:pt x="635" y="8"/>
                  </a:lnTo>
                  <a:lnTo>
                    <a:pt x="633" y="16"/>
                  </a:lnTo>
                  <a:lnTo>
                    <a:pt x="630" y="22"/>
                  </a:lnTo>
                  <a:lnTo>
                    <a:pt x="625" y="30"/>
                  </a:lnTo>
                  <a:lnTo>
                    <a:pt x="619" y="37"/>
                  </a:lnTo>
                  <a:lnTo>
                    <a:pt x="611" y="45"/>
                  </a:lnTo>
                  <a:lnTo>
                    <a:pt x="601" y="51"/>
                  </a:lnTo>
                  <a:lnTo>
                    <a:pt x="590" y="58"/>
                  </a:lnTo>
                  <a:lnTo>
                    <a:pt x="577" y="66"/>
                  </a:lnTo>
                  <a:lnTo>
                    <a:pt x="563" y="73"/>
                  </a:lnTo>
                  <a:lnTo>
                    <a:pt x="549" y="80"/>
                  </a:lnTo>
                  <a:lnTo>
                    <a:pt x="533" y="86"/>
                  </a:lnTo>
                  <a:lnTo>
                    <a:pt x="496" y="99"/>
                  </a:lnTo>
                  <a:lnTo>
                    <a:pt x="454" y="110"/>
                  </a:lnTo>
                  <a:lnTo>
                    <a:pt x="409" y="121"/>
                  </a:lnTo>
                  <a:lnTo>
                    <a:pt x="360" y="130"/>
                  </a:lnTo>
                  <a:lnTo>
                    <a:pt x="307" y="139"/>
                  </a:lnTo>
                  <a:lnTo>
                    <a:pt x="251" y="146"/>
                  </a:lnTo>
                  <a:lnTo>
                    <a:pt x="192" y="152"/>
                  </a:lnTo>
                  <a:lnTo>
                    <a:pt x="130" y="156"/>
                  </a:lnTo>
                  <a:lnTo>
                    <a:pt x="67" y="158"/>
                  </a:lnTo>
                  <a:lnTo>
                    <a:pt x="0" y="159"/>
                  </a:lnTo>
                  <a:lnTo>
                    <a:pt x="0" y="177"/>
                  </a:lnTo>
                  <a:close/>
                </a:path>
              </a:pathLst>
            </a:custGeom>
            <a:solidFill>
              <a:srgbClr val="FF3300"/>
            </a:solidFill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5" name="Freeform 451">
              <a:extLst>
                <a:ext uri="{FF2B5EF4-FFF2-40B4-BE49-F238E27FC236}">
                  <a16:creationId xmlns:a16="http://schemas.microsoft.com/office/drawing/2014/main" id="{02FE1998-DC8C-4AA7-BFCA-65BECF0678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8" y="1679"/>
              <a:ext cx="660" cy="177"/>
            </a:xfrm>
            <a:custGeom>
              <a:avLst/>
              <a:gdLst>
                <a:gd name="T0" fmla="*/ 0 w 660"/>
                <a:gd name="T1" fmla="*/ 0 h 177"/>
                <a:gd name="T2" fmla="*/ 0 w 660"/>
                <a:gd name="T3" fmla="*/ 0 h 177"/>
                <a:gd name="T4" fmla="*/ 0 w 660"/>
                <a:gd name="T5" fmla="*/ 10 h 177"/>
                <a:gd name="T6" fmla="*/ 3 w 660"/>
                <a:gd name="T7" fmla="*/ 20 h 177"/>
                <a:gd name="T8" fmla="*/ 8 w 660"/>
                <a:gd name="T9" fmla="*/ 29 h 177"/>
                <a:gd name="T10" fmla="*/ 14 w 660"/>
                <a:gd name="T11" fmla="*/ 39 h 177"/>
                <a:gd name="T12" fmla="*/ 22 w 660"/>
                <a:gd name="T13" fmla="*/ 48 h 177"/>
                <a:gd name="T14" fmla="*/ 32 w 660"/>
                <a:gd name="T15" fmla="*/ 56 h 177"/>
                <a:gd name="T16" fmla="*/ 43 w 660"/>
                <a:gd name="T17" fmla="*/ 65 h 177"/>
                <a:gd name="T18" fmla="*/ 54 w 660"/>
                <a:gd name="T19" fmla="*/ 73 h 177"/>
                <a:gd name="T20" fmla="*/ 69 w 660"/>
                <a:gd name="T21" fmla="*/ 81 h 177"/>
                <a:gd name="T22" fmla="*/ 83 w 660"/>
                <a:gd name="T23" fmla="*/ 89 h 177"/>
                <a:gd name="T24" fmla="*/ 99 w 660"/>
                <a:gd name="T25" fmla="*/ 95 h 177"/>
                <a:gd name="T26" fmla="*/ 117 w 660"/>
                <a:gd name="T27" fmla="*/ 102 h 177"/>
                <a:gd name="T28" fmla="*/ 155 w 660"/>
                <a:gd name="T29" fmla="*/ 116 h 177"/>
                <a:gd name="T30" fmla="*/ 198 w 660"/>
                <a:gd name="T31" fmla="*/ 128 h 177"/>
                <a:gd name="T32" fmla="*/ 245 w 660"/>
                <a:gd name="T33" fmla="*/ 139 h 177"/>
                <a:gd name="T34" fmla="*/ 296 w 660"/>
                <a:gd name="T35" fmla="*/ 149 h 177"/>
                <a:gd name="T36" fmla="*/ 350 w 660"/>
                <a:gd name="T37" fmla="*/ 157 h 177"/>
                <a:gd name="T38" fmla="*/ 408 w 660"/>
                <a:gd name="T39" fmla="*/ 165 h 177"/>
                <a:gd name="T40" fmla="*/ 467 w 660"/>
                <a:gd name="T41" fmla="*/ 171 h 177"/>
                <a:gd name="T42" fmla="*/ 529 w 660"/>
                <a:gd name="T43" fmla="*/ 174 h 177"/>
                <a:gd name="T44" fmla="*/ 595 w 660"/>
                <a:gd name="T45" fmla="*/ 177 h 177"/>
                <a:gd name="T46" fmla="*/ 660 w 660"/>
                <a:gd name="T47" fmla="*/ 177 h 177"/>
                <a:gd name="T48" fmla="*/ 660 w 660"/>
                <a:gd name="T49" fmla="*/ 159 h 177"/>
                <a:gd name="T50" fmla="*/ 595 w 660"/>
                <a:gd name="T51" fmla="*/ 158 h 177"/>
                <a:gd name="T52" fmla="*/ 532 w 660"/>
                <a:gd name="T53" fmla="*/ 156 h 177"/>
                <a:gd name="T54" fmla="*/ 470 w 660"/>
                <a:gd name="T55" fmla="*/ 152 h 177"/>
                <a:gd name="T56" fmla="*/ 411 w 660"/>
                <a:gd name="T57" fmla="*/ 146 h 177"/>
                <a:gd name="T58" fmla="*/ 355 w 660"/>
                <a:gd name="T59" fmla="*/ 139 h 177"/>
                <a:gd name="T60" fmla="*/ 302 w 660"/>
                <a:gd name="T61" fmla="*/ 130 h 177"/>
                <a:gd name="T62" fmla="*/ 253 w 660"/>
                <a:gd name="T63" fmla="*/ 121 h 177"/>
                <a:gd name="T64" fmla="*/ 208 w 660"/>
                <a:gd name="T65" fmla="*/ 110 h 177"/>
                <a:gd name="T66" fmla="*/ 166 w 660"/>
                <a:gd name="T67" fmla="*/ 99 h 177"/>
                <a:gd name="T68" fmla="*/ 129 w 660"/>
                <a:gd name="T69" fmla="*/ 86 h 177"/>
                <a:gd name="T70" fmla="*/ 113 w 660"/>
                <a:gd name="T71" fmla="*/ 80 h 177"/>
                <a:gd name="T72" fmla="*/ 99 w 660"/>
                <a:gd name="T73" fmla="*/ 73 h 177"/>
                <a:gd name="T74" fmla="*/ 85 w 660"/>
                <a:gd name="T75" fmla="*/ 66 h 177"/>
                <a:gd name="T76" fmla="*/ 72 w 660"/>
                <a:gd name="T77" fmla="*/ 58 h 177"/>
                <a:gd name="T78" fmla="*/ 61 w 660"/>
                <a:gd name="T79" fmla="*/ 51 h 177"/>
                <a:gd name="T80" fmla="*/ 51 w 660"/>
                <a:gd name="T81" fmla="*/ 45 h 177"/>
                <a:gd name="T82" fmla="*/ 43 w 660"/>
                <a:gd name="T83" fmla="*/ 37 h 177"/>
                <a:gd name="T84" fmla="*/ 37 w 660"/>
                <a:gd name="T85" fmla="*/ 30 h 177"/>
                <a:gd name="T86" fmla="*/ 32 w 660"/>
                <a:gd name="T87" fmla="*/ 22 h 177"/>
                <a:gd name="T88" fmla="*/ 29 w 660"/>
                <a:gd name="T89" fmla="*/ 16 h 177"/>
                <a:gd name="T90" fmla="*/ 27 w 660"/>
                <a:gd name="T91" fmla="*/ 8 h 177"/>
                <a:gd name="T92" fmla="*/ 26 w 660"/>
                <a:gd name="T93" fmla="*/ 0 h 177"/>
                <a:gd name="T94" fmla="*/ 26 w 660"/>
                <a:gd name="T95" fmla="*/ 0 h 177"/>
                <a:gd name="T96" fmla="*/ 0 w 660"/>
                <a:gd name="T97" fmla="*/ 0 h 17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60"/>
                <a:gd name="T148" fmla="*/ 0 h 177"/>
                <a:gd name="T149" fmla="*/ 660 w 660"/>
                <a:gd name="T150" fmla="*/ 177 h 17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60" h="177">
                  <a:moveTo>
                    <a:pt x="0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3" y="20"/>
                  </a:lnTo>
                  <a:lnTo>
                    <a:pt x="8" y="29"/>
                  </a:lnTo>
                  <a:lnTo>
                    <a:pt x="14" y="39"/>
                  </a:lnTo>
                  <a:lnTo>
                    <a:pt x="22" y="48"/>
                  </a:lnTo>
                  <a:lnTo>
                    <a:pt x="32" y="56"/>
                  </a:lnTo>
                  <a:lnTo>
                    <a:pt x="43" y="65"/>
                  </a:lnTo>
                  <a:lnTo>
                    <a:pt x="54" y="73"/>
                  </a:lnTo>
                  <a:lnTo>
                    <a:pt x="69" y="81"/>
                  </a:lnTo>
                  <a:lnTo>
                    <a:pt x="83" y="89"/>
                  </a:lnTo>
                  <a:lnTo>
                    <a:pt x="99" y="95"/>
                  </a:lnTo>
                  <a:lnTo>
                    <a:pt x="117" y="102"/>
                  </a:lnTo>
                  <a:lnTo>
                    <a:pt x="155" y="116"/>
                  </a:lnTo>
                  <a:lnTo>
                    <a:pt x="198" y="128"/>
                  </a:lnTo>
                  <a:lnTo>
                    <a:pt x="245" y="139"/>
                  </a:lnTo>
                  <a:lnTo>
                    <a:pt x="296" y="149"/>
                  </a:lnTo>
                  <a:lnTo>
                    <a:pt x="350" y="157"/>
                  </a:lnTo>
                  <a:lnTo>
                    <a:pt x="408" y="165"/>
                  </a:lnTo>
                  <a:lnTo>
                    <a:pt x="467" y="171"/>
                  </a:lnTo>
                  <a:lnTo>
                    <a:pt x="529" y="174"/>
                  </a:lnTo>
                  <a:lnTo>
                    <a:pt x="595" y="177"/>
                  </a:lnTo>
                  <a:lnTo>
                    <a:pt x="660" y="177"/>
                  </a:lnTo>
                  <a:lnTo>
                    <a:pt x="660" y="159"/>
                  </a:lnTo>
                  <a:lnTo>
                    <a:pt x="595" y="158"/>
                  </a:lnTo>
                  <a:lnTo>
                    <a:pt x="532" y="156"/>
                  </a:lnTo>
                  <a:lnTo>
                    <a:pt x="470" y="152"/>
                  </a:lnTo>
                  <a:lnTo>
                    <a:pt x="411" y="146"/>
                  </a:lnTo>
                  <a:lnTo>
                    <a:pt x="355" y="139"/>
                  </a:lnTo>
                  <a:lnTo>
                    <a:pt x="302" y="130"/>
                  </a:lnTo>
                  <a:lnTo>
                    <a:pt x="253" y="121"/>
                  </a:lnTo>
                  <a:lnTo>
                    <a:pt x="208" y="110"/>
                  </a:lnTo>
                  <a:lnTo>
                    <a:pt x="166" y="99"/>
                  </a:lnTo>
                  <a:lnTo>
                    <a:pt x="129" y="86"/>
                  </a:lnTo>
                  <a:lnTo>
                    <a:pt x="113" y="80"/>
                  </a:lnTo>
                  <a:lnTo>
                    <a:pt x="99" y="73"/>
                  </a:lnTo>
                  <a:lnTo>
                    <a:pt x="85" y="66"/>
                  </a:lnTo>
                  <a:lnTo>
                    <a:pt x="72" y="58"/>
                  </a:lnTo>
                  <a:lnTo>
                    <a:pt x="61" y="51"/>
                  </a:lnTo>
                  <a:lnTo>
                    <a:pt x="51" y="45"/>
                  </a:lnTo>
                  <a:lnTo>
                    <a:pt x="43" y="37"/>
                  </a:lnTo>
                  <a:lnTo>
                    <a:pt x="37" y="30"/>
                  </a:lnTo>
                  <a:lnTo>
                    <a:pt x="32" y="22"/>
                  </a:lnTo>
                  <a:lnTo>
                    <a:pt x="29" y="16"/>
                  </a:lnTo>
                  <a:lnTo>
                    <a:pt x="27" y="8"/>
                  </a:lnTo>
                  <a:lnTo>
                    <a:pt x="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300"/>
            </a:solidFill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6" name="Freeform 452">
              <a:extLst>
                <a:ext uri="{FF2B5EF4-FFF2-40B4-BE49-F238E27FC236}">
                  <a16:creationId xmlns:a16="http://schemas.microsoft.com/office/drawing/2014/main" id="{15045128-6481-434D-A392-B7170E80F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8" y="1529"/>
              <a:ext cx="636" cy="153"/>
            </a:xfrm>
            <a:custGeom>
              <a:avLst/>
              <a:gdLst>
                <a:gd name="T0" fmla="*/ 636 w 636"/>
                <a:gd name="T1" fmla="*/ 0 h 153"/>
                <a:gd name="T2" fmla="*/ 574 w 636"/>
                <a:gd name="T3" fmla="*/ 2 h 153"/>
                <a:gd name="T4" fmla="*/ 513 w 636"/>
                <a:gd name="T5" fmla="*/ 4 h 153"/>
                <a:gd name="T6" fmla="*/ 454 w 636"/>
                <a:gd name="T7" fmla="*/ 9 h 153"/>
                <a:gd name="T8" fmla="*/ 396 w 636"/>
                <a:gd name="T9" fmla="*/ 13 h 153"/>
                <a:gd name="T10" fmla="*/ 342 w 636"/>
                <a:gd name="T11" fmla="*/ 19 h 153"/>
                <a:gd name="T12" fmla="*/ 291 w 636"/>
                <a:gd name="T13" fmla="*/ 26 h 153"/>
                <a:gd name="T14" fmla="*/ 241 w 636"/>
                <a:gd name="T15" fmla="*/ 34 h 153"/>
                <a:gd name="T16" fmla="*/ 197 w 636"/>
                <a:gd name="T17" fmla="*/ 43 h 153"/>
                <a:gd name="T18" fmla="*/ 155 w 636"/>
                <a:gd name="T19" fmla="*/ 53 h 153"/>
                <a:gd name="T20" fmla="*/ 117 w 636"/>
                <a:gd name="T21" fmla="*/ 63 h 153"/>
                <a:gd name="T22" fmla="*/ 99 w 636"/>
                <a:gd name="T23" fmla="*/ 68 h 153"/>
                <a:gd name="T24" fmla="*/ 83 w 636"/>
                <a:gd name="T25" fmla="*/ 75 h 153"/>
                <a:gd name="T26" fmla="*/ 69 w 636"/>
                <a:gd name="T27" fmla="*/ 81 h 153"/>
                <a:gd name="T28" fmla="*/ 56 w 636"/>
                <a:gd name="T29" fmla="*/ 88 h 153"/>
                <a:gd name="T30" fmla="*/ 43 w 636"/>
                <a:gd name="T31" fmla="*/ 94 h 153"/>
                <a:gd name="T32" fmla="*/ 32 w 636"/>
                <a:gd name="T33" fmla="*/ 102 h 153"/>
                <a:gd name="T34" fmla="*/ 22 w 636"/>
                <a:gd name="T35" fmla="*/ 110 h 153"/>
                <a:gd name="T36" fmla="*/ 14 w 636"/>
                <a:gd name="T37" fmla="*/ 118 h 153"/>
                <a:gd name="T38" fmla="*/ 8 w 636"/>
                <a:gd name="T39" fmla="*/ 126 h 153"/>
                <a:gd name="T40" fmla="*/ 3 w 636"/>
                <a:gd name="T41" fmla="*/ 135 h 153"/>
                <a:gd name="T42" fmla="*/ 0 w 636"/>
                <a:gd name="T43" fmla="*/ 144 h 153"/>
                <a:gd name="T44" fmla="*/ 0 w 636"/>
                <a:gd name="T45" fmla="*/ 153 h 153"/>
                <a:gd name="T46" fmla="*/ 26 w 636"/>
                <a:gd name="T47" fmla="*/ 153 h 153"/>
                <a:gd name="T48" fmla="*/ 27 w 636"/>
                <a:gd name="T49" fmla="*/ 147 h 153"/>
                <a:gd name="T50" fmla="*/ 29 w 636"/>
                <a:gd name="T51" fmla="*/ 140 h 153"/>
                <a:gd name="T52" fmla="*/ 32 w 636"/>
                <a:gd name="T53" fmla="*/ 134 h 153"/>
                <a:gd name="T54" fmla="*/ 37 w 636"/>
                <a:gd name="T55" fmla="*/ 127 h 153"/>
                <a:gd name="T56" fmla="*/ 43 w 636"/>
                <a:gd name="T57" fmla="*/ 121 h 153"/>
                <a:gd name="T58" fmla="*/ 51 w 636"/>
                <a:gd name="T59" fmla="*/ 115 h 153"/>
                <a:gd name="T60" fmla="*/ 61 w 636"/>
                <a:gd name="T61" fmla="*/ 109 h 153"/>
                <a:gd name="T62" fmla="*/ 72 w 636"/>
                <a:gd name="T63" fmla="*/ 103 h 153"/>
                <a:gd name="T64" fmla="*/ 83 w 636"/>
                <a:gd name="T65" fmla="*/ 97 h 153"/>
                <a:gd name="T66" fmla="*/ 98 w 636"/>
                <a:gd name="T67" fmla="*/ 91 h 153"/>
                <a:gd name="T68" fmla="*/ 112 w 636"/>
                <a:gd name="T69" fmla="*/ 85 h 153"/>
                <a:gd name="T70" fmla="*/ 128 w 636"/>
                <a:gd name="T71" fmla="*/ 80 h 153"/>
                <a:gd name="T72" fmla="*/ 163 w 636"/>
                <a:gd name="T73" fmla="*/ 70 h 153"/>
                <a:gd name="T74" fmla="*/ 205 w 636"/>
                <a:gd name="T75" fmla="*/ 61 h 153"/>
                <a:gd name="T76" fmla="*/ 248 w 636"/>
                <a:gd name="T77" fmla="*/ 52 h 153"/>
                <a:gd name="T78" fmla="*/ 296 w 636"/>
                <a:gd name="T79" fmla="*/ 45 h 153"/>
                <a:gd name="T80" fmla="*/ 347 w 636"/>
                <a:gd name="T81" fmla="*/ 38 h 153"/>
                <a:gd name="T82" fmla="*/ 401 w 636"/>
                <a:gd name="T83" fmla="*/ 33 h 153"/>
                <a:gd name="T84" fmla="*/ 457 w 636"/>
                <a:gd name="T85" fmla="*/ 27 h 153"/>
                <a:gd name="T86" fmla="*/ 515 w 636"/>
                <a:gd name="T87" fmla="*/ 24 h 153"/>
                <a:gd name="T88" fmla="*/ 575 w 636"/>
                <a:gd name="T89" fmla="*/ 21 h 153"/>
                <a:gd name="T90" fmla="*/ 636 w 636"/>
                <a:gd name="T91" fmla="*/ 19 h 153"/>
                <a:gd name="T92" fmla="*/ 636 w 636"/>
                <a:gd name="T93" fmla="*/ 0 h 15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36"/>
                <a:gd name="T142" fmla="*/ 0 h 153"/>
                <a:gd name="T143" fmla="*/ 636 w 636"/>
                <a:gd name="T144" fmla="*/ 153 h 15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36" h="153">
                  <a:moveTo>
                    <a:pt x="636" y="0"/>
                  </a:moveTo>
                  <a:lnTo>
                    <a:pt x="574" y="2"/>
                  </a:lnTo>
                  <a:lnTo>
                    <a:pt x="513" y="4"/>
                  </a:lnTo>
                  <a:lnTo>
                    <a:pt x="454" y="9"/>
                  </a:lnTo>
                  <a:lnTo>
                    <a:pt x="396" y="13"/>
                  </a:lnTo>
                  <a:lnTo>
                    <a:pt x="342" y="19"/>
                  </a:lnTo>
                  <a:lnTo>
                    <a:pt x="291" y="26"/>
                  </a:lnTo>
                  <a:lnTo>
                    <a:pt x="241" y="34"/>
                  </a:lnTo>
                  <a:lnTo>
                    <a:pt x="197" y="43"/>
                  </a:lnTo>
                  <a:lnTo>
                    <a:pt x="155" y="53"/>
                  </a:lnTo>
                  <a:lnTo>
                    <a:pt x="117" y="63"/>
                  </a:lnTo>
                  <a:lnTo>
                    <a:pt x="99" y="68"/>
                  </a:lnTo>
                  <a:lnTo>
                    <a:pt x="83" y="75"/>
                  </a:lnTo>
                  <a:lnTo>
                    <a:pt x="69" y="81"/>
                  </a:lnTo>
                  <a:lnTo>
                    <a:pt x="56" y="88"/>
                  </a:lnTo>
                  <a:lnTo>
                    <a:pt x="43" y="94"/>
                  </a:lnTo>
                  <a:lnTo>
                    <a:pt x="32" y="102"/>
                  </a:lnTo>
                  <a:lnTo>
                    <a:pt x="22" y="110"/>
                  </a:lnTo>
                  <a:lnTo>
                    <a:pt x="14" y="118"/>
                  </a:lnTo>
                  <a:lnTo>
                    <a:pt x="8" y="126"/>
                  </a:lnTo>
                  <a:lnTo>
                    <a:pt x="3" y="135"/>
                  </a:lnTo>
                  <a:lnTo>
                    <a:pt x="0" y="144"/>
                  </a:lnTo>
                  <a:lnTo>
                    <a:pt x="0" y="153"/>
                  </a:lnTo>
                  <a:lnTo>
                    <a:pt x="26" y="153"/>
                  </a:lnTo>
                  <a:lnTo>
                    <a:pt x="27" y="147"/>
                  </a:lnTo>
                  <a:lnTo>
                    <a:pt x="29" y="140"/>
                  </a:lnTo>
                  <a:lnTo>
                    <a:pt x="32" y="134"/>
                  </a:lnTo>
                  <a:lnTo>
                    <a:pt x="37" y="127"/>
                  </a:lnTo>
                  <a:lnTo>
                    <a:pt x="43" y="121"/>
                  </a:lnTo>
                  <a:lnTo>
                    <a:pt x="51" y="115"/>
                  </a:lnTo>
                  <a:lnTo>
                    <a:pt x="61" y="109"/>
                  </a:lnTo>
                  <a:lnTo>
                    <a:pt x="72" y="103"/>
                  </a:lnTo>
                  <a:lnTo>
                    <a:pt x="83" y="97"/>
                  </a:lnTo>
                  <a:lnTo>
                    <a:pt x="98" y="91"/>
                  </a:lnTo>
                  <a:lnTo>
                    <a:pt x="112" y="85"/>
                  </a:lnTo>
                  <a:lnTo>
                    <a:pt x="128" y="80"/>
                  </a:lnTo>
                  <a:lnTo>
                    <a:pt x="163" y="70"/>
                  </a:lnTo>
                  <a:lnTo>
                    <a:pt x="205" y="61"/>
                  </a:lnTo>
                  <a:lnTo>
                    <a:pt x="248" y="52"/>
                  </a:lnTo>
                  <a:lnTo>
                    <a:pt x="296" y="45"/>
                  </a:lnTo>
                  <a:lnTo>
                    <a:pt x="347" y="38"/>
                  </a:lnTo>
                  <a:lnTo>
                    <a:pt x="401" y="33"/>
                  </a:lnTo>
                  <a:lnTo>
                    <a:pt x="457" y="27"/>
                  </a:lnTo>
                  <a:lnTo>
                    <a:pt x="515" y="24"/>
                  </a:lnTo>
                  <a:lnTo>
                    <a:pt x="575" y="21"/>
                  </a:lnTo>
                  <a:lnTo>
                    <a:pt x="636" y="19"/>
                  </a:lnTo>
                  <a:lnTo>
                    <a:pt x="636" y="0"/>
                  </a:lnTo>
                  <a:close/>
                </a:path>
              </a:pathLst>
            </a:custGeom>
            <a:solidFill>
              <a:srgbClr val="FF3300"/>
            </a:solidFill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9413" name="Line 453">
            <a:extLst>
              <a:ext uri="{FF2B5EF4-FFF2-40B4-BE49-F238E27FC236}">
                <a16:creationId xmlns:a16="http://schemas.microsoft.com/office/drawing/2014/main" id="{6C6EA5D5-BE78-48AE-B362-E5A70CC1856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67400" y="4292600"/>
            <a:ext cx="865188" cy="8286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414" name="Text Box 454">
            <a:extLst>
              <a:ext uri="{FF2B5EF4-FFF2-40B4-BE49-F238E27FC236}">
                <a16:creationId xmlns:a16="http://schemas.microsoft.com/office/drawing/2014/main" id="{D2616D88-EFB3-4C44-873F-7951138B78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3550" y="5013325"/>
            <a:ext cx="396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Latn-CS" altLang="en-US" sz="2000" b="1">
                <a:solidFill>
                  <a:srgbClr val="FF0000"/>
                </a:solidFill>
              </a:rPr>
              <a:t>0</a:t>
            </a:r>
            <a:endParaRPr lang="en-US" altLang="en-US" sz="2000" b="1" baseline="-25000">
              <a:solidFill>
                <a:srgbClr val="FF0000"/>
              </a:solidFill>
            </a:endParaRPr>
          </a:p>
        </p:txBody>
      </p:sp>
      <p:grpSp>
        <p:nvGrpSpPr>
          <p:cNvPr id="8" name="Group 455">
            <a:extLst>
              <a:ext uri="{FF2B5EF4-FFF2-40B4-BE49-F238E27FC236}">
                <a16:creationId xmlns:a16="http://schemas.microsoft.com/office/drawing/2014/main" id="{E6B8343B-BD72-4AAD-975B-885C3EA32225}"/>
              </a:ext>
            </a:extLst>
          </p:cNvPr>
          <p:cNvGrpSpPr>
            <a:grpSpLocks/>
          </p:cNvGrpSpPr>
          <p:nvPr/>
        </p:nvGrpSpPr>
        <p:grpSpPr bwMode="auto">
          <a:xfrm>
            <a:off x="6767513" y="4113213"/>
            <a:ext cx="719137" cy="1008062"/>
            <a:chOff x="1958" y="1463"/>
            <a:chExt cx="1322" cy="396"/>
          </a:xfrm>
        </p:grpSpPr>
        <p:sp>
          <p:nvSpPr>
            <p:cNvPr id="15399" name="Freeform 456">
              <a:extLst>
                <a:ext uri="{FF2B5EF4-FFF2-40B4-BE49-F238E27FC236}">
                  <a16:creationId xmlns:a16="http://schemas.microsoft.com/office/drawing/2014/main" id="{8B23D82D-8567-4D5D-B35B-6AC733A92C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9" y="1463"/>
              <a:ext cx="691" cy="219"/>
            </a:xfrm>
            <a:custGeom>
              <a:avLst/>
              <a:gdLst>
                <a:gd name="T0" fmla="*/ 691 w 691"/>
                <a:gd name="T1" fmla="*/ 219 h 219"/>
                <a:gd name="T2" fmla="*/ 691 w 691"/>
                <a:gd name="T3" fmla="*/ 219 h 219"/>
                <a:gd name="T4" fmla="*/ 691 w 691"/>
                <a:gd name="T5" fmla="*/ 209 h 219"/>
                <a:gd name="T6" fmla="*/ 688 w 691"/>
                <a:gd name="T7" fmla="*/ 199 h 219"/>
                <a:gd name="T8" fmla="*/ 683 w 691"/>
                <a:gd name="T9" fmla="*/ 190 h 219"/>
                <a:gd name="T10" fmla="*/ 675 w 691"/>
                <a:gd name="T11" fmla="*/ 179 h 219"/>
                <a:gd name="T12" fmla="*/ 667 w 691"/>
                <a:gd name="T13" fmla="*/ 169 h 219"/>
                <a:gd name="T14" fmla="*/ 657 w 691"/>
                <a:gd name="T15" fmla="*/ 159 h 219"/>
                <a:gd name="T16" fmla="*/ 645 w 691"/>
                <a:gd name="T17" fmla="*/ 150 h 219"/>
                <a:gd name="T18" fmla="*/ 632 w 691"/>
                <a:gd name="T19" fmla="*/ 140 h 219"/>
                <a:gd name="T20" fmla="*/ 617 w 691"/>
                <a:gd name="T21" fmla="*/ 131 h 219"/>
                <a:gd name="T22" fmla="*/ 601 w 691"/>
                <a:gd name="T23" fmla="*/ 122 h 219"/>
                <a:gd name="T24" fmla="*/ 584 w 691"/>
                <a:gd name="T25" fmla="*/ 113 h 219"/>
                <a:gd name="T26" fmla="*/ 565 w 691"/>
                <a:gd name="T27" fmla="*/ 104 h 219"/>
                <a:gd name="T28" fmla="*/ 546 w 691"/>
                <a:gd name="T29" fmla="*/ 95 h 219"/>
                <a:gd name="T30" fmla="*/ 525 w 691"/>
                <a:gd name="T31" fmla="*/ 87 h 219"/>
                <a:gd name="T32" fmla="*/ 502 w 691"/>
                <a:gd name="T33" fmla="*/ 78 h 219"/>
                <a:gd name="T34" fmla="*/ 478 w 691"/>
                <a:gd name="T35" fmla="*/ 70 h 219"/>
                <a:gd name="T36" fmla="*/ 430 w 691"/>
                <a:gd name="T37" fmla="*/ 56 h 219"/>
                <a:gd name="T38" fmla="*/ 376 w 691"/>
                <a:gd name="T39" fmla="*/ 42 h 219"/>
                <a:gd name="T40" fmla="*/ 320 w 691"/>
                <a:gd name="T41" fmla="*/ 30 h 219"/>
                <a:gd name="T42" fmla="*/ 261 w 691"/>
                <a:gd name="T43" fmla="*/ 19 h 219"/>
                <a:gd name="T44" fmla="*/ 229 w 691"/>
                <a:gd name="T45" fmla="*/ 14 h 219"/>
                <a:gd name="T46" fmla="*/ 199 w 691"/>
                <a:gd name="T47" fmla="*/ 11 h 219"/>
                <a:gd name="T48" fmla="*/ 167 w 691"/>
                <a:gd name="T49" fmla="*/ 7 h 219"/>
                <a:gd name="T50" fmla="*/ 135 w 691"/>
                <a:gd name="T51" fmla="*/ 4 h 219"/>
                <a:gd name="T52" fmla="*/ 101 w 691"/>
                <a:gd name="T53" fmla="*/ 2 h 219"/>
                <a:gd name="T54" fmla="*/ 68 w 691"/>
                <a:gd name="T55" fmla="*/ 1 h 219"/>
                <a:gd name="T56" fmla="*/ 34 w 691"/>
                <a:gd name="T57" fmla="*/ 0 h 219"/>
                <a:gd name="T58" fmla="*/ 0 w 691"/>
                <a:gd name="T59" fmla="*/ 0 h 219"/>
                <a:gd name="T60" fmla="*/ 0 w 691"/>
                <a:gd name="T61" fmla="*/ 18 h 219"/>
                <a:gd name="T62" fmla="*/ 34 w 691"/>
                <a:gd name="T63" fmla="*/ 18 h 219"/>
                <a:gd name="T64" fmla="*/ 66 w 691"/>
                <a:gd name="T65" fmla="*/ 19 h 219"/>
                <a:gd name="T66" fmla="*/ 100 w 691"/>
                <a:gd name="T67" fmla="*/ 21 h 219"/>
                <a:gd name="T68" fmla="*/ 132 w 691"/>
                <a:gd name="T69" fmla="*/ 23 h 219"/>
                <a:gd name="T70" fmla="*/ 163 w 691"/>
                <a:gd name="T71" fmla="*/ 25 h 219"/>
                <a:gd name="T72" fmla="*/ 194 w 691"/>
                <a:gd name="T73" fmla="*/ 29 h 219"/>
                <a:gd name="T74" fmla="*/ 224 w 691"/>
                <a:gd name="T75" fmla="*/ 33 h 219"/>
                <a:gd name="T76" fmla="*/ 255 w 691"/>
                <a:gd name="T77" fmla="*/ 38 h 219"/>
                <a:gd name="T78" fmla="*/ 312 w 691"/>
                <a:gd name="T79" fmla="*/ 48 h 219"/>
                <a:gd name="T80" fmla="*/ 368 w 691"/>
                <a:gd name="T81" fmla="*/ 59 h 219"/>
                <a:gd name="T82" fmla="*/ 419 w 691"/>
                <a:gd name="T83" fmla="*/ 73 h 219"/>
                <a:gd name="T84" fmla="*/ 469 w 691"/>
                <a:gd name="T85" fmla="*/ 87 h 219"/>
                <a:gd name="T86" fmla="*/ 491 w 691"/>
                <a:gd name="T87" fmla="*/ 95 h 219"/>
                <a:gd name="T88" fmla="*/ 512 w 691"/>
                <a:gd name="T89" fmla="*/ 103 h 219"/>
                <a:gd name="T90" fmla="*/ 533 w 691"/>
                <a:gd name="T91" fmla="*/ 111 h 219"/>
                <a:gd name="T92" fmla="*/ 550 w 691"/>
                <a:gd name="T93" fmla="*/ 120 h 219"/>
                <a:gd name="T94" fmla="*/ 568 w 691"/>
                <a:gd name="T95" fmla="*/ 128 h 219"/>
                <a:gd name="T96" fmla="*/ 586 w 691"/>
                <a:gd name="T97" fmla="*/ 137 h 219"/>
                <a:gd name="T98" fmla="*/ 600 w 691"/>
                <a:gd name="T99" fmla="*/ 146 h 219"/>
                <a:gd name="T100" fmla="*/ 614 w 691"/>
                <a:gd name="T101" fmla="*/ 154 h 219"/>
                <a:gd name="T102" fmla="*/ 625 w 691"/>
                <a:gd name="T103" fmla="*/ 163 h 219"/>
                <a:gd name="T104" fmla="*/ 637 w 691"/>
                <a:gd name="T105" fmla="*/ 172 h 219"/>
                <a:gd name="T106" fmla="*/ 645 w 691"/>
                <a:gd name="T107" fmla="*/ 179 h 219"/>
                <a:gd name="T108" fmla="*/ 653 w 691"/>
                <a:gd name="T109" fmla="*/ 188 h 219"/>
                <a:gd name="T110" fmla="*/ 657 w 691"/>
                <a:gd name="T111" fmla="*/ 196 h 219"/>
                <a:gd name="T112" fmla="*/ 662 w 691"/>
                <a:gd name="T113" fmla="*/ 204 h 219"/>
                <a:gd name="T114" fmla="*/ 664 w 691"/>
                <a:gd name="T115" fmla="*/ 212 h 219"/>
                <a:gd name="T116" fmla="*/ 665 w 691"/>
                <a:gd name="T117" fmla="*/ 219 h 219"/>
                <a:gd name="T118" fmla="*/ 665 w 691"/>
                <a:gd name="T119" fmla="*/ 219 h 219"/>
                <a:gd name="T120" fmla="*/ 691 w 691"/>
                <a:gd name="T121" fmla="*/ 219 h 21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91"/>
                <a:gd name="T184" fmla="*/ 0 h 219"/>
                <a:gd name="T185" fmla="*/ 691 w 691"/>
                <a:gd name="T186" fmla="*/ 219 h 21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91" h="219">
                  <a:moveTo>
                    <a:pt x="691" y="219"/>
                  </a:moveTo>
                  <a:lnTo>
                    <a:pt x="691" y="219"/>
                  </a:lnTo>
                  <a:lnTo>
                    <a:pt x="691" y="209"/>
                  </a:lnTo>
                  <a:lnTo>
                    <a:pt x="688" y="199"/>
                  </a:lnTo>
                  <a:lnTo>
                    <a:pt x="683" y="190"/>
                  </a:lnTo>
                  <a:lnTo>
                    <a:pt x="675" y="179"/>
                  </a:lnTo>
                  <a:lnTo>
                    <a:pt x="667" y="169"/>
                  </a:lnTo>
                  <a:lnTo>
                    <a:pt x="657" y="159"/>
                  </a:lnTo>
                  <a:lnTo>
                    <a:pt x="645" y="150"/>
                  </a:lnTo>
                  <a:lnTo>
                    <a:pt x="632" y="140"/>
                  </a:lnTo>
                  <a:lnTo>
                    <a:pt x="617" y="131"/>
                  </a:lnTo>
                  <a:lnTo>
                    <a:pt x="601" y="122"/>
                  </a:lnTo>
                  <a:lnTo>
                    <a:pt x="584" y="113"/>
                  </a:lnTo>
                  <a:lnTo>
                    <a:pt x="565" y="104"/>
                  </a:lnTo>
                  <a:lnTo>
                    <a:pt x="546" y="95"/>
                  </a:lnTo>
                  <a:lnTo>
                    <a:pt x="525" y="87"/>
                  </a:lnTo>
                  <a:lnTo>
                    <a:pt x="502" y="78"/>
                  </a:lnTo>
                  <a:lnTo>
                    <a:pt x="478" y="70"/>
                  </a:lnTo>
                  <a:lnTo>
                    <a:pt x="430" y="56"/>
                  </a:lnTo>
                  <a:lnTo>
                    <a:pt x="376" y="42"/>
                  </a:lnTo>
                  <a:lnTo>
                    <a:pt x="320" y="30"/>
                  </a:lnTo>
                  <a:lnTo>
                    <a:pt x="261" y="19"/>
                  </a:lnTo>
                  <a:lnTo>
                    <a:pt x="229" y="14"/>
                  </a:lnTo>
                  <a:lnTo>
                    <a:pt x="199" y="11"/>
                  </a:lnTo>
                  <a:lnTo>
                    <a:pt x="167" y="7"/>
                  </a:lnTo>
                  <a:lnTo>
                    <a:pt x="135" y="4"/>
                  </a:lnTo>
                  <a:lnTo>
                    <a:pt x="101" y="2"/>
                  </a:lnTo>
                  <a:lnTo>
                    <a:pt x="68" y="1"/>
                  </a:lnTo>
                  <a:lnTo>
                    <a:pt x="34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34" y="18"/>
                  </a:lnTo>
                  <a:lnTo>
                    <a:pt x="66" y="19"/>
                  </a:lnTo>
                  <a:lnTo>
                    <a:pt x="100" y="21"/>
                  </a:lnTo>
                  <a:lnTo>
                    <a:pt x="132" y="23"/>
                  </a:lnTo>
                  <a:lnTo>
                    <a:pt x="163" y="25"/>
                  </a:lnTo>
                  <a:lnTo>
                    <a:pt x="194" y="29"/>
                  </a:lnTo>
                  <a:lnTo>
                    <a:pt x="224" y="33"/>
                  </a:lnTo>
                  <a:lnTo>
                    <a:pt x="255" y="38"/>
                  </a:lnTo>
                  <a:lnTo>
                    <a:pt x="312" y="48"/>
                  </a:lnTo>
                  <a:lnTo>
                    <a:pt x="368" y="59"/>
                  </a:lnTo>
                  <a:lnTo>
                    <a:pt x="419" y="73"/>
                  </a:lnTo>
                  <a:lnTo>
                    <a:pt x="469" y="87"/>
                  </a:lnTo>
                  <a:lnTo>
                    <a:pt x="491" y="95"/>
                  </a:lnTo>
                  <a:lnTo>
                    <a:pt x="512" y="103"/>
                  </a:lnTo>
                  <a:lnTo>
                    <a:pt x="533" y="111"/>
                  </a:lnTo>
                  <a:lnTo>
                    <a:pt x="550" y="120"/>
                  </a:lnTo>
                  <a:lnTo>
                    <a:pt x="568" y="128"/>
                  </a:lnTo>
                  <a:lnTo>
                    <a:pt x="586" y="137"/>
                  </a:lnTo>
                  <a:lnTo>
                    <a:pt x="600" y="146"/>
                  </a:lnTo>
                  <a:lnTo>
                    <a:pt x="614" y="154"/>
                  </a:lnTo>
                  <a:lnTo>
                    <a:pt x="625" y="163"/>
                  </a:lnTo>
                  <a:lnTo>
                    <a:pt x="637" y="172"/>
                  </a:lnTo>
                  <a:lnTo>
                    <a:pt x="645" y="179"/>
                  </a:lnTo>
                  <a:lnTo>
                    <a:pt x="653" y="188"/>
                  </a:lnTo>
                  <a:lnTo>
                    <a:pt x="657" y="196"/>
                  </a:lnTo>
                  <a:lnTo>
                    <a:pt x="662" y="204"/>
                  </a:lnTo>
                  <a:lnTo>
                    <a:pt x="664" y="212"/>
                  </a:lnTo>
                  <a:lnTo>
                    <a:pt x="665" y="219"/>
                  </a:lnTo>
                  <a:lnTo>
                    <a:pt x="691" y="219"/>
                  </a:lnTo>
                  <a:close/>
                </a:path>
              </a:pathLst>
            </a:custGeom>
            <a:solidFill>
              <a:srgbClr val="FF3300"/>
            </a:solidFill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0" name="Freeform 457">
              <a:extLst>
                <a:ext uri="{FF2B5EF4-FFF2-40B4-BE49-F238E27FC236}">
                  <a16:creationId xmlns:a16="http://schemas.microsoft.com/office/drawing/2014/main" id="{A9D22BB1-2FBF-4650-9160-4AD879A866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8" y="1682"/>
              <a:ext cx="662" cy="177"/>
            </a:xfrm>
            <a:custGeom>
              <a:avLst/>
              <a:gdLst>
                <a:gd name="T0" fmla="*/ 0 w 662"/>
                <a:gd name="T1" fmla="*/ 177 h 177"/>
                <a:gd name="T2" fmla="*/ 0 w 662"/>
                <a:gd name="T3" fmla="*/ 177 h 177"/>
                <a:gd name="T4" fmla="*/ 67 w 662"/>
                <a:gd name="T5" fmla="*/ 177 h 177"/>
                <a:gd name="T6" fmla="*/ 133 w 662"/>
                <a:gd name="T7" fmla="*/ 174 h 177"/>
                <a:gd name="T8" fmla="*/ 195 w 662"/>
                <a:gd name="T9" fmla="*/ 171 h 177"/>
                <a:gd name="T10" fmla="*/ 254 w 662"/>
                <a:gd name="T11" fmla="*/ 165 h 177"/>
                <a:gd name="T12" fmla="*/ 312 w 662"/>
                <a:gd name="T13" fmla="*/ 157 h 177"/>
                <a:gd name="T14" fmla="*/ 366 w 662"/>
                <a:gd name="T15" fmla="*/ 149 h 177"/>
                <a:gd name="T16" fmla="*/ 417 w 662"/>
                <a:gd name="T17" fmla="*/ 139 h 177"/>
                <a:gd name="T18" fmla="*/ 464 w 662"/>
                <a:gd name="T19" fmla="*/ 128 h 177"/>
                <a:gd name="T20" fmla="*/ 507 w 662"/>
                <a:gd name="T21" fmla="*/ 116 h 177"/>
                <a:gd name="T22" fmla="*/ 545 w 662"/>
                <a:gd name="T23" fmla="*/ 102 h 177"/>
                <a:gd name="T24" fmla="*/ 563 w 662"/>
                <a:gd name="T25" fmla="*/ 95 h 177"/>
                <a:gd name="T26" fmla="*/ 579 w 662"/>
                <a:gd name="T27" fmla="*/ 89 h 177"/>
                <a:gd name="T28" fmla="*/ 593 w 662"/>
                <a:gd name="T29" fmla="*/ 81 h 177"/>
                <a:gd name="T30" fmla="*/ 608 w 662"/>
                <a:gd name="T31" fmla="*/ 73 h 177"/>
                <a:gd name="T32" fmla="*/ 619 w 662"/>
                <a:gd name="T33" fmla="*/ 65 h 177"/>
                <a:gd name="T34" fmla="*/ 630 w 662"/>
                <a:gd name="T35" fmla="*/ 56 h 177"/>
                <a:gd name="T36" fmla="*/ 640 w 662"/>
                <a:gd name="T37" fmla="*/ 48 h 177"/>
                <a:gd name="T38" fmla="*/ 648 w 662"/>
                <a:gd name="T39" fmla="*/ 39 h 177"/>
                <a:gd name="T40" fmla="*/ 654 w 662"/>
                <a:gd name="T41" fmla="*/ 29 h 177"/>
                <a:gd name="T42" fmla="*/ 659 w 662"/>
                <a:gd name="T43" fmla="*/ 20 h 177"/>
                <a:gd name="T44" fmla="*/ 662 w 662"/>
                <a:gd name="T45" fmla="*/ 10 h 177"/>
                <a:gd name="T46" fmla="*/ 662 w 662"/>
                <a:gd name="T47" fmla="*/ 0 h 177"/>
                <a:gd name="T48" fmla="*/ 636 w 662"/>
                <a:gd name="T49" fmla="*/ 0 h 177"/>
                <a:gd name="T50" fmla="*/ 635 w 662"/>
                <a:gd name="T51" fmla="*/ 8 h 177"/>
                <a:gd name="T52" fmla="*/ 633 w 662"/>
                <a:gd name="T53" fmla="*/ 16 h 177"/>
                <a:gd name="T54" fmla="*/ 630 w 662"/>
                <a:gd name="T55" fmla="*/ 22 h 177"/>
                <a:gd name="T56" fmla="*/ 625 w 662"/>
                <a:gd name="T57" fmla="*/ 30 h 177"/>
                <a:gd name="T58" fmla="*/ 619 w 662"/>
                <a:gd name="T59" fmla="*/ 37 h 177"/>
                <a:gd name="T60" fmla="*/ 611 w 662"/>
                <a:gd name="T61" fmla="*/ 45 h 177"/>
                <a:gd name="T62" fmla="*/ 601 w 662"/>
                <a:gd name="T63" fmla="*/ 51 h 177"/>
                <a:gd name="T64" fmla="*/ 590 w 662"/>
                <a:gd name="T65" fmla="*/ 58 h 177"/>
                <a:gd name="T66" fmla="*/ 577 w 662"/>
                <a:gd name="T67" fmla="*/ 66 h 177"/>
                <a:gd name="T68" fmla="*/ 563 w 662"/>
                <a:gd name="T69" fmla="*/ 73 h 177"/>
                <a:gd name="T70" fmla="*/ 549 w 662"/>
                <a:gd name="T71" fmla="*/ 80 h 177"/>
                <a:gd name="T72" fmla="*/ 533 w 662"/>
                <a:gd name="T73" fmla="*/ 86 h 177"/>
                <a:gd name="T74" fmla="*/ 496 w 662"/>
                <a:gd name="T75" fmla="*/ 99 h 177"/>
                <a:gd name="T76" fmla="*/ 454 w 662"/>
                <a:gd name="T77" fmla="*/ 110 h 177"/>
                <a:gd name="T78" fmla="*/ 409 w 662"/>
                <a:gd name="T79" fmla="*/ 121 h 177"/>
                <a:gd name="T80" fmla="*/ 360 w 662"/>
                <a:gd name="T81" fmla="*/ 130 h 177"/>
                <a:gd name="T82" fmla="*/ 307 w 662"/>
                <a:gd name="T83" fmla="*/ 139 h 177"/>
                <a:gd name="T84" fmla="*/ 251 w 662"/>
                <a:gd name="T85" fmla="*/ 146 h 177"/>
                <a:gd name="T86" fmla="*/ 192 w 662"/>
                <a:gd name="T87" fmla="*/ 152 h 177"/>
                <a:gd name="T88" fmla="*/ 130 w 662"/>
                <a:gd name="T89" fmla="*/ 156 h 177"/>
                <a:gd name="T90" fmla="*/ 67 w 662"/>
                <a:gd name="T91" fmla="*/ 158 h 177"/>
                <a:gd name="T92" fmla="*/ 0 w 662"/>
                <a:gd name="T93" fmla="*/ 159 h 177"/>
                <a:gd name="T94" fmla="*/ 0 w 662"/>
                <a:gd name="T95" fmla="*/ 159 h 177"/>
                <a:gd name="T96" fmla="*/ 0 w 662"/>
                <a:gd name="T97" fmla="*/ 177 h 17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62"/>
                <a:gd name="T148" fmla="*/ 0 h 177"/>
                <a:gd name="T149" fmla="*/ 662 w 662"/>
                <a:gd name="T150" fmla="*/ 177 h 17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62" h="177">
                  <a:moveTo>
                    <a:pt x="0" y="177"/>
                  </a:moveTo>
                  <a:lnTo>
                    <a:pt x="0" y="177"/>
                  </a:lnTo>
                  <a:lnTo>
                    <a:pt x="67" y="177"/>
                  </a:lnTo>
                  <a:lnTo>
                    <a:pt x="133" y="174"/>
                  </a:lnTo>
                  <a:lnTo>
                    <a:pt x="195" y="171"/>
                  </a:lnTo>
                  <a:lnTo>
                    <a:pt x="254" y="165"/>
                  </a:lnTo>
                  <a:lnTo>
                    <a:pt x="312" y="157"/>
                  </a:lnTo>
                  <a:lnTo>
                    <a:pt x="366" y="149"/>
                  </a:lnTo>
                  <a:lnTo>
                    <a:pt x="417" y="139"/>
                  </a:lnTo>
                  <a:lnTo>
                    <a:pt x="464" y="128"/>
                  </a:lnTo>
                  <a:lnTo>
                    <a:pt x="507" y="116"/>
                  </a:lnTo>
                  <a:lnTo>
                    <a:pt x="545" y="102"/>
                  </a:lnTo>
                  <a:lnTo>
                    <a:pt x="563" y="95"/>
                  </a:lnTo>
                  <a:lnTo>
                    <a:pt x="579" y="89"/>
                  </a:lnTo>
                  <a:lnTo>
                    <a:pt x="593" y="81"/>
                  </a:lnTo>
                  <a:lnTo>
                    <a:pt x="608" y="73"/>
                  </a:lnTo>
                  <a:lnTo>
                    <a:pt x="619" y="65"/>
                  </a:lnTo>
                  <a:lnTo>
                    <a:pt x="630" y="56"/>
                  </a:lnTo>
                  <a:lnTo>
                    <a:pt x="640" y="48"/>
                  </a:lnTo>
                  <a:lnTo>
                    <a:pt x="648" y="39"/>
                  </a:lnTo>
                  <a:lnTo>
                    <a:pt x="654" y="29"/>
                  </a:lnTo>
                  <a:lnTo>
                    <a:pt x="659" y="20"/>
                  </a:lnTo>
                  <a:lnTo>
                    <a:pt x="662" y="10"/>
                  </a:lnTo>
                  <a:lnTo>
                    <a:pt x="662" y="0"/>
                  </a:lnTo>
                  <a:lnTo>
                    <a:pt x="636" y="0"/>
                  </a:lnTo>
                  <a:lnTo>
                    <a:pt x="635" y="8"/>
                  </a:lnTo>
                  <a:lnTo>
                    <a:pt x="633" y="16"/>
                  </a:lnTo>
                  <a:lnTo>
                    <a:pt x="630" y="22"/>
                  </a:lnTo>
                  <a:lnTo>
                    <a:pt x="625" y="30"/>
                  </a:lnTo>
                  <a:lnTo>
                    <a:pt x="619" y="37"/>
                  </a:lnTo>
                  <a:lnTo>
                    <a:pt x="611" y="45"/>
                  </a:lnTo>
                  <a:lnTo>
                    <a:pt x="601" y="51"/>
                  </a:lnTo>
                  <a:lnTo>
                    <a:pt x="590" y="58"/>
                  </a:lnTo>
                  <a:lnTo>
                    <a:pt x="577" y="66"/>
                  </a:lnTo>
                  <a:lnTo>
                    <a:pt x="563" y="73"/>
                  </a:lnTo>
                  <a:lnTo>
                    <a:pt x="549" y="80"/>
                  </a:lnTo>
                  <a:lnTo>
                    <a:pt x="533" y="86"/>
                  </a:lnTo>
                  <a:lnTo>
                    <a:pt x="496" y="99"/>
                  </a:lnTo>
                  <a:lnTo>
                    <a:pt x="454" y="110"/>
                  </a:lnTo>
                  <a:lnTo>
                    <a:pt x="409" y="121"/>
                  </a:lnTo>
                  <a:lnTo>
                    <a:pt x="360" y="130"/>
                  </a:lnTo>
                  <a:lnTo>
                    <a:pt x="307" y="139"/>
                  </a:lnTo>
                  <a:lnTo>
                    <a:pt x="251" y="146"/>
                  </a:lnTo>
                  <a:lnTo>
                    <a:pt x="192" y="152"/>
                  </a:lnTo>
                  <a:lnTo>
                    <a:pt x="130" y="156"/>
                  </a:lnTo>
                  <a:lnTo>
                    <a:pt x="67" y="158"/>
                  </a:lnTo>
                  <a:lnTo>
                    <a:pt x="0" y="159"/>
                  </a:lnTo>
                  <a:lnTo>
                    <a:pt x="0" y="177"/>
                  </a:lnTo>
                  <a:close/>
                </a:path>
              </a:pathLst>
            </a:custGeom>
            <a:solidFill>
              <a:srgbClr val="FF3300"/>
            </a:solidFill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1" name="Freeform 458">
              <a:extLst>
                <a:ext uri="{FF2B5EF4-FFF2-40B4-BE49-F238E27FC236}">
                  <a16:creationId xmlns:a16="http://schemas.microsoft.com/office/drawing/2014/main" id="{19D1A014-78A4-406E-BC41-49F237280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8" y="1679"/>
              <a:ext cx="660" cy="177"/>
            </a:xfrm>
            <a:custGeom>
              <a:avLst/>
              <a:gdLst>
                <a:gd name="T0" fmla="*/ 0 w 660"/>
                <a:gd name="T1" fmla="*/ 0 h 177"/>
                <a:gd name="T2" fmla="*/ 0 w 660"/>
                <a:gd name="T3" fmla="*/ 0 h 177"/>
                <a:gd name="T4" fmla="*/ 0 w 660"/>
                <a:gd name="T5" fmla="*/ 10 h 177"/>
                <a:gd name="T6" fmla="*/ 3 w 660"/>
                <a:gd name="T7" fmla="*/ 20 h 177"/>
                <a:gd name="T8" fmla="*/ 8 w 660"/>
                <a:gd name="T9" fmla="*/ 29 h 177"/>
                <a:gd name="T10" fmla="*/ 14 w 660"/>
                <a:gd name="T11" fmla="*/ 39 h 177"/>
                <a:gd name="T12" fmla="*/ 22 w 660"/>
                <a:gd name="T13" fmla="*/ 48 h 177"/>
                <a:gd name="T14" fmla="*/ 32 w 660"/>
                <a:gd name="T15" fmla="*/ 56 h 177"/>
                <a:gd name="T16" fmla="*/ 43 w 660"/>
                <a:gd name="T17" fmla="*/ 65 h 177"/>
                <a:gd name="T18" fmla="*/ 54 w 660"/>
                <a:gd name="T19" fmla="*/ 73 h 177"/>
                <a:gd name="T20" fmla="*/ 69 w 660"/>
                <a:gd name="T21" fmla="*/ 81 h 177"/>
                <a:gd name="T22" fmla="*/ 83 w 660"/>
                <a:gd name="T23" fmla="*/ 89 h 177"/>
                <a:gd name="T24" fmla="*/ 99 w 660"/>
                <a:gd name="T25" fmla="*/ 95 h 177"/>
                <a:gd name="T26" fmla="*/ 117 w 660"/>
                <a:gd name="T27" fmla="*/ 102 h 177"/>
                <a:gd name="T28" fmla="*/ 155 w 660"/>
                <a:gd name="T29" fmla="*/ 116 h 177"/>
                <a:gd name="T30" fmla="*/ 198 w 660"/>
                <a:gd name="T31" fmla="*/ 128 h 177"/>
                <a:gd name="T32" fmla="*/ 245 w 660"/>
                <a:gd name="T33" fmla="*/ 139 h 177"/>
                <a:gd name="T34" fmla="*/ 296 w 660"/>
                <a:gd name="T35" fmla="*/ 149 h 177"/>
                <a:gd name="T36" fmla="*/ 350 w 660"/>
                <a:gd name="T37" fmla="*/ 157 h 177"/>
                <a:gd name="T38" fmla="*/ 408 w 660"/>
                <a:gd name="T39" fmla="*/ 165 h 177"/>
                <a:gd name="T40" fmla="*/ 467 w 660"/>
                <a:gd name="T41" fmla="*/ 171 h 177"/>
                <a:gd name="T42" fmla="*/ 529 w 660"/>
                <a:gd name="T43" fmla="*/ 174 h 177"/>
                <a:gd name="T44" fmla="*/ 595 w 660"/>
                <a:gd name="T45" fmla="*/ 177 h 177"/>
                <a:gd name="T46" fmla="*/ 660 w 660"/>
                <a:gd name="T47" fmla="*/ 177 h 177"/>
                <a:gd name="T48" fmla="*/ 660 w 660"/>
                <a:gd name="T49" fmla="*/ 159 h 177"/>
                <a:gd name="T50" fmla="*/ 595 w 660"/>
                <a:gd name="T51" fmla="*/ 158 h 177"/>
                <a:gd name="T52" fmla="*/ 532 w 660"/>
                <a:gd name="T53" fmla="*/ 156 h 177"/>
                <a:gd name="T54" fmla="*/ 470 w 660"/>
                <a:gd name="T55" fmla="*/ 152 h 177"/>
                <a:gd name="T56" fmla="*/ 411 w 660"/>
                <a:gd name="T57" fmla="*/ 146 h 177"/>
                <a:gd name="T58" fmla="*/ 355 w 660"/>
                <a:gd name="T59" fmla="*/ 139 h 177"/>
                <a:gd name="T60" fmla="*/ 302 w 660"/>
                <a:gd name="T61" fmla="*/ 130 h 177"/>
                <a:gd name="T62" fmla="*/ 253 w 660"/>
                <a:gd name="T63" fmla="*/ 121 h 177"/>
                <a:gd name="T64" fmla="*/ 208 w 660"/>
                <a:gd name="T65" fmla="*/ 110 h 177"/>
                <a:gd name="T66" fmla="*/ 166 w 660"/>
                <a:gd name="T67" fmla="*/ 99 h 177"/>
                <a:gd name="T68" fmla="*/ 129 w 660"/>
                <a:gd name="T69" fmla="*/ 86 h 177"/>
                <a:gd name="T70" fmla="*/ 113 w 660"/>
                <a:gd name="T71" fmla="*/ 80 h 177"/>
                <a:gd name="T72" fmla="*/ 99 w 660"/>
                <a:gd name="T73" fmla="*/ 73 h 177"/>
                <a:gd name="T74" fmla="*/ 85 w 660"/>
                <a:gd name="T75" fmla="*/ 66 h 177"/>
                <a:gd name="T76" fmla="*/ 72 w 660"/>
                <a:gd name="T77" fmla="*/ 58 h 177"/>
                <a:gd name="T78" fmla="*/ 61 w 660"/>
                <a:gd name="T79" fmla="*/ 51 h 177"/>
                <a:gd name="T80" fmla="*/ 51 w 660"/>
                <a:gd name="T81" fmla="*/ 45 h 177"/>
                <a:gd name="T82" fmla="*/ 43 w 660"/>
                <a:gd name="T83" fmla="*/ 37 h 177"/>
                <a:gd name="T84" fmla="*/ 37 w 660"/>
                <a:gd name="T85" fmla="*/ 30 h 177"/>
                <a:gd name="T86" fmla="*/ 32 w 660"/>
                <a:gd name="T87" fmla="*/ 22 h 177"/>
                <a:gd name="T88" fmla="*/ 29 w 660"/>
                <a:gd name="T89" fmla="*/ 16 h 177"/>
                <a:gd name="T90" fmla="*/ 27 w 660"/>
                <a:gd name="T91" fmla="*/ 8 h 177"/>
                <a:gd name="T92" fmla="*/ 26 w 660"/>
                <a:gd name="T93" fmla="*/ 0 h 177"/>
                <a:gd name="T94" fmla="*/ 26 w 660"/>
                <a:gd name="T95" fmla="*/ 0 h 177"/>
                <a:gd name="T96" fmla="*/ 0 w 660"/>
                <a:gd name="T97" fmla="*/ 0 h 17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60"/>
                <a:gd name="T148" fmla="*/ 0 h 177"/>
                <a:gd name="T149" fmla="*/ 660 w 660"/>
                <a:gd name="T150" fmla="*/ 177 h 17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60" h="177">
                  <a:moveTo>
                    <a:pt x="0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3" y="20"/>
                  </a:lnTo>
                  <a:lnTo>
                    <a:pt x="8" y="29"/>
                  </a:lnTo>
                  <a:lnTo>
                    <a:pt x="14" y="39"/>
                  </a:lnTo>
                  <a:lnTo>
                    <a:pt x="22" y="48"/>
                  </a:lnTo>
                  <a:lnTo>
                    <a:pt x="32" y="56"/>
                  </a:lnTo>
                  <a:lnTo>
                    <a:pt x="43" y="65"/>
                  </a:lnTo>
                  <a:lnTo>
                    <a:pt x="54" y="73"/>
                  </a:lnTo>
                  <a:lnTo>
                    <a:pt x="69" y="81"/>
                  </a:lnTo>
                  <a:lnTo>
                    <a:pt x="83" y="89"/>
                  </a:lnTo>
                  <a:lnTo>
                    <a:pt x="99" y="95"/>
                  </a:lnTo>
                  <a:lnTo>
                    <a:pt x="117" y="102"/>
                  </a:lnTo>
                  <a:lnTo>
                    <a:pt x="155" y="116"/>
                  </a:lnTo>
                  <a:lnTo>
                    <a:pt x="198" y="128"/>
                  </a:lnTo>
                  <a:lnTo>
                    <a:pt x="245" y="139"/>
                  </a:lnTo>
                  <a:lnTo>
                    <a:pt x="296" y="149"/>
                  </a:lnTo>
                  <a:lnTo>
                    <a:pt x="350" y="157"/>
                  </a:lnTo>
                  <a:lnTo>
                    <a:pt x="408" y="165"/>
                  </a:lnTo>
                  <a:lnTo>
                    <a:pt x="467" y="171"/>
                  </a:lnTo>
                  <a:lnTo>
                    <a:pt x="529" y="174"/>
                  </a:lnTo>
                  <a:lnTo>
                    <a:pt x="595" y="177"/>
                  </a:lnTo>
                  <a:lnTo>
                    <a:pt x="660" y="177"/>
                  </a:lnTo>
                  <a:lnTo>
                    <a:pt x="660" y="159"/>
                  </a:lnTo>
                  <a:lnTo>
                    <a:pt x="595" y="158"/>
                  </a:lnTo>
                  <a:lnTo>
                    <a:pt x="532" y="156"/>
                  </a:lnTo>
                  <a:lnTo>
                    <a:pt x="470" y="152"/>
                  </a:lnTo>
                  <a:lnTo>
                    <a:pt x="411" y="146"/>
                  </a:lnTo>
                  <a:lnTo>
                    <a:pt x="355" y="139"/>
                  </a:lnTo>
                  <a:lnTo>
                    <a:pt x="302" y="130"/>
                  </a:lnTo>
                  <a:lnTo>
                    <a:pt x="253" y="121"/>
                  </a:lnTo>
                  <a:lnTo>
                    <a:pt x="208" y="110"/>
                  </a:lnTo>
                  <a:lnTo>
                    <a:pt x="166" y="99"/>
                  </a:lnTo>
                  <a:lnTo>
                    <a:pt x="129" y="86"/>
                  </a:lnTo>
                  <a:lnTo>
                    <a:pt x="113" y="80"/>
                  </a:lnTo>
                  <a:lnTo>
                    <a:pt x="99" y="73"/>
                  </a:lnTo>
                  <a:lnTo>
                    <a:pt x="85" y="66"/>
                  </a:lnTo>
                  <a:lnTo>
                    <a:pt x="72" y="58"/>
                  </a:lnTo>
                  <a:lnTo>
                    <a:pt x="61" y="51"/>
                  </a:lnTo>
                  <a:lnTo>
                    <a:pt x="51" y="45"/>
                  </a:lnTo>
                  <a:lnTo>
                    <a:pt x="43" y="37"/>
                  </a:lnTo>
                  <a:lnTo>
                    <a:pt x="37" y="30"/>
                  </a:lnTo>
                  <a:lnTo>
                    <a:pt x="32" y="22"/>
                  </a:lnTo>
                  <a:lnTo>
                    <a:pt x="29" y="16"/>
                  </a:lnTo>
                  <a:lnTo>
                    <a:pt x="27" y="8"/>
                  </a:lnTo>
                  <a:lnTo>
                    <a:pt x="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300"/>
            </a:solidFill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2" name="Freeform 459">
              <a:extLst>
                <a:ext uri="{FF2B5EF4-FFF2-40B4-BE49-F238E27FC236}">
                  <a16:creationId xmlns:a16="http://schemas.microsoft.com/office/drawing/2014/main" id="{1029984F-DA4B-46B7-A231-282019FDE7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8" y="1529"/>
              <a:ext cx="636" cy="153"/>
            </a:xfrm>
            <a:custGeom>
              <a:avLst/>
              <a:gdLst>
                <a:gd name="T0" fmla="*/ 636 w 636"/>
                <a:gd name="T1" fmla="*/ 0 h 153"/>
                <a:gd name="T2" fmla="*/ 574 w 636"/>
                <a:gd name="T3" fmla="*/ 2 h 153"/>
                <a:gd name="T4" fmla="*/ 513 w 636"/>
                <a:gd name="T5" fmla="*/ 4 h 153"/>
                <a:gd name="T6" fmla="*/ 454 w 636"/>
                <a:gd name="T7" fmla="*/ 9 h 153"/>
                <a:gd name="T8" fmla="*/ 396 w 636"/>
                <a:gd name="T9" fmla="*/ 13 h 153"/>
                <a:gd name="T10" fmla="*/ 342 w 636"/>
                <a:gd name="T11" fmla="*/ 19 h 153"/>
                <a:gd name="T12" fmla="*/ 291 w 636"/>
                <a:gd name="T13" fmla="*/ 26 h 153"/>
                <a:gd name="T14" fmla="*/ 241 w 636"/>
                <a:gd name="T15" fmla="*/ 34 h 153"/>
                <a:gd name="T16" fmla="*/ 197 w 636"/>
                <a:gd name="T17" fmla="*/ 43 h 153"/>
                <a:gd name="T18" fmla="*/ 155 w 636"/>
                <a:gd name="T19" fmla="*/ 53 h 153"/>
                <a:gd name="T20" fmla="*/ 117 w 636"/>
                <a:gd name="T21" fmla="*/ 63 h 153"/>
                <a:gd name="T22" fmla="*/ 99 w 636"/>
                <a:gd name="T23" fmla="*/ 68 h 153"/>
                <a:gd name="T24" fmla="*/ 83 w 636"/>
                <a:gd name="T25" fmla="*/ 75 h 153"/>
                <a:gd name="T26" fmla="*/ 69 w 636"/>
                <a:gd name="T27" fmla="*/ 81 h 153"/>
                <a:gd name="T28" fmla="*/ 56 w 636"/>
                <a:gd name="T29" fmla="*/ 88 h 153"/>
                <a:gd name="T30" fmla="*/ 43 w 636"/>
                <a:gd name="T31" fmla="*/ 94 h 153"/>
                <a:gd name="T32" fmla="*/ 32 w 636"/>
                <a:gd name="T33" fmla="*/ 102 h 153"/>
                <a:gd name="T34" fmla="*/ 22 w 636"/>
                <a:gd name="T35" fmla="*/ 110 h 153"/>
                <a:gd name="T36" fmla="*/ 14 w 636"/>
                <a:gd name="T37" fmla="*/ 118 h 153"/>
                <a:gd name="T38" fmla="*/ 8 w 636"/>
                <a:gd name="T39" fmla="*/ 126 h 153"/>
                <a:gd name="T40" fmla="*/ 3 w 636"/>
                <a:gd name="T41" fmla="*/ 135 h 153"/>
                <a:gd name="T42" fmla="*/ 0 w 636"/>
                <a:gd name="T43" fmla="*/ 144 h 153"/>
                <a:gd name="T44" fmla="*/ 0 w 636"/>
                <a:gd name="T45" fmla="*/ 153 h 153"/>
                <a:gd name="T46" fmla="*/ 26 w 636"/>
                <a:gd name="T47" fmla="*/ 153 h 153"/>
                <a:gd name="T48" fmla="*/ 27 w 636"/>
                <a:gd name="T49" fmla="*/ 147 h 153"/>
                <a:gd name="T50" fmla="*/ 29 w 636"/>
                <a:gd name="T51" fmla="*/ 140 h 153"/>
                <a:gd name="T52" fmla="*/ 32 w 636"/>
                <a:gd name="T53" fmla="*/ 134 h 153"/>
                <a:gd name="T54" fmla="*/ 37 w 636"/>
                <a:gd name="T55" fmla="*/ 127 h 153"/>
                <a:gd name="T56" fmla="*/ 43 w 636"/>
                <a:gd name="T57" fmla="*/ 121 h 153"/>
                <a:gd name="T58" fmla="*/ 51 w 636"/>
                <a:gd name="T59" fmla="*/ 115 h 153"/>
                <a:gd name="T60" fmla="*/ 61 w 636"/>
                <a:gd name="T61" fmla="*/ 109 h 153"/>
                <a:gd name="T62" fmla="*/ 72 w 636"/>
                <a:gd name="T63" fmla="*/ 103 h 153"/>
                <a:gd name="T64" fmla="*/ 83 w 636"/>
                <a:gd name="T65" fmla="*/ 97 h 153"/>
                <a:gd name="T66" fmla="*/ 98 w 636"/>
                <a:gd name="T67" fmla="*/ 91 h 153"/>
                <a:gd name="T68" fmla="*/ 112 w 636"/>
                <a:gd name="T69" fmla="*/ 85 h 153"/>
                <a:gd name="T70" fmla="*/ 128 w 636"/>
                <a:gd name="T71" fmla="*/ 80 h 153"/>
                <a:gd name="T72" fmla="*/ 163 w 636"/>
                <a:gd name="T73" fmla="*/ 70 h 153"/>
                <a:gd name="T74" fmla="*/ 205 w 636"/>
                <a:gd name="T75" fmla="*/ 61 h 153"/>
                <a:gd name="T76" fmla="*/ 248 w 636"/>
                <a:gd name="T77" fmla="*/ 52 h 153"/>
                <a:gd name="T78" fmla="*/ 296 w 636"/>
                <a:gd name="T79" fmla="*/ 45 h 153"/>
                <a:gd name="T80" fmla="*/ 347 w 636"/>
                <a:gd name="T81" fmla="*/ 38 h 153"/>
                <a:gd name="T82" fmla="*/ 401 w 636"/>
                <a:gd name="T83" fmla="*/ 33 h 153"/>
                <a:gd name="T84" fmla="*/ 457 w 636"/>
                <a:gd name="T85" fmla="*/ 27 h 153"/>
                <a:gd name="T86" fmla="*/ 515 w 636"/>
                <a:gd name="T87" fmla="*/ 24 h 153"/>
                <a:gd name="T88" fmla="*/ 575 w 636"/>
                <a:gd name="T89" fmla="*/ 21 h 153"/>
                <a:gd name="T90" fmla="*/ 636 w 636"/>
                <a:gd name="T91" fmla="*/ 19 h 153"/>
                <a:gd name="T92" fmla="*/ 636 w 636"/>
                <a:gd name="T93" fmla="*/ 0 h 15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36"/>
                <a:gd name="T142" fmla="*/ 0 h 153"/>
                <a:gd name="T143" fmla="*/ 636 w 636"/>
                <a:gd name="T144" fmla="*/ 153 h 15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36" h="153">
                  <a:moveTo>
                    <a:pt x="636" y="0"/>
                  </a:moveTo>
                  <a:lnTo>
                    <a:pt x="574" y="2"/>
                  </a:lnTo>
                  <a:lnTo>
                    <a:pt x="513" y="4"/>
                  </a:lnTo>
                  <a:lnTo>
                    <a:pt x="454" y="9"/>
                  </a:lnTo>
                  <a:lnTo>
                    <a:pt x="396" y="13"/>
                  </a:lnTo>
                  <a:lnTo>
                    <a:pt x="342" y="19"/>
                  </a:lnTo>
                  <a:lnTo>
                    <a:pt x="291" y="26"/>
                  </a:lnTo>
                  <a:lnTo>
                    <a:pt x="241" y="34"/>
                  </a:lnTo>
                  <a:lnTo>
                    <a:pt x="197" y="43"/>
                  </a:lnTo>
                  <a:lnTo>
                    <a:pt x="155" y="53"/>
                  </a:lnTo>
                  <a:lnTo>
                    <a:pt x="117" y="63"/>
                  </a:lnTo>
                  <a:lnTo>
                    <a:pt x="99" y="68"/>
                  </a:lnTo>
                  <a:lnTo>
                    <a:pt x="83" y="75"/>
                  </a:lnTo>
                  <a:lnTo>
                    <a:pt x="69" y="81"/>
                  </a:lnTo>
                  <a:lnTo>
                    <a:pt x="56" y="88"/>
                  </a:lnTo>
                  <a:lnTo>
                    <a:pt x="43" y="94"/>
                  </a:lnTo>
                  <a:lnTo>
                    <a:pt x="32" y="102"/>
                  </a:lnTo>
                  <a:lnTo>
                    <a:pt x="22" y="110"/>
                  </a:lnTo>
                  <a:lnTo>
                    <a:pt x="14" y="118"/>
                  </a:lnTo>
                  <a:lnTo>
                    <a:pt x="8" y="126"/>
                  </a:lnTo>
                  <a:lnTo>
                    <a:pt x="3" y="135"/>
                  </a:lnTo>
                  <a:lnTo>
                    <a:pt x="0" y="144"/>
                  </a:lnTo>
                  <a:lnTo>
                    <a:pt x="0" y="153"/>
                  </a:lnTo>
                  <a:lnTo>
                    <a:pt x="26" y="153"/>
                  </a:lnTo>
                  <a:lnTo>
                    <a:pt x="27" y="147"/>
                  </a:lnTo>
                  <a:lnTo>
                    <a:pt x="29" y="140"/>
                  </a:lnTo>
                  <a:lnTo>
                    <a:pt x="32" y="134"/>
                  </a:lnTo>
                  <a:lnTo>
                    <a:pt x="37" y="127"/>
                  </a:lnTo>
                  <a:lnTo>
                    <a:pt x="43" y="121"/>
                  </a:lnTo>
                  <a:lnTo>
                    <a:pt x="51" y="115"/>
                  </a:lnTo>
                  <a:lnTo>
                    <a:pt x="61" y="109"/>
                  </a:lnTo>
                  <a:lnTo>
                    <a:pt x="72" y="103"/>
                  </a:lnTo>
                  <a:lnTo>
                    <a:pt x="83" y="97"/>
                  </a:lnTo>
                  <a:lnTo>
                    <a:pt x="98" y="91"/>
                  </a:lnTo>
                  <a:lnTo>
                    <a:pt x="112" y="85"/>
                  </a:lnTo>
                  <a:lnTo>
                    <a:pt x="128" y="80"/>
                  </a:lnTo>
                  <a:lnTo>
                    <a:pt x="163" y="70"/>
                  </a:lnTo>
                  <a:lnTo>
                    <a:pt x="205" y="61"/>
                  </a:lnTo>
                  <a:lnTo>
                    <a:pt x="248" y="52"/>
                  </a:lnTo>
                  <a:lnTo>
                    <a:pt x="296" y="45"/>
                  </a:lnTo>
                  <a:lnTo>
                    <a:pt x="347" y="38"/>
                  </a:lnTo>
                  <a:lnTo>
                    <a:pt x="401" y="33"/>
                  </a:lnTo>
                  <a:lnTo>
                    <a:pt x="457" y="27"/>
                  </a:lnTo>
                  <a:lnTo>
                    <a:pt x="515" y="24"/>
                  </a:lnTo>
                  <a:lnTo>
                    <a:pt x="575" y="21"/>
                  </a:lnTo>
                  <a:lnTo>
                    <a:pt x="636" y="19"/>
                  </a:lnTo>
                  <a:lnTo>
                    <a:pt x="636" y="0"/>
                  </a:lnTo>
                  <a:close/>
                </a:path>
              </a:pathLst>
            </a:custGeom>
            <a:solidFill>
              <a:srgbClr val="FF3300"/>
            </a:solidFill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9420" name="Line 460">
            <a:extLst>
              <a:ext uri="{FF2B5EF4-FFF2-40B4-BE49-F238E27FC236}">
                <a16:creationId xmlns:a16="http://schemas.microsoft.com/office/drawing/2014/main" id="{BF900923-C5FA-4216-8C7A-CB909834596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94488" y="4292600"/>
            <a:ext cx="865187" cy="8286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421" name="Text Box 461">
            <a:extLst>
              <a:ext uri="{FF2B5EF4-FFF2-40B4-BE49-F238E27FC236}">
                <a16:creationId xmlns:a16="http://schemas.microsoft.com/office/drawing/2014/main" id="{3063448E-C76C-4F68-B47B-E94111C56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0638" y="5013325"/>
            <a:ext cx="396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Latn-CS" altLang="en-US" sz="2000" b="1">
                <a:solidFill>
                  <a:srgbClr val="FF0000"/>
                </a:solidFill>
              </a:rPr>
              <a:t>0</a:t>
            </a:r>
            <a:endParaRPr lang="en-US" altLang="en-US" sz="2000" b="1" baseline="-25000">
              <a:solidFill>
                <a:srgbClr val="FF0000"/>
              </a:solidFill>
            </a:endParaRPr>
          </a:p>
        </p:txBody>
      </p:sp>
      <p:sp>
        <p:nvSpPr>
          <p:cNvPr id="169422" name="AutoShape 462">
            <a:extLst>
              <a:ext uri="{FF2B5EF4-FFF2-40B4-BE49-F238E27FC236}">
                <a16:creationId xmlns:a16="http://schemas.microsoft.com/office/drawing/2014/main" id="{61279C38-DA54-44F1-A07C-258CFFC257B1}"/>
              </a:ext>
            </a:extLst>
          </p:cNvPr>
          <p:cNvSpPr>
            <a:spLocks/>
          </p:cNvSpPr>
          <p:nvPr/>
        </p:nvSpPr>
        <p:spPr bwMode="auto">
          <a:xfrm rot="-5400000" flipH="1" flipV="1">
            <a:off x="6425407" y="3302794"/>
            <a:ext cx="323850" cy="4103687"/>
          </a:xfrm>
          <a:prstGeom prst="rightBrace">
            <a:avLst>
              <a:gd name="adj1" fmla="val 54851"/>
              <a:gd name="adj2" fmla="val 54551"/>
            </a:avLst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88" name="Line 464">
            <a:extLst>
              <a:ext uri="{FF2B5EF4-FFF2-40B4-BE49-F238E27FC236}">
                <a16:creationId xmlns:a16="http://schemas.microsoft.com/office/drawing/2014/main" id="{47A83CC9-1D82-47B4-9D94-5E8E9BC832E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013" y="6313488"/>
            <a:ext cx="8683625" cy="0"/>
          </a:xfrm>
          <a:prstGeom prst="line">
            <a:avLst/>
          </a:prstGeom>
          <a:noFill/>
          <a:ln w="92075" cmpd="thinThick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425" name="Text Box 465">
            <a:extLst>
              <a:ext uri="{FF2B5EF4-FFF2-40B4-BE49-F238E27FC236}">
                <a16:creationId xmlns:a16="http://schemas.microsoft.com/office/drawing/2014/main" id="{12ADCF38-323D-4357-BFB6-CC2B515D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325" y="5618163"/>
            <a:ext cx="4308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CS" altLang="en-US" sz="1800" b="1"/>
              <a:t>Brzina je funkcija samo y koordinate:</a:t>
            </a:r>
            <a:endParaRPr lang="en-US" altLang="en-US" sz="1800" b="1"/>
          </a:p>
        </p:txBody>
      </p:sp>
      <p:pic>
        <p:nvPicPr>
          <p:cNvPr id="169426" name="Picture 466" descr="BD10263_">
            <a:extLst>
              <a:ext uri="{FF2B5EF4-FFF2-40B4-BE49-F238E27FC236}">
                <a16:creationId xmlns:a16="http://schemas.microsoft.com/office/drawing/2014/main" id="{8E3727C2-2D66-4218-B585-076D4810F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5695950"/>
            <a:ext cx="179388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469">
            <a:extLst>
              <a:ext uri="{FF2B5EF4-FFF2-40B4-BE49-F238E27FC236}">
                <a16:creationId xmlns:a16="http://schemas.microsoft.com/office/drawing/2014/main" id="{39D902B6-4818-47AB-A52D-D4AEB25D618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795963" y="5589588"/>
            <a:ext cx="1201737" cy="342900"/>
            <a:chOff x="3651" y="3521"/>
            <a:chExt cx="757" cy="216"/>
          </a:xfrm>
        </p:grpSpPr>
        <p:sp>
          <p:nvSpPr>
            <p:cNvPr id="15392" name="AutoShape 468">
              <a:extLst>
                <a:ext uri="{FF2B5EF4-FFF2-40B4-BE49-F238E27FC236}">
                  <a16:creationId xmlns:a16="http://schemas.microsoft.com/office/drawing/2014/main" id="{B5CAE4AD-7873-474B-9F53-C76A2B43E6E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651" y="3521"/>
              <a:ext cx="757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3" name="Rectangle 470">
              <a:extLst>
                <a:ext uri="{FF2B5EF4-FFF2-40B4-BE49-F238E27FC236}">
                  <a16:creationId xmlns:a16="http://schemas.microsoft.com/office/drawing/2014/main" id="{12C3084E-650C-43A3-A09A-0477967DFA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9" y="3499"/>
              <a:ext cx="144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)</a:t>
              </a:r>
              <a:endParaRPr lang="en-US" altLang="en-US"/>
            </a:p>
          </p:txBody>
        </p:sp>
        <p:sp>
          <p:nvSpPr>
            <p:cNvPr id="15394" name="Rectangle 471">
              <a:extLst>
                <a:ext uri="{FF2B5EF4-FFF2-40B4-BE49-F238E27FC236}">
                  <a16:creationId xmlns:a16="http://schemas.microsoft.com/office/drawing/2014/main" id="{4420E77A-4A4B-484E-9479-45266D12F4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3" y="3499"/>
              <a:ext cx="165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y</a:t>
              </a:r>
              <a:endParaRPr lang="en-US" altLang="en-US"/>
            </a:p>
          </p:txBody>
        </p:sp>
        <p:sp>
          <p:nvSpPr>
            <p:cNvPr id="15395" name="Rectangle 472">
              <a:extLst>
                <a:ext uri="{FF2B5EF4-FFF2-40B4-BE49-F238E27FC236}">
                  <a16:creationId xmlns:a16="http://schemas.microsoft.com/office/drawing/2014/main" id="{993CC78E-8088-40AD-93F3-78E489C9B0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3" y="3499"/>
              <a:ext cx="144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(</a:t>
              </a:r>
              <a:endParaRPr lang="en-US" altLang="en-US"/>
            </a:p>
          </p:txBody>
        </p:sp>
        <p:sp>
          <p:nvSpPr>
            <p:cNvPr id="15396" name="Rectangle 473">
              <a:extLst>
                <a:ext uri="{FF2B5EF4-FFF2-40B4-BE49-F238E27FC236}">
                  <a16:creationId xmlns:a16="http://schemas.microsoft.com/office/drawing/2014/main" id="{464F188B-BC8F-4B1A-9608-6D302415E0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0" y="3499"/>
              <a:ext cx="165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/>
            </a:p>
          </p:txBody>
        </p:sp>
        <p:sp>
          <p:nvSpPr>
            <p:cNvPr id="15397" name="Rectangle 474">
              <a:extLst>
                <a:ext uri="{FF2B5EF4-FFF2-40B4-BE49-F238E27FC236}">
                  <a16:creationId xmlns:a16="http://schemas.microsoft.com/office/drawing/2014/main" id="{E5FC0A58-478F-46F1-895C-7862A73513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1" y="3499"/>
              <a:ext cx="165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/>
            </a:p>
          </p:txBody>
        </p:sp>
        <p:sp>
          <p:nvSpPr>
            <p:cNvPr id="15398" name="Rectangle 475">
              <a:extLst>
                <a:ext uri="{FF2B5EF4-FFF2-40B4-BE49-F238E27FC236}">
                  <a16:creationId xmlns:a16="http://schemas.microsoft.com/office/drawing/2014/main" id="{2CE55199-CED7-4BA5-A70D-C68CBC5294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" y="3480"/>
              <a:ext cx="223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F35869-BE68-46DF-B858-04170F335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SAobraćajni fakultet u Beogradu                                    dr Gordana Kastratović</a:t>
            </a:r>
            <a:endParaRPr lang="en-U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8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8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9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69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9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9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9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69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9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9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9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69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000"/>
                                        <p:tgtEl>
                                          <p:spTgt spid="169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9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9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69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1000"/>
                                        <p:tgtEl>
                                          <p:spTgt spid="169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9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9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69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169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9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0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169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169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9" grpId="0"/>
      <p:bldP spid="169131" grpId="0"/>
      <p:bldP spid="169362" grpId="0"/>
      <p:bldP spid="169382" grpId="0"/>
      <p:bldP spid="169414" grpId="0"/>
      <p:bldP spid="169421" grpId="0"/>
      <p:bldP spid="169422" grpId="0" animBg="1"/>
      <p:bldP spid="1694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>
            <a:extLst>
              <a:ext uri="{FF2B5EF4-FFF2-40B4-BE49-F238E27FC236}">
                <a16:creationId xmlns:a16="http://schemas.microsoft.com/office/drawing/2014/main" id="{C2905357-82C4-430B-88BC-736CC8B56ADD}"/>
              </a:ext>
            </a:extLst>
          </p:cNvPr>
          <p:cNvSpPr>
            <a:spLocks noChangeShapeType="1"/>
          </p:cNvSpPr>
          <p:nvPr/>
        </p:nvSpPr>
        <p:spPr bwMode="auto">
          <a:xfrm>
            <a:off x="215900" y="512763"/>
            <a:ext cx="8697913" cy="0"/>
          </a:xfrm>
          <a:prstGeom prst="line">
            <a:avLst/>
          </a:prstGeom>
          <a:noFill/>
          <a:ln w="92075" cmpd="thickThin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Text Box 4">
            <a:extLst>
              <a:ext uri="{FF2B5EF4-FFF2-40B4-BE49-F238E27FC236}">
                <a16:creationId xmlns:a16="http://schemas.microsoft.com/office/drawing/2014/main" id="{20ABC479-0492-4AE4-B302-8B5A79427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4075" y="161925"/>
            <a:ext cx="23574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sr-Latn-CS" altLang="en-US" sz="1500" b="1">
                <a:solidFill>
                  <a:srgbClr val="000000"/>
                </a:solidFill>
              </a:rPr>
              <a:t>MEHANIKA FLUIDA</a:t>
            </a:r>
            <a:endParaRPr lang="en-US" altLang="en-US" sz="1500" b="1">
              <a:solidFill>
                <a:srgbClr val="000000"/>
              </a:solidFill>
            </a:endParaRPr>
          </a:p>
        </p:txBody>
      </p:sp>
      <p:sp>
        <p:nvSpPr>
          <p:cNvPr id="16389" name="Line 5">
            <a:extLst>
              <a:ext uri="{FF2B5EF4-FFF2-40B4-BE49-F238E27FC236}">
                <a16:creationId xmlns:a16="http://schemas.microsoft.com/office/drawing/2014/main" id="{ED6E3FED-A2B9-4B58-8135-0423E90687D8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188" y="6273800"/>
            <a:ext cx="8683625" cy="0"/>
          </a:xfrm>
          <a:prstGeom prst="line">
            <a:avLst/>
          </a:prstGeom>
          <a:noFill/>
          <a:ln w="92075" cmpd="thinThick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0" name="Text Box 6">
            <a:extLst>
              <a:ext uri="{FF2B5EF4-FFF2-40B4-BE49-F238E27FC236}">
                <a16:creationId xmlns:a16="http://schemas.microsoft.com/office/drawing/2014/main" id="{F74C6143-E93D-4782-A6EE-530967A37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75" y="1982788"/>
            <a:ext cx="8404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CS" altLang="en-US" sz="1800" b="1"/>
              <a:t>Navije-Stoksov</a:t>
            </a:r>
            <a:r>
              <a:rPr lang="en-US" altLang="en-US" sz="1800" b="1"/>
              <a:t>a</a:t>
            </a:r>
            <a:r>
              <a:rPr lang="sr-Latn-CS" altLang="en-US" sz="1800" b="1"/>
              <a:t> jednačina za nestišljiv fluid u skalarnom obliku:</a:t>
            </a:r>
            <a:endParaRPr lang="en-US" altLang="en-US" sz="1800" b="1"/>
          </a:p>
        </p:txBody>
      </p:sp>
      <p:pic>
        <p:nvPicPr>
          <p:cNvPr id="77831" name="Picture 7" descr="BD10263_">
            <a:extLst>
              <a:ext uri="{FF2B5EF4-FFF2-40B4-BE49-F238E27FC236}">
                <a16:creationId xmlns:a16="http://schemas.microsoft.com/office/drawing/2014/main" id="{177BE23E-E60F-4EFC-98F9-19838598C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2060575"/>
            <a:ext cx="179388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8">
            <a:extLst>
              <a:ext uri="{FF2B5EF4-FFF2-40B4-BE49-F238E27FC236}">
                <a16:creationId xmlns:a16="http://schemas.microsoft.com/office/drawing/2014/main" id="{1795F75B-F14C-41E2-9969-0EE59DB691A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900238" y="4630738"/>
            <a:ext cx="5343525" cy="885825"/>
            <a:chOff x="1197" y="2750"/>
            <a:chExt cx="3366" cy="558"/>
          </a:xfrm>
        </p:grpSpPr>
        <p:sp>
          <p:nvSpPr>
            <p:cNvPr id="16508" name="AutoShape 9">
              <a:extLst>
                <a:ext uri="{FF2B5EF4-FFF2-40B4-BE49-F238E27FC236}">
                  <a16:creationId xmlns:a16="http://schemas.microsoft.com/office/drawing/2014/main" id="{5DABC3ED-127D-4442-B962-8B70D4F83E0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197" y="2750"/>
              <a:ext cx="3366" cy="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9" name="Line 10">
              <a:extLst>
                <a:ext uri="{FF2B5EF4-FFF2-40B4-BE49-F238E27FC236}">
                  <a16:creationId xmlns:a16="http://schemas.microsoft.com/office/drawing/2014/main" id="{48EC837E-28CB-4A0B-B8B7-AF5DABEB27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13" y="3026"/>
              <a:ext cx="26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0" name="Line 11">
              <a:extLst>
                <a:ext uri="{FF2B5EF4-FFF2-40B4-BE49-F238E27FC236}">
                  <a16:creationId xmlns:a16="http://schemas.microsoft.com/office/drawing/2014/main" id="{EA73CBDC-45D9-460E-A085-BCC0EE0696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24" y="3026"/>
              <a:ext cx="13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1" name="Line 12">
              <a:extLst>
                <a:ext uri="{FF2B5EF4-FFF2-40B4-BE49-F238E27FC236}">
                  <a16:creationId xmlns:a16="http://schemas.microsoft.com/office/drawing/2014/main" id="{33333BED-EC12-4204-94D9-590D3DFAA8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7" y="3026"/>
              <a:ext cx="19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2" name="Line 13">
              <a:extLst>
                <a:ext uri="{FF2B5EF4-FFF2-40B4-BE49-F238E27FC236}">
                  <a16:creationId xmlns:a16="http://schemas.microsoft.com/office/drawing/2014/main" id="{CC861283-3BF0-48DE-9982-31DAD23C37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5" y="3026"/>
              <a:ext cx="34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3" name="Line 14">
              <a:extLst>
                <a:ext uri="{FF2B5EF4-FFF2-40B4-BE49-F238E27FC236}">
                  <a16:creationId xmlns:a16="http://schemas.microsoft.com/office/drawing/2014/main" id="{835765A9-44F2-46A9-9A15-087059D8A7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26" y="3026"/>
              <a:ext cx="34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4" name="Line 15">
              <a:extLst>
                <a:ext uri="{FF2B5EF4-FFF2-40B4-BE49-F238E27FC236}">
                  <a16:creationId xmlns:a16="http://schemas.microsoft.com/office/drawing/2014/main" id="{AF2AF4AE-D6F9-4326-A868-3C1B441B9F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7" y="3026"/>
              <a:ext cx="34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5" name="Rectangle 16">
              <a:extLst>
                <a:ext uri="{FF2B5EF4-FFF2-40B4-BE49-F238E27FC236}">
                  <a16:creationId xmlns:a16="http://schemas.microsoft.com/office/drawing/2014/main" id="{2DC7CBEB-F61B-41FF-84C3-910A6872A2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5" y="2954"/>
              <a:ext cx="7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÷</a:t>
              </a:r>
              <a:endParaRPr lang="en-US" altLang="en-US"/>
            </a:p>
          </p:txBody>
        </p:sp>
        <p:sp>
          <p:nvSpPr>
            <p:cNvPr id="16516" name="Rectangle 17">
              <a:extLst>
                <a:ext uri="{FF2B5EF4-FFF2-40B4-BE49-F238E27FC236}">
                  <a16:creationId xmlns:a16="http://schemas.microsoft.com/office/drawing/2014/main" id="{571C86C3-4CA2-40CC-9D50-BD6FF427C6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5" y="2873"/>
              <a:ext cx="7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÷</a:t>
              </a:r>
              <a:endParaRPr lang="en-US" altLang="en-US"/>
            </a:p>
          </p:txBody>
        </p:sp>
        <p:sp>
          <p:nvSpPr>
            <p:cNvPr id="16517" name="Rectangle 18">
              <a:extLst>
                <a:ext uri="{FF2B5EF4-FFF2-40B4-BE49-F238E27FC236}">
                  <a16:creationId xmlns:a16="http://schemas.microsoft.com/office/drawing/2014/main" id="{1C0C4C0A-3F52-4D40-AEE6-3144CBBD73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5" y="3077"/>
              <a:ext cx="7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ø</a:t>
              </a:r>
              <a:endParaRPr lang="en-US" altLang="en-US"/>
            </a:p>
          </p:txBody>
        </p:sp>
        <p:sp>
          <p:nvSpPr>
            <p:cNvPr id="16518" name="Rectangle 19">
              <a:extLst>
                <a:ext uri="{FF2B5EF4-FFF2-40B4-BE49-F238E27FC236}">
                  <a16:creationId xmlns:a16="http://schemas.microsoft.com/office/drawing/2014/main" id="{184DFFB6-09E8-4EDD-A4E6-5B73F29560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5" y="2751"/>
              <a:ext cx="7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ö</a:t>
              </a:r>
              <a:endParaRPr lang="en-US" altLang="en-US"/>
            </a:p>
          </p:txBody>
        </p:sp>
        <p:sp>
          <p:nvSpPr>
            <p:cNvPr id="16519" name="Rectangle 20">
              <a:extLst>
                <a:ext uri="{FF2B5EF4-FFF2-40B4-BE49-F238E27FC236}">
                  <a16:creationId xmlns:a16="http://schemas.microsoft.com/office/drawing/2014/main" id="{BD43DA39-C474-4931-9F46-D95A3D8378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0" y="2954"/>
              <a:ext cx="7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ç</a:t>
              </a:r>
              <a:endParaRPr lang="en-US" altLang="en-US"/>
            </a:p>
          </p:txBody>
        </p:sp>
        <p:sp>
          <p:nvSpPr>
            <p:cNvPr id="16520" name="Rectangle 21">
              <a:extLst>
                <a:ext uri="{FF2B5EF4-FFF2-40B4-BE49-F238E27FC236}">
                  <a16:creationId xmlns:a16="http://schemas.microsoft.com/office/drawing/2014/main" id="{07CA5259-9753-4847-AC78-BBADAD6B38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0" y="2873"/>
              <a:ext cx="7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ç</a:t>
              </a:r>
              <a:endParaRPr lang="en-US" altLang="en-US"/>
            </a:p>
          </p:txBody>
        </p:sp>
        <p:sp>
          <p:nvSpPr>
            <p:cNvPr id="16521" name="Rectangle 22">
              <a:extLst>
                <a:ext uri="{FF2B5EF4-FFF2-40B4-BE49-F238E27FC236}">
                  <a16:creationId xmlns:a16="http://schemas.microsoft.com/office/drawing/2014/main" id="{16215CBC-6C75-49C4-B124-4B6A5AFE75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0" y="3077"/>
              <a:ext cx="7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è</a:t>
              </a:r>
              <a:endParaRPr lang="en-US" altLang="en-US"/>
            </a:p>
          </p:txBody>
        </p:sp>
        <p:sp>
          <p:nvSpPr>
            <p:cNvPr id="16522" name="Rectangle 23">
              <a:extLst>
                <a:ext uri="{FF2B5EF4-FFF2-40B4-BE49-F238E27FC236}">
                  <a16:creationId xmlns:a16="http://schemas.microsoft.com/office/drawing/2014/main" id="{1CFBE270-E442-48FE-BF07-81DCE1020E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0" y="2751"/>
              <a:ext cx="7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æ</a:t>
              </a:r>
              <a:endParaRPr lang="en-US" altLang="en-US"/>
            </a:p>
          </p:txBody>
        </p:sp>
        <p:sp>
          <p:nvSpPr>
            <p:cNvPr id="16523" name="Rectangle 24">
              <a:extLst>
                <a:ext uri="{FF2B5EF4-FFF2-40B4-BE49-F238E27FC236}">
                  <a16:creationId xmlns:a16="http://schemas.microsoft.com/office/drawing/2014/main" id="{ED26D9AC-E08F-4DB5-8D84-056B7EBA6D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8" y="3028"/>
              <a:ext cx="9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¶</a:t>
              </a:r>
              <a:endParaRPr lang="en-US" altLang="en-US"/>
            </a:p>
          </p:txBody>
        </p:sp>
        <p:sp>
          <p:nvSpPr>
            <p:cNvPr id="16524" name="Rectangle 25">
              <a:extLst>
                <a:ext uri="{FF2B5EF4-FFF2-40B4-BE49-F238E27FC236}">
                  <a16:creationId xmlns:a16="http://schemas.microsoft.com/office/drawing/2014/main" id="{377B5558-3151-4B03-B4FB-E8331B9A88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9" y="2755"/>
              <a:ext cx="9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¶</a:t>
              </a:r>
              <a:endParaRPr lang="en-US" altLang="en-US"/>
            </a:p>
          </p:txBody>
        </p:sp>
        <p:sp>
          <p:nvSpPr>
            <p:cNvPr id="16525" name="Rectangle 26">
              <a:extLst>
                <a:ext uri="{FF2B5EF4-FFF2-40B4-BE49-F238E27FC236}">
                  <a16:creationId xmlns:a16="http://schemas.microsoft.com/office/drawing/2014/main" id="{ADE2C0E1-0815-45FC-B12C-20ECF93138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3" y="2884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/>
            </a:p>
          </p:txBody>
        </p:sp>
        <p:sp>
          <p:nvSpPr>
            <p:cNvPr id="16526" name="Rectangle 27">
              <a:extLst>
                <a:ext uri="{FF2B5EF4-FFF2-40B4-BE49-F238E27FC236}">
                  <a16:creationId xmlns:a16="http://schemas.microsoft.com/office/drawing/2014/main" id="{74497CC4-BC76-46D5-AED2-0BB0A7D331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3" y="3028"/>
              <a:ext cx="9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¶</a:t>
              </a:r>
              <a:endParaRPr lang="en-US" altLang="en-US"/>
            </a:p>
          </p:txBody>
        </p:sp>
        <p:sp>
          <p:nvSpPr>
            <p:cNvPr id="16527" name="Rectangle 28">
              <a:extLst>
                <a:ext uri="{FF2B5EF4-FFF2-40B4-BE49-F238E27FC236}">
                  <a16:creationId xmlns:a16="http://schemas.microsoft.com/office/drawing/2014/main" id="{2C6876BD-F2BD-430E-A00A-2BFE6074BF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8" y="2755"/>
              <a:ext cx="9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¶</a:t>
              </a:r>
              <a:endParaRPr lang="en-US" altLang="en-US"/>
            </a:p>
          </p:txBody>
        </p:sp>
        <p:sp>
          <p:nvSpPr>
            <p:cNvPr id="16528" name="Rectangle 29">
              <a:extLst>
                <a:ext uri="{FF2B5EF4-FFF2-40B4-BE49-F238E27FC236}">
                  <a16:creationId xmlns:a16="http://schemas.microsoft.com/office/drawing/2014/main" id="{D80AA079-02B9-46CA-8F62-EE2DE0B87A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2" y="2884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/>
            </a:p>
          </p:txBody>
        </p:sp>
        <p:sp>
          <p:nvSpPr>
            <p:cNvPr id="16529" name="Rectangle 30">
              <a:extLst>
                <a:ext uri="{FF2B5EF4-FFF2-40B4-BE49-F238E27FC236}">
                  <a16:creationId xmlns:a16="http://schemas.microsoft.com/office/drawing/2014/main" id="{29D0469F-649D-4FE6-894C-9DB7030673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3028"/>
              <a:ext cx="9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¶</a:t>
              </a:r>
              <a:endParaRPr lang="en-US" altLang="en-US"/>
            </a:p>
          </p:txBody>
        </p:sp>
        <p:sp>
          <p:nvSpPr>
            <p:cNvPr id="16530" name="Rectangle 31">
              <a:extLst>
                <a:ext uri="{FF2B5EF4-FFF2-40B4-BE49-F238E27FC236}">
                  <a16:creationId xmlns:a16="http://schemas.microsoft.com/office/drawing/2014/main" id="{921F8301-DC0F-4124-9118-0F80765647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7" y="2755"/>
              <a:ext cx="9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¶</a:t>
              </a:r>
              <a:endParaRPr lang="en-US" altLang="en-US"/>
            </a:p>
          </p:txBody>
        </p:sp>
        <p:sp>
          <p:nvSpPr>
            <p:cNvPr id="16531" name="Rectangle 32">
              <a:extLst>
                <a:ext uri="{FF2B5EF4-FFF2-40B4-BE49-F238E27FC236}">
                  <a16:creationId xmlns:a16="http://schemas.microsoft.com/office/drawing/2014/main" id="{218DFF15-66E0-4DD8-B6F9-BB3BDA47CD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5" y="2884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/>
            </a:p>
          </p:txBody>
        </p:sp>
        <p:sp>
          <p:nvSpPr>
            <p:cNvPr id="16532" name="Rectangle 33">
              <a:extLst>
                <a:ext uri="{FF2B5EF4-FFF2-40B4-BE49-F238E27FC236}">
                  <a16:creationId xmlns:a16="http://schemas.microsoft.com/office/drawing/2014/main" id="{0325AB14-488D-447C-9D68-3BED149F1D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7" y="3028"/>
              <a:ext cx="9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¶</a:t>
              </a:r>
              <a:endParaRPr lang="en-US" altLang="en-US"/>
            </a:p>
          </p:txBody>
        </p:sp>
        <p:sp>
          <p:nvSpPr>
            <p:cNvPr id="16533" name="Rectangle 34">
              <a:extLst>
                <a:ext uri="{FF2B5EF4-FFF2-40B4-BE49-F238E27FC236}">
                  <a16:creationId xmlns:a16="http://schemas.microsoft.com/office/drawing/2014/main" id="{8F69B8FF-B5B2-4D1C-AED9-94D13B35C1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9" y="2763"/>
              <a:ext cx="9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¶</a:t>
              </a:r>
              <a:endParaRPr lang="en-US" altLang="en-US"/>
            </a:p>
          </p:txBody>
        </p:sp>
        <p:sp>
          <p:nvSpPr>
            <p:cNvPr id="16534" name="Rectangle 35">
              <a:extLst>
                <a:ext uri="{FF2B5EF4-FFF2-40B4-BE49-F238E27FC236}">
                  <a16:creationId xmlns:a16="http://schemas.microsoft.com/office/drawing/2014/main" id="{43AFC389-2F1E-4AB7-8F15-AD71E25E39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3" y="2884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-</a:t>
              </a:r>
              <a:endParaRPr lang="en-US" altLang="en-US"/>
            </a:p>
          </p:txBody>
        </p:sp>
        <p:sp>
          <p:nvSpPr>
            <p:cNvPr id="16535" name="Rectangle 36">
              <a:extLst>
                <a:ext uri="{FF2B5EF4-FFF2-40B4-BE49-F238E27FC236}">
                  <a16:creationId xmlns:a16="http://schemas.microsoft.com/office/drawing/2014/main" id="{EFC5DBC1-804E-4CAD-9761-83403A90E4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1" y="2884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/>
            </a:p>
          </p:txBody>
        </p:sp>
        <p:sp>
          <p:nvSpPr>
            <p:cNvPr id="16536" name="Rectangle 37">
              <a:extLst>
                <a:ext uri="{FF2B5EF4-FFF2-40B4-BE49-F238E27FC236}">
                  <a16:creationId xmlns:a16="http://schemas.microsoft.com/office/drawing/2014/main" id="{C85F3570-A36D-4B29-B562-797F4F246D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" y="3035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16537" name="Rectangle 38">
              <a:extLst>
                <a:ext uri="{FF2B5EF4-FFF2-40B4-BE49-F238E27FC236}">
                  <a16:creationId xmlns:a16="http://schemas.microsoft.com/office/drawing/2014/main" id="{85DC6227-937E-47EC-B15C-A6B9C3597E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3" y="2763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16538" name="Rectangle 39">
              <a:extLst>
                <a:ext uri="{FF2B5EF4-FFF2-40B4-BE49-F238E27FC236}">
                  <a16:creationId xmlns:a16="http://schemas.microsoft.com/office/drawing/2014/main" id="{FD2FD26E-8DA1-43E7-9485-49D36AE3E8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9" y="3035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16539" name="Rectangle 40">
              <a:extLst>
                <a:ext uri="{FF2B5EF4-FFF2-40B4-BE49-F238E27FC236}">
                  <a16:creationId xmlns:a16="http://schemas.microsoft.com/office/drawing/2014/main" id="{46E07D17-BD66-4EBA-A624-9639C735C1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3" y="2763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16540" name="Rectangle 41">
              <a:extLst>
                <a:ext uri="{FF2B5EF4-FFF2-40B4-BE49-F238E27FC236}">
                  <a16:creationId xmlns:a16="http://schemas.microsoft.com/office/drawing/2014/main" id="{34153775-DA06-4926-B48D-54FD9538B5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3" y="3035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16541" name="Rectangle 42">
              <a:extLst>
                <a:ext uri="{FF2B5EF4-FFF2-40B4-BE49-F238E27FC236}">
                  <a16:creationId xmlns:a16="http://schemas.microsoft.com/office/drawing/2014/main" id="{909625EF-7F98-46C2-BA36-B3D060B861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2" y="2763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16542" name="Rectangle 43">
              <a:extLst>
                <a:ext uri="{FF2B5EF4-FFF2-40B4-BE49-F238E27FC236}">
                  <a16:creationId xmlns:a16="http://schemas.microsoft.com/office/drawing/2014/main" id="{37F26BB0-1465-468C-8000-CD2189FE4D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4" y="2783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/>
            </a:p>
          </p:txBody>
        </p:sp>
        <p:sp>
          <p:nvSpPr>
            <p:cNvPr id="16543" name="Rectangle 44">
              <a:extLst>
                <a:ext uri="{FF2B5EF4-FFF2-40B4-BE49-F238E27FC236}">
                  <a16:creationId xmlns:a16="http://schemas.microsoft.com/office/drawing/2014/main" id="{06676695-1C96-41A1-B9A3-65BCF45CDD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4" y="3047"/>
              <a:ext cx="7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z</a:t>
              </a:r>
              <a:endParaRPr lang="en-US" altLang="en-US"/>
            </a:p>
          </p:txBody>
        </p:sp>
        <p:sp>
          <p:nvSpPr>
            <p:cNvPr id="16544" name="Rectangle 45">
              <a:extLst>
                <a:ext uri="{FF2B5EF4-FFF2-40B4-BE49-F238E27FC236}">
                  <a16:creationId xmlns:a16="http://schemas.microsoft.com/office/drawing/2014/main" id="{F1E0BF31-D4A5-49CA-AA50-40F3F1727A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5" y="2774"/>
              <a:ext cx="8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/>
            </a:p>
          </p:txBody>
        </p:sp>
        <p:sp>
          <p:nvSpPr>
            <p:cNvPr id="16545" name="Rectangle 46">
              <a:extLst>
                <a:ext uri="{FF2B5EF4-FFF2-40B4-BE49-F238E27FC236}">
                  <a16:creationId xmlns:a16="http://schemas.microsoft.com/office/drawing/2014/main" id="{7DDB5112-A7FF-40F7-A2B6-8FB080C695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8" y="3047"/>
              <a:ext cx="8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y</a:t>
              </a:r>
              <a:endParaRPr lang="en-US" altLang="en-US"/>
            </a:p>
          </p:txBody>
        </p:sp>
        <p:sp>
          <p:nvSpPr>
            <p:cNvPr id="16546" name="Rectangle 47">
              <a:extLst>
                <a:ext uri="{FF2B5EF4-FFF2-40B4-BE49-F238E27FC236}">
                  <a16:creationId xmlns:a16="http://schemas.microsoft.com/office/drawing/2014/main" id="{8725810E-E4BA-4C37-B18F-48244A1DEE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5" y="2774"/>
              <a:ext cx="8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/>
            </a:p>
          </p:txBody>
        </p:sp>
        <p:sp>
          <p:nvSpPr>
            <p:cNvPr id="16547" name="Rectangle 48">
              <a:extLst>
                <a:ext uri="{FF2B5EF4-FFF2-40B4-BE49-F238E27FC236}">
                  <a16:creationId xmlns:a16="http://schemas.microsoft.com/office/drawing/2014/main" id="{C5F94BCD-F817-49FC-B5EC-B5DE8C7B4D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3047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endParaRPr lang="en-US" altLang="en-US"/>
            </a:p>
          </p:txBody>
        </p:sp>
        <p:sp>
          <p:nvSpPr>
            <p:cNvPr id="16548" name="Rectangle 49">
              <a:extLst>
                <a:ext uri="{FF2B5EF4-FFF2-40B4-BE49-F238E27FC236}">
                  <a16:creationId xmlns:a16="http://schemas.microsoft.com/office/drawing/2014/main" id="{CA2E2E33-795F-42C2-BA4A-2CF54C1808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" y="2774"/>
              <a:ext cx="8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/>
            </a:p>
          </p:txBody>
        </p:sp>
        <p:sp>
          <p:nvSpPr>
            <p:cNvPr id="16549" name="Rectangle 50">
              <a:extLst>
                <a:ext uri="{FF2B5EF4-FFF2-40B4-BE49-F238E27FC236}">
                  <a16:creationId xmlns:a16="http://schemas.microsoft.com/office/drawing/2014/main" id="{6A024072-F8BB-4171-99B9-A92E7CA4F1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3" y="3047"/>
              <a:ext cx="7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z</a:t>
              </a:r>
              <a:endParaRPr lang="en-US" altLang="en-US"/>
            </a:p>
          </p:txBody>
        </p:sp>
        <p:sp>
          <p:nvSpPr>
            <p:cNvPr id="16550" name="Rectangle 51">
              <a:extLst>
                <a:ext uri="{FF2B5EF4-FFF2-40B4-BE49-F238E27FC236}">
                  <a16:creationId xmlns:a16="http://schemas.microsoft.com/office/drawing/2014/main" id="{AD19C3F1-5B29-4AAF-9264-32E51F702A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5" y="2782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p</a:t>
              </a:r>
              <a:endParaRPr lang="en-US" altLang="en-US"/>
            </a:p>
          </p:txBody>
        </p:sp>
        <p:sp>
          <p:nvSpPr>
            <p:cNvPr id="16551" name="Rectangle 52">
              <a:extLst>
                <a:ext uri="{FF2B5EF4-FFF2-40B4-BE49-F238E27FC236}">
                  <a16:creationId xmlns:a16="http://schemas.microsoft.com/office/drawing/2014/main" id="{5D2D4375-5A3F-4020-B507-780B59B417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903"/>
              <a:ext cx="117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Z</a:t>
              </a:r>
              <a:endParaRPr lang="en-US" altLang="en-US"/>
            </a:p>
          </p:txBody>
        </p:sp>
        <p:sp>
          <p:nvSpPr>
            <p:cNvPr id="16552" name="Rectangle 53">
              <a:extLst>
                <a:ext uri="{FF2B5EF4-FFF2-40B4-BE49-F238E27FC236}">
                  <a16:creationId xmlns:a16="http://schemas.microsoft.com/office/drawing/2014/main" id="{33619BCE-F656-43A9-8432-4B5027F318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4" y="3047"/>
              <a:ext cx="14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dt</a:t>
              </a:r>
              <a:endParaRPr lang="en-US" altLang="en-US"/>
            </a:p>
          </p:txBody>
        </p:sp>
        <p:sp>
          <p:nvSpPr>
            <p:cNvPr id="16553" name="Rectangle 54">
              <a:extLst>
                <a:ext uri="{FF2B5EF4-FFF2-40B4-BE49-F238E27FC236}">
                  <a16:creationId xmlns:a16="http://schemas.microsoft.com/office/drawing/2014/main" id="{EF72B50D-74FE-4270-ABD2-9246746B1D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5" y="2774"/>
              <a:ext cx="18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dv</a:t>
              </a:r>
              <a:endParaRPr lang="en-US" altLang="en-US"/>
            </a:p>
          </p:txBody>
        </p:sp>
        <p:sp>
          <p:nvSpPr>
            <p:cNvPr id="16554" name="Rectangle 55">
              <a:extLst>
                <a:ext uri="{FF2B5EF4-FFF2-40B4-BE49-F238E27FC236}">
                  <a16:creationId xmlns:a16="http://schemas.microsoft.com/office/drawing/2014/main" id="{2A5E5CE2-E091-41D9-BE9C-B059CAFD63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2" y="2896"/>
              <a:ext cx="4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z</a:t>
              </a:r>
              <a:endParaRPr lang="en-US" altLang="en-US"/>
            </a:p>
          </p:txBody>
        </p:sp>
        <p:sp>
          <p:nvSpPr>
            <p:cNvPr id="16555" name="Rectangle 56">
              <a:extLst>
                <a:ext uri="{FF2B5EF4-FFF2-40B4-BE49-F238E27FC236}">
                  <a16:creationId xmlns:a16="http://schemas.microsoft.com/office/drawing/2014/main" id="{4FC318A2-357B-476D-9035-4BEA8FC256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1" y="2896"/>
              <a:ext cx="4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z</a:t>
              </a:r>
              <a:endParaRPr lang="en-US" altLang="en-US"/>
            </a:p>
          </p:txBody>
        </p:sp>
        <p:sp>
          <p:nvSpPr>
            <p:cNvPr id="16556" name="Rectangle 57">
              <a:extLst>
                <a:ext uri="{FF2B5EF4-FFF2-40B4-BE49-F238E27FC236}">
                  <a16:creationId xmlns:a16="http://schemas.microsoft.com/office/drawing/2014/main" id="{8713B04D-0A4E-4C3C-B983-945972F934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0" y="2896"/>
              <a:ext cx="4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z</a:t>
              </a:r>
              <a:endParaRPr lang="en-US" altLang="en-US"/>
            </a:p>
          </p:txBody>
        </p:sp>
        <p:sp>
          <p:nvSpPr>
            <p:cNvPr id="16557" name="Rectangle 58">
              <a:extLst>
                <a:ext uri="{FF2B5EF4-FFF2-40B4-BE49-F238E27FC236}">
                  <a16:creationId xmlns:a16="http://schemas.microsoft.com/office/drawing/2014/main" id="{CB6E10F5-5B37-4058-86CA-15EFFB2DBC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7" y="2896"/>
              <a:ext cx="4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z</a:t>
              </a:r>
              <a:endParaRPr lang="en-US" altLang="en-US"/>
            </a:p>
          </p:txBody>
        </p:sp>
        <p:sp>
          <p:nvSpPr>
            <p:cNvPr id="16558" name="Rectangle 59">
              <a:extLst>
                <a:ext uri="{FF2B5EF4-FFF2-40B4-BE49-F238E27FC236}">
                  <a16:creationId xmlns:a16="http://schemas.microsoft.com/office/drawing/2014/main" id="{CA4DA905-8D03-439F-89D3-F86C8C3D48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9" y="2884"/>
              <a:ext cx="10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n</a:t>
              </a:r>
              <a:endParaRPr lang="en-US" altLang="en-US"/>
            </a:p>
          </p:txBody>
        </p:sp>
        <p:sp>
          <p:nvSpPr>
            <p:cNvPr id="16559" name="Rectangle 60">
              <a:extLst>
                <a:ext uri="{FF2B5EF4-FFF2-40B4-BE49-F238E27FC236}">
                  <a16:creationId xmlns:a16="http://schemas.microsoft.com/office/drawing/2014/main" id="{224FE4BD-F870-4DD5-9758-FFEC1CDC8C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5" y="3028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r</a:t>
              </a:r>
              <a:endParaRPr lang="en-US" altLang="en-US"/>
            </a:p>
          </p:txBody>
        </p:sp>
      </p:grpSp>
      <p:grpSp>
        <p:nvGrpSpPr>
          <p:cNvPr id="8" name="Group 61">
            <a:extLst>
              <a:ext uri="{FF2B5EF4-FFF2-40B4-BE49-F238E27FC236}">
                <a16:creationId xmlns:a16="http://schemas.microsoft.com/office/drawing/2014/main" id="{11ED4FFB-88E7-484C-A3EE-40E429F1FBB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900238" y="3659188"/>
            <a:ext cx="5343525" cy="941387"/>
            <a:chOff x="1197" y="2134"/>
            <a:chExt cx="3366" cy="593"/>
          </a:xfrm>
        </p:grpSpPr>
        <p:sp>
          <p:nvSpPr>
            <p:cNvPr id="16456" name="AutoShape 62">
              <a:extLst>
                <a:ext uri="{FF2B5EF4-FFF2-40B4-BE49-F238E27FC236}">
                  <a16:creationId xmlns:a16="http://schemas.microsoft.com/office/drawing/2014/main" id="{C739F8F6-5FA9-42EF-BF1E-39BC6AFB49C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197" y="2134"/>
              <a:ext cx="3366" cy="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7" name="Line 63">
              <a:extLst>
                <a:ext uri="{FF2B5EF4-FFF2-40B4-BE49-F238E27FC236}">
                  <a16:creationId xmlns:a16="http://schemas.microsoft.com/office/drawing/2014/main" id="{4EEA42F8-D726-4F9F-92E7-CF59765B14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13" y="2428"/>
              <a:ext cx="27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8" name="Line 64">
              <a:extLst>
                <a:ext uri="{FF2B5EF4-FFF2-40B4-BE49-F238E27FC236}">
                  <a16:creationId xmlns:a16="http://schemas.microsoft.com/office/drawing/2014/main" id="{6CF5DDDE-85A9-4F18-9EF3-B8113BE44F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95" y="2428"/>
              <a:ext cx="13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9" name="Line 65">
              <a:extLst>
                <a:ext uri="{FF2B5EF4-FFF2-40B4-BE49-F238E27FC236}">
                  <a16:creationId xmlns:a16="http://schemas.microsoft.com/office/drawing/2014/main" id="{1E5EA177-4BAD-44B7-B96E-B2BAE4DBEE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76" y="2428"/>
              <a:ext cx="19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0" name="Line 66">
              <a:extLst>
                <a:ext uri="{FF2B5EF4-FFF2-40B4-BE49-F238E27FC236}">
                  <a16:creationId xmlns:a16="http://schemas.microsoft.com/office/drawing/2014/main" id="{2BB56166-28B6-4243-BB00-98BC5613AA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0" y="2428"/>
              <a:ext cx="358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1" name="Line 67">
              <a:extLst>
                <a:ext uri="{FF2B5EF4-FFF2-40B4-BE49-F238E27FC236}">
                  <a16:creationId xmlns:a16="http://schemas.microsoft.com/office/drawing/2014/main" id="{3EC0AD5F-253C-4E49-A4EF-88E65C0896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3" y="2428"/>
              <a:ext cx="357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2" name="Line 68">
              <a:extLst>
                <a:ext uri="{FF2B5EF4-FFF2-40B4-BE49-F238E27FC236}">
                  <a16:creationId xmlns:a16="http://schemas.microsoft.com/office/drawing/2014/main" id="{8A94C023-3BCD-43DD-B5B4-CCC596D0AE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5" y="2428"/>
              <a:ext cx="358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3" name="Rectangle 69">
              <a:extLst>
                <a:ext uri="{FF2B5EF4-FFF2-40B4-BE49-F238E27FC236}">
                  <a16:creationId xmlns:a16="http://schemas.microsoft.com/office/drawing/2014/main" id="{09CE9E11-3E8D-45DF-9FDD-628535E195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7" y="2372"/>
              <a:ext cx="7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÷</a:t>
              </a:r>
              <a:endParaRPr lang="en-US" altLang="en-US"/>
            </a:p>
          </p:txBody>
        </p:sp>
        <p:sp>
          <p:nvSpPr>
            <p:cNvPr id="16464" name="Rectangle 70">
              <a:extLst>
                <a:ext uri="{FF2B5EF4-FFF2-40B4-BE49-F238E27FC236}">
                  <a16:creationId xmlns:a16="http://schemas.microsoft.com/office/drawing/2014/main" id="{E7412E0C-8ABA-4163-9BB8-5307D3454E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7" y="2260"/>
              <a:ext cx="7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÷</a:t>
              </a:r>
              <a:endParaRPr lang="en-US" altLang="en-US"/>
            </a:p>
          </p:txBody>
        </p:sp>
        <p:sp>
          <p:nvSpPr>
            <p:cNvPr id="16465" name="Rectangle 71">
              <a:extLst>
                <a:ext uri="{FF2B5EF4-FFF2-40B4-BE49-F238E27FC236}">
                  <a16:creationId xmlns:a16="http://schemas.microsoft.com/office/drawing/2014/main" id="{F135AAB5-17BA-4367-BA06-A2D2D0DCDC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7" y="2496"/>
              <a:ext cx="7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ø</a:t>
              </a:r>
              <a:endParaRPr lang="en-US" altLang="en-US"/>
            </a:p>
          </p:txBody>
        </p:sp>
        <p:sp>
          <p:nvSpPr>
            <p:cNvPr id="16466" name="Rectangle 72">
              <a:extLst>
                <a:ext uri="{FF2B5EF4-FFF2-40B4-BE49-F238E27FC236}">
                  <a16:creationId xmlns:a16="http://schemas.microsoft.com/office/drawing/2014/main" id="{33D2E73D-3DC7-423E-AC66-2155F75A36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7" y="2136"/>
              <a:ext cx="7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ö</a:t>
              </a:r>
              <a:endParaRPr lang="en-US" altLang="en-US"/>
            </a:p>
          </p:txBody>
        </p:sp>
        <p:sp>
          <p:nvSpPr>
            <p:cNvPr id="16467" name="Rectangle 73">
              <a:extLst>
                <a:ext uri="{FF2B5EF4-FFF2-40B4-BE49-F238E27FC236}">
                  <a16:creationId xmlns:a16="http://schemas.microsoft.com/office/drawing/2014/main" id="{68870037-4C89-4F51-8D8B-7F4D1EAB12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6" y="2372"/>
              <a:ext cx="7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ç</a:t>
              </a:r>
              <a:endParaRPr lang="en-US" altLang="en-US"/>
            </a:p>
          </p:txBody>
        </p:sp>
        <p:sp>
          <p:nvSpPr>
            <p:cNvPr id="16468" name="Rectangle 74">
              <a:extLst>
                <a:ext uri="{FF2B5EF4-FFF2-40B4-BE49-F238E27FC236}">
                  <a16:creationId xmlns:a16="http://schemas.microsoft.com/office/drawing/2014/main" id="{905ACFA0-1341-4B2A-9E4D-2D6358A8D5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6" y="2260"/>
              <a:ext cx="7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ç</a:t>
              </a:r>
              <a:endParaRPr lang="en-US" altLang="en-US"/>
            </a:p>
          </p:txBody>
        </p:sp>
        <p:sp>
          <p:nvSpPr>
            <p:cNvPr id="16469" name="Rectangle 75">
              <a:extLst>
                <a:ext uri="{FF2B5EF4-FFF2-40B4-BE49-F238E27FC236}">
                  <a16:creationId xmlns:a16="http://schemas.microsoft.com/office/drawing/2014/main" id="{A0E4387E-CA62-405E-BB88-CD5E7AD9C3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6" y="2496"/>
              <a:ext cx="7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è</a:t>
              </a:r>
              <a:endParaRPr lang="en-US" altLang="en-US"/>
            </a:p>
          </p:txBody>
        </p:sp>
        <p:sp>
          <p:nvSpPr>
            <p:cNvPr id="16470" name="Rectangle 76">
              <a:extLst>
                <a:ext uri="{FF2B5EF4-FFF2-40B4-BE49-F238E27FC236}">
                  <a16:creationId xmlns:a16="http://schemas.microsoft.com/office/drawing/2014/main" id="{2886061C-0F50-4325-8D49-A2D09620F0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6" y="2136"/>
              <a:ext cx="7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æ</a:t>
              </a:r>
              <a:endParaRPr lang="en-US" altLang="en-US"/>
            </a:p>
          </p:txBody>
        </p:sp>
        <p:sp>
          <p:nvSpPr>
            <p:cNvPr id="16471" name="Rectangle 77">
              <a:extLst>
                <a:ext uri="{FF2B5EF4-FFF2-40B4-BE49-F238E27FC236}">
                  <a16:creationId xmlns:a16="http://schemas.microsoft.com/office/drawing/2014/main" id="{C2019844-8E23-4086-998C-A7E254ADA1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4" y="2429"/>
              <a:ext cx="9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¶</a:t>
              </a:r>
              <a:endParaRPr lang="en-US" altLang="en-US"/>
            </a:p>
          </p:txBody>
        </p:sp>
        <p:sp>
          <p:nvSpPr>
            <p:cNvPr id="16472" name="Rectangle 78">
              <a:extLst>
                <a:ext uri="{FF2B5EF4-FFF2-40B4-BE49-F238E27FC236}">
                  <a16:creationId xmlns:a16="http://schemas.microsoft.com/office/drawing/2014/main" id="{A98AA38C-839F-46CC-8E9B-95B4FE1796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7" y="2141"/>
              <a:ext cx="9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¶</a:t>
              </a:r>
              <a:endParaRPr lang="en-US" altLang="en-US"/>
            </a:p>
          </p:txBody>
        </p:sp>
        <p:sp>
          <p:nvSpPr>
            <p:cNvPr id="16473" name="Rectangle 79">
              <a:extLst>
                <a:ext uri="{FF2B5EF4-FFF2-40B4-BE49-F238E27FC236}">
                  <a16:creationId xmlns:a16="http://schemas.microsoft.com/office/drawing/2014/main" id="{C3E8E120-EEF8-4A95-8F76-D9129CF5FC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3" y="2285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/>
            </a:p>
          </p:txBody>
        </p:sp>
        <p:sp>
          <p:nvSpPr>
            <p:cNvPr id="16474" name="Rectangle 80">
              <a:extLst>
                <a:ext uri="{FF2B5EF4-FFF2-40B4-BE49-F238E27FC236}">
                  <a16:creationId xmlns:a16="http://schemas.microsoft.com/office/drawing/2014/main" id="{91A0AA64-D0CD-4CA6-9608-48F461425B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8" y="2429"/>
              <a:ext cx="9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¶</a:t>
              </a:r>
              <a:endParaRPr lang="en-US" altLang="en-US"/>
            </a:p>
          </p:txBody>
        </p:sp>
        <p:sp>
          <p:nvSpPr>
            <p:cNvPr id="16475" name="Rectangle 81">
              <a:extLst>
                <a:ext uri="{FF2B5EF4-FFF2-40B4-BE49-F238E27FC236}">
                  <a16:creationId xmlns:a16="http://schemas.microsoft.com/office/drawing/2014/main" id="{255D5418-8D30-42C0-8EBF-E4B40664E6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5" y="2141"/>
              <a:ext cx="9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¶</a:t>
              </a:r>
              <a:endParaRPr lang="en-US" altLang="en-US"/>
            </a:p>
          </p:txBody>
        </p:sp>
        <p:sp>
          <p:nvSpPr>
            <p:cNvPr id="16476" name="Rectangle 82">
              <a:extLst>
                <a:ext uri="{FF2B5EF4-FFF2-40B4-BE49-F238E27FC236}">
                  <a16:creationId xmlns:a16="http://schemas.microsoft.com/office/drawing/2014/main" id="{A83F7B1F-F9A4-43E8-8B14-CBDD8AA2BB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0" y="2285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/>
            </a:p>
          </p:txBody>
        </p:sp>
        <p:sp>
          <p:nvSpPr>
            <p:cNvPr id="16477" name="Rectangle 83">
              <a:extLst>
                <a:ext uri="{FF2B5EF4-FFF2-40B4-BE49-F238E27FC236}">
                  <a16:creationId xmlns:a16="http://schemas.microsoft.com/office/drawing/2014/main" id="{88FD7045-FA47-4B00-A365-578AC49758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0" y="2429"/>
              <a:ext cx="9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¶</a:t>
              </a:r>
              <a:endParaRPr lang="en-US" altLang="en-US"/>
            </a:p>
          </p:txBody>
        </p:sp>
        <p:sp>
          <p:nvSpPr>
            <p:cNvPr id="16478" name="Rectangle 84">
              <a:extLst>
                <a:ext uri="{FF2B5EF4-FFF2-40B4-BE49-F238E27FC236}">
                  <a16:creationId xmlns:a16="http://schemas.microsoft.com/office/drawing/2014/main" id="{2810364C-CC1C-4DC5-9FD9-93D8A011EB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2" y="2141"/>
              <a:ext cx="9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¶</a:t>
              </a:r>
              <a:endParaRPr lang="en-US" altLang="en-US"/>
            </a:p>
          </p:txBody>
        </p:sp>
        <p:sp>
          <p:nvSpPr>
            <p:cNvPr id="16479" name="Rectangle 85">
              <a:extLst>
                <a:ext uri="{FF2B5EF4-FFF2-40B4-BE49-F238E27FC236}">
                  <a16:creationId xmlns:a16="http://schemas.microsoft.com/office/drawing/2014/main" id="{56587E0A-9E70-41CE-8E86-C8CAECB8F9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2" y="2285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/>
            </a:p>
          </p:txBody>
        </p:sp>
        <p:sp>
          <p:nvSpPr>
            <p:cNvPr id="16480" name="Rectangle 86">
              <a:extLst>
                <a:ext uri="{FF2B5EF4-FFF2-40B4-BE49-F238E27FC236}">
                  <a16:creationId xmlns:a16="http://schemas.microsoft.com/office/drawing/2014/main" id="{FE11555B-2997-46A5-B8C1-3D253276D5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1" y="2429"/>
              <a:ext cx="9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¶</a:t>
              </a:r>
              <a:endParaRPr lang="en-US" altLang="en-US"/>
            </a:p>
          </p:txBody>
        </p:sp>
        <p:sp>
          <p:nvSpPr>
            <p:cNvPr id="16481" name="Rectangle 87">
              <a:extLst>
                <a:ext uri="{FF2B5EF4-FFF2-40B4-BE49-F238E27FC236}">
                  <a16:creationId xmlns:a16="http://schemas.microsoft.com/office/drawing/2014/main" id="{FEE34704-96AA-46C2-B0EC-F136EB2B05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8" y="2165"/>
              <a:ext cx="9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¶</a:t>
              </a:r>
              <a:endParaRPr lang="en-US" altLang="en-US"/>
            </a:p>
          </p:txBody>
        </p:sp>
        <p:sp>
          <p:nvSpPr>
            <p:cNvPr id="16482" name="Rectangle 88">
              <a:extLst>
                <a:ext uri="{FF2B5EF4-FFF2-40B4-BE49-F238E27FC236}">
                  <a16:creationId xmlns:a16="http://schemas.microsoft.com/office/drawing/2014/main" id="{5A8A5E84-D996-4620-8300-BBEC795496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6" y="2285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-</a:t>
              </a:r>
              <a:endParaRPr lang="en-US" altLang="en-US"/>
            </a:p>
          </p:txBody>
        </p:sp>
        <p:sp>
          <p:nvSpPr>
            <p:cNvPr id="16483" name="Rectangle 89">
              <a:extLst>
                <a:ext uri="{FF2B5EF4-FFF2-40B4-BE49-F238E27FC236}">
                  <a16:creationId xmlns:a16="http://schemas.microsoft.com/office/drawing/2014/main" id="{2CEBDA5B-51A3-4AC2-86EB-EDA70DBB0F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4" y="2285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/>
            </a:p>
          </p:txBody>
        </p:sp>
        <p:sp>
          <p:nvSpPr>
            <p:cNvPr id="16484" name="Rectangle 90">
              <a:extLst>
                <a:ext uri="{FF2B5EF4-FFF2-40B4-BE49-F238E27FC236}">
                  <a16:creationId xmlns:a16="http://schemas.microsoft.com/office/drawing/2014/main" id="{6A1AD35B-5470-4366-B6FC-1F7F881C42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9" y="2436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16485" name="Rectangle 91">
              <a:extLst>
                <a:ext uri="{FF2B5EF4-FFF2-40B4-BE49-F238E27FC236}">
                  <a16:creationId xmlns:a16="http://schemas.microsoft.com/office/drawing/2014/main" id="{67DC6F7C-BCE6-4143-9397-1ED271CE54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2147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16486" name="Rectangle 92">
              <a:extLst>
                <a:ext uri="{FF2B5EF4-FFF2-40B4-BE49-F238E27FC236}">
                  <a16:creationId xmlns:a16="http://schemas.microsoft.com/office/drawing/2014/main" id="{D0F09FA1-2FF0-4518-9F16-939153830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1" y="2436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16487" name="Rectangle 93">
              <a:extLst>
                <a:ext uri="{FF2B5EF4-FFF2-40B4-BE49-F238E27FC236}">
                  <a16:creationId xmlns:a16="http://schemas.microsoft.com/office/drawing/2014/main" id="{D4141647-558E-41CC-AB33-B130E36A94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9" y="2147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16488" name="Rectangle 94">
              <a:extLst>
                <a:ext uri="{FF2B5EF4-FFF2-40B4-BE49-F238E27FC236}">
                  <a16:creationId xmlns:a16="http://schemas.microsoft.com/office/drawing/2014/main" id="{ADB14EA5-15F2-48ED-89AC-EFCB941405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5" y="2436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16489" name="Rectangle 95">
              <a:extLst>
                <a:ext uri="{FF2B5EF4-FFF2-40B4-BE49-F238E27FC236}">
                  <a16:creationId xmlns:a16="http://schemas.microsoft.com/office/drawing/2014/main" id="{29548057-A194-4DC9-BA2A-A18267DCE9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6" y="2147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16490" name="Rectangle 96">
              <a:extLst>
                <a:ext uri="{FF2B5EF4-FFF2-40B4-BE49-F238E27FC236}">
                  <a16:creationId xmlns:a16="http://schemas.microsoft.com/office/drawing/2014/main" id="{60A9D4A1-33B6-437E-973B-729E5FAF2A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4" y="2185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/>
            </a:p>
          </p:txBody>
        </p:sp>
        <p:sp>
          <p:nvSpPr>
            <p:cNvPr id="16491" name="Rectangle 97">
              <a:extLst>
                <a:ext uri="{FF2B5EF4-FFF2-40B4-BE49-F238E27FC236}">
                  <a16:creationId xmlns:a16="http://schemas.microsoft.com/office/drawing/2014/main" id="{AAD4A819-98BE-4410-B3E4-407D0A08B8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9" y="2448"/>
              <a:ext cx="7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z</a:t>
              </a:r>
              <a:endParaRPr lang="en-US" altLang="en-US"/>
            </a:p>
          </p:txBody>
        </p:sp>
        <p:sp>
          <p:nvSpPr>
            <p:cNvPr id="16492" name="Rectangle 98">
              <a:extLst>
                <a:ext uri="{FF2B5EF4-FFF2-40B4-BE49-F238E27FC236}">
                  <a16:creationId xmlns:a16="http://schemas.microsoft.com/office/drawing/2014/main" id="{FC5E535C-AFA0-4DEC-BED3-ED62EBDE59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3" y="2160"/>
              <a:ext cx="8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/>
            </a:p>
          </p:txBody>
        </p:sp>
        <p:sp>
          <p:nvSpPr>
            <p:cNvPr id="16493" name="Rectangle 99">
              <a:extLst>
                <a:ext uri="{FF2B5EF4-FFF2-40B4-BE49-F238E27FC236}">
                  <a16:creationId xmlns:a16="http://schemas.microsoft.com/office/drawing/2014/main" id="{4951CDFD-E2A4-47C5-9EB6-747B12A845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3" y="2448"/>
              <a:ext cx="8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y</a:t>
              </a:r>
              <a:endParaRPr lang="en-US" altLang="en-US"/>
            </a:p>
          </p:txBody>
        </p:sp>
        <p:sp>
          <p:nvSpPr>
            <p:cNvPr id="16494" name="Rectangle 100">
              <a:extLst>
                <a:ext uri="{FF2B5EF4-FFF2-40B4-BE49-F238E27FC236}">
                  <a16:creationId xmlns:a16="http://schemas.microsoft.com/office/drawing/2014/main" id="{CF762D96-3619-4708-BF1F-434527F99E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0" y="2160"/>
              <a:ext cx="8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/>
            </a:p>
          </p:txBody>
        </p:sp>
        <p:sp>
          <p:nvSpPr>
            <p:cNvPr id="16495" name="Rectangle 101">
              <a:extLst>
                <a:ext uri="{FF2B5EF4-FFF2-40B4-BE49-F238E27FC236}">
                  <a16:creationId xmlns:a16="http://schemas.microsoft.com/office/drawing/2014/main" id="{9B43116D-ABEC-4A7E-B6C5-8B66A39991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4" y="2448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endParaRPr lang="en-US" altLang="en-US"/>
            </a:p>
          </p:txBody>
        </p:sp>
        <p:sp>
          <p:nvSpPr>
            <p:cNvPr id="16496" name="Rectangle 102">
              <a:extLst>
                <a:ext uri="{FF2B5EF4-FFF2-40B4-BE49-F238E27FC236}">
                  <a16:creationId xmlns:a16="http://schemas.microsoft.com/office/drawing/2014/main" id="{CE01B5ED-4374-459D-9722-DFEF8A23B3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9" y="2160"/>
              <a:ext cx="8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/>
            </a:p>
          </p:txBody>
        </p:sp>
        <p:sp>
          <p:nvSpPr>
            <p:cNvPr id="16497" name="Rectangle 103">
              <a:extLst>
                <a:ext uri="{FF2B5EF4-FFF2-40B4-BE49-F238E27FC236}">
                  <a16:creationId xmlns:a16="http://schemas.microsoft.com/office/drawing/2014/main" id="{AF6A7A66-FF0D-4CCA-8CD4-4341C0D27E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6" y="2448"/>
              <a:ext cx="8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y</a:t>
              </a:r>
              <a:endParaRPr lang="en-US" altLang="en-US"/>
            </a:p>
          </p:txBody>
        </p:sp>
        <p:sp>
          <p:nvSpPr>
            <p:cNvPr id="16498" name="Rectangle 104">
              <a:extLst>
                <a:ext uri="{FF2B5EF4-FFF2-40B4-BE49-F238E27FC236}">
                  <a16:creationId xmlns:a16="http://schemas.microsoft.com/office/drawing/2014/main" id="{848D9125-D9DA-4647-BEC6-B7510C8259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2184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p</a:t>
              </a:r>
              <a:endParaRPr lang="en-US" altLang="en-US"/>
            </a:p>
          </p:txBody>
        </p:sp>
        <p:sp>
          <p:nvSpPr>
            <p:cNvPr id="16499" name="Rectangle 105">
              <a:extLst>
                <a:ext uri="{FF2B5EF4-FFF2-40B4-BE49-F238E27FC236}">
                  <a16:creationId xmlns:a16="http://schemas.microsoft.com/office/drawing/2014/main" id="{638D1A31-5C02-46D0-9096-5AA4E22C5E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7" y="2304"/>
              <a:ext cx="117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Y</a:t>
              </a:r>
              <a:endParaRPr lang="en-US" altLang="en-US"/>
            </a:p>
          </p:txBody>
        </p:sp>
        <p:sp>
          <p:nvSpPr>
            <p:cNvPr id="16500" name="Rectangle 106">
              <a:extLst>
                <a:ext uri="{FF2B5EF4-FFF2-40B4-BE49-F238E27FC236}">
                  <a16:creationId xmlns:a16="http://schemas.microsoft.com/office/drawing/2014/main" id="{BD81A42D-10E3-46CD-9385-FAC951500E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1" y="2448"/>
              <a:ext cx="14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dt</a:t>
              </a:r>
              <a:endParaRPr lang="en-US" altLang="en-US"/>
            </a:p>
          </p:txBody>
        </p:sp>
        <p:sp>
          <p:nvSpPr>
            <p:cNvPr id="16501" name="Rectangle 107">
              <a:extLst>
                <a:ext uri="{FF2B5EF4-FFF2-40B4-BE49-F238E27FC236}">
                  <a16:creationId xmlns:a16="http://schemas.microsoft.com/office/drawing/2014/main" id="{7AD29F72-82F4-4480-9329-9E32C9D52A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5" y="2160"/>
              <a:ext cx="18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dv</a:t>
              </a:r>
              <a:endParaRPr lang="en-US" altLang="en-US"/>
            </a:p>
          </p:txBody>
        </p:sp>
        <p:sp>
          <p:nvSpPr>
            <p:cNvPr id="16502" name="Rectangle 108">
              <a:extLst>
                <a:ext uri="{FF2B5EF4-FFF2-40B4-BE49-F238E27FC236}">
                  <a16:creationId xmlns:a16="http://schemas.microsoft.com/office/drawing/2014/main" id="{66A540DB-9BA8-4372-A080-8D4CC94241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9" y="2281"/>
              <a:ext cx="5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y</a:t>
              </a:r>
              <a:endParaRPr lang="en-US" altLang="en-US"/>
            </a:p>
          </p:txBody>
        </p:sp>
        <p:sp>
          <p:nvSpPr>
            <p:cNvPr id="16503" name="Rectangle 109">
              <a:extLst>
                <a:ext uri="{FF2B5EF4-FFF2-40B4-BE49-F238E27FC236}">
                  <a16:creationId xmlns:a16="http://schemas.microsoft.com/office/drawing/2014/main" id="{D85EA690-E996-42C0-9564-CF58393C3F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6" y="2281"/>
              <a:ext cx="5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y</a:t>
              </a:r>
              <a:endParaRPr lang="en-US" altLang="en-US"/>
            </a:p>
          </p:txBody>
        </p:sp>
        <p:sp>
          <p:nvSpPr>
            <p:cNvPr id="16504" name="Rectangle 110">
              <a:extLst>
                <a:ext uri="{FF2B5EF4-FFF2-40B4-BE49-F238E27FC236}">
                  <a16:creationId xmlns:a16="http://schemas.microsoft.com/office/drawing/2014/main" id="{C3BD5E9E-344A-4EC4-89AA-746D775A59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4" y="2281"/>
              <a:ext cx="5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y</a:t>
              </a:r>
              <a:endParaRPr lang="en-US" altLang="en-US"/>
            </a:p>
          </p:txBody>
        </p:sp>
        <p:sp>
          <p:nvSpPr>
            <p:cNvPr id="16505" name="Rectangle 111">
              <a:extLst>
                <a:ext uri="{FF2B5EF4-FFF2-40B4-BE49-F238E27FC236}">
                  <a16:creationId xmlns:a16="http://schemas.microsoft.com/office/drawing/2014/main" id="{BAD3A8B9-E662-4F07-9F92-3E08E45EA2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6" y="2281"/>
              <a:ext cx="5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y</a:t>
              </a:r>
              <a:endParaRPr lang="en-US" altLang="en-US"/>
            </a:p>
          </p:txBody>
        </p:sp>
        <p:sp>
          <p:nvSpPr>
            <p:cNvPr id="16506" name="Rectangle 112">
              <a:extLst>
                <a:ext uri="{FF2B5EF4-FFF2-40B4-BE49-F238E27FC236}">
                  <a16:creationId xmlns:a16="http://schemas.microsoft.com/office/drawing/2014/main" id="{1959A38F-CFBB-4272-B955-B95F454B72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5" y="2285"/>
              <a:ext cx="10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n</a:t>
              </a:r>
              <a:endParaRPr lang="en-US" altLang="en-US"/>
            </a:p>
          </p:txBody>
        </p:sp>
        <p:sp>
          <p:nvSpPr>
            <p:cNvPr id="16507" name="Rectangle 113">
              <a:extLst>
                <a:ext uri="{FF2B5EF4-FFF2-40B4-BE49-F238E27FC236}">
                  <a16:creationId xmlns:a16="http://schemas.microsoft.com/office/drawing/2014/main" id="{2CFEA7EA-7387-4FCE-86BE-00E75E371D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6" y="2429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r</a:t>
              </a:r>
              <a:endParaRPr lang="en-US" altLang="en-US"/>
            </a:p>
          </p:txBody>
        </p:sp>
      </p:grpSp>
      <p:grpSp>
        <p:nvGrpSpPr>
          <p:cNvPr id="9" name="Group 114">
            <a:extLst>
              <a:ext uri="{FF2B5EF4-FFF2-40B4-BE49-F238E27FC236}">
                <a16:creationId xmlns:a16="http://schemas.microsoft.com/office/drawing/2014/main" id="{7AAD6124-7BB3-4AEF-BAAC-B6A2FE0E4D7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852613" y="2759075"/>
            <a:ext cx="5438775" cy="862013"/>
            <a:chOff x="1167" y="1525"/>
            <a:chExt cx="3426" cy="543"/>
          </a:xfrm>
        </p:grpSpPr>
        <p:sp>
          <p:nvSpPr>
            <p:cNvPr id="16404" name="AutoShape 115">
              <a:extLst>
                <a:ext uri="{FF2B5EF4-FFF2-40B4-BE49-F238E27FC236}">
                  <a16:creationId xmlns:a16="http://schemas.microsoft.com/office/drawing/2014/main" id="{300440DC-DF43-4797-8CA9-EAE534E7BAB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167" y="1525"/>
              <a:ext cx="3426" cy="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5" name="Line 116">
              <a:extLst>
                <a:ext uri="{FF2B5EF4-FFF2-40B4-BE49-F238E27FC236}">
                  <a16:creationId xmlns:a16="http://schemas.microsoft.com/office/drawing/2014/main" id="{B0F2B42C-50AC-4494-A046-2169CE80E3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3" y="1793"/>
              <a:ext cx="279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6" name="Line 117">
              <a:extLst>
                <a:ext uri="{FF2B5EF4-FFF2-40B4-BE49-F238E27FC236}">
                  <a16:creationId xmlns:a16="http://schemas.microsoft.com/office/drawing/2014/main" id="{0C01F124-BC7E-4740-A696-C41E0789A9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08" y="1793"/>
              <a:ext cx="13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7" name="Line 118">
              <a:extLst>
                <a:ext uri="{FF2B5EF4-FFF2-40B4-BE49-F238E27FC236}">
                  <a16:creationId xmlns:a16="http://schemas.microsoft.com/office/drawing/2014/main" id="{5EDF5F49-681A-4AF0-9C87-C968A0F9C5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1" y="1793"/>
              <a:ext cx="20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8" name="Line 119">
              <a:extLst>
                <a:ext uri="{FF2B5EF4-FFF2-40B4-BE49-F238E27FC236}">
                  <a16:creationId xmlns:a16="http://schemas.microsoft.com/office/drawing/2014/main" id="{317C2328-7EE8-4968-84BE-5897A390E9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2" y="1793"/>
              <a:ext cx="36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9" name="Line 120">
              <a:extLst>
                <a:ext uri="{FF2B5EF4-FFF2-40B4-BE49-F238E27FC236}">
                  <a16:creationId xmlns:a16="http://schemas.microsoft.com/office/drawing/2014/main" id="{96D02FE8-7158-44AC-A360-7E04A2ECF6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28" y="1793"/>
              <a:ext cx="36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0" name="Line 121">
              <a:extLst>
                <a:ext uri="{FF2B5EF4-FFF2-40B4-BE49-F238E27FC236}">
                  <a16:creationId xmlns:a16="http://schemas.microsoft.com/office/drawing/2014/main" id="{7B6D0E3D-6D8B-4EF7-98FA-445677C192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3" y="1793"/>
              <a:ext cx="36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1" name="Rectangle 122">
              <a:extLst>
                <a:ext uri="{FF2B5EF4-FFF2-40B4-BE49-F238E27FC236}">
                  <a16:creationId xmlns:a16="http://schemas.microsoft.com/office/drawing/2014/main" id="{718CF653-126A-4C1B-8770-C1CFEB905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9" y="1715"/>
              <a:ext cx="7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÷</a:t>
              </a:r>
              <a:endParaRPr lang="en-US" altLang="en-US"/>
            </a:p>
          </p:txBody>
        </p:sp>
        <p:sp>
          <p:nvSpPr>
            <p:cNvPr id="16412" name="Rectangle 123">
              <a:extLst>
                <a:ext uri="{FF2B5EF4-FFF2-40B4-BE49-F238E27FC236}">
                  <a16:creationId xmlns:a16="http://schemas.microsoft.com/office/drawing/2014/main" id="{BE80CA26-DE06-401E-89E2-0606726CA0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9" y="1648"/>
              <a:ext cx="7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÷</a:t>
              </a:r>
              <a:endParaRPr lang="en-US" altLang="en-US"/>
            </a:p>
          </p:txBody>
        </p:sp>
        <p:sp>
          <p:nvSpPr>
            <p:cNvPr id="16413" name="Rectangle 124">
              <a:extLst>
                <a:ext uri="{FF2B5EF4-FFF2-40B4-BE49-F238E27FC236}">
                  <a16:creationId xmlns:a16="http://schemas.microsoft.com/office/drawing/2014/main" id="{34117764-802E-4AF3-837A-5A9FE4E76C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9" y="1838"/>
              <a:ext cx="7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ø</a:t>
              </a:r>
              <a:endParaRPr lang="en-US" altLang="en-US"/>
            </a:p>
          </p:txBody>
        </p:sp>
        <p:sp>
          <p:nvSpPr>
            <p:cNvPr id="16414" name="Rectangle 125">
              <a:extLst>
                <a:ext uri="{FF2B5EF4-FFF2-40B4-BE49-F238E27FC236}">
                  <a16:creationId xmlns:a16="http://schemas.microsoft.com/office/drawing/2014/main" id="{AE0D3AD6-32C1-494E-827A-51CABA1C8F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9" y="1526"/>
              <a:ext cx="7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ö</a:t>
              </a:r>
              <a:endParaRPr lang="en-US" altLang="en-US"/>
            </a:p>
          </p:txBody>
        </p:sp>
        <p:sp>
          <p:nvSpPr>
            <p:cNvPr id="16415" name="Rectangle 126">
              <a:extLst>
                <a:ext uri="{FF2B5EF4-FFF2-40B4-BE49-F238E27FC236}">
                  <a16:creationId xmlns:a16="http://schemas.microsoft.com/office/drawing/2014/main" id="{9FE4CAB0-F9EF-4A35-B897-1C8E512CF4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8" y="1715"/>
              <a:ext cx="7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ç</a:t>
              </a:r>
              <a:endParaRPr lang="en-US" altLang="en-US"/>
            </a:p>
          </p:txBody>
        </p:sp>
        <p:sp>
          <p:nvSpPr>
            <p:cNvPr id="16416" name="Rectangle 127">
              <a:extLst>
                <a:ext uri="{FF2B5EF4-FFF2-40B4-BE49-F238E27FC236}">
                  <a16:creationId xmlns:a16="http://schemas.microsoft.com/office/drawing/2014/main" id="{163521FB-28E5-4747-8783-78862DE3E1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8" y="1648"/>
              <a:ext cx="7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ç</a:t>
              </a:r>
              <a:endParaRPr lang="en-US" altLang="en-US"/>
            </a:p>
          </p:txBody>
        </p:sp>
        <p:sp>
          <p:nvSpPr>
            <p:cNvPr id="16417" name="Rectangle 128">
              <a:extLst>
                <a:ext uri="{FF2B5EF4-FFF2-40B4-BE49-F238E27FC236}">
                  <a16:creationId xmlns:a16="http://schemas.microsoft.com/office/drawing/2014/main" id="{4AD2D77E-F879-487C-A8A1-D4875919CC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8" y="1838"/>
              <a:ext cx="7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è</a:t>
              </a:r>
              <a:endParaRPr lang="en-US" altLang="en-US"/>
            </a:p>
          </p:txBody>
        </p:sp>
        <p:sp>
          <p:nvSpPr>
            <p:cNvPr id="16418" name="Rectangle 129">
              <a:extLst>
                <a:ext uri="{FF2B5EF4-FFF2-40B4-BE49-F238E27FC236}">
                  <a16:creationId xmlns:a16="http://schemas.microsoft.com/office/drawing/2014/main" id="{C857C7B3-CF5F-477F-A777-B151A4B961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8" y="1526"/>
              <a:ext cx="7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æ</a:t>
              </a:r>
              <a:endParaRPr lang="en-US" altLang="en-US"/>
            </a:p>
          </p:txBody>
        </p:sp>
        <p:sp>
          <p:nvSpPr>
            <p:cNvPr id="16419" name="Rectangle 130">
              <a:extLst>
                <a:ext uri="{FF2B5EF4-FFF2-40B4-BE49-F238E27FC236}">
                  <a16:creationId xmlns:a16="http://schemas.microsoft.com/office/drawing/2014/main" id="{A98F2901-719F-4CC3-ABB0-821BE35E32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4" y="1795"/>
              <a:ext cx="9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¶</a:t>
              </a:r>
              <a:endParaRPr lang="en-US" altLang="en-US"/>
            </a:p>
          </p:txBody>
        </p:sp>
        <p:sp>
          <p:nvSpPr>
            <p:cNvPr id="16420" name="Rectangle 131">
              <a:extLst>
                <a:ext uri="{FF2B5EF4-FFF2-40B4-BE49-F238E27FC236}">
                  <a16:creationId xmlns:a16="http://schemas.microsoft.com/office/drawing/2014/main" id="{E33D24C1-CB03-4F62-B8CA-9306E1DA7E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5" y="1531"/>
              <a:ext cx="9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¶</a:t>
              </a:r>
              <a:endParaRPr lang="en-US" altLang="en-US"/>
            </a:p>
          </p:txBody>
        </p:sp>
        <p:sp>
          <p:nvSpPr>
            <p:cNvPr id="16421" name="Rectangle 132">
              <a:extLst>
                <a:ext uri="{FF2B5EF4-FFF2-40B4-BE49-F238E27FC236}">
                  <a16:creationId xmlns:a16="http://schemas.microsoft.com/office/drawing/2014/main" id="{9FAA7248-BB0B-4D95-9D6F-EB1B29E276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1" y="1652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/>
            </a:p>
          </p:txBody>
        </p:sp>
        <p:sp>
          <p:nvSpPr>
            <p:cNvPr id="16422" name="Rectangle 133">
              <a:extLst>
                <a:ext uri="{FF2B5EF4-FFF2-40B4-BE49-F238E27FC236}">
                  <a16:creationId xmlns:a16="http://schemas.microsoft.com/office/drawing/2014/main" id="{C93BF3DA-6C4C-4D17-B92B-44F1EAC2CC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4" y="1795"/>
              <a:ext cx="9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¶</a:t>
              </a:r>
              <a:endParaRPr lang="en-US" altLang="en-US"/>
            </a:p>
          </p:txBody>
        </p:sp>
        <p:sp>
          <p:nvSpPr>
            <p:cNvPr id="16423" name="Rectangle 134">
              <a:extLst>
                <a:ext uri="{FF2B5EF4-FFF2-40B4-BE49-F238E27FC236}">
                  <a16:creationId xmlns:a16="http://schemas.microsoft.com/office/drawing/2014/main" id="{933E83A0-BCB8-49FF-ADDA-7954D048B0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0" y="1531"/>
              <a:ext cx="9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¶</a:t>
              </a:r>
              <a:endParaRPr lang="en-US" altLang="en-US"/>
            </a:p>
          </p:txBody>
        </p:sp>
        <p:sp>
          <p:nvSpPr>
            <p:cNvPr id="16424" name="Rectangle 135">
              <a:extLst>
                <a:ext uri="{FF2B5EF4-FFF2-40B4-BE49-F238E27FC236}">
                  <a16:creationId xmlns:a16="http://schemas.microsoft.com/office/drawing/2014/main" id="{8E5B29CC-0C53-4A57-9431-0FCF28E32A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5" y="1652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/>
            </a:p>
          </p:txBody>
        </p:sp>
        <p:sp>
          <p:nvSpPr>
            <p:cNvPr id="16425" name="Rectangle 136">
              <a:extLst>
                <a:ext uri="{FF2B5EF4-FFF2-40B4-BE49-F238E27FC236}">
                  <a16:creationId xmlns:a16="http://schemas.microsoft.com/office/drawing/2014/main" id="{2CFDF04C-D6AA-4BDC-902C-6AA6762331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2" y="1795"/>
              <a:ext cx="9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¶</a:t>
              </a:r>
              <a:endParaRPr lang="en-US" altLang="en-US"/>
            </a:p>
          </p:txBody>
        </p:sp>
        <p:sp>
          <p:nvSpPr>
            <p:cNvPr id="16426" name="Rectangle 137">
              <a:extLst>
                <a:ext uri="{FF2B5EF4-FFF2-40B4-BE49-F238E27FC236}">
                  <a16:creationId xmlns:a16="http://schemas.microsoft.com/office/drawing/2014/main" id="{E63F619D-9C8B-4224-9CEF-A70018DAA0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4" y="1531"/>
              <a:ext cx="9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¶</a:t>
              </a:r>
              <a:endParaRPr lang="en-US" altLang="en-US"/>
            </a:p>
          </p:txBody>
        </p:sp>
        <p:sp>
          <p:nvSpPr>
            <p:cNvPr id="16427" name="Rectangle 138">
              <a:extLst>
                <a:ext uri="{FF2B5EF4-FFF2-40B4-BE49-F238E27FC236}">
                  <a16:creationId xmlns:a16="http://schemas.microsoft.com/office/drawing/2014/main" id="{1486A102-7B71-42F3-8DAF-26A4701861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4" y="1652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/>
            </a:p>
          </p:txBody>
        </p:sp>
        <p:sp>
          <p:nvSpPr>
            <p:cNvPr id="16428" name="Rectangle 139">
              <a:extLst>
                <a:ext uri="{FF2B5EF4-FFF2-40B4-BE49-F238E27FC236}">
                  <a16:creationId xmlns:a16="http://schemas.microsoft.com/office/drawing/2014/main" id="{009E3E63-D06A-4445-941E-3FE38BD7A7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3" y="1795"/>
              <a:ext cx="9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¶</a:t>
              </a:r>
              <a:endParaRPr lang="en-US" altLang="en-US"/>
            </a:p>
          </p:txBody>
        </p:sp>
        <p:sp>
          <p:nvSpPr>
            <p:cNvPr id="16429" name="Rectangle 140">
              <a:extLst>
                <a:ext uri="{FF2B5EF4-FFF2-40B4-BE49-F238E27FC236}">
                  <a16:creationId xmlns:a16="http://schemas.microsoft.com/office/drawing/2014/main" id="{5F1E2D18-9286-4276-A181-4BDE3AF086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6" y="1531"/>
              <a:ext cx="9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¶</a:t>
              </a:r>
              <a:endParaRPr lang="en-US" altLang="en-US"/>
            </a:p>
          </p:txBody>
        </p:sp>
        <p:sp>
          <p:nvSpPr>
            <p:cNvPr id="16430" name="Rectangle 141">
              <a:extLst>
                <a:ext uri="{FF2B5EF4-FFF2-40B4-BE49-F238E27FC236}">
                  <a16:creationId xmlns:a16="http://schemas.microsoft.com/office/drawing/2014/main" id="{01FCD6B0-88BC-4412-A803-0E7B2B345D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9" y="1652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-</a:t>
              </a:r>
              <a:endParaRPr lang="en-US" altLang="en-US"/>
            </a:p>
          </p:txBody>
        </p:sp>
        <p:sp>
          <p:nvSpPr>
            <p:cNvPr id="16431" name="Rectangle 142">
              <a:extLst>
                <a:ext uri="{FF2B5EF4-FFF2-40B4-BE49-F238E27FC236}">
                  <a16:creationId xmlns:a16="http://schemas.microsoft.com/office/drawing/2014/main" id="{690E0717-69C3-4071-A641-5C9538EA7B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7" y="1652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/>
            </a:p>
          </p:txBody>
        </p:sp>
        <p:sp>
          <p:nvSpPr>
            <p:cNvPr id="16432" name="Rectangle 143">
              <a:extLst>
                <a:ext uri="{FF2B5EF4-FFF2-40B4-BE49-F238E27FC236}">
                  <a16:creationId xmlns:a16="http://schemas.microsoft.com/office/drawing/2014/main" id="{3BA9099C-DAFE-497B-8893-DD9AB24DAC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0" y="1803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16433" name="Rectangle 144">
              <a:extLst>
                <a:ext uri="{FF2B5EF4-FFF2-40B4-BE49-F238E27FC236}">
                  <a16:creationId xmlns:a16="http://schemas.microsoft.com/office/drawing/2014/main" id="{C1285631-6D19-4C91-A63B-BF856E2BDF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0" y="1537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16434" name="Rectangle 145">
              <a:extLst>
                <a:ext uri="{FF2B5EF4-FFF2-40B4-BE49-F238E27FC236}">
                  <a16:creationId xmlns:a16="http://schemas.microsoft.com/office/drawing/2014/main" id="{2C0227CF-BE65-4F25-B15E-B3BDDE0406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" y="1803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16435" name="Rectangle 146">
              <a:extLst>
                <a:ext uri="{FF2B5EF4-FFF2-40B4-BE49-F238E27FC236}">
                  <a16:creationId xmlns:a16="http://schemas.microsoft.com/office/drawing/2014/main" id="{767FD001-014E-4C3D-9FA0-89E10E1DEF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4" y="1537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16436" name="Rectangle 147">
              <a:extLst>
                <a:ext uri="{FF2B5EF4-FFF2-40B4-BE49-F238E27FC236}">
                  <a16:creationId xmlns:a16="http://schemas.microsoft.com/office/drawing/2014/main" id="{6ECF6EB4-480A-4B9A-B252-56512CFB7D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9" y="1803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16437" name="Rectangle 148">
              <a:extLst>
                <a:ext uri="{FF2B5EF4-FFF2-40B4-BE49-F238E27FC236}">
                  <a16:creationId xmlns:a16="http://schemas.microsoft.com/office/drawing/2014/main" id="{820B1E62-90D1-430E-9749-BB0401ACB3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" y="1537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16438" name="Rectangle 149">
              <a:extLst>
                <a:ext uri="{FF2B5EF4-FFF2-40B4-BE49-F238E27FC236}">
                  <a16:creationId xmlns:a16="http://schemas.microsoft.com/office/drawing/2014/main" id="{092A5B02-46C8-48DA-B4C9-40792846ED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8" y="1551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/>
            </a:p>
          </p:txBody>
        </p:sp>
        <p:sp>
          <p:nvSpPr>
            <p:cNvPr id="16439" name="Rectangle 150">
              <a:extLst>
                <a:ext uri="{FF2B5EF4-FFF2-40B4-BE49-F238E27FC236}">
                  <a16:creationId xmlns:a16="http://schemas.microsoft.com/office/drawing/2014/main" id="{4490929C-C17E-43E1-AC36-DCAA66A82C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9" y="1814"/>
              <a:ext cx="7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z</a:t>
              </a:r>
              <a:endParaRPr lang="en-US" altLang="en-US"/>
            </a:p>
          </p:txBody>
        </p:sp>
        <p:sp>
          <p:nvSpPr>
            <p:cNvPr id="16440" name="Rectangle 151">
              <a:extLst>
                <a:ext uri="{FF2B5EF4-FFF2-40B4-BE49-F238E27FC236}">
                  <a16:creationId xmlns:a16="http://schemas.microsoft.com/office/drawing/2014/main" id="{AF13E4C6-F58E-404D-9E93-ABE1974D7C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2" y="1550"/>
              <a:ext cx="8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/>
            </a:p>
          </p:txBody>
        </p:sp>
        <p:sp>
          <p:nvSpPr>
            <p:cNvPr id="16441" name="Rectangle 152">
              <a:extLst>
                <a:ext uri="{FF2B5EF4-FFF2-40B4-BE49-F238E27FC236}">
                  <a16:creationId xmlns:a16="http://schemas.microsoft.com/office/drawing/2014/main" id="{AFE1ACFA-6A4B-4DBF-AAED-C57A2FB984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9" y="1814"/>
              <a:ext cx="8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y</a:t>
              </a:r>
              <a:endParaRPr lang="en-US" altLang="en-US"/>
            </a:p>
          </p:txBody>
        </p:sp>
        <p:sp>
          <p:nvSpPr>
            <p:cNvPr id="16442" name="Rectangle 153">
              <a:extLst>
                <a:ext uri="{FF2B5EF4-FFF2-40B4-BE49-F238E27FC236}">
                  <a16:creationId xmlns:a16="http://schemas.microsoft.com/office/drawing/2014/main" id="{550B7701-A5F9-4EC8-B9A0-AEA2E834A7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6" y="1550"/>
              <a:ext cx="8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/>
            </a:p>
          </p:txBody>
        </p:sp>
        <p:sp>
          <p:nvSpPr>
            <p:cNvPr id="16443" name="Rectangle 154">
              <a:extLst>
                <a:ext uri="{FF2B5EF4-FFF2-40B4-BE49-F238E27FC236}">
                  <a16:creationId xmlns:a16="http://schemas.microsoft.com/office/drawing/2014/main" id="{222A59D7-BA05-4228-8687-E9D91DC0C9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6" y="1814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endParaRPr lang="en-US" altLang="en-US"/>
            </a:p>
          </p:txBody>
        </p:sp>
        <p:sp>
          <p:nvSpPr>
            <p:cNvPr id="16444" name="Rectangle 155">
              <a:extLst>
                <a:ext uri="{FF2B5EF4-FFF2-40B4-BE49-F238E27FC236}">
                  <a16:creationId xmlns:a16="http://schemas.microsoft.com/office/drawing/2014/main" id="{E324AB60-8C08-4D9A-BC8D-4F54D024F4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1" y="1550"/>
              <a:ext cx="8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/>
            </a:p>
          </p:txBody>
        </p:sp>
        <p:sp>
          <p:nvSpPr>
            <p:cNvPr id="16445" name="Rectangle 156">
              <a:extLst>
                <a:ext uri="{FF2B5EF4-FFF2-40B4-BE49-F238E27FC236}">
                  <a16:creationId xmlns:a16="http://schemas.microsoft.com/office/drawing/2014/main" id="{7FA3B9C2-2036-4346-B84E-92E06EC31D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8" y="1814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endParaRPr lang="en-US" altLang="en-US"/>
            </a:p>
          </p:txBody>
        </p:sp>
        <p:sp>
          <p:nvSpPr>
            <p:cNvPr id="16446" name="Rectangle 157">
              <a:extLst>
                <a:ext uri="{FF2B5EF4-FFF2-40B4-BE49-F238E27FC236}">
                  <a16:creationId xmlns:a16="http://schemas.microsoft.com/office/drawing/2014/main" id="{70EE9326-C09F-4486-8D10-0646D3054A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1" y="1550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p</a:t>
              </a:r>
              <a:endParaRPr lang="en-US" altLang="en-US"/>
            </a:p>
          </p:txBody>
        </p:sp>
        <p:sp>
          <p:nvSpPr>
            <p:cNvPr id="16447" name="Rectangle 158">
              <a:extLst>
                <a:ext uri="{FF2B5EF4-FFF2-40B4-BE49-F238E27FC236}">
                  <a16:creationId xmlns:a16="http://schemas.microsoft.com/office/drawing/2014/main" id="{12C60D81-A29D-4279-A450-6E58B36261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" y="1671"/>
              <a:ext cx="12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endParaRPr lang="en-US" altLang="en-US"/>
            </a:p>
          </p:txBody>
        </p:sp>
        <p:sp>
          <p:nvSpPr>
            <p:cNvPr id="16448" name="Rectangle 159">
              <a:extLst>
                <a:ext uri="{FF2B5EF4-FFF2-40B4-BE49-F238E27FC236}">
                  <a16:creationId xmlns:a16="http://schemas.microsoft.com/office/drawing/2014/main" id="{E1191CA7-6884-4B9D-896F-2A5EAEB868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2" y="1814"/>
              <a:ext cx="14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dt</a:t>
              </a:r>
              <a:endParaRPr lang="en-US" altLang="en-US"/>
            </a:p>
          </p:txBody>
        </p:sp>
        <p:sp>
          <p:nvSpPr>
            <p:cNvPr id="16449" name="Rectangle 160">
              <a:extLst>
                <a:ext uri="{FF2B5EF4-FFF2-40B4-BE49-F238E27FC236}">
                  <a16:creationId xmlns:a16="http://schemas.microsoft.com/office/drawing/2014/main" id="{3EF3F40F-C6B5-47D3-BDDA-64F1007DB6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5" y="1550"/>
              <a:ext cx="18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dv</a:t>
              </a:r>
              <a:endParaRPr lang="en-US" altLang="en-US"/>
            </a:p>
          </p:txBody>
        </p:sp>
        <p:sp>
          <p:nvSpPr>
            <p:cNvPr id="16450" name="Rectangle 161">
              <a:extLst>
                <a:ext uri="{FF2B5EF4-FFF2-40B4-BE49-F238E27FC236}">
                  <a16:creationId xmlns:a16="http://schemas.microsoft.com/office/drawing/2014/main" id="{FEC3731B-F2CA-4E54-B7F7-4C6CC586C6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3" y="1670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endParaRPr lang="en-US" altLang="en-US"/>
            </a:p>
          </p:txBody>
        </p:sp>
        <p:sp>
          <p:nvSpPr>
            <p:cNvPr id="16451" name="Rectangle 162">
              <a:extLst>
                <a:ext uri="{FF2B5EF4-FFF2-40B4-BE49-F238E27FC236}">
                  <a16:creationId xmlns:a16="http://schemas.microsoft.com/office/drawing/2014/main" id="{C1DA5147-E608-448B-B5BB-D3090DF784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7" y="1670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endParaRPr lang="en-US" altLang="en-US"/>
            </a:p>
          </p:txBody>
        </p:sp>
        <p:sp>
          <p:nvSpPr>
            <p:cNvPr id="16452" name="Rectangle 163">
              <a:extLst>
                <a:ext uri="{FF2B5EF4-FFF2-40B4-BE49-F238E27FC236}">
                  <a16:creationId xmlns:a16="http://schemas.microsoft.com/office/drawing/2014/main" id="{317BF93D-26CE-4006-8513-BADC886DBA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1" y="1670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endParaRPr lang="en-US" altLang="en-US"/>
            </a:p>
          </p:txBody>
        </p:sp>
        <p:sp>
          <p:nvSpPr>
            <p:cNvPr id="16453" name="Rectangle 164">
              <a:extLst>
                <a:ext uri="{FF2B5EF4-FFF2-40B4-BE49-F238E27FC236}">
                  <a16:creationId xmlns:a16="http://schemas.microsoft.com/office/drawing/2014/main" id="{2CBA4444-883B-4807-BDC9-56FEB5DFAB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1" y="1670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endParaRPr lang="en-US" altLang="en-US"/>
            </a:p>
          </p:txBody>
        </p:sp>
        <p:sp>
          <p:nvSpPr>
            <p:cNvPr id="16454" name="Rectangle 165">
              <a:extLst>
                <a:ext uri="{FF2B5EF4-FFF2-40B4-BE49-F238E27FC236}">
                  <a16:creationId xmlns:a16="http://schemas.microsoft.com/office/drawing/2014/main" id="{5481EA04-F067-47C9-8635-9DCDB3DC8D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6" y="1652"/>
              <a:ext cx="10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n</a:t>
              </a:r>
              <a:endParaRPr lang="en-US" altLang="en-US"/>
            </a:p>
          </p:txBody>
        </p:sp>
        <p:sp>
          <p:nvSpPr>
            <p:cNvPr id="16455" name="Rectangle 166">
              <a:extLst>
                <a:ext uri="{FF2B5EF4-FFF2-40B4-BE49-F238E27FC236}">
                  <a16:creationId xmlns:a16="http://schemas.microsoft.com/office/drawing/2014/main" id="{CC875829-9CB4-4C21-AE14-3E84454D1D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9" y="1795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r</a:t>
              </a:r>
              <a:endParaRPr lang="en-US" altLang="en-US"/>
            </a:p>
          </p:txBody>
        </p:sp>
      </p:grpSp>
      <p:sp>
        <p:nvSpPr>
          <p:cNvPr id="16395" name="WordArt 7">
            <a:extLst>
              <a:ext uri="{FF2B5EF4-FFF2-40B4-BE49-F238E27FC236}">
                <a16:creationId xmlns:a16="http://schemas.microsoft.com/office/drawing/2014/main" id="{A070E039-AF38-4ABE-932C-8877F49B24F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73125" y="800100"/>
            <a:ext cx="7397750" cy="4191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spc="560">
                <a:gradFill rotWithShape="1">
                  <a:gsLst>
                    <a:gs pos="0">
                      <a:srgbClr val="4D4D4D"/>
                    </a:gs>
                    <a:gs pos="50000">
                      <a:srgbClr val="B8B8B8"/>
                    </a:gs>
                    <a:gs pos="100000">
                      <a:srgbClr val="4D4D4D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DINAMIKA VISKOZNOG FLUIDA</a:t>
            </a:r>
          </a:p>
        </p:txBody>
      </p:sp>
      <p:sp>
        <p:nvSpPr>
          <p:cNvPr id="16396" name="WordArt 8">
            <a:extLst>
              <a:ext uri="{FF2B5EF4-FFF2-40B4-BE49-F238E27FC236}">
                <a16:creationId xmlns:a16="http://schemas.microsoft.com/office/drawing/2014/main" id="{B8392D9F-4830-4A2A-97BD-4EE4851276E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46238" y="1376363"/>
            <a:ext cx="5849937" cy="3238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spc="560">
                <a:gradFill rotWithShape="1">
                  <a:gsLst>
                    <a:gs pos="0">
                      <a:srgbClr val="4D4D4D"/>
                    </a:gs>
                    <a:gs pos="50000">
                      <a:srgbClr val="B8B8B8"/>
                    </a:gs>
                    <a:gs pos="100000">
                      <a:srgbClr val="4D4D4D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LAMINARNO STRUJANJE</a:t>
            </a:r>
          </a:p>
        </p:txBody>
      </p:sp>
      <p:sp>
        <p:nvSpPr>
          <p:cNvPr id="169413" name="Line 453">
            <a:extLst>
              <a:ext uri="{FF2B5EF4-FFF2-40B4-BE49-F238E27FC236}">
                <a16:creationId xmlns:a16="http://schemas.microsoft.com/office/drawing/2014/main" id="{2C8E9CA4-1D59-4C7B-96C0-41797C1F8F9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27200" y="3573463"/>
            <a:ext cx="5761038" cy="21240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Line 453">
            <a:extLst>
              <a:ext uri="{FF2B5EF4-FFF2-40B4-BE49-F238E27FC236}">
                <a16:creationId xmlns:a16="http://schemas.microsoft.com/office/drawing/2014/main" id="{D6FF560E-7FB7-4650-BC1E-403E1001B66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00563" y="2779713"/>
            <a:ext cx="865187" cy="8286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414" name="Text Box 454">
            <a:extLst>
              <a:ext uri="{FF2B5EF4-FFF2-40B4-BE49-F238E27FC236}">
                <a16:creationId xmlns:a16="http://schemas.microsoft.com/office/drawing/2014/main" id="{67E83236-78BB-4BA7-9736-CA18734DB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6713" y="3500438"/>
            <a:ext cx="396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Latn-CS" altLang="en-US" sz="2000" b="1">
                <a:solidFill>
                  <a:srgbClr val="FF0000"/>
                </a:solidFill>
              </a:rPr>
              <a:t>0</a:t>
            </a:r>
            <a:endParaRPr lang="en-US" altLang="en-US" sz="2000" b="1" baseline="-25000">
              <a:solidFill>
                <a:srgbClr val="FF0000"/>
              </a:solidFill>
            </a:endParaRPr>
          </a:p>
        </p:txBody>
      </p:sp>
      <p:sp>
        <p:nvSpPr>
          <p:cNvPr id="3" name="Line 453">
            <a:extLst>
              <a:ext uri="{FF2B5EF4-FFF2-40B4-BE49-F238E27FC236}">
                <a16:creationId xmlns:a16="http://schemas.microsoft.com/office/drawing/2014/main" id="{4F52D8FB-974E-4B64-8602-8DC5ED79C22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08738" y="2708275"/>
            <a:ext cx="865187" cy="8286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Text Box 454">
            <a:extLst>
              <a:ext uri="{FF2B5EF4-FFF2-40B4-BE49-F238E27FC236}">
                <a16:creationId xmlns:a16="http://schemas.microsoft.com/office/drawing/2014/main" id="{DD2A2DE9-0FFA-4B58-B9E8-9E2D87036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3429000"/>
            <a:ext cx="396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Latn-CS" altLang="en-US" sz="2000" b="1">
                <a:solidFill>
                  <a:srgbClr val="FF0000"/>
                </a:solidFill>
              </a:rPr>
              <a:t>0</a:t>
            </a:r>
            <a:endParaRPr lang="en-US" altLang="en-US" sz="2000" b="1" baseline="-25000">
              <a:solidFill>
                <a:srgbClr val="FF0000"/>
              </a:solidFill>
            </a:endParaRPr>
          </a:p>
        </p:txBody>
      </p:sp>
      <p:sp>
        <p:nvSpPr>
          <p:cNvPr id="5" name="Line 453">
            <a:extLst>
              <a:ext uri="{FF2B5EF4-FFF2-40B4-BE49-F238E27FC236}">
                <a16:creationId xmlns:a16="http://schemas.microsoft.com/office/drawing/2014/main" id="{9CB22ADA-DE3B-4268-87F4-7B1B8AA784E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92275" y="2708275"/>
            <a:ext cx="865188" cy="8286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 Box 454">
            <a:extLst>
              <a:ext uri="{FF2B5EF4-FFF2-40B4-BE49-F238E27FC236}">
                <a16:creationId xmlns:a16="http://schemas.microsoft.com/office/drawing/2014/main" id="{C0DD50D4-43B5-49C2-A390-E13D7D175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8425" y="3429000"/>
            <a:ext cx="396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Latn-CS" altLang="en-US" sz="2000" b="1">
                <a:solidFill>
                  <a:srgbClr val="FF0000"/>
                </a:solidFill>
              </a:rPr>
              <a:t>0</a:t>
            </a:r>
            <a:endParaRPr lang="en-US" altLang="en-US" sz="2000" b="1" baseline="-25000">
              <a:solidFill>
                <a:srgbClr val="FF0000"/>
              </a:solidFill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D8EF9C88-FD08-486D-B7BA-66ABF1940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SAobraćajni fakultet u Beogradu                                    dr Gordana Kastratović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1EE67C4-6589-48BA-958A-4747C7677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FDBC8-9115-4A16-A1E4-C255717589CE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69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9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9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9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0" grpId="0"/>
      <p:bldP spid="169414" grpId="0"/>
      <p:bldP spid="4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2">
            <a:extLst>
              <a:ext uri="{FF2B5EF4-FFF2-40B4-BE49-F238E27FC236}">
                <a16:creationId xmlns:a16="http://schemas.microsoft.com/office/drawing/2014/main" id="{96862CF9-82CB-4585-9F1D-C83ADAE5D220}"/>
              </a:ext>
            </a:extLst>
          </p:cNvPr>
          <p:cNvSpPr>
            <a:spLocks noChangeShapeType="1"/>
          </p:cNvSpPr>
          <p:nvPr/>
        </p:nvSpPr>
        <p:spPr bwMode="auto">
          <a:xfrm>
            <a:off x="215900" y="512763"/>
            <a:ext cx="8697913" cy="0"/>
          </a:xfrm>
          <a:prstGeom prst="line">
            <a:avLst/>
          </a:prstGeom>
          <a:noFill/>
          <a:ln w="92075" cmpd="thickThin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2" name="Text Box 4">
            <a:extLst>
              <a:ext uri="{FF2B5EF4-FFF2-40B4-BE49-F238E27FC236}">
                <a16:creationId xmlns:a16="http://schemas.microsoft.com/office/drawing/2014/main" id="{2CF8182A-108B-4582-8657-2A4789A06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4075" y="161925"/>
            <a:ext cx="23574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sr-Latn-CS" altLang="en-US" sz="1500" b="1">
                <a:solidFill>
                  <a:srgbClr val="000000"/>
                </a:solidFill>
              </a:rPr>
              <a:t>MEHANIKA FLUIDA</a:t>
            </a:r>
            <a:endParaRPr lang="en-US" altLang="en-US" sz="1500" b="1">
              <a:solidFill>
                <a:srgbClr val="000000"/>
              </a:solidFill>
            </a:endParaRPr>
          </a:p>
        </p:txBody>
      </p:sp>
      <p:sp>
        <p:nvSpPr>
          <p:cNvPr id="17413" name="Line 5">
            <a:extLst>
              <a:ext uri="{FF2B5EF4-FFF2-40B4-BE49-F238E27FC236}">
                <a16:creationId xmlns:a16="http://schemas.microsoft.com/office/drawing/2014/main" id="{5FFF3E8D-466C-4AF9-A999-0408D0D4235C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188" y="6273800"/>
            <a:ext cx="8683625" cy="0"/>
          </a:xfrm>
          <a:prstGeom prst="line">
            <a:avLst/>
          </a:prstGeom>
          <a:noFill/>
          <a:ln w="92075" cmpd="thinThick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4" name="WordArt 7">
            <a:extLst>
              <a:ext uri="{FF2B5EF4-FFF2-40B4-BE49-F238E27FC236}">
                <a16:creationId xmlns:a16="http://schemas.microsoft.com/office/drawing/2014/main" id="{861C94EB-32F5-4836-B5C2-54BCCCCD4BC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73125" y="800100"/>
            <a:ext cx="7397750" cy="4191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spc="560">
                <a:gradFill rotWithShape="1">
                  <a:gsLst>
                    <a:gs pos="0">
                      <a:srgbClr val="4D4D4D"/>
                    </a:gs>
                    <a:gs pos="50000">
                      <a:srgbClr val="B8B8B8"/>
                    </a:gs>
                    <a:gs pos="100000">
                      <a:srgbClr val="4D4D4D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DINAMIKA VISKOZNOG FLUIDA</a:t>
            </a:r>
          </a:p>
        </p:txBody>
      </p:sp>
      <p:sp>
        <p:nvSpPr>
          <p:cNvPr id="17415" name="WordArt 8">
            <a:extLst>
              <a:ext uri="{FF2B5EF4-FFF2-40B4-BE49-F238E27FC236}">
                <a16:creationId xmlns:a16="http://schemas.microsoft.com/office/drawing/2014/main" id="{DC76D7B7-93FA-4742-A2D8-E67A10D7027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46238" y="1376363"/>
            <a:ext cx="5849937" cy="3238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spc="560">
                <a:gradFill rotWithShape="1">
                  <a:gsLst>
                    <a:gs pos="0">
                      <a:srgbClr val="4D4D4D"/>
                    </a:gs>
                    <a:gs pos="50000">
                      <a:srgbClr val="B8B8B8"/>
                    </a:gs>
                    <a:gs pos="100000">
                      <a:srgbClr val="4D4D4D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LAMINARNO STRUJANJE</a:t>
            </a:r>
          </a:p>
        </p:txBody>
      </p:sp>
      <p:pic>
        <p:nvPicPr>
          <p:cNvPr id="17416" name="Picture 3">
            <a:extLst>
              <a:ext uri="{FF2B5EF4-FFF2-40B4-BE49-F238E27FC236}">
                <a16:creationId xmlns:a16="http://schemas.microsoft.com/office/drawing/2014/main" id="{64ED3343-20BB-441F-9010-3AC622F93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2276475"/>
            <a:ext cx="3155950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7" name="Picture 4">
            <a:extLst>
              <a:ext uri="{FF2B5EF4-FFF2-40B4-BE49-F238E27FC236}">
                <a16:creationId xmlns:a16="http://schemas.microsoft.com/office/drawing/2014/main" id="{9D3FF23B-864E-4E37-A68D-B9BAA3002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25" y="3141663"/>
            <a:ext cx="25003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ight Arrow 9">
            <a:extLst>
              <a:ext uri="{FF2B5EF4-FFF2-40B4-BE49-F238E27FC236}">
                <a16:creationId xmlns:a16="http://schemas.microsoft.com/office/drawing/2014/main" id="{4A534D75-2CFE-49BB-BD13-CCF9B7868E88}"/>
              </a:ext>
            </a:extLst>
          </p:cNvPr>
          <p:cNvSpPr/>
          <p:nvPr/>
        </p:nvSpPr>
        <p:spPr>
          <a:xfrm>
            <a:off x="4419600" y="3411538"/>
            <a:ext cx="612775" cy="1793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19" name="Text Box 9">
            <a:extLst>
              <a:ext uri="{FF2B5EF4-FFF2-40B4-BE49-F238E27FC236}">
                <a16:creationId xmlns:a16="http://schemas.microsoft.com/office/drawing/2014/main" id="{7BFC8F3F-6D3F-4297-AE2A-E2591C0E7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75" y="1916113"/>
            <a:ext cx="84042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CS" altLang="en-US" b="1"/>
              <a:t>Ako se ovi uslovi uvedu Navije-Stoksove jednačine</a:t>
            </a:r>
            <a:r>
              <a:rPr lang="en-US" altLang="en-US" b="1"/>
              <a:t>, dobija se:</a:t>
            </a:r>
          </a:p>
        </p:txBody>
      </p:sp>
      <p:pic>
        <p:nvPicPr>
          <p:cNvPr id="17420" name="Picture 191" descr="BD10263_">
            <a:extLst>
              <a:ext uri="{FF2B5EF4-FFF2-40B4-BE49-F238E27FC236}">
                <a16:creationId xmlns:a16="http://schemas.microsoft.com/office/drawing/2014/main" id="{502AE186-7F16-483D-BBCC-ABC2F9F57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1989138"/>
            <a:ext cx="179388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1" name="Text Box 9">
            <a:extLst>
              <a:ext uri="{FF2B5EF4-FFF2-40B4-BE49-F238E27FC236}">
                <a16:creationId xmlns:a16="http://schemas.microsoft.com/office/drawing/2014/main" id="{E8D86F95-F586-435E-B066-70D8F892C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63" y="4059238"/>
            <a:ext cx="84042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CS" altLang="en-US" b="1"/>
              <a:t>Ako se umesto pritiska p i sile F uvede gen</a:t>
            </a:r>
            <a:r>
              <a:rPr lang="en-US" altLang="en-US" b="1"/>
              <a:t>e</a:t>
            </a:r>
            <a:r>
              <a:rPr lang="sr-Latn-CS" altLang="en-US" b="1"/>
              <a:t>ralisni pritisak</a:t>
            </a:r>
            <a:r>
              <a:rPr lang="en-US" altLang="en-US" b="1"/>
              <a:t>                            tada je:</a:t>
            </a:r>
          </a:p>
        </p:txBody>
      </p:sp>
      <p:pic>
        <p:nvPicPr>
          <p:cNvPr id="17422" name="Picture 191" descr="BD10263_">
            <a:extLst>
              <a:ext uri="{FF2B5EF4-FFF2-40B4-BE49-F238E27FC236}">
                <a16:creationId xmlns:a16="http://schemas.microsoft.com/office/drawing/2014/main" id="{6E447899-8D2D-484C-AD36-1210B6FCE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4149725"/>
            <a:ext cx="179387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23" name="Group 198">
            <a:extLst>
              <a:ext uri="{FF2B5EF4-FFF2-40B4-BE49-F238E27FC236}">
                <a16:creationId xmlns:a16="http://schemas.microsoft.com/office/drawing/2014/main" id="{4B48FA3B-4B8D-464B-8182-87FE93AC5F9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156325" y="3995738"/>
            <a:ext cx="1490663" cy="373062"/>
            <a:chOff x="4490" y="3230"/>
            <a:chExt cx="1026" cy="257"/>
          </a:xfrm>
        </p:grpSpPr>
        <p:sp>
          <p:nvSpPr>
            <p:cNvPr id="17433" name="AutoShape 197">
              <a:extLst>
                <a:ext uri="{FF2B5EF4-FFF2-40B4-BE49-F238E27FC236}">
                  <a16:creationId xmlns:a16="http://schemas.microsoft.com/office/drawing/2014/main" id="{784805FA-3260-487D-BCB5-6F38E995FA6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490" y="3271"/>
              <a:ext cx="102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4" name="Rectangle 199">
              <a:extLst>
                <a:ext uri="{FF2B5EF4-FFF2-40B4-BE49-F238E27FC236}">
                  <a16:creationId xmlns:a16="http://schemas.microsoft.com/office/drawing/2014/main" id="{C4800297-1887-4A22-9B34-6106951467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7" y="3249"/>
              <a:ext cx="13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U</a:t>
              </a:r>
              <a:endParaRPr lang="en-US" altLang="en-US"/>
            </a:p>
          </p:txBody>
        </p:sp>
        <p:sp>
          <p:nvSpPr>
            <p:cNvPr id="17435" name="Rectangle 200">
              <a:extLst>
                <a:ext uri="{FF2B5EF4-FFF2-40B4-BE49-F238E27FC236}">
                  <a16:creationId xmlns:a16="http://schemas.microsoft.com/office/drawing/2014/main" id="{F5343C3F-EFD2-48FD-8953-E8BDEB4758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6" y="3249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p</a:t>
              </a:r>
              <a:endParaRPr lang="en-US" altLang="en-US"/>
            </a:p>
          </p:txBody>
        </p:sp>
        <p:sp>
          <p:nvSpPr>
            <p:cNvPr id="17436" name="Rectangle 201">
              <a:extLst>
                <a:ext uri="{FF2B5EF4-FFF2-40B4-BE49-F238E27FC236}">
                  <a16:creationId xmlns:a16="http://schemas.microsoft.com/office/drawing/2014/main" id="{750D0B3D-B9CC-445F-869A-15DF301CED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3249"/>
              <a:ext cx="117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P</a:t>
              </a:r>
              <a:endParaRPr lang="en-US" altLang="en-US"/>
            </a:p>
          </p:txBody>
        </p:sp>
        <p:sp>
          <p:nvSpPr>
            <p:cNvPr id="17437" name="Rectangle 202">
              <a:extLst>
                <a:ext uri="{FF2B5EF4-FFF2-40B4-BE49-F238E27FC236}">
                  <a16:creationId xmlns:a16="http://schemas.microsoft.com/office/drawing/2014/main" id="{ABA0C84E-190B-4526-80D8-7044A98880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2" y="3230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r</a:t>
              </a:r>
              <a:endParaRPr lang="en-US" altLang="en-US"/>
            </a:p>
          </p:txBody>
        </p:sp>
        <p:sp>
          <p:nvSpPr>
            <p:cNvPr id="17438" name="Rectangle 203">
              <a:extLst>
                <a:ext uri="{FF2B5EF4-FFF2-40B4-BE49-F238E27FC236}">
                  <a16:creationId xmlns:a16="http://schemas.microsoft.com/office/drawing/2014/main" id="{1978E791-6CCA-4948-B8B7-F501D40126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9" y="3230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-</a:t>
              </a:r>
              <a:endParaRPr lang="en-US" altLang="en-US"/>
            </a:p>
          </p:txBody>
        </p:sp>
        <p:sp>
          <p:nvSpPr>
            <p:cNvPr id="17439" name="Rectangle 204">
              <a:extLst>
                <a:ext uri="{FF2B5EF4-FFF2-40B4-BE49-F238E27FC236}">
                  <a16:creationId xmlns:a16="http://schemas.microsoft.com/office/drawing/2014/main" id="{BF08D347-430B-4568-A18C-1E4989C179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9" y="3230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/>
            </a:p>
          </p:txBody>
        </p:sp>
      </p:grpSp>
      <p:pic>
        <p:nvPicPr>
          <p:cNvPr id="17424" name="Picture 5">
            <a:extLst>
              <a:ext uri="{FF2B5EF4-FFF2-40B4-BE49-F238E27FC236}">
                <a16:creationId xmlns:a16="http://schemas.microsoft.com/office/drawing/2014/main" id="{EC05A1A1-6A26-4EB2-9235-9BDE4F419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4908550"/>
            <a:ext cx="190182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ight Arrow 10">
            <a:extLst>
              <a:ext uri="{FF2B5EF4-FFF2-40B4-BE49-F238E27FC236}">
                <a16:creationId xmlns:a16="http://schemas.microsoft.com/office/drawing/2014/main" id="{AF45D27E-8432-486E-8BD8-9E3AF0261A83}"/>
              </a:ext>
            </a:extLst>
          </p:cNvPr>
          <p:cNvSpPr/>
          <p:nvPr/>
        </p:nvSpPr>
        <p:spPr>
          <a:xfrm>
            <a:off x="3160713" y="5192713"/>
            <a:ext cx="395287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7426" name="Picture 6">
            <a:extLst>
              <a:ext uri="{FF2B5EF4-FFF2-40B4-BE49-F238E27FC236}">
                <a16:creationId xmlns:a16="http://schemas.microsoft.com/office/drawing/2014/main" id="{6FEBC31D-6C3F-403C-A319-44F6BB882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488" y="4878388"/>
            <a:ext cx="1868487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09D4691A-EB17-4C06-9AC0-F31CB955F6B9}"/>
              </a:ext>
            </a:extLst>
          </p:cNvPr>
          <p:cNvSpPr/>
          <p:nvPr/>
        </p:nvSpPr>
        <p:spPr>
          <a:xfrm>
            <a:off x="3700463" y="4729163"/>
            <a:ext cx="539750" cy="11255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5DB407A5-0BC5-43B5-8A62-797EAE4BE076}"/>
              </a:ext>
            </a:extLst>
          </p:cNvPr>
          <p:cNvSpPr/>
          <p:nvPr/>
        </p:nvSpPr>
        <p:spPr>
          <a:xfrm rot="5400000">
            <a:off x="5994400" y="3176588"/>
            <a:ext cx="395287" cy="1296988"/>
          </a:xfrm>
          <a:prstGeom prst="rightBrace">
            <a:avLst>
              <a:gd name="adj1" fmla="val 25000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D6C041F-8F65-4F49-8221-351915380468}"/>
              </a:ext>
            </a:extLst>
          </p:cNvPr>
          <p:cNvCxnSpPr>
            <a:stCxn id="13" idx="1"/>
          </p:cNvCxnSpPr>
          <p:nvPr/>
        </p:nvCxnSpPr>
        <p:spPr>
          <a:xfrm flipH="1">
            <a:off x="4240213" y="4022725"/>
            <a:ext cx="1952625" cy="8858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Right Arrow 211">
            <a:extLst>
              <a:ext uri="{FF2B5EF4-FFF2-40B4-BE49-F238E27FC236}">
                <a16:creationId xmlns:a16="http://schemas.microsoft.com/office/drawing/2014/main" id="{2BE08196-F7F3-422C-B183-D0F9F0559B3C}"/>
              </a:ext>
            </a:extLst>
          </p:cNvPr>
          <p:cNvSpPr/>
          <p:nvPr/>
        </p:nvSpPr>
        <p:spPr>
          <a:xfrm>
            <a:off x="5789613" y="5129213"/>
            <a:ext cx="528637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7431" name="Picture 9">
            <a:extLst>
              <a:ext uri="{FF2B5EF4-FFF2-40B4-BE49-F238E27FC236}">
                <a16:creationId xmlns:a16="http://schemas.microsoft.com/office/drawing/2014/main" id="{EA1681C8-832B-4A04-B331-D05433A4F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4878388"/>
            <a:ext cx="42386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32" name="Picture 10">
            <a:extLst>
              <a:ext uri="{FF2B5EF4-FFF2-40B4-BE49-F238E27FC236}">
                <a16:creationId xmlns:a16="http://schemas.microsoft.com/office/drawing/2014/main" id="{9160EC79-0D4F-424B-BE67-9D0BA4965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788" y="4849813"/>
            <a:ext cx="1089025" cy="102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8E3BB8A-E5E7-48B6-8AAC-ECF874244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SAobraćajni fakultet u Beogradu                                    dr Gordana Kastratović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385BF4-896A-4FF2-8044-540BD0C63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FDBC8-9115-4A16-A1E4-C255717589CE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</p:cSld>
  <p:clrMapOvr>
    <a:masterClrMapping/>
  </p:clrMapOvr>
  <p:transition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Slide Number Placeholder 4">
            <a:extLst>
              <a:ext uri="{FF2B5EF4-FFF2-40B4-BE49-F238E27FC236}">
                <a16:creationId xmlns:a16="http://schemas.microsoft.com/office/drawing/2014/main" id="{80D6DCD2-1FD4-48C6-8A0D-8645157DF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C986568-D6E7-4635-A028-8DF88977AA30}" type="slidenum">
              <a:rPr lang="en-US" altLang="en-US" sz="1200">
                <a:solidFill>
                  <a:srgbClr val="045C75"/>
                </a:solidFill>
              </a:rPr>
              <a:pPr eaLnBrk="1" hangingPunct="1"/>
              <a:t>2</a:t>
            </a:fld>
            <a:endParaRPr lang="en-US" altLang="en-US" sz="1200">
              <a:solidFill>
                <a:srgbClr val="045C75"/>
              </a:solidFill>
            </a:endParaRPr>
          </a:p>
        </p:txBody>
      </p:sp>
      <p:sp>
        <p:nvSpPr>
          <p:cNvPr id="24580" name="Line 2">
            <a:extLst>
              <a:ext uri="{FF2B5EF4-FFF2-40B4-BE49-F238E27FC236}">
                <a16:creationId xmlns:a16="http://schemas.microsoft.com/office/drawing/2014/main" id="{E88341EF-CE12-4F82-9791-D2141B1C6C9A}"/>
              </a:ext>
            </a:extLst>
          </p:cNvPr>
          <p:cNvSpPr>
            <a:spLocks noChangeShapeType="1"/>
          </p:cNvSpPr>
          <p:nvPr/>
        </p:nvSpPr>
        <p:spPr bwMode="auto">
          <a:xfrm>
            <a:off x="215900" y="512763"/>
            <a:ext cx="8697913" cy="0"/>
          </a:xfrm>
          <a:prstGeom prst="line">
            <a:avLst/>
          </a:prstGeom>
          <a:noFill/>
          <a:ln w="92075" cmpd="thickThin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Text Box 4">
            <a:extLst>
              <a:ext uri="{FF2B5EF4-FFF2-40B4-BE49-F238E27FC236}">
                <a16:creationId xmlns:a16="http://schemas.microsoft.com/office/drawing/2014/main" id="{8D4DB279-8516-4F92-BA96-3FC51A52F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4075" y="161925"/>
            <a:ext cx="23574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sr-Latn-CS" altLang="en-US" sz="1500" b="1">
                <a:solidFill>
                  <a:srgbClr val="000000"/>
                </a:solidFill>
              </a:rPr>
              <a:t>MEHANIKA FLUIDA</a:t>
            </a:r>
            <a:endParaRPr lang="en-US" altLang="en-US" sz="1500" b="1">
              <a:solidFill>
                <a:srgbClr val="000000"/>
              </a:solidFill>
            </a:endParaRPr>
          </a:p>
        </p:txBody>
      </p:sp>
      <p:sp>
        <p:nvSpPr>
          <p:cNvPr id="24583" name="Line 5">
            <a:extLst>
              <a:ext uri="{FF2B5EF4-FFF2-40B4-BE49-F238E27FC236}">
                <a16:creationId xmlns:a16="http://schemas.microsoft.com/office/drawing/2014/main" id="{BD9E3BBC-622A-4DCC-BE93-B9C05A73ADA0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188" y="6324600"/>
            <a:ext cx="8683625" cy="0"/>
          </a:xfrm>
          <a:prstGeom prst="line">
            <a:avLst/>
          </a:prstGeom>
          <a:noFill/>
          <a:ln w="92075" cmpd="thinThick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WordArt 6">
            <a:extLst>
              <a:ext uri="{FF2B5EF4-FFF2-40B4-BE49-F238E27FC236}">
                <a16:creationId xmlns:a16="http://schemas.microsoft.com/office/drawing/2014/main" id="{F77BE234-4C31-4BD6-9538-7B9A1A84DF4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73125" y="800100"/>
            <a:ext cx="7397750" cy="4191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spc="560">
                <a:gradFill rotWithShape="1">
                  <a:gsLst>
                    <a:gs pos="0">
                      <a:srgbClr val="4D4D4D"/>
                    </a:gs>
                    <a:gs pos="50000">
                      <a:srgbClr val="B8B8B8"/>
                    </a:gs>
                    <a:gs pos="100000">
                      <a:srgbClr val="4D4D4D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DINAMIKA VISKOZNOG FLUIDA</a:t>
            </a:r>
          </a:p>
        </p:txBody>
      </p:sp>
      <p:sp>
        <p:nvSpPr>
          <p:cNvPr id="150704" name="Text Box 176">
            <a:extLst>
              <a:ext uri="{FF2B5EF4-FFF2-40B4-BE49-F238E27FC236}">
                <a16:creationId xmlns:a16="http://schemas.microsoft.com/office/drawing/2014/main" id="{DCF0E883-6585-4685-BAEC-8CCBA2E4B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75" y="1628775"/>
            <a:ext cx="84407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CS" altLang="en-US" sz="1800" b="1"/>
              <a:t>Viskoznost – osobina fluida koja dolazi do izražaja </a:t>
            </a:r>
            <a:r>
              <a:rPr lang="sr-Latn-CS" altLang="en-US" sz="1800" b="1" u="sng"/>
              <a:t>samo pri kretanju</a:t>
            </a:r>
            <a:r>
              <a:rPr lang="sr-Latn-CS" altLang="en-US" sz="1800" b="1"/>
              <a:t> fluida.</a:t>
            </a:r>
            <a:endParaRPr lang="en-US" altLang="en-US" sz="1800" b="1"/>
          </a:p>
        </p:txBody>
      </p:sp>
      <p:pic>
        <p:nvPicPr>
          <p:cNvPr id="150705" name="Picture 177" descr="BD10263_">
            <a:extLst>
              <a:ext uri="{FF2B5EF4-FFF2-40B4-BE49-F238E27FC236}">
                <a16:creationId xmlns:a16="http://schemas.microsoft.com/office/drawing/2014/main" id="{0D317148-FCE4-4B76-97D3-1E52CB9E4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717675"/>
            <a:ext cx="179388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706" name="Text Box 178">
            <a:extLst>
              <a:ext uri="{FF2B5EF4-FFF2-40B4-BE49-F238E27FC236}">
                <a16:creationId xmlns:a16="http://schemas.microsoft.com/office/drawing/2014/main" id="{4DD55B1F-9FDC-4566-9794-27AC75B4C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225" y="2017713"/>
            <a:ext cx="84407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CS" altLang="en-US" sz="1800" b="1"/>
              <a:t>Viskoznost – pojava unutrašnjeg trenja koje se protivi kretanju fluida.</a:t>
            </a:r>
            <a:endParaRPr lang="en-US" altLang="en-US" sz="1800" b="1"/>
          </a:p>
        </p:txBody>
      </p:sp>
      <p:pic>
        <p:nvPicPr>
          <p:cNvPr id="150707" name="Picture 179" descr="BD10263_">
            <a:extLst>
              <a:ext uri="{FF2B5EF4-FFF2-40B4-BE49-F238E27FC236}">
                <a16:creationId xmlns:a16="http://schemas.microsoft.com/office/drawing/2014/main" id="{389D98E6-4AF1-4631-9035-A7D3CCA9C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2106613"/>
            <a:ext cx="179388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708" name="Text Box 180">
            <a:extLst>
              <a:ext uri="{FF2B5EF4-FFF2-40B4-BE49-F238E27FC236}">
                <a16:creationId xmlns:a16="http://schemas.microsoft.com/office/drawing/2014/main" id="{57F7433F-CC71-4F33-A191-5186342531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3" y="2449513"/>
            <a:ext cx="84407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CS" altLang="en-US" sz="1800" b="1"/>
              <a:t>Unutrašnje trenje se pojavljuje kao naprezanje koje deluje na svaki fluidni delić.</a:t>
            </a:r>
            <a:endParaRPr lang="en-US" altLang="en-US" sz="1800" b="1"/>
          </a:p>
        </p:txBody>
      </p:sp>
      <p:pic>
        <p:nvPicPr>
          <p:cNvPr id="150709" name="Picture 181" descr="BD10263_">
            <a:extLst>
              <a:ext uri="{FF2B5EF4-FFF2-40B4-BE49-F238E27FC236}">
                <a16:creationId xmlns:a16="http://schemas.microsoft.com/office/drawing/2014/main" id="{8CF70DC1-1E80-4A28-89D1-EEA6BE9A2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2538413"/>
            <a:ext cx="179387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710" name="Text Box 182">
            <a:extLst>
              <a:ext uri="{FF2B5EF4-FFF2-40B4-BE49-F238E27FC236}">
                <a16:creationId xmlns:a16="http://schemas.microsoft.com/office/drawing/2014/main" id="{6F4C42AE-197B-469D-BFDA-C341B8C47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50" y="3074988"/>
            <a:ext cx="8440738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CS" altLang="en-US" sz="1800" b="1"/>
              <a:t>Zadatak dinamike viskoznog fluida je matematičko definisanje naprezanja nastalih kao posledica viskoznosti fluida, kao i utvrđivanje njegovog uticaja na kretanje fluida. </a:t>
            </a:r>
            <a:endParaRPr lang="en-US" altLang="en-US" sz="1800" b="1"/>
          </a:p>
        </p:txBody>
      </p:sp>
      <p:pic>
        <p:nvPicPr>
          <p:cNvPr id="150711" name="Picture 183" descr="BD10263_">
            <a:extLst>
              <a:ext uri="{FF2B5EF4-FFF2-40B4-BE49-F238E27FC236}">
                <a16:creationId xmlns:a16="http://schemas.microsoft.com/office/drawing/2014/main" id="{FC41833F-D3BC-46C9-8390-51C696A76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3163888"/>
            <a:ext cx="179388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712" name="Text Box 184">
            <a:extLst>
              <a:ext uri="{FF2B5EF4-FFF2-40B4-BE49-F238E27FC236}">
                <a16:creationId xmlns:a16="http://schemas.microsoft.com/office/drawing/2014/main" id="{DB28CCE0-8BFF-4E91-AE4F-E36419276A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50" y="3968750"/>
            <a:ext cx="84407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CS" altLang="en-US" sz="1800" b="1"/>
              <a:t>Za opisivanje kretanja viskoznog fluida koristi se formalno način na koji se izvode tri osnovne jednačine ravnoteže elastičnih tela.</a:t>
            </a:r>
            <a:endParaRPr lang="en-US" altLang="en-US" sz="1800" b="1"/>
          </a:p>
        </p:txBody>
      </p:sp>
      <p:pic>
        <p:nvPicPr>
          <p:cNvPr id="150713" name="Picture 185" descr="BD10263_">
            <a:extLst>
              <a:ext uri="{FF2B5EF4-FFF2-40B4-BE49-F238E27FC236}">
                <a16:creationId xmlns:a16="http://schemas.microsoft.com/office/drawing/2014/main" id="{E46DB85E-992F-4A16-B8D5-15ECF1555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4057650"/>
            <a:ext cx="179388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714" name="Text Box 186">
            <a:extLst>
              <a:ext uri="{FF2B5EF4-FFF2-40B4-BE49-F238E27FC236}">
                <a16:creationId xmlns:a16="http://schemas.microsoft.com/office/drawing/2014/main" id="{2ABE00CB-4B0B-44EA-915A-9F9B934A8D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3" y="5357813"/>
            <a:ext cx="8440737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CS" altLang="en-US" sz="1800" b="1"/>
              <a:t>Naponi koji potiču od viskoznosti u svakom trenutku za svaku tačku zavise samo od  načina na koji se fluid kreće u okolini te tačke u datom trenutku, pa se vezuju za trenutnu brzinu u toj tački.</a:t>
            </a:r>
            <a:endParaRPr lang="en-US" altLang="en-US" sz="1800" b="1"/>
          </a:p>
        </p:txBody>
      </p:sp>
      <p:pic>
        <p:nvPicPr>
          <p:cNvPr id="150715" name="Picture 187" descr="BD10263_">
            <a:extLst>
              <a:ext uri="{FF2B5EF4-FFF2-40B4-BE49-F238E27FC236}">
                <a16:creationId xmlns:a16="http://schemas.microsoft.com/office/drawing/2014/main" id="{D59CA745-F2CE-4596-BAC8-46DA114D7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4741863"/>
            <a:ext cx="179387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716" name="Text Box 188">
            <a:extLst>
              <a:ext uri="{FF2B5EF4-FFF2-40B4-BE49-F238E27FC236}">
                <a16:creationId xmlns:a16="http://schemas.microsoft.com/office/drawing/2014/main" id="{FA48612B-CF87-4E0C-A960-8181C741C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3" y="4652963"/>
            <a:ext cx="84407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CS" altLang="en-US" sz="1800" b="1"/>
              <a:t>Umesto komponenata deformacije (teorija elastičnih tela) kod</a:t>
            </a:r>
            <a:r>
              <a:rPr lang="en-US" altLang="en-US" sz="1800" b="1"/>
              <a:t> viskoznog</a:t>
            </a:r>
            <a:r>
              <a:rPr lang="sr-Latn-CS" altLang="en-US" sz="1800" b="1"/>
              <a:t> fluida se uvode </a:t>
            </a:r>
            <a:r>
              <a:rPr lang="sr-Latn-CS" altLang="en-US" sz="1800" b="1" u="sng"/>
              <a:t>komponente brzine deformacije</a:t>
            </a:r>
            <a:r>
              <a:rPr lang="sr-Latn-CS" altLang="en-US" sz="1800" b="1"/>
              <a:t>.</a:t>
            </a:r>
            <a:endParaRPr lang="en-US" altLang="en-US" sz="1800" b="1"/>
          </a:p>
        </p:txBody>
      </p:sp>
      <p:pic>
        <p:nvPicPr>
          <p:cNvPr id="150717" name="Picture 189" descr="BD10263_">
            <a:extLst>
              <a:ext uri="{FF2B5EF4-FFF2-40B4-BE49-F238E27FC236}">
                <a16:creationId xmlns:a16="http://schemas.microsoft.com/office/drawing/2014/main" id="{93BF6795-1D77-4F83-B21C-1F9E1DE96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5481638"/>
            <a:ext cx="179388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5737370-B6C7-4911-A808-74D6A1D88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SAobraćajni fakultet u Beogradu                                    dr Gordana Kastratović</a:t>
            </a:r>
            <a:endParaRPr lang="en-U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0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0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07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0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0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0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0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0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0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07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0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0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0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0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0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0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07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0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0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0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0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0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0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07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0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0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0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0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0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0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07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0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0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0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0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0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0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07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0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0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0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50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0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0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07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50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9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0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0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50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704" grpId="0"/>
      <p:bldP spid="150706" grpId="0"/>
      <p:bldP spid="150708" grpId="0"/>
      <p:bldP spid="150710" grpId="0"/>
      <p:bldP spid="150712" grpId="0"/>
      <p:bldP spid="150714" grpId="0"/>
      <p:bldP spid="1507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4">
            <a:extLst>
              <a:ext uri="{FF2B5EF4-FFF2-40B4-BE49-F238E27FC236}">
                <a16:creationId xmlns:a16="http://schemas.microsoft.com/office/drawing/2014/main" id="{42F6A042-B2FA-47A3-9D2F-C73ED7F66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2F38A6C-156E-4724-9D0F-D273D7DAB13C}" type="slidenum">
              <a:rPr lang="en-US" altLang="en-US" sz="1400"/>
              <a:pPr eaLnBrk="1" hangingPunct="1"/>
              <a:t>20</a:t>
            </a:fld>
            <a:endParaRPr lang="en-US" altLang="en-US" sz="1400"/>
          </a:p>
        </p:txBody>
      </p:sp>
      <p:sp>
        <p:nvSpPr>
          <p:cNvPr id="18436" name="Line 3">
            <a:extLst>
              <a:ext uri="{FF2B5EF4-FFF2-40B4-BE49-F238E27FC236}">
                <a16:creationId xmlns:a16="http://schemas.microsoft.com/office/drawing/2014/main" id="{037A3C3E-E2FA-4F37-8C21-F0652065C23A}"/>
              </a:ext>
            </a:extLst>
          </p:cNvPr>
          <p:cNvSpPr>
            <a:spLocks noChangeShapeType="1"/>
          </p:cNvSpPr>
          <p:nvPr/>
        </p:nvSpPr>
        <p:spPr bwMode="auto">
          <a:xfrm>
            <a:off x="215900" y="512763"/>
            <a:ext cx="8697913" cy="0"/>
          </a:xfrm>
          <a:prstGeom prst="line">
            <a:avLst/>
          </a:prstGeom>
          <a:noFill/>
          <a:ln w="92075" cmpd="thickThin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Text Box 5">
            <a:extLst>
              <a:ext uri="{FF2B5EF4-FFF2-40B4-BE49-F238E27FC236}">
                <a16:creationId xmlns:a16="http://schemas.microsoft.com/office/drawing/2014/main" id="{C177F1E2-E450-4381-B9A9-4833F6EE5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4075" y="161925"/>
            <a:ext cx="23574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sr-Latn-CS" altLang="en-US" sz="1500" b="1">
                <a:solidFill>
                  <a:srgbClr val="000000"/>
                </a:solidFill>
              </a:rPr>
              <a:t>MEHANIKA FLUIDA</a:t>
            </a:r>
            <a:endParaRPr lang="en-US" altLang="en-US" sz="1500" b="1">
              <a:solidFill>
                <a:srgbClr val="000000"/>
              </a:solidFill>
            </a:endParaRPr>
          </a:p>
        </p:txBody>
      </p:sp>
      <p:sp>
        <p:nvSpPr>
          <p:cNvPr id="18439" name="Line 6">
            <a:extLst>
              <a:ext uri="{FF2B5EF4-FFF2-40B4-BE49-F238E27FC236}">
                <a16:creationId xmlns:a16="http://schemas.microsoft.com/office/drawing/2014/main" id="{AA7144D2-1D88-4248-8A99-21425458E17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013" y="6313488"/>
            <a:ext cx="8683625" cy="0"/>
          </a:xfrm>
          <a:prstGeom prst="line">
            <a:avLst/>
          </a:prstGeom>
          <a:noFill/>
          <a:ln w="92075" cmpd="thinThick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WordArt 7">
            <a:extLst>
              <a:ext uri="{FF2B5EF4-FFF2-40B4-BE49-F238E27FC236}">
                <a16:creationId xmlns:a16="http://schemas.microsoft.com/office/drawing/2014/main" id="{74AC08FC-C935-40B2-ACC3-33655AA044A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73125" y="800100"/>
            <a:ext cx="7397750" cy="4191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spc="560">
                <a:gradFill rotWithShape="1">
                  <a:gsLst>
                    <a:gs pos="0">
                      <a:srgbClr val="4D4D4D"/>
                    </a:gs>
                    <a:gs pos="50000">
                      <a:srgbClr val="B8B8B8"/>
                    </a:gs>
                    <a:gs pos="100000">
                      <a:srgbClr val="4D4D4D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DINAMIKA VISKOZNOG FLUIDA</a:t>
            </a:r>
          </a:p>
        </p:txBody>
      </p:sp>
      <p:sp>
        <p:nvSpPr>
          <p:cNvPr id="169993" name="Text Box 9">
            <a:extLst>
              <a:ext uri="{FF2B5EF4-FFF2-40B4-BE49-F238E27FC236}">
                <a16:creationId xmlns:a16="http://schemas.microsoft.com/office/drawing/2014/main" id="{CD1A838F-A17F-4DD2-A639-6B02BF9D9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75" y="2538413"/>
            <a:ext cx="84042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CS" altLang="en-US" b="1"/>
              <a:t>Kako je na osnovu prethodnog</a:t>
            </a:r>
            <a:endParaRPr lang="en-US" altLang="en-US" b="1"/>
          </a:p>
        </p:txBody>
      </p:sp>
      <p:sp>
        <p:nvSpPr>
          <p:cNvPr id="18442" name="WordArt 171">
            <a:extLst>
              <a:ext uri="{FF2B5EF4-FFF2-40B4-BE49-F238E27FC236}">
                <a16:creationId xmlns:a16="http://schemas.microsoft.com/office/drawing/2014/main" id="{E7A492C7-7426-4C0B-A7DC-04FAE293223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46238" y="1376363"/>
            <a:ext cx="5849937" cy="3238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spc="560">
                <a:gradFill rotWithShape="1">
                  <a:gsLst>
                    <a:gs pos="0">
                      <a:srgbClr val="4D4D4D"/>
                    </a:gs>
                    <a:gs pos="50000">
                      <a:srgbClr val="B8B8B8"/>
                    </a:gs>
                    <a:gs pos="100000">
                      <a:srgbClr val="4D4D4D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LAMINARNO STRUJANJE</a:t>
            </a:r>
          </a:p>
        </p:txBody>
      </p:sp>
      <p:pic>
        <p:nvPicPr>
          <p:cNvPr id="54" name="Picture 8">
            <a:extLst>
              <a:ext uri="{FF2B5EF4-FFF2-40B4-BE49-F238E27FC236}">
                <a16:creationId xmlns:a16="http://schemas.microsoft.com/office/drawing/2014/main" id="{15CB80AC-5934-472F-8D05-6B43B9DCE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900" y="2349500"/>
            <a:ext cx="2173288" cy="92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Text Box 9">
            <a:extLst>
              <a:ext uri="{FF2B5EF4-FFF2-40B4-BE49-F238E27FC236}">
                <a16:creationId xmlns:a16="http://schemas.microsoft.com/office/drawing/2014/main" id="{F7C190F9-EF38-4312-881D-57D1D9D01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13" y="3608388"/>
            <a:ext cx="84042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CS" altLang="en-US" b="1"/>
              <a:t>to znači da je generalisani pritisak funkcija samo x koordinate</a:t>
            </a:r>
            <a:endParaRPr lang="en-US" altLang="en-US" b="1"/>
          </a:p>
        </p:txBody>
      </p:sp>
      <p:pic>
        <p:nvPicPr>
          <p:cNvPr id="75778" name="Picture 2">
            <a:extLst>
              <a:ext uri="{FF2B5EF4-FFF2-40B4-BE49-F238E27FC236}">
                <a16:creationId xmlns:a16="http://schemas.microsoft.com/office/drawing/2014/main" id="{5EFDA99B-5877-4E3D-8CB7-6D387A265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175" y="3392488"/>
            <a:ext cx="126841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Text Box 9">
            <a:extLst>
              <a:ext uri="{FF2B5EF4-FFF2-40B4-BE49-F238E27FC236}">
                <a16:creationId xmlns:a16="http://schemas.microsoft.com/office/drawing/2014/main" id="{76C5D9AE-80E8-4968-8665-E8E1C72180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375" y="4978400"/>
            <a:ext cx="46450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CS" altLang="en-US" b="1"/>
              <a:t>pa se prethodna jednačina može napisati kao</a:t>
            </a:r>
            <a:endParaRPr lang="en-US" altLang="en-US" b="1"/>
          </a:p>
        </p:txBody>
      </p:sp>
      <p:pic>
        <p:nvPicPr>
          <p:cNvPr id="75779" name="Picture 3">
            <a:extLst>
              <a:ext uri="{FF2B5EF4-FFF2-40B4-BE49-F238E27FC236}">
                <a16:creationId xmlns:a16="http://schemas.microsoft.com/office/drawing/2014/main" id="{404144F2-136A-407B-A55D-02F660F8F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50" y="4724400"/>
            <a:ext cx="1627188" cy="102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C4F20F5-DCA9-4F01-8E2D-440714109E8B}"/>
              </a:ext>
            </a:extLst>
          </p:cNvPr>
          <p:cNvSpPr/>
          <p:nvPr/>
        </p:nvSpPr>
        <p:spPr>
          <a:xfrm>
            <a:off x="5435600" y="4652963"/>
            <a:ext cx="1873250" cy="118903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73E5AAE-A7AA-40D6-8EB1-5E4FECDC6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SAobraćajni fakultet u Beogradu                                    dr Gordana Kastratović</a:t>
            </a:r>
            <a:endParaRPr lang="en-U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9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93" grpId="0"/>
      <p:bldP spid="55" grpId="0"/>
      <p:bldP spid="57" grpId="0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lide Number Placeholder 4">
            <a:extLst>
              <a:ext uri="{FF2B5EF4-FFF2-40B4-BE49-F238E27FC236}">
                <a16:creationId xmlns:a16="http://schemas.microsoft.com/office/drawing/2014/main" id="{151E99AA-B23D-4000-821D-07987D5AB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57202FB-1367-45C4-8963-74822A04D1D1}" type="slidenum">
              <a:rPr lang="en-US" altLang="en-US" sz="1400"/>
              <a:pPr eaLnBrk="1" hangingPunct="1"/>
              <a:t>21</a:t>
            </a:fld>
            <a:endParaRPr lang="en-US" altLang="en-US" sz="1400"/>
          </a:p>
        </p:txBody>
      </p:sp>
      <p:sp>
        <p:nvSpPr>
          <p:cNvPr id="19460" name="Line 2">
            <a:extLst>
              <a:ext uri="{FF2B5EF4-FFF2-40B4-BE49-F238E27FC236}">
                <a16:creationId xmlns:a16="http://schemas.microsoft.com/office/drawing/2014/main" id="{83AEC119-CC44-409D-8C13-AB0B06551DEF}"/>
              </a:ext>
            </a:extLst>
          </p:cNvPr>
          <p:cNvSpPr>
            <a:spLocks noChangeShapeType="1"/>
          </p:cNvSpPr>
          <p:nvPr/>
        </p:nvSpPr>
        <p:spPr bwMode="auto">
          <a:xfrm>
            <a:off x="215900" y="512763"/>
            <a:ext cx="8697913" cy="0"/>
          </a:xfrm>
          <a:prstGeom prst="line">
            <a:avLst/>
          </a:prstGeom>
          <a:noFill/>
          <a:ln w="92075" cmpd="thickThin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Text Box 4">
            <a:extLst>
              <a:ext uri="{FF2B5EF4-FFF2-40B4-BE49-F238E27FC236}">
                <a16:creationId xmlns:a16="http://schemas.microsoft.com/office/drawing/2014/main" id="{EC054FF7-2D7C-4639-B177-5E3BBA524B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4075" y="161925"/>
            <a:ext cx="23574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sr-Latn-CS" altLang="en-US" sz="1500" b="1">
                <a:solidFill>
                  <a:srgbClr val="000000"/>
                </a:solidFill>
              </a:rPr>
              <a:t>MEHANIKA FLUIDA</a:t>
            </a:r>
            <a:endParaRPr lang="en-US" altLang="en-US" sz="1500" b="1">
              <a:solidFill>
                <a:srgbClr val="000000"/>
              </a:solidFill>
            </a:endParaRPr>
          </a:p>
        </p:txBody>
      </p:sp>
      <p:sp>
        <p:nvSpPr>
          <p:cNvPr id="19463" name="Line 5">
            <a:extLst>
              <a:ext uri="{FF2B5EF4-FFF2-40B4-BE49-F238E27FC236}">
                <a16:creationId xmlns:a16="http://schemas.microsoft.com/office/drawing/2014/main" id="{498E44CD-39F7-4144-9248-3C8046EA5ED6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188" y="6324600"/>
            <a:ext cx="8683625" cy="0"/>
          </a:xfrm>
          <a:prstGeom prst="line">
            <a:avLst/>
          </a:prstGeom>
          <a:noFill/>
          <a:ln w="92075" cmpd="thinThick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WordArt 6">
            <a:extLst>
              <a:ext uri="{FF2B5EF4-FFF2-40B4-BE49-F238E27FC236}">
                <a16:creationId xmlns:a16="http://schemas.microsoft.com/office/drawing/2014/main" id="{905F0B04-3FE4-4C47-B75B-2AC0381D446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73125" y="800100"/>
            <a:ext cx="7397750" cy="4191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spc="560">
                <a:gradFill rotWithShape="1">
                  <a:gsLst>
                    <a:gs pos="0">
                      <a:srgbClr val="4D4D4D"/>
                    </a:gs>
                    <a:gs pos="50000">
                      <a:srgbClr val="B8B8B8"/>
                    </a:gs>
                    <a:gs pos="100000">
                      <a:srgbClr val="4D4D4D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DINAMIKA VISKOZNOG FLUIDA</a:t>
            </a:r>
          </a:p>
        </p:txBody>
      </p:sp>
      <p:sp>
        <p:nvSpPr>
          <p:cNvPr id="171015" name="Text Box 7">
            <a:extLst>
              <a:ext uri="{FF2B5EF4-FFF2-40B4-BE49-F238E27FC236}">
                <a16:creationId xmlns:a16="http://schemas.microsoft.com/office/drawing/2014/main" id="{D5FB33C3-327B-4D95-B69A-C08D1C155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75" y="1881188"/>
            <a:ext cx="8404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CS" altLang="en-US" sz="1800" b="1"/>
              <a:t>Ako se uvede konstata k, takva da je:</a:t>
            </a:r>
            <a:endParaRPr lang="en-US" altLang="en-US" sz="1800" b="1"/>
          </a:p>
        </p:txBody>
      </p:sp>
      <p:pic>
        <p:nvPicPr>
          <p:cNvPr id="171016" name="Picture 8" descr="BD10263_">
            <a:extLst>
              <a:ext uri="{FF2B5EF4-FFF2-40B4-BE49-F238E27FC236}">
                <a16:creationId xmlns:a16="http://schemas.microsoft.com/office/drawing/2014/main" id="{B256EED8-F0AA-4FAA-BC22-9BD5AEE40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952625"/>
            <a:ext cx="179388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7" name="WordArt 168">
            <a:extLst>
              <a:ext uri="{FF2B5EF4-FFF2-40B4-BE49-F238E27FC236}">
                <a16:creationId xmlns:a16="http://schemas.microsoft.com/office/drawing/2014/main" id="{68CBF4AE-8C13-4B71-A1B3-6EAE285B613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46238" y="1376363"/>
            <a:ext cx="5849937" cy="3238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spc="560">
                <a:gradFill rotWithShape="1">
                  <a:gsLst>
                    <a:gs pos="0">
                      <a:srgbClr val="4D4D4D"/>
                    </a:gs>
                    <a:gs pos="50000">
                      <a:srgbClr val="B8B8B8"/>
                    </a:gs>
                    <a:gs pos="100000">
                      <a:srgbClr val="4D4D4D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LAMINARNO STRUJANJE</a:t>
            </a:r>
          </a:p>
        </p:txBody>
      </p:sp>
      <p:grpSp>
        <p:nvGrpSpPr>
          <p:cNvPr id="2" name="Group 237">
            <a:extLst>
              <a:ext uri="{FF2B5EF4-FFF2-40B4-BE49-F238E27FC236}">
                <a16:creationId xmlns:a16="http://schemas.microsoft.com/office/drawing/2014/main" id="{63602CA9-68AD-44F5-BBB9-330B38E2B77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735263" y="2197100"/>
            <a:ext cx="3114675" cy="836613"/>
            <a:chOff x="1723" y="1427"/>
            <a:chExt cx="1962" cy="527"/>
          </a:xfrm>
        </p:grpSpPr>
        <p:sp>
          <p:nvSpPr>
            <p:cNvPr id="19530" name="AutoShape 236">
              <a:extLst>
                <a:ext uri="{FF2B5EF4-FFF2-40B4-BE49-F238E27FC236}">
                  <a16:creationId xmlns:a16="http://schemas.microsoft.com/office/drawing/2014/main" id="{AA1FA5C8-BDB8-487A-AA08-A79CE6FE64D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723" y="1434"/>
              <a:ext cx="196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1" name="Line 238">
              <a:extLst>
                <a:ext uri="{FF2B5EF4-FFF2-40B4-BE49-F238E27FC236}">
                  <a16:creationId xmlns:a16="http://schemas.microsoft.com/office/drawing/2014/main" id="{88792614-E989-4BD6-8C5A-D2DF648708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39" y="1695"/>
              <a:ext cx="228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2" name="Line 239">
              <a:extLst>
                <a:ext uri="{FF2B5EF4-FFF2-40B4-BE49-F238E27FC236}">
                  <a16:creationId xmlns:a16="http://schemas.microsoft.com/office/drawing/2014/main" id="{4A285519-0705-427D-910D-3331B69C8D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4" y="1695"/>
              <a:ext cx="28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3" name="Rectangle 240">
              <a:extLst>
                <a:ext uri="{FF2B5EF4-FFF2-40B4-BE49-F238E27FC236}">
                  <a16:creationId xmlns:a16="http://schemas.microsoft.com/office/drawing/2014/main" id="{EA7B6921-AFE6-44A7-9800-0DFDD9AF2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9" y="1572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k</a:t>
              </a:r>
              <a:endParaRPr lang="en-US" altLang="en-US"/>
            </a:p>
          </p:txBody>
        </p:sp>
        <p:sp>
          <p:nvSpPr>
            <p:cNvPr id="19534" name="Rectangle 241">
              <a:extLst>
                <a:ext uri="{FF2B5EF4-FFF2-40B4-BE49-F238E27FC236}">
                  <a16:creationId xmlns:a16="http://schemas.microsoft.com/office/drawing/2014/main" id="{70FE5C1B-FEFA-4FA8-9B6E-076912FBB7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0" y="1716"/>
              <a:ext cx="18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dy</a:t>
              </a:r>
              <a:endParaRPr lang="en-US" altLang="en-US"/>
            </a:p>
          </p:txBody>
        </p:sp>
        <p:sp>
          <p:nvSpPr>
            <p:cNvPr id="19535" name="Rectangle 242">
              <a:extLst>
                <a:ext uri="{FF2B5EF4-FFF2-40B4-BE49-F238E27FC236}">
                  <a16:creationId xmlns:a16="http://schemas.microsoft.com/office/drawing/2014/main" id="{D2C587A6-49FD-4501-AB10-F5BEDBABEF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3" y="1451"/>
              <a:ext cx="8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/>
            </a:p>
          </p:txBody>
        </p:sp>
        <p:sp>
          <p:nvSpPr>
            <p:cNvPr id="19536" name="Rectangle 243">
              <a:extLst>
                <a:ext uri="{FF2B5EF4-FFF2-40B4-BE49-F238E27FC236}">
                  <a16:creationId xmlns:a16="http://schemas.microsoft.com/office/drawing/2014/main" id="{13EF534B-E001-411B-9969-9F8623B58F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6" y="1451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d</a:t>
              </a:r>
              <a:endParaRPr lang="en-US" altLang="en-US"/>
            </a:p>
          </p:txBody>
        </p:sp>
        <p:sp>
          <p:nvSpPr>
            <p:cNvPr id="19537" name="Rectangle 244">
              <a:extLst>
                <a:ext uri="{FF2B5EF4-FFF2-40B4-BE49-F238E27FC236}">
                  <a16:creationId xmlns:a16="http://schemas.microsoft.com/office/drawing/2014/main" id="{D985B57A-89C3-4791-AC27-25F5D61FC2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9" y="1572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k</a:t>
              </a:r>
              <a:endParaRPr lang="en-US" altLang="en-US"/>
            </a:p>
          </p:txBody>
        </p:sp>
        <p:sp>
          <p:nvSpPr>
            <p:cNvPr id="19538" name="Rectangle 245">
              <a:extLst>
                <a:ext uri="{FF2B5EF4-FFF2-40B4-BE49-F238E27FC236}">
                  <a16:creationId xmlns:a16="http://schemas.microsoft.com/office/drawing/2014/main" id="{D0414FA6-038A-48B5-8F5A-D746A7D649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2" y="1692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endParaRPr lang="en-US" altLang="en-US"/>
            </a:p>
          </p:txBody>
        </p:sp>
        <p:sp>
          <p:nvSpPr>
            <p:cNvPr id="19539" name="Rectangle 246">
              <a:extLst>
                <a:ext uri="{FF2B5EF4-FFF2-40B4-BE49-F238E27FC236}">
                  <a16:creationId xmlns:a16="http://schemas.microsoft.com/office/drawing/2014/main" id="{943E1B05-2F0F-4369-8707-3B5993DD1D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7" y="1427"/>
              <a:ext cx="117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P</a:t>
              </a:r>
              <a:endParaRPr lang="en-US" altLang="en-US"/>
            </a:p>
          </p:txBody>
        </p:sp>
        <p:sp>
          <p:nvSpPr>
            <p:cNvPr id="19540" name="Rectangle 247">
              <a:extLst>
                <a:ext uri="{FF2B5EF4-FFF2-40B4-BE49-F238E27FC236}">
                  <a16:creationId xmlns:a16="http://schemas.microsoft.com/office/drawing/2014/main" id="{76EE4941-6D69-4F5E-AEF8-FD0DAC7AD0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2" y="1553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-</a:t>
              </a:r>
              <a:endParaRPr lang="en-US" altLang="en-US"/>
            </a:p>
          </p:txBody>
        </p:sp>
        <p:sp>
          <p:nvSpPr>
            <p:cNvPr id="19541" name="Rectangle 248">
              <a:extLst>
                <a:ext uri="{FF2B5EF4-FFF2-40B4-BE49-F238E27FC236}">
                  <a16:creationId xmlns:a16="http://schemas.microsoft.com/office/drawing/2014/main" id="{2F9DB1D2-F648-4197-AC12-24B5AE7C7F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3" y="1553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/>
            </a:p>
          </p:txBody>
        </p:sp>
        <p:sp>
          <p:nvSpPr>
            <p:cNvPr id="19542" name="Rectangle 249">
              <a:extLst>
                <a:ext uri="{FF2B5EF4-FFF2-40B4-BE49-F238E27FC236}">
                  <a16:creationId xmlns:a16="http://schemas.microsoft.com/office/drawing/2014/main" id="{4E56B061-532C-42CE-A2C5-28AC4157A2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2" y="1553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-</a:t>
              </a:r>
              <a:endParaRPr lang="en-US" altLang="en-US"/>
            </a:p>
          </p:txBody>
        </p:sp>
        <p:sp>
          <p:nvSpPr>
            <p:cNvPr id="19543" name="Rectangle 250">
              <a:extLst>
                <a:ext uri="{FF2B5EF4-FFF2-40B4-BE49-F238E27FC236}">
                  <a16:creationId xmlns:a16="http://schemas.microsoft.com/office/drawing/2014/main" id="{BB306A82-87FA-407D-90BD-6C5ACA61F9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2" y="1553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/>
            </a:p>
          </p:txBody>
        </p:sp>
        <p:sp>
          <p:nvSpPr>
            <p:cNvPr id="19544" name="Rectangle 251">
              <a:extLst>
                <a:ext uri="{FF2B5EF4-FFF2-40B4-BE49-F238E27FC236}">
                  <a16:creationId xmlns:a16="http://schemas.microsoft.com/office/drawing/2014/main" id="{7F8AA9D8-62CA-4D06-B19F-C8B6F640A0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5" y="1697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sr-Latn-RS" altLang="en-US" sz="2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545" name="Rectangle 252">
              <a:extLst>
                <a:ext uri="{FF2B5EF4-FFF2-40B4-BE49-F238E27FC236}">
                  <a16:creationId xmlns:a16="http://schemas.microsoft.com/office/drawing/2014/main" id="{53289842-2FB0-4275-BDD1-C0792E671E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1" y="1432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sr-Latn-RS" altLang="en-US" sz="2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546" name="Rectangle 253">
              <a:extLst>
                <a:ext uri="{FF2B5EF4-FFF2-40B4-BE49-F238E27FC236}">
                  <a16:creationId xmlns:a16="http://schemas.microsoft.com/office/drawing/2014/main" id="{55DE6041-F5EE-4BCC-AC12-86E9C4D701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7" y="1703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19547" name="Rectangle 254">
              <a:extLst>
                <a:ext uri="{FF2B5EF4-FFF2-40B4-BE49-F238E27FC236}">
                  <a16:creationId xmlns:a16="http://schemas.microsoft.com/office/drawing/2014/main" id="{F5AEB355-4EB7-42F1-AE9F-2EAD165C9D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0" y="1439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19548" name="Rectangle 255">
              <a:extLst>
                <a:ext uri="{FF2B5EF4-FFF2-40B4-BE49-F238E27FC236}">
                  <a16:creationId xmlns:a16="http://schemas.microsoft.com/office/drawing/2014/main" id="{7001DAC8-DA4E-4941-869C-1429E30F25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4" y="1573"/>
              <a:ext cx="14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   </a:t>
              </a:r>
              <a:endParaRPr lang="en-US" altLang="en-US"/>
            </a:p>
          </p:txBody>
        </p:sp>
        <p:sp>
          <p:nvSpPr>
            <p:cNvPr id="19549" name="Rectangle 256">
              <a:extLst>
                <a:ext uri="{FF2B5EF4-FFF2-40B4-BE49-F238E27FC236}">
                  <a16:creationId xmlns:a16="http://schemas.microsoft.com/office/drawing/2014/main" id="{60179DB6-6E97-48F2-9DB2-2A2532629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6" y="1573"/>
              <a:ext cx="53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i</a:t>
              </a:r>
              <a:endParaRPr lang="en-US" altLang="en-US"/>
            </a:p>
          </p:txBody>
        </p:sp>
        <p:sp>
          <p:nvSpPr>
            <p:cNvPr id="19550" name="Rectangle 257">
              <a:extLst>
                <a:ext uri="{FF2B5EF4-FFF2-40B4-BE49-F238E27FC236}">
                  <a16:creationId xmlns:a16="http://schemas.microsoft.com/office/drawing/2014/main" id="{AEC7C39A-18D6-479F-B138-A0758C2C71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1" y="1573"/>
              <a:ext cx="14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   </a:t>
              </a:r>
              <a:endParaRPr lang="en-US" altLang="en-US"/>
            </a:p>
          </p:txBody>
        </p:sp>
        <p:sp>
          <p:nvSpPr>
            <p:cNvPr id="19551" name="Rectangle 258">
              <a:extLst>
                <a:ext uri="{FF2B5EF4-FFF2-40B4-BE49-F238E27FC236}">
                  <a16:creationId xmlns:a16="http://schemas.microsoft.com/office/drawing/2014/main" id="{C5B3B1B2-C832-455B-B43C-91AD8CCA4A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4" y="1553"/>
              <a:ext cx="11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h</a:t>
              </a:r>
              <a:endParaRPr lang="en-US" altLang="en-US"/>
            </a:p>
          </p:txBody>
        </p:sp>
      </p:grpSp>
      <p:sp>
        <p:nvSpPr>
          <p:cNvPr id="171267" name="Text Box 259">
            <a:extLst>
              <a:ext uri="{FF2B5EF4-FFF2-40B4-BE49-F238E27FC236}">
                <a16:creationId xmlns:a16="http://schemas.microsoft.com/office/drawing/2014/main" id="{41C40939-EDFA-4772-8A78-865CF67D4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8" y="2924175"/>
            <a:ext cx="8404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CS" altLang="en-US" sz="1800" b="1"/>
              <a:t>Posle dvostruke integracije:</a:t>
            </a:r>
            <a:endParaRPr lang="en-US" altLang="en-US" sz="1800" b="1"/>
          </a:p>
        </p:txBody>
      </p:sp>
      <p:pic>
        <p:nvPicPr>
          <p:cNvPr id="171268" name="Picture 260" descr="BD10263_">
            <a:extLst>
              <a:ext uri="{FF2B5EF4-FFF2-40B4-BE49-F238E27FC236}">
                <a16:creationId xmlns:a16="http://schemas.microsoft.com/office/drawing/2014/main" id="{CF7508EC-A0A2-4281-8B77-957680BDE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2995613"/>
            <a:ext cx="179387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63">
            <a:extLst>
              <a:ext uri="{FF2B5EF4-FFF2-40B4-BE49-F238E27FC236}">
                <a16:creationId xmlns:a16="http://schemas.microsoft.com/office/drawing/2014/main" id="{3A92B753-8454-4EF2-B9EE-E3D8638EFD4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765425" y="3213100"/>
            <a:ext cx="3030538" cy="787400"/>
            <a:chOff x="1270" y="2244"/>
            <a:chExt cx="1909" cy="496"/>
          </a:xfrm>
        </p:grpSpPr>
        <p:sp>
          <p:nvSpPr>
            <p:cNvPr id="19513" name="AutoShape 262">
              <a:extLst>
                <a:ext uri="{FF2B5EF4-FFF2-40B4-BE49-F238E27FC236}">
                  <a16:creationId xmlns:a16="http://schemas.microsoft.com/office/drawing/2014/main" id="{D64C08D0-3BCD-4FFA-B86D-1565E462715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270" y="2251"/>
              <a:ext cx="1909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4" name="Line 264">
              <a:extLst>
                <a:ext uri="{FF2B5EF4-FFF2-40B4-BE49-F238E27FC236}">
                  <a16:creationId xmlns:a16="http://schemas.microsoft.com/office/drawing/2014/main" id="{22AA85B8-63FB-44E7-A7FD-3CA01CA870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4" y="2488"/>
              <a:ext cx="21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5" name="Rectangle 265">
              <a:extLst>
                <a:ext uri="{FF2B5EF4-FFF2-40B4-BE49-F238E27FC236}">
                  <a16:creationId xmlns:a16="http://schemas.microsoft.com/office/drawing/2014/main" id="{18ECA87A-9BC0-4456-A7CA-E2B01A6C42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2" y="2487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19516" name="Rectangle 266">
              <a:extLst>
                <a:ext uri="{FF2B5EF4-FFF2-40B4-BE49-F238E27FC236}">
                  <a16:creationId xmlns:a16="http://schemas.microsoft.com/office/drawing/2014/main" id="{4B2D2418-7B45-4304-86B4-CCE5214768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1" y="2487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/>
            </a:p>
          </p:txBody>
        </p:sp>
        <p:sp>
          <p:nvSpPr>
            <p:cNvPr id="19517" name="Rectangle 267">
              <a:extLst>
                <a:ext uri="{FF2B5EF4-FFF2-40B4-BE49-F238E27FC236}">
                  <a16:creationId xmlns:a16="http://schemas.microsoft.com/office/drawing/2014/main" id="{1C51E0F6-148C-4C9E-B102-92FD6D4A3A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8" y="2353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19518" name="Rectangle 268">
              <a:extLst>
                <a:ext uri="{FF2B5EF4-FFF2-40B4-BE49-F238E27FC236}">
                  <a16:creationId xmlns:a16="http://schemas.microsoft.com/office/drawing/2014/main" id="{D4061268-F7AB-42D7-9222-D5B56B40E3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9" y="2510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19519" name="Rectangle 269">
              <a:extLst>
                <a:ext uri="{FF2B5EF4-FFF2-40B4-BE49-F238E27FC236}">
                  <a16:creationId xmlns:a16="http://schemas.microsoft.com/office/drawing/2014/main" id="{634E2EBF-B051-407C-BD86-31694DCC41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3" y="2365"/>
              <a:ext cx="12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C</a:t>
              </a:r>
              <a:endParaRPr lang="en-US" altLang="en-US"/>
            </a:p>
          </p:txBody>
        </p:sp>
        <p:sp>
          <p:nvSpPr>
            <p:cNvPr id="19520" name="Rectangle 270">
              <a:extLst>
                <a:ext uri="{FF2B5EF4-FFF2-40B4-BE49-F238E27FC236}">
                  <a16:creationId xmlns:a16="http://schemas.microsoft.com/office/drawing/2014/main" id="{8E572D39-B25E-4885-97E5-086D8D55A7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1" y="2365"/>
              <a:ext cx="8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y</a:t>
              </a:r>
              <a:endParaRPr lang="en-US" altLang="en-US"/>
            </a:p>
          </p:txBody>
        </p:sp>
        <p:sp>
          <p:nvSpPr>
            <p:cNvPr id="19521" name="Rectangle 271">
              <a:extLst>
                <a:ext uri="{FF2B5EF4-FFF2-40B4-BE49-F238E27FC236}">
                  <a16:creationId xmlns:a16="http://schemas.microsoft.com/office/drawing/2014/main" id="{88341CEF-1C88-499A-8F79-698493C8E1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4" y="2365"/>
              <a:ext cx="12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C</a:t>
              </a:r>
              <a:endParaRPr lang="en-US" altLang="en-US"/>
            </a:p>
          </p:txBody>
        </p:sp>
        <p:sp>
          <p:nvSpPr>
            <p:cNvPr id="19522" name="Rectangle 272">
              <a:extLst>
                <a:ext uri="{FF2B5EF4-FFF2-40B4-BE49-F238E27FC236}">
                  <a16:creationId xmlns:a16="http://schemas.microsoft.com/office/drawing/2014/main" id="{1DF0EBAD-9F99-4B3D-92DD-6B8A03E13B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" y="2365"/>
              <a:ext cx="8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y</a:t>
              </a:r>
              <a:endParaRPr lang="en-US" altLang="en-US"/>
            </a:p>
          </p:txBody>
        </p:sp>
        <p:sp>
          <p:nvSpPr>
            <p:cNvPr id="19523" name="Rectangle 273">
              <a:extLst>
                <a:ext uri="{FF2B5EF4-FFF2-40B4-BE49-F238E27FC236}">
                  <a16:creationId xmlns:a16="http://schemas.microsoft.com/office/drawing/2014/main" id="{C417A176-288F-48BE-A7EC-22F4640125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9" y="2244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k</a:t>
              </a:r>
              <a:endParaRPr lang="en-US" altLang="en-US"/>
            </a:p>
          </p:txBody>
        </p:sp>
        <p:sp>
          <p:nvSpPr>
            <p:cNvPr id="19524" name="Rectangle 274">
              <a:extLst>
                <a:ext uri="{FF2B5EF4-FFF2-40B4-BE49-F238E27FC236}">
                  <a16:creationId xmlns:a16="http://schemas.microsoft.com/office/drawing/2014/main" id="{FCF47BA7-785F-4B49-A702-B66C9B1427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0" y="2365"/>
              <a:ext cx="8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/>
            </a:p>
          </p:txBody>
        </p:sp>
        <p:sp>
          <p:nvSpPr>
            <p:cNvPr id="19525" name="Rectangle 275">
              <a:extLst>
                <a:ext uri="{FF2B5EF4-FFF2-40B4-BE49-F238E27FC236}">
                  <a16:creationId xmlns:a16="http://schemas.microsoft.com/office/drawing/2014/main" id="{6D43A92D-578B-4302-9B16-FBA6025178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8" y="2346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/>
            </a:p>
          </p:txBody>
        </p:sp>
        <p:sp>
          <p:nvSpPr>
            <p:cNvPr id="19526" name="Rectangle 276">
              <a:extLst>
                <a:ext uri="{FF2B5EF4-FFF2-40B4-BE49-F238E27FC236}">
                  <a16:creationId xmlns:a16="http://schemas.microsoft.com/office/drawing/2014/main" id="{1CBCCB75-C38B-4AA0-9CB1-26C7B9B486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9" y="2346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/>
            </a:p>
          </p:txBody>
        </p:sp>
        <p:sp>
          <p:nvSpPr>
            <p:cNvPr id="19527" name="Rectangle 277">
              <a:extLst>
                <a:ext uri="{FF2B5EF4-FFF2-40B4-BE49-F238E27FC236}">
                  <a16:creationId xmlns:a16="http://schemas.microsoft.com/office/drawing/2014/main" id="{0AC8A13A-803B-4276-8DB6-233FAB4CB7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2" y="2346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-</a:t>
              </a:r>
              <a:endParaRPr lang="en-US" altLang="en-US"/>
            </a:p>
          </p:txBody>
        </p:sp>
        <p:sp>
          <p:nvSpPr>
            <p:cNvPr id="19528" name="Rectangle 278">
              <a:extLst>
                <a:ext uri="{FF2B5EF4-FFF2-40B4-BE49-F238E27FC236}">
                  <a16:creationId xmlns:a16="http://schemas.microsoft.com/office/drawing/2014/main" id="{08014C7D-DC09-45EA-B844-E557300676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2" y="2346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/>
            </a:p>
          </p:txBody>
        </p:sp>
        <p:sp>
          <p:nvSpPr>
            <p:cNvPr id="19529" name="Rectangle 279">
              <a:extLst>
                <a:ext uri="{FF2B5EF4-FFF2-40B4-BE49-F238E27FC236}">
                  <a16:creationId xmlns:a16="http://schemas.microsoft.com/office/drawing/2014/main" id="{E47EFC47-8977-4ECF-B2D8-E174DEE246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8" y="2490"/>
              <a:ext cx="11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h</a:t>
              </a:r>
              <a:endParaRPr lang="en-US" altLang="en-US"/>
            </a:p>
          </p:txBody>
        </p:sp>
      </p:grpSp>
      <p:sp>
        <p:nvSpPr>
          <p:cNvPr id="171288" name="Text Box 280">
            <a:extLst>
              <a:ext uri="{FF2B5EF4-FFF2-40B4-BE49-F238E27FC236}">
                <a16:creationId xmlns:a16="http://schemas.microsoft.com/office/drawing/2014/main" id="{3B849D1F-D812-46D4-8C25-6FB284A2A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8" y="4041775"/>
            <a:ext cx="8404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CS" altLang="en-US" sz="1800" b="1"/>
              <a:t>Integracione konstante određujemo iz uslova da je za y=</a:t>
            </a:r>
            <a:r>
              <a:rPr lang="en-US" altLang="en-US" sz="1800" b="1">
                <a:cs typeface="Arial" panose="020B0604020202020204" pitchFamily="34" charset="0"/>
              </a:rPr>
              <a:t>±</a:t>
            </a:r>
            <a:r>
              <a:rPr lang="sr-Latn-CS" altLang="en-US" sz="1800" b="1">
                <a:cs typeface="Arial" panose="020B0604020202020204" pitchFamily="34" charset="0"/>
              </a:rPr>
              <a:t>b,v=0:</a:t>
            </a:r>
            <a:endParaRPr lang="en-US" altLang="en-US" sz="1800" b="1">
              <a:cs typeface="Arial" panose="020B0604020202020204" pitchFamily="34" charset="0"/>
            </a:endParaRPr>
          </a:p>
        </p:txBody>
      </p:sp>
      <p:pic>
        <p:nvPicPr>
          <p:cNvPr id="171289" name="Picture 281" descr="BD10263_">
            <a:extLst>
              <a:ext uri="{FF2B5EF4-FFF2-40B4-BE49-F238E27FC236}">
                <a16:creationId xmlns:a16="http://schemas.microsoft.com/office/drawing/2014/main" id="{62C748F4-E731-4524-A92A-017B801B2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4113213"/>
            <a:ext cx="179387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284">
            <a:extLst>
              <a:ext uri="{FF2B5EF4-FFF2-40B4-BE49-F238E27FC236}">
                <a16:creationId xmlns:a16="http://schemas.microsoft.com/office/drawing/2014/main" id="{DCEA110D-1E83-41BE-8C91-05F839593DF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843213" y="4365625"/>
            <a:ext cx="2657475" cy="833438"/>
            <a:chOff x="930" y="3181"/>
            <a:chExt cx="1674" cy="525"/>
          </a:xfrm>
        </p:grpSpPr>
        <p:sp>
          <p:nvSpPr>
            <p:cNvPr id="19492" name="AutoShape 283">
              <a:extLst>
                <a:ext uri="{FF2B5EF4-FFF2-40B4-BE49-F238E27FC236}">
                  <a16:creationId xmlns:a16="http://schemas.microsoft.com/office/drawing/2014/main" id="{EE55E5CC-FEAE-4DEF-A33C-6F08A73DFD9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30" y="3181"/>
              <a:ext cx="1674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3" name="Line 285">
              <a:extLst>
                <a:ext uri="{FF2B5EF4-FFF2-40B4-BE49-F238E27FC236}">
                  <a16:creationId xmlns:a16="http://schemas.microsoft.com/office/drawing/2014/main" id="{1988A7C4-3F34-4355-A6A5-15ACD2D620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3442"/>
              <a:ext cx="21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4" name="Rectangle 286">
              <a:extLst>
                <a:ext uri="{FF2B5EF4-FFF2-40B4-BE49-F238E27FC236}">
                  <a16:creationId xmlns:a16="http://schemas.microsoft.com/office/drawing/2014/main" id="{C628BAD6-626B-468D-AC0B-EB4D0BA048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3306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19495" name="Rectangle 287">
              <a:extLst>
                <a:ext uri="{FF2B5EF4-FFF2-40B4-BE49-F238E27FC236}">
                  <a16:creationId xmlns:a16="http://schemas.microsoft.com/office/drawing/2014/main" id="{D86383D1-CD2D-4A43-B695-6AAF2A8CF6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1" y="3441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19496" name="Rectangle 288">
              <a:extLst>
                <a:ext uri="{FF2B5EF4-FFF2-40B4-BE49-F238E27FC236}">
                  <a16:creationId xmlns:a16="http://schemas.microsoft.com/office/drawing/2014/main" id="{D80926F7-EC68-4188-85AB-D5632B3462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3" y="3441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/>
            </a:p>
          </p:txBody>
        </p:sp>
        <p:sp>
          <p:nvSpPr>
            <p:cNvPr id="19497" name="Rectangle 289">
              <a:extLst>
                <a:ext uri="{FF2B5EF4-FFF2-40B4-BE49-F238E27FC236}">
                  <a16:creationId xmlns:a16="http://schemas.microsoft.com/office/drawing/2014/main" id="{5AD12C8D-D07C-4EB2-B1B9-99DD2EA962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8" y="3464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19498" name="Rectangle 290">
              <a:extLst>
                <a:ext uri="{FF2B5EF4-FFF2-40B4-BE49-F238E27FC236}">
                  <a16:creationId xmlns:a16="http://schemas.microsoft.com/office/drawing/2014/main" id="{883D84DF-3C22-4117-8D23-F5AEB358B2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5" y="3320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0</a:t>
              </a:r>
              <a:endParaRPr lang="en-US" altLang="en-US"/>
            </a:p>
          </p:txBody>
        </p:sp>
        <p:sp>
          <p:nvSpPr>
            <p:cNvPr id="19499" name="Rectangle 291">
              <a:extLst>
                <a:ext uri="{FF2B5EF4-FFF2-40B4-BE49-F238E27FC236}">
                  <a16:creationId xmlns:a16="http://schemas.microsoft.com/office/drawing/2014/main" id="{6A5EAB81-32A0-4F7C-9ACC-47E15712DE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9" y="3319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b</a:t>
              </a:r>
              <a:endParaRPr lang="en-US" altLang="en-US"/>
            </a:p>
          </p:txBody>
        </p:sp>
        <p:sp>
          <p:nvSpPr>
            <p:cNvPr id="19500" name="Rectangle 292">
              <a:extLst>
                <a:ext uri="{FF2B5EF4-FFF2-40B4-BE49-F238E27FC236}">
                  <a16:creationId xmlns:a16="http://schemas.microsoft.com/office/drawing/2014/main" id="{F3926483-CE34-4D75-B144-AC081B62B6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7" y="3198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k</a:t>
              </a:r>
              <a:endParaRPr lang="en-US" altLang="en-US"/>
            </a:p>
          </p:txBody>
        </p:sp>
        <p:sp>
          <p:nvSpPr>
            <p:cNvPr id="19501" name="Rectangle 293">
              <a:extLst>
                <a:ext uri="{FF2B5EF4-FFF2-40B4-BE49-F238E27FC236}">
                  <a16:creationId xmlns:a16="http://schemas.microsoft.com/office/drawing/2014/main" id="{43ABA424-87DA-403D-958E-4EC59964F3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2" y="3319"/>
              <a:ext cx="12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C</a:t>
              </a:r>
              <a:endParaRPr lang="en-US" altLang="en-US"/>
            </a:p>
          </p:txBody>
        </p:sp>
        <p:sp>
          <p:nvSpPr>
            <p:cNvPr id="19502" name="Rectangle 294">
              <a:extLst>
                <a:ext uri="{FF2B5EF4-FFF2-40B4-BE49-F238E27FC236}">
                  <a16:creationId xmlns:a16="http://schemas.microsoft.com/office/drawing/2014/main" id="{65DB9344-9503-4A0A-9580-31C59DDB02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3" y="3319"/>
              <a:ext cx="4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,</a:t>
              </a:r>
              <a:endParaRPr lang="en-US" altLang="en-US"/>
            </a:p>
          </p:txBody>
        </p:sp>
        <p:sp>
          <p:nvSpPr>
            <p:cNvPr id="19503" name="Rectangle 295">
              <a:extLst>
                <a:ext uri="{FF2B5EF4-FFF2-40B4-BE49-F238E27FC236}">
                  <a16:creationId xmlns:a16="http://schemas.microsoft.com/office/drawing/2014/main" id="{0DF46AE5-78AC-449E-BDB9-17C7A2F3CB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7" y="3319"/>
              <a:ext cx="12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C</a:t>
              </a:r>
              <a:endParaRPr lang="en-US" altLang="en-US"/>
            </a:p>
          </p:txBody>
        </p:sp>
        <p:sp>
          <p:nvSpPr>
            <p:cNvPr id="19504" name="Rectangle 296">
              <a:extLst>
                <a:ext uri="{FF2B5EF4-FFF2-40B4-BE49-F238E27FC236}">
                  <a16:creationId xmlns:a16="http://schemas.microsoft.com/office/drawing/2014/main" id="{695E9ACB-30B4-4188-9443-1F4217E4DD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1" y="3307"/>
              <a:ext cx="7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÷</a:t>
              </a:r>
              <a:endParaRPr lang="en-US" altLang="en-US"/>
            </a:p>
          </p:txBody>
        </p:sp>
        <p:sp>
          <p:nvSpPr>
            <p:cNvPr id="19505" name="Rectangle 297">
              <a:extLst>
                <a:ext uri="{FF2B5EF4-FFF2-40B4-BE49-F238E27FC236}">
                  <a16:creationId xmlns:a16="http://schemas.microsoft.com/office/drawing/2014/main" id="{AC7F65AC-567A-40DB-B571-CBDB10656B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1" y="3476"/>
              <a:ext cx="7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ø</a:t>
              </a:r>
              <a:endParaRPr lang="en-US" altLang="en-US"/>
            </a:p>
          </p:txBody>
        </p:sp>
        <p:sp>
          <p:nvSpPr>
            <p:cNvPr id="19506" name="Rectangle 298">
              <a:extLst>
                <a:ext uri="{FF2B5EF4-FFF2-40B4-BE49-F238E27FC236}">
                  <a16:creationId xmlns:a16="http://schemas.microsoft.com/office/drawing/2014/main" id="{C87A8945-A30B-4A1B-BC3D-5DBA1B3B05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1" y="3184"/>
              <a:ext cx="7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ö</a:t>
              </a:r>
              <a:endParaRPr lang="en-US" altLang="en-US"/>
            </a:p>
          </p:txBody>
        </p:sp>
        <p:sp>
          <p:nvSpPr>
            <p:cNvPr id="19507" name="Rectangle 299">
              <a:extLst>
                <a:ext uri="{FF2B5EF4-FFF2-40B4-BE49-F238E27FC236}">
                  <a16:creationId xmlns:a16="http://schemas.microsoft.com/office/drawing/2014/main" id="{1CD31A24-FB9B-4C85-A721-4D09C5CF3F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8" y="3307"/>
              <a:ext cx="7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ç</a:t>
              </a:r>
              <a:endParaRPr lang="en-US" altLang="en-US"/>
            </a:p>
          </p:txBody>
        </p:sp>
        <p:sp>
          <p:nvSpPr>
            <p:cNvPr id="19508" name="Rectangle 300">
              <a:extLst>
                <a:ext uri="{FF2B5EF4-FFF2-40B4-BE49-F238E27FC236}">
                  <a16:creationId xmlns:a16="http://schemas.microsoft.com/office/drawing/2014/main" id="{1E52D938-72B3-4A9F-A7AB-6E0B422119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8" y="3476"/>
              <a:ext cx="7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è</a:t>
              </a:r>
              <a:endParaRPr lang="en-US" altLang="en-US"/>
            </a:p>
          </p:txBody>
        </p:sp>
        <p:sp>
          <p:nvSpPr>
            <p:cNvPr id="19509" name="Rectangle 301">
              <a:extLst>
                <a:ext uri="{FF2B5EF4-FFF2-40B4-BE49-F238E27FC236}">
                  <a16:creationId xmlns:a16="http://schemas.microsoft.com/office/drawing/2014/main" id="{024CCDF1-AC68-41B0-8EF8-6F0316C990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8" y="3184"/>
              <a:ext cx="7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æ</a:t>
              </a:r>
              <a:endParaRPr lang="en-US" altLang="en-US"/>
            </a:p>
          </p:txBody>
        </p:sp>
        <p:sp>
          <p:nvSpPr>
            <p:cNvPr id="19510" name="Rectangle 302">
              <a:extLst>
                <a:ext uri="{FF2B5EF4-FFF2-40B4-BE49-F238E27FC236}">
                  <a16:creationId xmlns:a16="http://schemas.microsoft.com/office/drawing/2014/main" id="{76A78DD1-2F15-460F-859C-D5D6DB2FC6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4" y="3300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/>
            </a:p>
          </p:txBody>
        </p:sp>
        <p:sp>
          <p:nvSpPr>
            <p:cNvPr id="19511" name="Rectangle 303">
              <a:extLst>
                <a:ext uri="{FF2B5EF4-FFF2-40B4-BE49-F238E27FC236}">
                  <a16:creationId xmlns:a16="http://schemas.microsoft.com/office/drawing/2014/main" id="{6FC35EC7-5D3F-497A-9DC1-C847313761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8" y="3300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/>
            </a:p>
          </p:txBody>
        </p:sp>
        <p:sp>
          <p:nvSpPr>
            <p:cNvPr id="19512" name="Rectangle 304">
              <a:extLst>
                <a:ext uri="{FF2B5EF4-FFF2-40B4-BE49-F238E27FC236}">
                  <a16:creationId xmlns:a16="http://schemas.microsoft.com/office/drawing/2014/main" id="{7497C0C6-2772-4F5A-95E1-4782B851AB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6" y="3444"/>
              <a:ext cx="11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h</a:t>
              </a:r>
              <a:endParaRPr lang="en-US" altLang="en-US"/>
            </a:p>
          </p:txBody>
        </p:sp>
      </p:grpSp>
      <p:sp>
        <p:nvSpPr>
          <p:cNvPr id="171315" name="Text Box 307">
            <a:extLst>
              <a:ext uri="{FF2B5EF4-FFF2-40B4-BE49-F238E27FC236}">
                <a16:creationId xmlns:a16="http://schemas.microsoft.com/office/drawing/2014/main" id="{C2517F2A-F70E-4DDA-AAA7-A05A66945C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8" y="5149850"/>
            <a:ext cx="8404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CS" altLang="en-US" sz="1800" b="1"/>
              <a:t>Vrhovi vektora brzina obrazuju parabolu</a:t>
            </a:r>
            <a:r>
              <a:rPr lang="sr-Latn-CS" altLang="en-US" sz="1800" b="1">
                <a:cs typeface="Arial" panose="020B0604020202020204" pitchFamily="34" charset="0"/>
              </a:rPr>
              <a:t>:</a:t>
            </a:r>
            <a:endParaRPr lang="en-US" altLang="en-US" sz="1800" b="1">
              <a:cs typeface="Arial" panose="020B0604020202020204" pitchFamily="34" charset="0"/>
            </a:endParaRPr>
          </a:p>
        </p:txBody>
      </p:sp>
      <p:pic>
        <p:nvPicPr>
          <p:cNvPr id="171316" name="Picture 308" descr="BD10263_">
            <a:extLst>
              <a:ext uri="{FF2B5EF4-FFF2-40B4-BE49-F238E27FC236}">
                <a16:creationId xmlns:a16="http://schemas.microsoft.com/office/drawing/2014/main" id="{03EEC128-C32B-4626-9B64-0DE22DA8E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5221288"/>
            <a:ext cx="179387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310">
            <a:extLst>
              <a:ext uri="{FF2B5EF4-FFF2-40B4-BE49-F238E27FC236}">
                <a16:creationId xmlns:a16="http://schemas.microsoft.com/office/drawing/2014/main" id="{153B403D-75D1-4E0D-BBB8-653302C8A81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882900" y="5462588"/>
            <a:ext cx="2228850" cy="774700"/>
            <a:chOff x="1816" y="3441"/>
            <a:chExt cx="1404" cy="488"/>
          </a:xfrm>
        </p:grpSpPr>
        <p:sp>
          <p:nvSpPr>
            <p:cNvPr id="19478" name="AutoShape 309">
              <a:extLst>
                <a:ext uri="{FF2B5EF4-FFF2-40B4-BE49-F238E27FC236}">
                  <a16:creationId xmlns:a16="http://schemas.microsoft.com/office/drawing/2014/main" id="{4FA7F226-582B-478E-95F6-9DC31C52D76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16" y="3441"/>
              <a:ext cx="1404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9" name="Line 311">
              <a:extLst>
                <a:ext uri="{FF2B5EF4-FFF2-40B4-BE49-F238E27FC236}">
                  <a16:creationId xmlns:a16="http://schemas.microsoft.com/office/drawing/2014/main" id="{77341332-9EA1-4A76-8003-6BBEA7E1AE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71" y="3678"/>
              <a:ext cx="21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0" name="Rectangle 312">
              <a:extLst>
                <a:ext uri="{FF2B5EF4-FFF2-40B4-BE49-F238E27FC236}">
                  <a16:creationId xmlns:a16="http://schemas.microsoft.com/office/drawing/2014/main" id="{F7D1E795-FC71-4ACF-9E34-123D8D814E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6" y="3555"/>
              <a:ext cx="143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)</a:t>
              </a:r>
              <a:endParaRPr lang="en-US" altLang="en-US"/>
            </a:p>
          </p:txBody>
        </p:sp>
        <p:sp>
          <p:nvSpPr>
            <p:cNvPr id="19481" name="Rectangle 313">
              <a:extLst>
                <a:ext uri="{FF2B5EF4-FFF2-40B4-BE49-F238E27FC236}">
                  <a16:creationId xmlns:a16="http://schemas.microsoft.com/office/drawing/2014/main" id="{FC6BBB08-2FFC-4701-916C-423CDCD417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5" y="3555"/>
              <a:ext cx="16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y</a:t>
              </a:r>
              <a:endParaRPr lang="en-US" altLang="en-US"/>
            </a:p>
          </p:txBody>
        </p:sp>
        <p:sp>
          <p:nvSpPr>
            <p:cNvPr id="19482" name="Rectangle 314">
              <a:extLst>
                <a:ext uri="{FF2B5EF4-FFF2-40B4-BE49-F238E27FC236}">
                  <a16:creationId xmlns:a16="http://schemas.microsoft.com/office/drawing/2014/main" id="{DFB9CF7E-8EE8-4361-85D6-C9AFE76202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6" y="3555"/>
              <a:ext cx="17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b</a:t>
              </a:r>
              <a:endParaRPr lang="en-US" altLang="en-US"/>
            </a:p>
          </p:txBody>
        </p:sp>
        <p:sp>
          <p:nvSpPr>
            <p:cNvPr id="19483" name="Rectangle 315">
              <a:extLst>
                <a:ext uri="{FF2B5EF4-FFF2-40B4-BE49-F238E27FC236}">
                  <a16:creationId xmlns:a16="http://schemas.microsoft.com/office/drawing/2014/main" id="{7721EA22-F8D9-49A9-BF78-C699D6B830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3" y="3555"/>
              <a:ext cx="143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(</a:t>
              </a:r>
              <a:endParaRPr lang="en-US" altLang="en-US"/>
            </a:p>
          </p:txBody>
        </p:sp>
        <p:sp>
          <p:nvSpPr>
            <p:cNvPr id="19484" name="Rectangle 316">
              <a:extLst>
                <a:ext uri="{FF2B5EF4-FFF2-40B4-BE49-F238E27FC236}">
                  <a16:creationId xmlns:a16="http://schemas.microsoft.com/office/drawing/2014/main" id="{1CB202B5-2F5B-40A4-A9EF-9DE368A3CA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4" y="3434"/>
              <a:ext cx="17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k</a:t>
              </a:r>
              <a:endParaRPr lang="en-US" altLang="en-US"/>
            </a:p>
          </p:txBody>
        </p:sp>
        <p:sp>
          <p:nvSpPr>
            <p:cNvPr id="19485" name="Rectangle 317">
              <a:extLst>
                <a:ext uri="{FF2B5EF4-FFF2-40B4-BE49-F238E27FC236}">
                  <a16:creationId xmlns:a16="http://schemas.microsoft.com/office/drawing/2014/main" id="{4FB0B670-4EC5-44BB-82CE-7D23FED5A9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6" y="3555"/>
              <a:ext cx="16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/>
            </a:p>
          </p:txBody>
        </p:sp>
        <p:sp>
          <p:nvSpPr>
            <p:cNvPr id="19486" name="Rectangle 318">
              <a:extLst>
                <a:ext uri="{FF2B5EF4-FFF2-40B4-BE49-F238E27FC236}">
                  <a16:creationId xmlns:a16="http://schemas.microsoft.com/office/drawing/2014/main" id="{4CE596FC-02F4-4307-9E3B-CCE5D5069F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5" y="3543"/>
              <a:ext cx="10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19487" name="Rectangle 319">
              <a:extLst>
                <a:ext uri="{FF2B5EF4-FFF2-40B4-BE49-F238E27FC236}">
                  <a16:creationId xmlns:a16="http://schemas.microsoft.com/office/drawing/2014/main" id="{72DE3F5C-5181-413A-A85F-E782B6584A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2" y="3543"/>
              <a:ext cx="10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19488" name="Rectangle 320">
              <a:extLst>
                <a:ext uri="{FF2B5EF4-FFF2-40B4-BE49-F238E27FC236}">
                  <a16:creationId xmlns:a16="http://schemas.microsoft.com/office/drawing/2014/main" id="{252AAAA0-772C-428B-ADBE-1D535DFF49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5" y="3700"/>
              <a:ext cx="173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19489" name="Rectangle 321">
              <a:extLst>
                <a:ext uri="{FF2B5EF4-FFF2-40B4-BE49-F238E27FC236}">
                  <a16:creationId xmlns:a16="http://schemas.microsoft.com/office/drawing/2014/main" id="{53783EFC-730F-4499-9E78-1D36F2341B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3" y="3536"/>
              <a:ext cx="222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-</a:t>
              </a:r>
              <a:endParaRPr lang="en-US" altLang="en-US"/>
            </a:p>
          </p:txBody>
        </p:sp>
        <p:sp>
          <p:nvSpPr>
            <p:cNvPr id="19490" name="Rectangle 322">
              <a:extLst>
                <a:ext uri="{FF2B5EF4-FFF2-40B4-BE49-F238E27FC236}">
                  <a16:creationId xmlns:a16="http://schemas.microsoft.com/office/drawing/2014/main" id="{F2520011-8081-4D91-8FA7-674578B96E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8" y="3536"/>
              <a:ext cx="222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/>
            </a:p>
          </p:txBody>
        </p:sp>
        <p:sp>
          <p:nvSpPr>
            <p:cNvPr id="19491" name="Rectangle 323">
              <a:extLst>
                <a:ext uri="{FF2B5EF4-FFF2-40B4-BE49-F238E27FC236}">
                  <a16:creationId xmlns:a16="http://schemas.microsoft.com/office/drawing/2014/main" id="{A233AB1B-24F6-4973-AA31-B0F285346F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3" y="3680"/>
              <a:ext cx="233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h</a:t>
              </a:r>
              <a:endParaRPr lang="en-US" altLang="en-US"/>
            </a:p>
          </p:txBody>
        </p:sp>
      </p:grp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4F6F96-4A87-486B-A273-2EF0CBCC4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SAobraćajni fakultet u Beogradu                                    dr Gordana Kastratović</a:t>
            </a:r>
            <a:endParaRPr lang="en-U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1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7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7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7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7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7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5" grpId="0"/>
      <p:bldP spid="171267" grpId="0"/>
      <p:bldP spid="171288" grpId="0"/>
      <p:bldP spid="1713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lide Number Placeholder 4">
            <a:extLst>
              <a:ext uri="{FF2B5EF4-FFF2-40B4-BE49-F238E27FC236}">
                <a16:creationId xmlns:a16="http://schemas.microsoft.com/office/drawing/2014/main" id="{3684E107-C26C-4779-BC85-2F4F5A157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ADF322D-26AB-4CF9-BDA8-596089EA2C74}" type="slidenum">
              <a:rPr lang="en-US" altLang="en-US" sz="1400"/>
              <a:pPr eaLnBrk="1" hangingPunct="1"/>
              <a:t>22</a:t>
            </a:fld>
            <a:endParaRPr lang="en-US" altLang="en-US" sz="1400"/>
          </a:p>
        </p:txBody>
      </p:sp>
      <p:sp>
        <p:nvSpPr>
          <p:cNvPr id="20484" name="Line 2">
            <a:extLst>
              <a:ext uri="{FF2B5EF4-FFF2-40B4-BE49-F238E27FC236}">
                <a16:creationId xmlns:a16="http://schemas.microsoft.com/office/drawing/2014/main" id="{93F27B42-3D7B-4E20-8DC4-E0590A9251D2}"/>
              </a:ext>
            </a:extLst>
          </p:cNvPr>
          <p:cNvSpPr>
            <a:spLocks noChangeShapeType="1"/>
          </p:cNvSpPr>
          <p:nvPr/>
        </p:nvSpPr>
        <p:spPr bwMode="auto">
          <a:xfrm>
            <a:off x="215900" y="512763"/>
            <a:ext cx="8697913" cy="0"/>
          </a:xfrm>
          <a:prstGeom prst="line">
            <a:avLst/>
          </a:prstGeom>
          <a:noFill/>
          <a:ln w="92075" cmpd="thickThin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Text Box 4">
            <a:extLst>
              <a:ext uri="{FF2B5EF4-FFF2-40B4-BE49-F238E27FC236}">
                <a16:creationId xmlns:a16="http://schemas.microsoft.com/office/drawing/2014/main" id="{9478505B-E17C-40EE-9C1C-764F7AA22F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4075" y="161925"/>
            <a:ext cx="23574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sr-Latn-CS" altLang="en-US" sz="1500" b="1">
                <a:solidFill>
                  <a:srgbClr val="000000"/>
                </a:solidFill>
              </a:rPr>
              <a:t>MEHANIKA FLUIDA</a:t>
            </a:r>
            <a:endParaRPr lang="en-US" altLang="en-US" sz="1500" b="1">
              <a:solidFill>
                <a:srgbClr val="000000"/>
              </a:solidFill>
            </a:endParaRPr>
          </a:p>
        </p:txBody>
      </p:sp>
      <p:sp>
        <p:nvSpPr>
          <p:cNvPr id="20487" name="Line 5">
            <a:extLst>
              <a:ext uri="{FF2B5EF4-FFF2-40B4-BE49-F238E27FC236}">
                <a16:creationId xmlns:a16="http://schemas.microsoft.com/office/drawing/2014/main" id="{BBC5100D-D45D-4FC4-9146-F7363A4D3866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188" y="6324600"/>
            <a:ext cx="8683625" cy="0"/>
          </a:xfrm>
          <a:prstGeom prst="line">
            <a:avLst/>
          </a:prstGeom>
          <a:noFill/>
          <a:ln w="92075" cmpd="thinThick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WordArt 6">
            <a:extLst>
              <a:ext uri="{FF2B5EF4-FFF2-40B4-BE49-F238E27FC236}">
                <a16:creationId xmlns:a16="http://schemas.microsoft.com/office/drawing/2014/main" id="{D16B6946-0146-494F-B9B4-A0784A70F55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73125" y="800100"/>
            <a:ext cx="7397750" cy="4191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spc="560">
                <a:gradFill rotWithShape="1">
                  <a:gsLst>
                    <a:gs pos="0">
                      <a:srgbClr val="4D4D4D"/>
                    </a:gs>
                    <a:gs pos="50000">
                      <a:srgbClr val="B8B8B8"/>
                    </a:gs>
                    <a:gs pos="100000">
                      <a:srgbClr val="4D4D4D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DINAMIKA VISKOZNOG FLUIDA</a:t>
            </a:r>
          </a:p>
        </p:txBody>
      </p:sp>
      <p:sp>
        <p:nvSpPr>
          <p:cNvPr id="172039" name="Text Box 7">
            <a:extLst>
              <a:ext uri="{FF2B5EF4-FFF2-40B4-BE49-F238E27FC236}">
                <a16:creationId xmlns:a16="http://schemas.microsoft.com/office/drawing/2014/main" id="{E106E29C-81B6-4794-B38F-B4CD1FB6A9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75" y="1881188"/>
            <a:ext cx="3903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CS" altLang="en-US" sz="1800" b="1"/>
              <a:t>Maksimalna brzina je na x-osi:</a:t>
            </a:r>
            <a:endParaRPr lang="en-US" altLang="en-US" sz="1800" b="1"/>
          </a:p>
        </p:txBody>
      </p:sp>
      <p:pic>
        <p:nvPicPr>
          <p:cNvPr id="172040" name="Picture 8" descr="BD10263_">
            <a:extLst>
              <a:ext uri="{FF2B5EF4-FFF2-40B4-BE49-F238E27FC236}">
                <a16:creationId xmlns:a16="http://schemas.microsoft.com/office/drawing/2014/main" id="{F46AC2B6-86D4-4E95-A3A8-555E9E072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952625"/>
            <a:ext cx="179388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1" name="WordArt 9">
            <a:extLst>
              <a:ext uri="{FF2B5EF4-FFF2-40B4-BE49-F238E27FC236}">
                <a16:creationId xmlns:a16="http://schemas.microsoft.com/office/drawing/2014/main" id="{BD76A189-F4EF-44C4-95DF-CF8D9F494CA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46238" y="1376363"/>
            <a:ext cx="5849937" cy="3238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spc="560">
                <a:gradFill rotWithShape="1">
                  <a:gsLst>
                    <a:gs pos="0">
                      <a:srgbClr val="4D4D4D"/>
                    </a:gs>
                    <a:gs pos="50000">
                      <a:srgbClr val="B8B8B8"/>
                    </a:gs>
                    <a:gs pos="100000">
                      <a:srgbClr val="4D4D4D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LAMINARNO STRUJANJE</a:t>
            </a:r>
          </a:p>
        </p:txBody>
      </p:sp>
      <p:grpSp>
        <p:nvGrpSpPr>
          <p:cNvPr id="2" name="Group 80">
            <a:extLst>
              <a:ext uri="{FF2B5EF4-FFF2-40B4-BE49-F238E27FC236}">
                <a16:creationId xmlns:a16="http://schemas.microsoft.com/office/drawing/2014/main" id="{831C9F7C-F8C7-407E-9909-3AEF0BF3100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19138" y="2673350"/>
            <a:ext cx="3276600" cy="2159000"/>
            <a:chOff x="544" y="2091"/>
            <a:chExt cx="1922" cy="1267"/>
          </a:xfrm>
        </p:grpSpPr>
        <p:sp>
          <p:nvSpPr>
            <p:cNvPr id="20531" name="AutoShape 81">
              <a:extLst>
                <a:ext uri="{FF2B5EF4-FFF2-40B4-BE49-F238E27FC236}">
                  <a16:creationId xmlns:a16="http://schemas.microsoft.com/office/drawing/2014/main" id="{E6EE2A6F-5370-4006-A604-AA330892D75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44" y="2137"/>
              <a:ext cx="1922" cy="1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532" name="Group 82">
              <a:extLst>
                <a:ext uri="{FF2B5EF4-FFF2-40B4-BE49-F238E27FC236}">
                  <a16:creationId xmlns:a16="http://schemas.microsoft.com/office/drawing/2014/main" id="{F34D85AB-B8F8-4E3C-8725-FF2A1B02E8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4" y="2091"/>
              <a:ext cx="1901" cy="1088"/>
              <a:chOff x="554" y="2091"/>
              <a:chExt cx="1901" cy="1088"/>
            </a:xfrm>
          </p:grpSpPr>
          <p:sp>
            <p:nvSpPr>
              <p:cNvPr id="20552" name="Rectangle 83">
                <a:extLst>
                  <a:ext uri="{FF2B5EF4-FFF2-40B4-BE49-F238E27FC236}">
                    <a16:creationId xmlns:a16="http://schemas.microsoft.com/office/drawing/2014/main" id="{B85D1A5D-E1ED-4EDF-BD6A-B3A1C7F78C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1" y="2784"/>
                <a:ext cx="1434" cy="4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53" name="Freeform 84">
                <a:extLst>
                  <a:ext uri="{FF2B5EF4-FFF2-40B4-BE49-F238E27FC236}">
                    <a16:creationId xmlns:a16="http://schemas.microsoft.com/office/drawing/2014/main" id="{6FFC9624-4443-4876-8BEA-8AB7374AA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8" y="2774"/>
                <a:ext cx="46" cy="23"/>
              </a:xfrm>
              <a:custGeom>
                <a:avLst/>
                <a:gdLst>
                  <a:gd name="T0" fmla="*/ 46 w 46"/>
                  <a:gd name="T1" fmla="*/ 12 h 23"/>
                  <a:gd name="T2" fmla="*/ 0 w 46"/>
                  <a:gd name="T3" fmla="*/ 0 h 23"/>
                  <a:gd name="T4" fmla="*/ 0 w 46"/>
                  <a:gd name="T5" fmla="*/ 0 h 23"/>
                  <a:gd name="T6" fmla="*/ 0 w 46"/>
                  <a:gd name="T7" fmla="*/ 0 h 23"/>
                  <a:gd name="T8" fmla="*/ 0 w 46"/>
                  <a:gd name="T9" fmla="*/ 0 h 23"/>
                  <a:gd name="T10" fmla="*/ 2 w 46"/>
                  <a:gd name="T11" fmla="*/ 2 h 23"/>
                  <a:gd name="T12" fmla="*/ 2 w 46"/>
                  <a:gd name="T13" fmla="*/ 2 h 23"/>
                  <a:gd name="T14" fmla="*/ 2 w 46"/>
                  <a:gd name="T15" fmla="*/ 2 h 23"/>
                  <a:gd name="T16" fmla="*/ 2 w 46"/>
                  <a:gd name="T17" fmla="*/ 4 h 23"/>
                  <a:gd name="T18" fmla="*/ 2 w 46"/>
                  <a:gd name="T19" fmla="*/ 4 h 23"/>
                  <a:gd name="T20" fmla="*/ 4 w 46"/>
                  <a:gd name="T21" fmla="*/ 6 h 23"/>
                  <a:gd name="T22" fmla="*/ 4 w 46"/>
                  <a:gd name="T23" fmla="*/ 6 h 23"/>
                  <a:gd name="T24" fmla="*/ 4 w 46"/>
                  <a:gd name="T25" fmla="*/ 6 h 23"/>
                  <a:gd name="T26" fmla="*/ 4 w 46"/>
                  <a:gd name="T27" fmla="*/ 8 h 23"/>
                  <a:gd name="T28" fmla="*/ 4 w 46"/>
                  <a:gd name="T29" fmla="*/ 8 h 23"/>
                  <a:gd name="T30" fmla="*/ 4 w 46"/>
                  <a:gd name="T31" fmla="*/ 10 h 23"/>
                  <a:gd name="T32" fmla="*/ 4 w 46"/>
                  <a:gd name="T33" fmla="*/ 10 h 23"/>
                  <a:gd name="T34" fmla="*/ 4 w 46"/>
                  <a:gd name="T35" fmla="*/ 10 h 23"/>
                  <a:gd name="T36" fmla="*/ 4 w 46"/>
                  <a:gd name="T37" fmla="*/ 12 h 23"/>
                  <a:gd name="T38" fmla="*/ 4 w 46"/>
                  <a:gd name="T39" fmla="*/ 12 h 23"/>
                  <a:gd name="T40" fmla="*/ 4 w 46"/>
                  <a:gd name="T41" fmla="*/ 14 h 23"/>
                  <a:gd name="T42" fmla="*/ 4 w 46"/>
                  <a:gd name="T43" fmla="*/ 14 h 23"/>
                  <a:gd name="T44" fmla="*/ 4 w 46"/>
                  <a:gd name="T45" fmla="*/ 14 h 23"/>
                  <a:gd name="T46" fmla="*/ 4 w 46"/>
                  <a:gd name="T47" fmla="*/ 16 h 23"/>
                  <a:gd name="T48" fmla="*/ 4 w 46"/>
                  <a:gd name="T49" fmla="*/ 16 h 23"/>
                  <a:gd name="T50" fmla="*/ 4 w 46"/>
                  <a:gd name="T51" fmla="*/ 18 h 23"/>
                  <a:gd name="T52" fmla="*/ 4 w 46"/>
                  <a:gd name="T53" fmla="*/ 18 h 23"/>
                  <a:gd name="T54" fmla="*/ 2 w 46"/>
                  <a:gd name="T55" fmla="*/ 18 h 23"/>
                  <a:gd name="T56" fmla="*/ 2 w 46"/>
                  <a:gd name="T57" fmla="*/ 20 h 23"/>
                  <a:gd name="T58" fmla="*/ 2 w 46"/>
                  <a:gd name="T59" fmla="*/ 20 h 23"/>
                  <a:gd name="T60" fmla="*/ 2 w 46"/>
                  <a:gd name="T61" fmla="*/ 22 h 23"/>
                  <a:gd name="T62" fmla="*/ 2 w 46"/>
                  <a:gd name="T63" fmla="*/ 22 h 23"/>
                  <a:gd name="T64" fmla="*/ 0 w 46"/>
                  <a:gd name="T65" fmla="*/ 22 h 23"/>
                  <a:gd name="T66" fmla="*/ 0 w 46"/>
                  <a:gd name="T67" fmla="*/ 23 h 23"/>
                  <a:gd name="T68" fmla="*/ 0 w 46"/>
                  <a:gd name="T69" fmla="*/ 23 h 23"/>
                  <a:gd name="T70" fmla="*/ 46 w 46"/>
                  <a:gd name="T71" fmla="*/ 12 h 23"/>
                  <a:gd name="T72" fmla="*/ 46 w 46"/>
                  <a:gd name="T73" fmla="*/ 12 h 2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6"/>
                  <a:gd name="T112" fmla="*/ 0 h 23"/>
                  <a:gd name="T113" fmla="*/ 46 w 46"/>
                  <a:gd name="T114" fmla="*/ 23 h 2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6" h="23">
                    <a:moveTo>
                      <a:pt x="46" y="12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4" y="12"/>
                    </a:lnTo>
                    <a:lnTo>
                      <a:pt x="4" y="14"/>
                    </a:lnTo>
                    <a:lnTo>
                      <a:pt x="4" y="16"/>
                    </a:lnTo>
                    <a:lnTo>
                      <a:pt x="4" y="18"/>
                    </a:lnTo>
                    <a:lnTo>
                      <a:pt x="2" y="18"/>
                    </a:lnTo>
                    <a:lnTo>
                      <a:pt x="2" y="20"/>
                    </a:lnTo>
                    <a:lnTo>
                      <a:pt x="2" y="22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46" y="1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4" name="Rectangle 85">
                <a:extLst>
                  <a:ext uri="{FF2B5EF4-FFF2-40B4-BE49-F238E27FC236}">
                    <a16:creationId xmlns:a16="http://schemas.microsoft.com/office/drawing/2014/main" id="{E5FDA8A2-77D1-4B38-A1E3-290711EFEF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9" y="2173"/>
                <a:ext cx="4" cy="617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55" name="Freeform 86">
                <a:extLst>
                  <a:ext uri="{FF2B5EF4-FFF2-40B4-BE49-F238E27FC236}">
                    <a16:creationId xmlns:a16="http://schemas.microsoft.com/office/drawing/2014/main" id="{9E940BD1-E440-4C85-8DB2-FEA92F5AA3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9" y="2145"/>
                <a:ext cx="23" cy="48"/>
              </a:xfrm>
              <a:custGeom>
                <a:avLst/>
                <a:gdLst>
                  <a:gd name="T0" fmla="*/ 12 w 23"/>
                  <a:gd name="T1" fmla="*/ 0 h 48"/>
                  <a:gd name="T2" fmla="*/ 0 w 23"/>
                  <a:gd name="T3" fmla="*/ 48 h 48"/>
                  <a:gd name="T4" fmla="*/ 0 w 23"/>
                  <a:gd name="T5" fmla="*/ 48 h 48"/>
                  <a:gd name="T6" fmla="*/ 0 w 23"/>
                  <a:gd name="T7" fmla="*/ 48 h 48"/>
                  <a:gd name="T8" fmla="*/ 0 w 23"/>
                  <a:gd name="T9" fmla="*/ 46 h 48"/>
                  <a:gd name="T10" fmla="*/ 2 w 23"/>
                  <a:gd name="T11" fmla="*/ 46 h 48"/>
                  <a:gd name="T12" fmla="*/ 2 w 23"/>
                  <a:gd name="T13" fmla="*/ 46 h 48"/>
                  <a:gd name="T14" fmla="*/ 4 w 23"/>
                  <a:gd name="T15" fmla="*/ 46 h 48"/>
                  <a:gd name="T16" fmla="*/ 4 w 23"/>
                  <a:gd name="T17" fmla="*/ 44 h 48"/>
                  <a:gd name="T18" fmla="*/ 4 w 23"/>
                  <a:gd name="T19" fmla="*/ 44 h 48"/>
                  <a:gd name="T20" fmla="*/ 6 w 23"/>
                  <a:gd name="T21" fmla="*/ 44 h 48"/>
                  <a:gd name="T22" fmla="*/ 6 w 23"/>
                  <a:gd name="T23" fmla="*/ 44 h 48"/>
                  <a:gd name="T24" fmla="*/ 8 w 23"/>
                  <a:gd name="T25" fmla="*/ 44 h 48"/>
                  <a:gd name="T26" fmla="*/ 8 w 23"/>
                  <a:gd name="T27" fmla="*/ 44 h 48"/>
                  <a:gd name="T28" fmla="*/ 8 w 23"/>
                  <a:gd name="T29" fmla="*/ 42 h 48"/>
                  <a:gd name="T30" fmla="*/ 10 w 23"/>
                  <a:gd name="T31" fmla="*/ 42 h 48"/>
                  <a:gd name="T32" fmla="*/ 10 w 23"/>
                  <a:gd name="T33" fmla="*/ 42 h 48"/>
                  <a:gd name="T34" fmla="*/ 12 w 23"/>
                  <a:gd name="T35" fmla="*/ 42 h 48"/>
                  <a:gd name="T36" fmla="*/ 12 w 23"/>
                  <a:gd name="T37" fmla="*/ 42 h 48"/>
                  <a:gd name="T38" fmla="*/ 12 w 23"/>
                  <a:gd name="T39" fmla="*/ 42 h 48"/>
                  <a:gd name="T40" fmla="*/ 14 w 23"/>
                  <a:gd name="T41" fmla="*/ 42 h 48"/>
                  <a:gd name="T42" fmla="*/ 14 w 23"/>
                  <a:gd name="T43" fmla="*/ 42 h 48"/>
                  <a:gd name="T44" fmla="*/ 15 w 23"/>
                  <a:gd name="T45" fmla="*/ 42 h 48"/>
                  <a:gd name="T46" fmla="*/ 15 w 23"/>
                  <a:gd name="T47" fmla="*/ 44 h 48"/>
                  <a:gd name="T48" fmla="*/ 15 w 23"/>
                  <a:gd name="T49" fmla="*/ 44 h 48"/>
                  <a:gd name="T50" fmla="*/ 17 w 23"/>
                  <a:gd name="T51" fmla="*/ 44 h 48"/>
                  <a:gd name="T52" fmla="*/ 17 w 23"/>
                  <a:gd name="T53" fmla="*/ 44 h 48"/>
                  <a:gd name="T54" fmla="*/ 17 w 23"/>
                  <a:gd name="T55" fmla="*/ 44 h 48"/>
                  <a:gd name="T56" fmla="*/ 19 w 23"/>
                  <a:gd name="T57" fmla="*/ 44 h 48"/>
                  <a:gd name="T58" fmla="*/ 19 w 23"/>
                  <a:gd name="T59" fmla="*/ 46 h 48"/>
                  <a:gd name="T60" fmla="*/ 21 w 23"/>
                  <a:gd name="T61" fmla="*/ 46 h 48"/>
                  <a:gd name="T62" fmla="*/ 21 w 23"/>
                  <a:gd name="T63" fmla="*/ 46 h 48"/>
                  <a:gd name="T64" fmla="*/ 21 w 23"/>
                  <a:gd name="T65" fmla="*/ 46 h 48"/>
                  <a:gd name="T66" fmla="*/ 23 w 23"/>
                  <a:gd name="T67" fmla="*/ 48 h 48"/>
                  <a:gd name="T68" fmla="*/ 23 w 23"/>
                  <a:gd name="T69" fmla="*/ 48 h 48"/>
                  <a:gd name="T70" fmla="*/ 12 w 23"/>
                  <a:gd name="T71" fmla="*/ 0 h 48"/>
                  <a:gd name="T72" fmla="*/ 12 w 23"/>
                  <a:gd name="T73" fmla="*/ 0 h 4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3"/>
                  <a:gd name="T112" fmla="*/ 0 h 48"/>
                  <a:gd name="T113" fmla="*/ 23 w 23"/>
                  <a:gd name="T114" fmla="*/ 48 h 4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3" h="48">
                    <a:moveTo>
                      <a:pt x="12" y="0"/>
                    </a:moveTo>
                    <a:lnTo>
                      <a:pt x="0" y="48"/>
                    </a:lnTo>
                    <a:lnTo>
                      <a:pt x="0" y="46"/>
                    </a:lnTo>
                    <a:lnTo>
                      <a:pt x="2" y="46"/>
                    </a:lnTo>
                    <a:lnTo>
                      <a:pt x="4" y="46"/>
                    </a:lnTo>
                    <a:lnTo>
                      <a:pt x="4" y="44"/>
                    </a:lnTo>
                    <a:lnTo>
                      <a:pt x="6" y="44"/>
                    </a:lnTo>
                    <a:lnTo>
                      <a:pt x="8" y="44"/>
                    </a:lnTo>
                    <a:lnTo>
                      <a:pt x="8" y="42"/>
                    </a:lnTo>
                    <a:lnTo>
                      <a:pt x="10" y="42"/>
                    </a:lnTo>
                    <a:lnTo>
                      <a:pt x="12" y="42"/>
                    </a:lnTo>
                    <a:lnTo>
                      <a:pt x="14" y="42"/>
                    </a:lnTo>
                    <a:lnTo>
                      <a:pt x="15" y="42"/>
                    </a:lnTo>
                    <a:lnTo>
                      <a:pt x="15" y="44"/>
                    </a:lnTo>
                    <a:lnTo>
                      <a:pt x="17" y="44"/>
                    </a:lnTo>
                    <a:lnTo>
                      <a:pt x="19" y="44"/>
                    </a:lnTo>
                    <a:lnTo>
                      <a:pt x="19" y="46"/>
                    </a:lnTo>
                    <a:lnTo>
                      <a:pt x="21" y="46"/>
                    </a:lnTo>
                    <a:lnTo>
                      <a:pt x="23" y="4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6" name="Freeform 87">
                <a:extLst>
                  <a:ext uri="{FF2B5EF4-FFF2-40B4-BE49-F238E27FC236}">
                    <a16:creationId xmlns:a16="http://schemas.microsoft.com/office/drawing/2014/main" id="{61F15EE2-2AA5-4E94-BF5B-1153D7997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8" y="2774"/>
                <a:ext cx="48" cy="23"/>
              </a:xfrm>
              <a:custGeom>
                <a:avLst/>
                <a:gdLst>
                  <a:gd name="T0" fmla="*/ 48 w 48"/>
                  <a:gd name="T1" fmla="*/ 12 h 23"/>
                  <a:gd name="T2" fmla="*/ 0 w 48"/>
                  <a:gd name="T3" fmla="*/ 23 h 23"/>
                  <a:gd name="T4" fmla="*/ 0 w 48"/>
                  <a:gd name="T5" fmla="*/ 23 h 23"/>
                  <a:gd name="T6" fmla="*/ 2 w 48"/>
                  <a:gd name="T7" fmla="*/ 23 h 23"/>
                  <a:gd name="T8" fmla="*/ 2 w 48"/>
                  <a:gd name="T9" fmla="*/ 23 h 23"/>
                  <a:gd name="T10" fmla="*/ 2 w 48"/>
                  <a:gd name="T11" fmla="*/ 22 h 23"/>
                  <a:gd name="T12" fmla="*/ 4 w 48"/>
                  <a:gd name="T13" fmla="*/ 22 h 23"/>
                  <a:gd name="T14" fmla="*/ 4 w 48"/>
                  <a:gd name="T15" fmla="*/ 20 h 23"/>
                  <a:gd name="T16" fmla="*/ 4 w 48"/>
                  <a:gd name="T17" fmla="*/ 20 h 23"/>
                  <a:gd name="T18" fmla="*/ 4 w 48"/>
                  <a:gd name="T19" fmla="*/ 20 h 23"/>
                  <a:gd name="T20" fmla="*/ 4 w 48"/>
                  <a:gd name="T21" fmla="*/ 18 h 23"/>
                  <a:gd name="T22" fmla="*/ 6 w 48"/>
                  <a:gd name="T23" fmla="*/ 18 h 23"/>
                  <a:gd name="T24" fmla="*/ 6 w 48"/>
                  <a:gd name="T25" fmla="*/ 16 h 23"/>
                  <a:gd name="T26" fmla="*/ 6 w 48"/>
                  <a:gd name="T27" fmla="*/ 16 h 23"/>
                  <a:gd name="T28" fmla="*/ 6 w 48"/>
                  <a:gd name="T29" fmla="*/ 16 h 23"/>
                  <a:gd name="T30" fmla="*/ 6 w 48"/>
                  <a:gd name="T31" fmla="*/ 14 h 23"/>
                  <a:gd name="T32" fmla="*/ 6 w 48"/>
                  <a:gd name="T33" fmla="*/ 14 h 23"/>
                  <a:gd name="T34" fmla="*/ 6 w 48"/>
                  <a:gd name="T35" fmla="*/ 12 h 23"/>
                  <a:gd name="T36" fmla="*/ 6 w 48"/>
                  <a:gd name="T37" fmla="*/ 12 h 23"/>
                  <a:gd name="T38" fmla="*/ 6 w 48"/>
                  <a:gd name="T39" fmla="*/ 12 h 23"/>
                  <a:gd name="T40" fmla="*/ 6 w 48"/>
                  <a:gd name="T41" fmla="*/ 10 h 23"/>
                  <a:gd name="T42" fmla="*/ 6 w 48"/>
                  <a:gd name="T43" fmla="*/ 10 h 23"/>
                  <a:gd name="T44" fmla="*/ 6 w 48"/>
                  <a:gd name="T45" fmla="*/ 8 h 23"/>
                  <a:gd name="T46" fmla="*/ 6 w 48"/>
                  <a:gd name="T47" fmla="*/ 8 h 23"/>
                  <a:gd name="T48" fmla="*/ 6 w 48"/>
                  <a:gd name="T49" fmla="*/ 8 h 23"/>
                  <a:gd name="T50" fmla="*/ 6 w 48"/>
                  <a:gd name="T51" fmla="*/ 6 h 23"/>
                  <a:gd name="T52" fmla="*/ 4 w 48"/>
                  <a:gd name="T53" fmla="*/ 6 h 23"/>
                  <a:gd name="T54" fmla="*/ 4 w 48"/>
                  <a:gd name="T55" fmla="*/ 6 h 23"/>
                  <a:gd name="T56" fmla="*/ 4 w 48"/>
                  <a:gd name="T57" fmla="*/ 4 h 23"/>
                  <a:gd name="T58" fmla="*/ 4 w 48"/>
                  <a:gd name="T59" fmla="*/ 4 h 23"/>
                  <a:gd name="T60" fmla="*/ 4 w 48"/>
                  <a:gd name="T61" fmla="*/ 2 h 23"/>
                  <a:gd name="T62" fmla="*/ 2 w 48"/>
                  <a:gd name="T63" fmla="*/ 2 h 23"/>
                  <a:gd name="T64" fmla="*/ 2 w 48"/>
                  <a:gd name="T65" fmla="*/ 2 h 23"/>
                  <a:gd name="T66" fmla="*/ 2 w 48"/>
                  <a:gd name="T67" fmla="*/ 0 h 23"/>
                  <a:gd name="T68" fmla="*/ 0 w 48"/>
                  <a:gd name="T69" fmla="*/ 0 h 23"/>
                  <a:gd name="T70" fmla="*/ 48 w 48"/>
                  <a:gd name="T71" fmla="*/ 12 h 23"/>
                  <a:gd name="T72" fmla="*/ 48 w 48"/>
                  <a:gd name="T73" fmla="*/ 12 h 2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8"/>
                  <a:gd name="T112" fmla="*/ 0 h 23"/>
                  <a:gd name="T113" fmla="*/ 48 w 48"/>
                  <a:gd name="T114" fmla="*/ 23 h 2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8" h="23">
                    <a:moveTo>
                      <a:pt x="48" y="12"/>
                    </a:moveTo>
                    <a:lnTo>
                      <a:pt x="0" y="23"/>
                    </a:lnTo>
                    <a:lnTo>
                      <a:pt x="2" y="23"/>
                    </a:lnTo>
                    <a:lnTo>
                      <a:pt x="2" y="22"/>
                    </a:lnTo>
                    <a:lnTo>
                      <a:pt x="4" y="22"/>
                    </a:lnTo>
                    <a:lnTo>
                      <a:pt x="4" y="20"/>
                    </a:lnTo>
                    <a:lnTo>
                      <a:pt x="4" y="18"/>
                    </a:lnTo>
                    <a:lnTo>
                      <a:pt x="6" y="18"/>
                    </a:lnTo>
                    <a:lnTo>
                      <a:pt x="6" y="16"/>
                    </a:lnTo>
                    <a:lnTo>
                      <a:pt x="6" y="14"/>
                    </a:lnTo>
                    <a:lnTo>
                      <a:pt x="6" y="12"/>
                    </a:lnTo>
                    <a:lnTo>
                      <a:pt x="6" y="10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48" y="1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7" name="Rectangle 88">
                <a:extLst>
                  <a:ext uri="{FF2B5EF4-FFF2-40B4-BE49-F238E27FC236}">
                    <a16:creationId xmlns:a16="http://schemas.microsoft.com/office/drawing/2014/main" id="{FBA384A9-2935-4DE9-80EE-D589A7B01B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5" y="2782"/>
                <a:ext cx="322" cy="8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58" name="Freeform 89">
                <a:extLst>
                  <a:ext uri="{FF2B5EF4-FFF2-40B4-BE49-F238E27FC236}">
                    <a16:creationId xmlns:a16="http://schemas.microsoft.com/office/drawing/2014/main" id="{AD443E3F-9E14-49DF-A5BC-82B95C27A0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2" y="2819"/>
                <a:ext cx="48" cy="23"/>
              </a:xfrm>
              <a:custGeom>
                <a:avLst/>
                <a:gdLst>
                  <a:gd name="T0" fmla="*/ 48 w 48"/>
                  <a:gd name="T1" fmla="*/ 11 h 23"/>
                  <a:gd name="T2" fmla="*/ 0 w 48"/>
                  <a:gd name="T3" fmla="*/ 23 h 23"/>
                  <a:gd name="T4" fmla="*/ 0 w 48"/>
                  <a:gd name="T5" fmla="*/ 23 h 23"/>
                  <a:gd name="T6" fmla="*/ 2 w 48"/>
                  <a:gd name="T7" fmla="*/ 23 h 23"/>
                  <a:gd name="T8" fmla="*/ 2 w 48"/>
                  <a:gd name="T9" fmla="*/ 23 h 23"/>
                  <a:gd name="T10" fmla="*/ 2 w 48"/>
                  <a:gd name="T11" fmla="*/ 21 h 23"/>
                  <a:gd name="T12" fmla="*/ 2 w 48"/>
                  <a:gd name="T13" fmla="*/ 21 h 23"/>
                  <a:gd name="T14" fmla="*/ 4 w 48"/>
                  <a:gd name="T15" fmla="*/ 19 h 23"/>
                  <a:gd name="T16" fmla="*/ 4 w 48"/>
                  <a:gd name="T17" fmla="*/ 19 h 23"/>
                  <a:gd name="T18" fmla="*/ 4 w 48"/>
                  <a:gd name="T19" fmla="*/ 19 h 23"/>
                  <a:gd name="T20" fmla="*/ 4 w 48"/>
                  <a:gd name="T21" fmla="*/ 17 h 23"/>
                  <a:gd name="T22" fmla="*/ 4 w 48"/>
                  <a:gd name="T23" fmla="*/ 17 h 23"/>
                  <a:gd name="T24" fmla="*/ 4 w 48"/>
                  <a:gd name="T25" fmla="*/ 15 h 23"/>
                  <a:gd name="T26" fmla="*/ 6 w 48"/>
                  <a:gd name="T27" fmla="*/ 15 h 23"/>
                  <a:gd name="T28" fmla="*/ 6 w 48"/>
                  <a:gd name="T29" fmla="*/ 15 h 23"/>
                  <a:gd name="T30" fmla="*/ 6 w 48"/>
                  <a:gd name="T31" fmla="*/ 13 h 23"/>
                  <a:gd name="T32" fmla="*/ 6 w 48"/>
                  <a:gd name="T33" fmla="*/ 13 h 23"/>
                  <a:gd name="T34" fmla="*/ 6 w 48"/>
                  <a:gd name="T35" fmla="*/ 11 h 23"/>
                  <a:gd name="T36" fmla="*/ 6 w 48"/>
                  <a:gd name="T37" fmla="*/ 11 h 23"/>
                  <a:gd name="T38" fmla="*/ 6 w 48"/>
                  <a:gd name="T39" fmla="*/ 11 h 23"/>
                  <a:gd name="T40" fmla="*/ 6 w 48"/>
                  <a:gd name="T41" fmla="*/ 9 h 23"/>
                  <a:gd name="T42" fmla="*/ 6 w 48"/>
                  <a:gd name="T43" fmla="*/ 9 h 23"/>
                  <a:gd name="T44" fmla="*/ 6 w 48"/>
                  <a:gd name="T45" fmla="*/ 7 h 23"/>
                  <a:gd name="T46" fmla="*/ 6 w 48"/>
                  <a:gd name="T47" fmla="*/ 7 h 23"/>
                  <a:gd name="T48" fmla="*/ 4 w 48"/>
                  <a:gd name="T49" fmla="*/ 7 h 23"/>
                  <a:gd name="T50" fmla="*/ 4 w 48"/>
                  <a:gd name="T51" fmla="*/ 5 h 23"/>
                  <a:gd name="T52" fmla="*/ 4 w 48"/>
                  <a:gd name="T53" fmla="*/ 5 h 23"/>
                  <a:gd name="T54" fmla="*/ 4 w 48"/>
                  <a:gd name="T55" fmla="*/ 5 h 23"/>
                  <a:gd name="T56" fmla="*/ 4 w 48"/>
                  <a:gd name="T57" fmla="*/ 3 h 23"/>
                  <a:gd name="T58" fmla="*/ 4 w 48"/>
                  <a:gd name="T59" fmla="*/ 3 h 23"/>
                  <a:gd name="T60" fmla="*/ 2 w 48"/>
                  <a:gd name="T61" fmla="*/ 1 h 23"/>
                  <a:gd name="T62" fmla="*/ 2 w 48"/>
                  <a:gd name="T63" fmla="*/ 1 h 23"/>
                  <a:gd name="T64" fmla="*/ 2 w 48"/>
                  <a:gd name="T65" fmla="*/ 1 h 23"/>
                  <a:gd name="T66" fmla="*/ 2 w 48"/>
                  <a:gd name="T67" fmla="*/ 0 h 23"/>
                  <a:gd name="T68" fmla="*/ 0 w 48"/>
                  <a:gd name="T69" fmla="*/ 0 h 23"/>
                  <a:gd name="T70" fmla="*/ 48 w 48"/>
                  <a:gd name="T71" fmla="*/ 11 h 23"/>
                  <a:gd name="T72" fmla="*/ 48 w 48"/>
                  <a:gd name="T73" fmla="*/ 11 h 2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8"/>
                  <a:gd name="T112" fmla="*/ 0 h 23"/>
                  <a:gd name="T113" fmla="*/ 48 w 48"/>
                  <a:gd name="T114" fmla="*/ 23 h 2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8" h="23">
                    <a:moveTo>
                      <a:pt x="48" y="11"/>
                    </a:moveTo>
                    <a:lnTo>
                      <a:pt x="0" y="23"/>
                    </a:lnTo>
                    <a:lnTo>
                      <a:pt x="2" y="23"/>
                    </a:lnTo>
                    <a:lnTo>
                      <a:pt x="2" y="21"/>
                    </a:lnTo>
                    <a:lnTo>
                      <a:pt x="4" y="19"/>
                    </a:lnTo>
                    <a:lnTo>
                      <a:pt x="4" y="17"/>
                    </a:lnTo>
                    <a:lnTo>
                      <a:pt x="4" y="15"/>
                    </a:lnTo>
                    <a:lnTo>
                      <a:pt x="6" y="15"/>
                    </a:lnTo>
                    <a:lnTo>
                      <a:pt x="6" y="13"/>
                    </a:lnTo>
                    <a:lnTo>
                      <a:pt x="6" y="11"/>
                    </a:lnTo>
                    <a:lnTo>
                      <a:pt x="6" y="9"/>
                    </a:lnTo>
                    <a:lnTo>
                      <a:pt x="6" y="7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4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48" y="1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9" name="Rectangle 90">
                <a:extLst>
                  <a:ext uri="{FF2B5EF4-FFF2-40B4-BE49-F238E27FC236}">
                    <a16:creationId xmlns:a16="http://schemas.microsoft.com/office/drawing/2014/main" id="{B42CEEC9-4E75-4060-A939-BA87C5B470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5" y="2826"/>
                <a:ext cx="316" cy="8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60" name="Freeform 91">
                <a:extLst>
                  <a:ext uri="{FF2B5EF4-FFF2-40B4-BE49-F238E27FC236}">
                    <a16:creationId xmlns:a16="http://schemas.microsoft.com/office/drawing/2014/main" id="{867411D8-0A0A-4924-B7E3-84E725B66F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9" y="2863"/>
                <a:ext cx="46" cy="23"/>
              </a:xfrm>
              <a:custGeom>
                <a:avLst/>
                <a:gdLst>
                  <a:gd name="T0" fmla="*/ 46 w 46"/>
                  <a:gd name="T1" fmla="*/ 11 h 23"/>
                  <a:gd name="T2" fmla="*/ 0 w 46"/>
                  <a:gd name="T3" fmla="*/ 23 h 23"/>
                  <a:gd name="T4" fmla="*/ 0 w 46"/>
                  <a:gd name="T5" fmla="*/ 23 h 23"/>
                  <a:gd name="T6" fmla="*/ 0 w 46"/>
                  <a:gd name="T7" fmla="*/ 23 h 23"/>
                  <a:gd name="T8" fmla="*/ 0 w 46"/>
                  <a:gd name="T9" fmla="*/ 23 h 23"/>
                  <a:gd name="T10" fmla="*/ 2 w 46"/>
                  <a:gd name="T11" fmla="*/ 21 h 23"/>
                  <a:gd name="T12" fmla="*/ 2 w 46"/>
                  <a:gd name="T13" fmla="*/ 21 h 23"/>
                  <a:gd name="T14" fmla="*/ 2 w 46"/>
                  <a:gd name="T15" fmla="*/ 19 h 23"/>
                  <a:gd name="T16" fmla="*/ 2 w 46"/>
                  <a:gd name="T17" fmla="*/ 19 h 23"/>
                  <a:gd name="T18" fmla="*/ 4 w 46"/>
                  <a:gd name="T19" fmla="*/ 19 h 23"/>
                  <a:gd name="T20" fmla="*/ 4 w 46"/>
                  <a:gd name="T21" fmla="*/ 17 h 23"/>
                  <a:gd name="T22" fmla="*/ 4 w 46"/>
                  <a:gd name="T23" fmla="*/ 17 h 23"/>
                  <a:gd name="T24" fmla="*/ 4 w 46"/>
                  <a:gd name="T25" fmla="*/ 15 h 23"/>
                  <a:gd name="T26" fmla="*/ 4 w 46"/>
                  <a:gd name="T27" fmla="*/ 15 h 23"/>
                  <a:gd name="T28" fmla="*/ 4 w 46"/>
                  <a:gd name="T29" fmla="*/ 15 h 23"/>
                  <a:gd name="T30" fmla="*/ 4 w 46"/>
                  <a:gd name="T31" fmla="*/ 13 h 23"/>
                  <a:gd name="T32" fmla="*/ 4 w 46"/>
                  <a:gd name="T33" fmla="*/ 13 h 23"/>
                  <a:gd name="T34" fmla="*/ 4 w 46"/>
                  <a:gd name="T35" fmla="*/ 11 h 23"/>
                  <a:gd name="T36" fmla="*/ 4 w 46"/>
                  <a:gd name="T37" fmla="*/ 11 h 23"/>
                  <a:gd name="T38" fmla="*/ 4 w 46"/>
                  <a:gd name="T39" fmla="*/ 11 h 23"/>
                  <a:gd name="T40" fmla="*/ 4 w 46"/>
                  <a:gd name="T41" fmla="*/ 9 h 23"/>
                  <a:gd name="T42" fmla="*/ 4 w 46"/>
                  <a:gd name="T43" fmla="*/ 9 h 23"/>
                  <a:gd name="T44" fmla="*/ 4 w 46"/>
                  <a:gd name="T45" fmla="*/ 7 h 23"/>
                  <a:gd name="T46" fmla="*/ 4 w 46"/>
                  <a:gd name="T47" fmla="*/ 7 h 23"/>
                  <a:gd name="T48" fmla="*/ 4 w 46"/>
                  <a:gd name="T49" fmla="*/ 7 h 23"/>
                  <a:gd name="T50" fmla="*/ 4 w 46"/>
                  <a:gd name="T51" fmla="*/ 5 h 23"/>
                  <a:gd name="T52" fmla="*/ 4 w 46"/>
                  <a:gd name="T53" fmla="*/ 5 h 23"/>
                  <a:gd name="T54" fmla="*/ 4 w 46"/>
                  <a:gd name="T55" fmla="*/ 5 h 23"/>
                  <a:gd name="T56" fmla="*/ 2 w 46"/>
                  <a:gd name="T57" fmla="*/ 4 h 23"/>
                  <a:gd name="T58" fmla="*/ 2 w 46"/>
                  <a:gd name="T59" fmla="*/ 4 h 23"/>
                  <a:gd name="T60" fmla="*/ 2 w 46"/>
                  <a:gd name="T61" fmla="*/ 2 h 23"/>
                  <a:gd name="T62" fmla="*/ 2 w 46"/>
                  <a:gd name="T63" fmla="*/ 2 h 23"/>
                  <a:gd name="T64" fmla="*/ 0 w 46"/>
                  <a:gd name="T65" fmla="*/ 2 h 23"/>
                  <a:gd name="T66" fmla="*/ 0 w 46"/>
                  <a:gd name="T67" fmla="*/ 0 h 23"/>
                  <a:gd name="T68" fmla="*/ 0 w 46"/>
                  <a:gd name="T69" fmla="*/ 0 h 23"/>
                  <a:gd name="T70" fmla="*/ 46 w 46"/>
                  <a:gd name="T71" fmla="*/ 11 h 23"/>
                  <a:gd name="T72" fmla="*/ 46 w 46"/>
                  <a:gd name="T73" fmla="*/ 11 h 2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6"/>
                  <a:gd name="T112" fmla="*/ 0 h 23"/>
                  <a:gd name="T113" fmla="*/ 46 w 46"/>
                  <a:gd name="T114" fmla="*/ 23 h 2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6" h="23">
                    <a:moveTo>
                      <a:pt x="46" y="11"/>
                    </a:moveTo>
                    <a:lnTo>
                      <a:pt x="0" y="23"/>
                    </a:lnTo>
                    <a:lnTo>
                      <a:pt x="2" y="21"/>
                    </a:lnTo>
                    <a:lnTo>
                      <a:pt x="2" y="19"/>
                    </a:lnTo>
                    <a:lnTo>
                      <a:pt x="4" y="19"/>
                    </a:lnTo>
                    <a:lnTo>
                      <a:pt x="4" y="17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46" y="1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1" name="Rectangle 92">
                <a:extLst>
                  <a:ext uri="{FF2B5EF4-FFF2-40B4-BE49-F238E27FC236}">
                    <a16:creationId xmlns:a16="http://schemas.microsoft.com/office/drawing/2014/main" id="{C1EF294D-269F-4002-9161-B27C0ACABC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5" y="2870"/>
                <a:ext cx="301" cy="8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62" name="Freeform 93">
                <a:extLst>
                  <a:ext uri="{FF2B5EF4-FFF2-40B4-BE49-F238E27FC236}">
                    <a16:creationId xmlns:a16="http://schemas.microsoft.com/office/drawing/2014/main" id="{94C3F1E8-02B1-4F9F-98EF-AB385C534D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0" y="2907"/>
                <a:ext cx="46" cy="23"/>
              </a:xfrm>
              <a:custGeom>
                <a:avLst/>
                <a:gdLst>
                  <a:gd name="T0" fmla="*/ 46 w 46"/>
                  <a:gd name="T1" fmla="*/ 11 h 23"/>
                  <a:gd name="T2" fmla="*/ 0 w 46"/>
                  <a:gd name="T3" fmla="*/ 23 h 23"/>
                  <a:gd name="T4" fmla="*/ 0 w 46"/>
                  <a:gd name="T5" fmla="*/ 23 h 23"/>
                  <a:gd name="T6" fmla="*/ 0 w 46"/>
                  <a:gd name="T7" fmla="*/ 23 h 23"/>
                  <a:gd name="T8" fmla="*/ 1 w 46"/>
                  <a:gd name="T9" fmla="*/ 23 h 23"/>
                  <a:gd name="T10" fmla="*/ 1 w 46"/>
                  <a:gd name="T11" fmla="*/ 21 h 23"/>
                  <a:gd name="T12" fmla="*/ 1 w 46"/>
                  <a:gd name="T13" fmla="*/ 21 h 23"/>
                  <a:gd name="T14" fmla="*/ 1 w 46"/>
                  <a:gd name="T15" fmla="*/ 19 h 23"/>
                  <a:gd name="T16" fmla="*/ 3 w 46"/>
                  <a:gd name="T17" fmla="*/ 19 h 23"/>
                  <a:gd name="T18" fmla="*/ 3 w 46"/>
                  <a:gd name="T19" fmla="*/ 19 h 23"/>
                  <a:gd name="T20" fmla="*/ 3 w 46"/>
                  <a:gd name="T21" fmla="*/ 17 h 23"/>
                  <a:gd name="T22" fmla="*/ 3 w 46"/>
                  <a:gd name="T23" fmla="*/ 17 h 23"/>
                  <a:gd name="T24" fmla="*/ 3 w 46"/>
                  <a:gd name="T25" fmla="*/ 15 h 23"/>
                  <a:gd name="T26" fmla="*/ 3 w 46"/>
                  <a:gd name="T27" fmla="*/ 15 h 23"/>
                  <a:gd name="T28" fmla="*/ 5 w 46"/>
                  <a:gd name="T29" fmla="*/ 15 h 23"/>
                  <a:gd name="T30" fmla="*/ 5 w 46"/>
                  <a:gd name="T31" fmla="*/ 13 h 23"/>
                  <a:gd name="T32" fmla="*/ 5 w 46"/>
                  <a:gd name="T33" fmla="*/ 13 h 23"/>
                  <a:gd name="T34" fmla="*/ 5 w 46"/>
                  <a:gd name="T35" fmla="*/ 11 h 23"/>
                  <a:gd name="T36" fmla="*/ 5 w 46"/>
                  <a:gd name="T37" fmla="*/ 11 h 23"/>
                  <a:gd name="T38" fmla="*/ 5 w 46"/>
                  <a:gd name="T39" fmla="*/ 11 h 23"/>
                  <a:gd name="T40" fmla="*/ 5 w 46"/>
                  <a:gd name="T41" fmla="*/ 9 h 23"/>
                  <a:gd name="T42" fmla="*/ 5 w 46"/>
                  <a:gd name="T43" fmla="*/ 9 h 23"/>
                  <a:gd name="T44" fmla="*/ 5 w 46"/>
                  <a:gd name="T45" fmla="*/ 9 h 23"/>
                  <a:gd name="T46" fmla="*/ 3 w 46"/>
                  <a:gd name="T47" fmla="*/ 8 h 23"/>
                  <a:gd name="T48" fmla="*/ 3 w 46"/>
                  <a:gd name="T49" fmla="*/ 8 h 23"/>
                  <a:gd name="T50" fmla="*/ 3 w 46"/>
                  <a:gd name="T51" fmla="*/ 6 h 23"/>
                  <a:gd name="T52" fmla="*/ 3 w 46"/>
                  <a:gd name="T53" fmla="*/ 6 h 23"/>
                  <a:gd name="T54" fmla="*/ 3 w 46"/>
                  <a:gd name="T55" fmla="*/ 6 h 23"/>
                  <a:gd name="T56" fmla="*/ 3 w 46"/>
                  <a:gd name="T57" fmla="*/ 4 h 23"/>
                  <a:gd name="T58" fmla="*/ 1 w 46"/>
                  <a:gd name="T59" fmla="*/ 4 h 23"/>
                  <a:gd name="T60" fmla="*/ 1 w 46"/>
                  <a:gd name="T61" fmla="*/ 2 h 23"/>
                  <a:gd name="T62" fmla="*/ 1 w 46"/>
                  <a:gd name="T63" fmla="*/ 2 h 23"/>
                  <a:gd name="T64" fmla="*/ 1 w 46"/>
                  <a:gd name="T65" fmla="*/ 2 h 23"/>
                  <a:gd name="T66" fmla="*/ 0 w 46"/>
                  <a:gd name="T67" fmla="*/ 0 h 23"/>
                  <a:gd name="T68" fmla="*/ 0 w 46"/>
                  <a:gd name="T69" fmla="*/ 0 h 23"/>
                  <a:gd name="T70" fmla="*/ 46 w 46"/>
                  <a:gd name="T71" fmla="*/ 11 h 23"/>
                  <a:gd name="T72" fmla="*/ 46 w 46"/>
                  <a:gd name="T73" fmla="*/ 11 h 2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6"/>
                  <a:gd name="T112" fmla="*/ 0 h 23"/>
                  <a:gd name="T113" fmla="*/ 46 w 46"/>
                  <a:gd name="T114" fmla="*/ 23 h 2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6" h="23">
                    <a:moveTo>
                      <a:pt x="46" y="11"/>
                    </a:moveTo>
                    <a:lnTo>
                      <a:pt x="0" y="23"/>
                    </a:lnTo>
                    <a:lnTo>
                      <a:pt x="1" y="23"/>
                    </a:lnTo>
                    <a:lnTo>
                      <a:pt x="1" y="21"/>
                    </a:lnTo>
                    <a:lnTo>
                      <a:pt x="1" y="19"/>
                    </a:lnTo>
                    <a:lnTo>
                      <a:pt x="3" y="19"/>
                    </a:lnTo>
                    <a:lnTo>
                      <a:pt x="3" y="17"/>
                    </a:lnTo>
                    <a:lnTo>
                      <a:pt x="3" y="15"/>
                    </a:lnTo>
                    <a:lnTo>
                      <a:pt x="5" y="15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9"/>
                    </a:lnTo>
                    <a:lnTo>
                      <a:pt x="3" y="8"/>
                    </a:lnTo>
                    <a:lnTo>
                      <a:pt x="3" y="6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46" y="1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3" name="Rectangle 94">
                <a:extLst>
                  <a:ext uri="{FF2B5EF4-FFF2-40B4-BE49-F238E27FC236}">
                    <a16:creationId xmlns:a16="http://schemas.microsoft.com/office/drawing/2014/main" id="{6A737259-CA7C-4974-A366-76699C40FA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5" y="2915"/>
                <a:ext cx="284" cy="7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64" name="Freeform 95">
                <a:extLst>
                  <a:ext uri="{FF2B5EF4-FFF2-40B4-BE49-F238E27FC236}">
                    <a16:creationId xmlns:a16="http://schemas.microsoft.com/office/drawing/2014/main" id="{8CB4A2AA-430C-4361-B960-1E15F4D1E6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3" y="2951"/>
                <a:ext cx="48" cy="23"/>
              </a:xfrm>
              <a:custGeom>
                <a:avLst/>
                <a:gdLst>
                  <a:gd name="T0" fmla="*/ 48 w 48"/>
                  <a:gd name="T1" fmla="*/ 12 h 23"/>
                  <a:gd name="T2" fmla="*/ 0 w 48"/>
                  <a:gd name="T3" fmla="*/ 23 h 23"/>
                  <a:gd name="T4" fmla="*/ 0 w 48"/>
                  <a:gd name="T5" fmla="*/ 23 h 23"/>
                  <a:gd name="T6" fmla="*/ 0 w 48"/>
                  <a:gd name="T7" fmla="*/ 23 h 23"/>
                  <a:gd name="T8" fmla="*/ 2 w 48"/>
                  <a:gd name="T9" fmla="*/ 23 h 23"/>
                  <a:gd name="T10" fmla="*/ 2 w 48"/>
                  <a:gd name="T11" fmla="*/ 21 h 23"/>
                  <a:gd name="T12" fmla="*/ 2 w 48"/>
                  <a:gd name="T13" fmla="*/ 21 h 23"/>
                  <a:gd name="T14" fmla="*/ 4 w 48"/>
                  <a:gd name="T15" fmla="*/ 19 h 23"/>
                  <a:gd name="T16" fmla="*/ 4 w 48"/>
                  <a:gd name="T17" fmla="*/ 19 h 23"/>
                  <a:gd name="T18" fmla="*/ 4 w 48"/>
                  <a:gd name="T19" fmla="*/ 19 h 23"/>
                  <a:gd name="T20" fmla="*/ 4 w 48"/>
                  <a:gd name="T21" fmla="*/ 17 h 23"/>
                  <a:gd name="T22" fmla="*/ 4 w 48"/>
                  <a:gd name="T23" fmla="*/ 17 h 23"/>
                  <a:gd name="T24" fmla="*/ 4 w 48"/>
                  <a:gd name="T25" fmla="*/ 15 h 23"/>
                  <a:gd name="T26" fmla="*/ 4 w 48"/>
                  <a:gd name="T27" fmla="*/ 15 h 23"/>
                  <a:gd name="T28" fmla="*/ 5 w 48"/>
                  <a:gd name="T29" fmla="*/ 15 h 23"/>
                  <a:gd name="T30" fmla="*/ 5 w 48"/>
                  <a:gd name="T31" fmla="*/ 13 h 23"/>
                  <a:gd name="T32" fmla="*/ 5 w 48"/>
                  <a:gd name="T33" fmla="*/ 13 h 23"/>
                  <a:gd name="T34" fmla="*/ 5 w 48"/>
                  <a:gd name="T35" fmla="*/ 12 h 23"/>
                  <a:gd name="T36" fmla="*/ 5 w 48"/>
                  <a:gd name="T37" fmla="*/ 12 h 23"/>
                  <a:gd name="T38" fmla="*/ 5 w 48"/>
                  <a:gd name="T39" fmla="*/ 12 h 23"/>
                  <a:gd name="T40" fmla="*/ 5 w 48"/>
                  <a:gd name="T41" fmla="*/ 10 h 23"/>
                  <a:gd name="T42" fmla="*/ 5 w 48"/>
                  <a:gd name="T43" fmla="*/ 10 h 23"/>
                  <a:gd name="T44" fmla="*/ 5 w 48"/>
                  <a:gd name="T45" fmla="*/ 10 h 23"/>
                  <a:gd name="T46" fmla="*/ 4 w 48"/>
                  <a:gd name="T47" fmla="*/ 8 h 23"/>
                  <a:gd name="T48" fmla="*/ 4 w 48"/>
                  <a:gd name="T49" fmla="*/ 8 h 23"/>
                  <a:gd name="T50" fmla="*/ 4 w 48"/>
                  <a:gd name="T51" fmla="*/ 6 h 23"/>
                  <a:gd name="T52" fmla="*/ 4 w 48"/>
                  <a:gd name="T53" fmla="*/ 6 h 23"/>
                  <a:gd name="T54" fmla="*/ 4 w 48"/>
                  <a:gd name="T55" fmla="*/ 6 h 23"/>
                  <a:gd name="T56" fmla="*/ 4 w 48"/>
                  <a:gd name="T57" fmla="*/ 4 h 23"/>
                  <a:gd name="T58" fmla="*/ 4 w 48"/>
                  <a:gd name="T59" fmla="*/ 4 h 23"/>
                  <a:gd name="T60" fmla="*/ 2 w 48"/>
                  <a:gd name="T61" fmla="*/ 2 h 23"/>
                  <a:gd name="T62" fmla="*/ 2 w 48"/>
                  <a:gd name="T63" fmla="*/ 2 h 23"/>
                  <a:gd name="T64" fmla="*/ 2 w 48"/>
                  <a:gd name="T65" fmla="*/ 2 h 23"/>
                  <a:gd name="T66" fmla="*/ 0 w 48"/>
                  <a:gd name="T67" fmla="*/ 0 h 23"/>
                  <a:gd name="T68" fmla="*/ 0 w 48"/>
                  <a:gd name="T69" fmla="*/ 0 h 23"/>
                  <a:gd name="T70" fmla="*/ 48 w 48"/>
                  <a:gd name="T71" fmla="*/ 12 h 23"/>
                  <a:gd name="T72" fmla="*/ 48 w 48"/>
                  <a:gd name="T73" fmla="*/ 12 h 2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8"/>
                  <a:gd name="T112" fmla="*/ 0 h 23"/>
                  <a:gd name="T113" fmla="*/ 48 w 48"/>
                  <a:gd name="T114" fmla="*/ 23 h 2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8" h="23">
                    <a:moveTo>
                      <a:pt x="48" y="12"/>
                    </a:moveTo>
                    <a:lnTo>
                      <a:pt x="0" y="23"/>
                    </a:lnTo>
                    <a:lnTo>
                      <a:pt x="2" y="23"/>
                    </a:lnTo>
                    <a:lnTo>
                      <a:pt x="2" y="21"/>
                    </a:lnTo>
                    <a:lnTo>
                      <a:pt x="4" y="19"/>
                    </a:lnTo>
                    <a:lnTo>
                      <a:pt x="4" y="17"/>
                    </a:lnTo>
                    <a:lnTo>
                      <a:pt x="4" y="15"/>
                    </a:lnTo>
                    <a:lnTo>
                      <a:pt x="5" y="15"/>
                    </a:lnTo>
                    <a:lnTo>
                      <a:pt x="5" y="13"/>
                    </a:lnTo>
                    <a:lnTo>
                      <a:pt x="5" y="12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8" y="1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5" name="Rectangle 96">
                <a:extLst>
                  <a:ext uri="{FF2B5EF4-FFF2-40B4-BE49-F238E27FC236}">
                    <a16:creationId xmlns:a16="http://schemas.microsoft.com/office/drawing/2014/main" id="{1EA0F671-92EC-4FCB-8AB8-AA5EB8A5BF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5" y="2959"/>
                <a:ext cx="257" cy="7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66" name="Freeform 97">
                <a:extLst>
                  <a:ext uri="{FF2B5EF4-FFF2-40B4-BE49-F238E27FC236}">
                    <a16:creationId xmlns:a16="http://schemas.microsoft.com/office/drawing/2014/main" id="{A1662600-944A-424C-97FB-CD1A750E97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4" y="2995"/>
                <a:ext cx="46" cy="23"/>
              </a:xfrm>
              <a:custGeom>
                <a:avLst/>
                <a:gdLst>
                  <a:gd name="T0" fmla="*/ 46 w 46"/>
                  <a:gd name="T1" fmla="*/ 12 h 23"/>
                  <a:gd name="T2" fmla="*/ 0 w 46"/>
                  <a:gd name="T3" fmla="*/ 23 h 23"/>
                  <a:gd name="T4" fmla="*/ 0 w 46"/>
                  <a:gd name="T5" fmla="*/ 23 h 23"/>
                  <a:gd name="T6" fmla="*/ 0 w 46"/>
                  <a:gd name="T7" fmla="*/ 23 h 23"/>
                  <a:gd name="T8" fmla="*/ 0 w 46"/>
                  <a:gd name="T9" fmla="*/ 23 h 23"/>
                  <a:gd name="T10" fmla="*/ 2 w 46"/>
                  <a:gd name="T11" fmla="*/ 21 h 23"/>
                  <a:gd name="T12" fmla="*/ 2 w 46"/>
                  <a:gd name="T13" fmla="*/ 21 h 23"/>
                  <a:gd name="T14" fmla="*/ 2 w 46"/>
                  <a:gd name="T15" fmla="*/ 19 h 23"/>
                  <a:gd name="T16" fmla="*/ 2 w 46"/>
                  <a:gd name="T17" fmla="*/ 19 h 23"/>
                  <a:gd name="T18" fmla="*/ 2 w 46"/>
                  <a:gd name="T19" fmla="*/ 19 h 23"/>
                  <a:gd name="T20" fmla="*/ 4 w 46"/>
                  <a:gd name="T21" fmla="*/ 17 h 23"/>
                  <a:gd name="T22" fmla="*/ 4 w 46"/>
                  <a:gd name="T23" fmla="*/ 17 h 23"/>
                  <a:gd name="T24" fmla="*/ 4 w 46"/>
                  <a:gd name="T25" fmla="*/ 16 h 23"/>
                  <a:gd name="T26" fmla="*/ 4 w 46"/>
                  <a:gd name="T27" fmla="*/ 16 h 23"/>
                  <a:gd name="T28" fmla="*/ 4 w 46"/>
                  <a:gd name="T29" fmla="*/ 16 h 23"/>
                  <a:gd name="T30" fmla="*/ 4 w 46"/>
                  <a:gd name="T31" fmla="*/ 14 h 23"/>
                  <a:gd name="T32" fmla="*/ 4 w 46"/>
                  <a:gd name="T33" fmla="*/ 14 h 23"/>
                  <a:gd name="T34" fmla="*/ 4 w 46"/>
                  <a:gd name="T35" fmla="*/ 12 h 23"/>
                  <a:gd name="T36" fmla="*/ 4 w 46"/>
                  <a:gd name="T37" fmla="*/ 12 h 23"/>
                  <a:gd name="T38" fmla="*/ 4 w 46"/>
                  <a:gd name="T39" fmla="*/ 12 h 23"/>
                  <a:gd name="T40" fmla="*/ 4 w 46"/>
                  <a:gd name="T41" fmla="*/ 10 h 23"/>
                  <a:gd name="T42" fmla="*/ 4 w 46"/>
                  <a:gd name="T43" fmla="*/ 10 h 23"/>
                  <a:gd name="T44" fmla="*/ 4 w 46"/>
                  <a:gd name="T45" fmla="*/ 10 h 23"/>
                  <a:gd name="T46" fmla="*/ 4 w 46"/>
                  <a:gd name="T47" fmla="*/ 8 h 23"/>
                  <a:gd name="T48" fmla="*/ 4 w 46"/>
                  <a:gd name="T49" fmla="*/ 8 h 23"/>
                  <a:gd name="T50" fmla="*/ 4 w 46"/>
                  <a:gd name="T51" fmla="*/ 6 h 23"/>
                  <a:gd name="T52" fmla="*/ 4 w 46"/>
                  <a:gd name="T53" fmla="*/ 6 h 23"/>
                  <a:gd name="T54" fmla="*/ 2 w 46"/>
                  <a:gd name="T55" fmla="*/ 6 h 23"/>
                  <a:gd name="T56" fmla="*/ 2 w 46"/>
                  <a:gd name="T57" fmla="*/ 4 h 23"/>
                  <a:gd name="T58" fmla="*/ 2 w 46"/>
                  <a:gd name="T59" fmla="*/ 4 h 23"/>
                  <a:gd name="T60" fmla="*/ 2 w 46"/>
                  <a:gd name="T61" fmla="*/ 2 h 23"/>
                  <a:gd name="T62" fmla="*/ 2 w 46"/>
                  <a:gd name="T63" fmla="*/ 2 h 23"/>
                  <a:gd name="T64" fmla="*/ 0 w 46"/>
                  <a:gd name="T65" fmla="*/ 2 h 23"/>
                  <a:gd name="T66" fmla="*/ 0 w 46"/>
                  <a:gd name="T67" fmla="*/ 0 h 23"/>
                  <a:gd name="T68" fmla="*/ 0 w 46"/>
                  <a:gd name="T69" fmla="*/ 0 h 23"/>
                  <a:gd name="T70" fmla="*/ 46 w 46"/>
                  <a:gd name="T71" fmla="*/ 12 h 23"/>
                  <a:gd name="T72" fmla="*/ 46 w 46"/>
                  <a:gd name="T73" fmla="*/ 12 h 2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6"/>
                  <a:gd name="T112" fmla="*/ 0 h 23"/>
                  <a:gd name="T113" fmla="*/ 46 w 46"/>
                  <a:gd name="T114" fmla="*/ 23 h 2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6" h="23">
                    <a:moveTo>
                      <a:pt x="46" y="12"/>
                    </a:moveTo>
                    <a:lnTo>
                      <a:pt x="0" y="23"/>
                    </a:lnTo>
                    <a:lnTo>
                      <a:pt x="2" y="21"/>
                    </a:lnTo>
                    <a:lnTo>
                      <a:pt x="2" y="19"/>
                    </a:lnTo>
                    <a:lnTo>
                      <a:pt x="4" y="17"/>
                    </a:lnTo>
                    <a:lnTo>
                      <a:pt x="4" y="16"/>
                    </a:lnTo>
                    <a:lnTo>
                      <a:pt x="4" y="14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46" y="1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7" name="Rectangle 98">
                <a:extLst>
                  <a:ext uri="{FF2B5EF4-FFF2-40B4-BE49-F238E27FC236}">
                    <a16:creationId xmlns:a16="http://schemas.microsoft.com/office/drawing/2014/main" id="{94380B01-D4E7-4599-87F2-47909C7BFF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5" y="3003"/>
                <a:ext cx="217" cy="8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68" name="Freeform 99">
                <a:extLst>
                  <a:ext uri="{FF2B5EF4-FFF2-40B4-BE49-F238E27FC236}">
                    <a16:creationId xmlns:a16="http://schemas.microsoft.com/office/drawing/2014/main" id="{6811122C-EDA1-42D5-9A12-A3A2B52DCB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2" y="3039"/>
                <a:ext cx="47" cy="23"/>
              </a:xfrm>
              <a:custGeom>
                <a:avLst/>
                <a:gdLst>
                  <a:gd name="T0" fmla="*/ 47 w 47"/>
                  <a:gd name="T1" fmla="*/ 12 h 23"/>
                  <a:gd name="T2" fmla="*/ 0 w 47"/>
                  <a:gd name="T3" fmla="*/ 23 h 23"/>
                  <a:gd name="T4" fmla="*/ 0 w 47"/>
                  <a:gd name="T5" fmla="*/ 23 h 23"/>
                  <a:gd name="T6" fmla="*/ 0 w 47"/>
                  <a:gd name="T7" fmla="*/ 23 h 23"/>
                  <a:gd name="T8" fmla="*/ 0 w 47"/>
                  <a:gd name="T9" fmla="*/ 23 h 23"/>
                  <a:gd name="T10" fmla="*/ 2 w 47"/>
                  <a:gd name="T11" fmla="*/ 21 h 23"/>
                  <a:gd name="T12" fmla="*/ 2 w 47"/>
                  <a:gd name="T13" fmla="*/ 21 h 23"/>
                  <a:gd name="T14" fmla="*/ 2 w 47"/>
                  <a:gd name="T15" fmla="*/ 20 h 23"/>
                  <a:gd name="T16" fmla="*/ 2 w 47"/>
                  <a:gd name="T17" fmla="*/ 20 h 23"/>
                  <a:gd name="T18" fmla="*/ 4 w 47"/>
                  <a:gd name="T19" fmla="*/ 20 h 23"/>
                  <a:gd name="T20" fmla="*/ 4 w 47"/>
                  <a:gd name="T21" fmla="*/ 18 h 23"/>
                  <a:gd name="T22" fmla="*/ 4 w 47"/>
                  <a:gd name="T23" fmla="*/ 18 h 23"/>
                  <a:gd name="T24" fmla="*/ 4 w 47"/>
                  <a:gd name="T25" fmla="*/ 16 h 23"/>
                  <a:gd name="T26" fmla="*/ 4 w 47"/>
                  <a:gd name="T27" fmla="*/ 16 h 23"/>
                  <a:gd name="T28" fmla="*/ 4 w 47"/>
                  <a:gd name="T29" fmla="*/ 16 h 23"/>
                  <a:gd name="T30" fmla="*/ 4 w 47"/>
                  <a:gd name="T31" fmla="*/ 14 h 23"/>
                  <a:gd name="T32" fmla="*/ 4 w 47"/>
                  <a:gd name="T33" fmla="*/ 14 h 23"/>
                  <a:gd name="T34" fmla="*/ 4 w 47"/>
                  <a:gd name="T35" fmla="*/ 12 h 23"/>
                  <a:gd name="T36" fmla="*/ 4 w 47"/>
                  <a:gd name="T37" fmla="*/ 12 h 23"/>
                  <a:gd name="T38" fmla="*/ 4 w 47"/>
                  <a:gd name="T39" fmla="*/ 12 h 23"/>
                  <a:gd name="T40" fmla="*/ 4 w 47"/>
                  <a:gd name="T41" fmla="*/ 10 h 23"/>
                  <a:gd name="T42" fmla="*/ 4 w 47"/>
                  <a:gd name="T43" fmla="*/ 10 h 23"/>
                  <a:gd name="T44" fmla="*/ 4 w 47"/>
                  <a:gd name="T45" fmla="*/ 10 h 23"/>
                  <a:gd name="T46" fmla="*/ 4 w 47"/>
                  <a:gd name="T47" fmla="*/ 8 h 23"/>
                  <a:gd name="T48" fmla="*/ 4 w 47"/>
                  <a:gd name="T49" fmla="*/ 8 h 23"/>
                  <a:gd name="T50" fmla="*/ 4 w 47"/>
                  <a:gd name="T51" fmla="*/ 6 h 23"/>
                  <a:gd name="T52" fmla="*/ 4 w 47"/>
                  <a:gd name="T53" fmla="*/ 6 h 23"/>
                  <a:gd name="T54" fmla="*/ 4 w 47"/>
                  <a:gd name="T55" fmla="*/ 6 h 23"/>
                  <a:gd name="T56" fmla="*/ 2 w 47"/>
                  <a:gd name="T57" fmla="*/ 4 h 23"/>
                  <a:gd name="T58" fmla="*/ 2 w 47"/>
                  <a:gd name="T59" fmla="*/ 4 h 23"/>
                  <a:gd name="T60" fmla="*/ 2 w 47"/>
                  <a:gd name="T61" fmla="*/ 2 h 23"/>
                  <a:gd name="T62" fmla="*/ 2 w 47"/>
                  <a:gd name="T63" fmla="*/ 2 h 23"/>
                  <a:gd name="T64" fmla="*/ 0 w 47"/>
                  <a:gd name="T65" fmla="*/ 2 h 23"/>
                  <a:gd name="T66" fmla="*/ 0 w 47"/>
                  <a:gd name="T67" fmla="*/ 0 h 23"/>
                  <a:gd name="T68" fmla="*/ 0 w 47"/>
                  <a:gd name="T69" fmla="*/ 0 h 23"/>
                  <a:gd name="T70" fmla="*/ 47 w 47"/>
                  <a:gd name="T71" fmla="*/ 12 h 23"/>
                  <a:gd name="T72" fmla="*/ 47 w 47"/>
                  <a:gd name="T73" fmla="*/ 12 h 2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7"/>
                  <a:gd name="T112" fmla="*/ 0 h 23"/>
                  <a:gd name="T113" fmla="*/ 47 w 47"/>
                  <a:gd name="T114" fmla="*/ 23 h 2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7" h="23">
                    <a:moveTo>
                      <a:pt x="47" y="12"/>
                    </a:moveTo>
                    <a:lnTo>
                      <a:pt x="0" y="23"/>
                    </a:lnTo>
                    <a:lnTo>
                      <a:pt x="2" y="21"/>
                    </a:lnTo>
                    <a:lnTo>
                      <a:pt x="2" y="20"/>
                    </a:lnTo>
                    <a:lnTo>
                      <a:pt x="4" y="20"/>
                    </a:lnTo>
                    <a:lnTo>
                      <a:pt x="4" y="18"/>
                    </a:lnTo>
                    <a:lnTo>
                      <a:pt x="4" y="16"/>
                    </a:lnTo>
                    <a:lnTo>
                      <a:pt x="4" y="14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47" y="1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9" name="Rectangle 100">
                <a:extLst>
                  <a:ext uri="{FF2B5EF4-FFF2-40B4-BE49-F238E27FC236}">
                    <a16:creationId xmlns:a16="http://schemas.microsoft.com/office/drawing/2014/main" id="{AE24A34B-2D44-49B0-9741-0DCEBE4A16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5" y="3047"/>
                <a:ext cx="165" cy="8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70" name="Freeform 101">
                <a:extLst>
                  <a:ext uri="{FF2B5EF4-FFF2-40B4-BE49-F238E27FC236}">
                    <a16:creationId xmlns:a16="http://schemas.microsoft.com/office/drawing/2014/main" id="{03EC101C-8EA0-4C67-8993-23B60BEE8D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8" y="3083"/>
                <a:ext cx="46" cy="24"/>
              </a:xfrm>
              <a:custGeom>
                <a:avLst/>
                <a:gdLst>
                  <a:gd name="T0" fmla="*/ 46 w 46"/>
                  <a:gd name="T1" fmla="*/ 12 h 24"/>
                  <a:gd name="T2" fmla="*/ 0 w 46"/>
                  <a:gd name="T3" fmla="*/ 24 h 24"/>
                  <a:gd name="T4" fmla="*/ 0 w 46"/>
                  <a:gd name="T5" fmla="*/ 24 h 24"/>
                  <a:gd name="T6" fmla="*/ 0 w 46"/>
                  <a:gd name="T7" fmla="*/ 24 h 24"/>
                  <a:gd name="T8" fmla="*/ 0 w 46"/>
                  <a:gd name="T9" fmla="*/ 24 h 24"/>
                  <a:gd name="T10" fmla="*/ 1 w 46"/>
                  <a:gd name="T11" fmla="*/ 22 h 24"/>
                  <a:gd name="T12" fmla="*/ 1 w 46"/>
                  <a:gd name="T13" fmla="*/ 22 h 24"/>
                  <a:gd name="T14" fmla="*/ 1 w 46"/>
                  <a:gd name="T15" fmla="*/ 20 h 24"/>
                  <a:gd name="T16" fmla="*/ 1 w 46"/>
                  <a:gd name="T17" fmla="*/ 20 h 24"/>
                  <a:gd name="T18" fmla="*/ 3 w 46"/>
                  <a:gd name="T19" fmla="*/ 20 h 24"/>
                  <a:gd name="T20" fmla="*/ 3 w 46"/>
                  <a:gd name="T21" fmla="*/ 18 h 24"/>
                  <a:gd name="T22" fmla="*/ 3 w 46"/>
                  <a:gd name="T23" fmla="*/ 18 h 24"/>
                  <a:gd name="T24" fmla="*/ 3 w 46"/>
                  <a:gd name="T25" fmla="*/ 16 h 24"/>
                  <a:gd name="T26" fmla="*/ 3 w 46"/>
                  <a:gd name="T27" fmla="*/ 16 h 24"/>
                  <a:gd name="T28" fmla="*/ 3 w 46"/>
                  <a:gd name="T29" fmla="*/ 16 h 24"/>
                  <a:gd name="T30" fmla="*/ 3 w 46"/>
                  <a:gd name="T31" fmla="*/ 14 h 24"/>
                  <a:gd name="T32" fmla="*/ 3 w 46"/>
                  <a:gd name="T33" fmla="*/ 14 h 24"/>
                  <a:gd name="T34" fmla="*/ 3 w 46"/>
                  <a:gd name="T35" fmla="*/ 14 h 24"/>
                  <a:gd name="T36" fmla="*/ 3 w 46"/>
                  <a:gd name="T37" fmla="*/ 12 h 24"/>
                  <a:gd name="T38" fmla="*/ 3 w 46"/>
                  <a:gd name="T39" fmla="*/ 12 h 24"/>
                  <a:gd name="T40" fmla="*/ 3 w 46"/>
                  <a:gd name="T41" fmla="*/ 10 h 24"/>
                  <a:gd name="T42" fmla="*/ 3 w 46"/>
                  <a:gd name="T43" fmla="*/ 10 h 24"/>
                  <a:gd name="T44" fmla="*/ 3 w 46"/>
                  <a:gd name="T45" fmla="*/ 10 h 24"/>
                  <a:gd name="T46" fmla="*/ 3 w 46"/>
                  <a:gd name="T47" fmla="*/ 8 h 24"/>
                  <a:gd name="T48" fmla="*/ 3 w 46"/>
                  <a:gd name="T49" fmla="*/ 8 h 24"/>
                  <a:gd name="T50" fmla="*/ 3 w 46"/>
                  <a:gd name="T51" fmla="*/ 6 h 24"/>
                  <a:gd name="T52" fmla="*/ 3 w 46"/>
                  <a:gd name="T53" fmla="*/ 6 h 24"/>
                  <a:gd name="T54" fmla="*/ 3 w 46"/>
                  <a:gd name="T55" fmla="*/ 6 h 24"/>
                  <a:gd name="T56" fmla="*/ 1 w 46"/>
                  <a:gd name="T57" fmla="*/ 4 h 24"/>
                  <a:gd name="T58" fmla="*/ 1 w 46"/>
                  <a:gd name="T59" fmla="*/ 4 h 24"/>
                  <a:gd name="T60" fmla="*/ 1 w 46"/>
                  <a:gd name="T61" fmla="*/ 2 h 24"/>
                  <a:gd name="T62" fmla="*/ 1 w 46"/>
                  <a:gd name="T63" fmla="*/ 2 h 24"/>
                  <a:gd name="T64" fmla="*/ 0 w 46"/>
                  <a:gd name="T65" fmla="*/ 2 h 24"/>
                  <a:gd name="T66" fmla="*/ 0 w 46"/>
                  <a:gd name="T67" fmla="*/ 0 h 24"/>
                  <a:gd name="T68" fmla="*/ 0 w 46"/>
                  <a:gd name="T69" fmla="*/ 0 h 24"/>
                  <a:gd name="T70" fmla="*/ 46 w 46"/>
                  <a:gd name="T71" fmla="*/ 12 h 24"/>
                  <a:gd name="T72" fmla="*/ 46 w 46"/>
                  <a:gd name="T73" fmla="*/ 12 h 2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6"/>
                  <a:gd name="T112" fmla="*/ 0 h 24"/>
                  <a:gd name="T113" fmla="*/ 46 w 46"/>
                  <a:gd name="T114" fmla="*/ 24 h 2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6" h="24">
                    <a:moveTo>
                      <a:pt x="46" y="12"/>
                    </a:moveTo>
                    <a:lnTo>
                      <a:pt x="0" y="24"/>
                    </a:lnTo>
                    <a:lnTo>
                      <a:pt x="1" y="22"/>
                    </a:lnTo>
                    <a:lnTo>
                      <a:pt x="1" y="20"/>
                    </a:lnTo>
                    <a:lnTo>
                      <a:pt x="3" y="20"/>
                    </a:lnTo>
                    <a:lnTo>
                      <a:pt x="3" y="18"/>
                    </a:lnTo>
                    <a:lnTo>
                      <a:pt x="3" y="16"/>
                    </a:lnTo>
                    <a:lnTo>
                      <a:pt x="3" y="14"/>
                    </a:lnTo>
                    <a:lnTo>
                      <a:pt x="3" y="12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3" y="6"/>
                    </a:lnTo>
                    <a:lnTo>
                      <a:pt x="1" y="4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46" y="1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1" name="Rectangle 102">
                <a:extLst>
                  <a:ext uri="{FF2B5EF4-FFF2-40B4-BE49-F238E27FC236}">
                    <a16:creationId xmlns:a16="http://schemas.microsoft.com/office/drawing/2014/main" id="{7DDBA78B-1E17-413C-92F1-06C776A962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5" y="3091"/>
                <a:ext cx="90" cy="8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72" name="Freeform 103">
                <a:extLst>
                  <a:ext uri="{FF2B5EF4-FFF2-40B4-BE49-F238E27FC236}">
                    <a16:creationId xmlns:a16="http://schemas.microsoft.com/office/drawing/2014/main" id="{9F631B11-5243-4C38-9C67-B1BB6E3139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2" y="2730"/>
                <a:ext cx="46" cy="23"/>
              </a:xfrm>
              <a:custGeom>
                <a:avLst/>
                <a:gdLst>
                  <a:gd name="T0" fmla="*/ 46 w 46"/>
                  <a:gd name="T1" fmla="*/ 12 h 23"/>
                  <a:gd name="T2" fmla="*/ 0 w 46"/>
                  <a:gd name="T3" fmla="*/ 23 h 23"/>
                  <a:gd name="T4" fmla="*/ 0 w 46"/>
                  <a:gd name="T5" fmla="*/ 23 h 23"/>
                  <a:gd name="T6" fmla="*/ 0 w 46"/>
                  <a:gd name="T7" fmla="*/ 23 h 23"/>
                  <a:gd name="T8" fmla="*/ 0 w 46"/>
                  <a:gd name="T9" fmla="*/ 23 h 23"/>
                  <a:gd name="T10" fmla="*/ 2 w 46"/>
                  <a:gd name="T11" fmla="*/ 21 h 23"/>
                  <a:gd name="T12" fmla="*/ 2 w 46"/>
                  <a:gd name="T13" fmla="*/ 21 h 23"/>
                  <a:gd name="T14" fmla="*/ 2 w 46"/>
                  <a:gd name="T15" fmla="*/ 19 h 23"/>
                  <a:gd name="T16" fmla="*/ 2 w 46"/>
                  <a:gd name="T17" fmla="*/ 19 h 23"/>
                  <a:gd name="T18" fmla="*/ 4 w 46"/>
                  <a:gd name="T19" fmla="*/ 19 h 23"/>
                  <a:gd name="T20" fmla="*/ 4 w 46"/>
                  <a:gd name="T21" fmla="*/ 18 h 23"/>
                  <a:gd name="T22" fmla="*/ 4 w 46"/>
                  <a:gd name="T23" fmla="*/ 18 h 23"/>
                  <a:gd name="T24" fmla="*/ 4 w 46"/>
                  <a:gd name="T25" fmla="*/ 16 h 23"/>
                  <a:gd name="T26" fmla="*/ 4 w 46"/>
                  <a:gd name="T27" fmla="*/ 16 h 23"/>
                  <a:gd name="T28" fmla="*/ 4 w 46"/>
                  <a:gd name="T29" fmla="*/ 16 h 23"/>
                  <a:gd name="T30" fmla="*/ 4 w 46"/>
                  <a:gd name="T31" fmla="*/ 14 h 23"/>
                  <a:gd name="T32" fmla="*/ 4 w 46"/>
                  <a:gd name="T33" fmla="*/ 14 h 23"/>
                  <a:gd name="T34" fmla="*/ 4 w 46"/>
                  <a:gd name="T35" fmla="*/ 12 h 23"/>
                  <a:gd name="T36" fmla="*/ 4 w 46"/>
                  <a:gd name="T37" fmla="*/ 12 h 23"/>
                  <a:gd name="T38" fmla="*/ 4 w 46"/>
                  <a:gd name="T39" fmla="*/ 12 h 23"/>
                  <a:gd name="T40" fmla="*/ 4 w 46"/>
                  <a:gd name="T41" fmla="*/ 10 h 23"/>
                  <a:gd name="T42" fmla="*/ 4 w 46"/>
                  <a:gd name="T43" fmla="*/ 10 h 23"/>
                  <a:gd name="T44" fmla="*/ 4 w 46"/>
                  <a:gd name="T45" fmla="*/ 8 h 23"/>
                  <a:gd name="T46" fmla="*/ 4 w 46"/>
                  <a:gd name="T47" fmla="*/ 8 h 23"/>
                  <a:gd name="T48" fmla="*/ 4 w 46"/>
                  <a:gd name="T49" fmla="*/ 8 h 23"/>
                  <a:gd name="T50" fmla="*/ 4 w 46"/>
                  <a:gd name="T51" fmla="*/ 6 h 23"/>
                  <a:gd name="T52" fmla="*/ 4 w 46"/>
                  <a:gd name="T53" fmla="*/ 6 h 23"/>
                  <a:gd name="T54" fmla="*/ 4 w 46"/>
                  <a:gd name="T55" fmla="*/ 6 h 23"/>
                  <a:gd name="T56" fmla="*/ 2 w 46"/>
                  <a:gd name="T57" fmla="*/ 4 h 23"/>
                  <a:gd name="T58" fmla="*/ 2 w 46"/>
                  <a:gd name="T59" fmla="*/ 4 h 23"/>
                  <a:gd name="T60" fmla="*/ 2 w 46"/>
                  <a:gd name="T61" fmla="*/ 2 h 23"/>
                  <a:gd name="T62" fmla="*/ 2 w 46"/>
                  <a:gd name="T63" fmla="*/ 2 h 23"/>
                  <a:gd name="T64" fmla="*/ 0 w 46"/>
                  <a:gd name="T65" fmla="*/ 2 h 23"/>
                  <a:gd name="T66" fmla="*/ 0 w 46"/>
                  <a:gd name="T67" fmla="*/ 0 h 23"/>
                  <a:gd name="T68" fmla="*/ 0 w 46"/>
                  <a:gd name="T69" fmla="*/ 0 h 23"/>
                  <a:gd name="T70" fmla="*/ 46 w 46"/>
                  <a:gd name="T71" fmla="*/ 12 h 23"/>
                  <a:gd name="T72" fmla="*/ 46 w 46"/>
                  <a:gd name="T73" fmla="*/ 12 h 2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6"/>
                  <a:gd name="T112" fmla="*/ 0 h 23"/>
                  <a:gd name="T113" fmla="*/ 46 w 46"/>
                  <a:gd name="T114" fmla="*/ 23 h 2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6" h="23">
                    <a:moveTo>
                      <a:pt x="46" y="12"/>
                    </a:moveTo>
                    <a:lnTo>
                      <a:pt x="0" y="23"/>
                    </a:lnTo>
                    <a:lnTo>
                      <a:pt x="2" y="21"/>
                    </a:lnTo>
                    <a:lnTo>
                      <a:pt x="2" y="19"/>
                    </a:lnTo>
                    <a:lnTo>
                      <a:pt x="4" y="19"/>
                    </a:lnTo>
                    <a:lnTo>
                      <a:pt x="4" y="18"/>
                    </a:lnTo>
                    <a:lnTo>
                      <a:pt x="4" y="16"/>
                    </a:lnTo>
                    <a:lnTo>
                      <a:pt x="4" y="14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46" y="1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3" name="Rectangle 104">
                <a:extLst>
                  <a:ext uri="{FF2B5EF4-FFF2-40B4-BE49-F238E27FC236}">
                    <a16:creationId xmlns:a16="http://schemas.microsoft.com/office/drawing/2014/main" id="{0E678AC6-5C37-4AC7-B6DC-E7B05D4E14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5" y="2738"/>
                <a:ext cx="314" cy="8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74" name="Freeform 105">
                <a:extLst>
                  <a:ext uri="{FF2B5EF4-FFF2-40B4-BE49-F238E27FC236}">
                    <a16:creationId xmlns:a16="http://schemas.microsoft.com/office/drawing/2014/main" id="{18B4D18D-E747-434F-9067-B2F9C42FA1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" y="3114"/>
                <a:ext cx="16" cy="33"/>
              </a:xfrm>
              <a:custGeom>
                <a:avLst/>
                <a:gdLst>
                  <a:gd name="T0" fmla="*/ 8 w 16"/>
                  <a:gd name="T1" fmla="*/ 33 h 33"/>
                  <a:gd name="T2" fmla="*/ 0 w 16"/>
                  <a:gd name="T3" fmla="*/ 0 h 33"/>
                  <a:gd name="T4" fmla="*/ 0 w 16"/>
                  <a:gd name="T5" fmla="*/ 0 h 33"/>
                  <a:gd name="T6" fmla="*/ 2 w 16"/>
                  <a:gd name="T7" fmla="*/ 0 h 33"/>
                  <a:gd name="T8" fmla="*/ 2 w 16"/>
                  <a:gd name="T9" fmla="*/ 2 h 33"/>
                  <a:gd name="T10" fmla="*/ 4 w 16"/>
                  <a:gd name="T11" fmla="*/ 2 h 33"/>
                  <a:gd name="T12" fmla="*/ 4 w 16"/>
                  <a:gd name="T13" fmla="*/ 2 h 33"/>
                  <a:gd name="T14" fmla="*/ 6 w 16"/>
                  <a:gd name="T15" fmla="*/ 4 h 33"/>
                  <a:gd name="T16" fmla="*/ 6 w 16"/>
                  <a:gd name="T17" fmla="*/ 4 h 33"/>
                  <a:gd name="T18" fmla="*/ 6 w 16"/>
                  <a:gd name="T19" fmla="*/ 4 h 33"/>
                  <a:gd name="T20" fmla="*/ 8 w 16"/>
                  <a:gd name="T21" fmla="*/ 4 h 33"/>
                  <a:gd name="T22" fmla="*/ 8 w 16"/>
                  <a:gd name="T23" fmla="*/ 4 h 33"/>
                  <a:gd name="T24" fmla="*/ 8 w 16"/>
                  <a:gd name="T25" fmla="*/ 4 h 33"/>
                  <a:gd name="T26" fmla="*/ 8 w 16"/>
                  <a:gd name="T27" fmla="*/ 4 h 33"/>
                  <a:gd name="T28" fmla="*/ 10 w 16"/>
                  <a:gd name="T29" fmla="*/ 4 h 33"/>
                  <a:gd name="T30" fmla="*/ 10 w 16"/>
                  <a:gd name="T31" fmla="*/ 4 h 33"/>
                  <a:gd name="T32" fmla="*/ 10 w 16"/>
                  <a:gd name="T33" fmla="*/ 4 h 33"/>
                  <a:gd name="T34" fmla="*/ 12 w 16"/>
                  <a:gd name="T35" fmla="*/ 4 h 33"/>
                  <a:gd name="T36" fmla="*/ 12 w 16"/>
                  <a:gd name="T37" fmla="*/ 2 h 33"/>
                  <a:gd name="T38" fmla="*/ 14 w 16"/>
                  <a:gd name="T39" fmla="*/ 2 h 33"/>
                  <a:gd name="T40" fmla="*/ 14 w 16"/>
                  <a:gd name="T41" fmla="*/ 2 h 33"/>
                  <a:gd name="T42" fmla="*/ 16 w 16"/>
                  <a:gd name="T43" fmla="*/ 0 h 33"/>
                  <a:gd name="T44" fmla="*/ 16 w 16"/>
                  <a:gd name="T45" fmla="*/ 0 h 33"/>
                  <a:gd name="T46" fmla="*/ 8 w 16"/>
                  <a:gd name="T47" fmla="*/ 33 h 33"/>
                  <a:gd name="T48" fmla="*/ 8 w 16"/>
                  <a:gd name="T49" fmla="*/ 33 h 3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"/>
                  <a:gd name="T76" fmla="*/ 0 h 33"/>
                  <a:gd name="T77" fmla="*/ 16 w 16"/>
                  <a:gd name="T78" fmla="*/ 33 h 3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" h="33">
                    <a:moveTo>
                      <a:pt x="8" y="33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6" y="0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5" name="Rectangle 106">
                <a:extLst>
                  <a:ext uri="{FF2B5EF4-FFF2-40B4-BE49-F238E27FC236}">
                    <a16:creationId xmlns:a16="http://schemas.microsoft.com/office/drawing/2014/main" id="{F7EE2EA1-6DD3-46E3-AF8C-437087FDBB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0" y="2450"/>
                <a:ext cx="4" cy="670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76" name="Freeform 107">
                <a:extLst>
                  <a:ext uri="{FF2B5EF4-FFF2-40B4-BE49-F238E27FC236}">
                    <a16:creationId xmlns:a16="http://schemas.microsoft.com/office/drawing/2014/main" id="{9A25A32D-D648-4E60-B82E-FF5EAB8BAC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" y="2423"/>
                <a:ext cx="16" cy="35"/>
              </a:xfrm>
              <a:custGeom>
                <a:avLst/>
                <a:gdLst>
                  <a:gd name="T0" fmla="*/ 8 w 16"/>
                  <a:gd name="T1" fmla="*/ 0 h 35"/>
                  <a:gd name="T2" fmla="*/ 0 w 16"/>
                  <a:gd name="T3" fmla="*/ 35 h 35"/>
                  <a:gd name="T4" fmla="*/ 0 w 16"/>
                  <a:gd name="T5" fmla="*/ 35 h 35"/>
                  <a:gd name="T6" fmla="*/ 2 w 16"/>
                  <a:gd name="T7" fmla="*/ 33 h 35"/>
                  <a:gd name="T8" fmla="*/ 2 w 16"/>
                  <a:gd name="T9" fmla="*/ 33 h 35"/>
                  <a:gd name="T10" fmla="*/ 4 w 16"/>
                  <a:gd name="T11" fmla="*/ 33 h 35"/>
                  <a:gd name="T12" fmla="*/ 4 w 16"/>
                  <a:gd name="T13" fmla="*/ 31 h 35"/>
                  <a:gd name="T14" fmla="*/ 6 w 16"/>
                  <a:gd name="T15" fmla="*/ 31 h 35"/>
                  <a:gd name="T16" fmla="*/ 6 w 16"/>
                  <a:gd name="T17" fmla="*/ 31 h 35"/>
                  <a:gd name="T18" fmla="*/ 6 w 16"/>
                  <a:gd name="T19" fmla="*/ 31 h 35"/>
                  <a:gd name="T20" fmla="*/ 8 w 16"/>
                  <a:gd name="T21" fmla="*/ 31 h 35"/>
                  <a:gd name="T22" fmla="*/ 8 w 16"/>
                  <a:gd name="T23" fmla="*/ 31 h 35"/>
                  <a:gd name="T24" fmla="*/ 8 w 16"/>
                  <a:gd name="T25" fmla="*/ 31 h 35"/>
                  <a:gd name="T26" fmla="*/ 8 w 16"/>
                  <a:gd name="T27" fmla="*/ 31 h 35"/>
                  <a:gd name="T28" fmla="*/ 10 w 16"/>
                  <a:gd name="T29" fmla="*/ 31 h 35"/>
                  <a:gd name="T30" fmla="*/ 10 w 16"/>
                  <a:gd name="T31" fmla="*/ 31 h 35"/>
                  <a:gd name="T32" fmla="*/ 10 w 16"/>
                  <a:gd name="T33" fmla="*/ 31 h 35"/>
                  <a:gd name="T34" fmla="*/ 12 w 16"/>
                  <a:gd name="T35" fmla="*/ 31 h 35"/>
                  <a:gd name="T36" fmla="*/ 12 w 16"/>
                  <a:gd name="T37" fmla="*/ 31 h 35"/>
                  <a:gd name="T38" fmla="*/ 14 w 16"/>
                  <a:gd name="T39" fmla="*/ 33 h 35"/>
                  <a:gd name="T40" fmla="*/ 14 w 16"/>
                  <a:gd name="T41" fmla="*/ 33 h 35"/>
                  <a:gd name="T42" fmla="*/ 16 w 16"/>
                  <a:gd name="T43" fmla="*/ 33 h 35"/>
                  <a:gd name="T44" fmla="*/ 16 w 16"/>
                  <a:gd name="T45" fmla="*/ 35 h 35"/>
                  <a:gd name="T46" fmla="*/ 8 w 16"/>
                  <a:gd name="T47" fmla="*/ 0 h 35"/>
                  <a:gd name="T48" fmla="*/ 8 w 16"/>
                  <a:gd name="T49" fmla="*/ 0 h 3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"/>
                  <a:gd name="T76" fmla="*/ 0 h 35"/>
                  <a:gd name="T77" fmla="*/ 16 w 16"/>
                  <a:gd name="T78" fmla="*/ 35 h 3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" h="35">
                    <a:moveTo>
                      <a:pt x="8" y="0"/>
                    </a:moveTo>
                    <a:lnTo>
                      <a:pt x="0" y="35"/>
                    </a:lnTo>
                    <a:lnTo>
                      <a:pt x="2" y="33"/>
                    </a:lnTo>
                    <a:lnTo>
                      <a:pt x="4" y="33"/>
                    </a:lnTo>
                    <a:lnTo>
                      <a:pt x="4" y="31"/>
                    </a:lnTo>
                    <a:lnTo>
                      <a:pt x="6" y="31"/>
                    </a:lnTo>
                    <a:lnTo>
                      <a:pt x="8" y="31"/>
                    </a:lnTo>
                    <a:lnTo>
                      <a:pt x="10" y="31"/>
                    </a:lnTo>
                    <a:lnTo>
                      <a:pt x="12" y="31"/>
                    </a:lnTo>
                    <a:lnTo>
                      <a:pt x="14" y="33"/>
                    </a:lnTo>
                    <a:lnTo>
                      <a:pt x="16" y="33"/>
                    </a:lnTo>
                    <a:lnTo>
                      <a:pt x="16" y="3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7" name="Freeform 108">
                <a:extLst>
                  <a:ext uri="{FF2B5EF4-FFF2-40B4-BE49-F238E27FC236}">
                    <a16:creationId xmlns:a16="http://schemas.microsoft.com/office/drawing/2014/main" id="{5E0AA0CA-4F45-4F1C-94E0-04246153B1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9" y="2686"/>
                <a:ext cx="48" cy="23"/>
              </a:xfrm>
              <a:custGeom>
                <a:avLst/>
                <a:gdLst>
                  <a:gd name="T0" fmla="*/ 48 w 48"/>
                  <a:gd name="T1" fmla="*/ 12 h 23"/>
                  <a:gd name="T2" fmla="*/ 0 w 48"/>
                  <a:gd name="T3" fmla="*/ 23 h 23"/>
                  <a:gd name="T4" fmla="*/ 0 w 48"/>
                  <a:gd name="T5" fmla="*/ 23 h 23"/>
                  <a:gd name="T6" fmla="*/ 2 w 48"/>
                  <a:gd name="T7" fmla="*/ 23 h 23"/>
                  <a:gd name="T8" fmla="*/ 2 w 48"/>
                  <a:gd name="T9" fmla="*/ 23 h 23"/>
                  <a:gd name="T10" fmla="*/ 2 w 48"/>
                  <a:gd name="T11" fmla="*/ 21 h 23"/>
                  <a:gd name="T12" fmla="*/ 2 w 48"/>
                  <a:gd name="T13" fmla="*/ 21 h 23"/>
                  <a:gd name="T14" fmla="*/ 4 w 48"/>
                  <a:gd name="T15" fmla="*/ 19 h 23"/>
                  <a:gd name="T16" fmla="*/ 4 w 48"/>
                  <a:gd name="T17" fmla="*/ 19 h 23"/>
                  <a:gd name="T18" fmla="*/ 4 w 48"/>
                  <a:gd name="T19" fmla="*/ 19 h 23"/>
                  <a:gd name="T20" fmla="*/ 4 w 48"/>
                  <a:gd name="T21" fmla="*/ 17 h 23"/>
                  <a:gd name="T22" fmla="*/ 4 w 48"/>
                  <a:gd name="T23" fmla="*/ 17 h 23"/>
                  <a:gd name="T24" fmla="*/ 6 w 48"/>
                  <a:gd name="T25" fmla="*/ 15 h 23"/>
                  <a:gd name="T26" fmla="*/ 6 w 48"/>
                  <a:gd name="T27" fmla="*/ 15 h 23"/>
                  <a:gd name="T28" fmla="*/ 6 w 48"/>
                  <a:gd name="T29" fmla="*/ 15 h 23"/>
                  <a:gd name="T30" fmla="*/ 6 w 48"/>
                  <a:gd name="T31" fmla="*/ 14 h 23"/>
                  <a:gd name="T32" fmla="*/ 6 w 48"/>
                  <a:gd name="T33" fmla="*/ 14 h 23"/>
                  <a:gd name="T34" fmla="*/ 6 w 48"/>
                  <a:gd name="T35" fmla="*/ 12 h 23"/>
                  <a:gd name="T36" fmla="*/ 6 w 48"/>
                  <a:gd name="T37" fmla="*/ 12 h 23"/>
                  <a:gd name="T38" fmla="*/ 6 w 48"/>
                  <a:gd name="T39" fmla="*/ 12 h 23"/>
                  <a:gd name="T40" fmla="*/ 6 w 48"/>
                  <a:gd name="T41" fmla="*/ 10 h 23"/>
                  <a:gd name="T42" fmla="*/ 6 w 48"/>
                  <a:gd name="T43" fmla="*/ 10 h 23"/>
                  <a:gd name="T44" fmla="*/ 6 w 48"/>
                  <a:gd name="T45" fmla="*/ 8 h 23"/>
                  <a:gd name="T46" fmla="*/ 6 w 48"/>
                  <a:gd name="T47" fmla="*/ 8 h 23"/>
                  <a:gd name="T48" fmla="*/ 6 w 48"/>
                  <a:gd name="T49" fmla="*/ 8 h 23"/>
                  <a:gd name="T50" fmla="*/ 4 w 48"/>
                  <a:gd name="T51" fmla="*/ 6 h 23"/>
                  <a:gd name="T52" fmla="*/ 4 w 48"/>
                  <a:gd name="T53" fmla="*/ 6 h 23"/>
                  <a:gd name="T54" fmla="*/ 4 w 48"/>
                  <a:gd name="T55" fmla="*/ 4 h 23"/>
                  <a:gd name="T56" fmla="*/ 4 w 48"/>
                  <a:gd name="T57" fmla="*/ 4 h 23"/>
                  <a:gd name="T58" fmla="*/ 4 w 48"/>
                  <a:gd name="T59" fmla="*/ 4 h 23"/>
                  <a:gd name="T60" fmla="*/ 2 w 48"/>
                  <a:gd name="T61" fmla="*/ 2 h 23"/>
                  <a:gd name="T62" fmla="*/ 2 w 48"/>
                  <a:gd name="T63" fmla="*/ 2 h 23"/>
                  <a:gd name="T64" fmla="*/ 2 w 48"/>
                  <a:gd name="T65" fmla="*/ 2 h 23"/>
                  <a:gd name="T66" fmla="*/ 2 w 48"/>
                  <a:gd name="T67" fmla="*/ 0 h 23"/>
                  <a:gd name="T68" fmla="*/ 0 w 48"/>
                  <a:gd name="T69" fmla="*/ 0 h 23"/>
                  <a:gd name="T70" fmla="*/ 48 w 48"/>
                  <a:gd name="T71" fmla="*/ 12 h 23"/>
                  <a:gd name="T72" fmla="*/ 48 w 48"/>
                  <a:gd name="T73" fmla="*/ 12 h 2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8"/>
                  <a:gd name="T112" fmla="*/ 0 h 23"/>
                  <a:gd name="T113" fmla="*/ 48 w 48"/>
                  <a:gd name="T114" fmla="*/ 23 h 2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8" h="23">
                    <a:moveTo>
                      <a:pt x="48" y="12"/>
                    </a:moveTo>
                    <a:lnTo>
                      <a:pt x="0" y="23"/>
                    </a:lnTo>
                    <a:lnTo>
                      <a:pt x="2" y="23"/>
                    </a:lnTo>
                    <a:lnTo>
                      <a:pt x="2" y="21"/>
                    </a:lnTo>
                    <a:lnTo>
                      <a:pt x="4" y="19"/>
                    </a:lnTo>
                    <a:lnTo>
                      <a:pt x="4" y="17"/>
                    </a:lnTo>
                    <a:lnTo>
                      <a:pt x="6" y="15"/>
                    </a:lnTo>
                    <a:lnTo>
                      <a:pt x="6" y="14"/>
                    </a:lnTo>
                    <a:lnTo>
                      <a:pt x="6" y="12"/>
                    </a:lnTo>
                    <a:lnTo>
                      <a:pt x="6" y="10"/>
                    </a:lnTo>
                    <a:lnTo>
                      <a:pt x="6" y="8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48" y="1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8" name="Rectangle 109">
                <a:extLst>
                  <a:ext uri="{FF2B5EF4-FFF2-40B4-BE49-F238E27FC236}">
                    <a16:creationId xmlns:a16="http://schemas.microsoft.com/office/drawing/2014/main" id="{DC4F41B9-9A4F-4FF5-B336-C92E0D65AA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5" y="2694"/>
                <a:ext cx="303" cy="7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79" name="Freeform 110">
                <a:extLst>
                  <a:ext uri="{FF2B5EF4-FFF2-40B4-BE49-F238E27FC236}">
                    <a16:creationId xmlns:a16="http://schemas.microsoft.com/office/drawing/2014/main" id="{87903EA6-F9E6-47BE-A340-81729AFF6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1" y="2642"/>
                <a:ext cx="47" cy="23"/>
              </a:xfrm>
              <a:custGeom>
                <a:avLst/>
                <a:gdLst>
                  <a:gd name="T0" fmla="*/ 47 w 47"/>
                  <a:gd name="T1" fmla="*/ 11 h 23"/>
                  <a:gd name="T2" fmla="*/ 0 w 47"/>
                  <a:gd name="T3" fmla="*/ 23 h 23"/>
                  <a:gd name="T4" fmla="*/ 0 w 47"/>
                  <a:gd name="T5" fmla="*/ 23 h 23"/>
                  <a:gd name="T6" fmla="*/ 0 w 47"/>
                  <a:gd name="T7" fmla="*/ 23 h 23"/>
                  <a:gd name="T8" fmla="*/ 0 w 47"/>
                  <a:gd name="T9" fmla="*/ 23 h 23"/>
                  <a:gd name="T10" fmla="*/ 0 w 47"/>
                  <a:gd name="T11" fmla="*/ 21 h 23"/>
                  <a:gd name="T12" fmla="*/ 2 w 47"/>
                  <a:gd name="T13" fmla="*/ 21 h 23"/>
                  <a:gd name="T14" fmla="*/ 2 w 47"/>
                  <a:gd name="T15" fmla="*/ 19 h 23"/>
                  <a:gd name="T16" fmla="*/ 2 w 47"/>
                  <a:gd name="T17" fmla="*/ 19 h 23"/>
                  <a:gd name="T18" fmla="*/ 2 w 47"/>
                  <a:gd name="T19" fmla="*/ 19 h 23"/>
                  <a:gd name="T20" fmla="*/ 2 w 47"/>
                  <a:gd name="T21" fmla="*/ 17 h 23"/>
                  <a:gd name="T22" fmla="*/ 4 w 47"/>
                  <a:gd name="T23" fmla="*/ 17 h 23"/>
                  <a:gd name="T24" fmla="*/ 4 w 47"/>
                  <a:gd name="T25" fmla="*/ 15 h 23"/>
                  <a:gd name="T26" fmla="*/ 4 w 47"/>
                  <a:gd name="T27" fmla="*/ 15 h 23"/>
                  <a:gd name="T28" fmla="*/ 4 w 47"/>
                  <a:gd name="T29" fmla="*/ 15 h 23"/>
                  <a:gd name="T30" fmla="*/ 4 w 47"/>
                  <a:gd name="T31" fmla="*/ 13 h 23"/>
                  <a:gd name="T32" fmla="*/ 4 w 47"/>
                  <a:gd name="T33" fmla="*/ 13 h 23"/>
                  <a:gd name="T34" fmla="*/ 4 w 47"/>
                  <a:gd name="T35" fmla="*/ 11 h 23"/>
                  <a:gd name="T36" fmla="*/ 4 w 47"/>
                  <a:gd name="T37" fmla="*/ 11 h 23"/>
                  <a:gd name="T38" fmla="*/ 4 w 47"/>
                  <a:gd name="T39" fmla="*/ 11 h 23"/>
                  <a:gd name="T40" fmla="*/ 4 w 47"/>
                  <a:gd name="T41" fmla="*/ 10 h 23"/>
                  <a:gd name="T42" fmla="*/ 4 w 47"/>
                  <a:gd name="T43" fmla="*/ 10 h 23"/>
                  <a:gd name="T44" fmla="*/ 4 w 47"/>
                  <a:gd name="T45" fmla="*/ 8 h 23"/>
                  <a:gd name="T46" fmla="*/ 4 w 47"/>
                  <a:gd name="T47" fmla="*/ 8 h 23"/>
                  <a:gd name="T48" fmla="*/ 4 w 47"/>
                  <a:gd name="T49" fmla="*/ 8 h 23"/>
                  <a:gd name="T50" fmla="*/ 4 w 47"/>
                  <a:gd name="T51" fmla="*/ 6 h 23"/>
                  <a:gd name="T52" fmla="*/ 2 w 47"/>
                  <a:gd name="T53" fmla="*/ 6 h 23"/>
                  <a:gd name="T54" fmla="*/ 2 w 47"/>
                  <a:gd name="T55" fmla="*/ 4 h 23"/>
                  <a:gd name="T56" fmla="*/ 2 w 47"/>
                  <a:gd name="T57" fmla="*/ 4 h 23"/>
                  <a:gd name="T58" fmla="*/ 2 w 47"/>
                  <a:gd name="T59" fmla="*/ 4 h 23"/>
                  <a:gd name="T60" fmla="*/ 2 w 47"/>
                  <a:gd name="T61" fmla="*/ 2 h 23"/>
                  <a:gd name="T62" fmla="*/ 0 w 47"/>
                  <a:gd name="T63" fmla="*/ 2 h 23"/>
                  <a:gd name="T64" fmla="*/ 0 w 47"/>
                  <a:gd name="T65" fmla="*/ 2 h 23"/>
                  <a:gd name="T66" fmla="*/ 0 w 47"/>
                  <a:gd name="T67" fmla="*/ 0 h 23"/>
                  <a:gd name="T68" fmla="*/ 0 w 47"/>
                  <a:gd name="T69" fmla="*/ 0 h 23"/>
                  <a:gd name="T70" fmla="*/ 47 w 47"/>
                  <a:gd name="T71" fmla="*/ 11 h 23"/>
                  <a:gd name="T72" fmla="*/ 47 w 47"/>
                  <a:gd name="T73" fmla="*/ 11 h 2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7"/>
                  <a:gd name="T112" fmla="*/ 0 h 23"/>
                  <a:gd name="T113" fmla="*/ 47 w 47"/>
                  <a:gd name="T114" fmla="*/ 23 h 2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7" h="23">
                    <a:moveTo>
                      <a:pt x="47" y="11"/>
                    </a:moveTo>
                    <a:lnTo>
                      <a:pt x="0" y="23"/>
                    </a:lnTo>
                    <a:lnTo>
                      <a:pt x="0" y="21"/>
                    </a:lnTo>
                    <a:lnTo>
                      <a:pt x="2" y="21"/>
                    </a:lnTo>
                    <a:lnTo>
                      <a:pt x="2" y="19"/>
                    </a:lnTo>
                    <a:lnTo>
                      <a:pt x="2" y="17"/>
                    </a:lnTo>
                    <a:lnTo>
                      <a:pt x="4" y="17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4" y="10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47" y="1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0" name="Rectangle 111">
                <a:extLst>
                  <a:ext uri="{FF2B5EF4-FFF2-40B4-BE49-F238E27FC236}">
                    <a16:creationId xmlns:a16="http://schemas.microsoft.com/office/drawing/2014/main" id="{6D40E5F8-52BD-4246-88FB-8C4B71BF8E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5" y="2650"/>
                <a:ext cx="284" cy="7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81" name="Freeform 112">
                <a:extLst>
                  <a:ext uri="{FF2B5EF4-FFF2-40B4-BE49-F238E27FC236}">
                    <a16:creationId xmlns:a16="http://schemas.microsoft.com/office/drawing/2014/main" id="{77F30ADD-03B9-4451-B32E-8817ADFCA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3" y="2598"/>
                <a:ext cx="48" cy="23"/>
              </a:xfrm>
              <a:custGeom>
                <a:avLst/>
                <a:gdLst>
                  <a:gd name="T0" fmla="*/ 48 w 48"/>
                  <a:gd name="T1" fmla="*/ 11 h 23"/>
                  <a:gd name="T2" fmla="*/ 0 w 48"/>
                  <a:gd name="T3" fmla="*/ 23 h 23"/>
                  <a:gd name="T4" fmla="*/ 0 w 48"/>
                  <a:gd name="T5" fmla="*/ 23 h 23"/>
                  <a:gd name="T6" fmla="*/ 0 w 48"/>
                  <a:gd name="T7" fmla="*/ 23 h 23"/>
                  <a:gd name="T8" fmla="*/ 2 w 48"/>
                  <a:gd name="T9" fmla="*/ 23 h 23"/>
                  <a:gd name="T10" fmla="*/ 2 w 48"/>
                  <a:gd name="T11" fmla="*/ 21 h 23"/>
                  <a:gd name="T12" fmla="*/ 2 w 48"/>
                  <a:gd name="T13" fmla="*/ 21 h 23"/>
                  <a:gd name="T14" fmla="*/ 4 w 48"/>
                  <a:gd name="T15" fmla="*/ 19 h 23"/>
                  <a:gd name="T16" fmla="*/ 4 w 48"/>
                  <a:gd name="T17" fmla="*/ 19 h 23"/>
                  <a:gd name="T18" fmla="*/ 4 w 48"/>
                  <a:gd name="T19" fmla="*/ 19 h 23"/>
                  <a:gd name="T20" fmla="*/ 4 w 48"/>
                  <a:gd name="T21" fmla="*/ 17 h 23"/>
                  <a:gd name="T22" fmla="*/ 4 w 48"/>
                  <a:gd name="T23" fmla="*/ 17 h 23"/>
                  <a:gd name="T24" fmla="*/ 4 w 48"/>
                  <a:gd name="T25" fmla="*/ 15 h 23"/>
                  <a:gd name="T26" fmla="*/ 4 w 48"/>
                  <a:gd name="T27" fmla="*/ 15 h 23"/>
                  <a:gd name="T28" fmla="*/ 5 w 48"/>
                  <a:gd name="T29" fmla="*/ 15 h 23"/>
                  <a:gd name="T30" fmla="*/ 5 w 48"/>
                  <a:gd name="T31" fmla="*/ 13 h 23"/>
                  <a:gd name="T32" fmla="*/ 5 w 48"/>
                  <a:gd name="T33" fmla="*/ 13 h 23"/>
                  <a:gd name="T34" fmla="*/ 5 w 48"/>
                  <a:gd name="T35" fmla="*/ 11 h 23"/>
                  <a:gd name="T36" fmla="*/ 5 w 48"/>
                  <a:gd name="T37" fmla="*/ 11 h 23"/>
                  <a:gd name="T38" fmla="*/ 5 w 48"/>
                  <a:gd name="T39" fmla="*/ 11 h 23"/>
                  <a:gd name="T40" fmla="*/ 5 w 48"/>
                  <a:gd name="T41" fmla="*/ 9 h 23"/>
                  <a:gd name="T42" fmla="*/ 5 w 48"/>
                  <a:gd name="T43" fmla="*/ 9 h 23"/>
                  <a:gd name="T44" fmla="*/ 5 w 48"/>
                  <a:gd name="T45" fmla="*/ 7 h 23"/>
                  <a:gd name="T46" fmla="*/ 4 w 48"/>
                  <a:gd name="T47" fmla="*/ 7 h 23"/>
                  <a:gd name="T48" fmla="*/ 4 w 48"/>
                  <a:gd name="T49" fmla="*/ 7 h 23"/>
                  <a:gd name="T50" fmla="*/ 4 w 48"/>
                  <a:gd name="T51" fmla="*/ 6 h 23"/>
                  <a:gd name="T52" fmla="*/ 4 w 48"/>
                  <a:gd name="T53" fmla="*/ 6 h 23"/>
                  <a:gd name="T54" fmla="*/ 4 w 48"/>
                  <a:gd name="T55" fmla="*/ 4 h 23"/>
                  <a:gd name="T56" fmla="*/ 4 w 48"/>
                  <a:gd name="T57" fmla="*/ 4 h 23"/>
                  <a:gd name="T58" fmla="*/ 4 w 48"/>
                  <a:gd name="T59" fmla="*/ 4 h 23"/>
                  <a:gd name="T60" fmla="*/ 2 w 48"/>
                  <a:gd name="T61" fmla="*/ 2 h 23"/>
                  <a:gd name="T62" fmla="*/ 2 w 48"/>
                  <a:gd name="T63" fmla="*/ 2 h 23"/>
                  <a:gd name="T64" fmla="*/ 2 w 48"/>
                  <a:gd name="T65" fmla="*/ 2 h 23"/>
                  <a:gd name="T66" fmla="*/ 0 w 48"/>
                  <a:gd name="T67" fmla="*/ 0 h 23"/>
                  <a:gd name="T68" fmla="*/ 0 w 48"/>
                  <a:gd name="T69" fmla="*/ 0 h 23"/>
                  <a:gd name="T70" fmla="*/ 48 w 48"/>
                  <a:gd name="T71" fmla="*/ 11 h 23"/>
                  <a:gd name="T72" fmla="*/ 48 w 48"/>
                  <a:gd name="T73" fmla="*/ 11 h 2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8"/>
                  <a:gd name="T112" fmla="*/ 0 h 23"/>
                  <a:gd name="T113" fmla="*/ 48 w 48"/>
                  <a:gd name="T114" fmla="*/ 23 h 2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8" h="23">
                    <a:moveTo>
                      <a:pt x="48" y="11"/>
                    </a:moveTo>
                    <a:lnTo>
                      <a:pt x="0" y="23"/>
                    </a:lnTo>
                    <a:lnTo>
                      <a:pt x="2" y="23"/>
                    </a:lnTo>
                    <a:lnTo>
                      <a:pt x="2" y="21"/>
                    </a:lnTo>
                    <a:lnTo>
                      <a:pt x="4" y="19"/>
                    </a:lnTo>
                    <a:lnTo>
                      <a:pt x="4" y="17"/>
                    </a:lnTo>
                    <a:lnTo>
                      <a:pt x="4" y="15"/>
                    </a:lnTo>
                    <a:lnTo>
                      <a:pt x="5" y="15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4" y="7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8" y="1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2" name="Rectangle 113">
                <a:extLst>
                  <a:ext uri="{FF2B5EF4-FFF2-40B4-BE49-F238E27FC236}">
                    <a16:creationId xmlns:a16="http://schemas.microsoft.com/office/drawing/2014/main" id="{9857991C-D43C-4DDC-8E23-3A3B9FC0D8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5" y="2605"/>
                <a:ext cx="257" cy="8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83" name="Freeform 114">
                <a:extLst>
                  <a:ext uri="{FF2B5EF4-FFF2-40B4-BE49-F238E27FC236}">
                    <a16:creationId xmlns:a16="http://schemas.microsoft.com/office/drawing/2014/main" id="{D11DB061-B612-4FC6-96BE-06CB04C3B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4" y="2554"/>
                <a:ext cx="48" cy="23"/>
              </a:xfrm>
              <a:custGeom>
                <a:avLst/>
                <a:gdLst>
                  <a:gd name="T0" fmla="*/ 48 w 48"/>
                  <a:gd name="T1" fmla="*/ 11 h 23"/>
                  <a:gd name="T2" fmla="*/ 0 w 48"/>
                  <a:gd name="T3" fmla="*/ 23 h 23"/>
                  <a:gd name="T4" fmla="*/ 0 w 48"/>
                  <a:gd name="T5" fmla="*/ 23 h 23"/>
                  <a:gd name="T6" fmla="*/ 0 w 48"/>
                  <a:gd name="T7" fmla="*/ 23 h 23"/>
                  <a:gd name="T8" fmla="*/ 2 w 48"/>
                  <a:gd name="T9" fmla="*/ 23 h 23"/>
                  <a:gd name="T10" fmla="*/ 2 w 48"/>
                  <a:gd name="T11" fmla="*/ 21 h 23"/>
                  <a:gd name="T12" fmla="*/ 2 w 48"/>
                  <a:gd name="T13" fmla="*/ 21 h 23"/>
                  <a:gd name="T14" fmla="*/ 4 w 48"/>
                  <a:gd name="T15" fmla="*/ 19 h 23"/>
                  <a:gd name="T16" fmla="*/ 4 w 48"/>
                  <a:gd name="T17" fmla="*/ 19 h 23"/>
                  <a:gd name="T18" fmla="*/ 4 w 48"/>
                  <a:gd name="T19" fmla="*/ 19 h 23"/>
                  <a:gd name="T20" fmla="*/ 4 w 48"/>
                  <a:gd name="T21" fmla="*/ 17 h 23"/>
                  <a:gd name="T22" fmla="*/ 4 w 48"/>
                  <a:gd name="T23" fmla="*/ 17 h 23"/>
                  <a:gd name="T24" fmla="*/ 4 w 48"/>
                  <a:gd name="T25" fmla="*/ 15 h 23"/>
                  <a:gd name="T26" fmla="*/ 6 w 48"/>
                  <a:gd name="T27" fmla="*/ 15 h 23"/>
                  <a:gd name="T28" fmla="*/ 6 w 48"/>
                  <a:gd name="T29" fmla="*/ 15 h 23"/>
                  <a:gd name="T30" fmla="*/ 6 w 48"/>
                  <a:gd name="T31" fmla="*/ 13 h 23"/>
                  <a:gd name="T32" fmla="*/ 6 w 48"/>
                  <a:gd name="T33" fmla="*/ 13 h 23"/>
                  <a:gd name="T34" fmla="*/ 6 w 48"/>
                  <a:gd name="T35" fmla="*/ 11 h 23"/>
                  <a:gd name="T36" fmla="*/ 6 w 48"/>
                  <a:gd name="T37" fmla="*/ 11 h 23"/>
                  <a:gd name="T38" fmla="*/ 6 w 48"/>
                  <a:gd name="T39" fmla="*/ 11 h 23"/>
                  <a:gd name="T40" fmla="*/ 6 w 48"/>
                  <a:gd name="T41" fmla="*/ 9 h 23"/>
                  <a:gd name="T42" fmla="*/ 6 w 48"/>
                  <a:gd name="T43" fmla="*/ 9 h 23"/>
                  <a:gd name="T44" fmla="*/ 6 w 48"/>
                  <a:gd name="T45" fmla="*/ 7 h 23"/>
                  <a:gd name="T46" fmla="*/ 6 w 48"/>
                  <a:gd name="T47" fmla="*/ 7 h 23"/>
                  <a:gd name="T48" fmla="*/ 4 w 48"/>
                  <a:gd name="T49" fmla="*/ 7 h 23"/>
                  <a:gd name="T50" fmla="*/ 4 w 48"/>
                  <a:gd name="T51" fmla="*/ 5 h 23"/>
                  <a:gd name="T52" fmla="*/ 4 w 48"/>
                  <a:gd name="T53" fmla="*/ 5 h 23"/>
                  <a:gd name="T54" fmla="*/ 4 w 48"/>
                  <a:gd name="T55" fmla="*/ 3 h 23"/>
                  <a:gd name="T56" fmla="*/ 4 w 48"/>
                  <a:gd name="T57" fmla="*/ 3 h 23"/>
                  <a:gd name="T58" fmla="*/ 4 w 48"/>
                  <a:gd name="T59" fmla="*/ 3 h 23"/>
                  <a:gd name="T60" fmla="*/ 2 w 48"/>
                  <a:gd name="T61" fmla="*/ 2 h 23"/>
                  <a:gd name="T62" fmla="*/ 2 w 48"/>
                  <a:gd name="T63" fmla="*/ 2 h 23"/>
                  <a:gd name="T64" fmla="*/ 2 w 48"/>
                  <a:gd name="T65" fmla="*/ 2 h 23"/>
                  <a:gd name="T66" fmla="*/ 0 w 48"/>
                  <a:gd name="T67" fmla="*/ 0 h 23"/>
                  <a:gd name="T68" fmla="*/ 0 w 48"/>
                  <a:gd name="T69" fmla="*/ 0 h 23"/>
                  <a:gd name="T70" fmla="*/ 48 w 48"/>
                  <a:gd name="T71" fmla="*/ 11 h 23"/>
                  <a:gd name="T72" fmla="*/ 48 w 48"/>
                  <a:gd name="T73" fmla="*/ 11 h 2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8"/>
                  <a:gd name="T112" fmla="*/ 0 h 23"/>
                  <a:gd name="T113" fmla="*/ 48 w 48"/>
                  <a:gd name="T114" fmla="*/ 23 h 2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8" h="23">
                    <a:moveTo>
                      <a:pt x="48" y="11"/>
                    </a:moveTo>
                    <a:lnTo>
                      <a:pt x="0" y="23"/>
                    </a:lnTo>
                    <a:lnTo>
                      <a:pt x="2" y="23"/>
                    </a:lnTo>
                    <a:lnTo>
                      <a:pt x="2" y="21"/>
                    </a:lnTo>
                    <a:lnTo>
                      <a:pt x="4" y="19"/>
                    </a:lnTo>
                    <a:lnTo>
                      <a:pt x="4" y="17"/>
                    </a:lnTo>
                    <a:lnTo>
                      <a:pt x="4" y="15"/>
                    </a:lnTo>
                    <a:lnTo>
                      <a:pt x="6" y="15"/>
                    </a:lnTo>
                    <a:lnTo>
                      <a:pt x="6" y="13"/>
                    </a:lnTo>
                    <a:lnTo>
                      <a:pt x="6" y="11"/>
                    </a:lnTo>
                    <a:lnTo>
                      <a:pt x="6" y="9"/>
                    </a:lnTo>
                    <a:lnTo>
                      <a:pt x="6" y="7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8" y="1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4" name="Rectangle 115">
                <a:extLst>
                  <a:ext uri="{FF2B5EF4-FFF2-40B4-BE49-F238E27FC236}">
                    <a16:creationId xmlns:a16="http://schemas.microsoft.com/office/drawing/2014/main" id="{FA61D4B7-1AAA-487B-8510-71AAFD836A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5" y="2561"/>
                <a:ext cx="218" cy="8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85" name="Freeform 116">
                <a:extLst>
                  <a:ext uri="{FF2B5EF4-FFF2-40B4-BE49-F238E27FC236}">
                    <a16:creationId xmlns:a16="http://schemas.microsoft.com/office/drawing/2014/main" id="{6EF95C96-2BA7-4E13-BF3E-18A90FAA9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4" y="2509"/>
                <a:ext cx="46" cy="23"/>
              </a:xfrm>
              <a:custGeom>
                <a:avLst/>
                <a:gdLst>
                  <a:gd name="T0" fmla="*/ 46 w 46"/>
                  <a:gd name="T1" fmla="*/ 12 h 23"/>
                  <a:gd name="T2" fmla="*/ 0 w 46"/>
                  <a:gd name="T3" fmla="*/ 23 h 23"/>
                  <a:gd name="T4" fmla="*/ 0 w 46"/>
                  <a:gd name="T5" fmla="*/ 23 h 23"/>
                  <a:gd name="T6" fmla="*/ 0 w 46"/>
                  <a:gd name="T7" fmla="*/ 23 h 23"/>
                  <a:gd name="T8" fmla="*/ 0 w 46"/>
                  <a:gd name="T9" fmla="*/ 23 h 23"/>
                  <a:gd name="T10" fmla="*/ 2 w 46"/>
                  <a:gd name="T11" fmla="*/ 22 h 23"/>
                  <a:gd name="T12" fmla="*/ 2 w 46"/>
                  <a:gd name="T13" fmla="*/ 22 h 23"/>
                  <a:gd name="T14" fmla="*/ 2 w 46"/>
                  <a:gd name="T15" fmla="*/ 20 h 23"/>
                  <a:gd name="T16" fmla="*/ 2 w 46"/>
                  <a:gd name="T17" fmla="*/ 20 h 23"/>
                  <a:gd name="T18" fmla="*/ 4 w 46"/>
                  <a:gd name="T19" fmla="*/ 20 h 23"/>
                  <a:gd name="T20" fmla="*/ 4 w 46"/>
                  <a:gd name="T21" fmla="*/ 18 h 23"/>
                  <a:gd name="T22" fmla="*/ 4 w 46"/>
                  <a:gd name="T23" fmla="*/ 18 h 23"/>
                  <a:gd name="T24" fmla="*/ 4 w 46"/>
                  <a:gd name="T25" fmla="*/ 16 h 23"/>
                  <a:gd name="T26" fmla="*/ 4 w 46"/>
                  <a:gd name="T27" fmla="*/ 16 h 23"/>
                  <a:gd name="T28" fmla="*/ 4 w 46"/>
                  <a:gd name="T29" fmla="*/ 16 h 23"/>
                  <a:gd name="T30" fmla="*/ 4 w 46"/>
                  <a:gd name="T31" fmla="*/ 14 h 23"/>
                  <a:gd name="T32" fmla="*/ 4 w 46"/>
                  <a:gd name="T33" fmla="*/ 14 h 23"/>
                  <a:gd name="T34" fmla="*/ 4 w 46"/>
                  <a:gd name="T35" fmla="*/ 12 h 23"/>
                  <a:gd name="T36" fmla="*/ 4 w 46"/>
                  <a:gd name="T37" fmla="*/ 12 h 23"/>
                  <a:gd name="T38" fmla="*/ 4 w 46"/>
                  <a:gd name="T39" fmla="*/ 12 h 23"/>
                  <a:gd name="T40" fmla="*/ 4 w 46"/>
                  <a:gd name="T41" fmla="*/ 10 h 23"/>
                  <a:gd name="T42" fmla="*/ 4 w 46"/>
                  <a:gd name="T43" fmla="*/ 10 h 23"/>
                  <a:gd name="T44" fmla="*/ 4 w 46"/>
                  <a:gd name="T45" fmla="*/ 8 h 23"/>
                  <a:gd name="T46" fmla="*/ 4 w 46"/>
                  <a:gd name="T47" fmla="*/ 8 h 23"/>
                  <a:gd name="T48" fmla="*/ 4 w 46"/>
                  <a:gd name="T49" fmla="*/ 8 h 23"/>
                  <a:gd name="T50" fmla="*/ 4 w 46"/>
                  <a:gd name="T51" fmla="*/ 6 h 23"/>
                  <a:gd name="T52" fmla="*/ 4 w 46"/>
                  <a:gd name="T53" fmla="*/ 6 h 23"/>
                  <a:gd name="T54" fmla="*/ 4 w 46"/>
                  <a:gd name="T55" fmla="*/ 4 h 23"/>
                  <a:gd name="T56" fmla="*/ 2 w 46"/>
                  <a:gd name="T57" fmla="*/ 4 h 23"/>
                  <a:gd name="T58" fmla="*/ 2 w 46"/>
                  <a:gd name="T59" fmla="*/ 4 h 23"/>
                  <a:gd name="T60" fmla="*/ 2 w 46"/>
                  <a:gd name="T61" fmla="*/ 2 h 23"/>
                  <a:gd name="T62" fmla="*/ 2 w 46"/>
                  <a:gd name="T63" fmla="*/ 2 h 23"/>
                  <a:gd name="T64" fmla="*/ 0 w 46"/>
                  <a:gd name="T65" fmla="*/ 0 h 23"/>
                  <a:gd name="T66" fmla="*/ 0 w 46"/>
                  <a:gd name="T67" fmla="*/ 0 h 23"/>
                  <a:gd name="T68" fmla="*/ 0 w 46"/>
                  <a:gd name="T69" fmla="*/ 0 h 23"/>
                  <a:gd name="T70" fmla="*/ 46 w 46"/>
                  <a:gd name="T71" fmla="*/ 12 h 23"/>
                  <a:gd name="T72" fmla="*/ 46 w 46"/>
                  <a:gd name="T73" fmla="*/ 12 h 2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6"/>
                  <a:gd name="T112" fmla="*/ 0 h 23"/>
                  <a:gd name="T113" fmla="*/ 46 w 46"/>
                  <a:gd name="T114" fmla="*/ 23 h 2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6" h="23">
                    <a:moveTo>
                      <a:pt x="46" y="12"/>
                    </a:moveTo>
                    <a:lnTo>
                      <a:pt x="0" y="23"/>
                    </a:lnTo>
                    <a:lnTo>
                      <a:pt x="2" y="22"/>
                    </a:lnTo>
                    <a:lnTo>
                      <a:pt x="2" y="20"/>
                    </a:lnTo>
                    <a:lnTo>
                      <a:pt x="4" y="20"/>
                    </a:lnTo>
                    <a:lnTo>
                      <a:pt x="4" y="18"/>
                    </a:lnTo>
                    <a:lnTo>
                      <a:pt x="4" y="16"/>
                    </a:lnTo>
                    <a:lnTo>
                      <a:pt x="4" y="14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6" y="1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6" name="Rectangle 117">
                <a:extLst>
                  <a:ext uri="{FF2B5EF4-FFF2-40B4-BE49-F238E27FC236}">
                    <a16:creationId xmlns:a16="http://schemas.microsoft.com/office/drawing/2014/main" id="{2ABD59B6-DC62-4B0C-AEB8-D2648AE1F3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5" y="2517"/>
                <a:ext cx="167" cy="8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87" name="Freeform 118">
                <a:extLst>
                  <a:ext uri="{FF2B5EF4-FFF2-40B4-BE49-F238E27FC236}">
                    <a16:creationId xmlns:a16="http://schemas.microsoft.com/office/drawing/2014/main" id="{9B94687A-B38F-4EFA-86D2-174CFD79DB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9" y="2968"/>
                <a:ext cx="56" cy="27"/>
              </a:xfrm>
              <a:custGeom>
                <a:avLst/>
                <a:gdLst>
                  <a:gd name="T0" fmla="*/ 56 w 56"/>
                  <a:gd name="T1" fmla="*/ 14 h 27"/>
                  <a:gd name="T2" fmla="*/ 0 w 56"/>
                  <a:gd name="T3" fmla="*/ 27 h 27"/>
                  <a:gd name="T4" fmla="*/ 0 w 56"/>
                  <a:gd name="T5" fmla="*/ 27 h 27"/>
                  <a:gd name="T6" fmla="*/ 0 w 56"/>
                  <a:gd name="T7" fmla="*/ 27 h 27"/>
                  <a:gd name="T8" fmla="*/ 2 w 56"/>
                  <a:gd name="T9" fmla="*/ 25 h 27"/>
                  <a:gd name="T10" fmla="*/ 2 w 56"/>
                  <a:gd name="T11" fmla="*/ 25 h 27"/>
                  <a:gd name="T12" fmla="*/ 2 w 56"/>
                  <a:gd name="T13" fmla="*/ 23 h 27"/>
                  <a:gd name="T14" fmla="*/ 4 w 56"/>
                  <a:gd name="T15" fmla="*/ 23 h 27"/>
                  <a:gd name="T16" fmla="*/ 4 w 56"/>
                  <a:gd name="T17" fmla="*/ 21 h 27"/>
                  <a:gd name="T18" fmla="*/ 4 w 56"/>
                  <a:gd name="T19" fmla="*/ 21 h 27"/>
                  <a:gd name="T20" fmla="*/ 4 w 56"/>
                  <a:gd name="T21" fmla="*/ 21 h 27"/>
                  <a:gd name="T22" fmla="*/ 6 w 56"/>
                  <a:gd name="T23" fmla="*/ 20 h 27"/>
                  <a:gd name="T24" fmla="*/ 6 w 56"/>
                  <a:gd name="T25" fmla="*/ 20 h 27"/>
                  <a:gd name="T26" fmla="*/ 6 w 56"/>
                  <a:gd name="T27" fmla="*/ 18 h 27"/>
                  <a:gd name="T28" fmla="*/ 6 w 56"/>
                  <a:gd name="T29" fmla="*/ 18 h 27"/>
                  <a:gd name="T30" fmla="*/ 6 w 56"/>
                  <a:gd name="T31" fmla="*/ 16 h 27"/>
                  <a:gd name="T32" fmla="*/ 6 w 56"/>
                  <a:gd name="T33" fmla="*/ 16 h 27"/>
                  <a:gd name="T34" fmla="*/ 6 w 56"/>
                  <a:gd name="T35" fmla="*/ 16 h 27"/>
                  <a:gd name="T36" fmla="*/ 6 w 56"/>
                  <a:gd name="T37" fmla="*/ 14 h 27"/>
                  <a:gd name="T38" fmla="*/ 6 w 56"/>
                  <a:gd name="T39" fmla="*/ 14 h 27"/>
                  <a:gd name="T40" fmla="*/ 6 w 56"/>
                  <a:gd name="T41" fmla="*/ 12 h 27"/>
                  <a:gd name="T42" fmla="*/ 6 w 56"/>
                  <a:gd name="T43" fmla="*/ 12 h 27"/>
                  <a:gd name="T44" fmla="*/ 6 w 56"/>
                  <a:gd name="T45" fmla="*/ 10 h 27"/>
                  <a:gd name="T46" fmla="*/ 6 w 56"/>
                  <a:gd name="T47" fmla="*/ 10 h 27"/>
                  <a:gd name="T48" fmla="*/ 6 w 56"/>
                  <a:gd name="T49" fmla="*/ 8 h 27"/>
                  <a:gd name="T50" fmla="*/ 6 w 56"/>
                  <a:gd name="T51" fmla="*/ 8 h 27"/>
                  <a:gd name="T52" fmla="*/ 4 w 56"/>
                  <a:gd name="T53" fmla="*/ 8 h 27"/>
                  <a:gd name="T54" fmla="*/ 4 w 56"/>
                  <a:gd name="T55" fmla="*/ 6 h 27"/>
                  <a:gd name="T56" fmla="*/ 4 w 56"/>
                  <a:gd name="T57" fmla="*/ 6 h 27"/>
                  <a:gd name="T58" fmla="*/ 4 w 56"/>
                  <a:gd name="T59" fmla="*/ 4 h 27"/>
                  <a:gd name="T60" fmla="*/ 2 w 56"/>
                  <a:gd name="T61" fmla="*/ 4 h 27"/>
                  <a:gd name="T62" fmla="*/ 2 w 56"/>
                  <a:gd name="T63" fmla="*/ 2 h 27"/>
                  <a:gd name="T64" fmla="*/ 2 w 56"/>
                  <a:gd name="T65" fmla="*/ 2 h 27"/>
                  <a:gd name="T66" fmla="*/ 0 w 56"/>
                  <a:gd name="T67" fmla="*/ 2 h 27"/>
                  <a:gd name="T68" fmla="*/ 0 w 56"/>
                  <a:gd name="T69" fmla="*/ 0 h 27"/>
                  <a:gd name="T70" fmla="*/ 56 w 56"/>
                  <a:gd name="T71" fmla="*/ 14 h 27"/>
                  <a:gd name="T72" fmla="*/ 56 w 56"/>
                  <a:gd name="T73" fmla="*/ 14 h 2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6"/>
                  <a:gd name="T112" fmla="*/ 0 h 27"/>
                  <a:gd name="T113" fmla="*/ 56 w 56"/>
                  <a:gd name="T114" fmla="*/ 27 h 2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6" h="27">
                    <a:moveTo>
                      <a:pt x="56" y="14"/>
                    </a:moveTo>
                    <a:lnTo>
                      <a:pt x="0" y="27"/>
                    </a:lnTo>
                    <a:lnTo>
                      <a:pt x="2" y="25"/>
                    </a:lnTo>
                    <a:lnTo>
                      <a:pt x="2" y="23"/>
                    </a:lnTo>
                    <a:lnTo>
                      <a:pt x="4" y="23"/>
                    </a:lnTo>
                    <a:lnTo>
                      <a:pt x="4" y="21"/>
                    </a:lnTo>
                    <a:lnTo>
                      <a:pt x="6" y="20"/>
                    </a:lnTo>
                    <a:lnTo>
                      <a:pt x="6" y="18"/>
                    </a:lnTo>
                    <a:lnTo>
                      <a:pt x="6" y="16"/>
                    </a:lnTo>
                    <a:lnTo>
                      <a:pt x="6" y="14"/>
                    </a:lnTo>
                    <a:lnTo>
                      <a:pt x="6" y="12"/>
                    </a:lnTo>
                    <a:lnTo>
                      <a:pt x="6" y="10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6" y="1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8" name="Rectangle 119">
                <a:extLst>
                  <a:ext uri="{FF2B5EF4-FFF2-40B4-BE49-F238E27FC236}">
                    <a16:creationId xmlns:a16="http://schemas.microsoft.com/office/drawing/2014/main" id="{3EC5C9E2-8D5D-4A6A-9C7C-66BAC5C714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1" y="2980"/>
                <a:ext cx="167" cy="4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89" name="Freeform 120">
                <a:extLst>
                  <a:ext uri="{FF2B5EF4-FFF2-40B4-BE49-F238E27FC236}">
                    <a16:creationId xmlns:a16="http://schemas.microsoft.com/office/drawing/2014/main" id="{9B2D19BD-178A-489A-BDEC-329991F309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3" y="2465"/>
                <a:ext cx="46" cy="23"/>
              </a:xfrm>
              <a:custGeom>
                <a:avLst/>
                <a:gdLst>
                  <a:gd name="T0" fmla="*/ 46 w 46"/>
                  <a:gd name="T1" fmla="*/ 12 h 23"/>
                  <a:gd name="T2" fmla="*/ 0 w 46"/>
                  <a:gd name="T3" fmla="*/ 23 h 23"/>
                  <a:gd name="T4" fmla="*/ 0 w 46"/>
                  <a:gd name="T5" fmla="*/ 23 h 23"/>
                  <a:gd name="T6" fmla="*/ 0 w 46"/>
                  <a:gd name="T7" fmla="*/ 23 h 23"/>
                  <a:gd name="T8" fmla="*/ 0 w 46"/>
                  <a:gd name="T9" fmla="*/ 23 h 23"/>
                  <a:gd name="T10" fmla="*/ 0 w 46"/>
                  <a:gd name="T11" fmla="*/ 21 h 23"/>
                  <a:gd name="T12" fmla="*/ 2 w 46"/>
                  <a:gd name="T13" fmla="*/ 21 h 23"/>
                  <a:gd name="T14" fmla="*/ 2 w 46"/>
                  <a:gd name="T15" fmla="*/ 19 h 23"/>
                  <a:gd name="T16" fmla="*/ 2 w 46"/>
                  <a:gd name="T17" fmla="*/ 19 h 23"/>
                  <a:gd name="T18" fmla="*/ 2 w 46"/>
                  <a:gd name="T19" fmla="*/ 19 h 23"/>
                  <a:gd name="T20" fmla="*/ 4 w 46"/>
                  <a:gd name="T21" fmla="*/ 18 h 23"/>
                  <a:gd name="T22" fmla="*/ 4 w 46"/>
                  <a:gd name="T23" fmla="*/ 18 h 23"/>
                  <a:gd name="T24" fmla="*/ 4 w 46"/>
                  <a:gd name="T25" fmla="*/ 16 h 23"/>
                  <a:gd name="T26" fmla="*/ 4 w 46"/>
                  <a:gd name="T27" fmla="*/ 16 h 23"/>
                  <a:gd name="T28" fmla="*/ 4 w 46"/>
                  <a:gd name="T29" fmla="*/ 16 h 23"/>
                  <a:gd name="T30" fmla="*/ 4 w 46"/>
                  <a:gd name="T31" fmla="*/ 14 h 23"/>
                  <a:gd name="T32" fmla="*/ 4 w 46"/>
                  <a:gd name="T33" fmla="*/ 14 h 23"/>
                  <a:gd name="T34" fmla="*/ 4 w 46"/>
                  <a:gd name="T35" fmla="*/ 12 h 23"/>
                  <a:gd name="T36" fmla="*/ 4 w 46"/>
                  <a:gd name="T37" fmla="*/ 12 h 23"/>
                  <a:gd name="T38" fmla="*/ 4 w 46"/>
                  <a:gd name="T39" fmla="*/ 12 h 23"/>
                  <a:gd name="T40" fmla="*/ 4 w 46"/>
                  <a:gd name="T41" fmla="*/ 10 h 23"/>
                  <a:gd name="T42" fmla="*/ 4 w 46"/>
                  <a:gd name="T43" fmla="*/ 10 h 23"/>
                  <a:gd name="T44" fmla="*/ 4 w 46"/>
                  <a:gd name="T45" fmla="*/ 8 h 23"/>
                  <a:gd name="T46" fmla="*/ 4 w 46"/>
                  <a:gd name="T47" fmla="*/ 8 h 23"/>
                  <a:gd name="T48" fmla="*/ 4 w 46"/>
                  <a:gd name="T49" fmla="*/ 8 h 23"/>
                  <a:gd name="T50" fmla="*/ 4 w 46"/>
                  <a:gd name="T51" fmla="*/ 6 h 23"/>
                  <a:gd name="T52" fmla="*/ 4 w 46"/>
                  <a:gd name="T53" fmla="*/ 6 h 23"/>
                  <a:gd name="T54" fmla="*/ 2 w 46"/>
                  <a:gd name="T55" fmla="*/ 4 h 23"/>
                  <a:gd name="T56" fmla="*/ 2 w 46"/>
                  <a:gd name="T57" fmla="*/ 4 h 23"/>
                  <a:gd name="T58" fmla="*/ 2 w 46"/>
                  <a:gd name="T59" fmla="*/ 4 h 23"/>
                  <a:gd name="T60" fmla="*/ 2 w 46"/>
                  <a:gd name="T61" fmla="*/ 2 h 23"/>
                  <a:gd name="T62" fmla="*/ 0 w 46"/>
                  <a:gd name="T63" fmla="*/ 2 h 23"/>
                  <a:gd name="T64" fmla="*/ 0 w 46"/>
                  <a:gd name="T65" fmla="*/ 0 h 23"/>
                  <a:gd name="T66" fmla="*/ 0 w 46"/>
                  <a:gd name="T67" fmla="*/ 0 h 23"/>
                  <a:gd name="T68" fmla="*/ 0 w 46"/>
                  <a:gd name="T69" fmla="*/ 0 h 23"/>
                  <a:gd name="T70" fmla="*/ 46 w 46"/>
                  <a:gd name="T71" fmla="*/ 12 h 23"/>
                  <a:gd name="T72" fmla="*/ 46 w 46"/>
                  <a:gd name="T73" fmla="*/ 12 h 2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6"/>
                  <a:gd name="T112" fmla="*/ 0 h 23"/>
                  <a:gd name="T113" fmla="*/ 46 w 46"/>
                  <a:gd name="T114" fmla="*/ 23 h 2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6" h="23">
                    <a:moveTo>
                      <a:pt x="46" y="12"/>
                    </a:moveTo>
                    <a:lnTo>
                      <a:pt x="0" y="23"/>
                    </a:lnTo>
                    <a:lnTo>
                      <a:pt x="0" y="21"/>
                    </a:lnTo>
                    <a:lnTo>
                      <a:pt x="2" y="21"/>
                    </a:lnTo>
                    <a:lnTo>
                      <a:pt x="2" y="19"/>
                    </a:lnTo>
                    <a:lnTo>
                      <a:pt x="4" y="18"/>
                    </a:lnTo>
                    <a:lnTo>
                      <a:pt x="4" y="16"/>
                    </a:lnTo>
                    <a:lnTo>
                      <a:pt x="4" y="14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46" y="1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0" name="Rectangle 121">
                <a:extLst>
                  <a:ext uri="{FF2B5EF4-FFF2-40B4-BE49-F238E27FC236}">
                    <a16:creationId xmlns:a16="http://schemas.microsoft.com/office/drawing/2014/main" id="{205179ED-E4B6-4020-9D94-B18D3CBC78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5" y="2473"/>
                <a:ext cx="96" cy="8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91" name="Line 122">
                <a:extLst>
                  <a:ext uri="{FF2B5EF4-FFF2-40B4-BE49-F238E27FC236}">
                    <a16:creationId xmlns:a16="http://schemas.microsoft.com/office/drawing/2014/main" id="{30D4E875-155A-4FF8-9CC8-21B7E4B4F1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4" y="3151"/>
                <a:ext cx="1876" cy="1"/>
              </a:xfrm>
              <a:prstGeom prst="line">
                <a:avLst/>
              </a:prstGeom>
              <a:noFill/>
              <a:ln w="1270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2" name="Line 123">
                <a:extLst>
                  <a:ext uri="{FF2B5EF4-FFF2-40B4-BE49-F238E27FC236}">
                    <a16:creationId xmlns:a16="http://schemas.microsoft.com/office/drawing/2014/main" id="{FC725401-62FF-4EC2-8CC6-A81F001A21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4" y="2394"/>
                <a:ext cx="1876" cy="1"/>
              </a:xfrm>
              <a:prstGeom prst="line">
                <a:avLst/>
              </a:prstGeom>
              <a:noFill/>
              <a:ln w="1270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3" name="Line 124">
                <a:extLst>
                  <a:ext uri="{FF2B5EF4-FFF2-40B4-BE49-F238E27FC236}">
                    <a16:creationId xmlns:a16="http://schemas.microsoft.com/office/drawing/2014/main" id="{C32EF19F-5FAE-4F96-87EE-ECC448E7AE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6" y="3178"/>
                <a:ext cx="1881" cy="1"/>
              </a:xfrm>
              <a:prstGeom prst="line">
                <a:avLst/>
              </a:prstGeom>
              <a:noFill/>
              <a:ln w="1270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4" name="Line 125">
                <a:extLst>
                  <a:ext uri="{FF2B5EF4-FFF2-40B4-BE49-F238E27FC236}">
                    <a16:creationId xmlns:a16="http://schemas.microsoft.com/office/drawing/2014/main" id="{D81808C6-B20A-420B-B061-154DC381CD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6" y="2419"/>
                <a:ext cx="1881" cy="1"/>
              </a:xfrm>
              <a:prstGeom prst="line">
                <a:avLst/>
              </a:prstGeom>
              <a:noFill/>
              <a:ln w="1270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5" name="Line 126">
                <a:extLst>
                  <a:ext uri="{FF2B5EF4-FFF2-40B4-BE49-F238E27FC236}">
                    <a16:creationId xmlns:a16="http://schemas.microsoft.com/office/drawing/2014/main" id="{E6ED5848-22D5-40F0-BAFB-1793AA5DA0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166" y="3155"/>
                <a:ext cx="29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6" name="Line 127">
                <a:extLst>
                  <a:ext uri="{FF2B5EF4-FFF2-40B4-BE49-F238E27FC236}">
                    <a16:creationId xmlns:a16="http://schemas.microsoft.com/office/drawing/2014/main" id="{5E7D91F3-C3FE-4532-8AF9-76C07A8E4C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166" y="2396"/>
                <a:ext cx="29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7" name="Line 128">
                <a:extLst>
                  <a:ext uri="{FF2B5EF4-FFF2-40B4-BE49-F238E27FC236}">
                    <a16:creationId xmlns:a16="http://schemas.microsoft.com/office/drawing/2014/main" id="{85F14F17-C900-4D04-9CAB-AADC6F7ECB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141" y="3155"/>
                <a:ext cx="29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8" name="Line 129">
                <a:extLst>
                  <a:ext uri="{FF2B5EF4-FFF2-40B4-BE49-F238E27FC236}">
                    <a16:creationId xmlns:a16="http://schemas.microsoft.com/office/drawing/2014/main" id="{663CA74F-F8BA-47C5-8C3B-A173DF4149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141" y="2396"/>
                <a:ext cx="29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9" name="Line 130">
                <a:extLst>
                  <a:ext uri="{FF2B5EF4-FFF2-40B4-BE49-F238E27FC236}">
                    <a16:creationId xmlns:a16="http://schemas.microsoft.com/office/drawing/2014/main" id="{C5567318-AA84-4AC6-896B-5A5DBE4BAB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114" y="3155"/>
                <a:ext cx="31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0" name="Line 131">
                <a:extLst>
                  <a:ext uri="{FF2B5EF4-FFF2-40B4-BE49-F238E27FC236}">
                    <a16:creationId xmlns:a16="http://schemas.microsoft.com/office/drawing/2014/main" id="{C8772CF8-93A1-45E3-B395-0E3E6AB90D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114" y="2396"/>
                <a:ext cx="31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1" name="Line 132">
                <a:extLst>
                  <a:ext uri="{FF2B5EF4-FFF2-40B4-BE49-F238E27FC236}">
                    <a16:creationId xmlns:a16="http://schemas.microsoft.com/office/drawing/2014/main" id="{95FA6AE4-63AE-4159-A839-1445C03C94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089" y="3155"/>
                <a:ext cx="31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2" name="Line 133">
                <a:extLst>
                  <a:ext uri="{FF2B5EF4-FFF2-40B4-BE49-F238E27FC236}">
                    <a16:creationId xmlns:a16="http://schemas.microsoft.com/office/drawing/2014/main" id="{C7A29F15-DAD3-4C19-A84D-96123DFC2E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089" y="2396"/>
                <a:ext cx="31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3" name="Line 134">
                <a:extLst>
                  <a:ext uri="{FF2B5EF4-FFF2-40B4-BE49-F238E27FC236}">
                    <a16:creationId xmlns:a16="http://schemas.microsoft.com/office/drawing/2014/main" id="{8F8D02AD-9B3D-4FE3-B3DB-B4EFAF931F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064" y="3155"/>
                <a:ext cx="31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4" name="Line 135">
                <a:extLst>
                  <a:ext uri="{FF2B5EF4-FFF2-40B4-BE49-F238E27FC236}">
                    <a16:creationId xmlns:a16="http://schemas.microsoft.com/office/drawing/2014/main" id="{D8137BDF-66F7-4A2C-9D15-795E2DD48F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064" y="2396"/>
                <a:ext cx="31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5" name="Line 136">
                <a:extLst>
                  <a:ext uri="{FF2B5EF4-FFF2-40B4-BE49-F238E27FC236}">
                    <a16:creationId xmlns:a16="http://schemas.microsoft.com/office/drawing/2014/main" id="{4CCA470B-C6DA-44FF-94F4-270C48D0D3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039" y="3155"/>
                <a:ext cx="31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6" name="Line 137">
                <a:extLst>
                  <a:ext uri="{FF2B5EF4-FFF2-40B4-BE49-F238E27FC236}">
                    <a16:creationId xmlns:a16="http://schemas.microsoft.com/office/drawing/2014/main" id="{3B2EEEF8-C636-4AD0-8636-30F58F88C3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039" y="2396"/>
                <a:ext cx="31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7" name="Line 138">
                <a:extLst>
                  <a:ext uri="{FF2B5EF4-FFF2-40B4-BE49-F238E27FC236}">
                    <a16:creationId xmlns:a16="http://schemas.microsoft.com/office/drawing/2014/main" id="{AB330F31-07EE-4195-9170-0F879713B4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014" y="3155"/>
                <a:ext cx="29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8" name="Line 139">
                <a:extLst>
                  <a:ext uri="{FF2B5EF4-FFF2-40B4-BE49-F238E27FC236}">
                    <a16:creationId xmlns:a16="http://schemas.microsoft.com/office/drawing/2014/main" id="{9F478DA2-B376-4C80-B336-17B023C8D8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014" y="2396"/>
                <a:ext cx="29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9" name="Line 140">
                <a:extLst>
                  <a:ext uri="{FF2B5EF4-FFF2-40B4-BE49-F238E27FC236}">
                    <a16:creationId xmlns:a16="http://schemas.microsoft.com/office/drawing/2014/main" id="{0F5C7600-057D-4DA8-9991-3A2D1626A1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989" y="3155"/>
                <a:ext cx="29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0" name="Line 141">
                <a:extLst>
                  <a:ext uri="{FF2B5EF4-FFF2-40B4-BE49-F238E27FC236}">
                    <a16:creationId xmlns:a16="http://schemas.microsoft.com/office/drawing/2014/main" id="{1DF2AC41-8A99-4FE0-96A9-90A288B2A3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989" y="2396"/>
                <a:ext cx="29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1" name="Line 142">
                <a:extLst>
                  <a:ext uri="{FF2B5EF4-FFF2-40B4-BE49-F238E27FC236}">
                    <a16:creationId xmlns:a16="http://schemas.microsoft.com/office/drawing/2014/main" id="{0D48EDEB-1A1F-4429-A9CD-D6685F36D9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964" y="3155"/>
                <a:ext cx="29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2" name="Line 143">
                <a:extLst>
                  <a:ext uri="{FF2B5EF4-FFF2-40B4-BE49-F238E27FC236}">
                    <a16:creationId xmlns:a16="http://schemas.microsoft.com/office/drawing/2014/main" id="{D6CC74B4-D7B9-4C23-826E-F293E50734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964" y="2396"/>
                <a:ext cx="29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3" name="Line 144">
                <a:extLst>
                  <a:ext uri="{FF2B5EF4-FFF2-40B4-BE49-F238E27FC236}">
                    <a16:creationId xmlns:a16="http://schemas.microsoft.com/office/drawing/2014/main" id="{30E97799-0370-4905-B2D1-6F97D7D353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938" y="3155"/>
                <a:ext cx="30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4" name="Line 145">
                <a:extLst>
                  <a:ext uri="{FF2B5EF4-FFF2-40B4-BE49-F238E27FC236}">
                    <a16:creationId xmlns:a16="http://schemas.microsoft.com/office/drawing/2014/main" id="{89C40F5F-0C11-402C-9CF1-B0FEA9865D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938" y="2396"/>
                <a:ext cx="30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5" name="Line 146">
                <a:extLst>
                  <a:ext uri="{FF2B5EF4-FFF2-40B4-BE49-F238E27FC236}">
                    <a16:creationId xmlns:a16="http://schemas.microsoft.com/office/drawing/2014/main" id="{B297FA51-8864-4735-B60D-FB7E58560B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913" y="3155"/>
                <a:ext cx="30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6" name="Line 147">
                <a:extLst>
                  <a:ext uri="{FF2B5EF4-FFF2-40B4-BE49-F238E27FC236}">
                    <a16:creationId xmlns:a16="http://schemas.microsoft.com/office/drawing/2014/main" id="{C04BBE53-082B-4429-905C-4BD02E5661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913" y="2396"/>
                <a:ext cx="30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7" name="Line 148">
                <a:extLst>
                  <a:ext uri="{FF2B5EF4-FFF2-40B4-BE49-F238E27FC236}">
                    <a16:creationId xmlns:a16="http://schemas.microsoft.com/office/drawing/2014/main" id="{966622AD-D2F3-4395-8E57-6C5117CEF7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88" y="3155"/>
                <a:ext cx="30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8" name="Line 149">
                <a:extLst>
                  <a:ext uri="{FF2B5EF4-FFF2-40B4-BE49-F238E27FC236}">
                    <a16:creationId xmlns:a16="http://schemas.microsoft.com/office/drawing/2014/main" id="{1DAF7E91-3A58-4ECC-9C6A-093B3BA59E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88" y="2396"/>
                <a:ext cx="30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9" name="Line 150">
                <a:extLst>
                  <a:ext uri="{FF2B5EF4-FFF2-40B4-BE49-F238E27FC236}">
                    <a16:creationId xmlns:a16="http://schemas.microsoft.com/office/drawing/2014/main" id="{4A1B3CEB-8A85-4FF7-B2D8-A2CB8E88C1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63" y="3155"/>
                <a:ext cx="29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0" name="Line 151">
                <a:extLst>
                  <a:ext uri="{FF2B5EF4-FFF2-40B4-BE49-F238E27FC236}">
                    <a16:creationId xmlns:a16="http://schemas.microsoft.com/office/drawing/2014/main" id="{773E617F-3C44-4219-8AD5-EE61AC09C5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63" y="2396"/>
                <a:ext cx="29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1" name="Line 152">
                <a:extLst>
                  <a:ext uri="{FF2B5EF4-FFF2-40B4-BE49-F238E27FC236}">
                    <a16:creationId xmlns:a16="http://schemas.microsoft.com/office/drawing/2014/main" id="{0615302C-FA1F-4FD2-9E99-D0E44C3913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38" y="3155"/>
                <a:ext cx="29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2" name="Line 153">
                <a:extLst>
                  <a:ext uri="{FF2B5EF4-FFF2-40B4-BE49-F238E27FC236}">
                    <a16:creationId xmlns:a16="http://schemas.microsoft.com/office/drawing/2014/main" id="{F3AE2EE0-B434-44D3-96E2-F2E7E91607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38" y="2396"/>
                <a:ext cx="29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3" name="Line 154">
                <a:extLst>
                  <a:ext uri="{FF2B5EF4-FFF2-40B4-BE49-F238E27FC236}">
                    <a16:creationId xmlns:a16="http://schemas.microsoft.com/office/drawing/2014/main" id="{37C93B5A-9EDB-4D9F-8C8D-99E30CA4EF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13" y="3155"/>
                <a:ext cx="29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4" name="Line 155">
                <a:extLst>
                  <a:ext uri="{FF2B5EF4-FFF2-40B4-BE49-F238E27FC236}">
                    <a16:creationId xmlns:a16="http://schemas.microsoft.com/office/drawing/2014/main" id="{B98B34DC-A5D6-4827-94EF-87F3471D9A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13" y="2396"/>
                <a:ext cx="29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5" name="Line 156">
                <a:extLst>
                  <a:ext uri="{FF2B5EF4-FFF2-40B4-BE49-F238E27FC236}">
                    <a16:creationId xmlns:a16="http://schemas.microsoft.com/office/drawing/2014/main" id="{433A2C17-0E35-498B-858E-4AF06DD5BA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88" y="3155"/>
                <a:ext cx="29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6" name="Line 157">
                <a:extLst>
                  <a:ext uri="{FF2B5EF4-FFF2-40B4-BE49-F238E27FC236}">
                    <a16:creationId xmlns:a16="http://schemas.microsoft.com/office/drawing/2014/main" id="{EBB310FF-0B29-4630-892F-ABFFDE22D0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88" y="2396"/>
                <a:ext cx="29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7" name="Line 158">
                <a:extLst>
                  <a:ext uri="{FF2B5EF4-FFF2-40B4-BE49-F238E27FC236}">
                    <a16:creationId xmlns:a16="http://schemas.microsoft.com/office/drawing/2014/main" id="{99879ECC-D952-4D5F-9562-A07486BBDA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61" y="3155"/>
                <a:ext cx="31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8" name="Line 159">
                <a:extLst>
                  <a:ext uri="{FF2B5EF4-FFF2-40B4-BE49-F238E27FC236}">
                    <a16:creationId xmlns:a16="http://schemas.microsoft.com/office/drawing/2014/main" id="{A65DFAD8-663D-4528-8910-3F52BC1FC4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61" y="2396"/>
                <a:ext cx="31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9" name="Line 160">
                <a:extLst>
                  <a:ext uri="{FF2B5EF4-FFF2-40B4-BE49-F238E27FC236}">
                    <a16:creationId xmlns:a16="http://schemas.microsoft.com/office/drawing/2014/main" id="{65A30437-1787-4E3D-A552-73E3CC4C91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36" y="3155"/>
                <a:ext cx="31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0" name="Line 161">
                <a:extLst>
                  <a:ext uri="{FF2B5EF4-FFF2-40B4-BE49-F238E27FC236}">
                    <a16:creationId xmlns:a16="http://schemas.microsoft.com/office/drawing/2014/main" id="{D30DB818-9729-4A58-842F-C666BB0E96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36" y="2396"/>
                <a:ext cx="31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1" name="Line 162">
                <a:extLst>
                  <a:ext uri="{FF2B5EF4-FFF2-40B4-BE49-F238E27FC236}">
                    <a16:creationId xmlns:a16="http://schemas.microsoft.com/office/drawing/2014/main" id="{35C4C354-BD8E-423C-9F2E-BA2643D6EC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11" y="3155"/>
                <a:ext cx="31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2" name="Line 163">
                <a:extLst>
                  <a:ext uri="{FF2B5EF4-FFF2-40B4-BE49-F238E27FC236}">
                    <a16:creationId xmlns:a16="http://schemas.microsoft.com/office/drawing/2014/main" id="{46495067-6E8E-4707-AC5D-E2943B2861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11" y="2396"/>
                <a:ext cx="31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3" name="Line 164">
                <a:extLst>
                  <a:ext uri="{FF2B5EF4-FFF2-40B4-BE49-F238E27FC236}">
                    <a16:creationId xmlns:a16="http://schemas.microsoft.com/office/drawing/2014/main" id="{C840A51B-8E54-4DA0-9BFE-CE66778D21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86" y="3155"/>
                <a:ext cx="29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4" name="Line 165">
                <a:extLst>
                  <a:ext uri="{FF2B5EF4-FFF2-40B4-BE49-F238E27FC236}">
                    <a16:creationId xmlns:a16="http://schemas.microsoft.com/office/drawing/2014/main" id="{C2685FD2-5FE8-46A6-AE9D-30BB4130C1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86" y="2396"/>
                <a:ext cx="29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5" name="Line 166">
                <a:extLst>
                  <a:ext uri="{FF2B5EF4-FFF2-40B4-BE49-F238E27FC236}">
                    <a16:creationId xmlns:a16="http://schemas.microsoft.com/office/drawing/2014/main" id="{83004EB5-BE0F-4E4B-AA2F-0855784E55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61" y="3155"/>
                <a:ext cx="29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6" name="Line 167">
                <a:extLst>
                  <a:ext uri="{FF2B5EF4-FFF2-40B4-BE49-F238E27FC236}">
                    <a16:creationId xmlns:a16="http://schemas.microsoft.com/office/drawing/2014/main" id="{0DC9F934-C171-4130-86A4-0253EF9F86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61" y="2396"/>
                <a:ext cx="29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7" name="Line 168">
                <a:extLst>
                  <a:ext uri="{FF2B5EF4-FFF2-40B4-BE49-F238E27FC236}">
                    <a16:creationId xmlns:a16="http://schemas.microsoft.com/office/drawing/2014/main" id="{DCFEAD83-840F-469B-A060-D3391ABA3D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36" y="3155"/>
                <a:ext cx="29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8" name="Line 169">
                <a:extLst>
                  <a:ext uri="{FF2B5EF4-FFF2-40B4-BE49-F238E27FC236}">
                    <a16:creationId xmlns:a16="http://schemas.microsoft.com/office/drawing/2014/main" id="{FBC9A6E8-3377-4A7E-A737-A891F1D7DE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36" y="2396"/>
                <a:ext cx="29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9" name="Line 170">
                <a:extLst>
                  <a:ext uri="{FF2B5EF4-FFF2-40B4-BE49-F238E27FC236}">
                    <a16:creationId xmlns:a16="http://schemas.microsoft.com/office/drawing/2014/main" id="{02B57AAC-C260-453F-8E49-921F70A9B8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09" y="3155"/>
                <a:ext cx="31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0" name="Line 171">
                <a:extLst>
                  <a:ext uri="{FF2B5EF4-FFF2-40B4-BE49-F238E27FC236}">
                    <a16:creationId xmlns:a16="http://schemas.microsoft.com/office/drawing/2014/main" id="{9A2FFB47-C716-46AD-8747-660D9DCB24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09" y="2396"/>
                <a:ext cx="31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1" name="Line 172">
                <a:extLst>
                  <a:ext uri="{FF2B5EF4-FFF2-40B4-BE49-F238E27FC236}">
                    <a16:creationId xmlns:a16="http://schemas.microsoft.com/office/drawing/2014/main" id="{87A9CD81-8960-4113-84EC-07D27769F7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84" y="3155"/>
                <a:ext cx="31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2" name="Line 173">
                <a:extLst>
                  <a:ext uri="{FF2B5EF4-FFF2-40B4-BE49-F238E27FC236}">
                    <a16:creationId xmlns:a16="http://schemas.microsoft.com/office/drawing/2014/main" id="{B117165C-61DD-49EB-A18F-532366B98D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84" y="2396"/>
                <a:ext cx="31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3" name="Line 174">
                <a:extLst>
                  <a:ext uri="{FF2B5EF4-FFF2-40B4-BE49-F238E27FC236}">
                    <a16:creationId xmlns:a16="http://schemas.microsoft.com/office/drawing/2014/main" id="{5EDABB16-A7B5-4136-833B-FEAC2EF33D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59" y="3155"/>
                <a:ext cx="31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4" name="Line 175">
                <a:extLst>
                  <a:ext uri="{FF2B5EF4-FFF2-40B4-BE49-F238E27FC236}">
                    <a16:creationId xmlns:a16="http://schemas.microsoft.com/office/drawing/2014/main" id="{BD1EE85E-D358-4FF0-9360-1514C6BB58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59" y="2396"/>
                <a:ext cx="31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5" name="Line 176">
                <a:extLst>
                  <a:ext uri="{FF2B5EF4-FFF2-40B4-BE49-F238E27FC236}">
                    <a16:creationId xmlns:a16="http://schemas.microsoft.com/office/drawing/2014/main" id="{5017D8E7-6528-4627-B84E-44BBDB23CC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191" y="3155"/>
                <a:ext cx="29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6" name="Line 177">
                <a:extLst>
                  <a:ext uri="{FF2B5EF4-FFF2-40B4-BE49-F238E27FC236}">
                    <a16:creationId xmlns:a16="http://schemas.microsoft.com/office/drawing/2014/main" id="{5C31A08A-55E9-4EDF-B817-AE5A54FECA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191" y="2396"/>
                <a:ext cx="29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7" name="Line 178">
                <a:extLst>
                  <a:ext uri="{FF2B5EF4-FFF2-40B4-BE49-F238E27FC236}">
                    <a16:creationId xmlns:a16="http://schemas.microsoft.com/office/drawing/2014/main" id="{C0CCD193-D845-4D78-BCD5-F8B8F45D5B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216" y="3155"/>
                <a:ext cx="31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8" name="Line 179">
                <a:extLst>
                  <a:ext uri="{FF2B5EF4-FFF2-40B4-BE49-F238E27FC236}">
                    <a16:creationId xmlns:a16="http://schemas.microsoft.com/office/drawing/2014/main" id="{C74B3EBB-B7CE-4039-880B-AFAF97B348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216" y="2396"/>
                <a:ext cx="31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9" name="Line 180">
                <a:extLst>
                  <a:ext uri="{FF2B5EF4-FFF2-40B4-BE49-F238E27FC236}">
                    <a16:creationId xmlns:a16="http://schemas.microsoft.com/office/drawing/2014/main" id="{0512A21D-D5EC-48CC-9B85-BFD4705D88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241" y="3155"/>
                <a:ext cx="31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0" name="Line 181">
                <a:extLst>
                  <a:ext uri="{FF2B5EF4-FFF2-40B4-BE49-F238E27FC236}">
                    <a16:creationId xmlns:a16="http://schemas.microsoft.com/office/drawing/2014/main" id="{B75B16FD-B0C2-4E63-8433-7A5721EF41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241" y="2396"/>
                <a:ext cx="31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1" name="Line 182">
                <a:extLst>
                  <a:ext uri="{FF2B5EF4-FFF2-40B4-BE49-F238E27FC236}">
                    <a16:creationId xmlns:a16="http://schemas.microsoft.com/office/drawing/2014/main" id="{80B3370B-7EBD-4F59-9537-2F30A757F3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266" y="3155"/>
                <a:ext cx="31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2" name="Line 183">
                <a:extLst>
                  <a:ext uri="{FF2B5EF4-FFF2-40B4-BE49-F238E27FC236}">
                    <a16:creationId xmlns:a16="http://schemas.microsoft.com/office/drawing/2014/main" id="{825B0FBF-E5FD-4573-8161-A6285A11C7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266" y="2396"/>
                <a:ext cx="31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3" name="Line 184">
                <a:extLst>
                  <a:ext uri="{FF2B5EF4-FFF2-40B4-BE49-F238E27FC236}">
                    <a16:creationId xmlns:a16="http://schemas.microsoft.com/office/drawing/2014/main" id="{35EACE98-E2F5-4FC4-BF75-B77417DE47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293" y="3155"/>
                <a:ext cx="29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4" name="Line 185">
                <a:extLst>
                  <a:ext uri="{FF2B5EF4-FFF2-40B4-BE49-F238E27FC236}">
                    <a16:creationId xmlns:a16="http://schemas.microsoft.com/office/drawing/2014/main" id="{5A6C1A0F-B7B9-4BCE-8846-9BDCA2BC68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293" y="2396"/>
                <a:ext cx="29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5" name="Line 186">
                <a:extLst>
                  <a:ext uri="{FF2B5EF4-FFF2-40B4-BE49-F238E27FC236}">
                    <a16:creationId xmlns:a16="http://schemas.microsoft.com/office/drawing/2014/main" id="{AED61144-DD28-45DA-B5CC-05FA175C18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318" y="3155"/>
                <a:ext cx="29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6" name="Line 187">
                <a:extLst>
                  <a:ext uri="{FF2B5EF4-FFF2-40B4-BE49-F238E27FC236}">
                    <a16:creationId xmlns:a16="http://schemas.microsoft.com/office/drawing/2014/main" id="{23E6413A-497C-4384-85BA-F79D7842AC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318" y="2396"/>
                <a:ext cx="29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7" name="Line 188">
                <a:extLst>
                  <a:ext uri="{FF2B5EF4-FFF2-40B4-BE49-F238E27FC236}">
                    <a16:creationId xmlns:a16="http://schemas.microsoft.com/office/drawing/2014/main" id="{983DCDA3-55F1-43BD-AAF3-95D7356A27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343" y="3155"/>
                <a:ext cx="29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8" name="Line 189">
                <a:extLst>
                  <a:ext uri="{FF2B5EF4-FFF2-40B4-BE49-F238E27FC236}">
                    <a16:creationId xmlns:a16="http://schemas.microsoft.com/office/drawing/2014/main" id="{B50917C6-3CD2-40E7-B0ED-8D5F061061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343" y="2396"/>
                <a:ext cx="29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9" name="Line 190">
                <a:extLst>
                  <a:ext uri="{FF2B5EF4-FFF2-40B4-BE49-F238E27FC236}">
                    <a16:creationId xmlns:a16="http://schemas.microsoft.com/office/drawing/2014/main" id="{9537946A-0E18-48A6-9BF4-3E5EA2B61E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368" y="3155"/>
                <a:ext cx="29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0" name="Line 191">
                <a:extLst>
                  <a:ext uri="{FF2B5EF4-FFF2-40B4-BE49-F238E27FC236}">
                    <a16:creationId xmlns:a16="http://schemas.microsoft.com/office/drawing/2014/main" id="{BB66F6E0-FFDC-41A8-84BA-6759B0782F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368" y="2396"/>
                <a:ext cx="29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1" name="Line 192">
                <a:extLst>
                  <a:ext uri="{FF2B5EF4-FFF2-40B4-BE49-F238E27FC236}">
                    <a16:creationId xmlns:a16="http://schemas.microsoft.com/office/drawing/2014/main" id="{96517748-5F86-4BB6-9C42-186E43C5C2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393" y="3155"/>
                <a:ext cx="30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2" name="Line 193">
                <a:extLst>
                  <a:ext uri="{FF2B5EF4-FFF2-40B4-BE49-F238E27FC236}">
                    <a16:creationId xmlns:a16="http://schemas.microsoft.com/office/drawing/2014/main" id="{9658D8F1-526D-4F76-BD7B-EB52AC2F0C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393" y="2396"/>
                <a:ext cx="30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3" name="Line 194">
                <a:extLst>
                  <a:ext uri="{FF2B5EF4-FFF2-40B4-BE49-F238E27FC236}">
                    <a16:creationId xmlns:a16="http://schemas.microsoft.com/office/drawing/2014/main" id="{77A33234-13E8-443B-83B9-FD15D78739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418" y="3155"/>
                <a:ext cx="30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4" name="Line 195">
                <a:extLst>
                  <a:ext uri="{FF2B5EF4-FFF2-40B4-BE49-F238E27FC236}">
                    <a16:creationId xmlns:a16="http://schemas.microsoft.com/office/drawing/2014/main" id="{68990F35-9F58-4E1F-A99B-F1797E2E06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418" y="2396"/>
                <a:ext cx="30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5" name="Line 196">
                <a:extLst>
                  <a:ext uri="{FF2B5EF4-FFF2-40B4-BE49-F238E27FC236}">
                    <a16:creationId xmlns:a16="http://schemas.microsoft.com/office/drawing/2014/main" id="{77AE2D28-5FD6-4CD6-B53E-F0B38955AB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443" y="3155"/>
                <a:ext cx="30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6" name="Line 197">
                <a:extLst>
                  <a:ext uri="{FF2B5EF4-FFF2-40B4-BE49-F238E27FC236}">
                    <a16:creationId xmlns:a16="http://schemas.microsoft.com/office/drawing/2014/main" id="{80301771-9752-4A53-9D01-621BB94189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443" y="2396"/>
                <a:ext cx="30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7" name="Line 198">
                <a:extLst>
                  <a:ext uri="{FF2B5EF4-FFF2-40B4-BE49-F238E27FC236}">
                    <a16:creationId xmlns:a16="http://schemas.microsoft.com/office/drawing/2014/main" id="{669A2C47-DD19-4D07-9E8C-2AC889C207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469" y="3155"/>
                <a:ext cx="29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8" name="Line 199">
                <a:extLst>
                  <a:ext uri="{FF2B5EF4-FFF2-40B4-BE49-F238E27FC236}">
                    <a16:creationId xmlns:a16="http://schemas.microsoft.com/office/drawing/2014/main" id="{F73F1B1B-32CF-4CE6-9895-2AE5BD8628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469" y="2396"/>
                <a:ext cx="29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9" name="Line 200">
                <a:extLst>
                  <a:ext uri="{FF2B5EF4-FFF2-40B4-BE49-F238E27FC236}">
                    <a16:creationId xmlns:a16="http://schemas.microsoft.com/office/drawing/2014/main" id="{582FC2AE-A587-4039-8D4B-A81BDCC8D6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494" y="3155"/>
                <a:ext cx="29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70" name="Line 201">
                <a:extLst>
                  <a:ext uri="{FF2B5EF4-FFF2-40B4-BE49-F238E27FC236}">
                    <a16:creationId xmlns:a16="http://schemas.microsoft.com/office/drawing/2014/main" id="{8604464A-D947-447C-8B97-ED13DDBFE7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494" y="2396"/>
                <a:ext cx="29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71" name="Line 202">
                <a:extLst>
                  <a:ext uri="{FF2B5EF4-FFF2-40B4-BE49-F238E27FC236}">
                    <a16:creationId xmlns:a16="http://schemas.microsoft.com/office/drawing/2014/main" id="{F39BF814-3BA7-43AC-B63B-F088DE680B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519" y="3155"/>
                <a:ext cx="29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72" name="Line 203">
                <a:extLst>
                  <a:ext uri="{FF2B5EF4-FFF2-40B4-BE49-F238E27FC236}">
                    <a16:creationId xmlns:a16="http://schemas.microsoft.com/office/drawing/2014/main" id="{D4D0F193-D0D9-48C6-8484-0ACA2147C8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519" y="2396"/>
                <a:ext cx="29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73" name="Line 204">
                <a:extLst>
                  <a:ext uri="{FF2B5EF4-FFF2-40B4-BE49-F238E27FC236}">
                    <a16:creationId xmlns:a16="http://schemas.microsoft.com/office/drawing/2014/main" id="{1D02DA7A-B144-4E81-9545-E0737C45BF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544" y="3155"/>
                <a:ext cx="31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74" name="Line 205">
                <a:extLst>
                  <a:ext uri="{FF2B5EF4-FFF2-40B4-BE49-F238E27FC236}">
                    <a16:creationId xmlns:a16="http://schemas.microsoft.com/office/drawing/2014/main" id="{FDB857CE-EB32-461D-AAA2-36A80C1FD6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544" y="2396"/>
                <a:ext cx="31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75" name="Line 206">
                <a:extLst>
                  <a:ext uri="{FF2B5EF4-FFF2-40B4-BE49-F238E27FC236}">
                    <a16:creationId xmlns:a16="http://schemas.microsoft.com/office/drawing/2014/main" id="{3BA61496-362C-45A5-98C3-542B3EB89C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569" y="3155"/>
                <a:ext cx="31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76" name="Line 207">
                <a:extLst>
                  <a:ext uri="{FF2B5EF4-FFF2-40B4-BE49-F238E27FC236}">
                    <a16:creationId xmlns:a16="http://schemas.microsoft.com/office/drawing/2014/main" id="{45A459A2-15B8-4785-813C-0412FDFAAF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569" y="2396"/>
                <a:ext cx="31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77" name="Line 208">
                <a:extLst>
                  <a:ext uri="{FF2B5EF4-FFF2-40B4-BE49-F238E27FC236}">
                    <a16:creationId xmlns:a16="http://schemas.microsoft.com/office/drawing/2014/main" id="{BA8EF330-727F-4738-9FE4-EB344C59A1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594" y="3155"/>
                <a:ext cx="31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78" name="Line 209">
                <a:extLst>
                  <a:ext uri="{FF2B5EF4-FFF2-40B4-BE49-F238E27FC236}">
                    <a16:creationId xmlns:a16="http://schemas.microsoft.com/office/drawing/2014/main" id="{CB43F4CF-1C95-4BBA-8597-1FE888FBF9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594" y="2396"/>
                <a:ext cx="31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79" name="Line 210">
                <a:extLst>
                  <a:ext uri="{FF2B5EF4-FFF2-40B4-BE49-F238E27FC236}">
                    <a16:creationId xmlns:a16="http://schemas.microsoft.com/office/drawing/2014/main" id="{CB6F1B48-BEFC-4544-894E-19F0538372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619" y="3155"/>
                <a:ext cx="31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0" name="Line 211">
                <a:extLst>
                  <a:ext uri="{FF2B5EF4-FFF2-40B4-BE49-F238E27FC236}">
                    <a16:creationId xmlns:a16="http://schemas.microsoft.com/office/drawing/2014/main" id="{6E23535F-8B91-4E2A-B03B-9F6854D8E0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619" y="2396"/>
                <a:ext cx="31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1" name="Line 212">
                <a:extLst>
                  <a:ext uri="{FF2B5EF4-FFF2-40B4-BE49-F238E27FC236}">
                    <a16:creationId xmlns:a16="http://schemas.microsoft.com/office/drawing/2014/main" id="{182CE2FA-8E64-4AAF-A74E-E4327BBC8E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646" y="3155"/>
                <a:ext cx="29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2" name="Line 213">
                <a:extLst>
                  <a:ext uri="{FF2B5EF4-FFF2-40B4-BE49-F238E27FC236}">
                    <a16:creationId xmlns:a16="http://schemas.microsoft.com/office/drawing/2014/main" id="{F08343FC-9B68-4313-A3AE-06962DC93E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646" y="2396"/>
                <a:ext cx="29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3" name="Line 214">
                <a:extLst>
                  <a:ext uri="{FF2B5EF4-FFF2-40B4-BE49-F238E27FC236}">
                    <a16:creationId xmlns:a16="http://schemas.microsoft.com/office/drawing/2014/main" id="{DD9F59E2-B4E0-4951-8716-ABB96F18CC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671" y="3155"/>
                <a:ext cx="29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4" name="Line 215">
                <a:extLst>
                  <a:ext uri="{FF2B5EF4-FFF2-40B4-BE49-F238E27FC236}">
                    <a16:creationId xmlns:a16="http://schemas.microsoft.com/office/drawing/2014/main" id="{E8E30DAC-FAFA-4745-BE00-F96DC347FA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671" y="2396"/>
                <a:ext cx="29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5" name="Line 216">
                <a:extLst>
                  <a:ext uri="{FF2B5EF4-FFF2-40B4-BE49-F238E27FC236}">
                    <a16:creationId xmlns:a16="http://schemas.microsoft.com/office/drawing/2014/main" id="{097B3F80-EC10-463B-888E-1AFE3F745E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696" y="3155"/>
                <a:ext cx="29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6" name="Line 217">
                <a:extLst>
                  <a:ext uri="{FF2B5EF4-FFF2-40B4-BE49-F238E27FC236}">
                    <a16:creationId xmlns:a16="http://schemas.microsoft.com/office/drawing/2014/main" id="{A3739542-317A-4CC8-92C6-8B64ED0DAB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696" y="2396"/>
                <a:ext cx="29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7" name="Line 218">
                <a:extLst>
                  <a:ext uri="{FF2B5EF4-FFF2-40B4-BE49-F238E27FC236}">
                    <a16:creationId xmlns:a16="http://schemas.microsoft.com/office/drawing/2014/main" id="{A4878BEA-466D-4BEE-BB3A-9521307071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721" y="3155"/>
                <a:ext cx="31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8" name="Line 219">
                <a:extLst>
                  <a:ext uri="{FF2B5EF4-FFF2-40B4-BE49-F238E27FC236}">
                    <a16:creationId xmlns:a16="http://schemas.microsoft.com/office/drawing/2014/main" id="{A4CDD869-40C4-428F-8C89-2E5599A5A1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721" y="2396"/>
                <a:ext cx="31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9" name="Line 220">
                <a:extLst>
                  <a:ext uri="{FF2B5EF4-FFF2-40B4-BE49-F238E27FC236}">
                    <a16:creationId xmlns:a16="http://schemas.microsoft.com/office/drawing/2014/main" id="{6C42A97F-4D7A-4846-834D-6494DB00FD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746" y="3155"/>
                <a:ext cx="31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0" name="Line 221">
                <a:extLst>
                  <a:ext uri="{FF2B5EF4-FFF2-40B4-BE49-F238E27FC236}">
                    <a16:creationId xmlns:a16="http://schemas.microsoft.com/office/drawing/2014/main" id="{4BA5D31C-1223-4AC0-95D5-C0B04305E5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746" y="2396"/>
                <a:ext cx="31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1" name="Line 222">
                <a:extLst>
                  <a:ext uri="{FF2B5EF4-FFF2-40B4-BE49-F238E27FC236}">
                    <a16:creationId xmlns:a16="http://schemas.microsoft.com/office/drawing/2014/main" id="{BA98315C-3E40-4E83-A868-A2AFC0B6B8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771" y="3155"/>
                <a:ext cx="31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2" name="Line 223">
                <a:extLst>
                  <a:ext uri="{FF2B5EF4-FFF2-40B4-BE49-F238E27FC236}">
                    <a16:creationId xmlns:a16="http://schemas.microsoft.com/office/drawing/2014/main" id="{1539238E-FE40-4CC1-91EC-8FB017B393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771" y="2396"/>
                <a:ext cx="31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3" name="Line 224">
                <a:extLst>
                  <a:ext uri="{FF2B5EF4-FFF2-40B4-BE49-F238E27FC236}">
                    <a16:creationId xmlns:a16="http://schemas.microsoft.com/office/drawing/2014/main" id="{03E9E466-FDDB-45CD-82EE-C782F5088B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796" y="3155"/>
                <a:ext cx="31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4" name="Line 225">
                <a:extLst>
                  <a:ext uri="{FF2B5EF4-FFF2-40B4-BE49-F238E27FC236}">
                    <a16:creationId xmlns:a16="http://schemas.microsoft.com/office/drawing/2014/main" id="{979F3609-8D7F-45F7-9058-767B850837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796" y="2396"/>
                <a:ext cx="31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5" name="Line 226">
                <a:extLst>
                  <a:ext uri="{FF2B5EF4-FFF2-40B4-BE49-F238E27FC236}">
                    <a16:creationId xmlns:a16="http://schemas.microsoft.com/office/drawing/2014/main" id="{9BC6DB15-3BC8-4BEF-BE72-2DF3D16C89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823" y="3155"/>
                <a:ext cx="29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6" name="Line 227">
                <a:extLst>
                  <a:ext uri="{FF2B5EF4-FFF2-40B4-BE49-F238E27FC236}">
                    <a16:creationId xmlns:a16="http://schemas.microsoft.com/office/drawing/2014/main" id="{913777D6-2928-4D31-8A56-F07CE9DE6C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823" y="2396"/>
                <a:ext cx="29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7" name="Line 228">
                <a:extLst>
                  <a:ext uri="{FF2B5EF4-FFF2-40B4-BE49-F238E27FC236}">
                    <a16:creationId xmlns:a16="http://schemas.microsoft.com/office/drawing/2014/main" id="{0FC67C73-A2A5-4106-924A-42A507E344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848" y="3155"/>
                <a:ext cx="29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8" name="Line 229">
                <a:extLst>
                  <a:ext uri="{FF2B5EF4-FFF2-40B4-BE49-F238E27FC236}">
                    <a16:creationId xmlns:a16="http://schemas.microsoft.com/office/drawing/2014/main" id="{22EA8747-3225-4F1A-B563-19024C107A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848" y="2396"/>
                <a:ext cx="29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9" name="Line 230">
                <a:extLst>
                  <a:ext uri="{FF2B5EF4-FFF2-40B4-BE49-F238E27FC236}">
                    <a16:creationId xmlns:a16="http://schemas.microsoft.com/office/drawing/2014/main" id="{1BC4715B-86AF-495A-A7D9-1D2A02783D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873" y="3155"/>
                <a:ext cx="28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0" name="Line 231">
                <a:extLst>
                  <a:ext uri="{FF2B5EF4-FFF2-40B4-BE49-F238E27FC236}">
                    <a16:creationId xmlns:a16="http://schemas.microsoft.com/office/drawing/2014/main" id="{BFABAD11-6F74-483B-854E-6A8DA5FAB0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873" y="2396"/>
                <a:ext cx="28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1" name="Line 232">
                <a:extLst>
                  <a:ext uri="{FF2B5EF4-FFF2-40B4-BE49-F238E27FC236}">
                    <a16:creationId xmlns:a16="http://schemas.microsoft.com/office/drawing/2014/main" id="{9201EBA5-E621-4221-AECF-2F15C1164A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898" y="3155"/>
                <a:ext cx="30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2" name="Line 233">
                <a:extLst>
                  <a:ext uri="{FF2B5EF4-FFF2-40B4-BE49-F238E27FC236}">
                    <a16:creationId xmlns:a16="http://schemas.microsoft.com/office/drawing/2014/main" id="{991DF57F-B540-4692-9FA9-93E42C5C85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898" y="2396"/>
                <a:ext cx="30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3" name="Line 234">
                <a:extLst>
                  <a:ext uri="{FF2B5EF4-FFF2-40B4-BE49-F238E27FC236}">
                    <a16:creationId xmlns:a16="http://schemas.microsoft.com/office/drawing/2014/main" id="{6E4F9C54-19EA-4D9C-87C5-C7E4479C9B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923" y="3155"/>
                <a:ext cx="30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4" name="Line 235">
                <a:extLst>
                  <a:ext uri="{FF2B5EF4-FFF2-40B4-BE49-F238E27FC236}">
                    <a16:creationId xmlns:a16="http://schemas.microsoft.com/office/drawing/2014/main" id="{5ACD9614-1CB2-490F-8311-89238C7851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923" y="2396"/>
                <a:ext cx="30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5" name="Line 236">
                <a:extLst>
                  <a:ext uri="{FF2B5EF4-FFF2-40B4-BE49-F238E27FC236}">
                    <a16:creationId xmlns:a16="http://schemas.microsoft.com/office/drawing/2014/main" id="{34CA49CB-BDA5-4908-AC7D-E0F36B3528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948" y="3155"/>
                <a:ext cx="30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6" name="Line 237">
                <a:extLst>
                  <a:ext uri="{FF2B5EF4-FFF2-40B4-BE49-F238E27FC236}">
                    <a16:creationId xmlns:a16="http://schemas.microsoft.com/office/drawing/2014/main" id="{09DCAB4F-F925-4A61-B73F-21F51238F8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948" y="2396"/>
                <a:ext cx="30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7" name="Line 238">
                <a:extLst>
                  <a:ext uri="{FF2B5EF4-FFF2-40B4-BE49-F238E27FC236}">
                    <a16:creationId xmlns:a16="http://schemas.microsoft.com/office/drawing/2014/main" id="{CC33D290-C316-418E-B1F5-4E38918ABA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974" y="3155"/>
                <a:ext cx="29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8" name="Line 239">
                <a:extLst>
                  <a:ext uri="{FF2B5EF4-FFF2-40B4-BE49-F238E27FC236}">
                    <a16:creationId xmlns:a16="http://schemas.microsoft.com/office/drawing/2014/main" id="{CE0E5871-B1BC-43A4-AEAE-504F59DDF7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974" y="2396"/>
                <a:ext cx="29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9" name="Line 240">
                <a:extLst>
                  <a:ext uri="{FF2B5EF4-FFF2-40B4-BE49-F238E27FC236}">
                    <a16:creationId xmlns:a16="http://schemas.microsoft.com/office/drawing/2014/main" id="{D6D55DA7-740E-43AF-8B86-F39B09AF7F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999" y="3155"/>
                <a:ext cx="29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0" name="Line 241">
                <a:extLst>
                  <a:ext uri="{FF2B5EF4-FFF2-40B4-BE49-F238E27FC236}">
                    <a16:creationId xmlns:a16="http://schemas.microsoft.com/office/drawing/2014/main" id="{40F9DA07-C135-4371-B3E3-4D6F962066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999" y="2396"/>
                <a:ext cx="29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1" name="Line 242">
                <a:extLst>
                  <a:ext uri="{FF2B5EF4-FFF2-40B4-BE49-F238E27FC236}">
                    <a16:creationId xmlns:a16="http://schemas.microsoft.com/office/drawing/2014/main" id="{5D4A750F-323E-4C71-AC66-6EB410FBB4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024" y="3155"/>
                <a:ext cx="29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2" name="Line 243">
                <a:extLst>
                  <a:ext uri="{FF2B5EF4-FFF2-40B4-BE49-F238E27FC236}">
                    <a16:creationId xmlns:a16="http://schemas.microsoft.com/office/drawing/2014/main" id="{52E48F32-EE91-4AD3-A83B-462A78B461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024" y="2396"/>
                <a:ext cx="29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3" name="Line 244">
                <a:extLst>
                  <a:ext uri="{FF2B5EF4-FFF2-40B4-BE49-F238E27FC236}">
                    <a16:creationId xmlns:a16="http://schemas.microsoft.com/office/drawing/2014/main" id="{EC1D767A-0BF9-4E00-AFD6-63AC8BE33D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049" y="3155"/>
                <a:ext cx="29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4" name="Line 245">
                <a:extLst>
                  <a:ext uri="{FF2B5EF4-FFF2-40B4-BE49-F238E27FC236}">
                    <a16:creationId xmlns:a16="http://schemas.microsoft.com/office/drawing/2014/main" id="{3330CC1E-2F11-4078-891C-780817F346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049" y="2396"/>
                <a:ext cx="29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5" name="Line 246">
                <a:extLst>
                  <a:ext uri="{FF2B5EF4-FFF2-40B4-BE49-F238E27FC236}">
                    <a16:creationId xmlns:a16="http://schemas.microsoft.com/office/drawing/2014/main" id="{23431355-A5AF-4A3B-9F6E-7ED240A54F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074" y="3155"/>
                <a:ext cx="31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6" name="Line 247">
                <a:extLst>
                  <a:ext uri="{FF2B5EF4-FFF2-40B4-BE49-F238E27FC236}">
                    <a16:creationId xmlns:a16="http://schemas.microsoft.com/office/drawing/2014/main" id="{5785CE29-5421-4476-96A8-C0E847FAC9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074" y="2396"/>
                <a:ext cx="31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7" name="Line 248">
                <a:extLst>
                  <a:ext uri="{FF2B5EF4-FFF2-40B4-BE49-F238E27FC236}">
                    <a16:creationId xmlns:a16="http://schemas.microsoft.com/office/drawing/2014/main" id="{D4387D54-9E7F-4523-8EBC-549F5E4B82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099" y="3155"/>
                <a:ext cx="31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8" name="Line 249">
                <a:extLst>
                  <a:ext uri="{FF2B5EF4-FFF2-40B4-BE49-F238E27FC236}">
                    <a16:creationId xmlns:a16="http://schemas.microsoft.com/office/drawing/2014/main" id="{6C31A441-86C7-45F0-BEC2-8FEFA589DD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099" y="2396"/>
                <a:ext cx="31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9" name="Line 250">
                <a:extLst>
                  <a:ext uri="{FF2B5EF4-FFF2-40B4-BE49-F238E27FC236}">
                    <a16:creationId xmlns:a16="http://schemas.microsoft.com/office/drawing/2014/main" id="{3ECC07E9-A99C-47E5-B27F-C8B156F707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124" y="3155"/>
                <a:ext cx="31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0" name="Line 251">
                <a:extLst>
                  <a:ext uri="{FF2B5EF4-FFF2-40B4-BE49-F238E27FC236}">
                    <a16:creationId xmlns:a16="http://schemas.microsoft.com/office/drawing/2014/main" id="{7844CA4F-3A6E-45C5-80D2-B548B52E54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124" y="2396"/>
                <a:ext cx="31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1" name="Line 252">
                <a:extLst>
                  <a:ext uri="{FF2B5EF4-FFF2-40B4-BE49-F238E27FC236}">
                    <a16:creationId xmlns:a16="http://schemas.microsoft.com/office/drawing/2014/main" id="{674B2B55-0643-4410-B9FD-7EF2A3E7CB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151" y="3155"/>
                <a:ext cx="29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2" name="Line 253">
                <a:extLst>
                  <a:ext uri="{FF2B5EF4-FFF2-40B4-BE49-F238E27FC236}">
                    <a16:creationId xmlns:a16="http://schemas.microsoft.com/office/drawing/2014/main" id="{AF281CF9-FAFB-4DFB-B7F9-C2C1814A8D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151" y="2396"/>
                <a:ext cx="29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3" name="Line 254">
                <a:extLst>
                  <a:ext uri="{FF2B5EF4-FFF2-40B4-BE49-F238E27FC236}">
                    <a16:creationId xmlns:a16="http://schemas.microsoft.com/office/drawing/2014/main" id="{904AABB6-D3EF-483A-ACE0-1A01F33791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176" y="3155"/>
                <a:ext cx="29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4" name="Line 255">
                <a:extLst>
                  <a:ext uri="{FF2B5EF4-FFF2-40B4-BE49-F238E27FC236}">
                    <a16:creationId xmlns:a16="http://schemas.microsoft.com/office/drawing/2014/main" id="{31C3F631-B87B-4741-AB0B-F79984BF03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176" y="2396"/>
                <a:ext cx="29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5" name="Line 256">
                <a:extLst>
                  <a:ext uri="{FF2B5EF4-FFF2-40B4-BE49-F238E27FC236}">
                    <a16:creationId xmlns:a16="http://schemas.microsoft.com/office/drawing/2014/main" id="{01EEEF82-8B1C-463D-8F8F-F3B48433F1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201" y="3155"/>
                <a:ext cx="29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6" name="Line 257">
                <a:extLst>
                  <a:ext uri="{FF2B5EF4-FFF2-40B4-BE49-F238E27FC236}">
                    <a16:creationId xmlns:a16="http://schemas.microsoft.com/office/drawing/2014/main" id="{BC4E604D-A5BD-4DA5-B77A-C180AC7971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201" y="2396"/>
                <a:ext cx="29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7" name="Line 258">
                <a:extLst>
                  <a:ext uri="{FF2B5EF4-FFF2-40B4-BE49-F238E27FC236}">
                    <a16:creationId xmlns:a16="http://schemas.microsoft.com/office/drawing/2014/main" id="{2CA48C65-B846-43FE-A3A4-9245F5D38B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226" y="3155"/>
                <a:ext cx="31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8" name="Line 259">
                <a:extLst>
                  <a:ext uri="{FF2B5EF4-FFF2-40B4-BE49-F238E27FC236}">
                    <a16:creationId xmlns:a16="http://schemas.microsoft.com/office/drawing/2014/main" id="{8161534F-9F83-4DEB-A87E-57BF51AC42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226" y="2396"/>
                <a:ext cx="31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9" name="Line 260">
                <a:extLst>
                  <a:ext uri="{FF2B5EF4-FFF2-40B4-BE49-F238E27FC236}">
                    <a16:creationId xmlns:a16="http://schemas.microsoft.com/office/drawing/2014/main" id="{AA8F339C-209E-4903-B39B-40E09A0256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251" y="3155"/>
                <a:ext cx="31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0" name="Line 261">
                <a:extLst>
                  <a:ext uri="{FF2B5EF4-FFF2-40B4-BE49-F238E27FC236}">
                    <a16:creationId xmlns:a16="http://schemas.microsoft.com/office/drawing/2014/main" id="{47D558EB-8025-497B-B0EB-33DF3CCB30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251" y="2396"/>
                <a:ext cx="31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1" name="Line 262">
                <a:extLst>
                  <a:ext uri="{FF2B5EF4-FFF2-40B4-BE49-F238E27FC236}">
                    <a16:creationId xmlns:a16="http://schemas.microsoft.com/office/drawing/2014/main" id="{367DA55F-FDCD-4A56-B23D-A1A61CF54F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276" y="3155"/>
                <a:ext cx="31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2" name="Line 263">
                <a:extLst>
                  <a:ext uri="{FF2B5EF4-FFF2-40B4-BE49-F238E27FC236}">
                    <a16:creationId xmlns:a16="http://schemas.microsoft.com/office/drawing/2014/main" id="{FDED563B-38C3-4AC9-9EC5-067B2671CD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276" y="2396"/>
                <a:ext cx="31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3" name="Line 264">
                <a:extLst>
                  <a:ext uri="{FF2B5EF4-FFF2-40B4-BE49-F238E27FC236}">
                    <a16:creationId xmlns:a16="http://schemas.microsoft.com/office/drawing/2014/main" id="{F9B522FD-AEF6-484C-B6D4-4826730EB2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01" y="3155"/>
                <a:ext cx="31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4" name="Line 265">
                <a:extLst>
                  <a:ext uri="{FF2B5EF4-FFF2-40B4-BE49-F238E27FC236}">
                    <a16:creationId xmlns:a16="http://schemas.microsoft.com/office/drawing/2014/main" id="{47A553D5-BB50-42E1-8336-E5DDD65282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01" y="2396"/>
                <a:ext cx="31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5" name="Line 266">
                <a:extLst>
                  <a:ext uri="{FF2B5EF4-FFF2-40B4-BE49-F238E27FC236}">
                    <a16:creationId xmlns:a16="http://schemas.microsoft.com/office/drawing/2014/main" id="{27B6EF3B-6069-48AD-B92D-56816CC283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28" y="3155"/>
                <a:ext cx="29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6" name="Line 267">
                <a:extLst>
                  <a:ext uri="{FF2B5EF4-FFF2-40B4-BE49-F238E27FC236}">
                    <a16:creationId xmlns:a16="http://schemas.microsoft.com/office/drawing/2014/main" id="{5CAAD0F5-F8F6-433D-915A-61A32F510F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28" y="2396"/>
                <a:ext cx="29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7" name="Line 268">
                <a:extLst>
                  <a:ext uri="{FF2B5EF4-FFF2-40B4-BE49-F238E27FC236}">
                    <a16:creationId xmlns:a16="http://schemas.microsoft.com/office/drawing/2014/main" id="{81FBB1AA-9AED-4187-A91B-46A180EE93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53" y="3155"/>
                <a:ext cx="29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8" name="Line 269">
                <a:extLst>
                  <a:ext uri="{FF2B5EF4-FFF2-40B4-BE49-F238E27FC236}">
                    <a16:creationId xmlns:a16="http://schemas.microsoft.com/office/drawing/2014/main" id="{940502E4-EA41-45D4-9604-1A017B69E6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53" y="2396"/>
                <a:ext cx="29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9" name="Line 270">
                <a:extLst>
                  <a:ext uri="{FF2B5EF4-FFF2-40B4-BE49-F238E27FC236}">
                    <a16:creationId xmlns:a16="http://schemas.microsoft.com/office/drawing/2014/main" id="{098A8F63-4AE1-4793-9A30-6CF986E623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78" y="3155"/>
                <a:ext cx="28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40" name="Line 271">
                <a:extLst>
                  <a:ext uri="{FF2B5EF4-FFF2-40B4-BE49-F238E27FC236}">
                    <a16:creationId xmlns:a16="http://schemas.microsoft.com/office/drawing/2014/main" id="{7D1D4C76-D11E-493D-A6BA-E6E35C77F7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78" y="2396"/>
                <a:ext cx="28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41" name="Line 272">
                <a:extLst>
                  <a:ext uri="{FF2B5EF4-FFF2-40B4-BE49-F238E27FC236}">
                    <a16:creationId xmlns:a16="http://schemas.microsoft.com/office/drawing/2014/main" id="{77063408-6835-4385-A668-38D0E23180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03" y="3155"/>
                <a:ext cx="30" cy="2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42" name="Line 273">
                <a:extLst>
                  <a:ext uri="{FF2B5EF4-FFF2-40B4-BE49-F238E27FC236}">
                    <a16:creationId xmlns:a16="http://schemas.microsoft.com/office/drawing/2014/main" id="{5D9F63BB-B978-4725-8F86-3E0988F287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03" y="2396"/>
                <a:ext cx="30" cy="2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43" name="Rectangle 274">
                <a:extLst>
                  <a:ext uri="{FF2B5EF4-FFF2-40B4-BE49-F238E27FC236}">
                    <a16:creationId xmlns:a16="http://schemas.microsoft.com/office/drawing/2014/main" id="{594DB34F-EF3A-41AC-BA2C-9106F393A4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5" y="2091"/>
                <a:ext cx="59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800" i="1">
                    <a:solidFill>
                      <a:srgbClr val="1F1A17"/>
                    </a:solidFill>
                    <a:latin typeface="Times New Roman" panose="02020603050405020304" pitchFamily="18" charset="0"/>
                  </a:rPr>
                  <a:t>y</a:t>
                </a:r>
                <a:endParaRPr lang="en-US" altLang="en-US"/>
              </a:p>
            </p:txBody>
          </p:sp>
          <p:sp>
            <p:nvSpPr>
              <p:cNvPr id="20744" name="Rectangle 275">
                <a:extLst>
                  <a:ext uri="{FF2B5EF4-FFF2-40B4-BE49-F238E27FC236}">
                    <a16:creationId xmlns:a16="http://schemas.microsoft.com/office/drawing/2014/main" id="{19583902-C64E-46B2-889D-F0A9AF4AC6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5" y="2622"/>
                <a:ext cx="60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800" i="1">
                    <a:solidFill>
                      <a:srgbClr val="1F1A17"/>
                    </a:solidFill>
                    <a:latin typeface="Times New Roman" panose="02020603050405020304" pitchFamily="18" charset="0"/>
                  </a:rPr>
                  <a:t>x</a:t>
                </a:r>
                <a:endParaRPr lang="en-US" altLang="en-US"/>
              </a:p>
            </p:txBody>
          </p:sp>
          <p:sp>
            <p:nvSpPr>
              <p:cNvPr id="20745" name="Rectangle 276">
                <a:extLst>
                  <a:ext uri="{FF2B5EF4-FFF2-40B4-BE49-F238E27FC236}">
                    <a16:creationId xmlns:a16="http://schemas.microsoft.com/office/drawing/2014/main" id="{02B4F7A8-32BB-481B-97D2-760578D716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0" y="2730"/>
                <a:ext cx="67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800">
                    <a:solidFill>
                      <a:srgbClr val="1F1A17"/>
                    </a:solidFill>
                    <a:latin typeface="Times New Roman" panose="02020603050405020304" pitchFamily="18" charset="0"/>
                  </a:rPr>
                  <a:t>2</a:t>
                </a:r>
                <a:endParaRPr lang="en-US" altLang="en-US"/>
              </a:p>
            </p:txBody>
          </p:sp>
          <p:sp>
            <p:nvSpPr>
              <p:cNvPr id="20746" name="Rectangle 277">
                <a:extLst>
                  <a:ext uri="{FF2B5EF4-FFF2-40B4-BE49-F238E27FC236}">
                    <a16:creationId xmlns:a16="http://schemas.microsoft.com/office/drawing/2014/main" id="{04EAB5CB-ACCB-4043-BFA0-0416C21C94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3" y="2728"/>
                <a:ext cx="67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800" b="1" i="1">
                    <a:solidFill>
                      <a:srgbClr val="1F1A17"/>
                    </a:solidFill>
                    <a:latin typeface="Times New Roman" panose="02020603050405020304" pitchFamily="18" charset="0"/>
                  </a:rPr>
                  <a:t>b</a:t>
                </a:r>
                <a:endParaRPr lang="en-US" altLang="en-US"/>
              </a:p>
            </p:txBody>
          </p:sp>
          <p:sp>
            <p:nvSpPr>
              <p:cNvPr id="20747" name="Line 278">
                <a:extLst>
                  <a:ext uri="{FF2B5EF4-FFF2-40B4-BE49-F238E27FC236}">
                    <a16:creationId xmlns:a16="http://schemas.microsoft.com/office/drawing/2014/main" id="{5918412B-6923-461E-BFD4-248016C1BC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7" y="2410"/>
                <a:ext cx="1" cy="739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48" name="Freeform 279">
                <a:extLst>
                  <a:ext uri="{FF2B5EF4-FFF2-40B4-BE49-F238E27FC236}">
                    <a16:creationId xmlns:a16="http://schemas.microsoft.com/office/drawing/2014/main" id="{93EC0E61-1E6F-4BCF-96B3-EE9E241AF7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1" y="2419"/>
                <a:ext cx="359" cy="367"/>
              </a:xfrm>
              <a:custGeom>
                <a:avLst/>
                <a:gdLst>
                  <a:gd name="T0" fmla="*/ 359 w 359"/>
                  <a:gd name="T1" fmla="*/ 367 h 367"/>
                  <a:gd name="T2" fmla="*/ 359 w 359"/>
                  <a:gd name="T3" fmla="*/ 367 h 367"/>
                  <a:gd name="T4" fmla="*/ 357 w 359"/>
                  <a:gd name="T5" fmla="*/ 348 h 367"/>
                  <a:gd name="T6" fmla="*/ 357 w 359"/>
                  <a:gd name="T7" fmla="*/ 330 h 367"/>
                  <a:gd name="T8" fmla="*/ 353 w 359"/>
                  <a:gd name="T9" fmla="*/ 311 h 367"/>
                  <a:gd name="T10" fmla="*/ 349 w 359"/>
                  <a:gd name="T11" fmla="*/ 294 h 367"/>
                  <a:gd name="T12" fmla="*/ 343 w 359"/>
                  <a:gd name="T13" fmla="*/ 277 h 367"/>
                  <a:gd name="T14" fmla="*/ 338 w 359"/>
                  <a:gd name="T15" fmla="*/ 261 h 367"/>
                  <a:gd name="T16" fmla="*/ 332 w 359"/>
                  <a:gd name="T17" fmla="*/ 244 h 367"/>
                  <a:gd name="T18" fmla="*/ 322 w 359"/>
                  <a:gd name="T19" fmla="*/ 229 h 367"/>
                  <a:gd name="T20" fmla="*/ 305 w 359"/>
                  <a:gd name="T21" fmla="*/ 200 h 367"/>
                  <a:gd name="T22" fmla="*/ 284 w 359"/>
                  <a:gd name="T23" fmla="*/ 171 h 367"/>
                  <a:gd name="T24" fmla="*/ 261 w 359"/>
                  <a:gd name="T25" fmla="*/ 146 h 367"/>
                  <a:gd name="T26" fmla="*/ 236 w 359"/>
                  <a:gd name="T27" fmla="*/ 121 h 367"/>
                  <a:gd name="T28" fmla="*/ 207 w 359"/>
                  <a:gd name="T29" fmla="*/ 98 h 367"/>
                  <a:gd name="T30" fmla="*/ 178 w 359"/>
                  <a:gd name="T31" fmla="*/ 79 h 367"/>
                  <a:gd name="T32" fmla="*/ 150 w 359"/>
                  <a:gd name="T33" fmla="*/ 60 h 367"/>
                  <a:gd name="T34" fmla="*/ 119 w 359"/>
                  <a:gd name="T35" fmla="*/ 44 h 367"/>
                  <a:gd name="T36" fmla="*/ 90 w 359"/>
                  <a:gd name="T37" fmla="*/ 29 h 367"/>
                  <a:gd name="T38" fmla="*/ 59 w 359"/>
                  <a:gd name="T39" fmla="*/ 18 h 367"/>
                  <a:gd name="T40" fmla="*/ 30 w 359"/>
                  <a:gd name="T41" fmla="*/ 8 h 367"/>
                  <a:gd name="T42" fmla="*/ 2 w 359"/>
                  <a:gd name="T43" fmla="*/ 0 h 367"/>
                  <a:gd name="T44" fmla="*/ 0 w 359"/>
                  <a:gd name="T45" fmla="*/ 8 h 367"/>
                  <a:gd name="T46" fmla="*/ 29 w 359"/>
                  <a:gd name="T47" fmla="*/ 16 h 367"/>
                  <a:gd name="T48" fmla="*/ 57 w 359"/>
                  <a:gd name="T49" fmla="*/ 27 h 367"/>
                  <a:gd name="T50" fmla="*/ 86 w 359"/>
                  <a:gd name="T51" fmla="*/ 39 h 367"/>
                  <a:gd name="T52" fmla="*/ 115 w 359"/>
                  <a:gd name="T53" fmla="*/ 52 h 367"/>
                  <a:gd name="T54" fmla="*/ 146 w 359"/>
                  <a:gd name="T55" fmla="*/ 67 h 367"/>
                  <a:gd name="T56" fmla="*/ 174 w 359"/>
                  <a:gd name="T57" fmla="*/ 87 h 367"/>
                  <a:gd name="T58" fmla="*/ 201 w 359"/>
                  <a:gd name="T59" fmla="*/ 106 h 367"/>
                  <a:gd name="T60" fmla="*/ 228 w 359"/>
                  <a:gd name="T61" fmla="*/ 129 h 367"/>
                  <a:gd name="T62" fmla="*/ 253 w 359"/>
                  <a:gd name="T63" fmla="*/ 152 h 367"/>
                  <a:gd name="T64" fmla="*/ 276 w 359"/>
                  <a:gd name="T65" fmla="*/ 177 h 367"/>
                  <a:gd name="T66" fmla="*/ 297 w 359"/>
                  <a:gd name="T67" fmla="*/ 204 h 367"/>
                  <a:gd name="T68" fmla="*/ 315 w 359"/>
                  <a:gd name="T69" fmla="*/ 234 h 367"/>
                  <a:gd name="T70" fmla="*/ 322 w 359"/>
                  <a:gd name="T71" fmla="*/ 248 h 367"/>
                  <a:gd name="T72" fmla="*/ 330 w 359"/>
                  <a:gd name="T73" fmla="*/ 265 h 367"/>
                  <a:gd name="T74" fmla="*/ 336 w 359"/>
                  <a:gd name="T75" fmla="*/ 281 h 367"/>
                  <a:gd name="T76" fmla="*/ 340 w 359"/>
                  <a:gd name="T77" fmla="*/ 298 h 367"/>
                  <a:gd name="T78" fmla="*/ 343 w 359"/>
                  <a:gd name="T79" fmla="*/ 313 h 367"/>
                  <a:gd name="T80" fmla="*/ 347 w 359"/>
                  <a:gd name="T81" fmla="*/ 330 h 367"/>
                  <a:gd name="T82" fmla="*/ 349 w 359"/>
                  <a:gd name="T83" fmla="*/ 350 h 367"/>
                  <a:gd name="T84" fmla="*/ 349 w 359"/>
                  <a:gd name="T85" fmla="*/ 367 h 367"/>
                  <a:gd name="T86" fmla="*/ 349 w 359"/>
                  <a:gd name="T87" fmla="*/ 367 h 367"/>
                  <a:gd name="T88" fmla="*/ 359 w 359"/>
                  <a:gd name="T89" fmla="*/ 367 h 36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59"/>
                  <a:gd name="T136" fmla="*/ 0 h 367"/>
                  <a:gd name="T137" fmla="*/ 359 w 359"/>
                  <a:gd name="T138" fmla="*/ 367 h 36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59" h="367">
                    <a:moveTo>
                      <a:pt x="359" y="367"/>
                    </a:moveTo>
                    <a:lnTo>
                      <a:pt x="359" y="367"/>
                    </a:lnTo>
                    <a:lnTo>
                      <a:pt x="357" y="348"/>
                    </a:lnTo>
                    <a:lnTo>
                      <a:pt x="357" y="330"/>
                    </a:lnTo>
                    <a:lnTo>
                      <a:pt x="353" y="311"/>
                    </a:lnTo>
                    <a:lnTo>
                      <a:pt x="349" y="294"/>
                    </a:lnTo>
                    <a:lnTo>
                      <a:pt x="343" y="277"/>
                    </a:lnTo>
                    <a:lnTo>
                      <a:pt x="338" y="261"/>
                    </a:lnTo>
                    <a:lnTo>
                      <a:pt x="332" y="244"/>
                    </a:lnTo>
                    <a:lnTo>
                      <a:pt x="322" y="229"/>
                    </a:lnTo>
                    <a:lnTo>
                      <a:pt x="305" y="200"/>
                    </a:lnTo>
                    <a:lnTo>
                      <a:pt x="284" y="171"/>
                    </a:lnTo>
                    <a:lnTo>
                      <a:pt x="261" y="146"/>
                    </a:lnTo>
                    <a:lnTo>
                      <a:pt x="236" y="121"/>
                    </a:lnTo>
                    <a:lnTo>
                      <a:pt x="207" y="98"/>
                    </a:lnTo>
                    <a:lnTo>
                      <a:pt x="178" y="79"/>
                    </a:lnTo>
                    <a:lnTo>
                      <a:pt x="150" y="60"/>
                    </a:lnTo>
                    <a:lnTo>
                      <a:pt x="119" y="44"/>
                    </a:lnTo>
                    <a:lnTo>
                      <a:pt x="90" y="29"/>
                    </a:lnTo>
                    <a:lnTo>
                      <a:pt x="59" y="18"/>
                    </a:lnTo>
                    <a:lnTo>
                      <a:pt x="30" y="8"/>
                    </a:lnTo>
                    <a:lnTo>
                      <a:pt x="2" y="0"/>
                    </a:lnTo>
                    <a:lnTo>
                      <a:pt x="0" y="8"/>
                    </a:lnTo>
                    <a:lnTo>
                      <a:pt x="29" y="16"/>
                    </a:lnTo>
                    <a:lnTo>
                      <a:pt x="57" y="27"/>
                    </a:lnTo>
                    <a:lnTo>
                      <a:pt x="86" y="39"/>
                    </a:lnTo>
                    <a:lnTo>
                      <a:pt x="115" y="52"/>
                    </a:lnTo>
                    <a:lnTo>
                      <a:pt x="146" y="67"/>
                    </a:lnTo>
                    <a:lnTo>
                      <a:pt x="174" y="87"/>
                    </a:lnTo>
                    <a:lnTo>
                      <a:pt x="201" y="106"/>
                    </a:lnTo>
                    <a:lnTo>
                      <a:pt x="228" y="129"/>
                    </a:lnTo>
                    <a:lnTo>
                      <a:pt x="253" y="152"/>
                    </a:lnTo>
                    <a:lnTo>
                      <a:pt x="276" y="177"/>
                    </a:lnTo>
                    <a:lnTo>
                      <a:pt x="297" y="204"/>
                    </a:lnTo>
                    <a:lnTo>
                      <a:pt x="315" y="234"/>
                    </a:lnTo>
                    <a:lnTo>
                      <a:pt x="322" y="248"/>
                    </a:lnTo>
                    <a:lnTo>
                      <a:pt x="330" y="265"/>
                    </a:lnTo>
                    <a:lnTo>
                      <a:pt x="336" y="281"/>
                    </a:lnTo>
                    <a:lnTo>
                      <a:pt x="340" y="298"/>
                    </a:lnTo>
                    <a:lnTo>
                      <a:pt x="343" y="313"/>
                    </a:lnTo>
                    <a:lnTo>
                      <a:pt x="347" y="330"/>
                    </a:lnTo>
                    <a:lnTo>
                      <a:pt x="349" y="350"/>
                    </a:lnTo>
                    <a:lnTo>
                      <a:pt x="349" y="367"/>
                    </a:lnTo>
                    <a:lnTo>
                      <a:pt x="359" y="36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49" name="Freeform 280">
                <a:extLst>
                  <a:ext uri="{FF2B5EF4-FFF2-40B4-BE49-F238E27FC236}">
                    <a16:creationId xmlns:a16="http://schemas.microsoft.com/office/drawing/2014/main" id="{6220941C-3CAE-4632-A026-A46E27C0B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1" y="2786"/>
                <a:ext cx="359" cy="369"/>
              </a:xfrm>
              <a:custGeom>
                <a:avLst/>
                <a:gdLst>
                  <a:gd name="T0" fmla="*/ 2 w 359"/>
                  <a:gd name="T1" fmla="*/ 369 h 369"/>
                  <a:gd name="T2" fmla="*/ 2 w 359"/>
                  <a:gd name="T3" fmla="*/ 369 h 369"/>
                  <a:gd name="T4" fmla="*/ 32 w 359"/>
                  <a:gd name="T5" fmla="*/ 359 h 369"/>
                  <a:gd name="T6" fmla="*/ 61 w 359"/>
                  <a:gd name="T7" fmla="*/ 347 h 369"/>
                  <a:gd name="T8" fmla="*/ 92 w 359"/>
                  <a:gd name="T9" fmla="*/ 334 h 369"/>
                  <a:gd name="T10" fmla="*/ 123 w 359"/>
                  <a:gd name="T11" fmla="*/ 319 h 369"/>
                  <a:gd name="T12" fmla="*/ 153 w 359"/>
                  <a:gd name="T13" fmla="*/ 301 h 369"/>
                  <a:gd name="T14" fmla="*/ 182 w 359"/>
                  <a:gd name="T15" fmla="*/ 284 h 369"/>
                  <a:gd name="T16" fmla="*/ 211 w 359"/>
                  <a:gd name="T17" fmla="*/ 263 h 369"/>
                  <a:gd name="T18" fmla="*/ 238 w 359"/>
                  <a:gd name="T19" fmla="*/ 242 h 369"/>
                  <a:gd name="T20" fmla="*/ 263 w 359"/>
                  <a:gd name="T21" fmla="*/ 219 h 369"/>
                  <a:gd name="T22" fmla="*/ 286 w 359"/>
                  <a:gd name="T23" fmla="*/ 192 h 369"/>
                  <a:gd name="T24" fmla="*/ 307 w 359"/>
                  <a:gd name="T25" fmla="*/ 165 h 369"/>
                  <a:gd name="T26" fmla="*/ 324 w 359"/>
                  <a:gd name="T27" fmla="*/ 136 h 369"/>
                  <a:gd name="T28" fmla="*/ 332 w 359"/>
                  <a:gd name="T29" fmla="*/ 121 h 369"/>
                  <a:gd name="T30" fmla="*/ 340 w 359"/>
                  <a:gd name="T31" fmla="*/ 106 h 369"/>
                  <a:gd name="T32" fmla="*/ 345 w 359"/>
                  <a:gd name="T33" fmla="*/ 88 h 369"/>
                  <a:gd name="T34" fmla="*/ 349 w 359"/>
                  <a:gd name="T35" fmla="*/ 71 h 369"/>
                  <a:gd name="T36" fmla="*/ 353 w 359"/>
                  <a:gd name="T37" fmla="*/ 54 h 369"/>
                  <a:gd name="T38" fmla="*/ 357 w 359"/>
                  <a:gd name="T39" fmla="*/ 36 h 369"/>
                  <a:gd name="T40" fmla="*/ 357 w 359"/>
                  <a:gd name="T41" fmla="*/ 19 h 369"/>
                  <a:gd name="T42" fmla="*/ 359 w 359"/>
                  <a:gd name="T43" fmla="*/ 0 h 369"/>
                  <a:gd name="T44" fmla="*/ 349 w 359"/>
                  <a:gd name="T45" fmla="*/ 0 h 369"/>
                  <a:gd name="T46" fmla="*/ 349 w 359"/>
                  <a:gd name="T47" fmla="*/ 17 h 369"/>
                  <a:gd name="T48" fmla="*/ 347 w 359"/>
                  <a:gd name="T49" fmla="*/ 36 h 369"/>
                  <a:gd name="T50" fmla="*/ 343 w 359"/>
                  <a:gd name="T51" fmla="*/ 54 h 369"/>
                  <a:gd name="T52" fmla="*/ 342 w 359"/>
                  <a:gd name="T53" fmla="*/ 69 h 369"/>
                  <a:gd name="T54" fmla="*/ 336 w 359"/>
                  <a:gd name="T55" fmla="*/ 86 h 369"/>
                  <a:gd name="T56" fmla="*/ 330 w 359"/>
                  <a:gd name="T57" fmla="*/ 102 h 369"/>
                  <a:gd name="T58" fmla="*/ 324 w 359"/>
                  <a:gd name="T59" fmla="*/ 117 h 369"/>
                  <a:gd name="T60" fmla="*/ 317 w 359"/>
                  <a:gd name="T61" fmla="*/ 132 h 369"/>
                  <a:gd name="T62" fmla="*/ 299 w 359"/>
                  <a:gd name="T63" fmla="*/ 159 h 369"/>
                  <a:gd name="T64" fmla="*/ 280 w 359"/>
                  <a:gd name="T65" fmla="*/ 186 h 369"/>
                  <a:gd name="T66" fmla="*/ 257 w 359"/>
                  <a:gd name="T67" fmla="*/ 211 h 369"/>
                  <a:gd name="T68" fmla="*/ 232 w 359"/>
                  <a:gd name="T69" fmla="*/ 234 h 369"/>
                  <a:gd name="T70" fmla="*/ 205 w 359"/>
                  <a:gd name="T71" fmla="*/ 257 h 369"/>
                  <a:gd name="T72" fmla="*/ 178 w 359"/>
                  <a:gd name="T73" fmla="*/ 276 h 369"/>
                  <a:gd name="T74" fmla="*/ 148 w 359"/>
                  <a:gd name="T75" fmla="*/ 294 h 369"/>
                  <a:gd name="T76" fmla="*/ 119 w 359"/>
                  <a:gd name="T77" fmla="*/ 311 h 369"/>
                  <a:gd name="T78" fmla="*/ 88 w 359"/>
                  <a:gd name="T79" fmla="*/ 324 h 369"/>
                  <a:gd name="T80" fmla="*/ 59 w 359"/>
                  <a:gd name="T81" fmla="*/ 338 h 369"/>
                  <a:gd name="T82" fmla="*/ 29 w 359"/>
                  <a:gd name="T83" fmla="*/ 349 h 369"/>
                  <a:gd name="T84" fmla="*/ 0 w 359"/>
                  <a:gd name="T85" fmla="*/ 359 h 369"/>
                  <a:gd name="T86" fmla="*/ 2 w 359"/>
                  <a:gd name="T87" fmla="*/ 359 h 369"/>
                  <a:gd name="T88" fmla="*/ 2 w 359"/>
                  <a:gd name="T89" fmla="*/ 369 h 36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59"/>
                  <a:gd name="T136" fmla="*/ 0 h 369"/>
                  <a:gd name="T137" fmla="*/ 359 w 359"/>
                  <a:gd name="T138" fmla="*/ 369 h 36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59" h="369">
                    <a:moveTo>
                      <a:pt x="2" y="369"/>
                    </a:moveTo>
                    <a:lnTo>
                      <a:pt x="2" y="369"/>
                    </a:lnTo>
                    <a:lnTo>
                      <a:pt x="32" y="359"/>
                    </a:lnTo>
                    <a:lnTo>
                      <a:pt x="61" y="347"/>
                    </a:lnTo>
                    <a:lnTo>
                      <a:pt x="92" y="334"/>
                    </a:lnTo>
                    <a:lnTo>
                      <a:pt x="123" y="319"/>
                    </a:lnTo>
                    <a:lnTo>
                      <a:pt x="153" y="301"/>
                    </a:lnTo>
                    <a:lnTo>
                      <a:pt x="182" y="284"/>
                    </a:lnTo>
                    <a:lnTo>
                      <a:pt x="211" y="263"/>
                    </a:lnTo>
                    <a:lnTo>
                      <a:pt x="238" y="242"/>
                    </a:lnTo>
                    <a:lnTo>
                      <a:pt x="263" y="219"/>
                    </a:lnTo>
                    <a:lnTo>
                      <a:pt x="286" y="192"/>
                    </a:lnTo>
                    <a:lnTo>
                      <a:pt x="307" y="165"/>
                    </a:lnTo>
                    <a:lnTo>
                      <a:pt x="324" y="136"/>
                    </a:lnTo>
                    <a:lnTo>
                      <a:pt x="332" y="121"/>
                    </a:lnTo>
                    <a:lnTo>
                      <a:pt x="340" y="106"/>
                    </a:lnTo>
                    <a:lnTo>
                      <a:pt x="345" y="88"/>
                    </a:lnTo>
                    <a:lnTo>
                      <a:pt x="349" y="71"/>
                    </a:lnTo>
                    <a:lnTo>
                      <a:pt x="353" y="54"/>
                    </a:lnTo>
                    <a:lnTo>
                      <a:pt x="357" y="36"/>
                    </a:lnTo>
                    <a:lnTo>
                      <a:pt x="357" y="19"/>
                    </a:lnTo>
                    <a:lnTo>
                      <a:pt x="359" y="0"/>
                    </a:lnTo>
                    <a:lnTo>
                      <a:pt x="349" y="0"/>
                    </a:lnTo>
                    <a:lnTo>
                      <a:pt x="349" y="17"/>
                    </a:lnTo>
                    <a:lnTo>
                      <a:pt x="347" y="36"/>
                    </a:lnTo>
                    <a:lnTo>
                      <a:pt x="343" y="54"/>
                    </a:lnTo>
                    <a:lnTo>
                      <a:pt x="342" y="69"/>
                    </a:lnTo>
                    <a:lnTo>
                      <a:pt x="336" y="86"/>
                    </a:lnTo>
                    <a:lnTo>
                      <a:pt x="330" y="102"/>
                    </a:lnTo>
                    <a:lnTo>
                      <a:pt x="324" y="117"/>
                    </a:lnTo>
                    <a:lnTo>
                      <a:pt x="317" y="132"/>
                    </a:lnTo>
                    <a:lnTo>
                      <a:pt x="299" y="159"/>
                    </a:lnTo>
                    <a:lnTo>
                      <a:pt x="280" y="186"/>
                    </a:lnTo>
                    <a:lnTo>
                      <a:pt x="257" y="211"/>
                    </a:lnTo>
                    <a:lnTo>
                      <a:pt x="232" y="234"/>
                    </a:lnTo>
                    <a:lnTo>
                      <a:pt x="205" y="257"/>
                    </a:lnTo>
                    <a:lnTo>
                      <a:pt x="178" y="276"/>
                    </a:lnTo>
                    <a:lnTo>
                      <a:pt x="148" y="294"/>
                    </a:lnTo>
                    <a:lnTo>
                      <a:pt x="119" y="311"/>
                    </a:lnTo>
                    <a:lnTo>
                      <a:pt x="88" y="324"/>
                    </a:lnTo>
                    <a:lnTo>
                      <a:pt x="59" y="338"/>
                    </a:lnTo>
                    <a:lnTo>
                      <a:pt x="29" y="349"/>
                    </a:lnTo>
                    <a:lnTo>
                      <a:pt x="0" y="359"/>
                    </a:lnTo>
                    <a:lnTo>
                      <a:pt x="2" y="359"/>
                    </a:lnTo>
                    <a:lnTo>
                      <a:pt x="2" y="36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0" name="Freeform 281">
                <a:extLst>
                  <a:ext uri="{FF2B5EF4-FFF2-40B4-BE49-F238E27FC236}">
                    <a16:creationId xmlns:a16="http://schemas.microsoft.com/office/drawing/2014/main" id="{FA0579DE-FA30-4C7F-8A6D-1E64C8EBA4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1" y="3145"/>
                <a:ext cx="2" cy="10"/>
              </a:xfrm>
              <a:custGeom>
                <a:avLst/>
                <a:gdLst>
                  <a:gd name="T0" fmla="*/ 0 w 2"/>
                  <a:gd name="T1" fmla="*/ 10 h 10"/>
                  <a:gd name="T2" fmla="*/ 2 w 2"/>
                  <a:gd name="T3" fmla="*/ 10 h 10"/>
                  <a:gd name="T4" fmla="*/ 2 w 2"/>
                  <a:gd name="T5" fmla="*/ 10 h 10"/>
                  <a:gd name="T6" fmla="*/ 2 w 2"/>
                  <a:gd name="T7" fmla="*/ 0 h 10"/>
                  <a:gd name="T8" fmla="*/ 2 w 2"/>
                  <a:gd name="T9" fmla="*/ 0 h 10"/>
                  <a:gd name="T10" fmla="*/ 0 w 2"/>
                  <a:gd name="T11" fmla="*/ 0 h 10"/>
                  <a:gd name="T12" fmla="*/ 0 w 2"/>
                  <a:gd name="T13" fmla="*/ 10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0"/>
                  <a:gd name="T23" fmla="*/ 2 w 2"/>
                  <a:gd name="T24" fmla="*/ 10 h 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0">
                    <a:moveTo>
                      <a:pt x="0" y="10"/>
                    </a:moveTo>
                    <a:lnTo>
                      <a:pt x="2" y="1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1" name="Rectangle 282">
                <a:extLst>
                  <a:ext uri="{FF2B5EF4-FFF2-40B4-BE49-F238E27FC236}">
                    <a16:creationId xmlns:a16="http://schemas.microsoft.com/office/drawing/2014/main" id="{FD56FA67-37A9-4E9C-9683-497C7465E6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0" y="2202"/>
                <a:ext cx="75" cy="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000" b="1" i="1">
                    <a:solidFill>
                      <a:srgbClr val="131516"/>
                    </a:solidFill>
                    <a:latin typeface="Times New Roman" panose="02020603050405020304" pitchFamily="18" charset="0"/>
                  </a:rPr>
                  <a:t>0</a:t>
                </a:r>
                <a:endParaRPr lang="en-US" altLang="en-US"/>
              </a:p>
            </p:txBody>
          </p:sp>
        </p:grpSp>
        <p:sp>
          <p:nvSpPr>
            <p:cNvPr id="20533" name="Rectangle 283">
              <a:extLst>
                <a:ext uri="{FF2B5EF4-FFF2-40B4-BE49-F238E27FC236}">
                  <a16:creationId xmlns:a16="http://schemas.microsoft.com/office/drawing/2014/main" id="{00D4624E-E078-4034-A9E2-581166BE20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1" y="2193"/>
              <a:ext cx="6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 b="1" i="1">
                  <a:solidFill>
                    <a:srgbClr val="131516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/>
            </a:p>
          </p:txBody>
        </p:sp>
        <p:sp>
          <p:nvSpPr>
            <p:cNvPr id="20534" name="Rectangle 284">
              <a:extLst>
                <a:ext uri="{FF2B5EF4-FFF2-40B4-BE49-F238E27FC236}">
                  <a16:creationId xmlns:a16="http://schemas.microsoft.com/office/drawing/2014/main" id="{9EF77EA8-08E5-4DC5-8179-E9751CD274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5" y="2170"/>
              <a:ext cx="82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>
                  <a:solidFill>
                    <a:srgbClr val="131516"/>
                  </a:solidFill>
                  <a:latin typeface="Symbol" panose="05050102010706020507" pitchFamily="18" charset="2"/>
                </a:rPr>
                <a:t>=</a:t>
              </a:r>
              <a:endParaRPr lang="en-US" altLang="en-US"/>
            </a:p>
          </p:txBody>
        </p:sp>
        <p:sp>
          <p:nvSpPr>
            <p:cNvPr id="20535" name="Rectangle 285">
              <a:extLst>
                <a:ext uri="{FF2B5EF4-FFF2-40B4-BE49-F238E27FC236}">
                  <a16:creationId xmlns:a16="http://schemas.microsoft.com/office/drawing/2014/main" id="{69CD8FEA-24FA-47A9-B608-EFE53D4164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8" y="3179"/>
              <a:ext cx="74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 b="1" i="1">
                  <a:solidFill>
                    <a:srgbClr val="131516"/>
                  </a:solidFill>
                  <a:latin typeface="Times New Roman" panose="02020603050405020304" pitchFamily="18" charset="0"/>
                </a:rPr>
                <a:t>0</a:t>
              </a:r>
              <a:endParaRPr lang="en-US" altLang="en-US"/>
            </a:p>
          </p:txBody>
        </p:sp>
        <p:sp>
          <p:nvSpPr>
            <p:cNvPr id="20536" name="Rectangle 286">
              <a:extLst>
                <a:ext uri="{FF2B5EF4-FFF2-40B4-BE49-F238E27FC236}">
                  <a16:creationId xmlns:a16="http://schemas.microsoft.com/office/drawing/2014/main" id="{610D05A6-6751-4154-BA19-49F6CF3836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2" y="3179"/>
              <a:ext cx="66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 b="1" i="1">
                  <a:solidFill>
                    <a:srgbClr val="131516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/>
            </a:p>
          </p:txBody>
        </p:sp>
        <p:sp>
          <p:nvSpPr>
            <p:cNvPr id="20537" name="Rectangle 287">
              <a:extLst>
                <a:ext uri="{FF2B5EF4-FFF2-40B4-BE49-F238E27FC236}">
                  <a16:creationId xmlns:a16="http://schemas.microsoft.com/office/drawing/2014/main" id="{2C1F4B06-ACD5-4F61-8099-67E153B483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8" y="3164"/>
              <a:ext cx="82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>
                  <a:solidFill>
                    <a:srgbClr val="131516"/>
                  </a:solidFill>
                  <a:latin typeface="Symbol" panose="05050102010706020507" pitchFamily="18" charset="2"/>
                </a:rPr>
                <a:t>=</a:t>
              </a:r>
              <a:endParaRPr lang="en-US" altLang="en-US"/>
            </a:p>
          </p:txBody>
        </p:sp>
        <p:sp>
          <p:nvSpPr>
            <p:cNvPr id="20538" name="Rectangle 288">
              <a:extLst>
                <a:ext uri="{FF2B5EF4-FFF2-40B4-BE49-F238E27FC236}">
                  <a16:creationId xmlns:a16="http://schemas.microsoft.com/office/drawing/2014/main" id="{3DF5F8E7-7D61-443A-ADE6-6BE444234C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7" y="2822"/>
              <a:ext cx="59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 i="1">
                  <a:solidFill>
                    <a:srgbClr val="1F1A17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/>
            </a:p>
          </p:txBody>
        </p:sp>
        <p:sp>
          <p:nvSpPr>
            <p:cNvPr id="20539" name="Rectangle 289">
              <a:extLst>
                <a:ext uri="{FF2B5EF4-FFF2-40B4-BE49-F238E27FC236}">
                  <a16:creationId xmlns:a16="http://schemas.microsoft.com/office/drawing/2014/main" id="{E339F729-A0B6-48D9-AA5C-D47FA4E53F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1" y="2845"/>
              <a:ext cx="48" cy="6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40" name="Freeform 290">
              <a:extLst>
                <a:ext uri="{FF2B5EF4-FFF2-40B4-BE49-F238E27FC236}">
                  <a16:creationId xmlns:a16="http://schemas.microsoft.com/office/drawing/2014/main" id="{DFA652A2-34A5-43C1-B26D-D3AEAC45CD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0" y="2836"/>
              <a:ext cx="48" cy="25"/>
            </a:xfrm>
            <a:custGeom>
              <a:avLst/>
              <a:gdLst>
                <a:gd name="T0" fmla="*/ 48 w 48"/>
                <a:gd name="T1" fmla="*/ 11 h 25"/>
                <a:gd name="T2" fmla="*/ 0 w 48"/>
                <a:gd name="T3" fmla="*/ 0 h 25"/>
                <a:gd name="T4" fmla="*/ 0 w 48"/>
                <a:gd name="T5" fmla="*/ 0 h 25"/>
                <a:gd name="T6" fmla="*/ 0 w 48"/>
                <a:gd name="T7" fmla="*/ 0 h 25"/>
                <a:gd name="T8" fmla="*/ 2 w 48"/>
                <a:gd name="T9" fmla="*/ 2 h 25"/>
                <a:gd name="T10" fmla="*/ 2 w 48"/>
                <a:gd name="T11" fmla="*/ 2 h 25"/>
                <a:gd name="T12" fmla="*/ 2 w 48"/>
                <a:gd name="T13" fmla="*/ 2 h 25"/>
                <a:gd name="T14" fmla="*/ 2 w 48"/>
                <a:gd name="T15" fmla="*/ 4 h 25"/>
                <a:gd name="T16" fmla="*/ 4 w 48"/>
                <a:gd name="T17" fmla="*/ 4 h 25"/>
                <a:gd name="T18" fmla="*/ 4 w 48"/>
                <a:gd name="T19" fmla="*/ 6 h 25"/>
                <a:gd name="T20" fmla="*/ 4 w 48"/>
                <a:gd name="T21" fmla="*/ 6 h 25"/>
                <a:gd name="T22" fmla="*/ 4 w 48"/>
                <a:gd name="T23" fmla="*/ 6 h 25"/>
                <a:gd name="T24" fmla="*/ 4 w 48"/>
                <a:gd name="T25" fmla="*/ 8 h 25"/>
                <a:gd name="T26" fmla="*/ 4 w 48"/>
                <a:gd name="T27" fmla="*/ 8 h 25"/>
                <a:gd name="T28" fmla="*/ 6 w 48"/>
                <a:gd name="T29" fmla="*/ 9 h 25"/>
                <a:gd name="T30" fmla="*/ 6 w 48"/>
                <a:gd name="T31" fmla="*/ 9 h 25"/>
                <a:gd name="T32" fmla="*/ 6 w 48"/>
                <a:gd name="T33" fmla="*/ 9 h 25"/>
                <a:gd name="T34" fmla="*/ 6 w 48"/>
                <a:gd name="T35" fmla="*/ 11 h 25"/>
                <a:gd name="T36" fmla="*/ 6 w 48"/>
                <a:gd name="T37" fmla="*/ 11 h 25"/>
                <a:gd name="T38" fmla="*/ 6 w 48"/>
                <a:gd name="T39" fmla="*/ 13 h 25"/>
                <a:gd name="T40" fmla="*/ 6 w 48"/>
                <a:gd name="T41" fmla="*/ 13 h 25"/>
                <a:gd name="T42" fmla="*/ 6 w 48"/>
                <a:gd name="T43" fmla="*/ 13 h 25"/>
                <a:gd name="T44" fmla="*/ 6 w 48"/>
                <a:gd name="T45" fmla="*/ 15 h 25"/>
                <a:gd name="T46" fmla="*/ 4 w 48"/>
                <a:gd name="T47" fmla="*/ 15 h 25"/>
                <a:gd name="T48" fmla="*/ 4 w 48"/>
                <a:gd name="T49" fmla="*/ 17 h 25"/>
                <a:gd name="T50" fmla="*/ 4 w 48"/>
                <a:gd name="T51" fmla="*/ 17 h 25"/>
                <a:gd name="T52" fmla="*/ 4 w 48"/>
                <a:gd name="T53" fmla="*/ 17 h 25"/>
                <a:gd name="T54" fmla="*/ 4 w 48"/>
                <a:gd name="T55" fmla="*/ 19 h 25"/>
                <a:gd name="T56" fmla="*/ 4 w 48"/>
                <a:gd name="T57" fmla="*/ 19 h 25"/>
                <a:gd name="T58" fmla="*/ 2 w 48"/>
                <a:gd name="T59" fmla="*/ 21 h 25"/>
                <a:gd name="T60" fmla="*/ 2 w 48"/>
                <a:gd name="T61" fmla="*/ 21 h 25"/>
                <a:gd name="T62" fmla="*/ 2 w 48"/>
                <a:gd name="T63" fmla="*/ 21 h 25"/>
                <a:gd name="T64" fmla="*/ 2 w 48"/>
                <a:gd name="T65" fmla="*/ 23 h 25"/>
                <a:gd name="T66" fmla="*/ 0 w 48"/>
                <a:gd name="T67" fmla="*/ 23 h 25"/>
                <a:gd name="T68" fmla="*/ 0 w 48"/>
                <a:gd name="T69" fmla="*/ 25 h 25"/>
                <a:gd name="T70" fmla="*/ 48 w 48"/>
                <a:gd name="T71" fmla="*/ 11 h 25"/>
                <a:gd name="T72" fmla="*/ 48 w 48"/>
                <a:gd name="T73" fmla="*/ 11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8"/>
                <a:gd name="T112" fmla="*/ 0 h 25"/>
                <a:gd name="T113" fmla="*/ 48 w 48"/>
                <a:gd name="T114" fmla="*/ 25 h 2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8" h="25">
                  <a:moveTo>
                    <a:pt x="48" y="11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6"/>
                  </a:lnTo>
                  <a:lnTo>
                    <a:pt x="4" y="8"/>
                  </a:lnTo>
                  <a:lnTo>
                    <a:pt x="6" y="9"/>
                  </a:lnTo>
                  <a:lnTo>
                    <a:pt x="6" y="11"/>
                  </a:lnTo>
                  <a:lnTo>
                    <a:pt x="6" y="13"/>
                  </a:lnTo>
                  <a:lnTo>
                    <a:pt x="6" y="15"/>
                  </a:lnTo>
                  <a:lnTo>
                    <a:pt x="4" y="15"/>
                  </a:lnTo>
                  <a:lnTo>
                    <a:pt x="4" y="17"/>
                  </a:lnTo>
                  <a:lnTo>
                    <a:pt x="4" y="19"/>
                  </a:lnTo>
                  <a:lnTo>
                    <a:pt x="2" y="21"/>
                  </a:lnTo>
                  <a:lnTo>
                    <a:pt x="2" y="23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1" name="Freeform 291">
              <a:extLst>
                <a:ext uri="{FF2B5EF4-FFF2-40B4-BE49-F238E27FC236}">
                  <a16:creationId xmlns:a16="http://schemas.microsoft.com/office/drawing/2014/main" id="{CA9D5C4A-30BF-43D4-B4F8-FE09ABBCD817}"/>
                </a:ext>
              </a:extLst>
            </p:cNvPr>
            <p:cNvSpPr>
              <a:spLocks/>
            </p:cNvSpPr>
            <p:nvPr/>
          </p:nvSpPr>
          <p:spPr bwMode="auto">
            <a:xfrm>
              <a:off x="959" y="2784"/>
              <a:ext cx="2" cy="2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2 w 2"/>
                <a:gd name="T5" fmla="*/ 2 h 2"/>
                <a:gd name="T6" fmla="*/ 2 w 2"/>
                <a:gd name="T7" fmla="*/ 2 h 2"/>
                <a:gd name="T8" fmla="*/ 0 w 2"/>
                <a:gd name="T9" fmla="*/ 2 h 2"/>
                <a:gd name="T10" fmla="*/ 0 w 2"/>
                <a:gd name="T11" fmla="*/ 2 h 2"/>
                <a:gd name="T12" fmla="*/ 0 w 2"/>
                <a:gd name="T13" fmla="*/ 2 h 2"/>
                <a:gd name="T14" fmla="*/ 0 w 2"/>
                <a:gd name="T15" fmla="*/ 0 h 2"/>
                <a:gd name="T16" fmla="*/ 0 w 2"/>
                <a:gd name="T17" fmla="*/ 0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2"/>
                <a:gd name="T29" fmla="*/ 2 w 2"/>
                <a:gd name="T30" fmla="*/ 2 h 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2"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2" name="Freeform 292">
              <a:extLst>
                <a:ext uri="{FF2B5EF4-FFF2-40B4-BE49-F238E27FC236}">
                  <a16:creationId xmlns:a16="http://schemas.microsoft.com/office/drawing/2014/main" id="{DC8B9520-4C6B-4B7D-A7FA-4EBE52602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" y="2782"/>
              <a:ext cx="6" cy="4"/>
            </a:xfrm>
            <a:custGeom>
              <a:avLst/>
              <a:gdLst>
                <a:gd name="T0" fmla="*/ 6 w 6"/>
                <a:gd name="T1" fmla="*/ 4 h 4"/>
                <a:gd name="T2" fmla="*/ 6 w 6"/>
                <a:gd name="T3" fmla="*/ 4 h 4"/>
                <a:gd name="T4" fmla="*/ 6 w 6"/>
                <a:gd name="T5" fmla="*/ 2 h 4"/>
                <a:gd name="T6" fmla="*/ 2 w 6"/>
                <a:gd name="T7" fmla="*/ 0 h 4"/>
                <a:gd name="T8" fmla="*/ 2 w 6"/>
                <a:gd name="T9" fmla="*/ 4 h 4"/>
                <a:gd name="T10" fmla="*/ 2 w 6"/>
                <a:gd name="T11" fmla="*/ 4 h 4"/>
                <a:gd name="T12" fmla="*/ 0 w 6"/>
                <a:gd name="T13" fmla="*/ 4 h 4"/>
                <a:gd name="T14" fmla="*/ 0 w 6"/>
                <a:gd name="T15" fmla="*/ 4 h 4"/>
                <a:gd name="T16" fmla="*/ 6 w 6"/>
                <a:gd name="T17" fmla="*/ 4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4"/>
                <a:gd name="T29" fmla="*/ 6 w 6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4">
                  <a:moveTo>
                    <a:pt x="6" y="4"/>
                  </a:moveTo>
                  <a:lnTo>
                    <a:pt x="6" y="4"/>
                  </a:lnTo>
                  <a:lnTo>
                    <a:pt x="6" y="2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3" name="Freeform 293">
              <a:extLst>
                <a:ext uri="{FF2B5EF4-FFF2-40B4-BE49-F238E27FC236}">
                  <a16:creationId xmlns:a16="http://schemas.microsoft.com/office/drawing/2014/main" id="{AFA42D0A-3199-4C18-8E7A-41A29D6AC46D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" y="2784"/>
              <a:ext cx="6" cy="6"/>
            </a:xfrm>
            <a:custGeom>
              <a:avLst/>
              <a:gdLst>
                <a:gd name="T0" fmla="*/ 2 w 6"/>
                <a:gd name="T1" fmla="*/ 6 h 6"/>
                <a:gd name="T2" fmla="*/ 2 w 6"/>
                <a:gd name="T3" fmla="*/ 6 h 6"/>
                <a:gd name="T4" fmla="*/ 6 w 6"/>
                <a:gd name="T5" fmla="*/ 4 h 6"/>
                <a:gd name="T6" fmla="*/ 6 w 6"/>
                <a:gd name="T7" fmla="*/ 2 h 6"/>
                <a:gd name="T8" fmla="*/ 0 w 6"/>
                <a:gd name="T9" fmla="*/ 2 h 6"/>
                <a:gd name="T10" fmla="*/ 2 w 6"/>
                <a:gd name="T11" fmla="*/ 2 h 6"/>
                <a:gd name="T12" fmla="*/ 2 w 6"/>
                <a:gd name="T13" fmla="*/ 0 h 6"/>
                <a:gd name="T14" fmla="*/ 2 w 6"/>
                <a:gd name="T15" fmla="*/ 0 h 6"/>
                <a:gd name="T16" fmla="*/ 2 w 6"/>
                <a:gd name="T17" fmla="*/ 6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6"/>
                <a:gd name="T29" fmla="*/ 6 w 6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6">
                  <a:moveTo>
                    <a:pt x="2" y="6"/>
                  </a:moveTo>
                  <a:lnTo>
                    <a:pt x="2" y="6"/>
                  </a:lnTo>
                  <a:lnTo>
                    <a:pt x="6" y="4"/>
                  </a:lnTo>
                  <a:lnTo>
                    <a:pt x="6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4" name="Freeform 294">
              <a:extLst>
                <a:ext uri="{FF2B5EF4-FFF2-40B4-BE49-F238E27FC236}">
                  <a16:creationId xmlns:a16="http://schemas.microsoft.com/office/drawing/2014/main" id="{0D7AB307-FE3F-4BFC-98D6-F67231D9A222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" y="2784"/>
              <a:ext cx="4" cy="6"/>
            </a:xfrm>
            <a:custGeom>
              <a:avLst/>
              <a:gdLst>
                <a:gd name="T0" fmla="*/ 0 w 4"/>
                <a:gd name="T1" fmla="*/ 2 h 6"/>
                <a:gd name="T2" fmla="*/ 0 w 4"/>
                <a:gd name="T3" fmla="*/ 2 h 6"/>
                <a:gd name="T4" fmla="*/ 0 w 4"/>
                <a:gd name="T5" fmla="*/ 4 h 6"/>
                <a:gd name="T6" fmla="*/ 2 w 4"/>
                <a:gd name="T7" fmla="*/ 6 h 6"/>
                <a:gd name="T8" fmla="*/ 2 w 4"/>
                <a:gd name="T9" fmla="*/ 0 h 6"/>
                <a:gd name="T10" fmla="*/ 4 w 4"/>
                <a:gd name="T11" fmla="*/ 2 h 6"/>
                <a:gd name="T12" fmla="*/ 4 w 4"/>
                <a:gd name="T13" fmla="*/ 2 h 6"/>
                <a:gd name="T14" fmla="*/ 4 w 4"/>
                <a:gd name="T15" fmla="*/ 2 h 6"/>
                <a:gd name="T16" fmla="*/ 0 w 4"/>
                <a:gd name="T17" fmla="*/ 2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6"/>
                <a:gd name="T29" fmla="*/ 4 w 4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6">
                  <a:moveTo>
                    <a:pt x="0" y="2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2" y="0"/>
                  </a:lnTo>
                  <a:lnTo>
                    <a:pt x="4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5" name="Freeform 295">
              <a:extLst>
                <a:ext uri="{FF2B5EF4-FFF2-40B4-BE49-F238E27FC236}">
                  <a16:creationId xmlns:a16="http://schemas.microsoft.com/office/drawing/2014/main" id="{B0D43A51-94A5-4677-B474-CD2B945ED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" y="2782"/>
              <a:ext cx="4" cy="4"/>
            </a:xfrm>
            <a:custGeom>
              <a:avLst/>
              <a:gdLst>
                <a:gd name="T0" fmla="*/ 2 w 4"/>
                <a:gd name="T1" fmla="*/ 0 h 4"/>
                <a:gd name="T2" fmla="*/ 2 w 4"/>
                <a:gd name="T3" fmla="*/ 0 h 4"/>
                <a:gd name="T4" fmla="*/ 0 w 4"/>
                <a:gd name="T5" fmla="*/ 2 h 4"/>
                <a:gd name="T6" fmla="*/ 0 w 4"/>
                <a:gd name="T7" fmla="*/ 4 h 4"/>
                <a:gd name="T8" fmla="*/ 4 w 4"/>
                <a:gd name="T9" fmla="*/ 4 h 4"/>
                <a:gd name="T10" fmla="*/ 4 w 4"/>
                <a:gd name="T11" fmla="*/ 4 h 4"/>
                <a:gd name="T12" fmla="*/ 2 w 4"/>
                <a:gd name="T13" fmla="*/ 4 h 4"/>
                <a:gd name="T14" fmla="*/ 2 w 4"/>
                <a:gd name="T15" fmla="*/ 4 h 4"/>
                <a:gd name="T16" fmla="*/ 2 w 4"/>
                <a:gd name="T17" fmla="*/ 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4"/>
                <a:gd name="T29" fmla="*/ 4 w 4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4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6" name="Freeform 296">
              <a:extLst>
                <a:ext uri="{FF2B5EF4-FFF2-40B4-BE49-F238E27FC236}">
                  <a16:creationId xmlns:a16="http://schemas.microsoft.com/office/drawing/2014/main" id="{56FCCE2C-7A20-4645-A852-9528D3830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959" y="2782"/>
              <a:ext cx="5" cy="6"/>
            </a:xfrm>
            <a:custGeom>
              <a:avLst/>
              <a:gdLst>
                <a:gd name="T0" fmla="*/ 2 w 5"/>
                <a:gd name="T1" fmla="*/ 0 h 6"/>
                <a:gd name="T2" fmla="*/ 0 w 5"/>
                <a:gd name="T3" fmla="*/ 2 h 6"/>
                <a:gd name="T4" fmla="*/ 0 w 5"/>
                <a:gd name="T5" fmla="*/ 4 h 6"/>
                <a:gd name="T6" fmla="*/ 0 w 5"/>
                <a:gd name="T7" fmla="*/ 6 h 6"/>
                <a:gd name="T8" fmla="*/ 2 w 5"/>
                <a:gd name="T9" fmla="*/ 6 h 6"/>
                <a:gd name="T10" fmla="*/ 5 w 5"/>
                <a:gd name="T11" fmla="*/ 6 h 6"/>
                <a:gd name="T12" fmla="*/ 5 w 5"/>
                <a:gd name="T13" fmla="*/ 4 h 6"/>
                <a:gd name="T14" fmla="*/ 5 w 5"/>
                <a:gd name="T15" fmla="*/ 2 h 6"/>
                <a:gd name="T16" fmla="*/ 2 w 5"/>
                <a:gd name="T17" fmla="*/ 0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6"/>
                <a:gd name="T29" fmla="*/ 5 w 5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6">
                  <a:moveTo>
                    <a:pt x="2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5" y="6"/>
                  </a:lnTo>
                  <a:lnTo>
                    <a:pt x="5" y="4"/>
                  </a:lnTo>
                  <a:lnTo>
                    <a:pt x="5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3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7" name="Freeform 297">
              <a:extLst>
                <a:ext uri="{FF2B5EF4-FFF2-40B4-BE49-F238E27FC236}">
                  <a16:creationId xmlns:a16="http://schemas.microsoft.com/office/drawing/2014/main" id="{3CA0A068-8BF4-4DFC-BD37-147951FC55FB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" y="2778"/>
              <a:ext cx="10" cy="8"/>
            </a:xfrm>
            <a:custGeom>
              <a:avLst/>
              <a:gdLst>
                <a:gd name="T0" fmla="*/ 10 w 10"/>
                <a:gd name="T1" fmla="*/ 8 h 8"/>
                <a:gd name="T2" fmla="*/ 10 w 10"/>
                <a:gd name="T3" fmla="*/ 8 h 8"/>
                <a:gd name="T4" fmla="*/ 10 w 10"/>
                <a:gd name="T5" fmla="*/ 8 h 8"/>
                <a:gd name="T6" fmla="*/ 8 w 10"/>
                <a:gd name="T7" fmla="*/ 8 h 8"/>
                <a:gd name="T8" fmla="*/ 8 w 10"/>
                <a:gd name="T9" fmla="*/ 0 h 8"/>
                <a:gd name="T10" fmla="*/ 4 w 10"/>
                <a:gd name="T11" fmla="*/ 2 h 8"/>
                <a:gd name="T12" fmla="*/ 0 w 10"/>
                <a:gd name="T13" fmla="*/ 8 h 8"/>
                <a:gd name="T14" fmla="*/ 0 w 10"/>
                <a:gd name="T15" fmla="*/ 8 h 8"/>
                <a:gd name="T16" fmla="*/ 10 w 10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8"/>
                <a:gd name="T29" fmla="*/ 10 w 10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8">
                  <a:moveTo>
                    <a:pt x="10" y="8"/>
                  </a:moveTo>
                  <a:lnTo>
                    <a:pt x="10" y="8"/>
                  </a:lnTo>
                  <a:lnTo>
                    <a:pt x="8" y="8"/>
                  </a:lnTo>
                  <a:lnTo>
                    <a:pt x="8" y="0"/>
                  </a:lnTo>
                  <a:lnTo>
                    <a:pt x="4" y="2"/>
                  </a:lnTo>
                  <a:lnTo>
                    <a:pt x="0" y="8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8" name="Freeform 298">
              <a:extLst>
                <a:ext uri="{FF2B5EF4-FFF2-40B4-BE49-F238E27FC236}">
                  <a16:creationId xmlns:a16="http://schemas.microsoft.com/office/drawing/2014/main" id="{28760DF1-8EED-4323-906A-9A8D15197DF7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" y="2784"/>
              <a:ext cx="10" cy="10"/>
            </a:xfrm>
            <a:custGeom>
              <a:avLst/>
              <a:gdLst>
                <a:gd name="T0" fmla="*/ 8 w 10"/>
                <a:gd name="T1" fmla="*/ 0 h 10"/>
                <a:gd name="T2" fmla="*/ 8 w 10"/>
                <a:gd name="T3" fmla="*/ 0 h 10"/>
                <a:gd name="T4" fmla="*/ 10 w 10"/>
                <a:gd name="T5" fmla="*/ 0 h 10"/>
                <a:gd name="T6" fmla="*/ 10 w 10"/>
                <a:gd name="T7" fmla="*/ 2 h 10"/>
                <a:gd name="T8" fmla="*/ 0 w 10"/>
                <a:gd name="T9" fmla="*/ 2 h 10"/>
                <a:gd name="T10" fmla="*/ 4 w 10"/>
                <a:gd name="T11" fmla="*/ 8 h 10"/>
                <a:gd name="T12" fmla="*/ 8 w 10"/>
                <a:gd name="T13" fmla="*/ 10 h 10"/>
                <a:gd name="T14" fmla="*/ 8 w 10"/>
                <a:gd name="T15" fmla="*/ 10 h 10"/>
                <a:gd name="T16" fmla="*/ 8 w 10"/>
                <a:gd name="T17" fmla="*/ 0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10"/>
                <a:gd name="T29" fmla="*/ 10 w 10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10">
                  <a:moveTo>
                    <a:pt x="8" y="0"/>
                  </a:moveTo>
                  <a:lnTo>
                    <a:pt x="8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0" y="2"/>
                  </a:lnTo>
                  <a:lnTo>
                    <a:pt x="4" y="8"/>
                  </a:lnTo>
                  <a:lnTo>
                    <a:pt x="8" y="1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9" name="Freeform 299">
              <a:extLst>
                <a:ext uri="{FF2B5EF4-FFF2-40B4-BE49-F238E27FC236}">
                  <a16:creationId xmlns:a16="http://schemas.microsoft.com/office/drawing/2014/main" id="{2847A7F7-FD55-4467-A411-DC677A053938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" y="2784"/>
              <a:ext cx="7" cy="10"/>
            </a:xfrm>
            <a:custGeom>
              <a:avLst/>
              <a:gdLst>
                <a:gd name="T0" fmla="*/ 0 w 7"/>
                <a:gd name="T1" fmla="*/ 2 h 10"/>
                <a:gd name="T2" fmla="*/ 0 w 7"/>
                <a:gd name="T3" fmla="*/ 2 h 10"/>
                <a:gd name="T4" fmla="*/ 0 w 7"/>
                <a:gd name="T5" fmla="*/ 0 h 10"/>
                <a:gd name="T6" fmla="*/ 0 w 7"/>
                <a:gd name="T7" fmla="*/ 0 h 10"/>
                <a:gd name="T8" fmla="*/ 0 w 7"/>
                <a:gd name="T9" fmla="*/ 10 h 10"/>
                <a:gd name="T10" fmla="*/ 5 w 7"/>
                <a:gd name="T11" fmla="*/ 8 h 10"/>
                <a:gd name="T12" fmla="*/ 7 w 7"/>
                <a:gd name="T13" fmla="*/ 2 h 10"/>
                <a:gd name="T14" fmla="*/ 7 w 7"/>
                <a:gd name="T15" fmla="*/ 2 h 10"/>
                <a:gd name="T16" fmla="*/ 0 w 7"/>
                <a:gd name="T17" fmla="*/ 2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10"/>
                <a:gd name="T29" fmla="*/ 7 w 7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10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10"/>
                  </a:lnTo>
                  <a:lnTo>
                    <a:pt x="5" y="8"/>
                  </a:lnTo>
                  <a:lnTo>
                    <a:pt x="7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0" name="Freeform 300">
              <a:extLst>
                <a:ext uri="{FF2B5EF4-FFF2-40B4-BE49-F238E27FC236}">
                  <a16:creationId xmlns:a16="http://schemas.microsoft.com/office/drawing/2014/main" id="{2FDFC769-EE57-4628-896E-EA1AA549C32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" y="2778"/>
              <a:ext cx="7" cy="8"/>
            </a:xfrm>
            <a:custGeom>
              <a:avLst/>
              <a:gdLst>
                <a:gd name="T0" fmla="*/ 0 w 7"/>
                <a:gd name="T1" fmla="*/ 8 h 8"/>
                <a:gd name="T2" fmla="*/ 0 w 7"/>
                <a:gd name="T3" fmla="*/ 8 h 8"/>
                <a:gd name="T4" fmla="*/ 0 w 7"/>
                <a:gd name="T5" fmla="*/ 8 h 8"/>
                <a:gd name="T6" fmla="*/ 0 w 7"/>
                <a:gd name="T7" fmla="*/ 8 h 8"/>
                <a:gd name="T8" fmla="*/ 7 w 7"/>
                <a:gd name="T9" fmla="*/ 8 h 8"/>
                <a:gd name="T10" fmla="*/ 5 w 7"/>
                <a:gd name="T11" fmla="*/ 2 h 8"/>
                <a:gd name="T12" fmla="*/ 0 w 7"/>
                <a:gd name="T13" fmla="*/ 0 h 8"/>
                <a:gd name="T14" fmla="*/ 0 w 7"/>
                <a:gd name="T15" fmla="*/ 0 h 8"/>
                <a:gd name="T16" fmla="*/ 0 w 7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8"/>
                <a:gd name="T29" fmla="*/ 7 w 7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8">
                  <a:moveTo>
                    <a:pt x="0" y="8"/>
                  </a:moveTo>
                  <a:lnTo>
                    <a:pt x="0" y="8"/>
                  </a:lnTo>
                  <a:lnTo>
                    <a:pt x="7" y="8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1" name="Rectangle 301">
              <a:extLst>
                <a:ext uri="{FF2B5EF4-FFF2-40B4-BE49-F238E27FC236}">
                  <a16:creationId xmlns:a16="http://schemas.microsoft.com/office/drawing/2014/main" id="{C49607EC-02D8-4CDF-87CC-8E0339F3C4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" y="2780"/>
              <a:ext cx="7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>
                  <a:solidFill>
                    <a:srgbClr val="1F1A17"/>
                  </a:solidFill>
                </a:rPr>
                <a:t>O</a:t>
              </a:r>
              <a:endParaRPr lang="en-US" altLang="en-US"/>
            </a:p>
          </p:txBody>
        </p:sp>
      </p:grpSp>
      <p:grpSp>
        <p:nvGrpSpPr>
          <p:cNvPr id="4" name="Group 304">
            <a:extLst>
              <a:ext uri="{FF2B5EF4-FFF2-40B4-BE49-F238E27FC236}">
                <a16:creationId xmlns:a16="http://schemas.microsoft.com/office/drawing/2014/main" id="{1BBF87FF-E96E-4EE6-89C2-6D886D24A8D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435600" y="2276475"/>
            <a:ext cx="1600200" cy="774700"/>
            <a:chOff x="3424" y="1434"/>
            <a:chExt cx="1008" cy="488"/>
          </a:xfrm>
        </p:grpSpPr>
        <p:sp>
          <p:nvSpPr>
            <p:cNvPr id="20521" name="AutoShape 303">
              <a:extLst>
                <a:ext uri="{FF2B5EF4-FFF2-40B4-BE49-F238E27FC236}">
                  <a16:creationId xmlns:a16="http://schemas.microsoft.com/office/drawing/2014/main" id="{F753FEA7-345C-4E9A-A3E1-7D7F9E82CA9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424" y="1434"/>
              <a:ext cx="1008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2" name="Line 305">
              <a:extLst>
                <a:ext uri="{FF2B5EF4-FFF2-40B4-BE49-F238E27FC236}">
                  <a16:creationId xmlns:a16="http://schemas.microsoft.com/office/drawing/2014/main" id="{2DDECAFE-9E75-4ADE-B492-B24A570FB4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05" y="1671"/>
              <a:ext cx="21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3" name="Rectangle 306">
              <a:extLst>
                <a:ext uri="{FF2B5EF4-FFF2-40B4-BE49-F238E27FC236}">
                  <a16:creationId xmlns:a16="http://schemas.microsoft.com/office/drawing/2014/main" id="{557052FE-46EB-4BA6-838C-7AC39EA4EB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7" y="1536"/>
              <a:ext cx="10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20524" name="Rectangle 307">
              <a:extLst>
                <a:ext uri="{FF2B5EF4-FFF2-40B4-BE49-F238E27FC236}">
                  <a16:creationId xmlns:a16="http://schemas.microsoft.com/office/drawing/2014/main" id="{71F038A5-5FAC-4C8F-8A23-3513414C16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9" y="1693"/>
              <a:ext cx="172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20525" name="Rectangle 308">
              <a:extLst>
                <a:ext uri="{FF2B5EF4-FFF2-40B4-BE49-F238E27FC236}">
                  <a16:creationId xmlns:a16="http://schemas.microsoft.com/office/drawing/2014/main" id="{331DAEF8-43A0-41C5-8325-778F056DEF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0" y="1548"/>
              <a:ext cx="17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b</a:t>
              </a:r>
              <a:endParaRPr lang="en-US" altLang="en-US"/>
            </a:p>
          </p:txBody>
        </p:sp>
        <p:sp>
          <p:nvSpPr>
            <p:cNvPr id="20526" name="Rectangle 309">
              <a:extLst>
                <a:ext uri="{FF2B5EF4-FFF2-40B4-BE49-F238E27FC236}">
                  <a16:creationId xmlns:a16="http://schemas.microsoft.com/office/drawing/2014/main" id="{F28FF54E-6629-4607-A303-CF29A3DD5B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9" y="1427"/>
              <a:ext cx="17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k</a:t>
              </a:r>
              <a:endParaRPr lang="en-US" altLang="en-US"/>
            </a:p>
          </p:txBody>
        </p:sp>
        <p:sp>
          <p:nvSpPr>
            <p:cNvPr id="20527" name="Rectangle 310">
              <a:extLst>
                <a:ext uri="{FF2B5EF4-FFF2-40B4-BE49-F238E27FC236}">
                  <a16:creationId xmlns:a16="http://schemas.microsoft.com/office/drawing/2014/main" id="{DAB56480-B56E-480F-84BA-0B4DF9914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4" y="1548"/>
              <a:ext cx="16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/>
            </a:p>
          </p:txBody>
        </p:sp>
        <p:sp>
          <p:nvSpPr>
            <p:cNvPr id="20528" name="Rectangle 311">
              <a:extLst>
                <a:ext uri="{FF2B5EF4-FFF2-40B4-BE49-F238E27FC236}">
                  <a16:creationId xmlns:a16="http://schemas.microsoft.com/office/drawing/2014/main" id="{250A790A-954C-48D0-A4DF-FAAA1515DD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7" y="1669"/>
              <a:ext cx="249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max</a:t>
              </a:r>
              <a:endParaRPr lang="en-US" altLang="en-US"/>
            </a:p>
          </p:txBody>
        </p:sp>
        <p:sp>
          <p:nvSpPr>
            <p:cNvPr id="20529" name="Rectangle 312">
              <a:extLst>
                <a:ext uri="{FF2B5EF4-FFF2-40B4-BE49-F238E27FC236}">
                  <a16:creationId xmlns:a16="http://schemas.microsoft.com/office/drawing/2014/main" id="{40F7163A-F058-49A2-984A-EAB3A72833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8" y="1673"/>
              <a:ext cx="233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h</a:t>
              </a:r>
              <a:endParaRPr lang="en-US" altLang="en-US"/>
            </a:p>
          </p:txBody>
        </p:sp>
        <p:sp>
          <p:nvSpPr>
            <p:cNvPr id="20530" name="Rectangle 313">
              <a:extLst>
                <a:ext uri="{FF2B5EF4-FFF2-40B4-BE49-F238E27FC236}">
                  <a16:creationId xmlns:a16="http://schemas.microsoft.com/office/drawing/2014/main" id="{57848016-6549-4FB9-A465-1246F135DE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2" y="1529"/>
              <a:ext cx="222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/>
            </a:p>
          </p:txBody>
        </p:sp>
      </p:grpSp>
      <p:sp>
        <p:nvSpPr>
          <p:cNvPr id="172346" name="Text Box 314">
            <a:extLst>
              <a:ext uri="{FF2B5EF4-FFF2-40B4-BE49-F238E27FC236}">
                <a16:creationId xmlns:a16="http://schemas.microsoft.com/office/drawing/2014/main" id="{844B2405-DD71-42AF-8039-4CC113218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1388" y="3249613"/>
            <a:ext cx="39036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CS" altLang="en-US" sz="1800" b="1"/>
              <a:t>Integraljenjem jednačine:</a:t>
            </a:r>
            <a:endParaRPr lang="en-US" altLang="en-US" sz="1800" b="1"/>
          </a:p>
        </p:txBody>
      </p:sp>
      <p:pic>
        <p:nvPicPr>
          <p:cNvPr id="172347" name="Picture 315" descr="BD10263_">
            <a:extLst>
              <a:ext uri="{FF2B5EF4-FFF2-40B4-BE49-F238E27FC236}">
                <a16:creationId xmlns:a16="http://schemas.microsoft.com/office/drawing/2014/main" id="{9B85E74C-DF55-42EE-86B2-98D2B1C20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321050"/>
            <a:ext cx="179387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318">
            <a:extLst>
              <a:ext uri="{FF2B5EF4-FFF2-40B4-BE49-F238E27FC236}">
                <a16:creationId xmlns:a16="http://schemas.microsoft.com/office/drawing/2014/main" id="{5CF07E08-98DB-4FE4-900E-196F072A625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616575" y="3640138"/>
            <a:ext cx="1252538" cy="814387"/>
            <a:chOff x="3538" y="2293"/>
            <a:chExt cx="789" cy="513"/>
          </a:xfrm>
        </p:grpSpPr>
        <p:sp>
          <p:nvSpPr>
            <p:cNvPr id="20512" name="AutoShape 317">
              <a:extLst>
                <a:ext uri="{FF2B5EF4-FFF2-40B4-BE49-F238E27FC236}">
                  <a16:creationId xmlns:a16="http://schemas.microsoft.com/office/drawing/2014/main" id="{9F127989-8F6B-4C94-9DB5-39EBD8DF3AE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538" y="2319"/>
              <a:ext cx="732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3" name="Line 319">
              <a:extLst>
                <a:ext uri="{FF2B5EF4-FFF2-40B4-BE49-F238E27FC236}">
                  <a16:creationId xmlns:a16="http://schemas.microsoft.com/office/drawing/2014/main" id="{87BF40B2-EDD8-4379-82FD-E37DE7E32C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4" y="2556"/>
              <a:ext cx="228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4" name="Rectangle 320">
              <a:extLst>
                <a:ext uri="{FF2B5EF4-FFF2-40B4-BE49-F238E27FC236}">
                  <a16:creationId xmlns:a16="http://schemas.microsoft.com/office/drawing/2014/main" id="{640531AD-1E71-4A61-9257-D250D5167B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3" y="2433"/>
              <a:ext cx="17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k</a:t>
              </a:r>
              <a:endParaRPr lang="en-US" altLang="en-US"/>
            </a:p>
          </p:txBody>
        </p:sp>
        <p:sp>
          <p:nvSpPr>
            <p:cNvPr id="20515" name="Rectangle 321">
              <a:extLst>
                <a:ext uri="{FF2B5EF4-FFF2-40B4-BE49-F238E27FC236}">
                  <a16:creationId xmlns:a16="http://schemas.microsoft.com/office/drawing/2014/main" id="{99812C53-7130-43AE-8C96-DE2A28DF1A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1" y="2550"/>
              <a:ext cx="17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endParaRPr lang="en-US" altLang="en-US"/>
            </a:p>
          </p:txBody>
        </p:sp>
        <p:sp>
          <p:nvSpPr>
            <p:cNvPr id="20516" name="Rectangle 322">
              <a:extLst>
                <a:ext uri="{FF2B5EF4-FFF2-40B4-BE49-F238E27FC236}">
                  <a16:creationId xmlns:a16="http://schemas.microsoft.com/office/drawing/2014/main" id="{7EF96EFE-1243-4AFD-9F8F-200A55C7E4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4" y="2294"/>
              <a:ext cx="195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P</a:t>
              </a:r>
              <a:endParaRPr lang="en-US" altLang="en-US"/>
            </a:p>
          </p:txBody>
        </p:sp>
        <p:sp>
          <p:nvSpPr>
            <p:cNvPr id="20517" name="Rectangle 323">
              <a:extLst>
                <a:ext uri="{FF2B5EF4-FFF2-40B4-BE49-F238E27FC236}">
                  <a16:creationId xmlns:a16="http://schemas.microsoft.com/office/drawing/2014/main" id="{880E1071-C93A-43A7-B04D-AF6FF2C2C3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7" y="2414"/>
              <a:ext cx="222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-</a:t>
              </a:r>
              <a:endParaRPr lang="en-US" altLang="en-US"/>
            </a:p>
          </p:txBody>
        </p:sp>
        <p:sp>
          <p:nvSpPr>
            <p:cNvPr id="20518" name="Rectangle 324">
              <a:extLst>
                <a:ext uri="{FF2B5EF4-FFF2-40B4-BE49-F238E27FC236}">
                  <a16:creationId xmlns:a16="http://schemas.microsoft.com/office/drawing/2014/main" id="{756891A2-4C8A-40EB-98F2-BE492062A7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7" y="2414"/>
              <a:ext cx="222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/>
            </a:p>
          </p:txBody>
        </p:sp>
        <p:sp>
          <p:nvSpPr>
            <p:cNvPr id="20519" name="Rectangle 325">
              <a:extLst>
                <a:ext uri="{FF2B5EF4-FFF2-40B4-BE49-F238E27FC236}">
                  <a16:creationId xmlns:a16="http://schemas.microsoft.com/office/drawing/2014/main" id="{D19644FF-F771-45B5-B25B-F7C0812501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0" y="2558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sr-Latn-RS" altLang="en-US" sz="2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520" name="Rectangle 326">
              <a:extLst>
                <a:ext uri="{FF2B5EF4-FFF2-40B4-BE49-F238E27FC236}">
                  <a16:creationId xmlns:a16="http://schemas.microsoft.com/office/drawing/2014/main" id="{25359E6F-3E73-41C6-8BBE-70AACB940F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6" y="2293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sr-Latn-RS" altLang="en-US" sz="2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2359" name="AutoShape 327">
            <a:extLst>
              <a:ext uri="{FF2B5EF4-FFF2-40B4-BE49-F238E27FC236}">
                <a16:creationId xmlns:a16="http://schemas.microsoft.com/office/drawing/2014/main" id="{D2FEF7E6-459E-4557-B2EE-9E33CBAD8CC7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6011863" y="4473575"/>
            <a:ext cx="323850" cy="360363"/>
          </a:xfrm>
          <a:prstGeom prst="downArrow">
            <a:avLst>
              <a:gd name="adj1" fmla="val 50000"/>
              <a:gd name="adj2" fmla="val 27819"/>
            </a:avLst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6" name="Group 330">
            <a:extLst>
              <a:ext uri="{FF2B5EF4-FFF2-40B4-BE49-F238E27FC236}">
                <a16:creationId xmlns:a16="http://schemas.microsoft.com/office/drawing/2014/main" id="{C5E9893C-4629-41DE-8F5B-2C6319F621C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357813" y="4868863"/>
            <a:ext cx="1619250" cy="434975"/>
            <a:chOff x="3402" y="3133"/>
            <a:chExt cx="1020" cy="274"/>
          </a:xfrm>
        </p:grpSpPr>
        <p:sp>
          <p:nvSpPr>
            <p:cNvPr id="20505" name="AutoShape 329">
              <a:extLst>
                <a:ext uri="{FF2B5EF4-FFF2-40B4-BE49-F238E27FC236}">
                  <a16:creationId xmlns:a16="http://schemas.microsoft.com/office/drawing/2014/main" id="{9C7324F2-3930-429A-88B9-112A25D997C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402" y="3158"/>
              <a:ext cx="102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6" name="Rectangle 331">
              <a:extLst>
                <a:ext uri="{FF2B5EF4-FFF2-40B4-BE49-F238E27FC236}">
                  <a16:creationId xmlns:a16="http://schemas.microsoft.com/office/drawing/2014/main" id="{3A366BED-0847-4014-9DF5-480E3A059F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3152"/>
              <a:ext cx="192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kx</a:t>
              </a:r>
              <a:endParaRPr lang="en-US" altLang="en-US"/>
            </a:p>
          </p:txBody>
        </p:sp>
        <p:sp>
          <p:nvSpPr>
            <p:cNvPr id="20507" name="Rectangle 332">
              <a:extLst>
                <a:ext uri="{FF2B5EF4-FFF2-40B4-BE49-F238E27FC236}">
                  <a16:creationId xmlns:a16="http://schemas.microsoft.com/office/drawing/2014/main" id="{46058C8B-9167-4796-85D2-4229785F17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" y="3152"/>
              <a:ext cx="117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P</a:t>
              </a:r>
              <a:endParaRPr lang="en-US" altLang="en-US"/>
            </a:p>
          </p:txBody>
        </p:sp>
        <p:sp>
          <p:nvSpPr>
            <p:cNvPr id="20508" name="Rectangle 333">
              <a:extLst>
                <a:ext uri="{FF2B5EF4-FFF2-40B4-BE49-F238E27FC236}">
                  <a16:creationId xmlns:a16="http://schemas.microsoft.com/office/drawing/2014/main" id="{DEC32555-1D91-4D14-A1B3-4FA349768C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4" y="3152"/>
              <a:ext cx="117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P</a:t>
              </a:r>
              <a:endParaRPr lang="en-US" altLang="en-US"/>
            </a:p>
          </p:txBody>
        </p:sp>
        <p:sp>
          <p:nvSpPr>
            <p:cNvPr id="20509" name="Rectangle 334">
              <a:extLst>
                <a:ext uri="{FF2B5EF4-FFF2-40B4-BE49-F238E27FC236}">
                  <a16:creationId xmlns:a16="http://schemas.microsoft.com/office/drawing/2014/main" id="{18074E61-7371-4756-9BC0-C6B61E31D4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9" y="3273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o</a:t>
              </a:r>
              <a:endParaRPr lang="en-US" altLang="en-US"/>
            </a:p>
          </p:txBody>
        </p:sp>
        <p:sp>
          <p:nvSpPr>
            <p:cNvPr id="20510" name="Rectangle 335">
              <a:extLst>
                <a:ext uri="{FF2B5EF4-FFF2-40B4-BE49-F238E27FC236}">
                  <a16:creationId xmlns:a16="http://schemas.microsoft.com/office/drawing/2014/main" id="{510F3A42-16E3-451A-943B-DADAA95D22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2" y="3133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-</a:t>
              </a:r>
              <a:endParaRPr lang="en-US" altLang="en-US"/>
            </a:p>
          </p:txBody>
        </p:sp>
        <p:sp>
          <p:nvSpPr>
            <p:cNvPr id="20511" name="Rectangle 336">
              <a:extLst>
                <a:ext uri="{FF2B5EF4-FFF2-40B4-BE49-F238E27FC236}">
                  <a16:creationId xmlns:a16="http://schemas.microsoft.com/office/drawing/2014/main" id="{9517FD85-F400-4AAD-847E-EECB080F3F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1" y="3133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/>
            </a:p>
          </p:txBody>
        </p:sp>
      </p:grpSp>
      <p:sp>
        <p:nvSpPr>
          <p:cNvPr id="172369" name="AutoShape 337">
            <a:extLst>
              <a:ext uri="{FF2B5EF4-FFF2-40B4-BE49-F238E27FC236}">
                <a16:creationId xmlns:a16="http://schemas.microsoft.com/office/drawing/2014/main" id="{043EC1E4-EDE0-4BC3-869C-3464439D0A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850" y="5408613"/>
            <a:ext cx="8748713" cy="684212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2857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2370" name="Text Box 338">
            <a:extLst>
              <a:ext uri="{FF2B5EF4-FFF2-40B4-BE49-F238E27FC236}">
                <a16:creationId xmlns:a16="http://schemas.microsoft.com/office/drawing/2014/main" id="{724C2884-CE19-48BC-9FE5-09D96C77D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408613"/>
            <a:ext cx="86772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CS" altLang="en-US" sz="1800" b="1" i="1"/>
              <a:t>Generalisani pritisak linearno opada u pravcu strujanja, pri čemu je razlika pritisaka u pravcu x-ose uzročnik strujanja.</a:t>
            </a:r>
          </a:p>
        </p:txBody>
      </p:sp>
      <p:grpSp>
        <p:nvGrpSpPr>
          <p:cNvPr id="7" name="Group 339">
            <a:extLst>
              <a:ext uri="{FF2B5EF4-FFF2-40B4-BE49-F238E27FC236}">
                <a16:creationId xmlns:a16="http://schemas.microsoft.com/office/drawing/2014/main" id="{689C0B28-1B0B-4B0A-8F12-A348867F24E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232150" y="3429000"/>
            <a:ext cx="515938" cy="404813"/>
            <a:chOff x="2036" y="2589"/>
            <a:chExt cx="325" cy="255"/>
          </a:xfrm>
        </p:grpSpPr>
        <p:sp>
          <p:nvSpPr>
            <p:cNvPr id="20502" name="AutoShape 340">
              <a:extLst>
                <a:ext uri="{FF2B5EF4-FFF2-40B4-BE49-F238E27FC236}">
                  <a16:creationId xmlns:a16="http://schemas.microsoft.com/office/drawing/2014/main" id="{7A8A1F0C-E551-4C52-9934-DEA2BEFA0A9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036" y="2595"/>
              <a:ext cx="325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3" name="Rectangle 341">
              <a:extLst>
                <a:ext uri="{FF2B5EF4-FFF2-40B4-BE49-F238E27FC236}">
                  <a16:creationId xmlns:a16="http://schemas.microsoft.com/office/drawing/2014/main" id="{62B99DEF-2B50-41F1-BEA9-E334E845D7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" y="2710"/>
              <a:ext cx="199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max</a:t>
              </a:r>
              <a:endParaRPr lang="en-US" altLang="en-US"/>
            </a:p>
          </p:txBody>
        </p:sp>
        <p:sp>
          <p:nvSpPr>
            <p:cNvPr id="20504" name="Rectangle 342">
              <a:extLst>
                <a:ext uri="{FF2B5EF4-FFF2-40B4-BE49-F238E27FC236}">
                  <a16:creationId xmlns:a16="http://schemas.microsoft.com/office/drawing/2014/main" id="{6F8EC109-35AF-4B28-A256-557093DC15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6" y="2589"/>
              <a:ext cx="8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D9D2EE-82B8-484B-BBE2-0AA796575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SAobraćajni fakultet u Beogradu                                    dr Gordana Kastratović</a:t>
            </a:r>
            <a:endParaRPr lang="en-U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2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72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72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2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2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2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2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2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2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2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2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9" grpId="0"/>
      <p:bldP spid="172346" grpId="0"/>
      <p:bldP spid="172359" grpId="0" animBg="1"/>
      <p:bldP spid="172369" grpId="0" animBg="1"/>
      <p:bldP spid="17237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3">
            <a:extLst>
              <a:ext uri="{FF2B5EF4-FFF2-40B4-BE49-F238E27FC236}">
                <a16:creationId xmlns:a16="http://schemas.microsoft.com/office/drawing/2014/main" id="{46634D87-7462-A75D-3182-F3648397534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rgbClr val="04617B">
                    <a:shade val="90000"/>
                  </a:srgb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fld id="{608B7DCC-A06B-4ED1-8E10-4B9A2483F732}" type="datetimeFigureOut">
              <a:rPr lang="en-US" smtClean="0"/>
              <a:pPr eaLnBrk="1" hangingPunct="1"/>
              <a:t>24-Jul-25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26627" name="Slide Number Placeholder 5">
            <a:extLst>
              <a:ext uri="{FF2B5EF4-FFF2-40B4-BE49-F238E27FC236}">
                <a16:creationId xmlns:a16="http://schemas.microsoft.com/office/drawing/2014/main" id="{E9CF23F7-1788-693C-11BA-294992CEB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527CF11-23B2-425A-AAD1-70EDC6BC7350}" type="slidenum">
              <a:rPr lang="en-US" altLang="en-US" sz="1400">
                <a:solidFill>
                  <a:srgbClr val="000000"/>
                </a:solidFill>
              </a:rPr>
              <a:pPr eaLnBrk="1" hangingPunct="1"/>
              <a:t>23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26628" name="Line 2">
            <a:extLst>
              <a:ext uri="{FF2B5EF4-FFF2-40B4-BE49-F238E27FC236}">
                <a16:creationId xmlns:a16="http://schemas.microsoft.com/office/drawing/2014/main" id="{9FB99494-4DDB-F72B-E9A6-96777C85BAFC}"/>
              </a:ext>
            </a:extLst>
          </p:cNvPr>
          <p:cNvSpPr>
            <a:spLocks noChangeShapeType="1"/>
          </p:cNvSpPr>
          <p:nvPr/>
        </p:nvSpPr>
        <p:spPr bwMode="auto">
          <a:xfrm>
            <a:off x="215900" y="512763"/>
            <a:ext cx="8697913" cy="0"/>
          </a:xfrm>
          <a:prstGeom prst="line">
            <a:avLst/>
          </a:prstGeom>
          <a:noFill/>
          <a:ln w="92075" cmpd="thickThin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Text Box 3">
            <a:extLst>
              <a:ext uri="{FF2B5EF4-FFF2-40B4-BE49-F238E27FC236}">
                <a16:creationId xmlns:a16="http://schemas.microsoft.com/office/drawing/2014/main" id="{A1AC7BF1-8790-5599-B98E-B89EE5D8B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6389688"/>
            <a:ext cx="2393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r-Latn-CS" altLang="en-US" sz="1800" i="1">
                <a:solidFill>
                  <a:srgbClr val="000000"/>
                </a:solidFill>
                <a:latin typeface="Times New Roman" panose="02020603050405020304" pitchFamily="18" charset="0"/>
              </a:rPr>
              <a:t>dr Gordana Kastrato</a:t>
            </a:r>
            <a:r>
              <a:rPr lang="en-US" altLang="en-US" sz="1800" i="1">
                <a:solidFill>
                  <a:srgbClr val="000000"/>
                </a:solidFill>
                <a:latin typeface="Times New Roman" panose="02020603050405020304" pitchFamily="18" charset="0"/>
              </a:rPr>
              <a:t>vi</a:t>
            </a:r>
            <a:r>
              <a:rPr lang="sr-Latn-CS" altLang="en-US" sz="1800" i="1">
                <a:solidFill>
                  <a:srgbClr val="000000"/>
                </a:solidFill>
                <a:latin typeface="Times New Roman" panose="02020603050405020304" pitchFamily="18" charset="0"/>
              </a:rPr>
              <a:t>ć</a:t>
            </a:r>
            <a:endParaRPr lang="en-US" altLang="en-US" sz="1800" i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30" name="Text Box 4">
            <a:extLst>
              <a:ext uri="{FF2B5EF4-FFF2-40B4-BE49-F238E27FC236}">
                <a16:creationId xmlns:a16="http://schemas.microsoft.com/office/drawing/2014/main" id="{3F5F7CE7-3E12-F95A-77C1-81846E1F1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4075" y="161925"/>
            <a:ext cx="23574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sr-Latn-CS" altLang="en-US" sz="1500" b="1">
                <a:solidFill>
                  <a:srgbClr val="000000"/>
                </a:solidFill>
              </a:rPr>
              <a:t>MEHANIKA FLUIDA</a:t>
            </a:r>
            <a:endParaRPr lang="en-US" altLang="en-US" sz="1500" b="1">
              <a:solidFill>
                <a:srgbClr val="000000"/>
              </a:solidFill>
            </a:endParaRPr>
          </a:p>
        </p:txBody>
      </p:sp>
      <p:sp>
        <p:nvSpPr>
          <p:cNvPr id="26631" name="Line 5">
            <a:extLst>
              <a:ext uri="{FF2B5EF4-FFF2-40B4-BE49-F238E27FC236}">
                <a16:creationId xmlns:a16="http://schemas.microsoft.com/office/drawing/2014/main" id="{B42B1DA6-E3EE-F1D9-90C4-7EA5F343C04B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188" y="6324600"/>
            <a:ext cx="8683625" cy="0"/>
          </a:xfrm>
          <a:prstGeom prst="line">
            <a:avLst/>
          </a:prstGeom>
          <a:noFill/>
          <a:ln w="92075" cmpd="thinThick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AE4AA07B-0689-F6D8-16A0-E4578F1F703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11188" y="3463925"/>
            <a:ext cx="3476625" cy="819150"/>
            <a:chOff x="385" y="1094"/>
            <a:chExt cx="2190" cy="516"/>
          </a:xfrm>
        </p:grpSpPr>
        <p:sp>
          <p:nvSpPr>
            <p:cNvPr id="26674" name="AutoShape 7">
              <a:extLst>
                <a:ext uri="{FF2B5EF4-FFF2-40B4-BE49-F238E27FC236}">
                  <a16:creationId xmlns:a16="http://schemas.microsoft.com/office/drawing/2014/main" id="{EB6B73F4-9568-602F-D519-B2A255D6D06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85" y="1094"/>
              <a:ext cx="2190" cy="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5" name="Freeform 8">
              <a:extLst>
                <a:ext uri="{FF2B5EF4-FFF2-40B4-BE49-F238E27FC236}">
                  <a16:creationId xmlns:a16="http://schemas.microsoft.com/office/drawing/2014/main" id="{7F76E7A6-8D0C-9945-1750-0316A4C4A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9" y="1283"/>
              <a:ext cx="1086" cy="186"/>
            </a:xfrm>
            <a:custGeom>
              <a:avLst/>
              <a:gdLst>
                <a:gd name="T0" fmla="*/ 1086 w 1086"/>
                <a:gd name="T1" fmla="*/ 186 h 186"/>
                <a:gd name="T2" fmla="*/ 1086 w 1086"/>
                <a:gd name="T3" fmla="*/ 169 h 186"/>
                <a:gd name="T4" fmla="*/ 4 w 1086"/>
                <a:gd name="T5" fmla="*/ 0 h 186"/>
                <a:gd name="T6" fmla="*/ 0 w 1086"/>
                <a:gd name="T7" fmla="*/ 19 h 186"/>
                <a:gd name="T8" fmla="*/ 1084 w 1086"/>
                <a:gd name="T9" fmla="*/ 186 h 186"/>
                <a:gd name="T10" fmla="*/ 1086 w 1086"/>
                <a:gd name="T11" fmla="*/ 186 h 1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86"/>
                <a:gd name="T19" fmla="*/ 0 h 186"/>
                <a:gd name="T20" fmla="*/ 1086 w 1086"/>
                <a:gd name="T21" fmla="*/ 186 h 18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86" h="186">
                  <a:moveTo>
                    <a:pt x="1086" y="186"/>
                  </a:moveTo>
                  <a:lnTo>
                    <a:pt x="1086" y="169"/>
                  </a:lnTo>
                  <a:lnTo>
                    <a:pt x="4" y="0"/>
                  </a:lnTo>
                  <a:lnTo>
                    <a:pt x="0" y="19"/>
                  </a:lnTo>
                  <a:lnTo>
                    <a:pt x="1084" y="186"/>
                  </a:lnTo>
                  <a:lnTo>
                    <a:pt x="1086" y="18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6" name="Freeform 9">
              <a:extLst>
                <a:ext uri="{FF2B5EF4-FFF2-40B4-BE49-F238E27FC236}">
                  <a16:creationId xmlns:a16="http://schemas.microsoft.com/office/drawing/2014/main" id="{6F716BC5-296E-A3E0-8928-AF3CEF8CEC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4" y="1392"/>
              <a:ext cx="1051" cy="79"/>
            </a:xfrm>
            <a:custGeom>
              <a:avLst/>
              <a:gdLst>
                <a:gd name="T0" fmla="*/ 0 w 1051"/>
                <a:gd name="T1" fmla="*/ 20 h 79"/>
                <a:gd name="T2" fmla="*/ 0 w 1051"/>
                <a:gd name="T3" fmla="*/ 20 h 79"/>
                <a:gd name="T4" fmla="*/ 103 w 1051"/>
                <a:gd name="T5" fmla="*/ 20 h 79"/>
                <a:gd name="T6" fmla="*/ 203 w 1051"/>
                <a:gd name="T7" fmla="*/ 22 h 79"/>
                <a:gd name="T8" fmla="*/ 295 w 1051"/>
                <a:gd name="T9" fmla="*/ 25 h 79"/>
                <a:gd name="T10" fmla="*/ 383 w 1051"/>
                <a:gd name="T11" fmla="*/ 31 h 79"/>
                <a:gd name="T12" fmla="*/ 545 w 1051"/>
                <a:gd name="T13" fmla="*/ 41 h 79"/>
                <a:gd name="T14" fmla="*/ 685 w 1051"/>
                <a:gd name="T15" fmla="*/ 54 h 79"/>
                <a:gd name="T16" fmla="*/ 806 w 1051"/>
                <a:gd name="T17" fmla="*/ 66 h 79"/>
                <a:gd name="T18" fmla="*/ 907 w 1051"/>
                <a:gd name="T19" fmla="*/ 76 h 79"/>
                <a:gd name="T20" fmla="*/ 950 w 1051"/>
                <a:gd name="T21" fmla="*/ 77 h 79"/>
                <a:gd name="T22" fmla="*/ 988 w 1051"/>
                <a:gd name="T23" fmla="*/ 79 h 79"/>
                <a:gd name="T24" fmla="*/ 1023 w 1051"/>
                <a:gd name="T25" fmla="*/ 79 h 79"/>
                <a:gd name="T26" fmla="*/ 1051 w 1051"/>
                <a:gd name="T27" fmla="*/ 77 h 79"/>
                <a:gd name="T28" fmla="*/ 1049 w 1051"/>
                <a:gd name="T29" fmla="*/ 60 h 79"/>
                <a:gd name="T30" fmla="*/ 1023 w 1051"/>
                <a:gd name="T31" fmla="*/ 62 h 79"/>
                <a:gd name="T32" fmla="*/ 988 w 1051"/>
                <a:gd name="T33" fmla="*/ 62 h 79"/>
                <a:gd name="T34" fmla="*/ 952 w 1051"/>
                <a:gd name="T35" fmla="*/ 60 h 79"/>
                <a:gd name="T36" fmla="*/ 907 w 1051"/>
                <a:gd name="T37" fmla="*/ 56 h 79"/>
                <a:gd name="T38" fmla="*/ 808 w 1051"/>
                <a:gd name="T39" fmla="*/ 49 h 79"/>
                <a:gd name="T40" fmla="*/ 687 w 1051"/>
                <a:gd name="T41" fmla="*/ 37 h 79"/>
                <a:gd name="T42" fmla="*/ 547 w 1051"/>
                <a:gd name="T43" fmla="*/ 24 h 79"/>
                <a:gd name="T44" fmla="*/ 385 w 1051"/>
                <a:gd name="T45" fmla="*/ 12 h 79"/>
                <a:gd name="T46" fmla="*/ 297 w 1051"/>
                <a:gd name="T47" fmla="*/ 8 h 79"/>
                <a:gd name="T48" fmla="*/ 203 w 1051"/>
                <a:gd name="T49" fmla="*/ 4 h 79"/>
                <a:gd name="T50" fmla="*/ 103 w 1051"/>
                <a:gd name="T51" fmla="*/ 2 h 79"/>
                <a:gd name="T52" fmla="*/ 0 w 1051"/>
                <a:gd name="T53" fmla="*/ 0 h 79"/>
                <a:gd name="T54" fmla="*/ 0 w 1051"/>
                <a:gd name="T55" fmla="*/ 0 h 79"/>
                <a:gd name="T56" fmla="*/ 0 w 1051"/>
                <a:gd name="T57" fmla="*/ 20 h 7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051"/>
                <a:gd name="T88" fmla="*/ 0 h 79"/>
                <a:gd name="T89" fmla="*/ 1051 w 1051"/>
                <a:gd name="T90" fmla="*/ 79 h 7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051" h="79">
                  <a:moveTo>
                    <a:pt x="0" y="20"/>
                  </a:moveTo>
                  <a:lnTo>
                    <a:pt x="0" y="20"/>
                  </a:lnTo>
                  <a:lnTo>
                    <a:pt x="103" y="20"/>
                  </a:lnTo>
                  <a:lnTo>
                    <a:pt x="203" y="22"/>
                  </a:lnTo>
                  <a:lnTo>
                    <a:pt x="295" y="25"/>
                  </a:lnTo>
                  <a:lnTo>
                    <a:pt x="383" y="31"/>
                  </a:lnTo>
                  <a:lnTo>
                    <a:pt x="545" y="41"/>
                  </a:lnTo>
                  <a:lnTo>
                    <a:pt x="685" y="54"/>
                  </a:lnTo>
                  <a:lnTo>
                    <a:pt x="806" y="66"/>
                  </a:lnTo>
                  <a:lnTo>
                    <a:pt x="907" y="76"/>
                  </a:lnTo>
                  <a:lnTo>
                    <a:pt x="950" y="77"/>
                  </a:lnTo>
                  <a:lnTo>
                    <a:pt x="988" y="79"/>
                  </a:lnTo>
                  <a:lnTo>
                    <a:pt x="1023" y="79"/>
                  </a:lnTo>
                  <a:lnTo>
                    <a:pt x="1051" y="77"/>
                  </a:lnTo>
                  <a:lnTo>
                    <a:pt x="1049" y="60"/>
                  </a:lnTo>
                  <a:lnTo>
                    <a:pt x="1023" y="62"/>
                  </a:lnTo>
                  <a:lnTo>
                    <a:pt x="988" y="62"/>
                  </a:lnTo>
                  <a:lnTo>
                    <a:pt x="952" y="60"/>
                  </a:lnTo>
                  <a:lnTo>
                    <a:pt x="907" y="56"/>
                  </a:lnTo>
                  <a:lnTo>
                    <a:pt x="808" y="49"/>
                  </a:lnTo>
                  <a:lnTo>
                    <a:pt x="687" y="37"/>
                  </a:lnTo>
                  <a:lnTo>
                    <a:pt x="547" y="24"/>
                  </a:lnTo>
                  <a:lnTo>
                    <a:pt x="385" y="12"/>
                  </a:lnTo>
                  <a:lnTo>
                    <a:pt x="297" y="8"/>
                  </a:lnTo>
                  <a:lnTo>
                    <a:pt x="203" y="4"/>
                  </a:lnTo>
                  <a:lnTo>
                    <a:pt x="103" y="2"/>
                  </a:lnTo>
                  <a:lnTo>
                    <a:pt x="0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7" name="Freeform 10">
              <a:extLst>
                <a:ext uri="{FF2B5EF4-FFF2-40B4-BE49-F238E27FC236}">
                  <a16:creationId xmlns:a16="http://schemas.microsoft.com/office/drawing/2014/main" id="{50EF34ED-81DD-19D1-26B6-D7D2BD45FA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3" y="1392"/>
              <a:ext cx="421" cy="74"/>
            </a:xfrm>
            <a:custGeom>
              <a:avLst/>
              <a:gdLst>
                <a:gd name="T0" fmla="*/ 4 w 421"/>
                <a:gd name="T1" fmla="*/ 74 h 74"/>
                <a:gd name="T2" fmla="*/ 4 w 421"/>
                <a:gd name="T3" fmla="*/ 74 h 74"/>
                <a:gd name="T4" fmla="*/ 50 w 421"/>
                <a:gd name="T5" fmla="*/ 66 h 74"/>
                <a:gd name="T6" fmla="*/ 100 w 421"/>
                <a:gd name="T7" fmla="*/ 56 h 74"/>
                <a:gd name="T8" fmla="*/ 150 w 421"/>
                <a:gd name="T9" fmla="*/ 47 h 74"/>
                <a:gd name="T10" fmla="*/ 202 w 421"/>
                <a:gd name="T11" fmla="*/ 39 h 74"/>
                <a:gd name="T12" fmla="*/ 254 w 421"/>
                <a:gd name="T13" fmla="*/ 31 h 74"/>
                <a:gd name="T14" fmla="*/ 309 w 421"/>
                <a:gd name="T15" fmla="*/ 25 h 74"/>
                <a:gd name="T16" fmla="*/ 363 w 421"/>
                <a:gd name="T17" fmla="*/ 20 h 74"/>
                <a:gd name="T18" fmla="*/ 421 w 421"/>
                <a:gd name="T19" fmla="*/ 20 h 74"/>
                <a:gd name="T20" fmla="*/ 421 w 421"/>
                <a:gd name="T21" fmla="*/ 0 h 74"/>
                <a:gd name="T22" fmla="*/ 363 w 421"/>
                <a:gd name="T23" fmla="*/ 2 h 74"/>
                <a:gd name="T24" fmla="*/ 307 w 421"/>
                <a:gd name="T25" fmla="*/ 6 h 74"/>
                <a:gd name="T26" fmla="*/ 252 w 421"/>
                <a:gd name="T27" fmla="*/ 12 h 74"/>
                <a:gd name="T28" fmla="*/ 198 w 421"/>
                <a:gd name="T29" fmla="*/ 20 h 74"/>
                <a:gd name="T30" fmla="*/ 146 w 421"/>
                <a:gd name="T31" fmla="*/ 29 h 74"/>
                <a:gd name="T32" fmla="*/ 96 w 421"/>
                <a:gd name="T33" fmla="*/ 39 h 74"/>
                <a:gd name="T34" fmla="*/ 48 w 421"/>
                <a:gd name="T35" fmla="*/ 49 h 74"/>
                <a:gd name="T36" fmla="*/ 0 w 421"/>
                <a:gd name="T37" fmla="*/ 56 h 74"/>
                <a:gd name="T38" fmla="*/ 0 w 421"/>
                <a:gd name="T39" fmla="*/ 56 h 74"/>
                <a:gd name="T40" fmla="*/ 4 w 421"/>
                <a:gd name="T41" fmla="*/ 74 h 7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21"/>
                <a:gd name="T64" fmla="*/ 0 h 74"/>
                <a:gd name="T65" fmla="*/ 421 w 421"/>
                <a:gd name="T66" fmla="*/ 74 h 7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21" h="74">
                  <a:moveTo>
                    <a:pt x="4" y="74"/>
                  </a:moveTo>
                  <a:lnTo>
                    <a:pt x="4" y="74"/>
                  </a:lnTo>
                  <a:lnTo>
                    <a:pt x="50" y="66"/>
                  </a:lnTo>
                  <a:lnTo>
                    <a:pt x="100" y="56"/>
                  </a:lnTo>
                  <a:lnTo>
                    <a:pt x="150" y="47"/>
                  </a:lnTo>
                  <a:lnTo>
                    <a:pt x="202" y="39"/>
                  </a:lnTo>
                  <a:lnTo>
                    <a:pt x="254" y="31"/>
                  </a:lnTo>
                  <a:lnTo>
                    <a:pt x="309" y="25"/>
                  </a:lnTo>
                  <a:lnTo>
                    <a:pt x="363" y="20"/>
                  </a:lnTo>
                  <a:lnTo>
                    <a:pt x="421" y="20"/>
                  </a:lnTo>
                  <a:lnTo>
                    <a:pt x="421" y="0"/>
                  </a:lnTo>
                  <a:lnTo>
                    <a:pt x="363" y="2"/>
                  </a:lnTo>
                  <a:lnTo>
                    <a:pt x="307" y="6"/>
                  </a:lnTo>
                  <a:lnTo>
                    <a:pt x="252" y="12"/>
                  </a:lnTo>
                  <a:lnTo>
                    <a:pt x="198" y="20"/>
                  </a:lnTo>
                  <a:lnTo>
                    <a:pt x="146" y="29"/>
                  </a:lnTo>
                  <a:lnTo>
                    <a:pt x="96" y="39"/>
                  </a:lnTo>
                  <a:lnTo>
                    <a:pt x="48" y="49"/>
                  </a:lnTo>
                  <a:lnTo>
                    <a:pt x="0" y="56"/>
                  </a:lnTo>
                  <a:lnTo>
                    <a:pt x="4" y="7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8" name="Freeform 11">
              <a:extLst>
                <a:ext uri="{FF2B5EF4-FFF2-40B4-BE49-F238E27FC236}">
                  <a16:creationId xmlns:a16="http://schemas.microsoft.com/office/drawing/2014/main" id="{69E68A16-6474-EB14-A6D8-5C977DD00C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" y="1339"/>
              <a:ext cx="631" cy="140"/>
            </a:xfrm>
            <a:custGeom>
              <a:avLst/>
              <a:gdLst>
                <a:gd name="T0" fmla="*/ 0 w 631"/>
                <a:gd name="T1" fmla="*/ 0 h 140"/>
                <a:gd name="T2" fmla="*/ 0 w 631"/>
                <a:gd name="T3" fmla="*/ 0 h 140"/>
                <a:gd name="T4" fmla="*/ 2 w 631"/>
                <a:gd name="T5" fmla="*/ 9 h 140"/>
                <a:gd name="T6" fmla="*/ 3 w 631"/>
                <a:gd name="T7" fmla="*/ 19 h 140"/>
                <a:gd name="T8" fmla="*/ 9 w 631"/>
                <a:gd name="T9" fmla="*/ 26 h 140"/>
                <a:gd name="T10" fmla="*/ 17 w 631"/>
                <a:gd name="T11" fmla="*/ 36 h 140"/>
                <a:gd name="T12" fmla="*/ 26 w 631"/>
                <a:gd name="T13" fmla="*/ 44 h 140"/>
                <a:gd name="T14" fmla="*/ 38 w 631"/>
                <a:gd name="T15" fmla="*/ 52 h 140"/>
                <a:gd name="T16" fmla="*/ 50 w 631"/>
                <a:gd name="T17" fmla="*/ 59 h 140"/>
                <a:gd name="T18" fmla="*/ 63 w 631"/>
                <a:gd name="T19" fmla="*/ 67 h 140"/>
                <a:gd name="T20" fmla="*/ 94 w 631"/>
                <a:gd name="T21" fmla="*/ 80 h 140"/>
                <a:gd name="T22" fmla="*/ 130 w 631"/>
                <a:gd name="T23" fmla="*/ 94 h 140"/>
                <a:gd name="T24" fmla="*/ 170 w 631"/>
                <a:gd name="T25" fmla="*/ 105 h 140"/>
                <a:gd name="T26" fmla="*/ 215 w 631"/>
                <a:gd name="T27" fmla="*/ 115 h 140"/>
                <a:gd name="T28" fmla="*/ 261 w 631"/>
                <a:gd name="T29" fmla="*/ 125 h 140"/>
                <a:gd name="T30" fmla="*/ 311 w 631"/>
                <a:gd name="T31" fmla="*/ 132 h 140"/>
                <a:gd name="T32" fmla="*/ 362 w 631"/>
                <a:gd name="T33" fmla="*/ 136 h 140"/>
                <a:gd name="T34" fmla="*/ 416 w 631"/>
                <a:gd name="T35" fmla="*/ 140 h 140"/>
                <a:gd name="T36" fmla="*/ 470 w 631"/>
                <a:gd name="T37" fmla="*/ 140 h 140"/>
                <a:gd name="T38" fmla="*/ 524 w 631"/>
                <a:gd name="T39" fmla="*/ 140 h 140"/>
                <a:gd name="T40" fmla="*/ 577 w 631"/>
                <a:gd name="T41" fmla="*/ 134 h 140"/>
                <a:gd name="T42" fmla="*/ 631 w 631"/>
                <a:gd name="T43" fmla="*/ 127 h 140"/>
                <a:gd name="T44" fmla="*/ 627 w 631"/>
                <a:gd name="T45" fmla="*/ 109 h 140"/>
                <a:gd name="T46" fmla="*/ 575 w 631"/>
                <a:gd name="T47" fmla="*/ 117 h 140"/>
                <a:gd name="T48" fmla="*/ 524 w 631"/>
                <a:gd name="T49" fmla="*/ 121 h 140"/>
                <a:gd name="T50" fmla="*/ 470 w 631"/>
                <a:gd name="T51" fmla="*/ 123 h 140"/>
                <a:gd name="T52" fmla="*/ 418 w 631"/>
                <a:gd name="T53" fmla="*/ 123 h 140"/>
                <a:gd name="T54" fmla="*/ 364 w 631"/>
                <a:gd name="T55" fmla="*/ 119 h 140"/>
                <a:gd name="T56" fmla="*/ 314 w 631"/>
                <a:gd name="T57" fmla="*/ 113 h 140"/>
                <a:gd name="T58" fmla="*/ 264 w 631"/>
                <a:gd name="T59" fmla="*/ 107 h 140"/>
                <a:gd name="T60" fmla="*/ 218 w 631"/>
                <a:gd name="T61" fmla="*/ 98 h 140"/>
                <a:gd name="T62" fmla="*/ 174 w 631"/>
                <a:gd name="T63" fmla="*/ 88 h 140"/>
                <a:gd name="T64" fmla="*/ 136 w 631"/>
                <a:gd name="T65" fmla="*/ 77 h 140"/>
                <a:gd name="T66" fmla="*/ 101 w 631"/>
                <a:gd name="T67" fmla="*/ 63 h 140"/>
                <a:gd name="T68" fmla="*/ 71 w 631"/>
                <a:gd name="T69" fmla="*/ 50 h 140"/>
                <a:gd name="T70" fmla="*/ 59 w 631"/>
                <a:gd name="T71" fmla="*/ 44 h 140"/>
                <a:gd name="T72" fmla="*/ 48 w 631"/>
                <a:gd name="T73" fmla="*/ 36 h 140"/>
                <a:gd name="T74" fmla="*/ 38 w 631"/>
                <a:gd name="T75" fmla="*/ 30 h 140"/>
                <a:gd name="T76" fmla="*/ 30 w 631"/>
                <a:gd name="T77" fmla="*/ 23 h 140"/>
                <a:gd name="T78" fmla="*/ 25 w 631"/>
                <a:gd name="T79" fmla="*/ 17 h 140"/>
                <a:gd name="T80" fmla="*/ 21 w 631"/>
                <a:gd name="T81" fmla="*/ 9 h 140"/>
                <a:gd name="T82" fmla="*/ 19 w 631"/>
                <a:gd name="T83" fmla="*/ 3 h 140"/>
                <a:gd name="T84" fmla="*/ 17 w 631"/>
                <a:gd name="T85" fmla="*/ 0 h 140"/>
                <a:gd name="T86" fmla="*/ 17 w 631"/>
                <a:gd name="T87" fmla="*/ 0 h 140"/>
                <a:gd name="T88" fmla="*/ 0 w 631"/>
                <a:gd name="T89" fmla="*/ 0 h 1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31"/>
                <a:gd name="T136" fmla="*/ 0 h 140"/>
                <a:gd name="T137" fmla="*/ 631 w 631"/>
                <a:gd name="T138" fmla="*/ 140 h 14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31" h="140">
                  <a:moveTo>
                    <a:pt x="0" y="0"/>
                  </a:moveTo>
                  <a:lnTo>
                    <a:pt x="0" y="0"/>
                  </a:lnTo>
                  <a:lnTo>
                    <a:pt x="2" y="9"/>
                  </a:lnTo>
                  <a:lnTo>
                    <a:pt x="3" y="19"/>
                  </a:lnTo>
                  <a:lnTo>
                    <a:pt x="9" y="26"/>
                  </a:lnTo>
                  <a:lnTo>
                    <a:pt x="17" y="36"/>
                  </a:lnTo>
                  <a:lnTo>
                    <a:pt x="26" y="44"/>
                  </a:lnTo>
                  <a:lnTo>
                    <a:pt x="38" y="52"/>
                  </a:lnTo>
                  <a:lnTo>
                    <a:pt x="50" y="59"/>
                  </a:lnTo>
                  <a:lnTo>
                    <a:pt x="63" y="67"/>
                  </a:lnTo>
                  <a:lnTo>
                    <a:pt x="94" y="80"/>
                  </a:lnTo>
                  <a:lnTo>
                    <a:pt x="130" y="94"/>
                  </a:lnTo>
                  <a:lnTo>
                    <a:pt x="170" y="105"/>
                  </a:lnTo>
                  <a:lnTo>
                    <a:pt x="215" y="115"/>
                  </a:lnTo>
                  <a:lnTo>
                    <a:pt x="261" y="125"/>
                  </a:lnTo>
                  <a:lnTo>
                    <a:pt x="311" y="132"/>
                  </a:lnTo>
                  <a:lnTo>
                    <a:pt x="362" y="136"/>
                  </a:lnTo>
                  <a:lnTo>
                    <a:pt x="416" y="140"/>
                  </a:lnTo>
                  <a:lnTo>
                    <a:pt x="470" y="140"/>
                  </a:lnTo>
                  <a:lnTo>
                    <a:pt x="524" y="140"/>
                  </a:lnTo>
                  <a:lnTo>
                    <a:pt x="577" y="134"/>
                  </a:lnTo>
                  <a:lnTo>
                    <a:pt x="631" y="127"/>
                  </a:lnTo>
                  <a:lnTo>
                    <a:pt x="627" y="109"/>
                  </a:lnTo>
                  <a:lnTo>
                    <a:pt x="575" y="117"/>
                  </a:lnTo>
                  <a:lnTo>
                    <a:pt x="524" y="121"/>
                  </a:lnTo>
                  <a:lnTo>
                    <a:pt x="470" y="123"/>
                  </a:lnTo>
                  <a:lnTo>
                    <a:pt x="418" y="123"/>
                  </a:lnTo>
                  <a:lnTo>
                    <a:pt x="364" y="119"/>
                  </a:lnTo>
                  <a:lnTo>
                    <a:pt x="314" y="113"/>
                  </a:lnTo>
                  <a:lnTo>
                    <a:pt x="264" y="107"/>
                  </a:lnTo>
                  <a:lnTo>
                    <a:pt x="218" y="98"/>
                  </a:lnTo>
                  <a:lnTo>
                    <a:pt x="174" y="88"/>
                  </a:lnTo>
                  <a:lnTo>
                    <a:pt x="136" y="77"/>
                  </a:lnTo>
                  <a:lnTo>
                    <a:pt x="101" y="63"/>
                  </a:lnTo>
                  <a:lnTo>
                    <a:pt x="71" y="50"/>
                  </a:lnTo>
                  <a:lnTo>
                    <a:pt x="59" y="44"/>
                  </a:lnTo>
                  <a:lnTo>
                    <a:pt x="48" y="36"/>
                  </a:lnTo>
                  <a:lnTo>
                    <a:pt x="38" y="30"/>
                  </a:lnTo>
                  <a:lnTo>
                    <a:pt x="30" y="23"/>
                  </a:lnTo>
                  <a:lnTo>
                    <a:pt x="25" y="17"/>
                  </a:lnTo>
                  <a:lnTo>
                    <a:pt x="21" y="9"/>
                  </a:lnTo>
                  <a:lnTo>
                    <a:pt x="19" y="3"/>
                  </a:lnTo>
                  <a:lnTo>
                    <a:pt x="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9" name="Freeform 12">
              <a:extLst>
                <a:ext uri="{FF2B5EF4-FFF2-40B4-BE49-F238E27FC236}">
                  <a16:creationId xmlns:a16="http://schemas.microsoft.com/office/drawing/2014/main" id="{DDDC5993-65E7-B068-9F0D-38284D25D8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" y="1229"/>
              <a:ext cx="1017" cy="110"/>
            </a:xfrm>
            <a:custGeom>
              <a:avLst/>
              <a:gdLst>
                <a:gd name="T0" fmla="*/ 1017 w 1017"/>
                <a:gd name="T1" fmla="*/ 54 h 110"/>
                <a:gd name="T2" fmla="*/ 1017 w 1017"/>
                <a:gd name="T3" fmla="*/ 54 h 110"/>
                <a:gd name="T4" fmla="*/ 911 w 1017"/>
                <a:gd name="T5" fmla="*/ 38 h 110"/>
                <a:gd name="T6" fmla="*/ 810 w 1017"/>
                <a:gd name="T7" fmla="*/ 27 h 110"/>
                <a:gd name="T8" fmla="*/ 714 w 1017"/>
                <a:gd name="T9" fmla="*/ 17 h 110"/>
                <a:gd name="T10" fmla="*/ 620 w 1017"/>
                <a:gd name="T11" fmla="*/ 9 h 110"/>
                <a:gd name="T12" fmla="*/ 531 w 1017"/>
                <a:gd name="T13" fmla="*/ 4 h 110"/>
                <a:gd name="T14" fmla="*/ 449 w 1017"/>
                <a:gd name="T15" fmla="*/ 2 h 110"/>
                <a:gd name="T16" fmla="*/ 370 w 1017"/>
                <a:gd name="T17" fmla="*/ 0 h 110"/>
                <a:gd name="T18" fmla="*/ 299 w 1017"/>
                <a:gd name="T19" fmla="*/ 2 h 110"/>
                <a:gd name="T20" fmla="*/ 234 w 1017"/>
                <a:gd name="T21" fmla="*/ 7 h 110"/>
                <a:gd name="T22" fmla="*/ 176 w 1017"/>
                <a:gd name="T23" fmla="*/ 13 h 110"/>
                <a:gd name="T24" fmla="*/ 149 w 1017"/>
                <a:gd name="T25" fmla="*/ 17 h 110"/>
                <a:gd name="T26" fmla="*/ 126 w 1017"/>
                <a:gd name="T27" fmla="*/ 23 h 110"/>
                <a:gd name="T28" fmla="*/ 103 w 1017"/>
                <a:gd name="T29" fmla="*/ 29 h 110"/>
                <a:gd name="T30" fmla="*/ 84 w 1017"/>
                <a:gd name="T31" fmla="*/ 34 h 110"/>
                <a:gd name="T32" fmla="*/ 65 w 1017"/>
                <a:gd name="T33" fmla="*/ 40 h 110"/>
                <a:gd name="T34" fmla="*/ 50 w 1017"/>
                <a:gd name="T35" fmla="*/ 48 h 110"/>
                <a:gd name="T36" fmla="*/ 34 w 1017"/>
                <a:gd name="T37" fmla="*/ 56 h 110"/>
                <a:gd name="T38" fmla="*/ 23 w 1017"/>
                <a:gd name="T39" fmla="*/ 65 h 110"/>
                <a:gd name="T40" fmla="*/ 13 w 1017"/>
                <a:gd name="T41" fmla="*/ 75 h 110"/>
                <a:gd name="T42" fmla="*/ 5 w 1017"/>
                <a:gd name="T43" fmla="*/ 84 h 110"/>
                <a:gd name="T44" fmla="*/ 2 w 1017"/>
                <a:gd name="T45" fmla="*/ 96 h 110"/>
                <a:gd name="T46" fmla="*/ 0 w 1017"/>
                <a:gd name="T47" fmla="*/ 110 h 110"/>
                <a:gd name="T48" fmla="*/ 17 w 1017"/>
                <a:gd name="T49" fmla="*/ 110 h 110"/>
                <a:gd name="T50" fmla="*/ 19 w 1017"/>
                <a:gd name="T51" fmla="*/ 102 h 110"/>
                <a:gd name="T52" fmla="*/ 21 w 1017"/>
                <a:gd name="T53" fmla="*/ 94 h 110"/>
                <a:gd name="T54" fmla="*/ 26 w 1017"/>
                <a:gd name="T55" fmla="*/ 86 h 110"/>
                <a:gd name="T56" fmla="*/ 34 w 1017"/>
                <a:gd name="T57" fmla="*/ 79 h 110"/>
                <a:gd name="T58" fmla="*/ 44 w 1017"/>
                <a:gd name="T59" fmla="*/ 71 h 110"/>
                <a:gd name="T60" fmla="*/ 57 w 1017"/>
                <a:gd name="T61" fmla="*/ 63 h 110"/>
                <a:gd name="T62" fmla="*/ 73 w 1017"/>
                <a:gd name="T63" fmla="*/ 58 h 110"/>
                <a:gd name="T64" fmla="*/ 90 w 1017"/>
                <a:gd name="T65" fmla="*/ 52 h 110"/>
                <a:gd name="T66" fmla="*/ 109 w 1017"/>
                <a:gd name="T67" fmla="*/ 46 h 110"/>
                <a:gd name="T68" fmla="*/ 130 w 1017"/>
                <a:gd name="T69" fmla="*/ 40 h 110"/>
                <a:gd name="T70" fmla="*/ 153 w 1017"/>
                <a:gd name="T71" fmla="*/ 36 h 110"/>
                <a:gd name="T72" fmla="*/ 178 w 1017"/>
                <a:gd name="T73" fmla="*/ 33 h 110"/>
                <a:gd name="T74" fmla="*/ 236 w 1017"/>
                <a:gd name="T75" fmla="*/ 25 h 110"/>
                <a:gd name="T76" fmla="*/ 301 w 1017"/>
                <a:gd name="T77" fmla="*/ 21 h 110"/>
                <a:gd name="T78" fmla="*/ 370 w 1017"/>
                <a:gd name="T79" fmla="*/ 19 h 110"/>
                <a:gd name="T80" fmla="*/ 449 w 1017"/>
                <a:gd name="T81" fmla="*/ 19 h 110"/>
                <a:gd name="T82" fmla="*/ 531 w 1017"/>
                <a:gd name="T83" fmla="*/ 21 h 110"/>
                <a:gd name="T84" fmla="*/ 618 w 1017"/>
                <a:gd name="T85" fmla="*/ 27 h 110"/>
                <a:gd name="T86" fmla="*/ 712 w 1017"/>
                <a:gd name="T87" fmla="*/ 34 h 110"/>
                <a:gd name="T88" fmla="*/ 808 w 1017"/>
                <a:gd name="T89" fmla="*/ 44 h 110"/>
                <a:gd name="T90" fmla="*/ 909 w 1017"/>
                <a:gd name="T91" fmla="*/ 58 h 110"/>
                <a:gd name="T92" fmla="*/ 1013 w 1017"/>
                <a:gd name="T93" fmla="*/ 73 h 110"/>
                <a:gd name="T94" fmla="*/ 1013 w 1017"/>
                <a:gd name="T95" fmla="*/ 73 h 110"/>
                <a:gd name="T96" fmla="*/ 1017 w 1017"/>
                <a:gd name="T97" fmla="*/ 54 h 11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17"/>
                <a:gd name="T148" fmla="*/ 0 h 110"/>
                <a:gd name="T149" fmla="*/ 1017 w 1017"/>
                <a:gd name="T150" fmla="*/ 110 h 11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17" h="110">
                  <a:moveTo>
                    <a:pt x="1017" y="54"/>
                  </a:moveTo>
                  <a:lnTo>
                    <a:pt x="1017" y="54"/>
                  </a:lnTo>
                  <a:lnTo>
                    <a:pt x="911" y="38"/>
                  </a:lnTo>
                  <a:lnTo>
                    <a:pt x="810" y="27"/>
                  </a:lnTo>
                  <a:lnTo>
                    <a:pt x="714" y="17"/>
                  </a:lnTo>
                  <a:lnTo>
                    <a:pt x="620" y="9"/>
                  </a:lnTo>
                  <a:lnTo>
                    <a:pt x="531" y="4"/>
                  </a:lnTo>
                  <a:lnTo>
                    <a:pt x="449" y="2"/>
                  </a:lnTo>
                  <a:lnTo>
                    <a:pt x="370" y="0"/>
                  </a:lnTo>
                  <a:lnTo>
                    <a:pt x="299" y="2"/>
                  </a:lnTo>
                  <a:lnTo>
                    <a:pt x="234" y="7"/>
                  </a:lnTo>
                  <a:lnTo>
                    <a:pt x="176" y="13"/>
                  </a:lnTo>
                  <a:lnTo>
                    <a:pt x="149" y="17"/>
                  </a:lnTo>
                  <a:lnTo>
                    <a:pt x="126" y="23"/>
                  </a:lnTo>
                  <a:lnTo>
                    <a:pt x="103" y="29"/>
                  </a:lnTo>
                  <a:lnTo>
                    <a:pt x="84" y="34"/>
                  </a:lnTo>
                  <a:lnTo>
                    <a:pt x="65" y="40"/>
                  </a:lnTo>
                  <a:lnTo>
                    <a:pt x="50" y="48"/>
                  </a:lnTo>
                  <a:lnTo>
                    <a:pt x="34" y="56"/>
                  </a:lnTo>
                  <a:lnTo>
                    <a:pt x="23" y="65"/>
                  </a:lnTo>
                  <a:lnTo>
                    <a:pt x="13" y="75"/>
                  </a:lnTo>
                  <a:lnTo>
                    <a:pt x="5" y="84"/>
                  </a:lnTo>
                  <a:lnTo>
                    <a:pt x="2" y="96"/>
                  </a:lnTo>
                  <a:lnTo>
                    <a:pt x="0" y="110"/>
                  </a:lnTo>
                  <a:lnTo>
                    <a:pt x="17" y="110"/>
                  </a:lnTo>
                  <a:lnTo>
                    <a:pt x="19" y="102"/>
                  </a:lnTo>
                  <a:lnTo>
                    <a:pt x="21" y="94"/>
                  </a:lnTo>
                  <a:lnTo>
                    <a:pt x="26" y="86"/>
                  </a:lnTo>
                  <a:lnTo>
                    <a:pt x="34" y="79"/>
                  </a:lnTo>
                  <a:lnTo>
                    <a:pt x="44" y="71"/>
                  </a:lnTo>
                  <a:lnTo>
                    <a:pt x="57" y="63"/>
                  </a:lnTo>
                  <a:lnTo>
                    <a:pt x="73" y="58"/>
                  </a:lnTo>
                  <a:lnTo>
                    <a:pt x="90" y="52"/>
                  </a:lnTo>
                  <a:lnTo>
                    <a:pt x="109" y="46"/>
                  </a:lnTo>
                  <a:lnTo>
                    <a:pt x="130" y="40"/>
                  </a:lnTo>
                  <a:lnTo>
                    <a:pt x="153" y="36"/>
                  </a:lnTo>
                  <a:lnTo>
                    <a:pt x="178" y="33"/>
                  </a:lnTo>
                  <a:lnTo>
                    <a:pt x="236" y="25"/>
                  </a:lnTo>
                  <a:lnTo>
                    <a:pt x="301" y="21"/>
                  </a:lnTo>
                  <a:lnTo>
                    <a:pt x="370" y="19"/>
                  </a:lnTo>
                  <a:lnTo>
                    <a:pt x="449" y="19"/>
                  </a:lnTo>
                  <a:lnTo>
                    <a:pt x="531" y="21"/>
                  </a:lnTo>
                  <a:lnTo>
                    <a:pt x="618" y="27"/>
                  </a:lnTo>
                  <a:lnTo>
                    <a:pt x="712" y="34"/>
                  </a:lnTo>
                  <a:lnTo>
                    <a:pt x="808" y="44"/>
                  </a:lnTo>
                  <a:lnTo>
                    <a:pt x="909" y="58"/>
                  </a:lnTo>
                  <a:lnTo>
                    <a:pt x="1013" y="73"/>
                  </a:lnTo>
                  <a:lnTo>
                    <a:pt x="1017" y="5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0" name="Freeform 13">
              <a:extLst>
                <a:ext uri="{FF2B5EF4-FFF2-40B4-BE49-F238E27FC236}">
                  <a16:creationId xmlns:a16="http://schemas.microsoft.com/office/drawing/2014/main" id="{5AC67003-D8DB-8994-40DC-AC9D6B183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" y="1104"/>
              <a:ext cx="522" cy="148"/>
            </a:xfrm>
            <a:custGeom>
              <a:avLst/>
              <a:gdLst>
                <a:gd name="T0" fmla="*/ 522 w 522"/>
                <a:gd name="T1" fmla="*/ 0 h 148"/>
                <a:gd name="T2" fmla="*/ 522 w 522"/>
                <a:gd name="T3" fmla="*/ 0 h 148"/>
                <a:gd name="T4" fmla="*/ 449 w 522"/>
                <a:gd name="T5" fmla="*/ 3 h 148"/>
                <a:gd name="T6" fmla="*/ 378 w 522"/>
                <a:gd name="T7" fmla="*/ 9 h 148"/>
                <a:gd name="T8" fmla="*/ 345 w 522"/>
                <a:gd name="T9" fmla="*/ 13 h 148"/>
                <a:gd name="T10" fmla="*/ 312 w 522"/>
                <a:gd name="T11" fmla="*/ 17 h 148"/>
                <a:gd name="T12" fmla="*/ 280 w 522"/>
                <a:gd name="T13" fmla="*/ 23 h 148"/>
                <a:gd name="T14" fmla="*/ 249 w 522"/>
                <a:gd name="T15" fmla="*/ 30 h 148"/>
                <a:gd name="T16" fmla="*/ 218 w 522"/>
                <a:gd name="T17" fmla="*/ 38 h 148"/>
                <a:gd name="T18" fmla="*/ 188 w 522"/>
                <a:gd name="T19" fmla="*/ 46 h 148"/>
                <a:gd name="T20" fmla="*/ 157 w 522"/>
                <a:gd name="T21" fmla="*/ 57 h 148"/>
                <a:gd name="T22" fmla="*/ 126 w 522"/>
                <a:gd name="T23" fmla="*/ 69 h 148"/>
                <a:gd name="T24" fmla="*/ 94 w 522"/>
                <a:gd name="T25" fmla="*/ 82 h 148"/>
                <a:gd name="T26" fmla="*/ 63 w 522"/>
                <a:gd name="T27" fmla="*/ 100 h 148"/>
                <a:gd name="T28" fmla="*/ 30 w 522"/>
                <a:gd name="T29" fmla="*/ 117 h 148"/>
                <a:gd name="T30" fmla="*/ 0 w 522"/>
                <a:gd name="T31" fmla="*/ 138 h 148"/>
                <a:gd name="T32" fmla="*/ 5 w 522"/>
                <a:gd name="T33" fmla="*/ 148 h 148"/>
                <a:gd name="T34" fmla="*/ 36 w 522"/>
                <a:gd name="T35" fmla="*/ 127 h 148"/>
                <a:gd name="T36" fmla="*/ 69 w 522"/>
                <a:gd name="T37" fmla="*/ 109 h 148"/>
                <a:gd name="T38" fmla="*/ 99 w 522"/>
                <a:gd name="T39" fmla="*/ 94 h 148"/>
                <a:gd name="T40" fmla="*/ 130 w 522"/>
                <a:gd name="T41" fmla="*/ 80 h 148"/>
                <a:gd name="T42" fmla="*/ 161 w 522"/>
                <a:gd name="T43" fmla="*/ 67 h 148"/>
                <a:gd name="T44" fmla="*/ 190 w 522"/>
                <a:gd name="T45" fmla="*/ 57 h 148"/>
                <a:gd name="T46" fmla="*/ 220 w 522"/>
                <a:gd name="T47" fmla="*/ 48 h 148"/>
                <a:gd name="T48" fmla="*/ 251 w 522"/>
                <a:gd name="T49" fmla="*/ 40 h 148"/>
                <a:gd name="T50" fmla="*/ 284 w 522"/>
                <a:gd name="T51" fmla="*/ 34 h 148"/>
                <a:gd name="T52" fmla="*/ 314 w 522"/>
                <a:gd name="T53" fmla="*/ 29 h 148"/>
                <a:gd name="T54" fmla="*/ 347 w 522"/>
                <a:gd name="T55" fmla="*/ 25 h 148"/>
                <a:gd name="T56" fmla="*/ 380 w 522"/>
                <a:gd name="T57" fmla="*/ 21 h 148"/>
                <a:gd name="T58" fmla="*/ 449 w 522"/>
                <a:gd name="T59" fmla="*/ 15 h 148"/>
                <a:gd name="T60" fmla="*/ 522 w 522"/>
                <a:gd name="T61" fmla="*/ 11 h 148"/>
                <a:gd name="T62" fmla="*/ 522 w 522"/>
                <a:gd name="T63" fmla="*/ 11 h 148"/>
                <a:gd name="T64" fmla="*/ 522 w 522"/>
                <a:gd name="T65" fmla="*/ 0 h 14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22"/>
                <a:gd name="T100" fmla="*/ 0 h 148"/>
                <a:gd name="T101" fmla="*/ 522 w 522"/>
                <a:gd name="T102" fmla="*/ 148 h 14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22" h="148">
                  <a:moveTo>
                    <a:pt x="522" y="0"/>
                  </a:moveTo>
                  <a:lnTo>
                    <a:pt x="522" y="0"/>
                  </a:lnTo>
                  <a:lnTo>
                    <a:pt x="449" y="3"/>
                  </a:lnTo>
                  <a:lnTo>
                    <a:pt x="378" y="9"/>
                  </a:lnTo>
                  <a:lnTo>
                    <a:pt x="345" y="13"/>
                  </a:lnTo>
                  <a:lnTo>
                    <a:pt x="312" y="17"/>
                  </a:lnTo>
                  <a:lnTo>
                    <a:pt x="280" y="23"/>
                  </a:lnTo>
                  <a:lnTo>
                    <a:pt x="249" y="30"/>
                  </a:lnTo>
                  <a:lnTo>
                    <a:pt x="218" y="38"/>
                  </a:lnTo>
                  <a:lnTo>
                    <a:pt x="188" y="46"/>
                  </a:lnTo>
                  <a:lnTo>
                    <a:pt x="157" y="57"/>
                  </a:lnTo>
                  <a:lnTo>
                    <a:pt x="126" y="69"/>
                  </a:lnTo>
                  <a:lnTo>
                    <a:pt x="94" y="82"/>
                  </a:lnTo>
                  <a:lnTo>
                    <a:pt x="63" y="100"/>
                  </a:lnTo>
                  <a:lnTo>
                    <a:pt x="30" y="117"/>
                  </a:lnTo>
                  <a:lnTo>
                    <a:pt x="0" y="138"/>
                  </a:lnTo>
                  <a:lnTo>
                    <a:pt x="5" y="148"/>
                  </a:lnTo>
                  <a:lnTo>
                    <a:pt x="36" y="127"/>
                  </a:lnTo>
                  <a:lnTo>
                    <a:pt x="69" y="109"/>
                  </a:lnTo>
                  <a:lnTo>
                    <a:pt x="99" y="94"/>
                  </a:lnTo>
                  <a:lnTo>
                    <a:pt x="130" y="80"/>
                  </a:lnTo>
                  <a:lnTo>
                    <a:pt x="161" y="67"/>
                  </a:lnTo>
                  <a:lnTo>
                    <a:pt x="190" y="57"/>
                  </a:lnTo>
                  <a:lnTo>
                    <a:pt x="220" y="48"/>
                  </a:lnTo>
                  <a:lnTo>
                    <a:pt x="251" y="40"/>
                  </a:lnTo>
                  <a:lnTo>
                    <a:pt x="284" y="34"/>
                  </a:lnTo>
                  <a:lnTo>
                    <a:pt x="314" y="29"/>
                  </a:lnTo>
                  <a:lnTo>
                    <a:pt x="347" y="25"/>
                  </a:lnTo>
                  <a:lnTo>
                    <a:pt x="380" y="21"/>
                  </a:lnTo>
                  <a:lnTo>
                    <a:pt x="449" y="15"/>
                  </a:lnTo>
                  <a:lnTo>
                    <a:pt x="522" y="11"/>
                  </a:lnTo>
                  <a:lnTo>
                    <a:pt x="522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1" name="Freeform 14">
              <a:extLst>
                <a:ext uri="{FF2B5EF4-FFF2-40B4-BE49-F238E27FC236}">
                  <a16:creationId xmlns:a16="http://schemas.microsoft.com/office/drawing/2014/main" id="{CB494F86-B372-2622-164D-BD84DCFC347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" y="1104"/>
              <a:ext cx="1622" cy="231"/>
            </a:xfrm>
            <a:custGeom>
              <a:avLst/>
              <a:gdLst>
                <a:gd name="T0" fmla="*/ 1622 w 1622"/>
                <a:gd name="T1" fmla="*/ 219 h 231"/>
                <a:gd name="T2" fmla="*/ 1516 w 1622"/>
                <a:gd name="T3" fmla="*/ 204 h 231"/>
                <a:gd name="T4" fmla="*/ 1405 w 1622"/>
                <a:gd name="T5" fmla="*/ 188 h 231"/>
                <a:gd name="T6" fmla="*/ 1289 w 1622"/>
                <a:gd name="T7" fmla="*/ 171 h 231"/>
                <a:gd name="T8" fmla="*/ 1169 w 1622"/>
                <a:gd name="T9" fmla="*/ 152 h 231"/>
                <a:gd name="T10" fmla="*/ 1048 w 1622"/>
                <a:gd name="T11" fmla="*/ 134 h 231"/>
                <a:gd name="T12" fmla="*/ 925 w 1622"/>
                <a:gd name="T13" fmla="*/ 115 h 231"/>
                <a:gd name="T14" fmla="*/ 804 w 1622"/>
                <a:gd name="T15" fmla="*/ 96 h 231"/>
                <a:gd name="T16" fmla="*/ 685 w 1622"/>
                <a:gd name="T17" fmla="*/ 77 h 231"/>
                <a:gd name="T18" fmla="*/ 570 w 1622"/>
                <a:gd name="T19" fmla="*/ 61 h 231"/>
                <a:gd name="T20" fmla="*/ 460 w 1622"/>
                <a:gd name="T21" fmla="*/ 44 h 231"/>
                <a:gd name="T22" fmla="*/ 359 w 1622"/>
                <a:gd name="T23" fmla="*/ 30 h 231"/>
                <a:gd name="T24" fmla="*/ 265 w 1622"/>
                <a:gd name="T25" fmla="*/ 19 h 231"/>
                <a:gd name="T26" fmla="*/ 180 w 1622"/>
                <a:gd name="T27" fmla="*/ 9 h 231"/>
                <a:gd name="T28" fmla="*/ 107 w 1622"/>
                <a:gd name="T29" fmla="*/ 2 h 231"/>
                <a:gd name="T30" fmla="*/ 46 w 1622"/>
                <a:gd name="T31" fmla="*/ 0 h 231"/>
                <a:gd name="T32" fmla="*/ 0 w 1622"/>
                <a:gd name="T33" fmla="*/ 0 h 231"/>
                <a:gd name="T34" fmla="*/ 0 w 1622"/>
                <a:gd name="T35" fmla="*/ 11 h 231"/>
                <a:gd name="T36" fmla="*/ 46 w 1622"/>
                <a:gd name="T37" fmla="*/ 11 h 231"/>
                <a:gd name="T38" fmla="*/ 105 w 1622"/>
                <a:gd name="T39" fmla="*/ 13 h 231"/>
                <a:gd name="T40" fmla="*/ 178 w 1622"/>
                <a:gd name="T41" fmla="*/ 21 h 231"/>
                <a:gd name="T42" fmla="*/ 263 w 1622"/>
                <a:gd name="T43" fmla="*/ 30 h 231"/>
                <a:gd name="T44" fmla="*/ 357 w 1622"/>
                <a:gd name="T45" fmla="*/ 42 h 231"/>
                <a:gd name="T46" fmla="*/ 458 w 1622"/>
                <a:gd name="T47" fmla="*/ 55 h 231"/>
                <a:gd name="T48" fmla="*/ 568 w 1622"/>
                <a:gd name="T49" fmla="*/ 71 h 231"/>
                <a:gd name="T50" fmla="*/ 683 w 1622"/>
                <a:gd name="T51" fmla="*/ 88 h 231"/>
                <a:gd name="T52" fmla="*/ 802 w 1622"/>
                <a:gd name="T53" fmla="*/ 107 h 231"/>
                <a:gd name="T54" fmla="*/ 923 w 1622"/>
                <a:gd name="T55" fmla="*/ 125 h 231"/>
                <a:gd name="T56" fmla="*/ 1046 w 1622"/>
                <a:gd name="T57" fmla="*/ 144 h 231"/>
                <a:gd name="T58" fmla="*/ 1167 w 1622"/>
                <a:gd name="T59" fmla="*/ 163 h 231"/>
                <a:gd name="T60" fmla="*/ 1288 w 1622"/>
                <a:gd name="T61" fmla="*/ 183 h 231"/>
                <a:gd name="T62" fmla="*/ 1403 w 1622"/>
                <a:gd name="T63" fmla="*/ 200 h 231"/>
                <a:gd name="T64" fmla="*/ 1514 w 1622"/>
                <a:gd name="T65" fmla="*/ 215 h 231"/>
                <a:gd name="T66" fmla="*/ 1620 w 1622"/>
                <a:gd name="T67" fmla="*/ 231 h 231"/>
                <a:gd name="T68" fmla="*/ 1622 w 1622"/>
                <a:gd name="T69" fmla="*/ 219 h 23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22"/>
                <a:gd name="T106" fmla="*/ 0 h 231"/>
                <a:gd name="T107" fmla="*/ 1622 w 1622"/>
                <a:gd name="T108" fmla="*/ 231 h 23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22" h="231">
                  <a:moveTo>
                    <a:pt x="1622" y="219"/>
                  </a:moveTo>
                  <a:lnTo>
                    <a:pt x="1516" y="204"/>
                  </a:lnTo>
                  <a:lnTo>
                    <a:pt x="1405" y="188"/>
                  </a:lnTo>
                  <a:lnTo>
                    <a:pt x="1289" y="171"/>
                  </a:lnTo>
                  <a:lnTo>
                    <a:pt x="1169" y="152"/>
                  </a:lnTo>
                  <a:lnTo>
                    <a:pt x="1048" y="134"/>
                  </a:lnTo>
                  <a:lnTo>
                    <a:pt x="925" y="115"/>
                  </a:lnTo>
                  <a:lnTo>
                    <a:pt x="804" y="96"/>
                  </a:lnTo>
                  <a:lnTo>
                    <a:pt x="685" y="77"/>
                  </a:lnTo>
                  <a:lnTo>
                    <a:pt x="570" y="61"/>
                  </a:lnTo>
                  <a:lnTo>
                    <a:pt x="460" y="44"/>
                  </a:lnTo>
                  <a:lnTo>
                    <a:pt x="359" y="30"/>
                  </a:lnTo>
                  <a:lnTo>
                    <a:pt x="265" y="19"/>
                  </a:lnTo>
                  <a:lnTo>
                    <a:pt x="180" y="9"/>
                  </a:lnTo>
                  <a:lnTo>
                    <a:pt x="107" y="2"/>
                  </a:lnTo>
                  <a:lnTo>
                    <a:pt x="46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46" y="11"/>
                  </a:lnTo>
                  <a:lnTo>
                    <a:pt x="105" y="13"/>
                  </a:lnTo>
                  <a:lnTo>
                    <a:pt x="178" y="21"/>
                  </a:lnTo>
                  <a:lnTo>
                    <a:pt x="263" y="30"/>
                  </a:lnTo>
                  <a:lnTo>
                    <a:pt x="357" y="42"/>
                  </a:lnTo>
                  <a:lnTo>
                    <a:pt x="458" y="55"/>
                  </a:lnTo>
                  <a:lnTo>
                    <a:pt x="568" y="71"/>
                  </a:lnTo>
                  <a:lnTo>
                    <a:pt x="683" y="88"/>
                  </a:lnTo>
                  <a:lnTo>
                    <a:pt x="802" y="107"/>
                  </a:lnTo>
                  <a:lnTo>
                    <a:pt x="923" y="125"/>
                  </a:lnTo>
                  <a:lnTo>
                    <a:pt x="1046" y="144"/>
                  </a:lnTo>
                  <a:lnTo>
                    <a:pt x="1167" y="163"/>
                  </a:lnTo>
                  <a:lnTo>
                    <a:pt x="1288" y="183"/>
                  </a:lnTo>
                  <a:lnTo>
                    <a:pt x="1403" y="200"/>
                  </a:lnTo>
                  <a:lnTo>
                    <a:pt x="1514" y="215"/>
                  </a:lnTo>
                  <a:lnTo>
                    <a:pt x="1620" y="231"/>
                  </a:lnTo>
                  <a:lnTo>
                    <a:pt x="1622" y="219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2" name="Freeform 15">
              <a:extLst>
                <a:ext uri="{FF2B5EF4-FFF2-40B4-BE49-F238E27FC236}">
                  <a16:creationId xmlns:a16="http://schemas.microsoft.com/office/drawing/2014/main" id="{42A476D3-2BC8-F2F5-F3C7-29F97F3F93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6" y="1300"/>
              <a:ext cx="83" cy="37"/>
            </a:xfrm>
            <a:custGeom>
              <a:avLst/>
              <a:gdLst>
                <a:gd name="T0" fmla="*/ 83 w 83"/>
                <a:gd name="T1" fmla="*/ 29 h 37"/>
                <a:gd name="T2" fmla="*/ 6 w 83"/>
                <a:gd name="T3" fmla="*/ 0 h 37"/>
                <a:gd name="T4" fmla="*/ 6 w 83"/>
                <a:gd name="T5" fmla="*/ 0 h 37"/>
                <a:gd name="T6" fmla="*/ 6 w 83"/>
                <a:gd name="T7" fmla="*/ 0 h 37"/>
                <a:gd name="T8" fmla="*/ 8 w 83"/>
                <a:gd name="T9" fmla="*/ 2 h 37"/>
                <a:gd name="T10" fmla="*/ 8 w 83"/>
                <a:gd name="T11" fmla="*/ 4 h 37"/>
                <a:gd name="T12" fmla="*/ 10 w 83"/>
                <a:gd name="T13" fmla="*/ 4 h 37"/>
                <a:gd name="T14" fmla="*/ 10 w 83"/>
                <a:gd name="T15" fmla="*/ 6 h 37"/>
                <a:gd name="T16" fmla="*/ 10 w 83"/>
                <a:gd name="T17" fmla="*/ 8 h 37"/>
                <a:gd name="T18" fmla="*/ 10 w 83"/>
                <a:gd name="T19" fmla="*/ 8 h 37"/>
                <a:gd name="T20" fmla="*/ 12 w 83"/>
                <a:gd name="T21" fmla="*/ 10 h 37"/>
                <a:gd name="T22" fmla="*/ 12 w 83"/>
                <a:gd name="T23" fmla="*/ 12 h 37"/>
                <a:gd name="T24" fmla="*/ 12 w 83"/>
                <a:gd name="T25" fmla="*/ 12 h 37"/>
                <a:gd name="T26" fmla="*/ 12 w 83"/>
                <a:gd name="T27" fmla="*/ 13 h 37"/>
                <a:gd name="T28" fmla="*/ 12 w 83"/>
                <a:gd name="T29" fmla="*/ 15 h 37"/>
                <a:gd name="T30" fmla="*/ 12 w 83"/>
                <a:gd name="T31" fmla="*/ 15 h 37"/>
                <a:gd name="T32" fmla="*/ 12 w 83"/>
                <a:gd name="T33" fmla="*/ 17 h 37"/>
                <a:gd name="T34" fmla="*/ 12 w 83"/>
                <a:gd name="T35" fmla="*/ 17 h 37"/>
                <a:gd name="T36" fmla="*/ 12 w 83"/>
                <a:gd name="T37" fmla="*/ 19 h 37"/>
                <a:gd name="T38" fmla="*/ 12 w 83"/>
                <a:gd name="T39" fmla="*/ 21 h 37"/>
                <a:gd name="T40" fmla="*/ 12 w 83"/>
                <a:gd name="T41" fmla="*/ 21 h 37"/>
                <a:gd name="T42" fmla="*/ 12 w 83"/>
                <a:gd name="T43" fmla="*/ 23 h 37"/>
                <a:gd name="T44" fmla="*/ 10 w 83"/>
                <a:gd name="T45" fmla="*/ 23 h 37"/>
                <a:gd name="T46" fmla="*/ 10 w 83"/>
                <a:gd name="T47" fmla="*/ 25 h 37"/>
                <a:gd name="T48" fmla="*/ 10 w 83"/>
                <a:gd name="T49" fmla="*/ 27 h 37"/>
                <a:gd name="T50" fmla="*/ 10 w 83"/>
                <a:gd name="T51" fmla="*/ 27 h 37"/>
                <a:gd name="T52" fmla="*/ 8 w 83"/>
                <a:gd name="T53" fmla="*/ 29 h 37"/>
                <a:gd name="T54" fmla="*/ 8 w 83"/>
                <a:gd name="T55" fmla="*/ 29 h 37"/>
                <a:gd name="T56" fmla="*/ 8 w 83"/>
                <a:gd name="T57" fmla="*/ 31 h 37"/>
                <a:gd name="T58" fmla="*/ 6 w 83"/>
                <a:gd name="T59" fmla="*/ 31 h 37"/>
                <a:gd name="T60" fmla="*/ 6 w 83"/>
                <a:gd name="T61" fmla="*/ 33 h 37"/>
                <a:gd name="T62" fmla="*/ 4 w 83"/>
                <a:gd name="T63" fmla="*/ 33 h 37"/>
                <a:gd name="T64" fmla="*/ 4 w 83"/>
                <a:gd name="T65" fmla="*/ 35 h 37"/>
                <a:gd name="T66" fmla="*/ 2 w 83"/>
                <a:gd name="T67" fmla="*/ 37 h 37"/>
                <a:gd name="T68" fmla="*/ 0 w 83"/>
                <a:gd name="T69" fmla="*/ 37 h 37"/>
                <a:gd name="T70" fmla="*/ 83 w 83"/>
                <a:gd name="T71" fmla="*/ 29 h 37"/>
                <a:gd name="T72" fmla="*/ 83 w 83"/>
                <a:gd name="T73" fmla="*/ 29 h 3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3"/>
                <a:gd name="T112" fmla="*/ 0 h 37"/>
                <a:gd name="T113" fmla="*/ 83 w 83"/>
                <a:gd name="T114" fmla="*/ 37 h 3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3" h="37">
                  <a:moveTo>
                    <a:pt x="83" y="29"/>
                  </a:moveTo>
                  <a:lnTo>
                    <a:pt x="6" y="0"/>
                  </a:lnTo>
                  <a:lnTo>
                    <a:pt x="8" y="2"/>
                  </a:lnTo>
                  <a:lnTo>
                    <a:pt x="8" y="4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12" y="13"/>
                  </a:lnTo>
                  <a:lnTo>
                    <a:pt x="12" y="15"/>
                  </a:lnTo>
                  <a:lnTo>
                    <a:pt x="12" y="17"/>
                  </a:lnTo>
                  <a:lnTo>
                    <a:pt x="12" y="19"/>
                  </a:lnTo>
                  <a:lnTo>
                    <a:pt x="12" y="21"/>
                  </a:lnTo>
                  <a:lnTo>
                    <a:pt x="12" y="23"/>
                  </a:lnTo>
                  <a:lnTo>
                    <a:pt x="10" y="23"/>
                  </a:lnTo>
                  <a:lnTo>
                    <a:pt x="10" y="25"/>
                  </a:lnTo>
                  <a:lnTo>
                    <a:pt x="10" y="27"/>
                  </a:lnTo>
                  <a:lnTo>
                    <a:pt x="8" y="29"/>
                  </a:lnTo>
                  <a:lnTo>
                    <a:pt x="8" y="31"/>
                  </a:lnTo>
                  <a:lnTo>
                    <a:pt x="6" y="31"/>
                  </a:lnTo>
                  <a:lnTo>
                    <a:pt x="6" y="33"/>
                  </a:lnTo>
                  <a:lnTo>
                    <a:pt x="4" y="33"/>
                  </a:lnTo>
                  <a:lnTo>
                    <a:pt x="4" y="35"/>
                  </a:lnTo>
                  <a:lnTo>
                    <a:pt x="2" y="37"/>
                  </a:lnTo>
                  <a:lnTo>
                    <a:pt x="0" y="37"/>
                  </a:lnTo>
                  <a:lnTo>
                    <a:pt x="83" y="29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3" name="Freeform 16">
              <a:extLst>
                <a:ext uri="{FF2B5EF4-FFF2-40B4-BE49-F238E27FC236}">
                  <a16:creationId xmlns:a16="http://schemas.microsoft.com/office/drawing/2014/main" id="{FE1EDABA-5E39-6A27-A284-E3517174A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" y="1504"/>
              <a:ext cx="881" cy="98"/>
            </a:xfrm>
            <a:custGeom>
              <a:avLst/>
              <a:gdLst>
                <a:gd name="T0" fmla="*/ 879 w 881"/>
                <a:gd name="T1" fmla="*/ 37 h 98"/>
                <a:gd name="T2" fmla="*/ 879 w 881"/>
                <a:gd name="T3" fmla="*/ 37 h 98"/>
                <a:gd name="T4" fmla="*/ 766 w 881"/>
                <a:gd name="T5" fmla="*/ 56 h 98"/>
                <a:gd name="T6" fmla="*/ 654 w 881"/>
                <a:gd name="T7" fmla="*/ 71 h 98"/>
                <a:gd name="T8" fmla="*/ 601 w 881"/>
                <a:gd name="T9" fmla="*/ 77 h 98"/>
                <a:gd name="T10" fmla="*/ 547 w 881"/>
                <a:gd name="T11" fmla="*/ 81 h 98"/>
                <a:gd name="T12" fmla="*/ 493 w 881"/>
                <a:gd name="T13" fmla="*/ 85 h 98"/>
                <a:gd name="T14" fmla="*/ 439 w 881"/>
                <a:gd name="T15" fmla="*/ 87 h 98"/>
                <a:gd name="T16" fmla="*/ 386 w 881"/>
                <a:gd name="T17" fmla="*/ 85 h 98"/>
                <a:gd name="T18" fmla="*/ 332 w 881"/>
                <a:gd name="T19" fmla="*/ 83 h 98"/>
                <a:gd name="T20" fmla="*/ 278 w 881"/>
                <a:gd name="T21" fmla="*/ 77 h 98"/>
                <a:gd name="T22" fmla="*/ 224 w 881"/>
                <a:gd name="T23" fmla="*/ 67 h 98"/>
                <a:gd name="T24" fmla="*/ 171 w 881"/>
                <a:gd name="T25" fmla="*/ 56 h 98"/>
                <a:gd name="T26" fmla="*/ 117 w 881"/>
                <a:gd name="T27" fmla="*/ 41 h 98"/>
                <a:gd name="T28" fmla="*/ 61 w 881"/>
                <a:gd name="T29" fmla="*/ 21 h 98"/>
                <a:gd name="T30" fmla="*/ 6 w 881"/>
                <a:gd name="T31" fmla="*/ 0 h 98"/>
                <a:gd name="T32" fmla="*/ 0 w 881"/>
                <a:gd name="T33" fmla="*/ 10 h 98"/>
                <a:gd name="T34" fmla="*/ 57 w 881"/>
                <a:gd name="T35" fmla="*/ 33 h 98"/>
                <a:gd name="T36" fmla="*/ 113 w 881"/>
                <a:gd name="T37" fmla="*/ 52 h 98"/>
                <a:gd name="T38" fmla="*/ 169 w 881"/>
                <a:gd name="T39" fmla="*/ 67 h 98"/>
                <a:gd name="T40" fmla="*/ 223 w 881"/>
                <a:gd name="T41" fmla="*/ 79 h 98"/>
                <a:gd name="T42" fmla="*/ 278 w 881"/>
                <a:gd name="T43" fmla="*/ 87 h 98"/>
                <a:gd name="T44" fmla="*/ 332 w 881"/>
                <a:gd name="T45" fmla="*/ 93 h 98"/>
                <a:gd name="T46" fmla="*/ 386 w 881"/>
                <a:gd name="T47" fmla="*/ 96 h 98"/>
                <a:gd name="T48" fmla="*/ 439 w 881"/>
                <a:gd name="T49" fmla="*/ 98 h 98"/>
                <a:gd name="T50" fmla="*/ 493 w 881"/>
                <a:gd name="T51" fmla="*/ 96 h 98"/>
                <a:gd name="T52" fmla="*/ 547 w 881"/>
                <a:gd name="T53" fmla="*/ 93 h 98"/>
                <a:gd name="T54" fmla="*/ 603 w 881"/>
                <a:gd name="T55" fmla="*/ 89 h 98"/>
                <a:gd name="T56" fmla="*/ 656 w 881"/>
                <a:gd name="T57" fmla="*/ 81 h 98"/>
                <a:gd name="T58" fmla="*/ 768 w 881"/>
                <a:gd name="T59" fmla="*/ 66 h 98"/>
                <a:gd name="T60" fmla="*/ 881 w 881"/>
                <a:gd name="T61" fmla="*/ 48 h 98"/>
                <a:gd name="T62" fmla="*/ 881 w 881"/>
                <a:gd name="T63" fmla="*/ 48 h 98"/>
                <a:gd name="T64" fmla="*/ 879 w 881"/>
                <a:gd name="T65" fmla="*/ 37 h 9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81"/>
                <a:gd name="T100" fmla="*/ 0 h 98"/>
                <a:gd name="T101" fmla="*/ 881 w 881"/>
                <a:gd name="T102" fmla="*/ 98 h 9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81" h="98">
                  <a:moveTo>
                    <a:pt x="879" y="37"/>
                  </a:moveTo>
                  <a:lnTo>
                    <a:pt x="879" y="37"/>
                  </a:lnTo>
                  <a:lnTo>
                    <a:pt x="766" y="56"/>
                  </a:lnTo>
                  <a:lnTo>
                    <a:pt x="654" y="71"/>
                  </a:lnTo>
                  <a:lnTo>
                    <a:pt x="601" y="77"/>
                  </a:lnTo>
                  <a:lnTo>
                    <a:pt x="547" y="81"/>
                  </a:lnTo>
                  <a:lnTo>
                    <a:pt x="493" y="85"/>
                  </a:lnTo>
                  <a:lnTo>
                    <a:pt x="439" y="87"/>
                  </a:lnTo>
                  <a:lnTo>
                    <a:pt x="386" y="85"/>
                  </a:lnTo>
                  <a:lnTo>
                    <a:pt x="332" y="83"/>
                  </a:lnTo>
                  <a:lnTo>
                    <a:pt x="278" y="77"/>
                  </a:lnTo>
                  <a:lnTo>
                    <a:pt x="224" y="67"/>
                  </a:lnTo>
                  <a:lnTo>
                    <a:pt x="171" y="56"/>
                  </a:lnTo>
                  <a:lnTo>
                    <a:pt x="117" y="41"/>
                  </a:lnTo>
                  <a:lnTo>
                    <a:pt x="61" y="21"/>
                  </a:lnTo>
                  <a:lnTo>
                    <a:pt x="6" y="0"/>
                  </a:lnTo>
                  <a:lnTo>
                    <a:pt x="0" y="10"/>
                  </a:lnTo>
                  <a:lnTo>
                    <a:pt x="57" y="33"/>
                  </a:lnTo>
                  <a:lnTo>
                    <a:pt x="113" y="52"/>
                  </a:lnTo>
                  <a:lnTo>
                    <a:pt x="169" y="67"/>
                  </a:lnTo>
                  <a:lnTo>
                    <a:pt x="223" y="79"/>
                  </a:lnTo>
                  <a:lnTo>
                    <a:pt x="278" y="87"/>
                  </a:lnTo>
                  <a:lnTo>
                    <a:pt x="332" y="93"/>
                  </a:lnTo>
                  <a:lnTo>
                    <a:pt x="386" y="96"/>
                  </a:lnTo>
                  <a:lnTo>
                    <a:pt x="439" y="98"/>
                  </a:lnTo>
                  <a:lnTo>
                    <a:pt x="493" y="96"/>
                  </a:lnTo>
                  <a:lnTo>
                    <a:pt x="547" y="93"/>
                  </a:lnTo>
                  <a:lnTo>
                    <a:pt x="603" y="89"/>
                  </a:lnTo>
                  <a:lnTo>
                    <a:pt x="656" y="81"/>
                  </a:lnTo>
                  <a:lnTo>
                    <a:pt x="768" y="66"/>
                  </a:lnTo>
                  <a:lnTo>
                    <a:pt x="881" y="48"/>
                  </a:lnTo>
                  <a:lnTo>
                    <a:pt x="879" y="37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4" name="Freeform 17">
              <a:extLst>
                <a:ext uri="{FF2B5EF4-FFF2-40B4-BE49-F238E27FC236}">
                  <a16:creationId xmlns:a16="http://schemas.microsoft.com/office/drawing/2014/main" id="{FF4217F5-733C-1B86-2AF5-97FCB3D2DC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1" y="1521"/>
              <a:ext cx="1242" cy="62"/>
            </a:xfrm>
            <a:custGeom>
              <a:avLst/>
              <a:gdLst>
                <a:gd name="T0" fmla="*/ 1242 w 1242"/>
                <a:gd name="T1" fmla="*/ 50 h 62"/>
                <a:gd name="T2" fmla="*/ 1188 w 1242"/>
                <a:gd name="T3" fmla="*/ 50 h 62"/>
                <a:gd name="T4" fmla="*/ 1127 w 1242"/>
                <a:gd name="T5" fmla="*/ 49 h 62"/>
                <a:gd name="T6" fmla="*/ 1058 w 1242"/>
                <a:gd name="T7" fmla="*/ 45 h 62"/>
                <a:gd name="T8" fmla="*/ 985 w 1242"/>
                <a:gd name="T9" fmla="*/ 39 h 62"/>
                <a:gd name="T10" fmla="*/ 825 w 1242"/>
                <a:gd name="T11" fmla="*/ 27 h 62"/>
                <a:gd name="T12" fmla="*/ 654 w 1242"/>
                <a:gd name="T13" fmla="*/ 16 h 62"/>
                <a:gd name="T14" fmla="*/ 566 w 1242"/>
                <a:gd name="T15" fmla="*/ 10 h 62"/>
                <a:gd name="T16" fmla="*/ 480 w 1242"/>
                <a:gd name="T17" fmla="*/ 6 h 62"/>
                <a:gd name="T18" fmla="*/ 391 w 1242"/>
                <a:gd name="T19" fmla="*/ 2 h 62"/>
                <a:gd name="T20" fmla="*/ 307 w 1242"/>
                <a:gd name="T21" fmla="*/ 0 h 62"/>
                <a:gd name="T22" fmla="*/ 225 w 1242"/>
                <a:gd name="T23" fmla="*/ 2 h 62"/>
                <a:gd name="T24" fmla="*/ 146 w 1242"/>
                <a:gd name="T25" fmla="*/ 4 h 62"/>
                <a:gd name="T26" fmla="*/ 71 w 1242"/>
                <a:gd name="T27" fmla="*/ 10 h 62"/>
                <a:gd name="T28" fmla="*/ 0 w 1242"/>
                <a:gd name="T29" fmla="*/ 20 h 62"/>
                <a:gd name="T30" fmla="*/ 2 w 1242"/>
                <a:gd name="T31" fmla="*/ 31 h 62"/>
                <a:gd name="T32" fmla="*/ 71 w 1242"/>
                <a:gd name="T33" fmla="*/ 22 h 62"/>
                <a:gd name="T34" fmla="*/ 146 w 1242"/>
                <a:gd name="T35" fmla="*/ 16 h 62"/>
                <a:gd name="T36" fmla="*/ 225 w 1242"/>
                <a:gd name="T37" fmla="*/ 14 h 62"/>
                <a:gd name="T38" fmla="*/ 307 w 1242"/>
                <a:gd name="T39" fmla="*/ 12 h 62"/>
                <a:gd name="T40" fmla="*/ 391 w 1242"/>
                <a:gd name="T41" fmla="*/ 14 h 62"/>
                <a:gd name="T42" fmla="*/ 478 w 1242"/>
                <a:gd name="T43" fmla="*/ 18 h 62"/>
                <a:gd name="T44" fmla="*/ 566 w 1242"/>
                <a:gd name="T45" fmla="*/ 22 h 62"/>
                <a:gd name="T46" fmla="*/ 653 w 1242"/>
                <a:gd name="T47" fmla="*/ 27 h 62"/>
                <a:gd name="T48" fmla="*/ 823 w 1242"/>
                <a:gd name="T49" fmla="*/ 39 h 62"/>
                <a:gd name="T50" fmla="*/ 983 w 1242"/>
                <a:gd name="T51" fmla="*/ 50 h 62"/>
                <a:gd name="T52" fmla="*/ 1058 w 1242"/>
                <a:gd name="T53" fmla="*/ 56 h 62"/>
                <a:gd name="T54" fmla="*/ 1125 w 1242"/>
                <a:gd name="T55" fmla="*/ 60 h 62"/>
                <a:gd name="T56" fmla="*/ 1188 w 1242"/>
                <a:gd name="T57" fmla="*/ 62 h 62"/>
                <a:gd name="T58" fmla="*/ 1242 w 1242"/>
                <a:gd name="T59" fmla="*/ 62 h 62"/>
                <a:gd name="T60" fmla="*/ 1242 w 1242"/>
                <a:gd name="T61" fmla="*/ 50 h 6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42"/>
                <a:gd name="T94" fmla="*/ 0 h 62"/>
                <a:gd name="T95" fmla="*/ 1242 w 1242"/>
                <a:gd name="T96" fmla="*/ 62 h 6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42" h="62">
                  <a:moveTo>
                    <a:pt x="1242" y="50"/>
                  </a:moveTo>
                  <a:lnTo>
                    <a:pt x="1188" y="50"/>
                  </a:lnTo>
                  <a:lnTo>
                    <a:pt x="1127" y="49"/>
                  </a:lnTo>
                  <a:lnTo>
                    <a:pt x="1058" y="45"/>
                  </a:lnTo>
                  <a:lnTo>
                    <a:pt x="985" y="39"/>
                  </a:lnTo>
                  <a:lnTo>
                    <a:pt x="825" y="27"/>
                  </a:lnTo>
                  <a:lnTo>
                    <a:pt x="654" y="16"/>
                  </a:lnTo>
                  <a:lnTo>
                    <a:pt x="566" y="10"/>
                  </a:lnTo>
                  <a:lnTo>
                    <a:pt x="480" y="6"/>
                  </a:lnTo>
                  <a:lnTo>
                    <a:pt x="391" y="2"/>
                  </a:lnTo>
                  <a:lnTo>
                    <a:pt x="307" y="0"/>
                  </a:lnTo>
                  <a:lnTo>
                    <a:pt x="225" y="2"/>
                  </a:lnTo>
                  <a:lnTo>
                    <a:pt x="146" y="4"/>
                  </a:lnTo>
                  <a:lnTo>
                    <a:pt x="71" y="10"/>
                  </a:lnTo>
                  <a:lnTo>
                    <a:pt x="0" y="20"/>
                  </a:lnTo>
                  <a:lnTo>
                    <a:pt x="2" y="31"/>
                  </a:lnTo>
                  <a:lnTo>
                    <a:pt x="71" y="22"/>
                  </a:lnTo>
                  <a:lnTo>
                    <a:pt x="146" y="16"/>
                  </a:lnTo>
                  <a:lnTo>
                    <a:pt x="225" y="14"/>
                  </a:lnTo>
                  <a:lnTo>
                    <a:pt x="307" y="12"/>
                  </a:lnTo>
                  <a:lnTo>
                    <a:pt x="391" y="14"/>
                  </a:lnTo>
                  <a:lnTo>
                    <a:pt x="478" y="18"/>
                  </a:lnTo>
                  <a:lnTo>
                    <a:pt x="566" y="22"/>
                  </a:lnTo>
                  <a:lnTo>
                    <a:pt x="653" y="27"/>
                  </a:lnTo>
                  <a:lnTo>
                    <a:pt x="823" y="39"/>
                  </a:lnTo>
                  <a:lnTo>
                    <a:pt x="983" y="50"/>
                  </a:lnTo>
                  <a:lnTo>
                    <a:pt x="1058" y="56"/>
                  </a:lnTo>
                  <a:lnTo>
                    <a:pt x="1125" y="60"/>
                  </a:lnTo>
                  <a:lnTo>
                    <a:pt x="1188" y="62"/>
                  </a:lnTo>
                  <a:lnTo>
                    <a:pt x="1242" y="62"/>
                  </a:lnTo>
                  <a:lnTo>
                    <a:pt x="1242" y="5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5" name="Freeform 18">
              <a:extLst>
                <a:ext uri="{FF2B5EF4-FFF2-40B4-BE49-F238E27FC236}">
                  <a16:creationId xmlns:a16="http://schemas.microsoft.com/office/drawing/2014/main" id="{91D11635-BC83-AB2D-CDE3-8D92BD7CDA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4" y="1560"/>
              <a:ext cx="79" cy="37"/>
            </a:xfrm>
            <a:custGeom>
              <a:avLst/>
              <a:gdLst>
                <a:gd name="T0" fmla="*/ 79 w 79"/>
                <a:gd name="T1" fmla="*/ 17 h 37"/>
                <a:gd name="T2" fmla="*/ 0 w 79"/>
                <a:gd name="T3" fmla="*/ 0 h 37"/>
                <a:gd name="T4" fmla="*/ 0 w 79"/>
                <a:gd name="T5" fmla="*/ 0 h 37"/>
                <a:gd name="T6" fmla="*/ 0 w 79"/>
                <a:gd name="T7" fmla="*/ 0 h 37"/>
                <a:gd name="T8" fmla="*/ 2 w 79"/>
                <a:gd name="T9" fmla="*/ 2 h 37"/>
                <a:gd name="T10" fmla="*/ 2 w 79"/>
                <a:gd name="T11" fmla="*/ 4 h 37"/>
                <a:gd name="T12" fmla="*/ 4 w 79"/>
                <a:gd name="T13" fmla="*/ 4 h 37"/>
                <a:gd name="T14" fmla="*/ 4 w 79"/>
                <a:gd name="T15" fmla="*/ 6 h 37"/>
                <a:gd name="T16" fmla="*/ 6 w 79"/>
                <a:gd name="T17" fmla="*/ 6 h 37"/>
                <a:gd name="T18" fmla="*/ 6 w 79"/>
                <a:gd name="T19" fmla="*/ 8 h 37"/>
                <a:gd name="T20" fmla="*/ 6 w 79"/>
                <a:gd name="T21" fmla="*/ 10 h 37"/>
                <a:gd name="T22" fmla="*/ 6 w 79"/>
                <a:gd name="T23" fmla="*/ 10 h 37"/>
                <a:gd name="T24" fmla="*/ 8 w 79"/>
                <a:gd name="T25" fmla="*/ 11 h 37"/>
                <a:gd name="T26" fmla="*/ 8 w 79"/>
                <a:gd name="T27" fmla="*/ 11 h 37"/>
                <a:gd name="T28" fmla="*/ 8 w 79"/>
                <a:gd name="T29" fmla="*/ 13 h 37"/>
                <a:gd name="T30" fmla="*/ 8 w 79"/>
                <a:gd name="T31" fmla="*/ 15 h 37"/>
                <a:gd name="T32" fmla="*/ 8 w 79"/>
                <a:gd name="T33" fmla="*/ 15 h 37"/>
                <a:gd name="T34" fmla="*/ 8 w 79"/>
                <a:gd name="T35" fmla="*/ 17 h 37"/>
                <a:gd name="T36" fmla="*/ 8 w 79"/>
                <a:gd name="T37" fmla="*/ 19 h 37"/>
                <a:gd name="T38" fmla="*/ 8 w 79"/>
                <a:gd name="T39" fmla="*/ 19 h 37"/>
                <a:gd name="T40" fmla="*/ 8 w 79"/>
                <a:gd name="T41" fmla="*/ 21 h 37"/>
                <a:gd name="T42" fmla="*/ 8 w 79"/>
                <a:gd name="T43" fmla="*/ 21 h 37"/>
                <a:gd name="T44" fmla="*/ 8 w 79"/>
                <a:gd name="T45" fmla="*/ 23 h 37"/>
                <a:gd name="T46" fmla="*/ 8 w 79"/>
                <a:gd name="T47" fmla="*/ 25 h 37"/>
                <a:gd name="T48" fmla="*/ 8 w 79"/>
                <a:gd name="T49" fmla="*/ 25 h 37"/>
                <a:gd name="T50" fmla="*/ 8 w 79"/>
                <a:gd name="T51" fmla="*/ 27 h 37"/>
                <a:gd name="T52" fmla="*/ 6 w 79"/>
                <a:gd name="T53" fmla="*/ 27 h 37"/>
                <a:gd name="T54" fmla="*/ 6 w 79"/>
                <a:gd name="T55" fmla="*/ 29 h 37"/>
                <a:gd name="T56" fmla="*/ 6 w 79"/>
                <a:gd name="T57" fmla="*/ 31 h 37"/>
                <a:gd name="T58" fmla="*/ 4 w 79"/>
                <a:gd name="T59" fmla="*/ 31 h 37"/>
                <a:gd name="T60" fmla="*/ 4 w 79"/>
                <a:gd name="T61" fmla="*/ 33 h 37"/>
                <a:gd name="T62" fmla="*/ 4 w 79"/>
                <a:gd name="T63" fmla="*/ 33 h 37"/>
                <a:gd name="T64" fmla="*/ 2 w 79"/>
                <a:gd name="T65" fmla="*/ 35 h 37"/>
                <a:gd name="T66" fmla="*/ 2 w 79"/>
                <a:gd name="T67" fmla="*/ 37 h 37"/>
                <a:gd name="T68" fmla="*/ 0 w 79"/>
                <a:gd name="T69" fmla="*/ 37 h 37"/>
                <a:gd name="T70" fmla="*/ 79 w 79"/>
                <a:gd name="T71" fmla="*/ 17 h 37"/>
                <a:gd name="T72" fmla="*/ 79 w 79"/>
                <a:gd name="T73" fmla="*/ 17 h 3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9"/>
                <a:gd name="T112" fmla="*/ 0 h 37"/>
                <a:gd name="T113" fmla="*/ 79 w 79"/>
                <a:gd name="T114" fmla="*/ 37 h 3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9" h="37">
                  <a:moveTo>
                    <a:pt x="79" y="17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6"/>
                  </a:lnTo>
                  <a:lnTo>
                    <a:pt x="6" y="6"/>
                  </a:lnTo>
                  <a:lnTo>
                    <a:pt x="6" y="8"/>
                  </a:lnTo>
                  <a:lnTo>
                    <a:pt x="6" y="10"/>
                  </a:lnTo>
                  <a:lnTo>
                    <a:pt x="8" y="11"/>
                  </a:lnTo>
                  <a:lnTo>
                    <a:pt x="8" y="13"/>
                  </a:lnTo>
                  <a:lnTo>
                    <a:pt x="8" y="15"/>
                  </a:lnTo>
                  <a:lnTo>
                    <a:pt x="8" y="17"/>
                  </a:lnTo>
                  <a:lnTo>
                    <a:pt x="8" y="19"/>
                  </a:lnTo>
                  <a:lnTo>
                    <a:pt x="8" y="21"/>
                  </a:lnTo>
                  <a:lnTo>
                    <a:pt x="8" y="23"/>
                  </a:lnTo>
                  <a:lnTo>
                    <a:pt x="8" y="25"/>
                  </a:lnTo>
                  <a:lnTo>
                    <a:pt x="8" y="27"/>
                  </a:lnTo>
                  <a:lnTo>
                    <a:pt x="6" y="27"/>
                  </a:lnTo>
                  <a:lnTo>
                    <a:pt x="6" y="29"/>
                  </a:lnTo>
                  <a:lnTo>
                    <a:pt x="6" y="31"/>
                  </a:lnTo>
                  <a:lnTo>
                    <a:pt x="4" y="31"/>
                  </a:lnTo>
                  <a:lnTo>
                    <a:pt x="4" y="33"/>
                  </a:lnTo>
                  <a:lnTo>
                    <a:pt x="2" y="35"/>
                  </a:lnTo>
                  <a:lnTo>
                    <a:pt x="2" y="37"/>
                  </a:lnTo>
                  <a:lnTo>
                    <a:pt x="0" y="37"/>
                  </a:lnTo>
                  <a:lnTo>
                    <a:pt x="79" y="17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8963" name="AutoShape 19">
            <a:extLst>
              <a:ext uri="{FF2B5EF4-FFF2-40B4-BE49-F238E27FC236}">
                <a16:creationId xmlns:a16="http://schemas.microsoft.com/office/drawing/2014/main" id="{88AA84B4-38A6-1941-1EE6-928EB7E3B70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638300" y="4705350"/>
            <a:ext cx="1187450" cy="431800"/>
          </a:xfrm>
          <a:prstGeom prst="rightArrow">
            <a:avLst>
              <a:gd name="adj1" fmla="val 50000"/>
              <a:gd name="adj2" fmla="val 68750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3" name="Group 20">
            <a:extLst>
              <a:ext uri="{FF2B5EF4-FFF2-40B4-BE49-F238E27FC236}">
                <a16:creationId xmlns:a16="http://schemas.microsoft.com/office/drawing/2014/main" id="{9E97001B-DE3F-E2CF-FF3E-14F2B1DBFC6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716463" y="3500438"/>
            <a:ext cx="3814762" cy="893762"/>
            <a:chOff x="2971" y="1412"/>
            <a:chExt cx="2403" cy="563"/>
          </a:xfrm>
        </p:grpSpPr>
        <p:sp>
          <p:nvSpPr>
            <p:cNvPr id="26640" name="AutoShape 21">
              <a:extLst>
                <a:ext uri="{FF2B5EF4-FFF2-40B4-BE49-F238E27FC236}">
                  <a16:creationId xmlns:a16="http://schemas.microsoft.com/office/drawing/2014/main" id="{F24CD647-E8C3-5376-8A68-FF2164A15F6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971" y="1412"/>
              <a:ext cx="2403" cy="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1" name="Freeform 22">
              <a:extLst>
                <a:ext uri="{FF2B5EF4-FFF2-40B4-BE49-F238E27FC236}">
                  <a16:creationId xmlns:a16="http://schemas.microsoft.com/office/drawing/2014/main" id="{65D0E201-05BC-067B-3C6E-89E81D4CE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0" y="1591"/>
              <a:ext cx="158" cy="65"/>
            </a:xfrm>
            <a:custGeom>
              <a:avLst/>
              <a:gdLst>
                <a:gd name="T0" fmla="*/ 158 w 158"/>
                <a:gd name="T1" fmla="*/ 2 h 65"/>
                <a:gd name="T2" fmla="*/ 158 w 158"/>
                <a:gd name="T3" fmla="*/ 2 h 65"/>
                <a:gd name="T4" fmla="*/ 146 w 158"/>
                <a:gd name="T5" fmla="*/ 0 h 65"/>
                <a:gd name="T6" fmla="*/ 135 w 158"/>
                <a:gd name="T7" fmla="*/ 0 h 65"/>
                <a:gd name="T8" fmla="*/ 125 w 158"/>
                <a:gd name="T9" fmla="*/ 0 h 65"/>
                <a:gd name="T10" fmla="*/ 114 w 158"/>
                <a:gd name="T11" fmla="*/ 2 h 65"/>
                <a:gd name="T12" fmla="*/ 95 w 158"/>
                <a:gd name="T13" fmla="*/ 7 h 65"/>
                <a:gd name="T14" fmla="*/ 73 w 158"/>
                <a:gd name="T15" fmla="*/ 15 h 65"/>
                <a:gd name="T16" fmla="*/ 37 w 158"/>
                <a:gd name="T17" fmla="*/ 32 h 65"/>
                <a:gd name="T18" fmla="*/ 0 w 158"/>
                <a:gd name="T19" fmla="*/ 48 h 65"/>
                <a:gd name="T20" fmla="*/ 4 w 158"/>
                <a:gd name="T21" fmla="*/ 65 h 65"/>
                <a:gd name="T22" fmla="*/ 45 w 158"/>
                <a:gd name="T23" fmla="*/ 50 h 65"/>
                <a:gd name="T24" fmla="*/ 81 w 158"/>
                <a:gd name="T25" fmla="*/ 32 h 65"/>
                <a:gd name="T26" fmla="*/ 100 w 158"/>
                <a:gd name="T27" fmla="*/ 25 h 65"/>
                <a:gd name="T28" fmla="*/ 118 w 158"/>
                <a:gd name="T29" fmla="*/ 19 h 65"/>
                <a:gd name="T30" fmla="*/ 127 w 158"/>
                <a:gd name="T31" fmla="*/ 19 h 65"/>
                <a:gd name="T32" fmla="*/ 137 w 158"/>
                <a:gd name="T33" fmla="*/ 17 h 65"/>
                <a:gd name="T34" fmla="*/ 144 w 158"/>
                <a:gd name="T35" fmla="*/ 17 h 65"/>
                <a:gd name="T36" fmla="*/ 154 w 158"/>
                <a:gd name="T37" fmla="*/ 19 h 65"/>
                <a:gd name="T38" fmla="*/ 154 w 158"/>
                <a:gd name="T39" fmla="*/ 19 h 65"/>
                <a:gd name="T40" fmla="*/ 158 w 158"/>
                <a:gd name="T41" fmla="*/ 2 h 6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8"/>
                <a:gd name="T64" fmla="*/ 0 h 65"/>
                <a:gd name="T65" fmla="*/ 158 w 158"/>
                <a:gd name="T66" fmla="*/ 65 h 6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8" h="65">
                  <a:moveTo>
                    <a:pt x="158" y="2"/>
                  </a:moveTo>
                  <a:lnTo>
                    <a:pt x="158" y="2"/>
                  </a:lnTo>
                  <a:lnTo>
                    <a:pt x="146" y="0"/>
                  </a:lnTo>
                  <a:lnTo>
                    <a:pt x="135" y="0"/>
                  </a:lnTo>
                  <a:lnTo>
                    <a:pt x="125" y="0"/>
                  </a:lnTo>
                  <a:lnTo>
                    <a:pt x="114" y="2"/>
                  </a:lnTo>
                  <a:lnTo>
                    <a:pt x="95" y="7"/>
                  </a:lnTo>
                  <a:lnTo>
                    <a:pt x="73" y="15"/>
                  </a:lnTo>
                  <a:lnTo>
                    <a:pt x="37" y="32"/>
                  </a:lnTo>
                  <a:lnTo>
                    <a:pt x="0" y="48"/>
                  </a:lnTo>
                  <a:lnTo>
                    <a:pt x="4" y="65"/>
                  </a:lnTo>
                  <a:lnTo>
                    <a:pt x="45" y="50"/>
                  </a:lnTo>
                  <a:lnTo>
                    <a:pt x="81" y="32"/>
                  </a:lnTo>
                  <a:lnTo>
                    <a:pt x="100" y="25"/>
                  </a:lnTo>
                  <a:lnTo>
                    <a:pt x="118" y="19"/>
                  </a:lnTo>
                  <a:lnTo>
                    <a:pt x="127" y="19"/>
                  </a:lnTo>
                  <a:lnTo>
                    <a:pt x="137" y="17"/>
                  </a:lnTo>
                  <a:lnTo>
                    <a:pt x="144" y="17"/>
                  </a:lnTo>
                  <a:lnTo>
                    <a:pt x="154" y="19"/>
                  </a:lnTo>
                  <a:lnTo>
                    <a:pt x="158" y="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2" name="Freeform 23">
              <a:extLst>
                <a:ext uri="{FF2B5EF4-FFF2-40B4-BE49-F238E27FC236}">
                  <a16:creationId xmlns:a16="http://schemas.microsoft.com/office/drawing/2014/main" id="{1FE3ABAA-1CC2-10E8-F9A6-34D66CDB55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4" y="1593"/>
              <a:ext cx="179" cy="92"/>
            </a:xfrm>
            <a:custGeom>
              <a:avLst/>
              <a:gdLst>
                <a:gd name="T0" fmla="*/ 179 w 179"/>
                <a:gd name="T1" fmla="*/ 75 h 92"/>
                <a:gd name="T2" fmla="*/ 179 w 179"/>
                <a:gd name="T3" fmla="*/ 75 h 92"/>
                <a:gd name="T4" fmla="*/ 155 w 179"/>
                <a:gd name="T5" fmla="*/ 67 h 92"/>
                <a:gd name="T6" fmla="*/ 132 w 179"/>
                <a:gd name="T7" fmla="*/ 57 h 92"/>
                <a:gd name="T8" fmla="*/ 111 w 179"/>
                <a:gd name="T9" fmla="*/ 46 h 92"/>
                <a:gd name="T10" fmla="*/ 88 w 179"/>
                <a:gd name="T11" fmla="*/ 34 h 92"/>
                <a:gd name="T12" fmla="*/ 69 w 179"/>
                <a:gd name="T13" fmla="*/ 23 h 92"/>
                <a:gd name="T14" fmla="*/ 48 w 179"/>
                <a:gd name="T15" fmla="*/ 13 h 92"/>
                <a:gd name="T16" fmla="*/ 25 w 179"/>
                <a:gd name="T17" fmla="*/ 5 h 92"/>
                <a:gd name="T18" fmla="*/ 4 w 179"/>
                <a:gd name="T19" fmla="*/ 0 h 92"/>
                <a:gd name="T20" fmla="*/ 0 w 179"/>
                <a:gd name="T21" fmla="*/ 17 h 92"/>
                <a:gd name="T22" fmla="*/ 21 w 179"/>
                <a:gd name="T23" fmla="*/ 23 h 92"/>
                <a:gd name="T24" fmla="*/ 40 w 179"/>
                <a:gd name="T25" fmla="*/ 30 h 92"/>
                <a:gd name="T26" fmla="*/ 60 w 179"/>
                <a:gd name="T27" fmla="*/ 40 h 92"/>
                <a:gd name="T28" fmla="*/ 81 w 179"/>
                <a:gd name="T29" fmla="*/ 52 h 92"/>
                <a:gd name="T30" fmla="*/ 102 w 179"/>
                <a:gd name="T31" fmla="*/ 63 h 92"/>
                <a:gd name="T32" fmla="*/ 125 w 179"/>
                <a:gd name="T33" fmla="*/ 73 h 92"/>
                <a:gd name="T34" fmla="*/ 150 w 179"/>
                <a:gd name="T35" fmla="*/ 84 h 92"/>
                <a:gd name="T36" fmla="*/ 175 w 179"/>
                <a:gd name="T37" fmla="*/ 92 h 92"/>
                <a:gd name="T38" fmla="*/ 175 w 179"/>
                <a:gd name="T39" fmla="*/ 92 h 92"/>
                <a:gd name="T40" fmla="*/ 179 w 179"/>
                <a:gd name="T41" fmla="*/ 75 h 9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9"/>
                <a:gd name="T64" fmla="*/ 0 h 92"/>
                <a:gd name="T65" fmla="*/ 179 w 179"/>
                <a:gd name="T66" fmla="*/ 92 h 9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9" h="92">
                  <a:moveTo>
                    <a:pt x="179" y="75"/>
                  </a:moveTo>
                  <a:lnTo>
                    <a:pt x="179" y="75"/>
                  </a:lnTo>
                  <a:lnTo>
                    <a:pt x="155" y="67"/>
                  </a:lnTo>
                  <a:lnTo>
                    <a:pt x="132" y="57"/>
                  </a:lnTo>
                  <a:lnTo>
                    <a:pt x="111" y="46"/>
                  </a:lnTo>
                  <a:lnTo>
                    <a:pt x="88" y="34"/>
                  </a:lnTo>
                  <a:lnTo>
                    <a:pt x="69" y="23"/>
                  </a:lnTo>
                  <a:lnTo>
                    <a:pt x="48" y="13"/>
                  </a:lnTo>
                  <a:lnTo>
                    <a:pt x="25" y="5"/>
                  </a:lnTo>
                  <a:lnTo>
                    <a:pt x="4" y="0"/>
                  </a:lnTo>
                  <a:lnTo>
                    <a:pt x="0" y="17"/>
                  </a:lnTo>
                  <a:lnTo>
                    <a:pt x="21" y="23"/>
                  </a:lnTo>
                  <a:lnTo>
                    <a:pt x="40" y="30"/>
                  </a:lnTo>
                  <a:lnTo>
                    <a:pt x="60" y="40"/>
                  </a:lnTo>
                  <a:lnTo>
                    <a:pt x="81" y="52"/>
                  </a:lnTo>
                  <a:lnTo>
                    <a:pt x="102" y="63"/>
                  </a:lnTo>
                  <a:lnTo>
                    <a:pt x="125" y="73"/>
                  </a:lnTo>
                  <a:lnTo>
                    <a:pt x="150" y="84"/>
                  </a:lnTo>
                  <a:lnTo>
                    <a:pt x="175" y="92"/>
                  </a:lnTo>
                  <a:lnTo>
                    <a:pt x="179" y="7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3" name="Freeform 24">
              <a:extLst>
                <a:ext uri="{FF2B5EF4-FFF2-40B4-BE49-F238E27FC236}">
                  <a16:creationId xmlns:a16="http://schemas.microsoft.com/office/drawing/2014/main" id="{CD1EE067-BBAD-A9C0-C364-43C7B3FFDB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9" y="1635"/>
              <a:ext cx="172" cy="52"/>
            </a:xfrm>
            <a:custGeom>
              <a:avLst/>
              <a:gdLst>
                <a:gd name="T0" fmla="*/ 172 w 172"/>
                <a:gd name="T1" fmla="*/ 4 h 52"/>
                <a:gd name="T2" fmla="*/ 169 w 172"/>
                <a:gd name="T3" fmla="*/ 2 h 52"/>
                <a:gd name="T4" fmla="*/ 155 w 172"/>
                <a:gd name="T5" fmla="*/ 0 h 52"/>
                <a:gd name="T6" fmla="*/ 142 w 172"/>
                <a:gd name="T7" fmla="*/ 0 h 52"/>
                <a:gd name="T8" fmla="*/ 128 w 172"/>
                <a:gd name="T9" fmla="*/ 2 h 52"/>
                <a:gd name="T10" fmla="*/ 117 w 172"/>
                <a:gd name="T11" fmla="*/ 4 h 52"/>
                <a:gd name="T12" fmla="*/ 98 w 172"/>
                <a:gd name="T13" fmla="*/ 10 h 52"/>
                <a:gd name="T14" fmla="*/ 80 w 172"/>
                <a:gd name="T15" fmla="*/ 17 h 52"/>
                <a:gd name="T16" fmla="*/ 65 w 172"/>
                <a:gd name="T17" fmla="*/ 25 h 52"/>
                <a:gd name="T18" fmla="*/ 48 w 172"/>
                <a:gd name="T19" fmla="*/ 33 h 52"/>
                <a:gd name="T20" fmla="*/ 38 w 172"/>
                <a:gd name="T21" fmla="*/ 33 h 52"/>
                <a:gd name="T22" fmla="*/ 28 w 172"/>
                <a:gd name="T23" fmla="*/ 34 h 52"/>
                <a:gd name="T24" fmla="*/ 17 w 172"/>
                <a:gd name="T25" fmla="*/ 34 h 52"/>
                <a:gd name="T26" fmla="*/ 4 w 172"/>
                <a:gd name="T27" fmla="*/ 33 h 52"/>
                <a:gd name="T28" fmla="*/ 0 w 172"/>
                <a:gd name="T29" fmla="*/ 50 h 52"/>
                <a:gd name="T30" fmla="*/ 15 w 172"/>
                <a:gd name="T31" fmla="*/ 52 h 52"/>
                <a:gd name="T32" fmla="*/ 28 w 172"/>
                <a:gd name="T33" fmla="*/ 52 h 52"/>
                <a:gd name="T34" fmla="*/ 40 w 172"/>
                <a:gd name="T35" fmla="*/ 52 h 52"/>
                <a:gd name="T36" fmla="*/ 51 w 172"/>
                <a:gd name="T37" fmla="*/ 50 h 52"/>
                <a:gd name="T38" fmla="*/ 71 w 172"/>
                <a:gd name="T39" fmla="*/ 42 h 52"/>
                <a:gd name="T40" fmla="*/ 88 w 172"/>
                <a:gd name="T41" fmla="*/ 34 h 52"/>
                <a:gd name="T42" fmla="*/ 105 w 172"/>
                <a:gd name="T43" fmla="*/ 27 h 52"/>
                <a:gd name="T44" fmla="*/ 123 w 172"/>
                <a:gd name="T45" fmla="*/ 21 h 52"/>
                <a:gd name="T46" fmla="*/ 132 w 172"/>
                <a:gd name="T47" fmla="*/ 19 h 52"/>
                <a:gd name="T48" fmla="*/ 142 w 172"/>
                <a:gd name="T49" fmla="*/ 19 h 52"/>
                <a:gd name="T50" fmla="*/ 153 w 172"/>
                <a:gd name="T51" fmla="*/ 19 h 52"/>
                <a:gd name="T52" fmla="*/ 167 w 172"/>
                <a:gd name="T53" fmla="*/ 19 h 52"/>
                <a:gd name="T54" fmla="*/ 163 w 172"/>
                <a:gd name="T55" fmla="*/ 17 h 52"/>
                <a:gd name="T56" fmla="*/ 172 w 172"/>
                <a:gd name="T57" fmla="*/ 4 h 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72"/>
                <a:gd name="T88" fmla="*/ 0 h 52"/>
                <a:gd name="T89" fmla="*/ 172 w 172"/>
                <a:gd name="T90" fmla="*/ 52 h 5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72" h="52">
                  <a:moveTo>
                    <a:pt x="172" y="4"/>
                  </a:moveTo>
                  <a:lnTo>
                    <a:pt x="169" y="2"/>
                  </a:lnTo>
                  <a:lnTo>
                    <a:pt x="155" y="0"/>
                  </a:lnTo>
                  <a:lnTo>
                    <a:pt x="142" y="0"/>
                  </a:lnTo>
                  <a:lnTo>
                    <a:pt x="128" y="2"/>
                  </a:lnTo>
                  <a:lnTo>
                    <a:pt x="117" y="4"/>
                  </a:lnTo>
                  <a:lnTo>
                    <a:pt x="98" y="10"/>
                  </a:lnTo>
                  <a:lnTo>
                    <a:pt x="80" y="17"/>
                  </a:lnTo>
                  <a:lnTo>
                    <a:pt x="65" y="25"/>
                  </a:lnTo>
                  <a:lnTo>
                    <a:pt x="48" y="33"/>
                  </a:lnTo>
                  <a:lnTo>
                    <a:pt x="38" y="33"/>
                  </a:lnTo>
                  <a:lnTo>
                    <a:pt x="28" y="34"/>
                  </a:lnTo>
                  <a:lnTo>
                    <a:pt x="17" y="34"/>
                  </a:lnTo>
                  <a:lnTo>
                    <a:pt x="4" y="33"/>
                  </a:lnTo>
                  <a:lnTo>
                    <a:pt x="0" y="50"/>
                  </a:lnTo>
                  <a:lnTo>
                    <a:pt x="15" y="52"/>
                  </a:lnTo>
                  <a:lnTo>
                    <a:pt x="28" y="52"/>
                  </a:lnTo>
                  <a:lnTo>
                    <a:pt x="40" y="52"/>
                  </a:lnTo>
                  <a:lnTo>
                    <a:pt x="51" y="50"/>
                  </a:lnTo>
                  <a:lnTo>
                    <a:pt x="71" y="42"/>
                  </a:lnTo>
                  <a:lnTo>
                    <a:pt x="88" y="34"/>
                  </a:lnTo>
                  <a:lnTo>
                    <a:pt x="105" y="27"/>
                  </a:lnTo>
                  <a:lnTo>
                    <a:pt x="123" y="21"/>
                  </a:lnTo>
                  <a:lnTo>
                    <a:pt x="132" y="19"/>
                  </a:lnTo>
                  <a:lnTo>
                    <a:pt x="142" y="19"/>
                  </a:lnTo>
                  <a:lnTo>
                    <a:pt x="153" y="19"/>
                  </a:lnTo>
                  <a:lnTo>
                    <a:pt x="167" y="19"/>
                  </a:lnTo>
                  <a:lnTo>
                    <a:pt x="163" y="17"/>
                  </a:lnTo>
                  <a:lnTo>
                    <a:pt x="172" y="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4" name="Freeform 25">
              <a:extLst>
                <a:ext uri="{FF2B5EF4-FFF2-40B4-BE49-F238E27FC236}">
                  <a16:creationId xmlns:a16="http://schemas.microsoft.com/office/drawing/2014/main" id="{F046ED2E-01E7-8618-9B59-3AA64FE1E9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2" y="1639"/>
              <a:ext cx="380" cy="88"/>
            </a:xfrm>
            <a:custGeom>
              <a:avLst/>
              <a:gdLst>
                <a:gd name="T0" fmla="*/ 380 w 380"/>
                <a:gd name="T1" fmla="*/ 57 h 88"/>
                <a:gd name="T2" fmla="*/ 378 w 380"/>
                <a:gd name="T3" fmla="*/ 57 h 88"/>
                <a:gd name="T4" fmla="*/ 351 w 380"/>
                <a:gd name="T5" fmla="*/ 61 h 88"/>
                <a:gd name="T6" fmla="*/ 324 w 380"/>
                <a:gd name="T7" fmla="*/ 65 h 88"/>
                <a:gd name="T8" fmla="*/ 299 w 380"/>
                <a:gd name="T9" fmla="*/ 67 h 88"/>
                <a:gd name="T10" fmla="*/ 274 w 380"/>
                <a:gd name="T11" fmla="*/ 69 h 88"/>
                <a:gd name="T12" fmla="*/ 247 w 380"/>
                <a:gd name="T13" fmla="*/ 69 h 88"/>
                <a:gd name="T14" fmla="*/ 222 w 380"/>
                <a:gd name="T15" fmla="*/ 69 h 88"/>
                <a:gd name="T16" fmla="*/ 199 w 380"/>
                <a:gd name="T17" fmla="*/ 67 h 88"/>
                <a:gd name="T18" fmla="*/ 174 w 380"/>
                <a:gd name="T19" fmla="*/ 63 h 88"/>
                <a:gd name="T20" fmla="*/ 151 w 380"/>
                <a:gd name="T21" fmla="*/ 59 h 88"/>
                <a:gd name="T22" fmla="*/ 128 w 380"/>
                <a:gd name="T23" fmla="*/ 55 h 88"/>
                <a:gd name="T24" fmla="*/ 107 w 380"/>
                <a:gd name="T25" fmla="*/ 48 h 88"/>
                <a:gd name="T26" fmla="*/ 86 w 380"/>
                <a:gd name="T27" fmla="*/ 42 h 88"/>
                <a:gd name="T28" fmla="*/ 65 w 380"/>
                <a:gd name="T29" fmla="*/ 32 h 88"/>
                <a:gd name="T30" fmla="*/ 46 w 380"/>
                <a:gd name="T31" fmla="*/ 23 h 88"/>
                <a:gd name="T32" fmla="*/ 29 w 380"/>
                <a:gd name="T33" fmla="*/ 11 h 88"/>
                <a:gd name="T34" fmla="*/ 9 w 380"/>
                <a:gd name="T35" fmla="*/ 0 h 88"/>
                <a:gd name="T36" fmla="*/ 0 w 380"/>
                <a:gd name="T37" fmla="*/ 13 h 88"/>
                <a:gd name="T38" fmla="*/ 17 w 380"/>
                <a:gd name="T39" fmla="*/ 27 h 88"/>
                <a:gd name="T40" fmla="*/ 38 w 380"/>
                <a:gd name="T41" fmla="*/ 38 h 88"/>
                <a:gd name="T42" fmla="*/ 57 w 380"/>
                <a:gd name="T43" fmla="*/ 50 h 88"/>
                <a:gd name="T44" fmla="*/ 80 w 380"/>
                <a:gd name="T45" fmla="*/ 57 h 88"/>
                <a:gd name="T46" fmla="*/ 102 w 380"/>
                <a:gd name="T47" fmla="*/ 65 h 88"/>
                <a:gd name="T48" fmla="*/ 125 w 380"/>
                <a:gd name="T49" fmla="*/ 73 h 88"/>
                <a:gd name="T50" fmla="*/ 148 w 380"/>
                <a:gd name="T51" fmla="*/ 79 h 88"/>
                <a:gd name="T52" fmla="*/ 173 w 380"/>
                <a:gd name="T53" fmla="*/ 82 h 88"/>
                <a:gd name="T54" fmla="*/ 198 w 380"/>
                <a:gd name="T55" fmla="*/ 84 h 88"/>
                <a:gd name="T56" fmla="*/ 222 w 380"/>
                <a:gd name="T57" fmla="*/ 86 h 88"/>
                <a:gd name="T58" fmla="*/ 247 w 380"/>
                <a:gd name="T59" fmla="*/ 88 h 88"/>
                <a:gd name="T60" fmla="*/ 274 w 380"/>
                <a:gd name="T61" fmla="*/ 86 h 88"/>
                <a:gd name="T62" fmla="*/ 301 w 380"/>
                <a:gd name="T63" fmla="*/ 86 h 88"/>
                <a:gd name="T64" fmla="*/ 326 w 380"/>
                <a:gd name="T65" fmla="*/ 82 h 88"/>
                <a:gd name="T66" fmla="*/ 353 w 380"/>
                <a:gd name="T67" fmla="*/ 79 h 88"/>
                <a:gd name="T68" fmla="*/ 380 w 380"/>
                <a:gd name="T69" fmla="*/ 75 h 88"/>
                <a:gd name="T70" fmla="*/ 378 w 380"/>
                <a:gd name="T71" fmla="*/ 75 h 88"/>
                <a:gd name="T72" fmla="*/ 380 w 380"/>
                <a:gd name="T73" fmla="*/ 57 h 8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80"/>
                <a:gd name="T112" fmla="*/ 0 h 88"/>
                <a:gd name="T113" fmla="*/ 380 w 380"/>
                <a:gd name="T114" fmla="*/ 88 h 8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80" h="88">
                  <a:moveTo>
                    <a:pt x="380" y="57"/>
                  </a:moveTo>
                  <a:lnTo>
                    <a:pt x="378" y="57"/>
                  </a:lnTo>
                  <a:lnTo>
                    <a:pt x="351" y="61"/>
                  </a:lnTo>
                  <a:lnTo>
                    <a:pt x="324" y="65"/>
                  </a:lnTo>
                  <a:lnTo>
                    <a:pt x="299" y="67"/>
                  </a:lnTo>
                  <a:lnTo>
                    <a:pt x="274" y="69"/>
                  </a:lnTo>
                  <a:lnTo>
                    <a:pt x="247" y="69"/>
                  </a:lnTo>
                  <a:lnTo>
                    <a:pt x="222" y="69"/>
                  </a:lnTo>
                  <a:lnTo>
                    <a:pt x="199" y="67"/>
                  </a:lnTo>
                  <a:lnTo>
                    <a:pt x="174" y="63"/>
                  </a:lnTo>
                  <a:lnTo>
                    <a:pt x="151" y="59"/>
                  </a:lnTo>
                  <a:lnTo>
                    <a:pt x="128" y="55"/>
                  </a:lnTo>
                  <a:lnTo>
                    <a:pt x="107" y="48"/>
                  </a:lnTo>
                  <a:lnTo>
                    <a:pt x="86" y="42"/>
                  </a:lnTo>
                  <a:lnTo>
                    <a:pt x="65" y="32"/>
                  </a:lnTo>
                  <a:lnTo>
                    <a:pt x="46" y="23"/>
                  </a:lnTo>
                  <a:lnTo>
                    <a:pt x="29" y="11"/>
                  </a:lnTo>
                  <a:lnTo>
                    <a:pt x="9" y="0"/>
                  </a:lnTo>
                  <a:lnTo>
                    <a:pt x="0" y="13"/>
                  </a:lnTo>
                  <a:lnTo>
                    <a:pt x="17" y="27"/>
                  </a:lnTo>
                  <a:lnTo>
                    <a:pt x="38" y="38"/>
                  </a:lnTo>
                  <a:lnTo>
                    <a:pt x="57" y="50"/>
                  </a:lnTo>
                  <a:lnTo>
                    <a:pt x="80" y="57"/>
                  </a:lnTo>
                  <a:lnTo>
                    <a:pt x="102" y="65"/>
                  </a:lnTo>
                  <a:lnTo>
                    <a:pt x="125" y="73"/>
                  </a:lnTo>
                  <a:lnTo>
                    <a:pt x="148" y="79"/>
                  </a:lnTo>
                  <a:lnTo>
                    <a:pt x="173" y="82"/>
                  </a:lnTo>
                  <a:lnTo>
                    <a:pt x="198" y="84"/>
                  </a:lnTo>
                  <a:lnTo>
                    <a:pt x="222" y="86"/>
                  </a:lnTo>
                  <a:lnTo>
                    <a:pt x="247" y="88"/>
                  </a:lnTo>
                  <a:lnTo>
                    <a:pt x="274" y="86"/>
                  </a:lnTo>
                  <a:lnTo>
                    <a:pt x="301" y="86"/>
                  </a:lnTo>
                  <a:lnTo>
                    <a:pt x="326" y="82"/>
                  </a:lnTo>
                  <a:lnTo>
                    <a:pt x="353" y="79"/>
                  </a:lnTo>
                  <a:lnTo>
                    <a:pt x="380" y="75"/>
                  </a:lnTo>
                  <a:lnTo>
                    <a:pt x="378" y="75"/>
                  </a:lnTo>
                  <a:lnTo>
                    <a:pt x="380" y="5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5" name="Freeform 26">
              <a:extLst>
                <a:ext uri="{FF2B5EF4-FFF2-40B4-BE49-F238E27FC236}">
                  <a16:creationId xmlns:a16="http://schemas.microsoft.com/office/drawing/2014/main" id="{4F804B49-0A1D-7594-51A5-69E2A89CF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0" y="1696"/>
              <a:ext cx="138" cy="89"/>
            </a:xfrm>
            <a:custGeom>
              <a:avLst/>
              <a:gdLst>
                <a:gd name="T0" fmla="*/ 138 w 138"/>
                <a:gd name="T1" fmla="*/ 73 h 89"/>
                <a:gd name="T2" fmla="*/ 138 w 138"/>
                <a:gd name="T3" fmla="*/ 73 h 89"/>
                <a:gd name="T4" fmla="*/ 107 w 138"/>
                <a:gd name="T5" fmla="*/ 52 h 89"/>
                <a:gd name="T6" fmla="*/ 77 w 138"/>
                <a:gd name="T7" fmla="*/ 31 h 89"/>
                <a:gd name="T8" fmla="*/ 59 w 138"/>
                <a:gd name="T9" fmla="*/ 20 h 89"/>
                <a:gd name="T10" fmla="*/ 42 w 138"/>
                <a:gd name="T11" fmla="*/ 12 h 89"/>
                <a:gd name="T12" fmla="*/ 23 w 138"/>
                <a:gd name="T13" fmla="*/ 4 h 89"/>
                <a:gd name="T14" fmla="*/ 2 w 138"/>
                <a:gd name="T15" fmla="*/ 0 h 89"/>
                <a:gd name="T16" fmla="*/ 0 w 138"/>
                <a:gd name="T17" fmla="*/ 18 h 89"/>
                <a:gd name="T18" fmla="*/ 19 w 138"/>
                <a:gd name="T19" fmla="*/ 22 h 89"/>
                <a:gd name="T20" fmla="*/ 36 w 138"/>
                <a:gd name="T21" fmla="*/ 29 h 89"/>
                <a:gd name="T22" fmla="*/ 52 w 138"/>
                <a:gd name="T23" fmla="*/ 37 h 89"/>
                <a:gd name="T24" fmla="*/ 67 w 138"/>
                <a:gd name="T25" fmla="*/ 45 h 89"/>
                <a:gd name="T26" fmla="*/ 98 w 138"/>
                <a:gd name="T27" fmla="*/ 68 h 89"/>
                <a:gd name="T28" fmla="*/ 129 w 138"/>
                <a:gd name="T29" fmla="*/ 89 h 89"/>
                <a:gd name="T30" fmla="*/ 129 w 138"/>
                <a:gd name="T31" fmla="*/ 89 h 89"/>
                <a:gd name="T32" fmla="*/ 138 w 138"/>
                <a:gd name="T33" fmla="*/ 73 h 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8"/>
                <a:gd name="T52" fmla="*/ 0 h 89"/>
                <a:gd name="T53" fmla="*/ 138 w 138"/>
                <a:gd name="T54" fmla="*/ 89 h 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8" h="89">
                  <a:moveTo>
                    <a:pt x="138" y="73"/>
                  </a:moveTo>
                  <a:lnTo>
                    <a:pt x="138" y="73"/>
                  </a:lnTo>
                  <a:lnTo>
                    <a:pt x="107" y="52"/>
                  </a:lnTo>
                  <a:lnTo>
                    <a:pt x="77" y="31"/>
                  </a:lnTo>
                  <a:lnTo>
                    <a:pt x="59" y="20"/>
                  </a:lnTo>
                  <a:lnTo>
                    <a:pt x="42" y="12"/>
                  </a:lnTo>
                  <a:lnTo>
                    <a:pt x="23" y="4"/>
                  </a:lnTo>
                  <a:lnTo>
                    <a:pt x="2" y="0"/>
                  </a:lnTo>
                  <a:lnTo>
                    <a:pt x="0" y="18"/>
                  </a:lnTo>
                  <a:lnTo>
                    <a:pt x="19" y="22"/>
                  </a:lnTo>
                  <a:lnTo>
                    <a:pt x="36" y="29"/>
                  </a:lnTo>
                  <a:lnTo>
                    <a:pt x="52" y="37"/>
                  </a:lnTo>
                  <a:lnTo>
                    <a:pt x="67" y="45"/>
                  </a:lnTo>
                  <a:lnTo>
                    <a:pt x="98" y="68"/>
                  </a:lnTo>
                  <a:lnTo>
                    <a:pt x="129" y="89"/>
                  </a:lnTo>
                  <a:lnTo>
                    <a:pt x="138" y="7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6" name="Freeform 27">
              <a:extLst>
                <a:ext uri="{FF2B5EF4-FFF2-40B4-BE49-F238E27FC236}">
                  <a16:creationId xmlns:a16="http://schemas.microsoft.com/office/drawing/2014/main" id="{D16F3DFD-7D5F-7D46-F9D7-B4E2962CD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9" y="1769"/>
              <a:ext cx="88" cy="31"/>
            </a:xfrm>
            <a:custGeom>
              <a:avLst/>
              <a:gdLst>
                <a:gd name="T0" fmla="*/ 88 w 88"/>
                <a:gd name="T1" fmla="*/ 14 h 31"/>
                <a:gd name="T2" fmla="*/ 88 w 88"/>
                <a:gd name="T3" fmla="*/ 14 h 31"/>
                <a:gd name="T4" fmla="*/ 65 w 88"/>
                <a:gd name="T5" fmla="*/ 8 h 31"/>
                <a:gd name="T6" fmla="*/ 44 w 88"/>
                <a:gd name="T7" fmla="*/ 8 h 31"/>
                <a:gd name="T8" fmla="*/ 32 w 88"/>
                <a:gd name="T9" fmla="*/ 8 h 31"/>
                <a:gd name="T10" fmla="*/ 24 w 88"/>
                <a:gd name="T11" fmla="*/ 6 h 31"/>
                <a:gd name="T12" fmla="*/ 15 w 88"/>
                <a:gd name="T13" fmla="*/ 4 h 31"/>
                <a:gd name="T14" fmla="*/ 9 w 88"/>
                <a:gd name="T15" fmla="*/ 0 h 31"/>
                <a:gd name="T16" fmla="*/ 0 w 88"/>
                <a:gd name="T17" fmla="*/ 16 h 31"/>
                <a:gd name="T18" fmla="*/ 9 w 88"/>
                <a:gd name="T19" fmla="*/ 22 h 31"/>
                <a:gd name="T20" fmla="*/ 21 w 88"/>
                <a:gd name="T21" fmla="*/ 23 h 31"/>
                <a:gd name="T22" fmla="*/ 32 w 88"/>
                <a:gd name="T23" fmla="*/ 25 h 31"/>
                <a:gd name="T24" fmla="*/ 42 w 88"/>
                <a:gd name="T25" fmla="*/ 25 h 31"/>
                <a:gd name="T26" fmla="*/ 63 w 88"/>
                <a:gd name="T27" fmla="*/ 27 h 31"/>
                <a:gd name="T28" fmla="*/ 80 w 88"/>
                <a:gd name="T29" fmla="*/ 31 h 31"/>
                <a:gd name="T30" fmla="*/ 80 w 88"/>
                <a:gd name="T31" fmla="*/ 31 h 31"/>
                <a:gd name="T32" fmla="*/ 88 w 88"/>
                <a:gd name="T33" fmla="*/ 14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8"/>
                <a:gd name="T52" fmla="*/ 0 h 31"/>
                <a:gd name="T53" fmla="*/ 88 w 88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8" h="31">
                  <a:moveTo>
                    <a:pt x="88" y="14"/>
                  </a:moveTo>
                  <a:lnTo>
                    <a:pt x="88" y="14"/>
                  </a:lnTo>
                  <a:lnTo>
                    <a:pt x="65" y="8"/>
                  </a:lnTo>
                  <a:lnTo>
                    <a:pt x="44" y="8"/>
                  </a:lnTo>
                  <a:lnTo>
                    <a:pt x="32" y="8"/>
                  </a:lnTo>
                  <a:lnTo>
                    <a:pt x="24" y="6"/>
                  </a:lnTo>
                  <a:lnTo>
                    <a:pt x="15" y="4"/>
                  </a:lnTo>
                  <a:lnTo>
                    <a:pt x="9" y="0"/>
                  </a:lnTo>
                  <a:lnTo>
                    <a:pt x="0" y="16"/>
                  </a:lnTo>
                  <a:lnTo>
                    <a:pt x="9" y="22"/>
                  </a:lnTo>
                  <a:lnTo>
                    <a:pt x="21" y="23"/>
                  </a:lnTo>
                  <a:lnTo>
                    <a:pt x="32" y="25"/>
                  </a:lnTo>
                  <a:lnTo>
                    <a:pt x="42" y="25"/>
                  </a:lnTo>
                  <a:lnTo>
                    <a:pt x="63" y="27"/>
                  </a:lnTo>
                  <a:lnTo>
                    <a:pt x="80" y="31"/>
                  </a:lnTo>
                  <a:lnTo>
                    <a:pt x="88" y="1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7" name="Freeform 28">
              <a:extLst>
                <a:ext uri="{FF2B5EF4-FFF2-40B4-BE49-F238E27FC236}">
                  <a16:creationId xmlns:a16="http://schemas.microsoft.com/office/drawing/2014/main" id="{9FB7948F-6E56-D7D9-3F0E-13FF3C6498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9" y="1783"/>
              <a:ext cx="73" cy="61"/>
            </a:xfrm>
            <a:custGeom>
              <a:avLst/>
              <a:gdLst>
                <a:gd name="T0" fmla="*/ 71 w 73"/>
                <a:gd name="T1" fmla="*/ 61 h 61"/>
                <a:gd name="T2" fmla="*/ 73 w 73"/>
                <a:gd name="T3" fmla="*/ 42 h 61"/>
                <a:gd name="T4" fmla="*/ 65 w 73"/>
                <a:gd name="T5" fmla="*/ 40 h 61"/>
                <a:gd name="T6" fmla="*/ 58 w 73"/>
                <a:gd name="T7" fmla="*/ 36 h 61"/>
                <a:gd name="T8" fmla="*/ 50 w 73"/>
                <a:gd name="T9" fmla="*/ 31 h 61"/>
                <a:gd name="T10" fmla="*/ 42 w 73"/>
                <a:gd name="T11" fmla="*/ 25 h 61"/>
                <a:gd name="T12" fmla="*/ 27 w 73"/>
                <a:gd name="T13" fmla="*/ 11 h 61"/>
                <a:gd name="T14" fmla="*/ 8 w 73"/>
                <a:gd name="T15" fmla="*/ 0 h 61"/>
                <a:gd name="T16" fmla="*/ 0 w 73"/>
                <a:gd name="T17" fmla="*/ 17 h 61"/>
                <a:gd name="T18" fmla="*/ 15 w 73"/>
                <a:gd name="T19" fmla="*/ 25 h 61"/>
                <a:gd name="T20" fmla="*/ 31 w 73"/>
                <a:gd name="T21" fmla="*/ 38 h 61"/>
                <a:gd name="T22" fmla="*/ 39 w 73"/>
                <a:gd name="T23" fmla="*/ 46 h 61"/>
                <a:gd name="T24" fmla="*/ 48 w 73"/>
                <a:gd name="T25" fmla="*/ 52 h 61"/>
                <a:gd name="T26" fmla="*/ 58 w 73"/>
                <a:gd name="T27" fmla="*/ 57 h 61"/>
                <a:gd name="T28" fmla="*/ 69 w 73"/>
                <a:gd name="T29" fmla="*/ 61 h 61"/>
                <a:gd name="T30" fmla="*/ 69 w 73"/>
                <a:gd name="T31" fmla="*/ 42 h 61"/>
                <a:gd name="T32" fmla="*/ 71 w 73"/>
                <a:gd name="T33" fmla="*/ 61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3"/>
                <a:gd name="T52" fmla="*/ 0 h 61"/>
                <a:gd name="T53" fmla="*/ 73 w 73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3" h="61">
                  <a:moveTo>
                    <a:pt x="71" y="61"/>
                  </a:moveTo>
                  <a:lnTo>
                    <a:pt x="73" y="42"/>
                  </a:lnTo>
                  <a:lnTo>
                    <a:pt x="65" y="40"/>
                  </a:lnTo>
                  <a:lnTo>
                    <a:pt x="58" y="36"/>
                  </a:lnTo>
                  <a:lnTo>
                    <a:pt x="50" y="31"/>
                  </a:lnTo>
                  <a:lnTo>
                    <a:pt x="42" y="25"/>
                  </a:lnTo>
                  <a:lnTo>
                    <a:pt x="27" y="11"/>
                  </a:lnTo>
                  <a:lnTo>
                    <a:pt x="8" y="0"/>
                  </a:lnTo>
                  <a:lnTo>
                    <a:pt x="0" y="17"/>
                  </a:lnTo>
                  <a:lnTo>
                    <a:pt x="15" y="25"/>
                  </a:lnTo>
                  <a:lnTo>
                    <a:pt x="31" y="38"/>
                  </a:lnTo>
                  <a:lnTo>
                    <a:pt x="39" y="46"/>
                  </a:lnTo>
                  <a:lnTo>
                    <a:pt x="48" y="52"/>
                  </a:lnTo>
                  <a:lnTo>
                    <a:pt x="58" y="57"/>
                  </a:lnTo>
                  <a:lnTo>
                    <a:pt x="69" y="61"/>
                  </a:lnTo>
                  <a:lnTo>
                    <a:pt x="69" y="42"/>
                  </a:lnTo>
                  <a:lnTo>
                    <a:pt x="71" y="6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8" name="Freeform 29">
              <a:extLst>
                <a:ext uri="{FF2B5EF4-FFF2-40B4-BE49-F238E27FC236}">
                  <a16:creationId xmlns:a16="http://schemas.microsoft.com/office/drawing/2014/main" id="{580B5738-BB67-9D3D-06AB-72929217C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8" y="1823"/>
              <a:ext cx="1052" cy="27"/>
            </a:xfrm>
            <a:custGeom>
              <a:avLst/>
              <a:gdLst>
                <a:gd name="T0" fmla="*/ 0 w 1052"/>
                <a:gd name="T1" fmla="*/ 17 h 27"/>
                <a:gd name="T2" fmla="*/ 0 w 1052"/>
                <a:gd name="T3" fmla="*/ 17 h 27"/>
                <a:gd name="T4" fmla="*/ 204 w 1052"/>
                <a:gd name="T5" fmla="*/ 17 h 27"/>
                <a:gd name="T6" fmla="*/ 386 w 1052"/>
                <a:gd name="T7" fmla="*/ 19 h 27"/>
                <a:gd name="T8" fmla="*/ 547 w 1052"/>
                <a:gd name="T9" fmla="*/ 21 h 27"/>
                <a:gd name="T10" fmla="*/ 687 w 1052"/>
                <a:gd name="T11" fmla="*/ 25 h 27"/>
                <a:gd name="T12" fmla="*/ 808 w 1052"/>
                <a:gd name="T13" fmla="*/ 25 h 27"/>
                <a:gd name="T14" fmla="*/ 908 w 1052"/>
                <a:gd name="T15" fmla="*/ 27 h 27"/>
                <a:gd name="T16" fmla="*/ 991 w 1052"/>
                <a:gd name="T17" fmla="*/ 25 h 27"/>
                <a:gd name="T18" fmla="*/ 1052 w 1052"/>
                <a:gd name="T19" fmla="*/ 21 h 27"/>
                <a:gd name="T20" fmla="*/ 1050 w 1052"/>
                <a:gd name="T21" fmla="*/ 2 h 27"/>
                <a:gd name="T22" fmla="*/ 989 w 1052"/>
                <a:gd name="T23" fmla="*/ 6 h 27"/>
                <a:gd name="T24" fmla="*/ 908 w 1052"/>
                <a:gd name="T25" fmla="*/ 8 h 27"/>
                <a:gd name="T26" fmla="*/ 808 w 1052"/>
                <a:gd name="T27" fmla="*/ 8 h 27"/>
                <a:gd name="T28" fmla="*/ 687 w 1052"/>
                <a:gd name="T29" fmla="*/ 6 h 27"/>
                <a:gd name="T30" fmla="*/ 547 w 1052"/>
                <a:gd name="T31" fmla="*/ 4 h 27"/>
                <a:gd name="T32" fmla="*/ 386 w 1052"/>
                <a:gd name="T33" fmla="*/ 2 h 27"/>
                <a:gd name="T34" fmla="*/ 204 w 1052"/>
                <a:gd name="T35" fmla="*/ 0 h 27"/>
                <a:gd name="T36" fmla="*/ 0 w 1052"/>
                <a:gd name="T37" fmla="*/ 0 h 27"/>
                <a:gd name="T38" fmla="*/ 0 w 1052"/>
                <a:gd name="T39" fmla="*/ 0 h 27"/>
                <a:gd name="T40" fmla="*/ 0 w 1052"/>
                <a:gd name="T41" fmla="*/ 17 h 2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52"/>
                <a:gd name="T64" fmla="*/ 0 h 27"/>
                <a:gd name="T65" fmla="*/ 1052 w 1052"/>
                <a:gd name="T66" fmla="*/ 27 h 2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52" h="27">
                  <a:moveTo>
                    <a:pt x="0" y="17"/>
                  </a:moveTo>
                  <a:lnTo>
                    <a:pt x="0" y="17"/>
                  </a:lnTo>
                  <a:lnTo>
                    <a:pt x="204" y="17"/>
                  </a:lnTo>
                  <a:lnTo>
                    <a:pt x="386" y="19"/>
                  </a:lnTo>
                  <a:lnTo>
                    <a:pt x="547" y="21"/>
                  </a:lnTo>
                  <a:lnTo>
                    <a:pt x="687" y="25"/>
                  </a:lnTo>
                  <a:lnTo>
                    <a:pt x="808" y="25"/>
                  </a:lnTo>
                  <a:lnTo>
                    <a:pt x="908" y="27"/>
                  </a:lnTo>
                  <a:lnTo>
                    <a:pt x="991" y="25"/>
                  </a:lnTo>
                  <a:lnTo>
                    <a:pt x="1052" y="21"/>
                  </a:lnTo>
                  <a:lnTo>
                    <a:pt x="1050" y="2"/>
                  </a:lnTo>
                  <a:lnTo>
                    <a:pt x="989" y="6"/>
                  </a:lnTo>
                  <a:lnTo>
                    <a:pt x="908" y="8"/>
                  </a:lnTo>
                  <a:lnTo>
                    <a:pt x="808" y="8"/>
                  </a:lnTo>
                  <a:lnTo>
                    <a:pt x="687" y="6"/>
                  </a:lnTo>
                  <a:lnTo>
                    <a:pt x="547" y="4"/>
                  </a:lnTo>
                  <a:lnTo>
                    <a:pt x="386" y="2"/>
                  </a:lnTo>
                  <a:lnTo>
                    <a:pt x="204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9" name="Freeform 30">
              <a:extLst>
                <a:ext uri="{FF2B5EF4-FFF2-40B4-BE49-F238E27FC236}">
                  <a16:creationId xmlns:a16="http://schemas.microsoft.com/office/drawing/2014/main" id="{FAA64355-8737-C36F-3928-0E282F900C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0" y="1821"/>
              <a:ext cx="418" cy="19"/>
            </a:xfrm>
            <a:custGeom>
              <a:avLst/>
              <a:gdLst>
                <a:gd name="T0" fmla="*/ 0 w 418"/>
                <a:gd name="T1" fmla="*/ 19 h 19"/>
                <a:gd name="T2" fmla="*/ 0 w 418"/>
                <a:gd name="T3" fmla="*/ 19 h 19"/>
                <a:gd name="T4" fmla="*/ 48 w 418"/>
                <a:gd name="T5" fmla="*/ 19 h 19"/>
                <a:gd name="T6" fmla="*/ 96 w 418"/>
                <a:gd name="T7" fmla="*/ 19 h 19"/>
                <a:gd name="T8" fmla="*/ 148 w 418"/>
                <a:gd name="T9" fmla="*/ 19 h 19"/>
                <a:gd name="T10" fmla="*/ 200 w 418"/>
                <a:gd name="T11" fmla="*/ 19 h 19"/>
                <a:gd name="T12" fmla="*/ 251 w 418"/>
                <a:gd name="T13" fmla="*/ 19 h 19"/>
                <a:gd name="T14" fmla="*/ 305 w 418"/>
                <a:gd name="T15" fmla="*/ 19 h 19"/>
                <a:gd name="T16" fmla="*/ 361 w 418"/>
                <a:gd name="T17" fmla="*/ 19 h 19"/>
                <a:gd name="T18" fmla="*/ 418 w 418"/>
                <a:gd name="T19" fmla="*/ 19 h 19"/>
                <a:gd name="T20" fmla="*/ 418 w 418"/>
                <a:gd name="T21" fmla="*/ 2 h 19"/>
                <a:gd name="T22" fmla="*/ 361 w 418"/>
                <a:gd name="T23" fmla="*/ 2 h 19"/>
                <a:gd name="T24" fmla="*/ 305 w 418"/>
                <a:gd name="T25" fmla="*/ 0 h 19"/>
                <a:gd name="T26" fmla="*/ 251 w 418"/>
                <a:gd name="T27" fmla="*/ 0 h 19"/>
                <a:gd name="T28" fmla="*/ 200 w 418"/>
                <a:gd name="T29" fmla="*/ 0 h 19"/>
                <a:gd name="T30" fmla="*/ 148 w 418"/>
                <a:gd name="T31" fmla="*/ 0 h 19"/>
                <a:gd name="T32" fmla="*/ 96 w 418"/>
                <a:gd name="T33" fmla="*/ 0 h 19"/>
                <a:gd name="T34" fmla="*/ 48 w 418"/>
                <a:gd name="T35" fmla="*/ 0 h 19"/>
                <a:gd name="T36" fmla="*/ 0 w 418"/>
                <a:gd name="T37" fmla="*/ 0 h 19"/>
                <a:gd name="T38" fmla="*/ 0 w 418"/>
                <a:gd name="T39" fmla="*/ 0 h 19"/>
                <a:gd name="T40" fmla="*/ 0 w 418"/>
                <a:gd name="T41" fmla="*/ 19 h 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18"/>
                <a:gd name="T64" fmla="*/ 0 h 19"/>
                <a:gd name="T65" fmla="*/ 418 w 418"/>
                <a:gd name="T66" fmla="*/ 19 h 1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18" h="19">
                  <a:moveTo>
                    <a:pt x="0" y="19"/>
                  </a:moveTo>
                  <a:lnTo>
                    <a:pt x="0" y="19"/>
                  </a:lnTo>
                  <a:lnTo>
                    <a:pt x="48" y="19"/>
                  </a:lnTo>
                  <a:lnTo>
                    <a:pt x="96" y="19"/>
                  </a:lnTo>
                  <a:lnTo>
                    <a:pt x="148" y="19"/>
                  </a:lnTo>
                  <a:lnTo>
                    <a:pt x="200" y="19"/>
                  </a:lnTo>
                  <a:lnTo>
                    <a:pt x="251" y="19"/>
                  </a:lnTo>
                  <a:lnTo>
                    <a:pt x="305" y="19"/>
                  </a:lnTo>
                  <a:lnTo>
                    <a:pt x="361" y="19"/>
                  </a:lnTo>
                  <a:lnTo>
                    <a:pt x="418" y="19"/>
                  </a:lnTo>
                  <a:lnTo>
                    <a:pt x="418" y="2"/>
                  </a:lnTo>
                  <a:lnTo>
                    <a:pt x="361" y="2"/>
                  </a:lnTo>
                  <a:lnTo>
                    <a:pt x="305" y="0"/>
                  </a:lnTo>
                  <a:lnTo>
                    <a:pt x="251" y="0"/>
                  </a:lnTo>
                  <a:lnTo>
                    <a:pt x="200" y="0"/>
                  </a:lnTo>
                  <a:lnTo>
                    <a:pt x="148" y="0"/>
                  </a:lnTo>
                  <a:lnTo>
                    <a:pt x="96" y="0"/>
                  </a:lnTo>
                  <a:lnTo>
                    <a:pt x="48" y="0"/>
                  </a:lnTo>
                  <a:lnTo>
                    <a:pt x="0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0" name="Freeform 31">
              <a:extLst>
                <a:ext uri="{FF2B5EF4-FFF2-40B4-BE49-F238E27FC236}">
                  <a16:creationId xmlns:a16="http://schemas.microsoft.com/office/drawing/2014/main" id="{207FB83D-73FD-FE22-A7DF-C8A8C94A8D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0" y="1712"/>
              <a:ext cx="630" cy="128"/>
            </a:xfrm>
            <a:custGeom>
              <a:avLst/>
              <a:gdLst>
                <a:gd name="T0" fmla="*/ 0 w 630"/>
                <a:gd name="T1" fmla="*/ 0 h 128"/>
                <a:gd name="T2" fmla="*/ 0 w 630"/>
                <a:gd name="T3" fmla="*/ 0 h 128"/>
                <a:gd name="T4" fmla="*/ 2 w 630"/>
                <a:gd name="T5" fmla="*/ 9 h 128"/>
                <a:gd name="T6" fmla="*/ 6 w 630"/>
                <a:gd name="T7" fmla="*/ 19 h 128"/>
                <a:gd name="T8" fmla="*/ 12 w 630"/>
                <a:gd name="T9" fmla="*/ 27 h 128"/>
                <a:gd name="T10" fmla="*/ 20 w 630"/>
                <a:gd name="T11" fmla="*/ 34 h 128"/>
                <a:gd name="T12" fmla="*/ 27 w 630"/>
                <a:gd name="T13" fmla="*/ 42 h 128"/>
                <a:gd name="T14" fmla="*/ 39 w 630"/>
                <a:gd name="T15" fmla="*/ 48 h 128"/>
                <a:gd name="T16" fmla="*/ 50 w 630"/>
                <a:gd name="T17" fmla="*/ 55 h 128"/>
                <a:gd name="T18" fmla="*/ 64 w 630"/>
                <a:gd name="T19" fmla="*/ 61 h 128"/>
                <a:gd name="T20" fmla="*/ 96 w 630"/>
                <a:gd name="T21" fmla="*/ 71 h 128"/>
                <a:gd name="T22" fmla="*/ 131 w 630"/>
                <a:gd name="T23" fmla="*/ 80 h 128"/>
                <a:gd name="T24" fmla="*/ 171 w 630"/>
                <a:gd name="T25" fmla="*/ 90 h 128"/>
                <a:gd name="T26" fmla="*/ 215 w 630"/>
                <a:gd name="T27" fmla="*/ 98 h 128"/>
                <a:gd name="T28" fmla="*/ 263 w 630"/>
                <a:gd name="T29" fmla="*/ 105 h 128"/>
                <a:gd name="T30" fmla="*/ 313 w 630"/>
                <a:gd name="T31" fmla="*/ 111 h 128"/>
                <a:gd name="T32" fmla="*/ 365 w 630"/>
                <a:gd name="T33" fmla="*/ 115 h 128"/>
                <a:gd name="T34" fmla="*/ 417 w 630"/>
                <a:gd name="T35" fmla="*/ 121 h 128"/>
                <a:gd name="T36" fmla="*/ 524 w 630"/>
                <a:gd name="T37" fmla="*/ 125 h 128"/>
                <a:gd name="T38" fmla="*/ 630 w 630"/>
                <a:gd name="T39" fmla="*/ 128 h 128"/>
                <a:gd name="T40" fmla="*/ 630 w 630"/>
                <a:gd name="T41" fmla="*/ 109 h 128"/>
                <a:gd name="T42" fmla="*/ 524 w 630"/>
                <a:gd name="T43" fmla="*/ 107 h 128"/>
                <a:gd name="T44" fmla="*/ 419 w 630"/>
                <a:gd name="T45" fmla="*/ 102 h 128"/>
                <a:gd name="T46" fmla="*/ 365 w 630"/>
                <a:gd name="T47" fmla="*/ 98 h 128"/>
                <a:gd name="T48" fmla="*/ 315 w 630"/>
                <a:gd name="T49" fmla="*/ 92 h 128"/>
                <a:gd name="T50" fmla="*/ 265 w 630"/>
                <a:gd name="T51" fmla="*/ 86 h 128"/>
                <a:gd name="T52" fmla="*/ 219 w 630"/>
                <a:gd name="T53" fmla="*/ 80 h 128"/>
                <a:gd name="T54" fmla="*/ 175 w 630"/>
                <a:gd name="T55" fmla="*/ 73 h 128"/>
                <a:gd name="T56" fmla="*/ 135 w 630"/>
                <a:gd name="T57" fmla="*/ 63 h 128"/>
                <a:gd name="T58" fmla="*/ 100 w 630"/>
                <a:gd name="T59" fmla="*/ 54 h 128"/>
                <a:gd name="T60" fmla="*/ 71 w 630"/>
                <a:gd name="T61" fmla="*/ 44 h 128"/>
                <a:gd name="T62" fmla="*/ 58 w 630"/>
                <a:gd name="T63" fmla="*/ 38 h 128"/>
                <a:gd name="T64" fmla="*/ 48 w 630"/>
                <a:gd name="T65" fmla="*/ 32 h 128"/>
                <a:gd name="T66" fmla="*/ 39 w 630"/>
                <a:gd name="T67" fmla="*/ 27 h 128"/>
                <a:gd name="T68" fmla="*/ 31 w 630"/>
                <a:gd name="T69" fmla="*/ 21 h 128"/>
                <a:gd name="T70" fmla="*/ 25 w 630"/>
                <a:gd name="T71" fmla="*/ 15 h 128"/>
                <a:gd name="T72" fmla="*/ 22 w 630"/>
                <a:gd name="T73" fmla="*/ 9 h 128"/>
                <a:gd name="T74" fmla="*/ 20 w 630"/>
                <a:gd name="T75" fmla="*/ 4 h 128"/>
                <a:gd name="T76" fmla="*/ 18 w 630"/>
                <a:gd name="T77" fmla="*/ 0 h 128"/>
                <a:gd name="T78" fmla="*/ 18 w 630"/>
                <a:gd name="T79" fmla="*/ 0 h 128"/>
                <a:gd name="T80" fmla="*/ 0 w 630"/>
                <a:gd name="T81" fmla="*/ 0 h 12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30"/>
                <a:gd name="T124" fmla="*/ 0 h 128"/>
                <a:gd name="T125" fmla="*/ 630 w 630"/>
                <a:gd name="T126" fmla="*/ 128 h 12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30" h="128">
                  <a:moveTo>
                    <a:pt x="0" y="0"/>
                  </a:moveTo>
                  <a:lnTo>
                    <a:pt x="0" y="0"/>
                  </a:lnTo>
                  <a:lnTo>
                    <a:pt x="2" y="9"/>
                  </a:lnTo>
                  <a:lnTo>
                    <a:pt x="6" y="19"/>
                  </a:lnTo>
                  <a:lnTo>
                    <a:pt x="12" y="27"/>
                  </a:lnTo>
                  <a:lnTo>
                    <a:pt x="20" y="34"/>
                  </a:lnTo>
                  <a:lnTo>
                    <a:pt x="27" y="42"/>
                  </a:lnTo>
                  <a:lnTo>
                    <a:pt x="39" y="48"/>
                  </a:lnTo>
                  <a:lnTo>
                    <a:pt x="50" y="55"/>
                  </a:lnTo>
                  <a:lnTo>
                    <a:pt x="64" y="61"/>
                  </a:lnTo>
                  <a:lnTo>
                    <a:pt x="96" y="71"/>
                  </a:lnTo>
                  <a:lnTo>
                    <a:pt x="131" y="80"/>
                  </a:lnTo>
                  <a:lnTo>
                    <a:pt x="171" y="90"/>
                  </a:lnTo>
                  <a:lnTo>
                    <a:pt x="215" y="98"/>
                  </a:lnTo>
                  <a:lnTo>
                    <a:pt x="263" y="105"/>
                  </a:lnTo>
                  <a:lnTo>
                    <a:pt x="313" y="111"/>
                  </a:lnTo>
                  <a:lnTo>
                    <a:pt x="365" y="115"/>
                  </a:lnTo>
                  <a:lnTo>
                    <a:pt x="417" y="121"/>
                  </a:lnTo>
                  <a:lnTo>
                    <a:pt x="524" y="125"/>
                  </a:lnTo>
                  <a:lnTo>
                    <a:pt x="630" y="128"/>
                  </a:lnTo>
                  <a:lnTo>
                    <a:pt x="630" y="109"/>
                  </a:lnTo>
                  <a:lnTo>
                    <a:pt x="524" y="107"/>
                  </a:lnTo>
                  <a:lnTo>
                    <a:pt x="419" y="102"/>
                  </a:lnTo>
                  <a:lnTo>
                    <a:pt x="365" y="98"/>
                  </a:lnTo>
                  <a:lnTo>
                    <a:pt x="315" y="92"/>
                  </a:lnTo>
                  <a:lnTo>
                    <a:pt x="265" y="86"/>
                  </a:lnTo>
                  <a:lnTo>
                    <a:pt x="219" y="80"/>
                  </a:lnTo>
                  <a:lnTo>
                    <a:pt x="175" y="73"/>
                  </a:lnTo>
                  <a:lnTo>
                    <a:pt x="135" y="63"/>
                  </a:lnTo>
                  <a:lnTo>
                    <a:pt x="100" y="54"/>
                  </a:lnTo>
                  <a:lnTo>
                    <a:pt x="71" y="44"/>
                  </a:lnTo>
                  <a:lnTo>
                    <a:pt x="58" y="38"/>
                  </a:lnTo>
                  <a:lnTo>
                    <a:pt x="48" y="32"/>
                  </a:lnTo>
                  <a:lnTo>
                    <a:pt x="39" y="27"/>
                  </a:lnTo>
                  <a:lnTo>
                    <a:pt x="31" y="21"/>
                  </a:lnTo>
                  <a:lnTo>
                    <a:pt x="25" y="15"/>
                  </a:lnTo>
                  <a:lnTo>
                    <a:pt x="22" y="9"/>
                  </a:lnTo>
                  <a:lnTo>
                    <a:pt x="20" y="4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1" name="Freeform 32">
              <a:extLst>
                <a:ext uri="{FF2B5EF4-FFF2-40B4-BE49-F238E27FC236}">
                  <a16:creationId xmlns:a16="http://schemas.microsoft.com/office/drawing/2014/main" id="{39926A31-A26E-9BD5-68B2-1913B8068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0" y="1618"/>
              <a:ext cx="167" cy="94"/>
            </a:xfrm>
            <a:custGeom>
              <a:avLst/>
              <a:gdLst>
                <a:gd name="T0" fmla="*/ 164 w 167"/>
                <a:gd name="T1" fmla="*/ 0 h 94"/>
                <a:gd name="T2" fmla="*/ 164 w 167"/>
                <a:gd name="T3" fmla="*/ 0 h 94"/>
                <a:gd name="T4" fmla="*/ 129 w 167"/>
                <a:gd name="T5" fmla="*/ 7 h 94"/>
                <a:gd name="T6" fmla="*/ 96 w 167"/>
                <a:gd name="T7" fmla="*/ 15 h 94"/>
                <a:gd name="T8" fmla="*/ 69 w 167"/>
                <a:gd name="T9" fmla="*/ 25 h 94"/>
                <a:gd name="T10" fmla="*/ 46 w 167"/>
                <a:gd name="T11" fmla="*/ 34 h 94"/>
                <a:gd name="T12" fmla="*/ 27 w 167"/>
                <a:gd name="T13" fmla="*/ 46 h 94"/>
                <a:gd name="T14" fmla="*/ 14 w 167"/>
                <a:gd name="T15" fmla="*/ 59 h 94"/>
                <a:gd name="T16" fmla="*/ 8 w 167"/>
                <a:gd name="T17" fmla="*/ 67 h 94"/>
                <a:gd name="T18" fmla="*/ 4 w 167"/>
                <a:gd name="T19" fmla="*/ 76 h 94"/>
                <a:gd name="T20" fmla="*/ 0 w 167"/>
                <a:gd name="T21" fmla="*/ 84 h 94"/>
                <a:gd name="T22" fmla="*/ 0 w 167"/>
                <a:gd name="T23" fmla="*/ 94 h 94"/>
                <a:gd name="T24" fmla="*/ 18 w 167"/>
                <a:gd name="T25" fmla="*/ 94 h 94"/>
                <a:gd name="T26" fmla="*/ 20 w 167"/>
                <a:gd name="T27" fmla="*/ 88 h 94"/>
                <a:gd name="T28" fmla="*/ 20 w 167"/>
                <a:gd name="T29" fmla="*/ 82 h 94"/>
                <a:gd name="T30" fmla="*/ 23 w 167"/>
                <a:gd name="T31" fmla="*/ 76 h 94"/>
                <a:gd name="T32" fmla="*/ 27 w 167"/>
                <a:gd name="T33" fmla="*/ 73 h 94"/>
                <a:gd name="T34" fmla="*/ 39 w 167"/>
                <a:gd name="T35" fmla="*/ 61 h 94"/>
                <a:gd name="T36" fmla="*/ 54 w 167"/>
                <a:gd name="T37" fmla="*/ 50 h 94"/>
                <a:gd name="T38" fmla="*/ 75 w 167"/>
                <a:gd name="T39" fmla="*/ 40 h 94"/>
                <a:gd name="T40" fmla="*/ 102 w 167"/>
                <a:gd name="T41" fmla="*/ 32 h 94"/>
                <a:gd name="T42" fmla="*/ 133 w 167"/>
                <a:gd name="T43" fmla="*/ 25 h 94"/>
                <a:gd name="T44" fmla="*/ 167 w 167"/>
                <a:gd name="T45" fmla="*/ 19 h 94"/>
                <a:gd name="T46" fmla="*/ 167 w 167"/>
                <a:gd name="T47" fmla="*/ 19 h 94"/>
                <a:gd name="T48" fmla="*/ 164 w 167"/>
                <a:gd name="T49" fmla="*/ 0 h 9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7"/>
                <a:gd name="T76" fmla="*/ 0 h 94"/>
                <a:gd name="T77" fmla="*/ 167 w 167"/>
                <a:gd name="T78" fmla="*/ 94 h 9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7" h="94">
                  <a:moveTo>
                    <a:pt x="164" y="0"/>
                  </a:moveTo>
                  <a:lnTo>
                    <a:pt x="164" y="0"/>
                  </a:lnTo>
                  <a:lnTo>
                    <a:pt x="129" y="7"/>
                  </a:lnTo>
                  <a:lnTo>
                    <a:pt x="96" y="15"/>
                  </a:lnTo>
                  <a:lnTo>
                    <a:pt x="69" y="25"/>
                  </a:lnTo>
                  <a:lnTo>
                    <a:pt x="46" y="34"/>
                  </a:lnTo>
                  <a:lnTo>
                    <a:pt x="27" y="46"/>
                  </a:lnTo>
                  <a:lnTo>
                    <a:pt x="14" y="59"/>
                  </a:lnTo>
                  <a:lnTo>
                    <a:pt x="8" y="67"/>
                  </a:lnTo>
                  <a:lnTo>
                    <a:pt x="4" y="76"/>
                  </a:lnTo>
                  <a:lnTo>
                    <a:pt x="0" y="84"/>
                  </a:lnTo>
                  <a:lnTo>
                    <a:pt x="0" y="94"/>
                  </a:lnTo>
                  <a:lnTo>
                    <a:pt x="18" y="94"/>
                  </a:lnTo>
                  <a:lnTo>
                    <a:pt x="20" y="88"/>
                  </a:lnTo>
                  <a:lnTo>
                    <a:pt x="20" y="82"/>
                  </a:lnTo>
                  <a:lnTo>
                    <a:pt x="23" y="76"/>
                  </a:lnTo>
                  <a:lnTo>
                    <a:pt x="27" y="73"/>
                  </a:lnTo>
                  <a:lnTo>
                    <a:pt x="39" y="61"/>
                  </a:lnTo>
                  <a:lnTo>
                    <a:pt x="54" y="50"/>
                  </a:lnTo>
                  <a:lnTo>
                    <a:pt x="75" y="40"/>
                  </a:lnTo>
                  <a:lnTo>
                    <a:pt x="102" y="32"/>
                  </a:lnTo>
                  <a:lnTo>
                    <a:pt x="133" y="25"/>
                  </a:lnTo>
                  <a:lnTo>
                    <a:pt x="167" y="19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2" name="Freeform 33">
              <a:extLst>
                <a:ext uri="{FF2B5EF4-FFF2-40B4-BE49-F238E27FC236}">
                  <a16:creationId xmlns:a16="http://schemas.microsoft.com/office/drawing/2014/main" id="{04536FB2-6BB5-F36A-9326-F676056AA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" y="1573"/>
              <a:ext cx="213" cy="64"/>
            </a:xfrm>
            <a:custGeom>
              <a:avLst/>
              <a:gdLst>
                <a:gd name="T0" fmla="*/ 205 w 213"/>
                <a:gd name="T1" fmla="*/ 0 h 64"/>
                <a:gd name="T2" fmla="*/ 205 w 213"/>
                <a:gd name="T3" fmla="*/ 0 h 64"/>
                <a:gd name="T4" fmla="*/ 180 w 213"/>
                <a:gd name="T5" fmla="*/ 10 h 64"/>
                <a:gd name="T6" fmla="*/ 153 w 213"/>
                <a:gd name="T7" fmla="*/ 20 h 64"/>
                <a:gd name="T8" fmla="*/ 126 w 213"/>
                <a:gd name="T9" fmla="*/ 25 h 64"/>
                <a:gd name="T10" fmla="*/ 99 w 213"/>
                <a:gd name="T11" fmla="*/ 31 h 64"/>
                <a:gd name="T12" fmla="*/ 48 w 213"/>
                <a:gd name="T13" fmla="*/ 39 h 64"/>
                <a:gd name="T14" fmla="*/ 0 w 213"/>
                <a:gd name="T15" fmla="*/ 45 h 64"/>
                <a:gd name="T16" fmla="*/ 3 w 213"/>
                <a:gd name="T17" fmla="*/ 64 h 64"/>
                <a:gd name="T18" fmla="*/ 49 w 213"/>
                <a:gd name="T19" fmla="*/ 56 h 64"/>
                <a:gd name="T20" fmla="*/ 103 w 213"/>
                <a:gd name="T21" fmla="*/ 48 h 64"/>
                <a:gd name="T22" fmla="*/ 130 w 213"/>
                <a:gd name="T23" fmla="*/ 43 h 64"/>
                <a:gd name="T24" fmla="*/ 157 w 213"/>
                <a:gd name="T25" fmla="*/ 37 h 64"/>
                <a:gd name="T26" fmla="*/ 186 w 213"/>
                <a:gd name="T27" fmla="*/ 27 h 64"/>
                <a:gd name="T28" fmla="*/ 213 w 213"/>
                <a:gd name="T29" fmla="*/ 18 h 64"/>
                <a:gd name="T30" fmla="*/ 213 w 213"/>
                <a:gd name="T31" fmla="*/ 18 h 64"/>
                <a:gd name="T32" fmla="*/ 205 w 213"/>
                <a:gd name="T33" fmla="*/ 0 h 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3"/>
                <a:gd name="T52" fmla="*/ 0 h 64"/>
                <a:gd name="T53" fmla="*/ 213 w 213"/>
                <a:gd name="T54" fmla="*/ 64 h 6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3" h="64">
                  <a:moveTo>
                    <a:pt x="205" y="0"/>
                  </a:moveTo>
                  <a:lnTo>
                    <a:pt x="205" y="0"/>
                  </a:lnTo>
                  <a:lnTo>
                    <a:pt x="180" y="10"/>
                  </a:lnTo>
                  <a:lnTo>
                    <a:pt x="153" y="20"/>
                  </a:lnTo>
                  <a:lnTo>
                    <a:pt x="126" y="25"/>
                  </a:lnTo>
                  <a:lnTo>
                    <a:pt x="99" y="31"/>
                  </a:lnTo>
                  <a:lnTo>
                    <a:pt x="48" y="39"/>
                  </a:lnTo>
                  <a:lnTo>
                    <a:pt x="0" y="45"/>
                  </a:lnTo>
                  <a:lnTo>
                    <a:pt x="3" y="64"/>
                  </a:lnTo>
                  <a:lnTo>
                    <a:pt x="49" y="56"/>
                  </a:lnTo>
                  <a:lnTo>
                    <a:pt x="103" y="48"/>
                  </a:lnTo>
                  <a:lnTo>
                    <a:pt x="130" y="43"/>
                  </a:lnTo>
                  <a:lnTo>
                    <a:pt x="157" y="37"/>
                  </a:lnTo>
                  <a:lnTo>
                    <a:pt x="186" y="27"/>
                  </a:lnTo>
                  <a:lnTo>
                    <a:pt x="213" y="18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3" name="Freeform 34">
              <a:extLst>
                <a:ext uri="{FF2B5EF4-FFF2-40B4-BE49-F238E27FC236}">
                  <a16:creationId xmlns:a16="http://schemas.microsoft.com/office/drawing/2014/main" id="{AD4CAEED-595C-66E4-D496-02CBFBEB0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9" y="1571"/>
              <a:ext cx="94" cy="108"/>
            </a:xfrm>
            <a:custGeom>
              <a:avLst/>
              <a:gdLst>
                <a:gd name="T0" fmla="*/ 94 w 94"/>
                <a:gd name="T1" fmla="*/ 89 h 108"/>
                <a:gd name="T2" fmla="*/ 94 w 94"/>
                <a:gd name="T3" fmla="*/ 89 h 108"/>
                <a:gd name="T4" fmla="*/ 90 w 94"/>
                <a:gd name="T5" fmla="*/ 89 h 108"/>
                <a:gd name="T6" fmla="*/ 86 w 94"/>
                <a:gd name="T7" fmla="*/ 87 h 108"/>
                <a:gd name="T8" fmla="*/ 81 w 94"/>
                <a:gd name="T9" fmla="*/ 81 h 108"/>
                <a:gd name="T10" fmla="*/ 77 w 94"/>
                <a:gd name="T11" fmla="*/ 77 h 108"/>
                <a:gd name="T12" fmla="*/ 65 w 94"/>
                <a:gd name="T13" fmla="*/ 62 h 108"/>
                <a:gd name="T14" fmla="*/ 54 w 94"/>
                <a:gd name="T15" fmla="*/ 45 h 108"/>
                <a:gd name="T16" fmla="*/ 44 w 94"/>
                <a:gd name="T17" fmla="*/ 27 h 108"/>
                <a:gd name="T18" fmla="*/ 33 w 94"/>
                <a:gd name="T19" fmla="*/ 14 h 108"/>
                <a:gd name="T20" fmla="*/ 25 w 94"/>
                <a:gd name="T21" fmla="*/ 6 h 108"/>
                <a:gd name="T22" fmla="*/ 17 w 94"/>
                <a:gd name="T23" fmla="*/ 2 h 108"/>
                <a:gd name="T24" fmla="*/ 10 w 94"/>
                <a:gd name="T25" fmla="*/ 0 h 108"/>
                <a:gd name="T26" fmla="*/ 0 w 94"/>
                <a:gd name="T27" fmla="*/ 2 h 108"/>
                <a:gd name="T28" fmla="*/ 8 w 94"/>
                <a:gd name="T29" fmla="*/ 20 h 108"/>
                <a:gd name="T30" fmla="*/ 10 w 94"/>
                <a:gd name="T31" fmla="*/ 20 h 108"/>
                <a:gd name="T32" fmla="*/ 11 w 94"/>
                <a:gd name="T33" fmla="*/ 20 h 108"/>
                <a:gd name="T34" fmla="*/ 15 w 94"/>
                <a:gd name="T35" fmla="*/ 22 h 108"/>
                <a:gd name="T36" fmla="*/ 19 w 94"/>
                <a:gd name="T37" fmla="*/ 25 h 108"/>
                <a:gd name="T38" fmla="*/ 29 w 94"/>
                <a:gd name="T39" fmla="*/ 37 h 108"/>
                <a:gd name="T40" fmla="*/ 38 w 94"/>
                <a:gd name="T41" fmla="*/ 54 h 108"/>
                <a:gd name="T42" fmla="*/ 50 w 94"/>
                <a:gd name="T43" fmla="*/ 72 h 108"/>
                <a:gd name="T44" fmla="*/ 61 w 94"/>
                <a:gd name="T45" fmla="*/ 89 h 108"/>
                <a:gd name="T46" fmla="*/ 69 w 94"/>
                <a:gd name="T47" fmla="*/ 95 h 108"/>
                <a:gd name="T48" fmla="*/ 77 w 94"/>
                <a:gd name="T49" fmla="*/ 100 h 108"/>
                <a:gd name="T50" fmla="*/ 84 w 94"/>
                <a:gd name="T51" fmla="*/ 106 h 108"/>
                <a:gd name="T52" fmla="*/ 94 w 94"/>
                <a:gd name="T53" fmla="*/ 108 h 108"/>
                <a:gd name="T54" fmla="*/ 94 w 94"/>
                <a:gd name="T55" fmla="*/ 108 h 108"/>
                <a:gd name="T56" fmla="*/ 94 w 94"/>
                <a:gd name="T57" fmla="*/ 89 h 10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4"/>
                <a:gd name="T88" fmla="*/ 0 h 108"/>
                <a:gd name="T89" fmla="*/ 94 w 94"/>
                <a:gd name="T90" fmla="*/ 108 h 10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4" h="108">
                  <a:moveTo>
                    <a:pt x="94" y="89"/>
                  </a:moveTo>
                  <a:lnTo>
                    <a:pt x="94" y="89"/>
                  </a:lnTo>
                  <a:lnTo>
                    <a:pt x="90" y="89"/>
                  </a:lnTo>
                  <a:lnTo>
                    <a:pt x="86" y="87"/>
                  </a:lnTo>
                  <a:lnTo>
                    <a:pt x="81" y="81"/>
                  </a:lnTo>
                  <a:lnTo>
                    <a:pt x="77" y="77"/>
                  </a:lnTo>
                  <a:lnTo>
                    <a:pt x="65" y="62"/>
                  </a:lnTo>
                  <a:lnTo>
                    <a:pt x="54" y="45"/>
                  </a:lnTo>
                  <a:lnTo>
                    <a:pt x="44" y="27"/>
                  </a:lnTo>
                  <a:lnTo>
                    <a:pt x="33" y="14"/>
                  </a:lnTo>
                  <a:lnTo>
                    <a:pt x="25" y="6"/>
                  </a:lnTo>
                  <a:lnTo>
                    <a:pt x="17" y="2"/>
                  </a:lnTo>
                  <a:lnTo>
                    <a:pt x="10" y="0"/>
                  </a:lnTo>
                  <a:lnTo>
                    <a:pt x="0" y="2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1" y="20"/>
                  </a:lnTo>
                  <a:lnTo>
                    <a:pt x="15" y="22"/>
                  </a:lnTo>
                  <a:lnTo>
                    <a:pt x="19" y="25"/>
                  </a:lnTo>
                  <a:lnTo>
                    <a:pt x="29" y="37"/>
                  </a:lnTo>
                  <a:lnTo>
                    <a:pt x="38" y="54"/>
                  </a:lnTo>
                  <a:lnTo>
                    <a:pt x="50" y="72"/>
                  </a:lnTo>
                  <a:lnTo>
                    <a:pt x="61" y="89"/>
                  </a:lnTo>
                  <a:lnTo>
                    <a:pt x="69" y="95"/>
                  </a:lnTo>
                  <a:lnTo>
                    <a:pt x="77" y="100"/>
                  </a:lnTo>
                  <a:lnTo>
                    <a:pt x="84" y="106"/>
                  </a:lnTo>
                  <a:lnTo>
                    <a:pt x="94" y="108"/>
                  </a:lnTo>
                  <a:lnTo>
                    <a:pt x="94" y="8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4" name="Freeform 35">
              <a:extLst>
                <a:ext uri="{FF2B5EF4-FFF2-40B4-BE49-F238E27FC236}">
                  <a16:creationId xmlns:a16="http://schemas.microsoft.com/office/drawing/2014/main" id="{4A396906-FAFA-287C-FBAD-C87195CC80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3" y="1654"/>
              <a:ext cx="109" cy="27"/>
            </a:xfrm>
            <a:custGeom>
              <a:avLst/>
              <a:gdLst>
                <a:gd name="T0" fmla="*/ 102 w 109"/>
                <a:gd name="T1" fmla="*/ 0 h 27"/>
                <a:gd name="T2" fmla="*/ 102 w 109"/>
                <a:gd name="T3" fmla="*/ 0 h 27"/>
                <a:gd name="T4" fmla="*/ 90 w 109"/>
                <a:gd name="T5" fmla="*/ 4 h 27"/>
                <a:gd name="T6" fmla="*/ 77 w 109"/>
                <a:gd name="T7" fmla="*/ 8 h 27"/>
                <a:gd name="T8" fmla="*/ 63 w 109"/>
                <a:gd name="T9" fmla="*/ 10 h 27"/>
                <a:gd name="T10" fmla="*/ 52 w 109"/>
                <a:gd name="T11" fmla="*/ 10 h 27"/>
                <a:gd name="T12" fmla="*/ 25 w 109"/>
                <a:gd name="T13" fmla="*/ 8 h 27"/>
                <a:gd name="T14" fmla="*/ 0 w 109"/>
                <a:gd name="T15" fmla="*/ 6 h 27"/>
                <a:gd name="T16" fmla="*/ 0 w 109"/>
                <a:gd name="T17" fmla="*/ 25 h 27"/>
                <a:gd name="T18" fmla="*/ 25 w 109"/>
                <a:gd name="T19" fmla="*/ 25 h 27"/>
                <a:gd name="T20" fmla="*/ 50 w 109"/>
                <a:gd name="T21" fmla="*/ 27 h 27"/>
                <a:gd name="T22" fmla="*/ 65 w 109"/>
                <a:gd name="T23" fmla="*/ 27 h 27"/>
                <a:gd name="T24" fmla="*/ 79 w 109"/>
                <a:gd name="T25" fmla="*/ 25 h 27"/>
                <a:gd name="T26" fmla="*/ 94 w 109"/>
                <a:gd name="T27" fmla="*/ 23 h 27"/>
                <a:gd name="T28" fmla="*/ 109 w 109"/>
                <a:gd name="T29" fmla="*/ 17 h 27"/>
                <a:gd name="T30" fmla="*/ 109 w 109"/>
                <a:gd name="T31" fmla="*/ 17 h 27"/>
                <a:gd name="T32" fmla="*/ 102 w 109"/>
                <a:gd name="T33" fmla="*/ 0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9"/>
                <a:gd name="T52" fmla="*/ 0 h 27"/>
                <a:gd name="T53" fmla="*/ 109 w 109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9" h="27">
                  <a:moveTo>
                    <a:pt x="102" y="0"/>
                  </a:moveTo>
                  <a:lnTo>
                    <a:pt x="102" y="0"/>
                  </a:lnTo>
                  <a:lnTo>
                    <a:pt x="90" y="4"/>
                  </a:lnTo>
                  <a:lnTo>
                    <a:pt x="77" y="8"/>
                  </a:lnTo>
                  <a:lnTo>
                    <a:pt x="63" y="10"/>
                  </a:lnTo>
                  <a:lnTo>
                    <a:pt x="52" y="10"/>
                  </a:lnTo>
                  <a:lnTo>
                    <a:pt x="25" y="8"/>
                  </a:lnTo>
                  <a:lnTo>
                    <a:pt x="0" y="6"/>
                  </a:lnTo>
                  <a:lnTo>
                    <a:pt x="0" y="25"/>
                  </a:lnTo>
                  <a:lnTo>
                    <a:pt x="25" y="25"/>
                  </a:lnTo>
                  <a:lnTo>
                    <a:pt x="50" y="27"/>
                  </a:lnTo>
                  <a:lnTo>
                    <a:pt x="65" y="27"/>
                  </a:lnTo>
                  <a:lnTo>
                    <a:pt x="79" y="25"/>
                  </a:lnTo>
                  <a:lnTo>
                    <a:pt x="94" y="23"/>
                  </a:lnTo>
                  <a:lnTo>
                    <a:pt x="109" y="17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5" name="Freeform 36">
              <a:extLst>
                <a:ext uri="{FF2B5EF4-FFF2-40B4-BE49-F238E27FC236}">
                  <a16:creationId xmlns:a16="http://schemas.microsoft.com/office/drawing/2014/main" id="{073F889D-F01C-8628-5D95-549904D49D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5" y="1593"/>
              <a:ext cx="151" cy="78"/>
            </a:xfrm>
            <a:custGeom>
              <a:avLst/>
              <a:gdLst>
                <a:gd name="T0" fmla="*/ 151 w 151"/>
                <a:gd name="T1" fmla="*/ 0 h 78"/>
                <a:gd name="T2" fmla="*/ 151 w 151"/>
                <a:gd name="T3" fmla="*/ 0 h 78"/>
                <a:gd name="T4" fmla="*/ 132 w 151"/>
                <a:gd name="T5" fmla="*/ 0 h 78"/>
                <a:gd name="T6" fmla="*/ 113 w 151"/>
                <a:gd name="T7" fmla="*/ 5 h 78"/>
                <a:gd name="T8" fmla="*/ 94 w 151"/>
                <a:gd name="T9" fmla="*/ 13 h 78"/>
                <a:gd name="T10" fmla="*/ 75 w 151"/>
                <a:gd name="T11" fmla="*/ 23 h 78"/>
                <a:gd name="T12" fmla="*/ 36 w 151"/>
                <a:gd name="T13" fmla="*/ 44 h 78"/>
                <a:gd name="T14" fmla="*/ 0 w 151"/>
                <a:gd name="T15" fmla="*/ 61 h 78"/>
                <a:gd name="T16" fmla="*/ 7 w 151"/>
                <a:gd name="T17" fmla="*/ 78 h 78"/>
                <a:gd name="T18" fmla="*/ 46 w 151"/>
                <a:gd name="T19" fmla="*/ 59 h 78"/>
                <a:gd name="T20" fmla="*/ 82 w 151"/>
                <a:gd name="T21" fmla="*/ 38 h 78"/>
                <a:gd name="T22" fmla="*/ 99 w 151"/>
                <a:gd name="T23" fmla="*/ 28 h 78"/>
                <a:gd name="T24" fmla="*/ 117 w 151"/>
                <a:gd name="T25" fmla="*/ 23 h 78"/>
                <a:gd name="T26" fmla="*/ 134 w 151"/>
                <a:gd name="T27" fmla="*/ 19 h 78"/>
                <a:gd name="T28" fmla="*/ 149 w 151"/>
                <a:gd name="T29" fmla="*/ 17 h 78"/>
                <a:gd name="T30" fmla="*/ 149 w 151"/>
                <a:gd name="T31" fmla="*/ 17 h 78"/>
                <a:gd name="T32" fmla="*/ 151 w 151"/>
                <a:gd name="T33" fmla="*/ 0 h 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1"/>
                <a:gd name="T52" fmla="*/ 0 h 78"/>
                <a:gd name="T53" fmla="*/ 151 w 151"/>
                <a:gd name="T54" fmla="*/ 78 h 7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1" h="78">
                  <a:moveTo>
                    <a:pt x="151" y="0"/>
                  </a:moveTo>
                  <a:lnTo>
                    <a:pt x="151" y="0"/>
                  </a:lnTo>
                  <a:lnTo>
                    <a:pt x="132" y="0"/>
                  </a:lnTo>
                  <a:lnTo>
                    <a:pt x="113" y="5"/>
                  </a:lnTo>
                  <a:lnTo>
                    <a:pt x="94" y="13"/>
                  </a:lnTo>
                  <a:lnTo>
                    <a:pt x="75" y="23"/>
                  </a:lnTo>
                  <a:lnTo>
                    <a:pt x="36" y="44"/>
                  </a:lnTo>
                  <a:lnTo>
                    <a:pt x="0" y="61"/>
                  </a:lnTo>
                  <a:lnTo>
                    <a:pt x="7" y="78"/>
                  </a:lnTo>
                  <a:lnTo>
                    <a:pt x="46" y="59"/>
                  </a:lnTo>
                  <a:lnTo>
                    <a:pt x="82" y="38"/>
                  </a:lnTo>
                  <a:lnTo>
                    <a:pt x="99" y="28"/>
                  </a:lnTo>
                  <a:lnTo>
                    <a:pt x="117" y="23"/>
                  </a:lnTo>
                  <a:lnTo>
                    <a:pt x="134" y="19"/>
                  </a:lnTo>
                  <a:lnTo>
                    <a:pt x="149" y="17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6" name="Freeform 37">
              <a:extLst>
                <a:ext uri="{FF2B5EF4-FFF2-40B4-BE49-F238E27FC236}">
                  <a16:creationId xmlns:a16="http://schemas.microsoft.com/office/drawing/2014/main" id="{CA75133A-D35A-2B0A-6B70-4E75650DB6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4" y="1593"/>
              <a:ext cx="240" cy="71"/>
            </a:xfrm>
            <a:custGeom>
              <a:avLst/>
              <a:gdLst>
                <a:gd name="T0" fmla="*/ 236 w 240"/>
                <a:gd name="T1" fmla="*/ 46 h 71"/>
                <a:gd name="T2" fmla="*/ 236 w 240"/>
                <a:gd name="T3" fmla="*/ 46 h 71"/>
                <a:gd name="T4" fmla="*/ 217 w 240"/>
                <a:gd name="T5" fmla="*/ 50 h 71"/>
                <a:gd name="T6" fmla="*/ 202 w 240"/>
                <a:gd name="T7" fmla="*/ 52 h 71"/>
                <a:gd name="T8" fmla="*/ 187 w 240"/>
                <a:gd name="T9" fmla="*/ 53 h 71"/>
                <a:gd name="T10" fmla="*/ 173 w 240"/>
                <a:gd name="T11" fmla="*/ 52 h 71"/>
                <a:gd name="T12" fmla="*/ 160 w 240"/>
                <a:gd name="T13" fmla="*/ 50 h 71"/>
                <a:gd name="T14" fmla="*/ 146 w 240"/>
                <a:gd name="T15" fmla="*/ 48 h 71"/>
                <a:gd name="T16" fmla="*/ 133 w 240"/>
                <a:gd name="T17" fmla="*/ 42 h 71"/>
                <a:gd name="T18" fmla="*/ 121 w 240"/>
                <a:gd name="T19" fmla="*/ 38 h 71"/>
                <a:gd name="T20" fmla="*/ 94 w 240"/>
                <a:gd name="T21" fmla="*/ 27 h 71"/>
                <a:gd name="T22" fmla="*/ 68 w 240"/>
                <a:gd name="T23" fmla="*/ 15 h 71"/>
                <a:gd name="T24" fmla="*/ 52 w 240"/>
                <a:gd name="T25" fmla="*/ 11 h 71"/>
                <a:gd name="T26" fmla="*/ 37 w 240"/>
                <a:gd name="T27" fmla="*/ 5 h 71"/>
                <a:gd name="T28" fmla="*/ 20 w 240"/>
                <a:gd name="T29" fmla="*/ 2 h 71"/>
                <a:gd name="T30" fmla="*/ 2 w 240"/>
                <a:gd name="T31" fmla="*/ 0 h 71"/>
                <a:gd name="T32" fmla="*/ 0 w 240"/>
                <a:gd name="T33" fmla="*/ 17 h 71"/>
                <a:gd name="T34" fmla="*/ 18 w 240"/>
                <a:gd name="T35" fmla="*/ 21 h 71"/>
                <a:gd name="T36" fmla="*/ 33 w 240"/>
                <a:gd name="T37" fmla="*/ 23 h 71"/>
                <a:gd name="T38" fmla="*/ 46 w 240"/>
                <a:gd name="T39" fmla="*/ 28 h 71"/>
                <a:gd name="T40" fmla="*/ 60 w 240"/>
                <a:gd name="T41" fmla="*/ 32 h 71"/>
                <a:gd name="T42" fmla="*/ 87 w 240"/>
                <a:gd name="T43" fmla="*/ 44 h 71"/>
                <a:gd name="T44" fmla="*/ 114 w 240"/>
                <a:gd name="T45" fmla="*/ 55 h 71"/>
                <a:gd name="T46" fmla="*/ 127 w 240"/>
                <a:gd name="T47" fmla="*/ 59 h 71"/>
                <a:gd name="T48" fmla="*/ 141 w 240"/>
                <a:gd name="T49" fmla="*/ 65 h 71"/>
                <a:gd name="T50" fmla="*/ 156 w 240"/>
                <a:gd name="T51" fmla="*/ 67 h 71"/>
                <a:gd name="T52" fmla="*/ 171 w 240"/>
                <a:gd name="T53" fmla="*/ 71 h 71"/>
                <a:gd name="T54" fmla="*/ 187 w 240"/>
                <a:gd name="T55" fmla="*/ 71 h 71"/>
                <a:gd name="T56" fmla="*/ 204 w 240"/>
                <a:gd name="T57" fmla="*/ 71 h 71"/>
                <a:gd name="T58" fmla="*/ 221 w 240"/>
                <a:gd name="T59" fmla="*/ 67 h 71"/>
                <a:gd name="T60" fmla="*/ 240 w 240"/>
                <a:gd name="T61" fmla="*/ 63 h 71"/>
                <a:gd name="T62" fmla="*/ 240 w 240"/>
                <a:gd name="T63" fmla="*/ 63 h 71"/>
                <a:gd name="T64" fmla="*/ 236 w 240"/>
                <a:gd name="T65" fmla="*/ 46 h 7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40"/>
                <a:gd name="T100" fmla="*/ 0 h 71"/>
                <a:gd name="T101" fmla="*/ 240 w 240"/>
                <a:gd name="T102" fmla="*/ 71 h 7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40" h="71">
                  <a:moveTo>
                    <a:pt x="236" y="46"/>
                  </a:moveTo>
                  <a:lnTo>
                    <a:pt x="236" y="46"/>
                  </a:lnTo>
                  <a:lnTo>
                    <a:pt x="217" y="50"/>
                  </a:lnTo>
                  <a:lnTo>
                    <a:pt x="202" y="52"/>
                  </a:lnTo>
                  <a:lnTo>
                    <a:pt x="187" y="53"/>
                  </a:lnTo>
                  <a:lnTo>
                    <a:pt x="173" y="52"/>
                  </a:lnTo>
                  <a:lnTo>
                    <a:pt x="160" y="50"/>
                  </a:lnTo>
                  <a:lnTo>
                    <a:pt x="146" y="48"/>
                  </a:lnTo>
                  <a:lnTo>
                    <a:pt x="133" y="42"/>
                  </a:lnTo>
                  <a:lnTo>
                    <a:pt x="121" y="38"/>
                  </a:lnTo>
                  <a:lnTo>
                    <a:pt x="94" y="27"/>
                  </a:lnTo>
                  <a:lnTo>
                    <a:pt x="68" y="15"/>
                  </a:lnTo>
                  <a:lnTo>
                    <a:pt x="52" y="11"/>
                  </a:lnTo>
                  <a:lnTo>
                    <a:pt x="37" y="5"/>
                  </a:lnTo>
                  <a:lnTo>
                    <a:pt x="20" y="2"/>
                  </a:lnTo>
                  <a:lnTo>
                    <a:pt x="2" y="0"/>
                  </a:lnTo>
                  <a:lnTo>
                    <a:pt x="0" y="17"/>
                  </a:lnTo>
                  <a:lnTo>
                    <a:pt x="18" y="21"/>
                  </a:lnTo>
                  <a:lnTo>
                    <a:pt x="33" y="23"/>
                  </a:lnTo>
                  <a:lnTo>
                    <a:pt x="46" y="28"/>
                  </a:lnTo>
                  <a:lnTo>
                    <a:pt x="60" y="32"/>
                  </a:lnTo>
                  <a:lnTo>
                    <a:pt x="87" y="44"/>
                  </a:lnTo>
                  <a:lnTo>
                    <a:pt x="114" y="55"/>
                  </a:lnTo>
                  <a:lnTo>
                    <a:pt x="127" y="59"/>
                  </a:lnTo>
                  <a:lnTo>
                    <a:pt x="141" y="65"/>
                  </a:lnTo>
                  <a:lnTo>
                    <a:pt x="156" y="67"/>
                  </a:lnTo>
                  <a:lnTo>
                    <a:pt x="171" y="71"/>
                  </a:lnTo>
                  <a:lnTo>
                    <a:pt x="187" y="71"/>
                  </a:lnTo>
                  <a:lnTo>
                    <a:pt x="204" y="71"/>
                  </a:lnTo>
                  <a:lnTo>
                    <a:pt x="221" y="67"/>
                  </a:lnTo>
                  <a:lnTo>
                    <a:pt x="240" y="63"/>
                  </a:lnTo>
                  <a:lnTo>
                    <a:pt x="236" y="4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7" name="Freeform 38">
              <a:extLst>
                <a:ext uri="{FF2B5EF4-FFF2-40B4-BE49-F238E27FC236}">
                  <a16:creationId xmlns:a16="http://schemas.microsoft.com/office/drawing/2014/main" id="{56A355CB-2C2F-4221-39FF-0C70DD2070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1" y="1470"/>
              <a:ext cx="203" cy="100"/>
            </a:xfrm>
            <a:custGeom>
              <a:avLst/>
              <a:gdLst>
                <a:gd name="T0" fmla="*/ 201 w 203"/>
                <a:gd name="T1" fmla="*/ 0 h 100"/>
                <a:gd name="T2" fmla="*/ 201 w 203"/>
                <a:gd name="T3" fmla="*/ 0 h 100"/>
                <a:gd name="T4" fmla="*/ 182 w 203"/>
                <a:gd name="T5" fmla="*/ 3 h 100"/>
                <a:gd name="T6" fmla="*/ 165 w 203"/>
                <a:gd name="T7" fmla="*/ 7 h 100"/>
                <a:gd name="T8" fmla="*/ 149 w 203"/>
                <a:gd name="T9" fmla="*/ 13 h 100"/>
                <a:gd name="T10" fmla="*/ 134 w 203"/>
                <a:gd name="T11" fmla="*/ 19 h 100"/>
                <a:gd name="T12" fmla="*/ 107 w 203"/>
                <a:gd name="T13" fmla="*/ 30 h 100"/>
                <a:gd name="T14" fmla="*/ 84 w 203"/>
                <a:gd name="T15" fmla="*/ 44 h 100"/>
                <a:gd name="T16" fmla="*/ 63 w 203"/>
                <a:gd name="T17" fmla="*/ 57 h 100"/>
                <a:gd name="T18" fmla="*/ 42 w 203"/>
                <a:gd name="T19" fmla="*/ 69 h 100"/>
                <a:gd name="T20" fmla="*/ 23 w 203"/>
                <a:gd name="T21" fmla="*/ 80 h 100"/>
                <a:gd name="T22" fmla="*/ 0 w 203"/>
                <a:gd name="T23" fmla="*/ 88 h 100"/>
                <a:gd name="T24" fmla="*/ 2 w 203"/>
                <a:gd name="T25" fmla="*/ 100 h 100"/>
                <a:gd name="T26" fmla="*/ 26 w 203"/>
                <a:gd name="T27" fmla="*/ 90 h 100"/>
                <a:gd name="T28" fmla="*/ 48 w 203"/>
                <a:gd name="T29" fmla="*/ 78 h 100"/>
                <a:gd name="T30" fmla="*/ 69 w 203"/>
                <a:gd name="T31" fmla="*/ 67 h 100"/>
                <a:gd name="T32" fmla="*/ 90 w 203"/>
                <a:gd name="T33" fmla="*/ 53 h 100"/>
                <a:gd name="T34" fmla="*/ 113 w 203"/>
                <a:gd name="T35" fmla="*/ 40 h 100"/>
                <a:gd name="T36" fmla="*/ 138 w 203"/>
                <a:gd name="T37" fmla="*/ 28 h 100"/>
                <a:gd name="T38" fmla="*/ 153 w 203"/>
                <a:gd name="T39" fmla="*/ 23 h 100"/>
                <a:gd name="T40" fmla="*/ 168 w 203"/>
                <a:gd name="T41" fmla="*/ 19 h 100"/>
                <a:gd name="T42" fmla="*/ 186 w 203"/>
                <a:gd name="T43" fmla="*/ 15 h 100"/>
                <a:gd name="T44" fmla="*/ 203 w 203"/>
                <a:gd name="T45" fmla="*/ 11 h 100"/>
                <a:gd name="T46" fmla="*/ 203 w 203"/>
                <a:gd name="T47" fmla="*/ 11 h 100"/>
                <a:gd name="T48" fmla="*/ 201 w 203"/>
                <a:gd name="T49" fmla="*/ 0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3"/>
                <a:gd name="T76" fmla="*/ 0 h 100"/>
                <a:gd name="T77" fmla="*/ 203 w 203"/>
                <a:gd name="T78" fmla="*/ 100 h 1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3" h="100">
                  <a:moveTo>
                    <a:pt x="201" y="0"/>
                  </a:moveTo>
                  <a:lnTo>
                    <a:pt x="201" y="0"/>
                  </a:lnTo>
                  <a:lnTo>
                    <a:pt x="182" y="3"/>
                  </a:lnTo>
                  <a:lnTo>
                    <a:pt x="165" y="7"/>
                  </a:lnTo>
                  <a:lnTo>
                    <a:pt x="149" y="13"/>
                  </a:lnTo>
                  <a:lnTo>
                    <a:pt x="134" y="19"/>
                  </a:lnTo>
                  <a:lnTo>
                    <a:pt x="107" y="30"/>
                  </a:lnTo>
                  <a:lnTo>
                    <a:pt x="84" y="44"/>
                  </a:lnTo>
                  <a:lnTo>
                    <a:pt x="63" y="57"/>
                  </a:lnTo>
                  <a:lnTo>
                    <a:pt x="42" y="69"/>
                  </a:lnTo>
                  <a:lnTo>
                    <a:pt x="23" y="80"/>
                  </a:lnTo>
                  <a:lnTo>
                    <a:pt x="0" y="88"/>
                  </a:lnTo>
                  <a:lnTo>
                    <a:pt x="2" y="100"/>
                  </a:lnTo>
                  <a:lnTo>
                    <a:pt x="26" y="90"/>
                  </a:lnTo>
                  <a:lnTo>
                    <a:pt x="48" y="78"/>
                  </a:lnTo>
                  <a:lnTo>
                    <a:pt x="69" y="67"/>
                  </a:lnTo>
                  <a:lnTo>
                    <a:pt x="90" y="53"/>
                  </a:lnTo>
                  <a:lnTo>
                    <a:pt x="113" y="40"/>
                  </a:lnTo>
                  <a:lnTo>
                    <a:pt x="138" y="28"/>
                  </a:lnTo>
                  <a:lnTo>
                    <a:pt x="153" y="23"/>
                  </a:lnTo>
                  <a:lnTo>
                    <a:pt x="168" y="19"/>
                  </a:lnTo>
                  <a:lnTo>
                    <a:pt x="186" y="15"/>
                  </a:lnTo>
                  <a:lnTo>
                    <a:pt x="203" y="11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8" name="Freeform 39">
              <a:extLst>
                <a:ext uri="{FF2B5EF4-FFF2-40B4-BE49-F238E27FC236}">
                  <a16:creationId xmlns:a16="http://schemas.microsoft.com/office/drawing/2014/main" id="{A0D88D41-AC6D-893C-B93C-3E085DD73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2" y="1422"/>
              <a:ext cx="223" cy="59"/>
            </a:xfrm>
            <a:custGeom>
              <a:avLst/>
              <a:gdLst>
                <a:gd name="T0" fmla="*/ 219 w 223"/>
                <a:gd name="T1" fmla="*/ 0 h 59"/>
                <a:gd name="T2" fmla="*/ 219 w 223"/>
                <a:gd name="T3" fmla="*/ 0 h 59"/>
                <a:gd name="T4" fmla="*/ 190 w 223"/>
                <a:gd name="T5" fmla="*/ 11 h 59"/>
                <a:gd name="T6" fmla="*/ 163 w 223"/>
                <a:gd name="T7" fmla="*/ 21 h 59"/>
                <a:gd name="T8" fmla="*/ 134 w 223"/>
                <a:gd name="T9" fmla="*/ 27 h 59"/>
                <a:gd name="T10" fmla="*/ 106 w 223"/>
                <a:gd name="T11" fmla="*/ 32 h 59"/>
                <a:gd name="T12" fmla="*/ 50 w 223"/>
                <a:gd name="T13" fmla="*/ 40 h 59"/>
                <a:gd name="T14" fmla="*/ 0 w 223"/>
                <a:gd name="T15" fmla="*/ 48 h 59"/>
                <a:gd name="T16" fmla="*/ 2 w 223"/>
                <a:gd name="T17" fmla="*/ 59 h 59"/>
                <a:gd name="T18" fmla="*/ 52 w 223"/>
                <a:gd name="T19" fmla="*/ 51 h 59"/>
                <a:gd name="T20" fmla="*/ 108 w 223"/>
                <a:gd name="T21" fmla="*/ 44 h 59"/>
                <a:gd name="T22" fmla="*/ 136 w 223"/>
                <a:gd name="T23" fmla="*/ 38 h 59"/>
                <a:gd name="T24" fmla="*/ 165 w 223"/>
                <a:gd name="T25" fmla="*/ 30 h 59"/>
                <a:gd name="T26" fmla="*/ 194 w 223"/>
                <a:gd name="T27" fmla="*/ 23 h 59"/>
                <a:gd name="T28" fmla="*/ 223 w 223"/>
                <a:gd name="T29" fmla="*/ 11 h 59"/>
                <a:gd name="T30" fmla="*/ 223 w 223"/>
                <a:gd name="T31" fmla="*/ 11 h 59"/>
                <a:gd name="T32" fmla="*/ 219 w 223"/>
                <a:gd name="T33" fmla="*/ 0 h 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3"/>
                <a:gd name="T52" fmla="*/ 0 h 59"/>
                <a:gd name="T53" fmla="*/ 223 w 223"/>
                <a:gd name="T54" fmla="*/ 59 h 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3" h="59">
                  <a:moveTo>
                    <a:pt x="219" y="0"/>
                  </a:moveTo>
                  <a:lnTo>
                    <a:pt x="219" y="0"/>
                  </a:lnTo>
                  <a:lnTo>
                    <a:pt x="190" y="11"/>
                  </a:lnTo>
                  <a:lnTo>
                    <a:pt x="163" y="21"/>
                  </a:lnTo>
                  <a:lnTo>
                    <a:pt x="134" y="27"/>
                  </a:lnTo>
                  <a:lnTo>
                    <a:pt x="106" y="32"/>
                  </a:lnTo>
                  <a:lnTo>
                    <a:pt x="50" y="40"/>
                  </a:lnTo>
                  <a:lnTo>
                    <a:pt x="0" y="48"/>
                  </a:lnTo>
                  <a:lnTo>
                    <a:pt x="2" y="59"/>
                  </a:lnTo>
                  <a:lnTo>
                    <a:pt x="52" y="51"/>
                  </a:lnTo>
                  <a:lnTo>
                    <a:pt x="108" y="44"/>
                  </a:lnTo>
                  <a:lnTo>
                    <a:pt x="136" y="38"/>
                  </a:lnTo>
                  <a:lnTo>
                    <a:pt x="165" y="30"/>
                  </a:lnTo>
                  <a:lnTo>
                    <a:pt x="194" y="23"/>
                  </a:lnTo>
                  <a:lnTo>
                    <a:pt x="223" y="11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9" name="Freeform 40">
              <a:extLst>
                <a:ext uri="{FF2B5EF4-FFF2-40B4-BE49-F238E27FC236}">
                  <a16:creationId xmlns:a16="http://schemas.microsoft.com/office/drawing/2014/main" id="{171AF057-391C-8F43-3D48-D7CC423B7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1" y="1420"/>
              <a:ext cx="98" cy="105"/>
            </a:xfrm>
            <a:custGeom>
              <a:avLst/>
              <a:gdLst>
                <a:gd name="T0" fmla="*/ 98 w 98"/>
                <a:gd name="T1" fmla="*/ 94 h 105"/>
                <a:gd name="T2" fmla="*/ 98 w 98"/>
                <a:gd name="T3" fmla="*/ 94 h 105"/>
                <a:gd name="T4" fmla="*/ 92 w 98"/>
                <a:gd name="T5" fmla="*/ 94 h 105"/>
                <a:gd name="T6" fmla="*/ 86 w 98"/>
                <a:gd name="T7" fmla="*/ 90 h 105"/>
                <a:gd name="T8" fmla="*/ 81 w 98"/>
                <a:gd name="T9" fmla="*/ 86 h 105"/>
                <a:gd name="T10" fmla="*/ 75 w 98"/>
                <a:gd name="T11" fmla="*/ 78 h 105"/>
                <a:gd name="T12" fmla="*/ 63 w 98"/>
                <a:gd name="T13" fmla="*/ 63 h 105"/>
                <a:gd name="T14" fmla="*/ 52 w 98"/>
                <a:gd name="T15" fmla="*/ 46 h 105"/>
                <a:gd name="T16" fmla="*/ 40 w 98"/>
                <a:gd name="T17" fmla="*/ 27 h 105"/>
                <a:gd name="T18" fmla="*/ 29 w 98"/>
                <a:gd name="T19" fmla="*/ 13 h 105"/>
                <a:gd name="T20" fmla="*/ 23 w 98"/>
                <a:gd name="T21" fmla="*/ 5 h 105"/>
                <a:gd name="T22" fmla="*/ 15 w 98"/>
                <a:gd name="T23" fmla="*/ 2 h 105"/>
                <a:gd name="T24" fmla="*/ 8 w 98"/>
                <a:gd name="T25" fmla="*/ 0 h 105"/>
                <a:gd name="T26" fmla="*/ 0 w 98"/>
                <a:gd name="T27" fmla="*/ 2 h 105"/>
                <a:gd name="T28" fmla="*/ 4 w 98"/>
                <a:gd name="T29" fmla="*/ 13 h 105"/>
                <a:gd name="T30" fmla="*/ 8 w 98"/>
                <a:gd name="T31" fmla="*/ 11 h 105"/>
                <a:gd name="T32" fmla="*/ 11 w 98"/>
                <a:gd name="T33" fmla="*/ 13 h 105"/>
                <a:gd name="T34" fmla="*/ 15 w 98"/>
                <a:gd name="T35" fmla="*/ 15 h 105"/>
                <a:gd name="T36" fmla="*/ 19 w 98"/>
                <a:gd name="T37" fmla="*/ 19 h 105"/>
                <a:gd name="T38" fmla="*/ 31 w 98"/>
                <a:gd name="T39" fmla="*/ 34 h 105"/>
                <a:gd name="T40" fmla="*/ 42 w 98"/>
                <a:gd name="T41" fmla="*/ 52 h 105"/>
                <a:gd name="T42" fmla="*/ 54 w 98"/>
                <a:gd name="T43" fmla="*/ 69 h 105"/>
                <a:gd name="T44" fmla="*/ 67 w 98"/>
                <a:gd name="T45" fmla="*/ 86 h 105"/>
                <a:gd name="T46" fmla="*/ 73 w 98"/>
                <a:gd name="T47" fmla="*/ 94 h 105"/>
                <a:gd name="T48" fmla="*/ 81 w 98"/>
                <a:gd name="T49" fmla="*/ 100 h 105"/>
                <a:gd name="T50" fmla="*/ 88 w 98"/>
                <a:gd name="T51" fmla="*/ 103 h 105"/>
                <a:gd name="T52" fmla="*/ 98 w 98"/>
                <a:gd name="T53" fmla="*/ 105 h 105"/>
                <a:gd name="T54" fmla="*/ 98 w 98"/>
                <a:gd name="T55" fmla="*/ 105 h 105"/>
                <a:gd name="T56" fmla="*/ 98 w 98"/>
                <a:gd name="T57" fmla="*/ 94 h 1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8"/>
                <a:gd name="T88" fmla="*/ 0 h 105"/>
                <a:gd name="T89" fmla="*/ 98 w 98"/>
                <a:gd name="T90" fmla="*/ 105 h 10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8" h="105">
                  <a:moveTo>
                    <a:pt x="98" y="94"/>
                  </a:moveTo>
                  <a:lnTo>
                    <a:pt x="98" y="94"/>
                  </a:lnTo>
                  <a:lnTo>
                    <a:pt x="92" y="94"/>
                  </a:lnTo>
                  <a:lnTo>
                    <a:pt x="86" y="90"/>
                  </a:lnTo>
                  <a:lnTo>
                    <a:pt x="81" y="86"/>
                  </a:lnTo>
                  <a:lnTo>
                    <a:pt x="75" y="78"/>
                  </a:lnTo>
                  <a:lnTo>
                    <a:pt x="63" y="63"/>
                  </a:lnTo>
                  <a:lnTo>
                    <a:pt x="52" y="46"/>
                  </a:lnTo>
                  <a:lnTo>
                    <a:pt x="40" y="27"/>
                  </a:lnTo>
                  <a:lnTo>
                    <a:pt x="29" y="13"/>
                  </a:lnTo>
                  <a:lnTo>
                    <a:pt x="23" y="5"/>
                  </a:lnTo>
                  <a:lnTo>
                    <a:pt x="15" y="2"/>
                  </a:lnTo>
                  <a:lnTo>
                    <a:pt x="8" y="0"/>
                  </a:lnTo>
                  <a:lnTo>
                    <a:pt x="0" y="2"/>
                  </a:lnTo>
                  <a:lnTo>
                    <a:pt x="4" y="13"/>
                  </a:lnTo>
                  <a:lnTo>
                    <a:pt x="8" y="11"/>
                  </a:lnTo>
                  <a:lnTo>
                    <a:pt x="11" y="13"/>
                  </a:lnTo>
                  <a:lnTo>
                    <a:pt x="15" y="15"/>
                  </a:lnTo>
                  <a:lnTo>
                    <a:pt x="19" y="19"/>
                  </a:lnTo>
                  <a:lnTo>
                    <a:pt x="31" y="34"/>
                  </a:lnTo>
                  <a:lnTo>
                    <a:pt x="42" y="52"/>
                  </a:lnTo>
                  <a:lnTo>
                    <a:pt x="54" y="69"/>
                  </a:lnTo>
                  <a:lnTo>
                    <a:pt x="67" y="86"/>
                  </a:lnTo>
                  <a:lnTo>
                    <a:pt x="73" y="94"/>
                  </a:lnTo>
                  <a:lnTo>
                    <a:pt x="81" y="100"/>
                  </a:lnTo>
                  <a:lnTo>
                    <a:pt x="88" y="103"/>
                  </a:lnTo>
                  <a:lnTo>
                    <a:pt x="98" y="105"/>
                  </a:lnTo>
                  <a:lnTo>
                    <a:pt x="98" y="94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0" name="Freeform 41">
              <a:extLst>
                <a:ext uri="{FF2B5EF4-FFF2-40B4-BE49-F238E27FC236}">
                  <a16:creationId xmlns:a16="http://schemas.microsoft.com/office/drawing/2014/main" id="{D1193C27-51A7-5E5F-C9B7-8208EADE8E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9" y="1508"/>
              <a:ext cx="113" cy="21"/>
            </a:xfrm>
            <a:custGeom>
              <a:avLst/>
              <a:gdLst>
                <a:gd name="T0" fmla="*/ 109 w 113"/>
                <a:gd name="T1" fmla="*/ 0 h 21"/>
                <a:gd name="T2" fmla="*/ 109 w 113"/>
                <a:gd name="T3" fmla="*/ 0 h 21"/>
                <a:gd name="T4" fmla="*/ 94 w 113"/>
                <a:gd name="T5" fmla="*/ 4 h 21"/>
                <a:gd name="T6" fmla="*/ 80 w 113"/>
                <a:gd name="T7" fmla="*/ 8 h 21"/>
                <a:gd name="T8" fmla="*/ 67 w 113"/>
                <a:gd name="T9" fmla="*/ 10 h 21"/>
                <a:gd name="T10" fmla="*/ 52 w 113"/>
                <a:gd name="T11" fmla="*/ 10 h 21"/>
                <a:gd name="T12" fmla="*/ 25 w 113"/>
                <a:gd name="T13" fmla="*/ 8 h 21"/>
                <a:gd name="T14" fmla="*/ 0 w 113"/>
                <a:gd name="T15" fmla="*/ 6 h 21"/>
                <a:gd name="T16" fmla="*/ 0 w 113"/>
                <a:gd name="T17" fmla="*/ 17 h 21"/>
                <a:gd name="T18" fmla="*/ 25 w 113"/>
                <a:gd name="T19" fmla="*/ 19 h 21"/>
                <a:gd name="T20" fmla="*/ 52 w 113"/>
                <a:gd name="T21" fmla="*/ 21 h 21"/>
                <a:gd name="T22" fmla="*/ 67 w 113"/>
                <a:gd name="T23" fmla="*/ 19 h 21"/>
                <a:gd name="T24" fmla="*/ 82 w 113"/>
                <a:gd name="T25" fmla="*/ 19 h 21"/>
                <a:gd name="T26" fmla="*/ 98 w 113"/>
                <a:gd name="T27" fmla="*/ 15 h 21"/>
                <a:gd name="T28" fmla="*/ 113 w 113"/>
                <a:gd name="T29" fmla="*/ 10 h 21"/>
                <a:gd name="T30" fmla="*/ 113 w 113"/>
                <a:gd name="T31" fmla="*/ 10 h 21"/>
                <a:gd name="T32" fmla="*/ 109 w 113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3"/>
                <a:gd name="T52" fmla="*/ 0 h 21"/>
                <a:gd name="T53" fmla="*/ 113 w 113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3" h="21">
                  <a:moveTo>
                    <a:pt x="109" y="0"/>
                  </a:moveTo>
                  <a:lnTo>
                    <a:pt x="109" y="0"/>
                  </a:lnTo>
                  <a:lnTo>
                    <a:pt x="94" y="4"/>
                  </a:lnTo>
                  <a:lnTo>
                    <a:pt x="80" y="8"/>
                  </a:lnTo>
                  <a:lnTo>
                    <a:pt x="67" y="10"/>
                  </a:lnTo>
                  <a:lnTo>
                    <a:pt x="52" y="10"/>
                  </a:lnTo>
                  <a:lnTo>
                    <a:pt x="25" y="8"/>
                  </a:lnTo>
                  <a:lnTo>
                    <a:pt x="0" y="6"/>
                  </a:lnTo>
                  <a:lnTo>
                    <a:pt x="0" y="17"/>
                  </a:lnTo>
                  <a:lnTo>
                    <a:pt x="25" y="19"/>
                  </a:lnTo>
                  <a:lnTo>
                    <a:pt x="52" y="21"/>
                  </a:lnTo>
                  <a:lnTo>
                    <a:pt x="67" y="19"/>
                  </a:lnTo>
                  <a:lnTo>
                    <a:pt x="82" y="19"/>
                  </a:lnTo>
                  <a:lnTo>
                    <a:pt x="98" y="15"/>
                  </a:lnTo>
                  <a:lnTo>
                    <a:pt x="113" y="10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1" name="Freeform 42">
              <a:extLst>
                <a:ext uri="{FF2B5EF4-FFF2-40B4-BE49-F238E27FC236}">
                  <a16:creationId xmlns:a16="http://schemas.microsoft.com/office/drawing/2014/main" id="{7C42023B-9C95-87A1-E7AC-B9A3A4200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8" y="1443"/>
              <a:ext cx="158" cy="75"/>
            </a:xfrm>
            <a:custGeom>
              <a:avLst/>
              <a:gdLst>
                <a:gd name="T0" fmla="*/ 158 w 158"/>
                <a:gd name="T1" fmla="*/ 0 h 75"/>
                <a:gd name="T2" fmla="*/ 158 w 158"/>
                <a:gd name="T3" fmla="*/ 0 h 75"/>
                <a:gd name="T4" fmla="*/ 148 w 158"/>
                <a:gd name="T5" fmla="*/ 0 h 75"/>
                <a:gd name="T6" fmla="*/ 136 w 158"/>
                <a:gd name="T7" fmla="*/ 0 h 75"/>
                <a:gd name="T8" fmla="*/ 127 w 158"/>
                <a:gd name="T9" fmla="*/ 2 h 75"/>
                <a:gd name="T10" fmla="*/ 117 w 158"/>
                <a:gd name="T11" fmla="*/ 6 h 75"/>
                <a:gd name="T12" fmla="*/ 98 w 158"/>
                <a:gd name="T13" fmla="*/ 13 h 75"/>
                <a:gd name="T14" fmla="*/ 77 w 158"/>
                <a:gd name="T15" fmla="*/ 23 h 75"/>
                <a:gd name="T16" fmla="*/ 39 w 158"/>
                <a:gd name="T17" fmla="*/ 46 h 75"/>
                <a:gd name="T18" fmla="*/ 0 w 158"/>
                <a:gd name="T19" fmla="*/ 65 h 75"/>
                <a:gd name="T20" fmla="*/ 4 w 158"/>
                <a:gd name="T21" fmla="*/ 75 h 75"/>
                <a:gd name="T22" fmla="*/ 42 w 158"/>
                <a:gd name="T23" fmla="*/ 55 h 75"/>
                <a:gd name="T24" fmla="*/ 83 w 158"/>
                <a:gd name="T25" fmla="*/ 32 h 75"/>
                <a:gd name="T26" fmla="*/ 102 w 158"/>
                <a:gd name="T27" fmla="*/ 23 h 75"/>
                <a:gd name="T28" fmla="*/ 121 w 158"/>
                <a:gd name="T29" fmla="*/ 15 h 75"/>
                <a:gd name="T30" fmla="*/ 131 w 158"/>
                <a:gd name="T31" fmla="*/ 13 h 75"/>
                <a:gd name="T32" fmla="*/ 138 w 158"/>
                <a:gd name="T33" fmla="*/ 11 h 75"/>
                <a:gd name="T34" fmla="*/ 148 w 158"/>
                <a:gd name="T35" fmla="*/ 11 h 75"/>
                <a:gd name="T36" fmla="*/ 156 w 158"/>
                <a:gd name="T37" fmla="*/ 11 h 75"/>
                <a:gd name="T38" fmla="*/ 156 w 158"/>
                <a:gd name="T39" fmla="*/ 11 h 75"/>
                <a:gd name="T40" fmla="*/ 158 w 158"/>
                <a:gd name="T41" fmla="*/ 0 h 7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8"/>
                <a:gd name="T64" fmla="*/ 0 h 75"/>
                <a:gd name="T65" fmla="*/ 158 w 158"/>
                <a:gd name="T66" fmla="*/ 75 h 7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8" h="75">
                  <a:moveTo>
                    <a:pt x="158" y="0"/>
                  </a:moveTo>
                  <a:lnTo>
                    <a:pt x="158" y="0"/>
                  </a:lnTo>
                  <a:lnTo>
                    <a:pt x="148" y="0"/>
                  </a:lnTo>
                  <a:lnTo>
                    <a:pt x="136" y="0"/>
                  </a:lnTo>
                  <a:lnTo>
                    <a:pt x="127" y="2"/>
                  </a:lnTo>
                  <a:lnTo>
                    <a:pt x="117" y="6"/>
                  </a:lnTo>
                  <a:lnTo>
                    <a:pt x="98" y="13"/>
                  </a:lnTo>
                  <a:lnTo>
                    <a:pt x="77" y="23"/>
                  </a:lnTo>
                  <a:lnTo>
                    <a:pt x="39" y="46"/>
                  </a:lnTo>
                  <a:lnTo>
                    <a:pt x="0" y="65"/>
                  </a:lnTo>
                  <a:lnTo>
                    <a:pt x="4" y="75"/>
                  </a:lnTo>
                  <a:lnTo>
                    <a:pt x="42" y="55"/>
                  </a:lnTo>
                  <a:lnTo>
                    <a:pt x="83" y="32"/>
                  </a:lnTo>
                  <a:lnTo>
                    <a:pt x="102" y="23"/>
                  </a:lnTo>
                  <a:lnTo>
                    <a:pt x="121" y="15"/>
                  </a:lnTo>
                  <a:lnTo>
                    <a:pt x="131" y="13"/>
                  </a:lnTo>
                  <a:lnTo>
                    <a:pt x="138" y="11"/>
                  </a:lnTo>
                  <a:lnTo>
                    <a:pt x="148" y="11"/>
                  </a:lnTo>
                  <a:lnTo>
                    <a:pt x="156" y="11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2" name="Freeform 43">
              <a:extLst>
                <a:ext uri="{FF2B5EF4-FFF2-40B4-BE49-F238E27FC236}">
                  <a16:creationId xmlns:a16="http://schemas.microsoft.com/office/drawing/2014/main" id="{FFD62A06-FB9A-5F84-AADE-1F3C48D38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4" y="1443"/>
              <a:ext cx="253" cy="67"/>
            </a:xfrm>
            <a:custGeom>
              <a:avLst/>
              <a:gdLst>
                <a:gd name="T0" fmla="*/ 249 w 253"/>
                <a:gd name="T1" fmla="*/ 48 h 67"/>
                <a:gd name="T2" fmla="*/ 249 w 253"/>
                <a:gd name="T3" fmla="*/ 48 h 67"/>
                <a:gd name="T4" fmla="*/ 230 w 253"/>
                <a:gd name="T5" fmla="*/ 52 h 67"/>
                <a:gd name="T6" fmla="*/ 213 w 253"/>
                <a:gd name="T7" fmla="*/ 55 h 67"/>
                <a:gd name="T8" fmla="*/ 195 w 253"/>
                <a:gd name="T9" fmla="*/ 55 h 67"/>
                <a:gd name="T10" fmla="*/ 180 w 253"/>
                <a:gd name="T11" fmla="*/ 55 h 67"/>
                <a:gd name="T12" fmla="*/ 167 w 253"/>
                <a:gd name="T13" fmla="*/ 54 h 67"/>
                <a:gd name="T14" fmla="*/ 151 w 253"/>
                <a:gd name="T15" fmla="*/ 50 h 67"/>
                <a:gd name="T16" fmla="*/ 138 w 253"/>
                <a:gd name="T17" fmla="*/ 44 h 67"/>
                <a:gd name="T18" fmla="*/ 124 w 253"/>
                <a:gd name="T19" fmla="*/ 40 h 67"/>
                <a:gd name="T20" fmla="*/ 98 w 253"/>
                <a:gd name="T21" fmla="*/ 29 h 67"/>
                <a:gd name="T22" fmla="*/ 69 w 253"/>
                <a:gd name="T23" fmla="*/ 17 h 67"/>
                <a:gd name="T24" fmla="*/ 53 w 253"/>
                <a:gd name="T25" fmla="*/ 11 h 67"/>
                <a:gd name="T26" fmla="*/ 38 w 253"/>
                <a:gd name="T27" fmla="*/ 6 h 67"/>
                <a:gd name="T28" fmla="*/ 19 w 253"/>
                <a:gd name="T29" fmla="*/ 2 h 67"/>
                <a:gd name="T30" fmla="*/ 2 w 253"/>
                <a:gd name="T31" fmla="*/ 0 h 67"/>
                <a:gd name="T32" fmla="*/ 0 w 253"/>
                <a:gd name="T33" fmla="*/ 11 h 67"/>
                <a:gd name="T34" fmla="*/ 17 w 253"/>
                <a:gd name="T35" fmla="*/ 13 h 67"/>
                <a:gd name="T36" fmla="*/ 34 w 253"/>
                <a:gd name="T37" fmla="*/ 17 h 67"/>
                <a:gd name="T38" fmla="*/ 50 w 253"/>
                <a:gd name="T39" fmla="*/ 21 h 67"/>
                <a:gd name="T40" fmla="*/ 65 w 253"/>
                <a:gd name="T41" fmla="*/ 27 h 67"/>
                <a:gd name="T42" fmla="*/ 94 w 253"/>
                <a:gd name="T43" fmla="*/ 38 h 67"/>
                <a:gd name="T44" fmla="*/ 121 w 253"/>
                <a:gd name="T45" fmla="*/ 50 h 67"/>
                <a:gd name="T46" fmla="*/ 134 w 253"/>
                <a:gd name="T47" fmla="*/ 55 h 67"/>
                <a:gd name="T48" fmla="*/ 149 w 253"/>
                <a:gd name="T49" fmla="*/ 59 h 67"/>
                <a:gd name="T50" fmla="*/ 165 w 253"/>
                <a:gd name="T51" fmla="*/ 63 h 67"/>
                <a:gd name="T52" fmla="*/ 180 w 253"/>
                <a:gd name="T53" fmla="*/ 67 h 67"/>
                <a:gd name="T54" fmla="*/ 195 w 253"/>
                <a:gd name="T55" fmla="*/ 67 h 67"/>
                <a:gd name="T56" fmla="*/ 215 w 253"/>
                <a:gd name="T57" fmla="*/ 67 h 67"/>
                <a:gd name="T58" fmla="*/ 232 w 253"/>
                <a:gd name="T59" fmla="*/ 63 h 67"/>
                <a:gd name="T60" fmla="*/ 253 w 253"/>
                <a:gd name="T61" fmla="*/ 59 h 67"/>
                <a:gd name="T62" fmla="*/ 253 w 253"/>
                <a:gd name="T63" fmla="*/ 59 h 67"/>
                <a:gd name="T64" fmla="*/ 249 w 253"/>
                <a:gd name="T65" fmla="*/ 48 h 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53"/>
                <a:gd name="T100" fmla="*/ 0 h 67"/>
                <a:gd name="T101" fmla="*/ 253 w 253"/>
                <a:gd name="T102" fmla="*/ 67 h 6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53" h="67">
                  <a:moveTo>
                    <a:pt x="249" y="48"/>
                  </a:moveTo>
                  <a:lnTo>
                    <a:pt x="249" y="48"/>
                  </a:lnTo>
                  <a:lnTo>
                    <a:pt x="230" y="52"/>
                  </a:lnTo>
                  <a:lnTo>
                    <a:pt x="213" y="55"/>
                  </a:lnTo>
                  <a:lnTo>
                    <a:pt x="195" y="55"/>
                  </a:lnTo>
                  <a:lnTo>
                    <a:pt x="180" y="55"/>
                  </a:lnTo>
                  <a:lnTo>
                    <a:pt x="167" y="54"/>
                  </a:lnTo>
                  <a:lnTo>
                    <a:pt x="151" y="50"/>
                  </a:lnTo>
                  <a:lnTo>
                    <a:pt x="138" y="44"/>
                  </a:lnTo>
                  <a:lnTo>
                    <a:pt x="124" y="40"/>
                  </a:lnTo>
                  <a:lnTo>
                    <a:pt x="98" y="29"/>
                  </a:lnTo>
                  <a:lnTo>
                    <a:pt x="69" y="17"/>
                  </a:lnTo>
                  <a:lnTo>
                    <a:pt x="53" y="11"/>
                  </a:lnTo>
                  <a:lnTo>
                    <a:pt x="38" y="6"/>
                  </a:lnTo>
                  <a:lnTo>
                    <a:pt x="19" y="2"/>
                  </a:lnTo>
                  <a:lnTo>
                    <a:pt x="2" y="0"/>
                  </a:lnTo>
                  <a:lnTo>
                    <a:pt x="0" y="11"/>
                  </a:lnTo>
                  <a:lnTo>
                    <a:pt x="17" y="13"/>
                  </a:lnTo>
                  <a:lnTo>
                    <a:pt x="34" y="17"/>
                  </a:lnTo>
                  <a:lnTo>
                    <a:pt x="50" y="21"/>
                  </a:lnTo>
                  <a:lnTo>
                    <a:pt x="65" y="27"/>
                  </a:lnTo>
                  <a:lnTo>
                    <a:pt x="94" y="38"/>
                  </a:lnTo>
                  <a:lnTo>
                    <a:pt x="121" y="50"/>
                  </a:lnTo>
                  <a:lnTo>
                    <a:pt x="134" y="55"/>
                  </a:lnTo>
                  <a:lnTo>
                    <a:pt x="149" y="59"/>
                  </a:lnTo>
                  <a:lnTo>
                    <a:pt x="165" y="63"/>
                  </a:lnTo>
                  <a:lnTo>
                    <a:pt x="180" y="67"/>
                  </a:lnTo>
                  <a:lnTo>
                    <a:pt x="195" y="67"/>
                  </a:lnTo>
                  <a:lnTo>
                    <a:pt x="215" y="67"/>
                  </a:lnTo>
                  <a:lnTo>
                    <a:pt x="232" y="63"/>
                  </a:lnTo>
                  <a:lnTo>
                    <a:pt x="253" y="59"/>
                  </a:lnTo>
                  <a:lnTo>
                    <a:pt x="249" y="48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3" name="Freeform 44">
              <a:extLst>
                <a:ext uri="{FF2B5EF4-FFF2-40B4-BE49-F238E27FC236}">
                  <a16:creationId xmlns:a16="http://schemas.microsoft.com/office/drawing/2014/main" id="{95631E61-EA4F-D5E7-89B6-53ED23331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3" y="1441"/>
              <a:ext cx="165" cy="61"/>
            </a:xfrm>
            <a:custGeom>
              <a:avLst/>
              <a:gdLst>
                <a:gd name="T0" fmla="*/ 165 w 165"/>
                <a:gd name="T1" fmla="*/ 2 h 61"/>
                <a:gd name="T2" fmla="*/ 165 w 165"/>
                <a:gd name="T3" fmla="*/ 2 h 61"/>
                <a:gd name="T4" fmla="*/ 154 w 165"/>
                <a:gd name="T5" fmla="*/ 0 h 61"/>
                <a:gd name="T6" fmla="*/ 142 w 165"/>
                <a:gd name="T7" fmla="*/ 0 h 61"/>
                <a:gd name="T8" fmla="*/ 131 w 165"/>
                <a:gd name="T9" fmla="*/ 0 h 61"/>
                <a:gd name="T10" fmla="*/ 121 w 165"/>
                <a:gd name="T11" fmla="*/ 2 h 61"/>
                <a:gd name="T12" fmla="*/ 100 w 165"/>
                <a:gd name="T13" fmla="*/ 8 h 61"/>
                <a:gd name="T14" fmla="*/ 79 w 165"/>
                <a:gd name="T15" fmla="*/ 15 h 61"/>
                <a:gd name="T16" fmla="*/ 39 w 165"/>
                <a:gd name="T17" fmla="*/ 34 h 61"/>
                <a:gd name="T18" fmla="*/ 0 w 165"/>
                <a:gd name="T19" fmla="*/ 50 h 61"/>
                <a:gd name="T20" fmla="*/ 4 w 165"/>
                <a:gd name="T21" fmla="*/ 61 h 61"/>
                <a:gd name="T22" fmla="*/ 44 w 165"/>
                <a:gd name="T23" fmla="*/ 44 h 61"/>
                <a:gd name="T24" fmla="*/ 83 w 165"/>
                <a:gd name="T25" fmla="*/ 27 h 61"/>
                <a:gd name="T26" fmla="*/ 104 w 165"/>
                <a:gd name="T27" fmla="*/ 19 h 61"/>
                <a:gd name="T28" fmla="*/ 123 w 165"/>
                <a:gd name="T29" fmla="*/ 13 h 61"/>
                <a:gd name="T30" fmla="*/ 133 w 165"/>
                <a:gd name="T31" fmla="*/ 11 h 61"/>
                <a:gd name="T32" fmla="*/ 142 w 165"/>
                <a:gd name="T33" fmla="*/ 11 h 61"/>
                <a:gd name="T34" fmla="*/ 154 w 165"/>
                <a:gd name="T35" fmla="*/ 11 h 61"/>
                <a:gd name="T36" fmla="*/ 163 w 165"/>
                <a:gd name="T37" fmla="*/ 11 h 61"/>
                <a:gd name="T38" fmla="*/ 163 w 165"/>
                <a:gd name="T39" fmla="*/ 11 h 61"/>
                <a:gd name="T40" fmla="*/ 165 w 165"/>
                <a:gd name="T41" fmla="*/ 2 h 6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5"/>
                <a:gd name="T64" fmla="*/ 0 h 61"/>
                <a:gd name="T65" fmla="*/ 165 w 165"/>
                <a:gd name="T66" fmla="*/ 61 h 6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5" h="61">
                  <a:moveTo>
                    <a:pt x="165" y="2"/>
                  </a:moveTo>
                  <a:lnTo>
                    <a:pt x="165" y="2"/>
                  </a:lnTo>
                  <a:lnTo>
                    <a:pt x="154" y="0"/>
                  </a:lnTo>
                  <a:lnTo>
                    <a:pt x="142" y="0"/>
                  </a:lnTo>
                  <a:lnTo>
                    <a:pt x="131" y="0"/>
                  </a:lnTo>
                  <a:lnTo>
                    <a:pt x="121" y="2"/>
                  </a:lnTo>
                  <a:lnTo>
                    <a:pt x="100" y="8"/>
                  </a:lnTo>
                  <a:lnTo>
                    <a:pt x="79" y="15"/>
                  </a:lnTo>
                  <a:lnTo>
                    <a:pt x="39" y="34"/>
                  </a:lnTo>
                  <a:lnTo>
                    <a:pt x="0" y="50"/>
                  </a:lnTo>
                  <a:lnTo>
                    <a:pt x="4" y="61"/>
                  </a:lnTo>
                  <a:lnTo>
                    <a:pt x="44" y="44"/>
                  </a:lnTo>
                  <a:lnTo>
                    <a:pt x="83" y="27"/>
                  </a:lnTo>
                  <a:lnTo>
                    <a:pt x="104" y="19"/>
                  </a:lnTo>
                  <a:lnTo>
                    <a:pt x="123" y="13"/>
                  </a:lnTo>
                  <a:lnTo>
                    <a:pt x="133" y="11"/>
                  </a:lnTo>
                  <a:lnTo>
                    <a:pt x="142" y="11"/>
                  </a:lnTo>
                  <a:lnTo>
                    <a:pt x="154" y="11"/>
                  </a:lnTo>
                  <a:lnTo>
                    <a:pt x="163" y="11"/>
                  </a:lnTo>
                  <a:lnTo>
                    <a:pt x="165" y="2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4" name="Freeform 45">
              <a:extLst>
                <a:ext uri="{FF2B5EF4-FFF2-40B4-BE49-F238E27FC236}">
                  <a16:creationId xmlns:a16="http://schemas.microsoft.com/office/drawing/2014/main" id="{8FC8D369-850F-C60E-5D3B-8AD2EBA9AC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6" y="1443"/>
              <a:ext cx="187" cy="90"/>
            </a:xfrm>
            <a:custGeom>
              <a:avLst/>
              <a:gdLst>
                <a:gd name="T0" fmla="*/ 187 w 187"/>
                <a:gd name="T1" fmla="*/ 79 h 90"/>
                <a:gd name="T2" fmla="*/ 187 w 187"/>
                <a:gd name="T3" fmla="*/ 79 h 90"/>
                <a:gd name="T4" fmla="*/ 162 w 187"/>
                <a:gd name="T5" fmla="*/ 71 h 90"/>
                <a:gd name="T6" fmla="*/ 137 w 187"/>
                <a:gd name="T7" fmla="*/ 59 h 90"/>
                <a:gd name="T8" fmla="*/ 114 w 187"/>
                <a:gd name="T9" fmla="*/ 48 h 90"/>
                <a:gd name="T10" fmla="*/ 91 w 187"/>
                <a:gd name="T11" fmla="*/ 36 h 90"/>
                <a:gd name="T12" fmla="*/ 69 w 187"/>
                <a:gd name="T13" fmla="*/ 25 h 90"/>
                <a:gd name="T14" fmla="*/ 46 w 187"/>
                <a:gd name="T15" fmla="*/ 13 h 90"/>
                <a:gd name="T16" fmla="*/ 25 w 187"/>
                <a:gd name="T17" fmla="*/ 6 h 90"/>
                <a:gd name="T18" fmla="*/ 2 w 187"/>
                <a:gd name="T19" fmla="*/ 0 h 90"/>
                <a:gd name="T20" fmla="*/ 0 w 187"/>
                <a:gd name="T21" fmla="*/ 9 h 90"/>
                <a:gd name="T22" fmla="*/ 21 w 187"/>
                <a:gd name="T23" fmla="*/ 15 h 90"/>
                <a:gd name="T24" fmla="*/ 43 w 187"/>
                <a:gd name="T25" fmla="*/ 25 h 90"/>
                <a:gd name="T26" fmla="*/ 64 w 187"/>
                <a:gd name="T27" fmla="*/ 34 h 90"/>
                <a:gd name="T28" fmla="*/ 87 w 187"/>
                <a:gd name="T29" fmla="*/ 46 h 90"/>
                <a:gd name="T30" fmla="*/ 108 w 187"/>
                <a:gd name="T31" fmla="*/ 57 h 90"/>
                <a:gd name="T32" fmla="*/ 133 w 187"/>
                <a:gd name="T33" fmla="*/ 71 h 90"/>
                <a:gd name="T34" fmla="*/ 158 w 187"/>
                <a:gd name="T35" fmla="*/ 80 h 90"/>
                <a:gd name="T36" fmla="*/ 185 w 187"/>
                <a:gd name="T37" fmla="*/ 90 h 90"/>
                <a:gd name="T38" fmla="*/ 185 w 187"/>
                <a:gd name="T39" fmla="*/ 90 h 90"/>
                <a:gd name="T40" fmla="*/ 187 w 187"/>
                <a:gd name="T41" fmla="*/ 79 h 9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7"/>
                <a:gd name="T64" fmla="*/ 0 h 90"/>
                <a:gd name="T65" fmla="*/ 187 w 187"/>
                <a:gd name="T66" fmla="*/ 90 h 9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7" h="90">
                  <a:moveTo>
                    <a:pt x="187" y="79"/>
                  </a:moveTo>
                  <a:lnTo>
                    <a:pt x="187" y="79"/>
                  </a:lnTo>
                  <a:lnTo>
                    <a:pt x="162" y="71"/>
                  </a:lnTo>
                  <a:lnTo>
                    <a:pt x="137" y="59"/>
                  </a:lnTo>
                  <a:lnTo>
                    <a:pt x="114" y="48"/>
                  </a:lnTo>
                  <a:lnTo>
                    <a:pt x="91" y="36"/>
                  </a:lnTo>
                  <a:lnTo>
                    <a:pt x="69" y="25"/>
                  </a:lnTo>
                  <a:lnTo>
                    <a:pt x="46" y="13"/>
                  </a:lnTo>
                  <a:lnTo>
                    <a:pt x="25" y="6"/>
                  </a:lnTo>
                  <a:lnTo>
                    <a:pt x="2" y="0"/>
                  </a:lnTo>
                  <a:lnTo>
                    <a:pt x="0" y="9"/>
                  </a:lnTo>
                  <a:lnTo>
                    <a:pt x="21" y="15"/>
                  </a:lnTo>
                  <a:lnTo>
                    <a:pt x="43" y="25"/>
                  </a:lnTo>
                  <a:lnTo>
                    <a:pt x="64" y="34"/>
                  </a:lnTo>
                  <a:lnTo>
                    <a:pt x="87" y="46"/>
                  </a:lnTo>
                  <a:lnTo>
                    <a:pt x="108" y="57"/>
                  </a:lnTo>
                  <a:lnTo>
                    <a:pt x="133" y="71"/>
                  </a:lnTo>
                  <a:lnTo>
                    <a:pt x="158" y="80"/>
                  </a:lnTo>
                  <a:lnTo>
                    <a:pt x="185" y="90"/>
                  </a:lnTo>
                  <a:lnTo>
                    <a:pt x="187" y="79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5" name="Freeform 46">
              <a:extLst>
                <a:ext uri="{FF2B5EF4-FFF2-40B4-BE49-F238E27FC236}">
                  <a16:creationId xmlns:a16="http://schemas.microsoft.com/office/drawing/2014/main" id="{09B4860F-17D6-510F-2F74-0148535A7B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1" y="1487"/>
              <a:ext cx="180" cy="48"/>
            </a:xfrm>
            <a:custGeom>
              <a:avLst/>
              <a:gdLst>
                <a:gd name="T0" fmla="*/ 180 w 180"/>
                <a:gd name="T1" fmla="*/ 4 h 48"/>
                <a:gd name="T2" fmla="*/ 176 w 180"/>
                <a:gd name="T3" fmla="*/ 2 h 48"/>
                <a:gd name="T4" fmla="*/ 163 w 180"/>
                <a:gd name="T5" fmla="*/ 0 h 48"/>
                <a:gd name="T6" fmla="*/ 147 w 180"/>
                <a:gd name="T7" fmla="*/ 0 h 48"/>
                <a:gd name="T8" fmla="*/ 136 w 180"/>
                <a:gd name="T9" fmla="*/ 2 h 48"/>
                <a:gd name="T10" fmla="*/ 124 w 180"/>
                <a:gd name="T11" fmla="*/ 4 h 48"/>
                <a:gd name="T12" fmla="*/ 103 w 180"/>
                <a:gd name="T13" fmla="*/ 11 h 48"/>
                <a:gd name="T14" fmla="*/ 86 w 180"/>
                <a:gd name="T15" fmla="*/ 19 h 48"/>
                <a:gd name="T16" fmla="*/ 69 w 180"/>
                <a:gd name="T17" fmla="*/ 27 h 48"/>
                <a:gd name="T18" fmla="*/ 49 w 180"/>
                <a:gd name="T19" fmla="*/ 35 h 48"/>
                <a:gd name="T20" fmla="*/ 40 w 180"/>
                <a:gd name="T21" fmla="*/ 36 h 48"/>
                <a:gd name="T22" fmla="*/ 28 w 180"/>
                <a:gd name="T23" fmla="*/ 36 h 48"/>
                <a:gd name="T24" fmla="*/ 15 w 180"/>
                <a:gd name="T25" fmla="*/ 36 h 48"/>
                <a:gd name="T26" fmla="*/ 2 w 180"/>
                <a:gd name="T27" fmla="*/ 35 h 48"/>
                <a:gd name="T28" fmla="*/ 0 w 180"/>
                <a:gd name="T29" fmla="*/ 46 h 48"/>
                <a:gd name="T30" fmla="*/ 15 w 180"/>
                <a:gd name="T31" fmla="*/ 48 h 48"/>
                <a:gd name="T32" fmla="*/ 28 w 180"/>
                <a:gd name="T33" fmla="*/ 48 h 48"/>
                <a:gd name="T34" fmla="*/ 42 w 180"/>
                <a:gd name="T35" fmla="*/ 46 h 48"/>
                <a:gd name="T36" fmla="*/ 53 w 180"/>
                <a:gd name="T37" fmla="*/ 44 h 48"/>
                <a:gd name="T38" fmla="*/ 73 w 180"/>
                <a:gd name="T39" fmla="*/ 38 h 48"/>
                <a:gd name="T40" fmla="*/ 92 w 180"/>
                <a:gd name="T41" fmla="*/ 29 h 48"/>
                <a:gd name="T42" fmla="*/ 109 w 180"/>
                <a:gd name="T43" fmla="*/ 21 h 48"/>
                <a:gd name="T44" fmla="*/ 126 w 180"/>
                <a:gd name="T45" fmla="*/ 15 h 48"/>
                <a:gd name="T46" fmla="*/ 138 w 180"/>
                <a:gd name="T47" fmla="*/ 13 h 48"/>
                <a:gd name="T48" fmla="*/ 149 w 180"/>
                <a:gd name="T49" fmla="*/ 11 h 48"/>
                <a:gd name="T50" fmla="*/ 161 w 180"/>
                <a:gd name="T51" fmla="*/ 11 h 48"/>
                <a:gd name="T52" fmla="*/ 176 w 180"/>
                <a:gd name="T53" fmla="*/ 13 h 48"/>
                <a:gd name="T54" fmla="*/ 172 w 180"/>
                <a:gd name="T55" fmla="*/ 11 h 48"/>
                <a:gd name="T56" fmla="*/ 180 w 180"/>
                <a:gd name="T57" fmla="*/ 4 h 4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80"/>
                <a:gd name="T88" fmla="*/ 0 h 48"/>
                <a:gd name="T89" fmla="*/ 180 w 180"/>
                <a:gd name="T90" fmla="*/ 48 h 4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80" h="48">
                  <a:moveTo>
                    <a:pt x="180" y="4"/>
                  </a:moveTo>
                  <a:lnTo>
                    <a:pt x="176" y="2"/>
                  </a:lnTo>
                  <a:lnTo>
                    <a:pt x="163" y="0"/>
                  </a:lnTo>
                  <a:lnTo>
                    <a:pt x="147" y="0"/>
                  </a:lnTo>
                  <a:lnTo>
                    <a:pt x="136" y="2"/>
                  </a:lnTo>
                  <a:lnTo>
                    <a:pt x="124" y="4"/>
                  </a:lnTo>
                  <a:lnTo>
                    <a:pt x="103" y="11"/>
                  </a:lnTo>
                  <a:lnTo>
                    <a:pt x="86" y="19"/>
                  </a:lnTo>
                  <a:lnTo>
                    <a:pt x="69" y="27"/>
                  </a:lnTo>
                  <a:lnTo>
                    <a:pt x="49" y="35"/>
                  </a:lnTo>
                  <a:lnTo>
                    <a:pt x="40" y="36"/>
                  </a:lnTo>
                  <a:lnTo>
                    <a:pt x="28" y="36"/>
                  </a:lnTo>
                  <a:lnTo>
                    <a:pt x="15" y="36"/>
                  </a:lnTo>
                  <a:lnTo>
                    <a:pt x="2" y="35"/>
                  </a:lnTo>
                  <a:lnTo>
                    <a:pt x="0" y="46"/>
                  </a:lnTo>
                  <a:lnTo>
                    <a:pt x="15" y="48"/>
                  </a:lnTo>
                  <a:lnTo>
                    <a:pt x="28" y="48"/>
                  </a:lnTo>
                  <a:lnTo>
                    <a:pt x="42" y="46"/>
                  </a:lnTo>
                  <a:lnTo>
                    <a:pt x="53" y="44"/>
                  </a:lnTo>
                  <a:lnTo>
                    <a:pt x="73" y="38"/>
                  </a:lnTo>
                  <a:lnTo>
                    <a:pt x="92" y="29"/>
                  </a:lnTo>
                  <a:lnTo>
                    <a:pt x="109" y="21"/>
                  </a:lnTo>
                  <a:lnTo>
                    <a:pt x="126" y="15"/>
                  </a:lnTo>
                  <a:lnTo>
                    <a:pt x="138" y="13"/>
                  </a:lnTo>
                  <a:lnTo>
                    <a:pt x="149" y="11"/>
                  </a:lnTo>
                  <a:lnTo>
                    <a:pt x="161" y="11"/>
                  </a:lnTo>
                  <a:lnTo>
                    <a:pt x="176" y="13"/>
                  </a:lnTo>
                  <a:lnTo>
                    <a:pt x="172" y="11"/>
                  </a:lnTo>
                  <a:lnTo>
                    <a:pt x="180" y="4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6" name="Freeform 47">
              <a:extLst>
                <a:ext uri="{FF2B5EF4-FFF2-40B4-BE49-F238E27FC236}">
                  <a16:creationId xmlns:a16="http://schemas.microsoft.com/office/drawing/2014/main" id="{F7666B2D-EFB4-1A98-01F6-5CAC25E98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3" y="1491"/>
              <a:ext cx="400" cy="84"/>
            </a:xfrm>
            <a:custGeom>
              <a:avLst/>
              <a:gdLst>
                <a:gd name="T0" fmla="*/ 400 w 400"/>
                <a:gd name="T1" fmla="*/ 61 h 84"/>
                <a:gd name="T2" fmla="*/ 398 w 400"/>
                <a:gd name="T3" fmla="*/ 61 h 84"/>
                <a:gd name="T4" fmla="*/ 371 w 400"/>
                <a:gd name="T5" fmla="*/ 65 h 84"/>
                <a:gd name="T6" fmla="*/ 342 w 400"/>
                <a:gd name="T7" fmla="*/ 69 h 84"/>
                <a:gd name="T8" fmla="*/ 315 w 400"/>
                <a:gd name="T9" fmla="*/ 71 h 84"/>
                <a:gd name="T10" fmla="*/ 288 w 400"/>
                <a:gd name="T11" fmla="*/ 73 h 84"/>
                <a:gd name="T12" fmla="*/ 261 w 400"/>
                <a:gd name="T13" fmla="*/ 73 h 84"/>
                <a:gd name="T14" fmla="*/ 234 w 400"/>
                <a:gd name="T15" fmla="*/ 73 h 84"/>
                <a:gd name="T16" fmla="*/ 210 w 400"/>
                <a:gd name="T17" fmla="*/ 71 h 84"/>
                <a:gd name="T18" fmla="*/ 183 w 400"/>
                <a:gd name="T19" fmla="*/ 69 h 84"/>
                <a:gd name="T20" fmla="*/ 158 w 400"/>
                <a:gd name="T21" fmla="*/ 63 h 84"/>
                <a:gd name="T22" fmla="*/ 135 w 400"/>
                <a:gd name="T23" fmla="*/ 59 h 84"/>
                <a:gd name="T24" fmla="*/ 112 w 400"/>
                <a:gd name="T25" fmla="*/ 52 h 84"/>
                <a:gd name="T26" fmla="*/ 89 w 400"/>
                <a:gd name="T27" fmla="*/ 44 h 84"/>
                <a:gd name="T28" fmla="*/ 68 w 400"/>
                <a:gd name="T29" fmla="*/ 34 h 84"/>
                <a:gd name="T30" fmla="*/ 46 w 400"/>
                <a:gd name="T31" fmla="*/ 25 h 84"/>
                <a:gd name="T32" fmla="*/ 25 w 400"/>
                <a:gd name="T33" fmla="*/ 13 h 84"/>
                <a:gd name="T34" fmla="*/ 8 w 400"/>
                <a:gd name="T35" fmla="*/ 0 h 84"/>
                <a:gd name="T36" fmla="*/ 0 w 400"/>
                <a:gd name="T37" fmla="*/ 7 h 84"/>
                <a:gd name="T38" fmla="*/ 20 w 400"/>
                <a:gd name="T39" fmla="*/ 23 h 84"/>
                <a:gd name="T40" fmla="*/ 41 w 400"/>
                <a:gd name="T41" fmla="*/ 34 h 84"/>
                <a:gd name="T42" fmla="*/ 62 w 400"/>
                <a:gd name="T43" fmla="*/ 46 h 84"/>
                <a:gd name="T44" fmla="*/ 85 w 400"/>
                <a:gd name="T45" fmla="*/ 54 h 84"/>
                <a:gd name="T46" fmla="*/ 108 w 400"/>
                <a:gd name="T47" fmla="*/ 63 h 84"/>
                <a:gd name="T48" fmla="*/ 131 w 400"/>
                <a:gd name="T49" fmla="*/ 69 h 84"/>
                <a:gd name="T50" fmla="*/ 156 w 400"/>
                <a:gd name="T51" fmla="*/ 75 h 84"/>
                <a:gd name="T52" fmla="*/ 183 w 400"/>
                <a:gd name="T53" fmla="*/ 79 h 84"/>
                <a:gd name="T54" fmla="*/ 208 w 400"/>
                <a:gd name="T55" fmla="*/ 82 h 84"/>
                <a:gd name="T56" fmla="*/ 234 w 400"/>
                <a:gd name="T57" fmla="*/ 84 h 84"/>
                <a:gd name="T58" fmla="*/ 261 w 400"/>
                <a:gd name="T59" fmla="*/ 84 h 84"/>
                <a:gd name="T60" fmla="*/ 288 w 400"/>
                <a:gd name="T61" fmla="*/ 84 h 84"/>
                <a:gd name="T62" fmla="*/ 317 w 400"/>
                <a:gd name="T63" fmla="*/ 82 h 84"/>
                <a:gd name="T64" fmla="*/ 344 w 400"/>
                <a:gd name="T65" fmla="*/ 80 h 84"/>
                <a:gd name="T66" fmla="*/ 373 w 400"/>
                <a:gd name="T67" fmla="*/ 77 h 84"/>
                <a:gd name="T68" fmla="*/ 400 w 400"/>
                <a:gd name="T69" fmla="*/ 73 h 84"/>
                <a:gd name="T70" fmla="*/ 400 w 400"/>
                <a:gd name="T71" fmla="*/ 73 h 84"/>
                <a:gd name="T72" fmla="*/ 400 w 400"/>
                <a:gd name="T73" fmla="*/ 61 h 8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00"/>
                <a:gd name="T112" fmla="*/ 0 h 84"/>
                <a:gd name="T113" fmla="*/ 400 w 400"/>
                <a:gd name="T114" fmla="*/ 84 h 8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00" h="84">
                  <a:moveTo>
                    <a:pt x="400" y="61"/>
                  </a:moveTo>
                  <a:lnTo>
                    <a:pt x="398" y="61"/>
                  </a:lnTo>
                  <a:lnTo>
                    <a:pt x="371" y="65"/>
                  </a:lnTo>
                  <a:lnTo>
                    <a:pt x="342" y="69"/>
                  </a:lnTo>
                  <a:lnTo>
                    <a:pt x="315" y="71"/>
                  </a:lnTo>
                  <a:lnTo>
                    <a:pt x="288" y="73"/>
                  </a:lnTo>
                  <a:lnTo>
                    <a:pt x="261" y="73"/>
                  </a:lnTo>
                  <a:lnTo>
                    <a:pt x="234" y="73"/>
                  </a:lnTo>
                  <a:lnTo>
                    <a:pt x="210" y="71"/>
                  </a:lnTo>
                  <a:lnTo>
                    <a:pt x="183" y="69"/>
                  </a:lnTo>
                  <a:lnTo>
                    <a:pt x="158" y="63"/>
                  </a:lnTo>
                  <a:lnTo>
                    <a:pt x="135" y="59"/>
                  </a:lnTo>
                  <a:lnTo>
                    <a:pt x="112" y="52"/>
                  </a:lnTo>
                  <a:lnTo>
                    <a:pt x="89" y="44"/>
                  </a:lnTo>
                  <a:lnTo>
                    <a:pt x="68" y="34"/>
                  </a:lnTo>
                  <a:lnTo>
                    <a:pt x="46" y="25"/>
                  </a:lnTo>
                  <a:lnTo>
                    <a:pt x="25" y="13"/>
                  </a:lnTo>
                  <a:lnTo>
                    <a:pt x="8" y="0"/>
                  </a:lnTo>
                  <a:lnTo>
                    <a:pt x="0" y="7"/>
                  </a:lnTo>
                  <a:lnTo>
                    <a:pt x="20" y="23"/>
                  </a:lnTo>
                  <a:lnTo>
                    <a:pt x="41" y="34"/>
                  </a:lnTo>
                  <a:lnTo>
                    <a:pt x="62" y="46"/>
                  </a:lnTo>
                  <a:lnTo>
                    <a:pt x="85" y="54"/>
                  </a:lnTo>
                  <a:lnTo>
                    <a:pt x="108" y="63"/>
                  </a:lnTo>
                  <a:lnTo>
                    <a:pt x="131" y="69"/>
                  </a:lnTo>
                  <a:lnTo>
                    <a:pt x="156" y="75"/>
                  </a:lnTo>
                  <a:lnTo>
                    <a:pt x="183" y="79"/>
                  </a:lnTo>
                  <a:lnTo>
                    <a:pt x="208" y="82"/>
                  </a:lnTo>
                  <a:lnTo>
                    <a:pt x="234" y="84"/>
                  </a:lnTo>
                  <a:lnTo>
                    <a:pt x="261" y="84"/>
                  </a:lnTo>
                  <a:lnTo>
                    <a:pt x="288" y="84"/>
                  </a:lnTo>
                  <a:lnTo>
                    <a:pt x="317" y="82"/>
                  </a:lnTo>
                  <a:lnTo>
                    <a:pt x="344" y="80"/>
                  </a:lnTo>
                  <a:lnTo>
                    <a:pt x="373" y="77"/>
                  </a:lnTo>
                  <a:lnTo>
                    <a:pt x="400" y="73"/>
                  </a:lnTo>
                  <a:lnTo>
                    <a:pt x="400" y="61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7" name="Freeform 48">
              <a:extLst>
                <a:ext uri="{FF2B5EF4-FFF2-40B4-BE49-F238E27FC236}">
                  <a16:creationId xmlns:a16="http://schemas.microsoft.com/office/drawing/2014/main" id="{F9D55E00-E27C-E94D-B756-B0EADF7A9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3" y="1552"/>
              <a:ext cx="142" cy="87"/>
            </a:xfrm>
            <a:custGeom>
              <a:avLst/>
              <a:gdLst>
                <a:gd name="T0" fmla="*/ 142 w 142"/>
                <a:gd name="T1" fmla="*/ 77 h 87"/>
                <a:gd name="T2" fmla="*/ 142 w 142"/>
                <a:gd name="T3" fmla="*/ 77 h 87"/>
                <a:gd name="T4" fmla="*/ 109 w 142"/>
                <a:gd name="T5" fmla="*/ 54 h 87"/>
                <a:gd name="T6" fmla="*/ 78 w 142"/>
                <a:gd name="T7" fmla="*/ 31 h 87"/>
                <a:gd name="T8" fmla="*/ 61 w 142"/>
                <a:gd name="T9" fmla="*/ 21 h 87"/>
                <a:gd name="T10" fmla="*/ 42 w 142"/>
                <a:gd name="T11" fmla="*/ 12 h 87"/>
                <a:gd name="T12" fmla="*/ 23 w 142"/>
                <a:gd name="T13" fmla="*/ 4 h 87"/>
                <a:gd name="T14" fmla="*/ 0 w 142"/>
                <a:gd name="T15" fmla="*/ 0 h 87"/>
                <a:gd name="T16" fmla="*/ 0 w 142"/>
                <a:gd name="T17" fmla="*/ 12 h 87"/>
                <a:gd name="T18" fmla="*/ 19 w 142"/>
                <a:gd name="T19" fmla="*/ 16 h 87"/>
                <a:gd name="T20" fmla="*/ 38 w 142"/>
                <a:gd name="T21" fmla="*/ 21 h 87"/>
                <a:gd name="T22" fmla="*/ 55 w 142"/>
                <a:gd name="T23" fmla="*/ 31 h 87"/>
                <a:gd name="T24" fmla="*/ 71 w 142"/>
                <a:gd name="T25" fmla="*/ 41 h 87"/>
                <a:gd name="T26" fmla="*/ 103 w 142"/>
                <a:gd name="T27" fmla="*/ 64 h 87"/>
                <a:gd name="T28" fmla="*/ 136 w 142"/>
                <a:gd name="T29" fmla="*/ 87 h 87"/>
                <a:gd name="T30" fmla="*/ 136 w 142"/>
                <a:gd name="T31" fmla="*/ 87 h 87"/>
                <a:gd name="T32" fmla="*/ 142 w 142"/>
                <a:gd name="T33" fmla="*/ 77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2"/>
                <a:gd name="T52" fmla="*/ 0 h 87"/>
                <a:gd name="T53" fmla="*/ 142 w 142"/>
                <a:gd name="T54" fmla="*/ 87 h 8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2" h="87">
                  <a:moveTo>
                    <a:pt x="142" y="77"/>
                  </a:moveTo>
                  <a:lnTo>
                    <a:pt x="142" y="77"/>
                  </a:lnTo>
                  <a:lnTo>
                    <a:pt x="109" y="54"/>
                  </a:lnTo>
                  <a:lnTo>
                    <a:pt x="78" y="31"/>
                  </a:lnTo>
                  <a:lnTo>
                    <a:pt x="61" y="21"/>
                  </a:lnTo>
                  <a:lnTo>
                    <a:pt x="42" y="12"/>
                  </a:lnTo>
                  <a:lnTo>
                    <a:pt x="23" y="4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9" y="16"/>
                  </a:lnTo>
                  <a:lnTo>
                    <a:pt x="38" y="21"/>
                  </a:lnTo>
                  <a:lnTo>
                    <a:pt x="55" y="31"/>
                  </a:lnTo>
                  <a:lnTo>
                    <a:pt x="71" y="41"/>
                  </a:lnTo>
                  <a:lnTo>
                    <a:pt x="103" y="64"/>
                  </a:lnTo>
                  <a:lnTo>
                    <a:pt x="136" y="87"/>
                  </a:lnTo>
                  <a:lnTo>
                    <a:pt x="142" y="77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8" name="Freeform 49">
              <a:extLst>
                <a:ext uri="{FF2B5EF4-FFF2-40B4-BE49-F238E27FC236}">
                  <a16:creationId xmlns:a16="http://schemas.microsoft.com/office/drawing/2014/main" id="{75BD1211-D96C-A883-3529-EC966D7DB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9" y="1629"/>
              <a:ext cx="90" cy="25"/>
            </a:xfrm>
            <a:custGeom>
              <a:avLst/>
              <a:gdLst>
                <a:gd name="T0" fmla="*/ 90 w 90"/>
                <a:gd name="T1" fmla="*/ 14 h 25"/>
                <a:gd name="T2" fmla="*/ 90 w 90"/>
                <a:gd name="T3" fmla="*/ 14 h 25"/>
                <a:gd name="T4" fmla="*/ 67 w 90"/>
                <a:gd name="T5" fmla="*/ 10 h 25"/>
                <a:gd name="T6" fmla="*/ 44 w 90"/>
                <a:gd name="T7" fmla="*/ 8 h 25"/>
                <a:gd name="T8" fmla="*/ 32 w 90"/>
                <a:gd name="T9" fmla="*/ 8 h 25"/>
                <a:gd name="T10" fmla="*/ 23 w 90"/>
                <a:gd name="T11" fmla="*/ 6 h 25"/>
                <a:gd name="T12" fmla="*/ 13 w 90"/>
                <a:gd name="T13" fmla="*/ 4 h 25"/>
                <a:gd name="T14" fmla="*/ 6 w 90"/>
                <a:gd name="T15" fmla="*/ 0 h 25"/>
                <a:gd name="T16" fmla="*/ 0 w 90"/>
                <a:gd name="T17" fmla="*/ 10 h 25"/>
                <a:gd name="T18" fmla="*/ 9 w 90"/>
                <a:gd name="T19" fmla="*/ 14 h 25"/>
                <a:gd name="T20" fmla="*/ 21 w 90"/>
                <a:gd name="T21" fmla="*/ 17 h 25"/>
                <a:gd name="T22" fmla="*/ 32 w 90"/>
                <a:gd name="T23" fmla="*/ 19 h 25"/>
                <a:gd name="T24" fmla="*/ 44 w 90"/>
                <a:gd name="T25" fmla="*/ 19 h 25"/>
                <a:gd name="T26" fmla="*/ 65 w 90"/>
                <a:gd name="T27" fmla="*/ 19 h 25"/>
                <a:gd name="T28" fmla="*/ 84 w 90"/>
                <a:gd name="T29" fmla="*/ 25 h 25"/>
                <a:gd name="T30" fmla="*/ 84 w 90"/>
                <a:gd name="T31" fmla="*/ 25 h 25"/>
                <a:gd name="T32" fmla="*/ 90 w 90"/>
                <a:gd name="T33" fmla="*/ 14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0"/>
                <a:gd name="T52" fmla="*/ 0 h 25"/>
                <a:gd name="T53" fmla="*/ 90 w 90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0" h="25">
                  <a:moveTo>
                    <a:pt x="90" y="14"/>
                  </a:moveTo>
                  <a:lnTo>
                    <a:pt x="90" y="14"/>
                  </a:lnTo>
                  <a:lnTo>
                    <a:pt x="67" y="10"/>
                  </a:lnTo>
                  <a:lnTo>
                    <a:pt x="44" y="8"/>
                  </a:lnTo>
                  <a:lnTo>
                    <a:pt x="32" y="8"/>
                  </a:lnTo>
                  <a:lnTo>
                    <a:pt x="23" y="6"/>
                  </a:lnTo>
                  <a:lnTo>
                    <a:pt x="13" y="4"/>
                  </a:lnTo>
                  <a:lnTo>
                    <a:pt x="6" y="0"/>
                  </a:lnTo>
                  <a:lnTo>
                    <a:pt x="0" y="10"/>
                  </a:lnTo>
                  <a:lnTo>
                    <a:pt x="9" y="14"/>
                  </a:lnTo>
                  <a:lnTo>
                    <a:pt x="21" y="17"/>
                  </a:lnTo>
                  <a:lnTo>
                    <a:pt x="32" y="19"/>
                  </a:lnTo>
                  <a:lnTo>
                    <a:pt x="44" y="19"/>
                  </a:lnTo>
                  <a:lnTo>
                    <a:pt x="65" y="19"/>
                  </a:lnTo>
                  <a:lnTo>
                    <a:pt x="84" y="25"/>
                  </a:lnTo>
                  <a:lnTo>
                    <a:pt x="90" y="14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9" name="Freeform 50">
              <a:extLst>
                <a:ext uri="{FF2B5EF4-FFF2-40B4-BE49-F238E27FC236}">
                  <a16:creationId xmlns:a16="http://schemas.microsoft.com/office/drawing/2014/main" id="{E297BDD7-D34B-939F-CA89-6E4AB799B4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3" y="1643"/>
              <a:ext cx="173" cy="92"/>
            </a:xfrm>
            <a:custGeom>
              <a:avLst/>
              <a:gdLst>
                <a:gd name="T0" fmla="*/ 173 w 173"/>
                <a:gd name="T1" fmla="*/ 82 h 92"/>
                <a:gd name="T2" fmla="*/ 160 w 173"/>
                <a:gd name="T3" fmla="*/ 76 h 92"/>
                <a:gd name="T4" fmla="*/ 140 w 173"/>
                <a:gd name="T5" fmla="*/ 69 h 92"/>
                <a:gd name="T6" fmla="*/ 115 w 173"/>
                <a:gd name="T7" fmla="*/ 57 h 92"/>
                <a:gd name="T8" fmla="*/ 89 w 173"/>
                <a:gd name="T9" fmla="*/ 44 h 92"/>
                <a:gd name="T10" fmla="*/ 39 w 173"/>
                <a:gd name="T11" fmla="*/ 17 h 92"/>
                <a:gd name="T12" fmla="*/ 6 w 173"/>
                <a:gd name="T13" fmla="*/ 0 h 92"/>
                <a:gd name="T14" fmla="*/ 0 w 173"/>
                <a:gd name="T15" fmla="*/ 11 h 92"/>
                <a:gd name="T16" fmla="*/ 35 w 173"/>
                <a:gd name="T17" fmla="*/ 26 h 92"/>
                <a:gd name="T18" fmla="*/ 85 w 173"/>
                <a:gd name="T19" fmla="*/ 53 h 92"/>
                <a:gd name="T20" fmla="*/ 112 w 173"/>
                <a:gd name="T21" fmla="*/ 67 h 92"/>
                <a:gd name="T22" fmla="*/ 135 w 173"/>
                <a:gd name="T23" fmla="*/ 78 h 92"/>
                <a:gd name="T24" fmla="*/ 156 w 173"/>
                <a:gd name="T25" fmla="*/ 88 h 92"/>
                <a:gd name="T26" fmla="*/ 173 w 173"/>
                <a:gd name="T27" fmla="*/ 92 h 92"/>
                <a:gd name="T28" fmla="*/ 173 w 173"/>
                <a:gd name="T29" fmla="*/ 82 h 9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3"/>
                <a:gd name="T46" fmla="*/ 0 h 92"/>
                <a:gd name="T47" fmla="*/ 173 w 173"/>
                <a:gd name="T48" fmla="*/ 92 h 9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3" h="92">
                  <a:moveTo>
                    <a:pt x="173" y="82"/>
                  </a:moveTo>
                  <a:lnTo>
                    <a:pt x="160" y="76"/>
                  </a:lnTo>
                  <a:lnTo>
                    <a:pt x="140" y="69"/>
                  </a:lnTo>
                  <a:lnTo>
                    <a:pt x="115" y="57"/>
                  </a:lnTo>
                  <a:lnTo>
                    <a:pt x="89" y="44"/>
                  </a:lnTo>
                  <a:lnTo>
                    <a:pt x="39" y="17"/>
                  </a:lnTo>
                  <a:lnTo>
                    <a:pt x="6" y="0"/>
                  </a:lnTo>
                  <a:lnTo>
                    <a:pt x="0" y="11"/>
                  </a:lnTo>
                  <a:lnTo>
                    <a:pt x="35" y="26"/>
                  </a:lnTo>
                  <a:lnTo>
                    <a:pt x="85" y="53"/>
                  </a:lnTo>
                  <a:lnTo>
                    <a:pt x="112" y="67"/>
                  </a:lnTo>
                  <a:lnTo>
                    <a:pt x="135" y="78"/>
                  </a:lnTo>
                  <a:lnTo>
                    <a:pt x="156" y="88"/>
                  </a:lnTo>
                  <a:lnTo>
                    <a:pt x="173" y="92"/>
                  </a:lnTo>
                  <a:lnTo>
                    <a:pt x="173" y="82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0" name="Freeform 51">
              <a:extLst>
                <a:ext uri="{FF2B5EF4-FFF2-40B4-BE49-F238E27FC236}">
                  <a16:creationId xmlns:a16="http://schemas.microsoft.com/office/drawing/2014/main" id="{3F1AACFD-E305-64DA-370D-9A7F551DD1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98"/>
              <a:ext cx="80" cy="52"/>
            </a:xfrm>
            <a:custGeom>
              <a:avLst/>
              <a:gdLst>
                <a:gd name="T0" fmla="*/ 80 w 80"/>
                <a:gd name="T1" fmla="*/ 39 h 52"/>
                <a:gd name="T2" fmla="*/ 7 w 80"/>
                <a:gd name="T3" fmla="*/ 0 h 52"/>
                <a:gd name="T4" fmla="*/ 7 w 80"/>
                <a:gd name="T5" fmla="*/ 0 h 52"/>
                <a:gd name="T6" fmla="*/ 7 w 80"/>
                <a:gd name="T7" fmla="*/ 2 h 52"/>
                <a:gd name="T8" fmla="*/ 9 w 80"/>
                <a:gd name="T9" fmla="*/ 4 h 52"/>
                <a:gd name="T10" fmla="*/ 9 w 80"/>
                <a:gd name="T11" fmla="*/ 4 h 52"/>
                <a:gd name="T12" fmla="*/ 9 w 80"/>
                <a:gd name="T13" fmla="*/ 6 h 52"/>
                <a:gd name="T14" fmla="*/ 9 w 80"/>
                <a:gd name="T15" fmla="*/ 8 h 52"/>
                <a:gd name="T16" fmla="*/ 11 w 80"/>
                <a:gd name="T17" fmla="*/ 10 h 52"/>
                <a:gd name="T18" fmla="*/ 11 w 80"/>
                <a:gd name="T19" fmla="*/ 12 h 52"/>
                <a:gd name="T20" fmla="*/ 11 w 80"/>
                <a:gd name="T21" fmla="*/ 14 h 52"/>
                <a:gd name="T22" fmla="*/ 11 w 80"/>
                <a:gd name="T23" fmla="*/ 16 h 52"/>
                <a:gd name="T24" fmla="*/ 11 w 80"/>
                <a:gd name="T25" fmla="*/ 18 h 52"/>
                <a:gd name="T26" fmla="*/ 11 w 80"/>
                <a:gd name="T27" fmla="*/ 20 h 52"/>
                <a:gd name="T28" fmla="*/ 11 w 80"/>
                <a:gd name="T29" fmla="*/ 21 h 52"/>
                <a:gd name="T30" fmla="*/ 11 w 80"/>
                <a:gd name="T31" fmla="*/ 21 h 52"/>
                <a:gd name="T32" fmla="*/ 11 w 80"/>
                <a:gd name="T33" fmla="*/ 23 h 52"/>
                <a:gd name="T34" fmla="*/ 11 w 80"/>
                <a:gd name="T35" fmla="*/ 25 h 52"/>
                <a:gd name="T36" fmla="*/ 11 w 80"/>
                <a:gd name="T37" fmla="*/ 27 h 52"/>
                <a:gd name="T38" fmla="*/ 11 w 80"/>
                <a:gd name="T39" fmla="*/ 29 h 52"/>
                <a:gd name="T40" fmla="*/ 11 w 80"/>
                <a:gd name="T41" fmla="*/ 31 h 52"/>
                <a:gd name="T42" fmla="*/ 9 w 80"/>
                <a:gd name="T43" fmla="*/ 31 h 52"/>
                <a:gd name="T44" fmla="*/ 9 w 80"/>
                <a:gd name="T45" fmla="*/ 33 h 52"/>
                <a:gd name="T46" fmla="*/ 9 w 80"/>
                <a:gd name="T47" fmla="*/ 35 h 52"/>
                <a:gd name="T48" fmla="*/ 9 w 80"/>
                <a:gd name="T49" fmla="*/ 37 h 52"/>
                <a:gd name="T50" fmla="*/ 7 w 80"/>
                <a:gd name="T51" fmla="*/ 39 h 52"/>
                <a:gd name="T52" fmla="*/ 7 w 80"/>
                <a:gd name="T53" fmla="*/ 41 h 52"/>
                <a:gd name="T54" fmla="*/ 6 w 80"/>
                <a:gd name="T55" fmla="*/ 41 h 52"/>
                <a:gd name="T56" fmla="*/ 6 w 80"/>
                <a:gd name="T57" fmla="*/ 43 h 52"/>
                <a:gd name="T58" fmla="*/ 6 w 80"/>
                <a:gd name="T59" fmla="*/ 44 h 52"/>
                <a:gd name="T60" fmla="*/ 4 w 80"/>
                <a:gd name="T61" fmla="*/ 46 h 52"/>
                <a:gd name="T62" fmla="*/ 2 w 80"/>
                <a:gd name="T63" fmla="*/ 48 h 52"/>
                <a:gd name="T64" fmla="*/ 2 w 80"/>
                <a:gd name="T65" fmla="*/ 48 h 52"/>
                <a:gd name="T66" fmla="*/ 0 w 80"/>
                <a:gd name="T67" fmla="*/ 50 h 52"/>
                <a:gd name="T68" fmla="*/ 0 w 80"/>
                <a:gd name="T69" fmla="*/ 52 h 52"/>
                <a:gd name="T70" fmla="*/ 80 w 80"/>
                <a:gd name="T71" fmla="*/ 39 h 52"/>
                <a:gd name="T72" fmla="*/ 80 w 80"/>
                <a:gd name="T73" fmla="*/ 39 h 5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0"/>
                <a:gd name="T112" fmla="*/ 0 h 52"/>
                <a:gd name="T113" fmla="*/ 80 w 80"/>
                <a:gd name="T114" fmla="*/ 52 h 5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0" h="52">
                  <a:moveTo>
                    <a:pt x="80" y="39"/>
                  </a:moveTo>
                  <a:lnTo>
                    <a:pt x="7" y="0"/>
                  </a:lnTo>
                  <a:lnTo>
                    <a:pt x="7" y="2"/>
                  </a:lnTo>
                  <a:lnTo>
                    <a:pt x="9" y="4"/>
                  </a:lnTo>
                  <a:lnTo>
                    <a:pt x="9" y="6"/>
                  </a:lnTo>
                  <a:lnTo>
                    <a:pt x="9" y="8"/>
                  </a:lnTo>
                  <a:lnTo>
                    <a:pt x="11" y="10"/>
                  </a:lnTo>
                  <a:lnTo>
                    <a:pt x="11" y="12"/>
                  </a:lnTo>
                  <a:lnTo>
                    <a:pt x="11" y="14"/>
                  </a:lnTo>
                  <a:lnTo>
                    <a:pt x="11" y="16"/>
                  </a:lnTo>
                  <a:lnTo>
                    <a:pt x="11" y="18"/>
                  </a:lnTo>
                  <a:lnTo>
                    <a:pt x="11" y="20"/>
                  </a:lnTo>
                  <a:lnTo>
                    <a:pt x="11" y="21"/>
                  </a:lnTo>
                  <a:lnTo>
                    <a:pt x="11" y="23"/>
                  </a:lnTo>
                  <a:lnTo>
                    <a:pt x="11" y="25"/>
                  </a:lnTo>
                  <a:lnTo>
                    <a:pt x="11" y="27"/>
                  </a:lnTo>
                  <a:lnTo>
                    <a:pt x="11" y="29"/>
                  </a:lnTo>
                  <a:lnTo>
                    <a:pt x="11" y="31"/>
                  </a:lnTo>
                  <a:lnTo>
                    <a:pt x="9" y="31"/>
                  </a:lnTo>
                  <a:lnTo>
                    <a:pt x="9" y="33"/>
                  </a:lnTo>
                  <a:lnTo>
                    <a:pt x="9" y="35"/>
                  </a:lnTo>
                  <a:lnTo>
                    <a:pt x="9" y="37"/>
                  </a:lnTo>
                  <a:lnTo>
                    <a:pt x="7" y="39"/>
                  </a:lnTo>
                  <a:lnTo>
                    <a:pt x="7" y="41"/>
                  </a:lnTo>
                  <a:lnTo>
                    <a:pt x="6" y="41"/>
                  </a:lnTo>
                  <a:lnTo>
                    <a:pt x="6" y="43"/>
                  </a:lnTo>
                  <a:lnTo>
                    <a:pt x="6" y="44"/>
                  </a:lnTo>
                  <a:lnTo>
                    <a:pt x="4" y="46"/>
                  </a:lnTo>
                  <a:lnTo>
                    <a:pt x="2" y="48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80" y="39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1" name="Freeform 52">
              <a:extLst>
                <a:ext uri="{FF2B5EF4-FFF2-40B4-BE49-F238E27FC236}">
                  <a16:creationId xmlns:a16="http://schemas.microsoft.com/office/drawing/2014/main" id="{86146594-B086-A03E-D58A-A165F28F49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2" y="1873"/>
              <a:ext cx="944" cy="81"/>
            </a:xfrm>
            <a:custGeom>
              <a:avLst/>
              <a:gdLst>
                <a:gd name="T0" fmla="*/ 944 w 944"/>
                <a:gd name="T1" fmla="*/ 67 h 81"/>
                <a:gd name="T2" fmla="*/ 944 w 944"/>
                <a:gd name="T3" fmla="*/ 67 h 81"/>
                <a:gd name="T4" fmla="*/ 819 w 944"/>
                <a:gd name="T5" fmla="*/ 67 h 81"/>
                <a:gd name="T6" fmla="*/ 700 w 944"/>
                <a:gd name="T7" fmla="*/ 69 h 81"/>
                <a:gd name="T8" fmla="*/ 583 w 944"/>
                <a:gd name="T9" fmla="*/ 69 h 81"/>
                <a:gd name="T10" fmla="*/ 468 w 944"/>
                <a:gd name="T11" fmla="*/ 69 h 81"/>
                <a:gd name="T12" fmla="*/ 410 w 944"/>
                <a:gd name="T13" fmla="*/ 67 h 81"/>
                <a:gd name="T14" fmla="*/ 353 w 944"/>
                <a:gd name="T15" fmla="*/ 64 h 81"/>
                <a:gd name="T16" fmla="*/ 297 w 944"/>
                <a:gd name="T17" fmla="*/ 60 h 81"/>
                <a:gd name="T18" fmla="*/ 240 w 944"/>
                <a:gd name="T19" fmla="*/ 52 h 81"/>
                <a:gd name="T20" fmla="*/ 180 w 944"/>
                <a:gd name="T21" fmla="*/ 42 h 81"/>
                <a:gd name="T22" fmla="*/ 123 w 944"/>
                <a:gd name="T23" fmla="*/ 31 h 81"/>
                <a:gd name="T24" fmla="*/ 63 w 944"/>
                <a:gd name="T25" fmla="*/ 17 h 81"/>
                <a:gd name="T26" fmla="*/ 4 w 944"/>
                <a:gd name="T27" fmla="*/ 0 h 81"/>
                <a:gd name="T28" fmla="*/ 0 w 944"/>
                <a:gd name="T29" fmla="*/ 10 h 81"/>
                <a:gd name="T30" fmla="*/ 61 w 944"/>
                <a:gd name="T31" fmla="*/ 27 h 81"/>
                <a:gd name="T32" fmla="*/ 121 w 944"/>
                <a:gd name="T33" fmla="*/ 42 h 81"/>
                <a:gd name="T34" fmla="*/ 178 w 944"/>
                <a:gd name="T35" fmla="*/ 54 h 81"/>
                <a:gd name="T36" fmla="*/ 238 w 944"/>
                <a:gd name="T37" fmla="*/ 64 h 81"/>
                <a:gd name="T38" fmla="*/ 295 w 944"/>
                <a:gd name="T39" fmla="*/ 71 h 81"/>
                <a:gd name="T40" fmla="*/ 353 w 944"/>
                <a:gd name="T41" fmla="*/ 75 h 81"/>
                <a:gd name="T42" fmla="*/ 410 w 944"/>
                <a:gd name="T43" fmla="*/ 79 h 81"/>
                <a:gd name="T44" fmla="*/ 468 w 944"/>
                <a:gd name="T45" fmla="*/ 81 h 81"/>
                <a:gd name="T46" fmla="*/ 583 w 944"/>
                <a:gd name="T47" fmla="*/ 81 h 81"/>
                <a:gd name="T48" fmla="*/ 700 w 944"/>
                <a:gd name="T49" fmla="*/ 81 h 81"/>
                <a:gd name="T50" fmla="*/ 819 w 944"/>
                <a:gd name="T51" fmla="*/ 79 h 81"/>
                <a:gd name="T52" fmla="*/ 942 w 944"/>
                <a:gd name="T53" fmla="*/ 79 h 81"/>
                <a:gd name="T54" fmla="*/ 942 w 944"/>
                <a:gd name="T55" fmla="*/ 79 h 81"/>
                <a:gd name="T56" fmla="*/ 944 w 944"/>
                <a:gd name="T57" fmla="*/ 67 h 8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44"/>
                <a:gd name="T88" fmla="*/ 0 h 81"/>
                <a:gd name="T89" fmla="*/ 944 w 944"/>
                <a:gd name="T90" fmla="*/ 81 h 8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44" h="81">
                  <a:moveTo>
                    <a:pt x="944" y="67"/>
                  </a:moveTo>
                  <a:lnTo>
                    <a:pt x="944" y="67"/>
                  </a:lnTo>
                  <a:lnTo>
                    <a:pt x="819" y="67"/>
                  </a:lnTo>
                  <a:lnTo>
                    <a:pt x="700" y="69"/>
                  </a:lnTo>
                  <a:lnTo>
                    <a:pt x="583" y="69"/>
                  </a:lnTo>
                  <a:lnTo>
                    <a:pt x="468" y="69"/>
                  </a:lnTo>
                  <a:lnTo>
                    <a:pt x="410" y="67"/>
                  </a:lnTo>
                  <a:lnTo>
                    <a:pt x="353" y="64"/>
                  </a:lnTo>
                  <a:lnTo>
                    <a:pt x="297" y="60"/>
                  </a:lnTo>
                  <a:lnTo>
                    <a:pt x="240" y="52"/>
                  </a:lnTo>
                  <a:lnTo>
                    <a:pt x="180" y="42"/>
                  </a:lnTo>
                  <a:lnTo>
                    <a:pt x="123" y="31"/>
                  </a:lnTo>
                  <a:lnTo>
                    <a:pt x="63" y="17"/>
                  </a:lnTo>
                  <a:lnTo>
                    <a:pt x="4" y="0"/>
                  </a:lnTo>
                  <a:lnTo>
                    <a:pt x="0" y="10"/>
                  </a:lnTo>
                  <a:lnTo>
                    <a:pt x="61" y="27"/>
                  </a:lnTo>
                  <a:lnTo>
                    <a:pt x="121" y="42"/>
                  </a:lnTo>
                  <a:lnTo>
                    <a:pt x="178" y="54"/>
                  </a:lnTo>
                  <a:lnTo>
                    <a:pt x="238" y="64"/>
                  </a:lnTo>
                  <a:lnTo>
                    <a:pt x="295" y="71"/>
                  </a:lnTo>
                  <a:lnTo>
                    <a:pt x="353" y="75"/>
                  </a:lnTo>
                  <a:lnTo>
                    <a:pt x="410" y="79"/>
                  </a:lnTo>
                  <a:lnTo>
                    <a:pt x="468" y="81"/>
                  </a:lnTo>
                  <a:lnTo>
                    <a:pt x="583" y="81"/>
                  </a:lnTo>
                  <a:lnTo>
                    <a:pt x="700" y="81"/>
                  </a:lnTo>
                  <a:lnTo>
                    <a:pt x="819" y="79"/>
                  </a:lnTo>
                  <a:lnTo>
                    <a:pt x="942" y="79"/>
                  </a:lnTo>
                  <a:lnTo>
                    <a:pt x="944" y="67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2" name="Freeform 53">
              <a:extLst>
                <a:ext uri="{FF2B5EF4-FFF2-40B4-BE49-F238E27FC236}">
                  <a16:creationId xmlns:a16="http://schemas.microsoft.com/office/drawing/2014/main" id="{CD8F96BF-1789-9294-941B-50EB715BD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4" y="1940"/>
              <a:ext cx="1330" cy="16"/>
            </a:xfrm>
            <a:custGeom>
              <a:avLst/>
              <a:gdLst>
                <a:gd name="T0" fmla="*/ 1330 w 1330"/>
                <a:gd name="T1" fmla="*/ 0 h 16"/>
                <a:gd name="T2" fmla="*/ 1205 w 1330"/>
                <a:gd name="T3" fmla="*/ 2 h 16"/>
                <a:gd name="T4" fmla="*/ 1054 w 1330"/>
                <a:gd name="T5" fmla="*/ 4 h 16"/>
                <a:gd name="T6" fmla="*/ 883 w 1330"/>
                <a:gd name="T7" fmla="*/ 4 h 16"/>
                <a:gd name="T8" fmla="*/ 701 w 1330"/>
                <a:gd name="T9" fmla="*/ 4 h 16"/>
                <a:gd name="T10" fmla="*/ 513 w 1330"/>
                <a:gd name="T11" fmla="*/ 4 h 16"/>
                <a:gd name="T12" fmla="*/ 328 w 1330"/>
                <a:gd name="T13" fmla="*/ 4 h 16"/>
                <a:gd name="T14" fmla="*/ 156 w 1330"/>
                <a:gd name="T15" fmla="*/ 2 h 16"/>
                <a:gd name="T16" fmla="*/ 2 w 1330"/>
                <a:gd name="T17" fmla="*/ 0 h 16"/>
                <a:gd name="T18" fmla="*/ 0 w 1330"/>
                <a:gd name="T19" fmla="*/ 12 h 16"/>
                <a:gd name="T20" fmla="*/ 156 w 1330"/>
                <a:gd name="T21" fmla="*/ 14 h 16"/>
                <a:gd name="T22" fmla="*/ 328 w 1330"/>
                <a:gd name="T23" fmla="*/ 16 h 16"/>
                <a:gd name="T24" fmla="*/ 513 w 1330"/>
                <a:gd name="T25" fmla="*/ 16 h 16"/>
                <a:gd name="T26" fmla="*/ 701 w 1330"/>
                <a:gd name="T27" fmla="*/ 16 h 16"/>
                <a:gd name="T28" fmla="*/ 883 w 1330"/>
                <a:gd name="T29" fmla="*/ 16 h 16"/>
                <a:gd name="T30" fmla="*/ 1054 w 1330"/>
                <a:gd name="T31" fmla="*/ 16 h 16"/>
                <a:gd name="T32" fmla="*/ 1205 w 1330"/>
                <a:gd name="T33" fmla="*/ 14 h 16"/>
                <a:gd name="T34" fmla="*/ 1330 w 1330"/>
                <a:gd name="T35" fmla="*/ 12 h 16"/>
                <a:gd name="T36" fmla="*/ 1330 w 1330"/>
                <a:gd name="T37" fmla="*/ 0 h 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30"/>
                <a:gd name="T58" fmla="*/ 0 h 16"/>
                <a:gd name="T59" fmla="*/ 1330 w 1330"/>
                <a:gd name="T60" fmla="*/ 16 h 1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30" h="16">
                  <a:moveTo>
                    <a:pt x="1330" y="0"/>
                  </a:moveTo>
                  <a:lnTo>
                    <a:pt x="1205" y="2"/>
                  </a:lnTo>
                  <a:lnTo>
                    <a:pt x="1054" y="4"/>
                  </a:lnTo>
                  <a:lnTo>
                    <a:pt x="883" y="4"/>
                  </a:lnTo>
                  <a:lnTo>
                    <a:pt x="701" y="4"/>
                  </a:lnTo>
                  <a:lnTo>
                    <a:pt x="513" y="4"/>
                  </a:lnTo>
                  <a:lnTo>
                    <a:pt x="328" y="4"/>
                  </a:lnTo>
                  <a:lnTo>
                    <a:pt x="156" y="2"/>
                  </a:lnTo>
                  <a:lnTo>
                    <a:pt x="2" y="0"/>
                  </a:lnTo>
                  <a:lnTo>
                    <a:pt x="0" y="12"/>
                  </a:lnTo>
                  <a:lnTo>
                    <a:pt x="156" y="14"/>
                  </a:lnTo>
                  <a:lnTo>
                    <a:pt x="328" y="16"/>
                  </a:lnTo>
                  <a:lnTo>
                    <a:pt x="513" y="16"/>
                  </a:lnTo>
                  <a:lnTo>
                    <a:pt x="701" y="16"/>
                  </a:lnTo>
                  <a:lnTo>
                    <a:pt x="883" y="16"/>
                  </a:lnTo>
                  <a:lnTo>
                    <a:pt x="1054" y="16"/>
                  </a:lnTo>
                  <a:lnTo>
                    <a:pt x="1205" y="14"/>
                  </a:lnTo>
                  <a:lnTo>
                    <a:pt x="1330" y="12"/>
                  </a:lnTo>
                  <a:lnTo>
                    <a:pt x="1330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3" name="Freeform 54">
              <a:extLst>
                <a:ext uri="{FF2B5EF4-FFF2-40B4-BE49-F238E27FC236}">
                  <a16:creationId xmlns:a16="http://schemas.microsoft.com/office/drawing/2014/main" id="{0E248AF6-FC3A-AB75-6D3C-5722767770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6" y="1929"/>
              <a:ext cx="78" cy="38"/>
            </a:xfrm>
            <a:custGeom>
              <a:avLst/>
              <a:gdLst>
                <a:gd name="T0" fmla="*/ 78 w 78"/>
                <a:gd name="T1" fmla="*/ 17 h 38"/>
                <a:gd name="T2" fmla="*/ 0 w 78"/>
                <a:gd name="T3" fmla="*/ 0 h 38"/>
                <a:gd name="T4" fmla="*/ 0 w 78"/>
                <a:gd name="T5" fmla="*/ 0 h 38"/>
                <a:gd name="T6" fmla="*/ 1 w 78"/>
                <a:gd name="T7" fmla="*/ 2 h 38"/>
                <a:gd name="T8" fmla="*/ 1 w 78"/>
                <a:gd name="T9" fmla="*/ 2 h 38"/>
                <a:gd name="T10" fmla="*/ 3 w 78"/>
                <a:gd name="T11" fmla="*/ 4 h 38"/>
                <a:gd name="T12" fmla="*/ 3 w 78"/>
                <a:gd name="T13" fmla="*/ 6 h 38"/>
                <a:gd name="T14" fmla="*/ 3 w 78"/>
                <a:gd name="T15" fmla="*/ 6 h 38"/>
                <a:gd name="T16" fmla="*/ 5 w 78"/>
                <a:gd name="T17" fmla="*/ 8 h 38"/>
                <a:gd name="T18" fmla="*/ 5 w 78"/>
                <a:gd name="T19" fmla="*/ 8 h 38"/>
                <a:gd name="T20" fmla="*/ 5 w 78"/>
                <a:gd name="T21" fmla="*/ 9 h 38"/>
                <a:gd name="T22" fmla="*/ 7 w 78"/>
                <a:gd name="T23" fmla="*/ 11 h 38"/>
                <a:gd name="T24" fmla="*/ 7 w 78"/>
                <a:gd name="T25" fmla="*/ 11 h 38"/>
                <a:gd name="T26" fmla="*/ 7 w 78"/>
                <a:gd name="T27" fmla="*/ 13 h 38"/>
                <a:gd name="T28" fmla="*/ 7 w 78"/>
                <a:gd name="T29" fmla="*/ 13 h 38"/>
                <a:gd name="T30" fmla="*/ 7 w 78"/>
                <a:gd name="T31" fmla="*/ 15 h 38"/>
                <a:gd name="T32" fmla="*/ 9 w 78"/>
                <a:gd name="T33" fmla="*/ 17 h 38"/>
                <a:gd name="T34" fmla="*/ 9 w 78"/>
                <a:gd name="T35" fmla="*/ 17 h 38"/>
                <a:gd name="T36" fmla="*/ 9 w 78"/>
                <a:gd name="T37" fmla="*/ 19 h 38"/>
                <a:gd name="T38" fmla="*/ 9 w 78"/>
                <a:gd name="T39" fmla="*/ 19 h 38"/>
                <a:gd name="T40" fmla="*/ 9 w 78"/>
                <a:gd name="T41" fmla="*/ 21 h 38"/>
                <a:gd name="T42" fmla="*/ 7 w 78"/>
                <a:gd name="T43" fmla="*/ 23 h 38"/>
                <a:gd name="T44" fmla="*/ 7 w 78"/>
                <a:gd name="T45" fmla="*/ 23 h 38"/>
                <a:gd name="T46" fmla="*/ 7 w 78"/>
                <a:gd name="T47" fmla="*/ 25 h 38"/>
                <a:gd name="T48" fmla="*/ 7 w 78"/>
                <a:gd name="T49" fmla="*/ 25 h 38"/>
                <a:gd name="T50" fmla="*/ 7 w 78"/>
                <a:gd name="T51" fmla="*/ 27 h 38"/>
                <a:gd name="T52" fmla="*/ 7 w 78"/>
                <a:gd name="T53" fmla="*/ 29 h 38"/>
                <a:gd name="T54" fmla="*/ 5 w 78"/>
                <a:gd name="T55" fmla="*/ 29 h 38"/>
                <a:gd name="T56" fmla="*/ 5 w 78"/>
                <a:gd name="T57" fmla="*/ 31 h 38"/>
                <a:gd name="T58" fmla="*/ 5 w 78"/>
                <a:gd name="T59" fmla="*/ 31 h 38"/>
                <a:gd name="T60" fmla="*/ 3 w 78"/>
                <a:gd name="T61" fmla="*/ 33 h 38"/>
                <a:gd name="T62" fmla="*/ 3 w 78"/>
                <a:gd name="T63" fmla="*/ 34 h 38"/>
                <a:gd name="T64" fmla="*/ 1 w 78"/>
                <a:gd name="T65" fmla="*/ 34 h 38"/>
                <a:gd name="T66" fmla="*/ 1 w 78"/>
                <a:gd name="T67" fmla="*/ 36 h 38"/>
                <a:gd name="T68" fmla="*/ 0 w 78"/>
                <a:gd name="T69" fmla="*/ 38 h 38"/>
                <a:gd name="T70" fmla="*/ 78 w 78"/>
                <a:gd name="T71" fmla="*/ 17 h 38"/>
                <a:gd name="T72" fmla="*/ 78 w 78"/>
                <a:gd name="T73" fmla="*/ 17 h 3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8"/>
                <a:gd name="T112" fmla="*/ 0 h 38"/>
                <a:gd name="T113" fmla="*/ 78 w 78"/>
                <a:gd name="T114" fmla="*/ 38 h 3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8" h="38">
                  <a:moveTo>
                    <a:pt x="78" y="17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3" y="4"/>
                  </a:lnTo>
                  <a:lnTo>
                    <a:pt x="3" y="6"/>
                  </a:lnTo>
                  <a:lnTo>
                    <a:pt x="5" y="8"/>
                  </a:lnTo>
                  <a:lnTo>
                    <a:pt x="5" y="9"/>
                  </a:lnTo>
                  <a:lnTo>
                    <a:pt x="7" y="11"/>
                  </a:lnTo>
                  <a:lnTo>
                    <a:pt x="7" y="13"/>
                  </a:lnTo>
                  <a:lnTo>
                    <a:pt x="7" y="15"/>
                  </a:lnTo>
                  <a:lnTo>
                    <a:pt x="9" y="17"/>
                  </a:lnTo>
                  <a:lnTo>
                    <a:pt x="9" y="19"/>
                  </a:lnTo>
                  <a:lnTo>
                    <a:pt x="9" y="21"/>
                  </a:lnTo>
                  <a:lnTo>
                    <a:pt x="7" y="23"/>
                  </a:lnTo>
                  <a:lnTo>
                    <a:pt x="7" y="25"/>
                  </a:lnTo>
                  <a:lnTo>
                    <a:pt x="7" y="27"/>
                  </a:lnTo>
                  <a:lnTo>
                    <a:pt x="7" y="29"/>
                  </a:lnTo>
                  <a:lnTo>
                    <a:pt x="5" y="29"/>
                  </a:lnTo>
                  <a:lnTo>
                    <a:pt x="5" y="31"/>
                  </a:lnTo>
                  <a:lnTo>
                    <a:pt x="3" y="33"/>
                  </a:lnTo>
                  <a:lnTo>
                    <a:pt x="3" y="34"/>
                  </a:lnTo>
                  <a:lnTo>
                    <a:pt x="1" y="34"/>
                  </a:lnTo>
                  <a:lnTo>
                    <a:pt x="1" y="36"/>
                  </a:lnTo>
                  <a:lnTo>
                    <a:pt x="0" y="38"/>
                  </a:lnTo>
                  <a:lnTo>
                    <a:pt x="78" y="17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8999" name="AutoShape 55">
            <a:extLst>
              <a:ext uri="{FF2B5EF4-FFF2-40B4-BE49-F238E27FC236}">
                <a16:creationId xmlns:a16="http://schemas.microsoft.com/office/drawing/2014/main" id="{D3FE0B6B-F9B9-0AA3-701E-4698ABF52A81}"/>
              </a:ext>
            </a:extLst>
          </p:cNvPr>
          <p:cNvSpPr>
            <a:spLocks noChangeArrowheads="1"/>
          </p:cNvSpPr>
          <p:nvPr/>
        </p:nvSpPr>
        <p:spPr bwMode="auto">
          <a:xfrm rot="16200000" flipV="1">
            <a:off x="1673225" y="2582863"/>
            <a:ext cx="1187450" cy="431800"/>
          </a:xfrm>
          <a:prstGeom prst="rightArrow">
            <a:avLst>
              <a:gd name="adj1" fmla="val 50000"/>
              <a:gd name="adj2" fmla="val 68750"/>
            </a:avLst>
          </a:prstGeom>
          <a:solidFill>
            <a:srgbClr val="33CC33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39000" name="AutoShape 56">
            <a:extLst>
              <a:ext uri="{FF2B5EF4-FFF2-40B4-BE49-F238E27FC236}">
                <a16:creationId xmlns:a16="http://schemas.microsoft.com/office/drawing/2014/main" id="{4D8E0E07-0528-53F0-9967-69D3FE45155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922963" y="4851400"/>
            <a:ext cx="1187450" cy="431800"/>
          </a:xfrm>
          <a:prstGeom prst="rightArrow">
            <a:avLst>
              <a:gd name="adj1" fmla="val 50000"/>
              <a:gd name="adj2" fmla="val 68750"/>
            </a:avLst>
          </a:prstGeom>
          <a:solidFill>
            <a:srgbClr val="33CC33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39001" name="AutoShape 57">
            <a:extLst>
              <a:ext uri="{FF2B5EF4-FFF2-40B4-BE49-F238E27FC236}">
                <a16:creationId xmlns:a16="http://schemas.microsoft.com/office/drawing/2014/main" id="{742A37E1-692B-0FF0-7757-CDE805B0F652}"/>
              </a:ext>
            </a:extLst>
          </p:cNvPr>
          <p:cNvSpPr>
            <a:spLocks noChangeArrowheads="1"/>
          </p:cNvSpPr>
          <p:nvPr/>
        </p:nvSpPr>
        <p:spPr bwMode="auto">
          <a:xfrm rot="16200000" flipV="1">
            <a:off x="5957888" y="2619375"/>
            <a:ext cx="1187450" cy="431800"/>
          </a:xfrm>
          <a:prstGeom prst="rightArrow">
            <a:avLst>
              <a:gd name="adj1" fmla="val 50000"/>
              <a:gd name="adj2" fmla="val 68750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39002" name="Text Box 58">
            <a:extLst>
              <a:ext uri="{FF2B5EF4-FFF2-40B4-BE49-F238E27FC236}">
                <a16:creationId xmlns:a16="http://schemas.microsoft.com/office/drawing/2014/main" id="{C4EE9F92-9C39-ECF8-C658-CBD4E3B9B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5721350"/>
            <a:ext cx="8712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r-Latn-CS" altLang="en-US" b="1">
                <a:solidFill>
                  <a:srgbClr val="000000"/>
                </a:solidFill>
              </a:rPr>
              <a:t>Nije u skladu sa Bernulijevom jednačinom za savršen fluid!!!!!</a:t>
            </a:r>
          </a:p>
        </p:txBody>
      </p:sp>
      <p:sp>
        <p:nvSpPr>
          <p:cNvPr id="26639" name="WordArt 59">
            <a:extLst>
              <a:ext uri="{FF2B5EF4-FFF2-40B4-BE49-F238E27FC236}">
                <a16:creationId xmlns:a16="http://schemas.microsoft.com/office/drawing/2014/main" id="{4B9D0EC5-D3DA-48AB-6D74-C1476860980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31963" y="788988"/>
            <a:ext cx="5656262" cy="971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spc="560">
                <a:gradFill rotWithShape="1">
                  <a:gsLst>
                    <a:gs pos="0">
                      <a:srgbClr val="4D4D4D"/>
                    </a:gs>
                    <a:gs pos="50000">
                      <a:srgbClr val="B8B8B8"/>
                    </a:gs>
                    <a:gs pos="100000">
                      <a:srgbClr val="4D4D4D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SILA UZGONA</a:t>
            </a:r>
          </a:p>
          <a:p>
            <a:pPr algn="ctr"/>
            <a:r>
              <a:rPr lang="en-US" sz="2800" kern="10" spc="560">
                <a:gradFill rotWithShape="1">
                  <a:gsLst>
                    <a:gs pos="0">
                      <a:srgbClr val="4D4D4D"/>
                    </a:gs>
                    <a:gs pos="50000">
                      <a:srgbClr val="B8B8B8"/>
                    </a:gs>
                    <a:gs pos="100000">
                      <a:srgbClr val="4D4D4D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VISKOZNI FLUID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38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33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38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3389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338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39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339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39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3390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9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339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9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390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39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63" grpId="0" animBg="1"/>
      <p:bldP spid="338963" grpId="1" animBg="1"/>
      <p:bldP spid="338963" grpId="2" animBg="1"/>
      <p:bldP spid="338999" grpId="0" animBg="1"/>
      <p:bldP spid="338999" grpId="1" animBg="1"/>
      <p:bldP spid="339000" grpId="0" animBg="1"/>
      <p:bldP spid="339000" grpId="1" animBg="1"/>
      <p:bldP spid="339001" grpId="0" animBg="1"/>
      <p:bldP spid="339001" grpId="1" animBg="1"/>
      <p:bldP spid="339001" grpId="2" animBg="1"/>
      <p:bldP spid="33900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Slide Number Placeholder 5">
            <a:extLst>
              <a:ext uri="{FF2B5EF4-FFF2-40B4-BE49-F238E27FC236}">
                <a16:creationId xmlns:a16="http://schemas.microsoft.com/office/drawing/2014/main" id="{4178D8FF-A2D6-420C-BAD4-69C51F6B7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AE6B552-18F5-4AFE-9CB4-19980C83716F}" type="slidenum">
              <a:rPr lang="en-US" altLang="en-US" sz="1400">
                <a:solidFill>
                  <a:srgbClr val="000000"/>
                </a:solidFill>
              </a:rPr>
              <a:pPr eaLnBrk="1" hangingPunct="1"/>
              <a:t>24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23556" name="Line 2">
            <a:extLst>
              <a:ext uri="{FF2B5EF4-FFF2-40B4-BE49-F238E27FC236}">
                <a16:creationId xmlns:a16="http://schemas.microsoft.com/office/drawing/2014/main" id="{81FBCD75-258F-4B95-8B72-39F92F2857EB}"/>
              </a:ext>
            </a:extLst>
          </p:cNvPr>
          <p:cNvSpPr>
            <a:spLocks noChangeShapeType="1"/>
          </p:cNvSpPr>
          <p:nvPr/>
        </p:nvSpPr>
        <p:spPr bwMode="auto">
          <a:xfrm>
            <a:off x="215900" y="512763"/>
            <a:ext cx="8697913" cy="0"/>
          </a:xfrm>
          <a:prstGeom prst="line">
            <a:avLst/>
          </a:prstGeom>
          <a:noFill/>
          <a:ln w="92075" cmpd="thickThin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Text Box 4">
            <a:extLst>
              <a:ext uri="{FF2B5EF4-FFF2-40B4-BE49-F238E27FC236}">
                <a16:creationId xmlns:a16="http://schemas.microsoft.com/office/drawing/2014/main" id="{7B71C697-CFFB-4B56-9648-3BE6634DB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4075" y="161925"/>
            <a:ext cx="23574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sr-Latn-CS" altLang="en-US" sz="1500" b="1">
                <a:solidFill>
                  <a:srgbClr val="000000"/>
                </a:solidFill>
              </a:rPr>
              <a:t>MEHANIKA FLUIDA</a:t>
            </a:r>
            <a:endParaRPr lang="en-US" altLang="en-US" sz="1500" b="1">
              <a:solidFill>
                <a:srgbClr val="000000"/>
              </a:solidFill>
            </a:endParaRPr>
          </a:p>
        </p:txBody>
      </p:sp>
      <p:sp>
        <p:nvSpPr>
          <p:cNvPr id="23559" name="Line 5">
            <a:extLst>
              <a:ext uri="{FF2B5EF4-FFF2-40B4-BE49-F238E27FC236}">
                <a16:creationId xmlns:a16="http://schemas.microsoft.com/office/drawing/2014/main" id="{A165047F-48F9-4055-B2C7-2837794FFBA3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188" y="6324600"/>
            <a:ext cx="8683625" cy="0"/>
          </a:xfrm>
          <a:prstGeom prst="line">
            <a:avLst/>
          </a:prstGeom>
          <a:noFill/>
          <a:ln w="92075" cmpd="thinThick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WordArt 6">
            <a:extLst>
              <a:ext uri="{FF2B5EF4-FFF2-40B4-BE49-F238E27FC236}">
                <a16:creationId xmlns:a16="http://schemas.microsoft.com/office/drawing/2014/main" id="{49AFE919-D7A7-4E1B-8677-F473EDEA247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73338" y="657225"/>
            <a:ext cx="3997325" cy="5032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spc="560">
                <a:gradFill rotWithShape="1">
                  <a:gsLst>
                    <a:gs pos="0">
                      <a:srgbClr val="4D4D4D"/>
                    </a:gs>
                    <a:gs pos="50000">
                      <a:srgbClr val="B8B8B8"/>
                    </a:gs>
                    <a:gs pos="100000">
                      <a:srgbClr val="4D4D4D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GRANIČNI SLOJ</a:t>
            </a:r>
          </a:p>
        </p:txBody>
      </p:sp>
      <p:pic>
        <p:nvPicPr>
          <p:cNvPr id="340999" name="Picture 7">
            <a:extLst>
              <a:ext uri="{FF2B5EF4-FFF2-40B4-BE49-F238E27FC236}">
                <a16:creationId xmlns:a16="http://schemas.microsoft.com/office/drawing/2014/main" id="{DFCA39D1-17C3-4017-8D54-635271902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5" y="1268413"/>
            <a:ext cx="3246438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1000" name="Text Box 8">
            <a:extLst>
              <a:ext uri="{FF2B5EF4-FFF2-40B4-BE49-F238E27FC236}">
                <a16:creationId xmlns:a16="http://schemas.microsoft.com/office/drawing/2014/main" id="{FBDE1383-F0D5-4481-A3EC-11D8ADAB3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1447800"/>
            <a:ext cx="32051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r-Latn-CS" altLang="en-US" sz="1800" b="1">
                <a:solidFill>
                  <a:srgbClr val="000000"/>
                </a:solidFill>
              </a:rPr>
              <a:t>Važi Bernulijeva jednačina</a:t>
            </a:r>
            <a:endParaRPr lang="en-US" altLang="en-US" sz="1800" b="1">
              <a:solidFill>
                <a:srgbClr val="000000"/>
              </a:solidFill>
            </a:endParaRPr>
          </a:p>
        </p:txBody>
      </p:sp>
      <p:sp>
        <p:nvSpPr>
          <p:cNvPr id="341001" name="Text Box 9">
            <a:extLst>
              <a:ext uri="{FF2B5EF4-FFF2-40B4-BE49-F238E27FC236}">
                <a16:creationId xmlns:a16="http://schemas.microsoft.com/office/drawing/2014/main" id="{2FAD8E2C-AFE3-423C-92BF-2EECDA16F2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3284538"/>
            <a:ext cx="3384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r-Latn-CS" altLang="en-US" sz="1800" b="1">
                <a:solidFill>
                  <a:srgbClr val="000000"/>
                </a:solidFill>
              </a:rPr>
              <a:t>Ne važi Bernulijeva jednačina</a:t>
            </a:r>
            <a:endParaRPr lang="en-US" altLang="en-US" sz="1800" b="1">
              <a:solidFill>
                <a:srgbClr val="000000"/>
              </a:solidFill>
            </a:endParaRPr>
          </a:p>
        </p:txBody>
      </p:sp>
      <p:pic>
        <p:nvPicPr>
          <p:cNvPr id="341008" name="Picture 16">
            <a:extLst>
              <a:ext uri="{FF2B5EF4-FFF2-40B4-BE49-F238E27FC236}">
                <a16:creationId xmlns:a16="http://schemas.microsoft.com/office/drawing/2014/main" id="{E3C60794-D08A-4AB7-AE8B-C5A1D71F8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013" y="2168525"/>
            <a:ext cx="1685925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1011" name="Text Box 19">
            <a:extLst>
              <a:ext uri="{FF2B5EF4-FFF2-40B4-BE49-F238E27FC236}">
                <a16:creationId xmlns:a16="http://schemas.microsoft.com/office/drawing/2014/main" id="{A3AA121E-3C86-4218-BD68-6B344B550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3897313"/>
            <a:ext cx="8874125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CS" altLang="en-US" sz="1400" b="1">
                <a:solidFill>
                  <a:srgbClr val="000000"/>
                </a:solidFill>
              </a:rPr>
              <a:t>U oblastima koje su bliske </a:t>
            </a:r>
            <a:r>
              <a:rPr lang="en-US" altLang="en-US" sz="1400" b="1">
                <a:solidFill>
                  <a:srgbClr val="000000"/>
                </a:solidFill>
              </a:rPr>
              <a:t>“</a:t>
            </a:r>
            <a:r>
              <a:rPr lang="sr-Latn-CS" altLang="en-US" sz="1400" b="1">
                <a:solidFill>
                  <a:srgbClr val="000000"/>
                </a:solidFill>
              </a:rPr>
              <a:t>čvrstim</a:t>
            </a:r>
            <a:r>
              <a:rPr lang="en-US" altLang="en-US" sz="1400" b="1">
                <a:solidFill>
                  <a:srgbClr val="000000"/>
                </a:solidFill>
              </a:rPr>
              <a:t>”</a:t>
            </a:r>
            <a:r>
              <a:rPr lang="sr-Latn-CS" altLang="en-US" sz="1400" b="1">
                <a:solidFill>
                  <a:srgbClr val="000000"/>
                </a:solidFill>
              </a:rPr>
              <a:t> granicama efekti viskoznosti fluida najviše dolaze do izražaja, i ne mogu se zanemariti. Bez obzira koliko je površina preko koje prelazi fluid glatka, ili koliko je mala viskoznost fluida, čestice fluida u neposrednij blizini površine se neće kretati relativno u odnosu na nju. Sa udaljavanjem od granice dolazi promene, tj porasta brzine u pravcu normalom na pravac strujanja.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C07BC9-70E3-4EBF-A79C-84538C71D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8" y="5049838"/>
            <a:ext cx="88058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1400" b="1">
                <a:cs typeface="Arial" panose="020B0604020202020204" pitchFamily="34" charset="0"/>
              </a:rPr>
              <a:t>Prandtl je 1904. godine, postavljajući teoriju graničnog sloja napravio najveći korak, jer je uspostavio vezu između kretanja idealnog i realnog fluida.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DED72B-331E-4B81-8666-87443D129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8" y="5553075"/>
            <a:ext cx="88423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SzPct val="100000"/>
            </a:pPr>
            <a:r>
              <a:rPr lang="en-US" altLang="en-US" sz="1400" b="1">
                <a:cs typeface="Arial" panose="020B0604020202020204" pitchFamily="34" charset="0"/>
              </a:rPr>
              <a:t>Prema Prandtlu efekat unutrašnjeg trenja za fluide sa relativno malom viskoznošću značajan je samo u uskoj oblasti koja okružuje granice tela oko koga se vrši opstrujavanje. Prema ovoj hipotezi strujanje izvan ovog, uskog regiona, može se smatrati </a:t>
            </a:r>
            <a:r>
              <a:rPr lang="sr-Latn-RS" altLang="en-US" sz="1400" b="1">
                <a:cs typeface="Arial" panose="020B0604020202020204" pitchFamily="34" charset="0"/>
              </a:rPr>
              <a:t>strujanjem idealnog fluida</a:t>
            </a:r>
            <a:r>
              <a:rPr lang="en-US" altLang="en-US" sz="1400" b="1">
                <a:cs typeface="Arial" panose="020B0604020202020204" pitchFamily="34" charset="0"/>
              </a:rPr>
              <a:t>.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36BD5B2-B0E0-4646-A608-71F75880E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Saobraćajni fakultet u Beogradu                              dr Gordana Kastratović</a:t>
            </a:r>
            <a:endParaRPr lang="en-U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0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41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410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1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1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10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1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2" dur="2000"/>
                                        <p:tgtEl>
                                          <p:spTgt spid="341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1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1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4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1000" grpId="0"/>
      <p:bldP spid="341001" grpId="0"/>
      <p:bldP spid="341011" grpId="0"/>
      <p:bldP spid="14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Slide Number Placeholder 5">
            <a:extLst>
              <a:ext uri="{FF2B5EF4-FFF2-40B4-BE49-F238E27FC236}">
                <a16:creationId xmlns:a16="http://schemas.microsoft.com/office/drawing/2014/main" id="{90F4A413-8006-4B3A-BC5E-DF1CBC567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2AFEA96-000B-4716-B7BD-B7EAAC54D535}" type="slidenum">
              <a:rPr lang="en-US" altLang="en-US" sz="1400">
                <a:solidFill>
                  <a:srgbClr val="000000"/>
                </a:solidFill>
              </a:rPr>
              <a:pPr eaLnBrk="1" hangingPunct="1"/>
              <a:t>25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24580" name="Line 2">
            <a:extLst>
              <a:ext uri="{FF2B5EF4-FFF2-40B4-BE49-F238E27FC236}">
                <a16:creationId xmlns:a16="http://schemas.microsoft.com/office/drawing/2014/main" id="{0EE3E56D-3279-4D5C-82AB-259CF1157E8D}"/>
              </a:ext>
            </a:extLst>
          </p:cNvPr>
          <p:cNvSpPr>
            <a:spLocks noChangeShapeType="1"/>
          </p:cNvSpPr>
          <p:nvPr/>
        </p:nvSpPr>
        <p:spPr bwMode="auto">
          <a:xfrm>
            <a:off x="215900" y="512763"/>
            <a:ext cx="8697913" cy="0"/>
          </a:xfrm>
          <a:prstGeom prst="line">
            <a:avLst/>
          </a:prstGeom>
          <a:noFill/>
          <a:ln w="92075" cmpd="thickThin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Text Box 4">
            <a:extLst>
              <a:ext uri="{FF2B5EF4-FFF2-40B4-BE49-F238E27FC236}">
                <a16:creationId xmlns:a16="http://schemas.microsoft.com/office/drawing/2014/main" id="{E6ED19C6-358C-4D17-81AD-538FC6E3A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4075" y="161925"/>
            <a:ext cx="23574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sr-Latn-CS" altLang="en-US" sz="1500" b="1">
                <a:solidFill>
                  <a:srgbClr val="000000"/>
                </a:solidFill>
              </a:rPr>
              <a:t>MEHANIKA FLUIDA</a:t>
            </a:r>
            <a:endParaRPr lang="en-US" altLang="en-US" sz="1500" b="1">
              <a:solidFill>
                <a:srgbClr val="000000"/>
              </a:solidFill>
            </a:endParaRPr>
          </a:p>
        </p:txBody>
      </p:sp>
      <p:sp>
        <p:nvSpPr>
          <p:cNvPr id="24583" name="Line 5">
            <a:extLst>
              <a:ext uri="{FF2B5EF4-FFF2-40B4-BE49-F238E27FC236}">
                <a16:creationId xmlns:a16="http://schemas.microsoft.com/office/drawing/2014/main" id="{16A8F2BC-B0B7-4CB8-9DD2-9B752085B404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188" y="6324600"/>
            <a:ext cx="8683625" cy="0"/>
          </a:xfrm>
          <a:prstGeom prst="line">
            <a:avLst/>
          </a:prstGeom>
          <a:noFill/>
          <a:ln w="92075" cmpd="thinThick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WordArt 6">
            <a:extLst>
              <a:ext uri="{FF2B5EF4-FFF2-40B4-BE49-F238E27FC236}">
                <a16:creationId xmlns:a16="http://schemas.microsoft.com/office/drawing/2014/main" id="{135D5B71-F88B-4326-B36C-5117ABD4723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73338" y="657225"/>
            <a:ext cx="3997325" cy="5032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spc="560">
                <a:gradFill rotWithShape="1">
                  <a:gsLst>
                    <a:gs pos="0">
                      <a:srgbClr val="4D4D4D"/>
                    </a:gs>
                    <a:gs pos="50000">
                      <a:srgbClr val="B8B8B8"/>
                    </a:gs>
                    <a:gs pos="100000">
                      <a:srgbClr val="4D4D4D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GRANIČNI SLOJ</a:t>
            </a:r>
          </a:p>
        </p:txBody>
      </p:sp>
      <p:pic>
        <p:nvPicPr>
          <p:cNvPr id="24585" name="Picture 7">
            <a:extLst>
              <a:ext uri="{FF2B5EF4-FFF2-40B4-BE49-F238E27FC236}">
                <a16:creationId xmlns:a16="http://schemas.microsoft.com/office/drawing/2014/main" id="{5332BF8B-347A-44DA-AA92-50CA46676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097088"/>
            <a:ext cx="3246437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6" name="Text Box 8">
            <a:extLst>
              <a:ext uri="{FF2B5EF4-FFF2-40B4-BE49-F238E27FC236}">
                <a16:creationId xmlns:a16="http://schemas.microsoft.com/office/drawing/2014/main" id="{72D1A58A-8BF0-4F2C-848A-FFD8B591F5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8288" y="2276475"/>
            <a:ext cx="32051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r-Latn-CS" altLang="en-US" sz="1800" b="1">
                <a:solidFill>
                  <a:srgbClr val="000000"/>
                </a:solidFill>
              </a:rPr>
              <a:t>Važi Bernulijeva jednačina</a:t>
            </a:r>
            <a:endParaRPr lang="en-US" altLang="en-US" sz="1800" b="1">
              <a:solidFill>
                <a:srgbClr val="000000"/>
              </a:solidFill>
            </a:endParaRPr>
          </a:p>
        </p:txBody>
      </p:sp>
      <p:sp>
        <p:nvSpPr>
          <p:cNvPr id="24587" name="Text Box 9">
            <a:extLst>
              <a:ext uri="{FF2B5EF4-FFF2-40B4-BE49-F238E27FC236}">
                <a16:creationId xmlns:a16="http://schemas.microsoft.com/office/drawing/2014/main" id="{A5F06425-BDDB-4EED-B1BE-E966A998C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2388" y="4113213"/>
            <a:ext cx="3384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r-Latn-CS" altLang="en-US" sz="1800" b="1">
                <a:solidFill>
                  <a:srgbClr val="000000"/>
                </a:solidFill>
              </a:rPr>
              <a:t>Ne važi Bernulijeva jednačina</a:t>
            </a:r>
            <a:endParaRPr lang="en-US" altLang="en-US" sz="1800" b="1">
              <a:solidFill>
                <a:srgbClr val="000000"/>
              </a:solidFill>
            </a:endParaRPr>
          </a:p>
        </p:txBody>
      </p:sp>
      <p:sp>
        <p:nvSpPr>
          <p:cNvPr id="24588" name="Line 10">
            <a:extLst>
              <a:ext uri="{FF2B5EF4-FFF2-40B4-BE49-F238E27FC236}">
                <a16:creationId xmlns:a16="http://schemas.microsoft.com/office/drawing/2014/main" id="{D9F6C20F-5E2D-4A21-8806-A20DD575D37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00563" y="2349500"/>
            <a:ext cx="2555875" cy="863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9" name="Text Box 11">
            <a:extLst>
              <a:ext uri="{FF2B5EF4-FFF2-40B4-BE49-F238E27FC236}">
                <a16:creationId xmlns:a16="http://schemas.microsoft.com/office/drawing/2014/main" id="{B363636E-A201-46C5-8639-AA1E5A3F3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4275" y="2025650"/>
            <a:ext cx="2197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CS" altLang="en-US" sz="1800" b="1">
                <a:solidFill>
                  <a:srgbClr val="0000FF"/>
                </a:solidFill>
              </a:rPr>
              <a:t>Prva oblast</a:t>
            </a:r>
            <a:endParaRPr lang="en-US" altLang="en-US" sz="1800" b="1">
              <a:solidFill>
                <a:srgbClr val="0000FF"/>
              </a:solidFill>
            </a:endParaRPr>
          </a:p>
        </p:txBody>
      </p:sp>
      <p:sp>
        <p:nvSpPr>
          <p:cNvPr id="24590" name="Line 12">
            <a:extLst>
              <a:ext uri="{FF2B5EF4-FFF2-40B4-BE49-F238E27FC236}">
                <a16:creationId xmlns:a16="http://schemas.microsoft.com/office/drawing/2014/main" id="{0AB39E7B-9065-4058-986D-F92F1638C1F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63713" y="3789363"/>
            <a:ext cx="1079500" cy="503237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1" name="Text Box 13">
            <a:extLst>
              <a:ext uri="{FF2B5EF4-FFF2-40B4-BE49-F238E27FC236}">
                <a16:creationId xmlns:a16="http://schemas.microsoft.com/office/drawing/2014/main" id="{FC189E8A-F2EC-4AD8-8F0D-74F54CADC2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163" y="4294188"/>
            <a:ext cx="17287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CS" altLang="en-US" sz="1800" b="1">
                <a:solidFill>
                  <a:srgbClr val="FF0066"/>
                </a:solidFill>
              </a:rPr>
              <a:t>Treća oblast</a:t>
            </a:r>
            <a:endParaRPr lang="en-US" altLang="en-US" sz="1800" b="1">
              <a:solidFill>
                <a:srgbClr val="FF0066"/>
              </a:solidFill>
            </a:endParaRPr>
          </a:p>
        </p:txBody>
      </p:sp>
      <p:sp>
        <p:nvSpPr>
          <p:cNvPr id="24592" name="Line 14">
            <a:extLst>
              <a:ext uri="{FF2B5EF4-FFF2-40B4-BE49-F238E27FC236}">
                <a16:creationId xmlns:a16="http://schemas.microsoft.com/office/drawing/2014/main" id="{3C63FCE6-CE5D-46B5-AA3F-0122A850C32C}"/>
              </a:ext>
            </a:extLst>
          </p:cNvPr>
          <p:cNvSpPr>
            <a:spLocks noChangeShapeType="1"/>
          </p:cNvSpPr>
          <p:nvPr/>
        </p:nvSpPr>
        <p:spPr bwMode="auto">
          <a:xfrm>
            <a:off x="5400675" y="3538538"/>
            <a:ext cx="1979613" cy="682625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3" name="Text Box 15">
            <a:extLst>
              <a:ext uri="{FF2B5EF4-FFF2-40B4-BE49-F238E27FC236}">
                <a16:creationId xmlns:a16="http://schemas.microsoft.com/office/drawing/2014/main" id="{20AE82F7-6B05-473E-8332-D2CBC5BAC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488" y="4294188"/>
            <a:ext cx="15843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CS" altLang="en-US" sz="1800" b="1">
                <a:solidFill>
                  <a:srgbClr val="009900"/>
                </a:solidFill>
              </a:rPr>
              <a:t>Druga oblast</a:t>
            </a:r>
            <a:endParaRPr lang="en-US" altLang="en-US" sz="1800" b="1">
              <a:solidFill>
                <a:srgbClr val="009900"/>
              </a:solidFill>
            </a:endParaRPr>
          </a:p>
        </p:txBody>
      </p:sp>
      <p:pic>
        <p:nvPicPr>
          <p:cNvPr id="24594" name="Picture 16">
            <a:extLst>
              <a:ext uri="{FF2B5EF4-FFF2-40B4-BE49-F238E27FC236}">
                <a16:creationId xmlns:a16="http://schemas.microsoft.com/office/drawing/2014/main" id="{6659DCB4-5FE5-4430-BD55-571EF9569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2997200"/>
            <a:ext cx="1685925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3057" name="Text Box 17">
            <a:extLst>
              <a:ext uri="{FF2B5EF4-FFF2-40B4-BE49-F238E27FC236}">
                <a16:creationId xmlns:a16="http://schemas.microsoft.com/office/drawing/2014/main" id="{97442C26-F2F7-4475-A637-7BB204409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4868863"/>
            <a:ext cx="87122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CS" altLang="en-US" b="1">
                <a:solidFill>
                  <a:srgbClr val="0000FF"/>
                </a:solidFill>
              </a:rPr>
              <a:t>Prva oblast obuhvata deo strujnog polja u neposrednoj blizini tela u kojoj nagle promene brzine u pravcu normale prouzrokuju zavihorenost fluidne sredine. Te promene brzine su posledica viskoznosti. Ova oblast strujnog polja oko tela naziva se </a:t>
            </a:r>
            <a:r>
              <a:rPr lang="sr-Latn-CS" altLang="en-US" b="1" i="1" u="sng">
                <a:solidFill>
                  <a:srgbClr val="0000FF"/>
                </a:solidFill>
              </a:rPr>
              <a:t>GRANIČNI SLOJ.</a:t>
            </a:r>
            <a:r>
              <a:rPr lang="en-US" altLang="en-US" b="1">
                <a:solidFill>
                  <a:srgbClr val="0000FF"/>
                </a:solidFill>
              </a:rPr>
              <a:t> </a:t>
            </a:r>
            <a:r>
              <a:rPr lang="sr-Latn-CS" altLang="en-US" b="1">
                <a:solidFill>
                  <a:srgbClr val="0000FF"/>
                </a:solidFill>
              </a:rPr>
              <a:t>Sa povećanjem Rejnoldsovog broja osnovnog strujanja debljina graničnog sloja se smanjuje.</a:t>
            </a:r>
            <a:endParaRPr lang="sr-Latn-CS" altLang="en-US" b="1" u="sng">
              <a:solidFill>
                <a:srgbClr val="0000FF"/>
              </a:solidFill>
            </a:endParaRPr>
          </a:p>
        </p:txBody>
      </p:sp>
      <p:sp>
        <p:nvSpPr>
          <p:cNvPr id="343058" name="Text Box 18">
            <a:extLst>
              <a:ext uri="{FF2B5EF4-FFF2-40B4-BE49-F238E27FC236}">
                <a16:creationId xmlns:a16="http://schemas.microsoft.com/office/drawing/2014/main" id="{8F689F18-BC19-4604-9C07-C5EDD55E6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484313"/>
            <a:ext cx="84407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CS" altLang="en-US" b="1">
                <a:solidFill>
                  <a:srgbClr val="000000"/>
                </a:solidFill>
              </a:rPr>
              <a:t>Prema Prandtlu, strujno polje realnih fluida oko tela se može podeliti na tri oblasti:</a:t>
            </a:r>
            <a:endParaRPr lang="en-US" altLang="en-US" b="1">
              <a:solidFill>
                <a:srgbClr val="000000"/>
              </a:solidFill>
            </a:endParaRPr>
          </a:p>
        </p:txBody>
      </p:sp>
      <p:pic>
        <p:nvPicPr>
          <p:cNvPr id="343059" name="Picture 19" descr="BD10263_">
            <a:extLst>
              <a:ext uri="{FF2B5EF4-FFF2-40B4-BE49-F238E27FC236}">
                <a16:creationId xmlns:a16="http://schemas.microsoft.com/office/drawing/2014/main" id="{91D8C077-9C39-4028-A712-FC6C1A807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550988"/>
            <a:ext cx="179388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EE3F51E-9DE9-4016-B7AA-2443613CE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Saobraćajni fakultet u Beogradu                              dr Gordana Kastratović</a:t>
            </a:r>
            <a:endParaRPr lang="en-U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3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3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30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3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3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3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3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3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3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43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057" grpId="0"/>
      <p:bldP spid="34305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Slide Number Placeholder 5">
            <a:extLst>
              <a:ext uri="{FF2B5EF4-FFF2-40B4-BE49-F238E27FC236}">
                <a16:creationId xmlns:a16="http://schemas.microsoft.com/office/drawing/2014/main" id="{4E04C9C2-8E7D-47A1-9652-5E7D0BF2E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B701AC3-EFA6-450D-A9A2-DCE7C39703D1}" type="slidenum">
              <a:rPr lang="en-US" altLang="en-US" sz="1400">
                <a:solidFill>
                  <a:srgbClr val="000000"/>
                </a:solidFill>
              </a:rPr>
              <a:pPr eaLnBrk="1" hangingPunct="1"/>
              <a:t>26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25604" name="Line 2">
            <a:extLst>
              <a:ext uri="{FF2B5EF4-FFF2-40B4-BE49-F238E27FC236}">
                <a16:creationId xmlns:a16="http://schemas.microsoft.com/office/drawing/2014/main" id="{38453D11-FB63-48F0-B2D9-212BDDE09842}"/>
              </a:ext>
            </a:extLst>
          </p:cNvPr>
          <p:cNvSpPr>
            <a:spLocks noChangeShapeType="1"/>
          </p:cNvSpPr>
          <p:nvPr/>
        </p:nvSpPr>
        <p:spPr bwMode="auto">
          <a:xfrm>
            <a:off x="215900" y="512763"/>
            <a:ext cx="8697913" cy="0"/>
          </a:xfrm>
          <a:prstGeom prst="line">
            <a:avLst/>
          </a:prstGeom>
          <a:noFill/>
          <a:ln w="92075" cmpd="thickThin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6" name="Text Box 4">
            <a:extLst>
              <a:ext uri="{FF2B5EF4-FFF2-40B4-BE49-F238E27FC236}">
                <a16:creationId xmlns:a16="http://schemas.microsoft.com/office/drawing/2014/main" id="{75F2E074-607B-4045-AEB9-E9AE03D1C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4075" y="161925"/>
            <a:ext cx="23574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sr-Latn-CS" altLang="en-US" sz="1500" b="1">
                <a:solidFill>
                  <a:srgbClr val="000000"/>
                </a:solidFill>
              </a:rPr>
              <a:t>MEHANIKA FLUIDA</a:t>
            </a:r>
            <a:endParaRPr lang="en-US" altLang="en-US" sz="1500" b="1">
              <a:solidFill>
                <a:srgbClr val="000000"/>
              </a:solidFill>
            </a:endParaRPr>
          </a:p>
        </p:txBody>
      </p:sp>
      <p:sp>
        <p:nvSpPr>
          <p:cNvPr id="25607" name="Line 5">
            <a:extLst>
              <a:ext uri="{FF2B5EF4-FFF2-40B4-BE49-F238E27FC236}">
                <a16:creationId xmlns:a16="http://schemas.microsoft.com/office/drawing/2014/main" id="{9C92C90D-83AD-4C5C-A4DB-6F5978E314EE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188" y="6324600"/>
            <a:ext cx="8683625" cy="0"/>
          </a:xfrm>
          <a:prstGeom prst="line">
            <a:avLst/>
          </a:prstGeom>
          <a:noFill/>
          <a:ln w="92075" cmpd="thinThick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8" name="WordArt 6">
            <a:extLst>
              <a:ext uri="{FF2B5EF4-FFF2-40B4-BE49-F238E27FC236}">
                <a16:creationId xmlns:a16="http://schemas.microsoft.com/office/drawing/2014/main" id="{0AAF1A1B-2C9B-42FB-A65D-93F48F10D49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73338" y="657225"/>
            <a:ext cx="3997325" cy="5032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spc="560">
                <a:gradFill rotWithShape="1">
                  <a:gsLst>
                    <a:gs pos="0">
                      <a:srgbClr val="4D4D4D"/>
                    </a:gs>
                    <a:gs pos="50000">
                      <a:srgbClr val="B8B8B8"/>
                    </a:gs>
                    <a:gs pos="100000">
                      <a:srgbClr val="4D4D4D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GRANIČNI SLOJ</a:t>
            </a:r>
          </a:p>
        </p:txBody>
      </p:sp>
      <p:pic>
        <p:nvPicPr>
          <p:cNvPr id="25609" name="Picture 7">
            <a:extLst>
              <a:ext uri="{FF2B5EF4-FFF2-40B4-BE49-F238E27FC236}">
                <a16:creationId xmlns:a16="http://schemas.microsoft.com/office/drawing/2014/main" id="{C2142346-A80C-4090-B1D0-2A2E1D8C4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916113"/>
            <a:ext cx="3246437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0" name="Text Box 8">
            <a:extLst>
              <a:ext uri="{FF2B5EF4-FFF2-40B4-BE49-F238E27FC236}">
                <a16:creationId xmlns:a16="http://schemas.microsoft.com/office/drawing/2014/main" id="{B93FA832-DD56-44FE-81FE-88C2A2622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8288" y="2095500"/>
            <a:ext cx="32051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r-Latn-CS" altLang="en-US" sz="1800" b="1">
                <a:solidFill>
                  <a:srgbClr val="000000"/>
                </a:solidFill>
              </a:rPr>
              <a:t>Važi Bernulijeva jednačina</a:t>
            </a:r>
            <a:endParaRPr lang="en-US" altLang="en-US" sz="1800" b="1">
              <a:solidFill>
                <a:srgbClr val="000000"/>
              </a:solidFill>
            </a:endParaRPr>
          </a:p>
        </p:txBody>
      </p:sp>
      <p:sp>
        <p:nvSpPr>
          <p:cNvPr id="25611" name="Text Box 9">
            <a:extLst>
              <a:ext uri="{FF2B5EF4-FFF2-40B4-BE49-F238E27FC236}">
                <a16:creationId xmlns:a16="http://schemas.microsoft.com/office/drawing/2014/main" id="{3B67224E-26D6-4E37-B3BD-05E35713B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2388" y="3932238"/>
            <a:ext cx="3384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r-Latn-CS" altLang="en-US" sz="1800" b="1">
                <a:solidFill>
                  <a:srgbClr val="000000"/>
                </a:solidFill>
              </a:rPr>
              <a:t>Ne važi Bernulijeva jednačina</a:t>
            </a:r>
            <a:endParaRPr lang="en-US" altLang="en-US" sz="1800" b="1">
              <a:solidFill>
                <a:srgbClr val="000000"/>
              </a:solidFill>
            </a:endParaRPr>
          </a:p>
        </p:txBody>
      </p:sp>
      <p:sp>
        <p:nvSpPr>
          <p:cNvPr id="25612" name="Line 10">
            <a:extLst>
              <a:ext uri="{FF2B5EF4-FFF2-40B4-BE49-F238E27FC236}">
                <a16:creationId xmlns:a16="http://schemas.microsoft.com/office/drawing/2014/main" id="{FBDA43FD-B229-403E-937B-2979E02CBF9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00563" y="2168525"/>
            <a:ext cx="2555875" cy="863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3" name="Text Box 11">
            <a:extLst>
              <a:ext uri="{FF2B5EF4-FFF2-40B4-BE49-F238E27FC236}">
                <a16:creationId xmlns:a16="http://schemas.microsoft.com/office/drawing/2014/main" id="{50274440-8C33-449F-9E0B-DF77CE60B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4275" y="1844675"/>
            <a:ext cx="2197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CS" altLang="en-US" sz="1800" b="1">
                <a:solidFill>
                  <a:srgbClr val="0000FF"/>
                </a:solidFill>
              </a:rPr>
              <a:t>Prva oblast</a:t>
            </a:r>
            <a:endParaRPr lang="en-US" altLang="en-US" sz="1800" b="1">
              <a:solidFill>
                <a:srgbClr val="0000FF"/>
              </a:solidFill>
            </a:endParaRPr>
          </a:p>
        </p:txBody>
      </p:sp>
      <p:sp>
        <p:nvSpPr>
          <p:cNvPr id="25614" name="Line 12">
            <a:extLst>
              <a:ext uri="{FF2B5EF4-FFF2-40B4-BE49-F238E27FC236}">
                <a16:creationId xmlns:a16="http://schemas.microsoft.com/office/drawing/2014/main" id="{B60F2A3E-DA74-4E9B-A2A2-7B0136AE2B2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63713" y="3608388"/>
            <a:ext cx="1079500" cy="503237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5" name="Text Box 13">
            <a:extLst>
              <a:ext uri="{FF2B5EF4-FFF2-40B4-BE49-F238E27FC236}">
                <a16:creationId xmlns:a16="http://schemas.microsoft.com/office/drawing/2014/main" id="{0F74DE57-858F-4090-B453-CA2737B9D7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163" y="4113213"/>
            <a:ext cx="17287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CS" altLang="en-US" sz="1800" b="1">
                <a:solidFill>
                  <a:srgbClr val="FF0066"/>
                </a:solidFill>
              </a:rPr>
              <a:t>Treća oblast</a:t>
            </a:r>
            <a:endParaRPr lang="en-US" altLang="en-US" sz="1800" b="1">
              <a:solidFill>
                <a:srgbClr val="FF0066"/>
              </a:solidFill>
            </a:endParaRPr>
          </a:p>
        </p:txBody>
      </p:sp>
      <p:sp>
        <p:nvSpPr>
          <p:cNvPr id="25616" name="Line 14">
            <a:extLst>
              <a:ext uri="{FF2B5EF4-FFF2-40B4-BE49-F238E27FC236}">
                <a16:creationId xmlns:a16="http://schemas.microsoft.com/office/drawing/2014/main" id="{6827CF35-8815-40B2-8075-7BE31723610A}"/>
              </a:ext>
            </a:extLst>
          </p:cNvPr>
          <p:cNvSpPr>
            <a:spLocks noChangeShapeType="1"/>
          </p:cNvSpPr>
          <p:nvPr/>
        </p:nvSpPr>
        <p:spPr bwMode="auto">
          <a:xfrm>
            <a:off x="5400675" y="3357563"/>
            <a:ext cx="1979613" cy="682625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7" name="Text Box 15">
            <a:extLst>
              <a:ext uri="{FF2B5EF4-FFF2-40B4-BE49-F238E27FC236}">
                <a16:creationId xmlns:a16="http://schemas.microsoft.com/office/drawing/2014/main" id="{41FB5EA6-188E-4DE5-9EB2-F2190447C7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488" y="4113213"/>
            <a:ext cx="15843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CS" altLang="en-US" sz="1800" b="1">
                <a:solidFill>
                  <a:srgbClr val="009900"/>
                </a:solidFill>
              </a:rPr>
              <a:t>Druga oblast</a:t>
            </a:r>
            <a:endParaRPr lang="en-US" altLang="en-US" sz="1800" b="1">
              <a:solidFill>
                <a:srgbClr val="009900"/>
              </a:solidFill>
            </a:endParaRPr>
          </a:p>
        </p:txBody>
      </p:sp>
      <p:pic>
        <p:nvPicPr>
          <p:cNvPr id="25618" name="Picture 16">
            <a:extLst>
              <a:ext uri="{FF2B5EF4-FFF2-40B4-BE49-F238E27FC236}">
                <a16:creationId xmlns:a16="http://schemas.microsoft.com/office/drawing/2014/main" id="{19DF3BC8-A27F-4448-9F42-36B8AACBA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2816225"/>
            <a:ext cx="1685925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5105" name="Text Box 17">
            <a:extLst>
              <a:ext uri="{FF2B5EF4-FFF2-40B4-BE49-F238E27FC236}">
                <a16:creationId xmlns:a16="http://schemas.microsoft.com/office/drawing/2014/main" id="{7BFCF4D2-0390-41E9-8C8E-E28521F23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4868863"/>
            <a:ext cx="87122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sr-Latn-CS" b="1" dirty="0">
                <a:solidFill>
                  <a:schemeClr val="accent5">
                    <a:lumMod val="75000"/>
                  </a:schemeClr>
                </a:solidFill>
              </a:rPr>
              <a:t>Druga oblast obuhvata deo strujnog polja iza tela. Ova oblast ispunjena je velikim brojem vihora koji su napustili granični sloj, i koji se na dovoljnoj udaljenosti od tela usled viskoznosti gube u opštoj turbulentnosti strujnog polja. </a:t>
            </a:r>
            <a:endParaRPr lang="en-US" b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8827B32-CD66-48B1-8044-EB50CB718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Saobraćajni fakultet u Beogradu                              dr Gordana Kastratović</a:t>
            </a:r>
            <a:endParaRPr lang="en-U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5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5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5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10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Slide Number Placeholder 5">
            <a:extLst>
              <a:ext uri="{FF2B5EF4-FFF2-40B4-BE49-F238E27FC236}">
                <a16:creationId xmlns:a16="http://schemas.microsoft.com/office/drawing/2014/main" id="{B498DEBD-854F-486B-83D7-BCD4CD725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C477A79-14A7-4655-8934-84F8EAAA34C1}" type="slidenum">
              <a:rPr lang="en-US" altLang="en-US" sz="1400">
                <a:solidFill>
                  <a:srgbClr val="000000"/>
                </a:solidFill>
              </a:rPr>
              <a:pPr eaLnBrk="1" hangingPunct="1"/>
              <a:t>27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26628" name="Line 2">
            <a:extLst>
              <a:ext uri="{FF2B5EF4-FFF2-40B4-BE49-F238E27FC236}">
                <a16:creationId xmlns:a16="http://schemas.microsoft.com/office/drawing/2014/main" id="{1D3F48A1-B3FE-4970-BA71-46CB1C0C6775}"/>
              </a:ext>
            </a:extLst>
          </p:cNvPr>
          <p:cNvSpPr>
            <a:spLocks noChangeShapeType="1"/>
          </p:cNvSpPr>
          <p:nvPr/>
        </p:nvSpPr>
        <p:spPr bwMode="auto">
          <a:xfrm>
            <a:off x="215900" y="512763"/>
            <a:ext cx="8697913" cy="0"/>
          </a:xfrm>
          <a:prstGeom prst="line">
            <a:avLst/>
          </a:prstGeom>
          <a:noFill/>
          <a:ln w="92075" cmpd="thickThin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0" name="Text Box 4">
            <a:extLst>
              <a:ext uri="{FF2B5EF4-FFF2-40B4-BE49-F238E27FC236}">
                <a16:creationId xmlns:a16="http://schemas.microsoft.com/office/drawing/2014/main" id="{BAFE3ABC-622D-4B09-9CA9-6DA803DD5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4075" y="161925"/>
            <a:ext cx="23574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sr-Latn-CS" altLang="en-US" sz="1500" b="1">
                <a:solidFill>
                  <a:srgbClr val="000000"/>
                </a:solidFill>
              </a:rPr>
              <a:t>MEHANIKA FLUIDA</a:t>
            </a:r>
            <a:endParaRPr lang="en-US" altLang="en-US" sz="1500" b="1">
              <a:solidFill>
                <a:srgbClr val="000000"/>
              </a:solidFill>
            </a:endParaRPr>
          </a:p>
        </p:txBody>
      </p:sp>
      <p:sp>
        <p:nvSpPr>
          <p:cNvPr id="26631" name="Line 5">
            <a:extLst>
              <a:ext uri="{FF2B5EF4-FFF2-40B4-BE49-F238E27FC236}">
                <a16:creationId xmlns:a16="http://schemas.microsoft.com/office/drawing/2014/main" id="{8B850C11-FA0A-49EF-9B3E-CEC99865CFC8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188" y="6324600"/>
            <a:ext cx="8683625" cy="0"/>
          </a:xfrm>
          <a:prstGeom prst="line">
            <a:avLst/>
          </a:prstGeom>
          <a:noFill/>
          <a:ln w="92075" cmpd="thinThick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2" name="WordArt 6">
            <a:extLst>
              <a:ext uri="{FF2B5EF4-FFF2-40B4-BE49-F238E27FC236}">
                <a16:creationId xmlns:a16="http://schemas.microsoft.com/office/drawing/2014/main" id="{9753EAD8-6546-4301-B70A-2C679BA8411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73338" y="657225"/>
            <a:ext cx="3997325" cy="5032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spc="560">
                <a:gradFill rotWithShape="1">
                  <a:gsLst>
                    <a:gs pos="0">
                      <a:srgbClr val="4D4D4D"/>
                    </a:gs>
                    <a:gs pos="50000">
                      <a:srgbClr val="B8B8B8"/>
                    </a:gs>
                    <a:gs pos="100000">
                      <a:srgbClr val="4D4D4D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GRANIČNI SLOJ</a:t>
            </a:r>
          </a:p>
        </p:txBody>
      </p:sp>
      <p:pic>
        <p:nvPicPr>
          <p:cNvPr id="26633" name="Picture 7">
            <a:extLst>
              <a:ext uri="{FF2B5EF4-FFF2-40B4-BE49-F238E27FC236}">
                <a16:creationId xmlns:a16="http://schemas.microsoft.com/office/drawing/2014/main" id="{51221D42-2A3F-4E88-987D-162069E14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916113"/>
            <a:ext cx="3246437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4" name="Text Box 8">
            <a:extLst>
              <a:ext uri="{FF2B5EF4-FFF2-40B4-BE49-F238E27FC236}">
                <a16:creationId xmlns:a16="http://schemas.microsoft.com/office/drawing/2014/main" id="{0AE6DE30-B124-4395-AD2E-CAE4C63CF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8288" y="2095500"/>
            <a:ext cx="32051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r-Latn-CS" altLang="en-US" sz="1800" b="1">
                <a:solidFill>
                  <a:srgbClr val="000000"/>
                </a:solidFill>
              </a:rPr>
              <a:t>Važi Bernulijeva jednačina</a:t>
            </a:r>
            <a:endParaRPr lang="en-US" altLang="en-US" sz="1800" b="1">
              <a:solidFill>
                <a:srgbClr val="000000"/>
              </a:solidFill>
            </a:endParaRPr>
          </a:p>
        </p:txBody>
      </p:sp>
      <p:sp>
        <p:nvSpPr>
          <p:cNvPr id="26635" name="Text Box 9">
            <a:extLst>
              <a:ext uri="{FF2B5EF4-FFF2-40B4-BE49-F238E27FC236}">
                <a16:creationId xmlns:a16="http://schemas.microsoft.com/office/drawing/2014/main" id="{DAE03AF8-5A83-4373-BBF5-1F12A55B0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2388" y="3932238"/>
            <a:ext cx="3384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r-Latn-CS" altLang="en-US" sz="1800" b="1">
                <a:solidFill>
                  <a:srgbClr val="000000"/>
                </a:solidFill>
              </a:rPr>
              <a:t>Ne važi Bernulijeva jednačina</a:t>
            </a:r>
            <a:endParaRPr lang="en-US" altLang="en-US" sz="1800" b="1">
              <a:solidFill>
                <a:srgbClr val="000000"/>
              </a:solidFill>
            </a:endParaRPr>
          </a:p>
        </p:txBody>
      </p:sp>
      <p:sp>
        <p:nvSpPr>
          <p:cNvPr id="26636" name="Line 10">
            <a:extLst>
              <a:ext uri="{FF2B5EF4-FFF2-40B4-BE49-F238E27FC236}">
                <a16:creationId xmlns:a16="http://schemas.microsoft.com/office/drawing/2014/main" id="{D8233B84-25B5-4735-810F-6B4FAE2BA01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00563" y="2168525"/>
            <a:ext cx="2555875" cy="863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7" name="Text Box 11">
            <a:extLst>
              <a:ext uri="{FF2B5EF4-FFF2-40B4-BE49-F238E27FC236}">
                <a16:creationId xmlns:a16="http://schemas.microsoft.com/office/drawing/2014/main" id="{65EAD766-C39E-4BDB-8623-9F0AFE7FB2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4275" y="1844675"/>
            <a:ext cx="2197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CS" altLang="en-US" sz="1800" b="1">
                <a:solidFill>
                  <a:srgbClr val="0000FF"/>
                </a:solidFill>
              </a:rPr>
              <a:t>Prva oblast</a:t>
            </a:r>
            <a:endParaRPr lang="en-US" altLang="en-US" sz="1800" b="1">
              <a:solidFill>
                <a:srgbClr val="0000FF"/>
              </a:solidFill>
            </a:endParaRPr>
          </a:p>
        </p:txBody>
      </p:sp>
      <p:sp>
        <p:nvSpPr>
          <p:cNvPr id="26638" name="Line 12">
            <a:extLst>
              <a:ext uri="{FF2B5EF4-FFF2-40B4-BE49-F238E27FC236}">
                <a16:creationId xmlns:a16="http://schemas.microsoft.com/office/drawing/2014/main" id="{73D93FFA-00E3-4646-8CB2-4BB6440F292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63713" y="3608388"/>
            <a:ext cx="1079500" cy="503237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9" name="Text Box 13">
            <a:extLst>
              <a:ext uri="{FF2B5EF4-FFF2-40B4-BE49-F238E27FC236}">
                <a16:creationId xmlns:a16="http://schemas.microsoft.com/office/drawing/2014/main" id="{2B98650D-5645-47FC-80AC-D4CD94FB9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163" y="4113213"/>
            <a:ext cx="17287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CS" altLang="en-US" sz="1800" b="1">
                <a:solidFill>
                  <a:srgbClr val="FF0066"/>
                </a:solidFill>
              </a:rPr>
              <a:t>Treća oblast</a:t>
            </a:r>
            <a:endParaRPr lang="en-US" altLang="en-US" sz="1800" b="1">
              <a:solidFill>
                <a:srgbClr val="FF0066"/>
              </a:solidFill>
            </a:endParaRPr>
          </a:p>
        </p:txBody>
      </p:sp>
      <p:sp>
        <p:nvSpPr>
          <p:cNvPr id="26640" name="Line 14">
            <a:extLst>
              <a:ext uri="{FF2B5EF4-FFF2-40B4-BE49-F238E27FC236}">
                <a16:creationId xmlns:a16="http://schemas.microsoft.com/office/drawing/2014/main" id="{74957731-B4E1-4397-A909-06B274468466}"/>
              </a:ext>
            </a:extLst>
          </p:cNvPr>
          <p:cNvSpPr>
            <a:spLocks noChangeShapeType="1"/>
          </p:cNvSpPr>
          <p:nvPr/>
        </p:nvSpPr>
        <p:spPr bwMode="auto">
          <a:xfrm>
            <a:off x="5400675" y="3357563"/>
            <a:ext cx="1979613" cy="682625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1" name="Text Box 15">
            <a:extLst>
              <a:ext uri="{FF2B5EF4-FFF2-40B4-BE49-F238E27FC236}">
                <a16:creationId xmlns:a16="http://schemas.microsoft.com/office/drawing/2014/main" id="{82EEEB14-73C3-403A-BC10-2F101DD313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488" y="4113213"/>
            <a:ext cx="15843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CS" altLang="en-US" sz="1800" b="1">
                <a:solidFill>
                  <a:srgbClr val="009900"/>
                </a:solidFill>
              </a:rPr>
              <a:t>Druga oblast</a:t>
            </a:r>
            <a:endParaRPr lang="en-US" altLang="en-US" sz="1800" b="1">
              <a:solidFill>
                <a:srgbClr val="009900"/>
              </a:solidFill>
            </a:endParaRPr>
          </a:p>
        </p:txBody>
      </p:sp>
      <p:pic>
        <p:nvPicPr>
          <p:cNvPr id="26642" name="Picture 16">
            <a:extLst>
              <a:ext uri="{FF2B5EF4-FFF2-40B4-BE49-F238E27FC236}">
                <a16:creationId xmlns:a16="http://schemas.microsoft.com/office/drawing/2014/main" id="{24DC736C-850A-4263-8B5D-B54C706FC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2816225"/>
            <a:ext cx="1685925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7153" name="Text Box 17">
            <a:extLst>
              <a:ext uri="{FF2B5EF4-FFF2-40B4-BE49-F238E27FC236}">
                <a16:creationId xmlns:a16="http://schemas.microsoft.com/office/drawing/2014/main" id="{2C4DCC6F-1AC0-4FC3-A808-268FEE8E6E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4868863"/>
            <a:ext cx="87122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CS" altLang="en-US" b="1">
                <a:solidFill>
                  <a:srgbClr val="FF0066"/>
                </a:solidFill>
              </a:rPr>
              <a:t>Treća oblast obuhvata ostali deo strujnog polja u kome nema naglih promena brzine, tako da ni viskoznost u ovoj oblasti ne dolazi do izražaja. U ovoj oblasti se realni fluida može smatrati praktično idealnim.</a:t>
            </a:r>
            <a:endParaRPr lang="en-US" altLang="en-US" b="1" u="sng">
              <a:solidFill>
                <a:srgbClr val="FF0066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8D1514E-11D1-448B-9A94-F4B5FD8C5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Saobraćajni fakultet u Beogradu                              dr Gordana Kastratović</a:t>
            </a:r>
            <a:endParaRPr lang="en-U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7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7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7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5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Slide Number Placeholder 5">
            <a:extLst>
              <a:ext uri="{FF2B5EF4-FFF2-40B4-BE49-F238E27FC236}">
                <a16:creationId xmlns:a16="http://schemas.microsoft.com/office/drawing/2014/main" id="{4C01BA2E-F0B7-4AEB-BA90-9C28A5FF7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811FD45-900D-4F1B-A932-B58C1B7FDA6D}" type="slidenum">
              <a:rPr lang="en-US" altLang="en-US" sz="1400">
                <a:solidFill>
                  <a:srgbClr val="000000"/>
                </a:solidFill>
              </a:rPr>
              <a:pPr eaLnBrk="1" hangingPunct="1"/>
              <a:t>28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27652" name="Line 2">
            <a:extLst>
              <a:ext uri="{FF2B5EF4-FFF2-40B4-BE49-F238E27FC236}">
                <a16:creationId xmlns:a16="http://schemas.microsoft.com/office/drawing/2014/main" id="{31E62E28-0B41-4680-AD7A-A082FDBC0615}"/>
              </a:ext>
            </a:extLst>
          </p:cNvPr>
          <p:cNvSpPr>
            <a:spLocks noChangeShapeType="1"/>
          </p:cNvSpPr>
          <p:nvPr/>
        </p:nvSpPr>
        <p:spPr bwMode="auto">
          <a:xfrm>
            <a:off x="215900" y="512763"/>
            <a:ext cx="8697913" cy="0"/>
          </a:xfrm>
          <a:prstGeom prst="line">
            <a:avLst/>
          </a:prstGeom>
          <a:noFill/>
          <a:ln w="92075" cmpd="thickThin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4" name="Text Box 4">
            <a:extLst>
              <a:ext uri="{FF2B5EF4-FFF2-40B4-BE49-F238E27FC236}">
                <a16:creationId xmlns:a16="http://schemas.microsoft.com/office/drawing/2014/main" id="{FE47CA29-B6F5-4874-94BB-35BB777B3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4075" y="161925"/>
            <a:ext cx="23574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sr-Latn-CS" altLang="en-US" sz="1500" b="1">
                <a:solidFill>
                  <a:srgbClr val="000000"/>
                </a:solidFill>
              </a:rPr>
              <a:t>MEHANIKA FLUIDA</a:t>
            </a:r>
            <a:endParaRPr lang="en-US" altLang="en-US" sz="1500" b="1">
              <a:solidFill>
                <a:srgbClr val="000000"/>
              </a:solidFill>
            </a:endParaRPr>
          </a:p>
        </p:txBody>
      </p:sp>
      <p:sp>
        <p:nvSpPr>
          <p:cNvPr id="27655" name="Line 5">
            <a:extLst>
              <a:ext uri="{FF2B5EF4-FFF2-40B4-BE49-F238E27FC236}">
                <a16:creationId xmlns:a16="http://schemas.microsoft.com/office/drawing/2014/main" id="{31188636-8327-4691-A2FF-0376B425D759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188" y="6324600"/>
            <a:ext cx="8683625" cy="0"/>
          </a:xfrm>
          <a:prstGeom prst="line">
            <a:avLst/>
          </a:prstGeom>
          <a:noFill/>
          <a:ln w="92075" cmpd="thinThick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6" name="WordArt 6">
            <a:extLst>
              <a:ext uri="{FF2B5EF4-FFF2-40B4-BE49-F238E27FC236}">
                <a16:creationId xmlns:a16="http://schemas.microsoft.com/office/drawing/2014/main" id="{4B23439B-19B1-454B-A0D8-25D356DCCE7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73338" y="620713"/>
            <a:ext cx="3997325" cy="5032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spc="560">
                <a:gradFill rotWithShape="1">
                  <a:gsLst>
                    <a:gs pos="0">
                      <a:srgbClr val="4D4D4D"/>
                    </a:gs>
                    <a:gs pos="50000">
                      <a:srgbClr val="B8B8B8"/>
                    </a:gs>
                    <a:gs pos="100000">
                      <a:srgbClr val="4D4D4D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GRANIČNI SLOJ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A5C107-CB98-455C-B869-46B954F768FA}"/>
              </a:ext>
            </a:extLst>
          </p:cNvPr>
          <p:cNvSpPr/>
          <p:nvPr/>
        </p:nvSpPr>
        <p:spPr>
          <a:xfrm>
            <a:off x="214313" y="4673600"/>
            <a:ext cx="8678862" cy="1600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 err="1">
                <a:latin typeface="Arial"/>
                <a:cs typeface="Arial"/>
              </a:rPr>
              <a:t>Kretanje</a:t>
            </a:r>
            <a:r>
              <a:rPr lang="en-US" sz="1400" b="1" dirty="0">
                <a:latin typeface="Arial"/>
                <a:cs typeface="Arial"/>
              </a:rPr>
              <a:t> u </a:t>
            </a:r>
            <a:r>
              <a:rPr lang="en-US" sz="1400" b="1" dirty="0" err="1">
                <a:latin typeface="Arial"/>
                <a:cs typeface="Arial"/>
              </a:rPr>
              <a:t>graničnom</a:t>
            </a:r>
            <a:r>
              <a:rPr lang="en-US" sz="1400" b="1" dirty="0">
                <a:latin typeface="Arial"/>
                <a:cs typeface="Arial"/>
              </a:rPr>
              <a:t> </a:t>
            </a:r>
            <a:r>
              <a:rPr lang="en-US" sz="1400" b="1" dirty="0" err="1">
                <a:latin typeface="Arial"/>
                <a:cs typeface="Arial"/>
              </a:rPr>
              <a:t>sloju</a:t>
            </a:r>
            <a:r>
              <a:rPr lang="en-US" sz="1400" b="1" dirty="0">
                <a:latin typeface="Arial"/>
                <a:cs typeface="Arial"/>
              </a:rPr>
              <a:t> </a:t>
            </a:r>
            <a:r>
              <a:rPr lang="en-US" sz="1400" b="1" dirty="0" err="1">
                <a:latin typeface="Arial"/>
                <a:cs typeface="Arial"/>
              </a:rPr>
              <a:t>može</a:t>
            </a:r>
            <a:r>
              <a:rPr lang="en-US" sz="1400" b="1" dirty="0">
                <a:latin typeface="Arial"/>
                <a:cs typeface="Arial"/>
              </a:rPr>
              <a:t> da </a:t>
            </a:r>
            <a:r>
              <a:rPr lang="en-US" sz="1400" b="1" dirty="0" err="1">
                <a:latin typeface="Arial"/>
                <a:cs typeface="Arial"/>
              </a:rPr>
              <a:t>bude</a:t>
            </a:r>
            <a:r>
              <a:rPr lang="en-US" sz="1400" b="1" dirty="0">
                <a:latin typeface="Arial"/>
                <a:cs typeface="Arial"/>
              </a:rPr>
              <a:t>: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en-US" sz="1400" b="1" dirty="0">
                <a:latin typeface="Arial"/>
                <a:cs typeface="Arial"/>
              </a:rPr>
              <a:t> </a:t>
            </a:r>
            <a:r>
              <a:rPr lang="en-US" sz="1400" b="1" i="1" dirty="0" err="1">
                <a:latin typeface="Arial"/>
                <a:cs typeface="Arial"/>
              </a:rPr>
              <a:t>Laminarno</a:t>
            </a:r>
            <a:endParaRPr lang="en-US" sz="1400" b="1" i="1" dirty="0">
              <a:latin typeface="Arial"/>
              <a:cs typeface="Arial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en-US" sz="1400" b="1" i="1" dirty="0" err="1">
                <a:latin typeface="Arial"/>
                <a:cs typeface="Arial"/>
              </a:rPr>
              <a:t>Turbulentno</a:t>
            </a:r>
            <a:r>
              <a:rPr lang="en-US" sz="1400" b="1" i="1" dirty="0">
                <a:latin typeface="Arial"/>
                <a:cs typeface="Arial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en-US" sz="1400" b="1" i="1" dirty="0" err="1">
                <a:latin typeface="Arial"/>
                <a:cs typeface="Arial"/>
              </a:rPr>
              <a:t>Prelazno</a:t>
            </a:r>
            <a:endParaRPr lang="en-US" sz="1400" b="1" i="1" dirty="0">
              <a:latin typeface="Arial"/>
              <a:cs typeface="Arial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en-US" sz="1400" b="1" i="1" dirty="0" err="1">
                <a:latin typeface="Arial"/>
                <a:cs typeface="Arial"/>
              </a:rPr>
              <a:t>Turbulentno</a:t>
            </a:r>
            <a:r>
              <a:rPr lang="en-US" sz="1400" b="1" i="1" dirty="0">
                <a:latin typeface="Arial"/>
                <a:cs typeface="Arial"/>
              </a:rPr>
              <a:t> </a:t>
            </a:r>
            <a:r>
              <a:rPr lang="en-US" sz="1400" b="1" i="1" dirty="0" err="1">
                <a:latin typeface="Arial"/>
                <a:cs typeface="Arial"/>
              </a:rPr>
              <a:t>sa</a:t>
            </a:r>
            <a:r>
              <a:rPr lang="en-US" sz="1400" b="1" i="1" dirty="0">
                <a:latin typeface="Arial"/>
                <a:cs typeface="Arial"/>
              </a:rPr>
              <a:t> </a:t>
            </a:r>
            <a:r>
              <a:rPr lang="en-US" sz="1400" b="1" i="1" dirty="0" err="1">
                <a:latin typeface="Arial"/>
                <a:cs typeface="Arial"/>
              </a:rPr>
              <a:t>laminarnim</a:t>
            </a:r>
            <a:r>
              <a:rPr lang="en-US" sz="1400" b="1" i="1" dirty="0">
                <a:latin typeface="Arial"/>
                <a:cs typeface="Arial"/>
              </a:rPr>
              <a:t> </a:t>
            </a:r>
            <a:r>
              <a:rPr lang="en-US" sz="1400" b="1" i="1" dirty="0" err="1">
                <a:latin typeface="Arial"/>
                <a:cs typeface="Arial"/>
              </a:rPr>
              <a:t>podslojem</a:t>
            </a:r>
            <a:r>
              <a:rPr lang="en-US" sz="1400" b="1" i="1" dirty="0">
                <a:latin typeface="Arial"/>
                <a:cs typeface="Arial"/>
              </a:rPr>
              <a:t>. </a:t>
            </a:r>
          </a:p>
        </p:txBody>
      </p:sp>
      <p:sp>
        <p:nvSpPr>
          <p:cNvPr id="27658" name="Rectangle 17">
            <a:extLst>
              <a:ext uri="{FF2B5EF4-FFF2-40B4-BE49-F238E27FC236}">
                <a16:creationId xmlns:a16="http://schemas.microsoft.com/office/drawing/2014/main" id="{12503821-FE9B-4DB7-8254-1EA7136ABF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188" y="1465263"/>
            <a:ext cx="85931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cs typeface="Arial" panose="020B0604020202020204" pitchFamily="34" charset="0"/>
              </a:rPr>
              <a:t>Granica graničnog sloja i oblasti spoljašnjeg strujanja nije oštra, pritisak je na njoj isti, a brzina se sporo - kontinualno menja. </a:t>
            </a:r>
          </a:p>
        </p:txBody>
      </p:sp>
      <p:sp>
        <p:nvSpPr>
          <p:cNvPr id="27659" name="Rectangle 18">
            <a:extLst>
              <a:ext uri="{FF2B5EF4-FFF2-40B4-BE49-F238E27FC236}">
                <a16:creationId xmlns:a16="http://schemas.microsoft.com/office/drawing/2014/main" id="{A7F17803-6109-4C9F-A8B8-436CA88FE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8" y="2097088"/>
            <a:ext cx="84455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1400" b="1">
                <a:cs typeface="Arial" panose="020B0604020202020204" pitchFamily="34" charset="0"/>
              </a:rPr>
              <a:t>Debljina graničnog sloja je j</a:t>
            </a:r>
            <a:r>
              <a:rPr lang="sr-Latn-RS" altLang="en-US" sz="1400" b="1">
                <a:cs typeface="Arial" panose="020B0604020202020204" pitchFamily="34" charset="0"/>
              </a:rPr>
              <a:t>a</a:t>
            </a:r>
            <a:r>
              <a:rPr lang="en-US" altLang="en-US" sz="1400" b="1">
                <a:cs typeface="Arial" panose="020B0604020202020204" pitchFamily="34" charset="0"/>
              </a:rPr>
              <a:t>ko mala i uobičajeno je da se definiše udaljenošću od površine tela u pravcu normale na kojoj se brzina razlikuje za 1% od brzine strujnog polja na dovoljnoj udaljenosti od tela.</a:t>
            </a:r>
          </a:p>
        </p:txBody>
      </p:sp>
      <p:sp>
        <p:nvSpPr>
          <p:cNvPr id="27660" name="Rectangle 19">
            <a:extLst>
              <a:ext uri="{FF2B5EF4-FFF2-40B4-BE49-F238E27FC236}">
                <a16:creationId xmlns:a16="http://schemas.microsoft.com/office/drawing/2014/main" id="{CB2F541D-D68C-4271-AC5E-D47716B70C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850" y="3429000"/>
            <a:ext cx="86042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en-US" altLang="en-US" sz="1400" b="1">
                <a:cs typeface="Arial" panose="020B0604020202020204" pitchFamily="34" charset="0"/>
              </a:rPr>
              <a:t>Fluid se u struji smatra neviskoznim izuzev u graničnom sloju koji ne menja svoj oblik pošto se strujanje ustali</a:t>
            </a:r>
            <a:r>
              <a:rPr lang="sr-Latn-RS" altLang="en-US" sz="1400" b="1">
                <a:cs typeface="Arial" panose="020B0604020202020204" pitchFamily="34" charset="0"/>
              </a:rPr>
              <a:t>;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en-US" altLang="en-US" sz="1400" b="1">
                <a:cs typeface="Arial" panose="020B0604020202020204" pitchFamily="34" charset="0"/>
              </a:rPr>
              <a:t>Granični sloj je toliko tanak da je promena pritiska u njemu zanemarljiva. Fluid može teći kroz granični sloj laminarno a zatim postati turbulentan što, naravno, zavisi od brzina odnosno od Re</a:t>
            </a:r>
            <a:r>
              <a:rPr lang="sr-Latn-RS" altLang="en-US" sz="1400" b="1">
                <a:cs typeface="Arial" panose="020B0604020202020204" pitchFamily="34" charset="0"/>
              </a:rPr>
              <a:t>j</a:t>
            </a:r>
            <a:r>
              <a:rPr lang="en-US" altLang="en-US" sz="1400" b="1">
                <a:cs typeface="Arial" panose="020B0604020202020204" pitchFamily="34" charset="0"/>
              </a:rPr>
              <a:t>noldsovog broja.</a:t>
            </a:r>
          </a:p>
        </p:txBody>
      </p:sp>
      <p:sp>
        <p:nvSpPr>
          <p:cNvPr id="27661" name="Rectangle 20">
            <a:extLst>
              <a:ext uri="{FF2B5EF4-FFF2-40B4-BE49-F238E27FC236}">
                <a16:creationId xmlns:a16="http://schemas.microsoft.com/office/drawing/2014/main" id="{033782A2-0446-42F9-93C4-7ACB586FA9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8" y="2870200"/>
            <a:ext cx="84455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1400" b="1">
                <a:cs typeface="Arial" panose="020B0604020202020204" pitchFamily="34" charset="0"/>
              </a:rPr>
              <a:t>Prandtlovo uprošćavanje osnovnih jednačina za kretanje realnog</a:t>
            </a:r>
            <a:r>
              <a:rPr lang="sr-Latn-RS" altLang="en-US" sz="1400" b="1">
                <a:cs typeface="Arial" panose="020B0604020202020204" pitchFamily="34" charset="0"/>
              </a:rPr>
              <a:t>, dakle, viskoznog </a:t>
            </a:r>
            <a:r>
              <a:rPr lang="en-US" altLang="en-US" sz="1400" b="1">
                <a:cs typeface="Arial" panose="020B0604020202020204" pitchFamily="34" charset="0"/>
              </a:rPr>
              <a:t>fluida se zasniva na sledećim pretpostavkama: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52419F0-7D02-454E-AA3B-4C38E1574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Saobraćajni fakultet u Beogradu                              dr Gordana Kastratović</a:t>
            </a:r>
            <a:endParaRPr lang="en-US" dirty="0"/>
          </a:p>
        </p:txBody>
      </p:sp>
    </p:spTree>
  </p:cSld>
  <p:clrMapOvr>
    <a:masterClrMapping/>
  </p:clrMapOvr>
  <p:transition>
    <p:randomBar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Slide Number Placeholder 5">
            <a:extLst>
              <a:ext uri="{FF2B5EF4-FFF2-40B4-BE49-F238E27FC236}">
                <a16:creationId xmlns:a16="http://schemas.microsoft.com/office/drawing/2014/main" id="{F1932972-F04A-4FC5-8160-6AE3E5BCA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A27DE10-4A06-4F57-B87E-511FE70B23D4}" type="slidenum">
              <a:rPr lang="en-US" altLang="en-US" sz="1400">
                <a:solidFill>
                  <a:srgbClr val="000000"/>
                </a:solidFill>
              </a:rPr>
              <a:pPr eaLnBrk="1" hangingPunct="1"/>
              <a:t>29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28676" name="Line 2">
            <a:extLst>
              <a:ext uri="{FF2B5EF4-FFF2-40B4-BE49-F238E27FC236}">
                <a16:creationId xmlns:a16="http://schemas.microsoft.com/office/drawing/2014/main" id="{C62503DE-875C-41D5-AB69-EDBB00856204}"/>
              </a:ext>
            </a:extLst>
          </p:cNvPr>
          <p:cNvSpPr>
            <a:spLocks noChangeShapeType="1"/>
          </p:cNvSpPr>
          <p:nvPr/>
        </p:nvSpPr>
        <p:spPr bwMode="auto">
          <a:xfrm>
            <a:off x="215900" y="512763"/>
            <a:ext cx="8697913" cy="0"/>
          </a:xfrm>
          <a:prstGeom prst="line">
            <a:avLst/>
          </a:prstGeom>
          <a:noFill/>
          <a:ln w="92075" cmpd="thickThin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8" name="Text Box 4">
            <a:extLst>
              <a:ext uri="{FF2B5EF4-FFF2-40B4-BE49-F238E27FC236}">
                <a16:creationId xmlns:a16="http://schemas.microsoft.com/office/drawing/2014/main" id="{014EEC38-1755-4481-B752-4C7B4E241A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4075" y="161925"/>
            <a:ext cx="23574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sr-Latn-CS" altLang="en-US" sz="1500" b="1">
                <a:solidFill>
                  <a:srgbClr val="000000"/>
                </a:solidFill>
              </a:rPr>
              <a:t>MEHANIKA FLUIDA</a:t>
            </a:r>
            <a:endParaRPr lang="en-US" altLang="en-US" sz="1500" b="1">
              <a:solidFill>
                <a:srgbClr val="000000"/>
              </a:solidFill>
            </a:endParaRPr>
          </a:p>
        </p:txBody>
      </p:sp>
      <p:sp>
        <p:nvSpPr>
          <p:cNvPr id="28679" name="Line 5">
            <a:extLst>
              <a:ext uri="{FF2B5EF4-FFF2-40B4-BE49-F238E27FC236}">
                <a16:creationId xmlns:a16="http://schemas.microsoft.com/office/drawing/2014/main" id="{19706185-E898-414F-911D-0EF8ED797452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188" y="6324600"/>
            <a:ext cx="8683625" cy="0"/>
          </a:xfrm>
          <a:prstGeom prst="line">
            <a:avLst/>
          </a:prstGeom>
          <a:noFill/>
          <a:ln w="92075" cmpd="thinThick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0" name="WordArt 6">
            <a:extLst>
              <a:ext uri="{FF2B5EF4-FFF2-40B4-BE49-F238E27FC236}">
                <a16:creationId xmlns:a16="http://schemas.microsoft.com/office/drawing/2014/main" id="{AEDACB34-A458-4A95-8090-46856D1B0CE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73338" y="620713"/>
            <a:ext cx="3997325" cy="5032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spc="560">
                <a:gradFill rotWithShape="1">
                  <a:gsLst>
                    <a:gs pos="0">
                      <a:srgbClr val="4D4D4D"/>
                    </a:gs>
                    <a:gs pos="50000">
                      <a:srgbClr val="B8B8B8"/>
                    </a:gs>
                    <a:gs pos="100000">
                      <a:srgbClr val="4D4D4D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GRANIČNI SLOJ</a:t>
            </a:r>
          </a:p>
        </p:txBody>
      </p:sp>
      <p:sp>
        <p:nvSpPr>
          <p:cNvPr id="28681" name="Rectangle 18">
            <a:extLst>
              <a:ext uri="{FF2B5EF4-FFF2-40B4-BE49-F238E27FC236}">
                <a16:creationId xmlns:a16="http://schemas.microsoft.com/office/drawing/2014/main" id="{485C35E1-AA7A-4499-890A-4E28DC86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" y="1701800"/>
            <a:ext cx="84455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1400" b="1">
                <a:cs typeface="Arial" panose="020B0604020202020204" pitchFamily="34" charset="0"/>
              </a:rPr>
              <a:t>Kroz razne eksperimente je primećeno da debljina graničnog sloja raste duž ploče jer se novi delići "uvlače" pod uticajem viskoznosti</a:t>
            </a:r>
            <a:r>
              <a:rPr lang="sr-Latn-RS" altLang="en-US" sz="1400" b="1">
                <a:cs typeface="Arial" panose="020B0604020202020204" pitchFamily="34" charset="0"/>
              </a:rPr>
              <a:t>.</a:t>
            </a:r>
            <a:endParaRPr lang="en-US" altLang="en-US" sz="1400" b="1">
              <a:cs typeface="Arial" panose="020B0604020202020204" pitchFamily="34" charset="0"/>
            </a:endParaRPr>
          </a:p>
        </p:txBody>
      </p:sp>
      <p:sp>
        <p:nvSpPr>
          <p:cNvPr id="28682" name="Rectangle 20">
            <a:extLst>
              <a:ext uri="{FF2B5EF4-FFF2-40B4-BE49-F238E27FC236}">
                <a16:creationId xmlns:a16="http://schemas.microsoft.com/office/drawing/2014/main" id="{D7230877-0492-4886-8C98-421657F00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113" y="2474913"/>
            <a:ext cx="84455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1400" b="1">
                <a:cs typeface="Arial" panose="020B0604020202020204" pitchFamily="34" charset="0"/>
              </a:rPr>
              <a:t>Od mesta ulaska struje fluida preko površine tela, usporava se sve veći broj fluidnih delića, povećava se maseni protok fluida u graničnom sloju i debljina graničnog sloja raste niz struju fluida. </a:t>
            </a:r>
          </a:p>
        </p:txBody>
      </p:sp>
      <p:pic>
        <p:nvPicPr>
          <p:cNvPr id="28683" name="Picture 13" descr="222.png">
            <a:extLst>
              <a:ext uri="{FF2B5EF4-FFF2-40B4-BE49-F238E27FC236}">
                <a16:creationId xmlns:a16="http://schemas.microsoft.com/office/drawing/2014/main" id="{540E79B7-7F18-4703-92FC-57311C6945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3608388"/>
            <a:ext cx="5454650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4" name="TextBox 1">
            <a:extLst>
              <a:ext uri="{FF2B5EF4-FFF2-40B4-BE49-F238E27FC236}">
                <a16:creationId xmlns:a16="http://schemas.microsoft.com/office/drawing/2014/main" id="{78E01E23-13EF-4BE6-BC89-39DC5AD89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3608388"/>
            <a:ext cx="1800225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Latn-RS" altLang="en-US" sz="1000"/>
              <a:t>Viskoznost uvlači nove fluidne deliće u granični sloj</a:t>
            </a:r>
            <a:endParaRPr lang="en-US" altLang="en-US" sz="100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1A6C199-4632-4757-86F7-E5B85413C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Saobraćajni fakultet u Beogradu                              dr Gordana Kastratović</a:t>
            </a:r>
            <a:endParaRPr lang="en-US" dirty="0"/>
          </a:p>
        </p:txBody>
      </p:sp>
    </p:spTree>
  </p:cSld>
  <p:clrMapOvr>
    <a:masterClrMapping/>
  </p:clrMapOvr>
  <p:transition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Slide Number Placeholder 4">
            <a:extLst>
              <a:ext uri="{FF2B5EF4-FFF2-40B4-BE49-F238E27FC236}">
                <a16:creationId xmlns:a16="http://schemas.microsoft.com/office/drawing/2014/main" id="{B427448C-BDBE-4EBF-9EE1-BE34B42A8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4C6A016-2B2C-4389-8AC5-8B152598F3A0}" type="slidenum">
              <a:rPr lang="en-US" altLang="en-US" sz="1200">
                <a:solidFill>
                  <a:srgbClr val="045C75"/>
                </a:solidFill>
              </a:rPr>
              <a:pPr eaLnBrk="1" hangingPunct="1"/>
              <a:t>3</a:t>
            </a:fld>
            <a:endParaRPr lang="en-US" altLang="en-US" sz="1200">
              <a:solidFill>
                <a:srgbClr val="045C75"/>
              </a:solidFill>
            </a:endParaRPr>
          </a:p>
        </p:txBody>
      </p:sp>
      <p:sp>
        <p:nvSpPr>
          <p:cNvPr id="25604" name="Line 2">
            <a:extLst>
              <a:ext uri="{FF2B5EF4-FFF2-40B4-BE49-F238E27FC236}">
                <a16:creationId xmlns:a16="http://schemas.microsoft.com/office/drawing/2014/main" id="{8D0962AB-6B52-4286-97E8-C6111458E342}"/>
              </a:ext>
            </a:extLst>
          </p:cNvPr>
          <p:cNvSpPr>
            <a:spLocks noChangeShapeType="1"/>
          </p:cNvSpPr>
          <p:nvPr/>
        </p:nvSpPr>
        <p:spPr bwMode="auto">
          <a:xfrm>
            <a:off x="215900" y="512763"/>
            <a:ext cx="8697913" cy="0"/>
          </a:xfrm>
          <a:prstGeom prst="line">
            <a:avLst/>
          </a:prstGeom>
          <a:noFill/>
          <a:ln w="92075" cmpd="thickThin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6" name="Text Box 4">
            <a:extLst>
              <a:ext uri="{FF2B5EF4-FFF2-40B4-BE49-F238E27FC236}">
                <a16:creationId xmlns:a16="http://schemas.microsoft.com/office/drawing/2014/main" id="{A730A11C-7DA2-420D-9D04-6832E70A8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4075" y="161925"/>
            <a:ext cx="23574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sr-Latn-CS" altLang="en-US" sz="1500" b="1">
                <a:solidFill>
                  <a:srgbClr val="000000"/>
                </a:solidFill>
              </a:rPr>
              <a:t>MEHANIKA FLUIDA</a:t>
            </a:r>
            <a:endParaRPr lang="en-US" altLang="en-US" sz="1500" b="1">
              <a:solidFill>
                <a:srgbClr val="000000"/>
              </a:solidFill>
            </a:endParaRPr>
          </a:p>
        </p:txBody>
      </p:sp>
      <p:sp>
        <p:nvSpPr>
          <p:cNvPr id="25607" name="Line 5">
            <a:extLst>
              <a:ext uri="{FF2B5EF4-FFF2-40B4-BE49-F238E27FC236}">
                <a16:creationId xmlns:a16="http://schemas.microsoft.com/office/drawing/2014/main" id="{093FDB0B-856B-429E-92B2-405A10F6055F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188" y="6324600"/>
            <a:ext cx="8683625" cy="0"/>
          </a:xfrm>
          <a:prstGeom prst="line">
            <a:avLst/>
          </a:prstGeom>
          <a:noFill/>
          <a:ln w="92075" cmpd="thinThick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8" name="WordArt 6">
            <a:extLst>
              <a:ext uri="{FF2B5EF4-FFF2-40B4-BE49-F238E27FC236}">
                <a16:creationId xmlns:a16="http://schemas.microsoft.com/office/drawing/2014/main" id="{AB049508-4F6D-401D-96B2-F7C613E59BA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73125" y="800100"/>
            <a:ext cx="7397750" cy="4191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spc="560">
                <a:gradFill rotWithShape="1">
                  <a:gsLst>
                    <a:gs pos="0">
                      <a:srgbClr val="4D4D4D"/>
                    </a:gs>
                    <a:gs pos="50000">
                      <a:srgbClr val="B8B8B8"/>
                    </a:gs>
                    <a:gs pos="100000">
                      <a:srgbClr val="4D4D4D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DINAMIKA VISKOZNOG FLUIDA</a:t>
            </a:r>
          </a:p>
        </p:txBody>
      </p:sp>
      <p:sp>
        <p:nvSpPr>
          <p:cNvPr id="151815" name="Text Box 263">
            <a:extLst>
              <a:ext uri="{FF2B5EF4-FFF2-40B4-BE49-F238E27FC236}">
                <a16:creationId xmlns:a16="http://schemas.microsoft.com/office/drawing/2014/main" id="{1944E97E-39C3-4F86-8953-E88987C5C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1628775"/>
            <a:ext cx="84613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CS" altLang="en-US" sz="1800" b="1"/>
              <a:t>U opštem slučaju deformacija fluidnog delića je dosta složena, ali se ona može predstaviti kao superpozicija različitih tipova pomeranja i deformacija.</a:t>
            </a:r>
            <a:endParaRPr lang="en-US" altLang="en-US" sz="1800" b="1"/>
          </a:p>
        </p:txBody>
      </p:sp>
      <p:pic>
        <p:nvPicPr>
          <p:cNvPr id="151816" name="Picture 264" descr="BD10263_">
            <a:extLst>
              <a:ext uri="{FF2B5EF4-FFF2-40B4-BE49-F238E27FC236}">
                <a16:creationId xmlns:a16="http://schemas.microsoft.com/office/drawing/2014/main" id="{530B51DA-712D-4C23-925C-E04ADB605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717675"/>
            <a:ext cx="179388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67">
            <a:extLst>
              <a:ext uri="{FF2B5EF4-FFF2-40B4-BE49-F238E27FC236}">
                <a16:creationId xmlns:a16="http://schemas.microsoft.com/office/drawing/2014/main" id="{188ED532-A7D3-41CF-8CDB-D332EE01C33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96963" y="3038475"/>
            <a:ext cx="7615237" cy="1473200"/>
            <a:chOff x="481" y="1698"/>
            <a:chExt cx="4797" cy="928"/>
          </a:xfrm>
        </p:grpSpPr>
        <p:sp>
          <p:nvSpPr>
            <p:cNvPr id="25667" name="AutoShape 266">
              <a:extLst>
                <a:ext uri="{FF2B5EF4-FFF2-40B4-BE49-F238E27FC236}">
                  <a16:creationId xmlns:a16="http://schemas.microsoft.com/office/drawing/2014/main" id="{9281D437-B643-4FB1-B912-DC36650466E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81" y="1698"/>
              <a:ext cx="4797" cy="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8" name="Freeform 268">
              <a:extLst>
                <a:ext uri="{FF2B5EF4-FFF2-40B4-BE49-F238E27FC236}">
                  <a16:creationId xmlns:a16="http://schemas.microsoft.com/office/drawing/2014/main" id="{56BF6E42-8410-43E9-A69C-3F3DC555C9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9" y="2067"/>
              <a:ext cx="69" cy="23"/>
            </a:xfrm>
            <a:custGeom>
              <a:avLst/>
              <a:gdLst>
                <a:gd name="T0" fmla="*/ 67 w 69"/>
                <a:gd name="T1" fmla="*/ 0 h 23"/>
                <a:gd name="T2" fmla="*/ 69 w 69"/>
                <a:gd name="T3" fmla="*/ 13 h 23"/>
                <a:gd name="T4" fmla="*/ 1 w 69"/>
                <a:gd name="T5" fmla="*/ 23 h 23"/>
                <a:gd name="T6" fmla="*/ 0 w 69"/>
                <a:gd name="T7" fmla="*/ 10 h 23"/>
                <a:gd name="T8" fmla="*/ 67 w 69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23"/>
                <a:gd name="T17" fmla="*/ 69 w 69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23">
                  <a:moveTo>
                    <a:pt x="67" y="0"/>
                  </a:moveTo>
                  <a:lnTo>
                    <a:pt x="69" y="13"/>
                  </a:lnTo>
                  <a:lnTo>
                    <a:pt x="1" y="23"/>
                  </a:lnTo>
                  <a:lnTo>
                    <a:pt x="0" y="1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9" name="Freeform 269">
              <a:extLst>
                <a:ext uri="{FF2B5EF4-FFF2-40B4-BE49-F238E27FC236}">
                  <a16:creationId xmlns:a16="http://schemas.microsoft.com/office/drawing/2014/main" id="{8AD13548-0F20-4C40-ADE2-634B032928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9" y="2053"/>
              <a:ext cx="69" cy="25"/>
            </a:xfrm>
            <a:custGeom>
              <a:avLst/>
              <a:gdLst>
                <a:gd name="T0" fmla="*/ 67 w 69"/>
                <a:gd name="T1" fmla="*/ 0 h 25"/>
                <a:gd name="T2" fmla="*/ 69 w 69"/>
                <a:gd name="T3" fmla="*/ 14 h 25"/>
                <a:gd name="T4" fmla="*/ 2 w 69"/>
                <a:gd name="T5" fmla="*/ 25 h 25"/>
                <a:gd name="T6" fmla="*/ 0 w 69"/>
                <a:gd name="T7" fmla="*/ 12 h 25"/>
                <a:gd name="T8" fmla="*/ 67 w 69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25"/>
                <a:gd name="T17" fmla="*/ 69 w 69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25">
                  <a:moveTo>
                    <a:pt x="67" y="0"/>
                  </a:moveTo>
                  <a:lnTo>
                    <a:pt x="69" y="14"/>
                  </a:lnTo>
                  <a:lnTo>
                    <a:pt x="2" y="25"/>
                  </a:lnTo>
                  <a:lnTo>
                    <a:pt x="0" y="12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0" name="Freeform 270">
              <a:extLst>
                <a:ext uri="{FF2B5EF4-FFF2-40B4-BE49-F238E27FC236}">
                  <a16:creationId xmlns:a16="http://schemas.microsoft.com/office/drawing/2014/main" id="{32EC9981-D528-4491-B05C-AE32E51DC4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0" y="2042"/>
              <a:ext cx="69" cy="23"/>
            </a:xfrm>
            <a:custGeom>
              <a:avLst/>
              <a:gdLst>
                <a:gd name="T0" fmla="*/ 67 w 69"/>
                <a:gd name="T1" fmla="*/ 0 h 23"/>
                <a:gd name="T2" fmla="*/ 69 w 69"/>
                <a:gd name="T3" fmla="*/ 13 h 23"/>
                <a:gd name="T4" fmla="*/ 2 w 69"/>
                <a:gd name="T5" fmla="*/ 23 h 23"/>
                <a:gd name="T6" fmla="*/ 0 w 69"/>
                <a:gd name="T7" fmla="*/ 10 h 23"/>
                <a:gd name="T8" fmla="*/ 67 w 69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23"/>
                <a:gd name="T17" fmla="*/ 69 w 69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23">
                  <a:moveTo>
                    <a:pt x="67" y="0"/>
                  </a:moveTo>
                  <a:lnTo>
                    <a:pt x="69" y="13"/>
                  </a:lnTo>
                  <a:lnTo>
                    <a:pt x="2" y="23"/>
                  </a:lnTo>
                  <a:lnTo>
                    <a:pt x="0" y="1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1" name="Freeform 271">
              <a:extLst>
                <a:ext uri="{FF2B5EF4-FFF2-40B4-BE49-F238E27FC236}">
                  <a16:creationId xmlns:a16="http://schemas.microsoft.com/office/drawing/2014/main" id="{73F6A518-B1B6-4CFB-AD15-1618D4435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0" y="2030"/>
              <a:ext cx="69" cy="23"/>
            </a:xfrm>
            <a:custGeom>
              <a:avLst/>
              <a:gdLst>
                <a:gd name="T0" fmla="*/ 67 w 69"/>
                <a:gd name="T1" fmla="*/ 0 h 23"/>
                <a:gd name="T2" fmla="*/ 69 w 69"/>
                <a:gd name="T3" fmla="*/ 14 h 23"/>
                <a:gd name="T4" fmla="*/ 2 w 69"/>
                <a:gd name="T5" fmla="*/ 23 h 23"/>
                <a:gd name="T6" fmla="*/ 0 w 69"/>
                <a:gd name="T7" fmla="*/ 10 h 23"/>
                <a:gd name="T8" fmla="*/ 67 w 69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23"/>
                <a:gd name="T17" fmla="*/ 69 w 69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23">
                  <a:moveTo>
                    <a:pt x="67" y="0"/>
                  </a:moveTo>
                  <a:lnTo>
                    <a:pt x="69" y="14"/>
                  </a:lnTo>
                  <a:lnTo>
                    <a:pt x="2" y="23"/>
                  </a:lnTo>
                  <a:lnTo>
                    <a:pt x="0" y="1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2" name="Freeform 272">
              <a:extLst>
                <a:ext uri="{FF2B5EF4-FFF2-40B4-BE49-F238E27FC236}">
                  <a16:creationId xmlns:a16="http://schemas.microsoft.com/office/drawing/2014/main" id="{DA1BAC66-12E2-4ECE-A5AF-E032DDE067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1" y="2017"/>
              <a:ext cx="69" cy="25"/>
            </a:xfrm>
            <a:custGeom>
              <a:avLst/>
              <a:gdLst>
                <a:gd name="T0" fmla="*/ 67 w 69"/>
                <a:gd name="T1" fmla="*/ 0 h 25"/>
                <a:gd name="T2" fmla="*/ 69 w 69"/>
                <a:gd name="T3" fmla="*/ 13 h 25"/>
                <a:gd name="T4" fmla="*/ 2 w 69"/>
                <a:gd name="T5" fmla="*/ 25 h 25"/>
                <a:gd name="T6" fmla="*/ 0 w 69"/>
                <a:gd name="T7" fmla="*/ 11 h 25"/>
                <a:gd name="T8" fmla="*/ 67 w 69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25"/>
                <a:gd name="T17" fmla="*/ 69 w 69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25">
                  <a:moveTo>
                    <a:pt x="67" y="0"/>
                  </a:moveTo>
                  <a:lnTo>
                    <a:pt x="69" y="13"/>
                  </a:lnTo>
                  <a:lnTo>
                    <a:pt x="2" y="25"/>
                  </a:lnTo>
                  <a:lnTo>
                    <a:pt x="0" y="11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3" name="Freeform 273">
              <a:extLst>
                <a:ext uri="{FF2B5EF4-FFF2-40B4-BE49-F238E27FC236}">
                  <a16:creationId xmlns:a16="http://schemas.microsoft.com/office/drawing/2014/main" id="{5FBC8ED0-B6D7-4EBC-8879-F4867444B0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2" y="2005"/>
              <a:ext cx="69" cy="23"/>
            </a:xfrm>
            <a:custGeom>
              <a:avLst/>
              <a:gdLst>
                <a:gd name="T0" fmla="*/ 67 w 69"/>
                <a:gd name="T1" fmla="*/ 0 h 23"/>
                <a:gd name="T2" fmla="*/ 69 w 69"/>
                <a:gd name="T3" fmla="*/ 14 h 23"/>
                <a:gd name="T4" fmla="*/ 1 w 69"/>
                <a:gd name="T5" fmla="*/ 23 h 23"/>
                <a:gd name="T6" fmla="*/ 0 w 69"/>
                <a:gd name="T7" fmla="*/ 10 h 23"/>
                <a:gd name="T8" fmla="*/ 67 w 69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23"/>
                <a:gd name="T17" fmla="*/ 69 w 69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23">
                  <a:moveTo>
                    <a:pt x="67" y="0"/>
                  </a:moveTo>
                  <a:lnTo>
                    <a:pt x="69" y="14"/>
                  </a:lnTo>
                  <a:lnTo>
                    <a:pt x="1" y="23"/>
                  </a:lnTo>
                  <a:lnTo>
                    <a:pt x="0" y="1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4" name="Freeform 274">
              <a:extLst>
                <a:ext uri="{FF2B5EF4-FFF2-40B4-BE49-F238E27FC236}">
                  <a16:creationId xmlns:a16="http://schemas.microsoft.com/office/drawing/2014/main" id="{60FB9F49-C430-4CD9-A8B2-17E40D4A1E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1996"/>
              <a:ext cx="50" cy="21"/>
            </a:xfrm>
            <a:custGeom>
              <a:avLst/>
              <a:gdLst>
                <a:gd name="T0" fmla="*/ 50 w 50"/>
                <a:gd name="T1" fmla="*/ 7 h 21"/>
                <a:gd name="T2" fmla="*/ 42 w 50"/>
                <a:gd name="T3" fmla="*/ 2 h 21"/>
                <a:gd name="T4" fmla="*/ 0 w 50"/>
                <a:gd name="T5" fmla="*/ 7 h 21"/>
                <a:gd name="T6" fmla="*/ 2 w 50"/>
                <a:gd name="T7" fmla="*/ 21 h 21"/>
                <a:gd name="T8" fmla="*/ 44 w 50"/>
                <a:gd name="T9" fmla="*/ 15 h 21"/>
                <a:gd name="T10" fmla="*/ 50 w 50"/>
                <a:gd name="T11" fmla="*/ 7 h 21"/>
                <a:gd name="T12" fmla="*/ 50 w 50"/>
                <a:gd name="T13" fmla="*/ 7 h 21"/>
                <a:gd name="T14" fmla="*/ 50 w 50"/>
                <a:gd name="T15" fmla="*/ 0 h 21"/>
                <a:gd name="T16" fmla="*/ 42 w 50"/>
                <a:gd name="T17" fmla="*/ 2 h 21"/>
                <a:gd name="T18" fmla="*/ 50 w 50"/>
                <a:gd name="T19" fmla="*/ 7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0"/>
                <a:gd name="T31" fmla="*/ 0 h 21"/>
                <a:gd name="T32" fmla="*/ 50 w 50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0" h="21">
                  <a:moveTo>
                    <a:pt x="50" y="7"/>
                  </a:moveTo>
                  <a:lnTo>
                    <a:pt x="42" y="2"/>
                  </a:lnTo>
                  <a:lnTo>
                    <a:pt x="0" y="7"/>
                  </a:lnTo>
                  <a:lnTo>
                    <a:pt x="2" y="21"/>
                  </a:lnTo>
                  <a:lnTo>
                    <a:pt x="44" y="15"/>
                  </a:lnTo>
                  <a:lnTo>
                    <a:pt x="50" y="7"/>
                  </a:lnTo>
                  <a:lnTo>
                    <a:pt x="50" y="0"/>
                  </a:lnTo>
                  <a:lnTo>
                    <a:pt x="42" y="2"/>
                  </a:lnTo>
                  <a:lnTo>
                    <a:pt x="50" y="7"/>
                  </a:lnTo>
                  <a:close/>
                </a:path>
              </a:pathLst>
            </a:cu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5" name="Freeform 275">
              <a:extLst>
                <a:ext uri="{FF2B5EF4-FFF2-40B4-BE49-F238E27FC236}">
                  <a16:creationId xmlns:a16="http://schemas.microsoft.com/office/drawing/2014/main" id="{39B11DFE-D87B-4108-B439-C4BB02485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9" y="2003"/>
              <a:ext cx="17" cy="27"/>
            </a:xfrm>
            <a:custGeom>
              <a:avLst/>
              <a:gdLst>
                <a:gd name="T0" fmla="*/ 17 w 17"/>
                <a:gd name="T1" fmla="*/ 25 h 27"/>
                <a:gd name="T2" fmla="*/ 3 w 17"/>
                <a:gd name="T3" fmla="*/ 27 h 27"/>
                <a:gd name="T4" fmla="*/ 0 w 17"/>
                <a:gd name="T5" fmla="*/ 2 h 27"/>
                <a:gd name="T6" fmla="*/ 13 w 17"/>
                <a:gd name="T7" fmla="*/ 0 h 27"/>
                <a:gd name="T8" fmla="*/ 17 w 17"/>
                <a:gd name="T9" fmla="*/ 25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7"/>
                <a:gd name="T17" fmla="*/ 17 w 17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7">
                  <a:moveTo>
                    <a:pt x="17" y="25"/>
                  </a:moveTo>
                  <a:lnTo>
                    <a:pt x="3" y="27"/>
                  </a:lnTo>
                  <a:lnTo>
                    <a:pt x="0" y="2"/>
                  </a:lnTo>
                  <a:lnTo>
                    <a:pt x="13" y="0"/>
                  </a:lnTo>
                  <a:lnTo>
                    <a:pt x="17" y="25"/>
                  </a:lnTo>
                  <a:close/>
                </a:path>
              </a:pathLst>
            </a:cu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6" name="Freeform 276">
              <a:extLst>
                <a:ext uri="{FF2B5EF4-FFF2-40B4-BE49-F238E27FC236}">
                  <a16:creationId xmlns:a16="http://schemas.microsoft.com/office/drawing/2014/main" id="{FE0A9B7D-F7E5-4202-935D-12C21F5EA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4" y="2042"/>
              <a:ext cx="25" cy="69"/>
            </a:xfrm>
            <a:custGeom>
              <a:avLst/>
              <a:gdLst>
                <a:gd name="T0" fmla="*/ 25 w 25"/>
                <a:gd name="T1" fmla="*/ 67 h 69"/>
                <a:gd name="T2" fmla="*/ 12 w 25"/>
                <a:gd name="T3" fmla="*/ 69 h 69"/>
                <a:gd name="T4" fmla="*/ 0 w 25"/>
                <a:gd name="T5" fmla="*/ 2 h 69"/>
                <a:gd name="T6" fmla="*/ 14 w 25"/>
                <a:gd name="T7" fmla="*/ 0 h 69"/>
                <a:gd name="T8" fmla="*/ 25 w 25"/>
                <a:gd name="T9" fmla="*/ 67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69"/>
                <a:gd name="T17" fmla="*/ 25 w 25"/>
                <a:gd name="T18" fmla="*/ 69 h 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69">
                  <a:moveTo>
                    <a:pt x="25" y="67"/>
                  </a:moveTo>
                  <a:lnTo>
                    <a:pt x="12" y="69"/>
                  </a:lnTo>
                  <a:lnTo>
                    <a:pt x="0" y="2"/>
                  </a:lnTo>
                  <a:lnTo>
                    <a:pt x="14" y="0"/>
                  </a:lnTo>
                  <a:lnTo>
                    <a:pt x="25" y="67"/>
                  </a:lnTo>
                  <a:close/>
                </a:path>
              </a:pathLst>
            </a:cu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7" name="Freeform 277">
              <a:extLst>
                <a:ext uri="{FF2B5EF4-FFF2-40B4-BE49-F238E27FC236}">
                  <a16:creationId xmlns:a16="http://schemas.microsoft.com/office/drawing/2014/main" id="{A5A963BF-B5DF-4375-B978-9AB3486936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8" y="2123"/>
              <a:ext cx="23" cy="69"/>
            </a:xfrm>
            <a:custGeom>
              <a:avLst/>
              <a:gdLst>
                <a:gd name="T0" fmla="*/ 23 w 23"/>
                <a:gd name="T1" fmla="*/ 67 h 69"/>
                <a:gd name="T2" fmla="*/ 9 w 23"/>
                <a:gd name="T3" fmla="*/ 69 h 69"/>
                <a:gd name="T4" fmla="*/ 0 w 23"/>
                <a:gd name="T5" fmla="*/ 2 h 69"/>
                <a:gd name="T6" fmla="*/ 13 w 23"/>
                <a:gd name="T7" fmla="*/ 0 h 69"/>
                <a:gd name="T8" fmla="*/ 23 w 23"/>
                <a:gd name="T9" fmla="*/ 67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69"/>
                <a:gd name="T17" fmla="*/ 23 w 23"/>
                <a:gd name="T18" fmla="*/ 69 h 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69">
                  <a:moveTo>
                    <a:pt x="23" y="67"/>
                  </a:moveTo>
                  <a:lnTo>
                    <a:pt x="9" y="69"/>
                  </a:lnTo>
                  <a:lnTo>
                    <a:pt x="0" y="2"/>
                  </a:lnTo>
                  <a:lnTo>
                    <a:pt x="13" y="0"/>
                  </a:lnTo>
                  <a:lnTo>
                    <a:pt x="23" y="67"/>
                  </a:lnTo>
                  <a:close/>
                </a:path>
              </a:pathLst>
            </a:cu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8" name="Freeform 278">
              <a:extLst>
                <a:ext uri="{FF2B5EF4-FFF2-40B4-BE49-F238E27FC236}">
                  <a16:creationId xmlns:a16="http://schemas.microsoft.com/office/drawing/2014/main" id="{8D9F4D08-5A2D-4DC9-B12D-BDED14CE3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9" y="2203"/>
              <a:ext cx="23" cy="69"/>
            </a:xfrm>
            <a:custGeom>
              <a:avLst/>
              <a:gdLst>
                <a:gd name="T0" fmla="*/ 23 w 23"/>
                <a:gd name="T1" fmla="*/ 68 h 69"/>
                <a:gd name="T2" fmla="*/ 10 w 23"/>
                <a:gd name="T3" fmla="*/ 69 h 69"/>
                <a:gd name="T4" fmla="*/ 0 w 23"/>
                <a:gd name="T5" fmla="*/ 2 h 69"/>
                <a:gd name="T6" fmla="*/ 14 w 23"/>
                <a:gd name="T7" fmla="*/ 0 h 69"/>
                <a:gd name="T8" fmla="*/ 23 w 23"/>
                <a:gd name="T9" fmla="*/ 68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69"/>
                <a:gd name="T17" fmla="*/ 23 w 23"/>
                <a:gd name="T18" fmla="*/ 69 h 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69">
                  <a:moveTo>
                    <a:pt x="23" y="68"/>
                  </a:moveTo>
                  <a:lnTo>
                    <a:pt x="10" y="69"/>
                  </a:lnTo>
                  <a:lnTo>
                    <a:pt x="0" y="2"/>
                  </a:lnTo>
                  <a:lnTo>
                    <a:pt x="14" y="0"/>
                  </a:lnTo>
                  <a:lnTo>
                    <a:pt x="23" y="68"/>
                  </a:lnTo>
                  <a:close/>
                </a:path>
              </a:pathLst>
            </a:cu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9" name="Freeform 279">
              <a:extLst>
                <a:ext uri="{FF2B5EF4-FFF2-40B4-BE49-F238E27FC236}">
                  <a16:creationId xmlns:a16="http://schemas.microsoft.com/office/drawing/2014/main" id="{73ED7975-05A8-41A8-99E2-77ECBB022C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1" y="2284"/>
              <a:ext cx="25" cy="69"/>
            </a:xfrm>
            <a:custGeom>
              <a:avLst/>
              <a:gdLst>
                <a:gd name="T0" fmla="*/ 25 w 25"/>
                <a:gd name="T1" fmla="*/ 67 h 69"/>
                <a:gd name="T2" fmla="*/ 11 w 25"/>
                <a:gd name="T3" fmla="*/ 69 h 69"/>
                <a:gd name="T4" fmla="*/ 0 w 25"/>
                <a:gd name="T5" fmla="*/ 2 h 69"/>
                <a:gd name="T6" fmla="*/ 13 w 25"/>
                <a:gd name="T7" fmla="*/ 0 h 69"/>
                <a:gd name="T8" fmla="*/ 25 w 25"/>
                <a:gd name="T9" fmla="*/ 67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69"/>
                <a:gd name="T17" fmla="*/ 25 w 25"/>
                <a:gd name="T18" fmla="*/ 69 h 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69">
                  <a:moveTo>
                    <a:pt x="25" y="67"/>
                  </a:moveTo>
                  <a:lnTo>
                    <a:pt x="11" y="69"/>
                  </a:lnTo>
                  <a:lnTo>
                    <a:pt x="0" y="2"/>
                  </a:lnTo>
                  <a:lnTo>
                    <a:pt x="13" y="0"/>
                  </a:lnTo>
                  <a:lnTo>
                    <a:pt x="25" y="67"/>
                  </a:lnTo>
                  <a:close/>
                </a:path>
              </a:pathLst>
            </a:cu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0" name="Freeform 280">
              <a:extLst>
                <a:ext uri="{FF2B5EF4-FFF2-40B4-BE49-F238E27FC236}">
                  <a16:creationId xmlns:a16="http://schemas.microsoft.com/office/drawing/2014/main" id="{DE7A8066-7AB6-4944-AF76-425E66972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4" y="2365"/>
              <a:ext cx="23" cy="69"/>
            </a:xfrm>
            <a:custGeom>
              <a:avLst/>
              <a:gdLst>
                <a:gd name="T0" fmla="*/ 23 w 23"/>
                <a:gd name="T1" fmla="*/ 67 h 69"/>
                <a:gd name="T2" fmla="*/ 10 w 23"/>
                <a:gd name="T3" fmla="*/ 69 h 69"/>
                <a:gd name="T4" fmla="*/ 0 w 23"/>
                <a:gd name="T5" fmla="*/ 2 h 69"/>
                <a:gd name="T6" fmla="*/ 14 w 23"/>
                <a:gd name="T7" fmla="*/ 0 h 69"/>
                <a:gd name="T8" fmla="*/ 23 w 23"/>
                <a:gd name="T9" fmla="*/ 67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69"/>
                <a:gd name="T17" fmla="*/ 23 w 23"/>
                <a:gd name="T18" fmla="*/ 69 h 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69">
                  <a:moveTo>
                    <a:pt x="23" y="67"/>
                  </a:moveTo>
                  <a:lnTo>
                    <a:pt x="10" y="69"/>
                  </a:lnTo>
                  <a:lnTo>
                    <a:pt x="0" y="2"/>
                  </a:lnTo>
                  <a:lnTo>
                    <a:pt x="14" y="0"/>
                  </a:lnTo>
                  <a:lnTo>
                    <a:pt x="23" y="67"/>
                  </a:lnTo>
                  <a:close/>
                </a:path>
              </a:pathLst>
            </a:cu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1" name="Freeform 281">
              <a:extLst>
                <a:ext uri="{FF2B5EF4-FFF2-40B4-BE49-F238E27FC236}">
                  <a16:creationId xmlns:a16="http://schemas.microsoft.com/office/drawing/2014/main" id="{D98CB00E-F2BF-47E9-83CC-A1F500B8D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6" y="2445"/>
              <a:ext cx="25" cy="70"/>
            </a:xfrm>
            <a:custGeom>
              <a:avLst/>
              <a:gdLst>
                <a:gd name="T0" fmla="*/ 25 w 25"/>
                <a:gd name="T1" fmla="*/ 68 h 70"/>
                <a:gd name="T2" fmla="*/ 11 w 25"/>
                <a:gd name="T3" fmla="*/ 70 h 70"/>
                <a:gd name="T4" fmla="*/ 0 w 25"/>
                <a:gd name="T5" fmla="*/ 2 h 70"/>
                <a:gd name="T6" fmla="*/ 13 w 25"/>
                <a:gd name="T7" fmla="*/ 0 h 70"/>
                <a:gd name="T8" fmla="*/ 25 w 25"/>
                <a:gd name="T9" fmla="*/ 68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70"/>
                <a:gd name="T17" fmla="*/ 25 w 25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70">
                  <a:moveTo>
                    <a:pt x="25" y="68"/>
                  </a:moveTo>
                  <a:lnTo>
                    <a:pt x="11" y="70"/>
                  </a:lnTo>
                  <a:lnTo>
                    <a:pt x="0" y="2"/>
                  </a:lnTo>
                  <a:lnTo>
                    <a:pt x="13" y="0"/>
                  </a:lnTo>
                  <a:lnTo>
                    <a:pt x="25" y="68"/>
                  </a:lnTo>
                  <a:close/>
                </a:path>
              </a:pathLst>
            </a:cu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2" name="Freeform 282">
              <a:extLst>
                <a:ext uri="{FF2B5EF4-FFF2-40B4-BE49-F238E27FC236}">
                  <a16:creationId xmlns:a16="http://schemas.microsoft.com/office/drawing/2014/main" id="{4E29390E-771D-4B90-AD8E-766FF2E5E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526"/>
              <a:ext cx="14" cy="10"/>
            </a:xfrm>
            <a:custGeom>
              <a:avLst/>
              <a:gdLst>
                <a:gd name="T0" fmla="*/ 8 w 14"/>
                <a:gd name="T1" fmla="*/ 10 h 10"/>
                <a:gd name="T2" fmla="*/ 14 w 14"/>
                <a:gd name="T3" fmla="*/ 2 h 10"/>
                <a:gd name="T4" fmla="*/ 14 w 14"/>
                <a:gd name="T5" fmla="*/ 0 h 10"/>
                <a:gd name="T6" fmla="*/ 0 w 14"/>
                <a:gd name="T7" fmla="*/ 2 h 10"/>
                <a:gd name="T8" fmla="*/ 0 w 14"/>
                <a:gd name="T9" fmla="*/ 4 h 10"/>
                <a:gd name="T10" fmla="*/ 8 w 14"/>
                <a:gd name="T11" fmla="*/ 10 h 10"/>
                <a:gd name="T12" fmla="*/ 8 w 14"/>
                <a:gd name="T13" fmla="*/ 10 h 10"/>
                <a:gd name="T14" fmla="*/ 14 w 14"/>
                <a:gd name="T15" fmla="*/ 10 h 10"/>
                <a:gd name="T16" fmla="*/ 14 w 14"/>
                <a:gd name="T17" fmla="*/ 2 h 10"/>
                <a:gd name="T18" fmla="*/ 8 w 14"/>
                <a:gd name="T19" fmla="*/ 10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0"/>
                <a:gd name="T32" fmla="*/ 14 w 14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0">
                  <a:moveTo>
                    <a:pt x="8" y="10"/>
                  </a:moveTo>
                  <a:lnTo>
                    <a:pt x="14" y="2"/>
                  </a:lnTo>
                  <a:lnTo>
                    <a:pt x="14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8" y="10"/>
                  </a:lnTo>
                  <a:lnTo>
                    <a:pt x="14" y="10"/>
                  </a:lnTo>
                  <a:lnTo>
                    <a:pt x="14" y="2"/>
                  </a:lnTo>
                  <a:lnTo>
                    <a:pt x="8" y="10"/>
                  </a:lnTo>
                  <a:close/>
                </a:path>
              </a:pathLst>
            </a:cu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3" name="Freeform 283">
              <a:extLst>
                <a:ext uri="{FF2B5EF4-FFF2-40B4-BE49-F238E27FC236}">
                  <a16:creationId xmlns:a16="http://schemas.microsoft.com/office/drawing/2014/main" id="{41A832C3-FD73-46EA-BCA8-E410F5944C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2" y="2522"/>
              <a:ext cx="65" cy="23"/>
            </a:xfrm>
            <a:custGeom>
              <a:avLst/>
              <a:gdLst>
                <a:gd name="T0" fmla="*/ 2 w 65"/>
                <a:gd name="T1" fmla="*/ 23 h 23"/>
                <a:gd name="T2" fmla="*/ 0 w 65"/>
                <a:gd name="T3" fmla="*/ 10 h 23"/>
                <a:gd name="T4" fmla="*/ 63 w 65"/>
                <a:gd name="T5" fmla="*/ 0 h 23"/>
                <a:gd name="T6" fmla="*/ 65 w 65"/>
                <a:gd name="T7" fmla="*/ 14 h 23"/>
                <a:gd name="T8" fmla="*/ 2 w 65"/>
                <a:gd name="T9" fmla="*/ 23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23"/>
                <a:gd name="T17" fmla="*/ 65 w 65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23">
                  <a:moveTo>
                    <a:pt x="2" y="23"/>
                  </a:moveTo>
                  <a:lnTo>
                    <a:pt x="0" y="10"/>
                  </a:lnTo>
                  <a:lnTo>
                    <a:pt x="63" y="0"/>
                  </a:lnTo>
                  <a:lnTo>
                    <a:pt x="65" y="14"/>
                  </a:lnTo>
                  <a:lnTo>
                    <a:pt x="2" y="23"/>
                  </a:lnTo>
                  <a:close/>
                </a:path>
              </a:pathLst>
            </a:cu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4" name="Freeform 284">
              <a:extLst>
                <a:ext uri="{FF2B5EF4-FFF2-40B4-BE49-F238E27FC236}">
                  <a16:creationId xmlns:a16="http://schemas.microsoft.com/office/drawing/2014/main" id="{BE63B904-D42F-4126-9C45-E2BCF39C1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9" y="2534"/>
              <a:ext cx="71" cy="25"/>
            </a:xfrm>
            <a:custGeom>
              <a:avLst/>
              <a:gdLst>
                <a:gd name="T0" fmla="*/ 4 w 71"/>
                <a:gd name="T1" fmla="*/ 25 h 25"/>
                <a:gd name="T2" fmla="*/ 0 w 71"/>
                <a:gd name="T3" fmla="*/ 11 h 25"/>
                <a:gd name="T4" fmla="*/ 69 w 71"/>
                <a:gd name="T5" fmla="*/ 0 h 25"/>
                <a:gd name="T6" fmla="*/ 71 w 71"/>
                <a:gd name="T7" fmla="*/ 13 h 25"/>
                <a:gd name="T8" fmla="*/ 4 w 71"/>
                <a:gd name="T9" fmla="*/ 25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25"/>
                <a:gd name="T17" fmla="*/ 71 w 71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25">
                  <a:moveTo>
                    <a:pt x="4" y="25"/>
                  </a:moveTo>
                  <a:lnTo>
                    <a:pt x="0" y="11"/>
                  </a:lnTo>
                  <a:lnTo>
                    <a:pt x="69" y="0"/>
                  </a:lnTo>
                  <a:lnTo>
                    <a:pt x="71" y="13"/>
                  </a:lnTo>
                  <a:lnTo>
                    <a:pt x="4" y="25"/>
                  </a:lnTo>
                  <a:close/>
                </a:path>
              </a:pathLst>
            </a:cu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5" name="Freeform 285">
              <a:extLst>
                <a:ext uri="{FF2B5EF4-FFF2-40B4-BE49-F238E27FC236}">
                  <a16:creationId xmlns:a16="http://schemas.microsoft.com/office/drawing/2014/main" id="{28CEFCA2-8808-4E8A-89A5-04E5A6C24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8" y="2547"/>
              <a:ext cx="71" cy="23"/>
            </a:xfrm>
            <a:custGeom>
              <a:avLst/>
              <a:gdLst>
                <a:gd name="T0" fmla="*/ 2 w 71"/>
                <a:gd name="T1" fmla="*/ 23 h 23"/>
                <a:gd name="T2" fmla="*/ 0 w 71"/>
                <a:gd name="T3" fmla="*/ 10 h 23"/>
                <a:gd name="T4" fmla="*/ 68 w 71"/>
                <a:gd name="T5" fmla="*/ 0 h 23"/>
                <a:gd name="T6" fmla="*/ 71 w 71"/>
                <a:gd name="T7" fmla="*/ 14 h 23"/>
                <a:gd name="T8" fmla="*/ 2 w 71"/>
                <a:gd name="T9" fmla="*/ 23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23"/>
                <a:gd name="T17" fmla="*/ 71 w 71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23">
                  <a:moveTo>
                    <a:pt x="2" y="23"/>
                  </a:moveTo>
                  <a:lnTo>
                    <a:pt x="0" y="10"/>
                  </a:lnTo>
                  <a:lnTo>
                    <a:pt x="68" y="0"/>
                  </a:lnTo>
                  <a:lnTo>
                    <a:pt x="71" y="14"/>
                  </a:lnTo>
                  <a:lnTo>
                    <a:pt x="2" y="23"/>
                  </a:lnTo>
                  <a:close/>
                </a:path>
              </a:pathLst>
            </a:cu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6" name="Freeform 286">
              <a:extLst>
                <a:ext uri="{FF2B5EF4-FFF2-40B4-BE49-F238E27FC236}">
                  <a16:creationId xmlns:a16="http://schemas.microsoft.com/office/drawing/2014/main" id="{21B97088-0AF8-4F16-B362-6A319B6C5E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8" y="2559"/>
              <a:ext cx="69" cy="25"/>
            </a:xfrm>
            <a:custGeom>
              <a:avLst/>
              <a:gdLst>
                <a:gd name="T0" fmla="*/ 2 w 69"/>
                <a:gd name="T1" fmla="*/ 25 h 25"/>
                <a:gd name="T2" fmla="*/ 0 w 69"/>
                <a:gd name="T3" fmla="*/ 11 h 25"/>
                <a:gd name="T4" fmla="*/ 67 w 69"/>
                <a:gd name="T5" fmla="*/ 0 h 25"/>
                <a:gd name="T6" fmla="*/ 69 w 69"/>
                <a:gd name="T7" fmla="*/ 13 h 25"/>
                <a:gd name="T8" fmla="*/ 2 w 69"/>
                <a:gd name="T9" fmla="*/ 25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25"/>
                <a:gd name="T17" fmla="*/ 69 w 69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25">
                  <a:moveTo>
                    <a:pt x="2" y="25"/>
                  </a:moveTo>
                  <a:lnTo>
                    <a:pt x="0" y="11"/>
                  </a:lnTo>
                  <a:lnTo>
                    <a:pt x="67" y="0"/>
                  </a:lnTo>
                  <a:lnTo>
                    <a:pt x="69" y="13"/>
                  </a:lnTo>
                  <a:lnTo>
                    <a:pt x="2" y="25"/>
                  </a:lnTo>
                  <a:close/>
                </a:path>
              </a:pathLst>
            </a:cu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7" name="Freeform 287">
              <a:extLst>
                <a:ext uri="{FF2B5EF4-FFF2-40B4-BE49-F238E27FC236}">
                  <a16:creationId xmlns:a16="http://schemas.microsoft.com/office/drawing/2014/main" id="{1A2EF555-AF76-4D42-9E8C-6DB6B49CB3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7" y="2572"/>
              <a:ext cx="69" cy="23"/>
            </a:xfrm>
            <a:custGeom>
              <a:avLst/>
              <a:gdLst>
                <a:gd name="T0" fmla="*/ 2 w 69"/>
                <a:gd name="T1" fmla="*/ 23 h 23"/>
                <a:gd name="T2" fmla="*/ 0 w 69"/>
                <a:gd name="T3" fmla="*/ 10 h 23"/>
                <a:gd name="T4" fmla="*/ 67 w 69"/>
                <a:gd name="T5" fmla="*/ 0 h 23"/>
                <a:gd name="T6" fmla="*/ 69 w 69"/>
                <a:gd name="T7" fmla="*/ 14 h 23"/>
                <a:gd name="T8" fmla="*/ 2 w 69"/>
                <a:gd name="T9" fmla="*/ 23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23"/>
                <a:gd name="T17" fmla="*/ 69 w 69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23">
                  <a:moveTo>
                    <a:pt x="2" y="23"/>
                  </a:moveTo>
                  <a:lnTo>
                    <a:pt x="0" y="10"/>
                  </a:lnTo>
                  <a:lnTo>
                    <a:pt x="67" y="0"/>
                  </a:lnTo>
                  <a:lnTo>
                    <a:pt x="69" y="14"/>
                  </a:lnTo>
                  <a:lnTo>
                    <a:pt x="2" y="23"/>
                  </a:lnTo>
                  <a:close/>
                </a:path>
              </a:pathLst>
            </a:cu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8" name="Freeform 288">
              <a:extLst>
                <a:ext uri="{FF2B5EF4-FFF2-40B4-BE49-F238E27FC236}">
                  <a16:creationId xmlns:a16="http://schemas.microsoft.com/office/drawing/2014/main" id="{6F4EE45E-A4AD-4929-B1A5-7D32C52DC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7" y="2584"/>
              <a:ext cx="69" cy="23"/>
            </a:xfrm>
            <a:custGeom>
              <a:avLst/>
              <a:gdLst>
                <a:gd name="T0" fmla="*/ 2 w 69"/>
                <a:gd name="T1" fmla="*/ 23 h 23"/>
                <a:gd name="T2" fmla="*/ 0 w 69"/>
                <a:gd name="T3" fmla="*/ 9 h 23"/>
                <a:gd name="T4" fmla="*/ 67 w 69"/>
                <a:gd name="T5" fmla="*/ 0 h 23"/>
                <a:gd name="T6" fmla="*/ 69 w 69"/>
                <a:gd name="T7" fmla="*/ 13 h 23"/>
                <a:gd name="T8" fmla="*/ 2 w 69"/>
                <a:gd name="T9" fmla="*/ 23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23"/>
                <a:gd name="T17" fmla="*/ 69 w 69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23">
                  <a:moveTo>
                    <a:pt x="2" y="23"/>
                  </a:moveTo>
                  <a:lnTo>
                    <a:pt x="0" y="9"/>
                  </a:lnTo>
                  <a:lnTo>
                    <a:pt x="67" y="0"/>
                  </a:lnTo>
                  <a:lnTo>
                    <a:pt x="69" y="13"/>
                  </a:lnTo>
                  <a:lnTo>
                    <a:pt x="2" y="23"/>
                  </a:lnTo>
                  <a:close/>
                </a:path>
              </a:pathLst>
            </a:cu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9" name="Freeform 289">
              <a:extLst>
                <a:ext uri="{FF2B5EF4-FFF2-40B4-BE49-F238E27FC236}">
                  <a16:creationId xmlns:a16="http://schemas.microsoft.com/office/drawing/2014/main" id="{53C59D7A-311C-4869-94FE-EF775B812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3" y="2595"/>
              <a:ext cx="52" cy="23"/>
            </a:xfrm>
            <a:custGeom>
              <a:avLst/>
              <a:gdLst>
                <a:gd name="T0" fmla="*/ 0 w 52"/>
                <a:gd name="T1" fmla="*/ 16 h 23"/>
                <a:gd name="T2" fmla="*/ 8 w 52"/>
                <a:gd name="T3" fmla="*/ 21 h 23"/>
                <a:gd name="T4" fmla="*/ 52 w 52"/>
                <a:gd name="T5" fmla="*/ 14 h 23"/>
                <a:gd name="T6" fmla="*/ 50 w 52"/>
                <a:gd name="T7" fmla="*/ 0 h 23"/>
                <a:gd name="T8" fmla="*/ 6 w 52"/>
                <a:gd name="T9" fmla="*/ 8 h 23"/>
                <a:gd name="T10" fmla="*/ 0 w 52"/>
                <a:gd name="T11" fmla="*/ 16 h 23"/>
                <a:gd name="T12" fmla="*/ 0 w 52"/>
                <a:gd name="T13" fmla="*/ 16 h 23"/>
                <a:gd name="T14" fmla="*/ 0 w 52"/>
                <a:gd name="T15" fmla="*/ 23 h 23"/>
                <a:gd name="T16" fmla="*/ 8 w 52"/>
                <a:gd name="T17" fmla="*/ 21 h 23"/>
                <a:gd name="T18" fmla="*/ 0 w 52"/>
                <a:gd name="T19" fmla="*/ 16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2"/>
                <a:gd name="T31" fmla="*/ 0 h 23"/>
                <a:gd name="T32" fmla="*/ 52 w 52"/>
                <a:gd name="T33" fmla="*/ 23 h 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2" h="23">
                  <a:moveTo>
                    <a:pt x="0" y="16"/>
                  </a:moveTo>
                  <a:lnTo>
                    <a:pt x="8" y="21"/>
                  </a:lnTo>
                  <a:lnTo>
                    <a:pt x="52" y="14"/>
                  </a:lnTo>
                  <a:lnTo>
                    <a:pt x="50" y="0"/>
                  </a:lnTo>
                  <a:lnTo>
                    <a:pt x="6" y="8"/>
                  </a:lnTo>
                  <a:lnTo>
                    <a:pt x="0" y="16"/>
                  </a:lnTo>
                  <a:lnTo>
                    <a:pt x="0" y="23"/>
                  </a:lnTo>
                  <a:lnTo>
                    <a:pt x="8" y="21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0" name="Freeform 290">
              <a:extLst>
                <a:ext uri="{FF2B5EF4-FFF2-40B4-BE49-F238E27FC236}">
                  <a16:creationId xmlns:a16="http://schemas.microsoft.com/office/drawing/2014/main" id="{5B970039-2F1E-4B28-95BF-AB3779AE6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0" y="2588"/>
              <a:ext cx="17" cy="23"/>
            </a:xfrm>
            <a:custGeom>
              <a:avLst/>
              <a:gdLst>
                <a:gd name="T0" fmla="*/ 0 w 17"/>
                <a:gd name="T1" fmla="*/ 1 h 23"/>
                <a:gd name="T2" fmla="*/ 13 w 17"/>
                <a:gd name="T3" fmla="*/ 0 h 23"/>
                <a:gd name="T4" fmla="*/ 17 w 17"/>
                <a:gd name="T5" fmla="*/ 21 h 23"/>
                <a:gd name="T6" fmla="*/ 3 w 17"/>
                <a:gd name="T7" fmla="*/ 23 h 23"/>
                <a:gd name="T8" fmla="*/ 0 w 17"/>
                <a:gd name="T9" fmla="*/ 1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3"/>
                <a:gd name="T17" fmla="*/ 17 w 17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3">
                  <a:moveTo>
                    <a:pt x="0" y="1"/>
                  </a:moveTo>
                  <a:lnTo>
                    <a:pt x="13" y="0"/>
                  </a:lnTo>
                  <a:lnTo>
                    <a:pt x="17" y="21"/>
                  </a:lnTo>
                  <a:lnTo>
                    <a:pt x="3" y="2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1" name="Freeform 291">
              <a:extLst>
                <a:ext uri="{FF2B5EF4-FFF2-40B4-BE49-F238E27FC236}">
                  <a16:creationId xmlns:a16="http://schemas.microsoft.com/office/drawing/2014/main" id="{616C6029-516B-4907-9AF8-91F695CF5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6" y="2507"/>
              <a:ext cx="25" cy="69"/>
            </a:xfrm>
            <a:custGeom>
              <a:avLst/>
              <a:gdLst>
                <a:gd name="T0" fmla="*/ 0 w 25"/>
                <a:gd name="T1" fmla="*/ 2 h 69"/>
                <a:gd name="T2" fmla="*/ 14 w 25"/>
                <a:gd name="T3" fmla="*/ 0 h 69"/>
                <a:gd name="T4" fmla="*/ 25 w 25"/>
                <a:gd name="T5" fmla="*/ 67 h 69"/>
                <a:gd name="T6" fmla="*/ 12 w 25"/>
                <a:gd name="T7" fmla="*/ 69 h 69"/>
                <a:gd name="T8" fmla="*/ 0 w 25"/>
                <a:gd name="T9" fmla="*/ 2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69"/>
                <a:gd name="T17" fmla="*/ 25 w 25"/>
                <a:gd name="T18" fmla="*/ 69 h 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69">
                  <a:moveTo>
                    <a:pt x="0" y="2"/>
                  </a:moveTo>
                  <a:lnTo>
                    <a:pt x="14" y="0"/>
                  </a:lnTo>
                  <a:lnTo>
                    <a:pt x="25" y="67"/>
                  </a:lnTo>
                  <a:lnTo>
                    <a:pt x="12" y="69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2" name="Freeform 292">
              <a:extLst>
                <a:ext uri="{FF2B5EF4-FFF2-40B4-BE49-F238E27FC236}">
                  <a16:creationId xmlns:a16="http://schemas.microsoft.com/office/drawing/2014/main" id="{88D2D32C-899A-45B9-88F5-41BCEB4335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5" y="2426"/>
              <a:ext cx="23" cy="69"/>
            </a:xfrm>
            <a:custGeom>
              <a:avLst/>
              <a:gdLst>
                <a:gd name="T0" fmla="*/ 0 w 23"/>
                <a:gd name="T1" fmla="*/ 2 h 69"/>
                <a:gd name="T2" fmla="*/ 13 w 23"/>
                <a:gd name="T3" fmla="*/ 0 h 69"/>
                <a:gd name="T4" fmla="*/ 23 w 23"/>
                <a:gd name="T5" fmla="*/ 67 h 69"/>
                <a:gd name="T6" fmla="*/ 9 w 23"/>
                <a:gd name="T7" fmla="*/ 69 h 69"/>
                <a:gd name="T8" fmla="*/ 0 w 23"/>
                <a:gd name="T9" fmla="*/ 2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69"/>
                <a:gd name="T17" fmla="*/ 23 w 23"/>
                <a:gd name="T18" fmla="*/ 69 h 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69">
                  <a:moveTo>
                    <a:pt x="0" y="2"/>
                  </a:moveTo>
                  <a:lnTo>
                    <a:pt x="13" y="0"/>
                  </a:lnTo>
                  <a:lnTo>
                    <a:pt x="23" y="67"/>
                  </a:lnTo>
                  <a:lnTo>
                    <a:pt x="9" y="69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3" name="Freeform 293">
              <a:extLst>
                <a:ext uri="{FF2B5EF4-FFF2-40B4-BE49-F238E27FC236}">
                  <a16:creationId xmlns:a16="http://schemas.microsoft.com/office/drawing/2014/main" id="{FB698112-4697-4CE4-83C0-7C19590D9B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3" y="2345"/>
              <a:ext cx="23" cy="70"/>
            </a:xfrm>
            <a:custGeom>
              <a:avLst/>
              <a:gdLst>
                <a:gd name="T0" fmla="*/ 0 w 23"/>
                <a:gd name="T1" fmla="*/ 2 h 70"/>
                <a:gd name="T2" fmla="*/ 14 w 23"/>
                <a:gd name="T3" fmla="*/ 0 h 70"/>
                <a:gd name="T4" fmla="*/ 23 w 23"/>
                <a:gd name="T5" fmla="*/ 68 h 70"/>
                <a:gd name="T6" fmla="*/ 10 w 23"/>
                <a:gd name="T7" fmla="*/ 70 h 70"/>
                <a:gd name="T8" fmla="*/ 0 w 23"/>
                <a:gd name="T9" fmla="*/ 2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70"/>
                <a:gd name="T17" fmla="*/ 23 w 23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70">
                  <a:moveTo>
                    <a:pt x="0" y="2"/>
                  </a:moveTo>
                  <a:lnTo>
                    <a:pt x="14" y="0"/>
                  </a:lnTo>
                  <a:lnTo>
                    <a:pt x="23" y="68"/>
                  </a:lnTo>
                  <a:lnTo>
                    <a:pt x="10" y="7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4" name="Freeform 294">
              <a:extLst>
                <a:ext uri="{FF2B5EF4-FFF2-40B4-BE49-F238E27FC236}">
                  <a16:creationId xmlns:a16="http://schemas.microsoft.com/office/drawing/2014/main" id="{0DB7F5E6-9313-445A-BE12-2BC15748C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0" y="2265"/>
              <a:ext cx="25" cy="69"/>
            </a:xfrm>
            <a:custGeom>
              <a:avLst/>
              <a:gdLst>
                <a:gd name="T0" fmla="*/ 0 w 25"/>
                <a:gd name="T1" fmla="*/ 2 h 69"/>
                <a:gd name="T2" fmla="*/ 13 w 25"/>
                <a:gd name="T3" fmla="*/ 0 h 69"/>
                <a:gd name="T4" fmla="*/ 25 w 25"/>
                <a:gd name="T5" fmla="*/ 67 h 69"/>
                <a:gd name="T6" fmla="*/ 11 w 25"/>
                <a:gd name="T7" fmla="*/ 69 h 69"/>
                <a:gd name="T8" fmla="*/ 0 w 25"/>
                <a:gd name="T9" fmla="*/ 2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69"/>
                <a:gd name="T17" fmla="*/ 25 w 25"/>
                <a:gd name="T18" fmla="*/ 69 h 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69">
                  <a:moveTo>
                    <a:pt x="0" y="2"/>
                  </a:moveTo>
                  <a:lnTo>
                    <a:pt x="13" y="0"/>
                  </a:lnTo>
                  <a:lnTo>
                    <a:pt x="25" y="67"/>
                  </a:lnTo>
                  <a:lnTo>
                    <a:pt x="11" y="69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5" name="Freeform 295">
              <a:extLst>
                <a:ext uri="{FF2B5EF4-FFF2-40B4-BE49-F238E27FC236}">
                  <a16:creationId xmlns:a16="http://schemas.microsoft.com/office/drawing/2014/main" id="{68E0F469-8FD2-41CB-83CC-1DF9BBB1B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8" y="2184"/>
              <a:ext cx="23" cy="69"/>
            </a:xfrm>
            <a:custGeom>
              <a:avLst/>
              <a:gdLst>
                <a:gd name="T0" fmla="*/ 0 w 23"/>
                <a:gd name="T1" fmla="*/ 2 h 69"/>
                <a:gd name="T2" fmla="*/ 14 w 23"/>
                <a:gd name="T3" fmla="*/ 0 h 69"/>
                <a:gd name="T4" fmla="*/ 23 w 23"/>
                <a:gd name="T5" fmla="*/ 67 h 69"/>
                <a:gd name="T6" fmla="*/ 10 w 23"/>
                <a:gd name="T7" fmla="*/ 69 h 69"/>
                <a:gd name="T8" fmla="*/ 0 w 23"/>
                <a:gd name="T9" fmla="*/ 2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69"/>
                <a:gd name="T17" fmla="*/ 23 w 23"/>
                <a:gd name="T18" fmla="*/ 69 h 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69">
                  <a:moveTo>
                    <a:pt x="0" y="2"/>
                  </a:moveTo>
                  <a:lnTo>
                    <a:pt x="14" y="0"/>
                  </a:lnTo>
                  <a:lnTo>
                    <a:pt x="23" y="67"/>
                  </a:lnTo>
                  <a:lnTo>
                    <a:pt x="10" y="69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6" name="Freeform 296">
              <a:extLst>
                <a:ext uri="{FF2B5EF4-FFF2-40B4-BE49-F238E27FC236}">
                  <a16:creationId xmlns:a16="http://schemas.microsoft.com/office/drawing/2014/main" id="{D4612E08-FBDB-466F-9436-8493E2D7E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5" y="2103"/>
              <a:ext cx="25" cy="70"/>
            </a:xfrm>
            <a:custGeom>
              <a:avLst/>
              <a:gdLst>
                <a:gd name="T0" fmla="*/ 0 w 25"/>
                <a:gd name="T1" fmla="*/ 2 h 70"/>
                <a:gd name="T2" fmla="*/ 13 w 25"/>
                <a:gd name="T3" fmla="*/ 0 h 70"/>
                <a:gd name="T4" fmla="*/ 25 w 25"/>
                <a:gd name="T5" fmla="*/ 68 h 70"/>
                <a:gd name="T6" fmla="*/ 11 w 25"/>
                <a:gd name="T7" fmla="*/ 70 h 70"/>
                <a:gd name="T8" fmla="*/ 0 w 25"/>
                <a:gd name="T9" fmla="*/ 2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70"/>
                <a:gd name="T17" fmla="*/ 25 w 25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70">
                  <a:moveTo>
                    <a:pt x="0" y="2"/>
                  </a:moveTo>
                  <a:lnTo>
                    <a:pt x="13" y="0"/>
                  </a:lnTo>
                  <a:lnTo>
                    <a:pt x="25" y="68"/>
                  </a:lnTo>
                  <a:lnTo>
                    <a:pt x="11" y="7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7" name="Freeform 297">
              <a:extLst>
                <a:ext uri="{FF2B5EF4-FFF2-40B4-BE49-F238E27FC236}">
                  <a16:creationId xmlns:a16="http://schemas.microsoft.com/office/drawing/2014/main" id="{BE2DBF2D-28F7-4B6D-AD74-D55BAC392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1" y="2077"/>
              <a:ext cx="15" cy="15"/>
            </a:xfrm>
            <a:custGeom>
              <a:avLst/>
              <a:gdLst>
                <a:gd name="T0" fmla="*/ 8 w 15"/>
                <a:gd name="T1" fmla="*/ 0 h 15"/>
                <a:gd name="T2" fmla="*/ 2 w 15"/>
                <a:gd name="T3" fmla="*/ 7 h 15"/>
                <a:gd name="T4" fmla="*/ 2 w 15"/>
                <a:gd name="T5" fmla="*/ 15 h 15"/>
                <a:gd name="T6" fmla="*/ 15 w 15"/>
                <a:gd name="T7" fmla="*/ 13 h 15"/>
                <a:gd name="T8" fmla="*/ 15 w 15"/>
                <a:gd name="T9" fmla="*/ 5 h 15"/>
                <a:gd name="T10" fmla="*/ 8 w 15"/>
                <a:gd name="T11" fmla="*/ 0 h 15"/>
                <a:gd name="T12" fmla="*/ 8 w 15"/>
                <a:gd name="T13" fmla="*/ 0 h 15"/>
                <a:gd name="T14" fmla="*/ 0 w 15"/>
                <a:gd name="T15" fmla="*/ 1 h 15"/>
                <a:gd name="T16" fmla="*/ 2 w 15"/>
                <a:gd name="T17" fmla="*/ 7 h 15"/>
                <a:gd name="T18" fmla="*/ 8 w 15"/>
                <a:gd name="T19" fmla="*/ 0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"/>
                <a:gd name="T31" fmla="*/ 0 h 15"/>
                <a:gd name="T32" fmla="*/ 15 w 15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" h="15">
                  <a:moveTo>
                    <a:pt x="8" y="0"/>
                  </a:moveTo>
                  <a:lnTo>
                    <a:pt x="2" y="7"/>
                  </a:lnTo>
                  <a:lnTo>
                    <a:pt x="2" y="15"/>
                  </a:lnTo>
                  <a:lnTo>
                    <a:pt x="15" y="13"/>
                  </a:lnTo>
                  <a:lnTo>
                    <a:pt x="15" y="5"/>
                  </a:lnTo>
                  <a:lnTo>
                    <a:pt x="8" y="0"/>
                  </a:lnTo>
                  <a:lnTo>
                    <a:pt x="0" y="1"/>
                  </a:lnTo>
                  <a:lnTo>
                    <a:pt x="2" y="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8" name="Freeform 298">
              <a:extLst>
                <a:ext uri="{FF2B5EF4-FFF2-40B4-BE49-F238E27FC236}">
                  <a16:creationId xmlns:a16="http://schemas.microsoft.com/office/drawing/2014/main" id="{1F2148AD-67A4-47CB-A840-131C558598D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" y="1819"/>
              <a:ext cx="69" cy="29"/>
            </a:xfrm>
            <a:custGeom>
              <a:avLst/>
              <a:gdLst>
                <a:gd name="T0" fmla="*/ 67 w 69"/>
                <a:gd name="T1" fmla="*/ 0 h 29"/>
                <a:gd name="T2" fmla="*/ 69 w 69"/>
                <a:gd name="T3" fmla="*/ 13 h 29"/>
                <a:gd name="T4" fmla="*/ 3 w 69"/>
                <a:gd name="T5" fmla="*/ 29 h 29"/>
                <a:gd name="T6" fmla="*/ 0 w 69"/>
                <a:gd name="T7" fmla="*/ 15 h 29"/>
                <a:gd name="T8" fmla="*/ 67 w 69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29"/>
                <a:gd name="T17" fmla="*/ 69 w 69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29">
                  <a:moveTo>
                    <a:pt x="67" y="0"/>
                  </a:moveTo>
                  <a:lnTo>
                    <a:pt x="69" y="13"/>
                  </a:lnTo>
                  <a:lnTo>
                    <a:pt x="3" y="29"/>
                  </a:lnTo>
                  <a:lnTo>
                    <a:pt x="0" y="15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9" name="Freeform 299">
              <a:extLst>
                <a:ext uri="{FF2B5EF4-FFF2-40B4-BE49-F238E27FC236}">
                  <a16:creationId xmlns:a16="http://schemas.microsoft.com/office/drawing/2014/main" id="{0C75DEFB-048F-49B5-844C-E01CE76B9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" y="1800"/>
              <a:ext cx="71" cy="29"/>
            </a:xfrm>
            <a:custGeom>
              <a:avLst/>
              <a:gdLst>
                <a:gd name="T0" fmla="*/ 67 w 71"/>
                <a:gd name="T1" fmla="*/ 0 h 29"/>
                <a:gd name="T2" fmla="*/ 71 w 71"/>
                <a:gd name="T3" fmla="*/ 13 h 29"/>
                <a:gd name="T4" fmla="*/ 4 w 71"/>
                <a:gd name="T5" fmla="*/ 29 h 29"/>
                <a:gd name="T6" fmla="*/ 0 w 71"/>
                <a:gd name="T7" fmla="*/ 15 h 29"/>
                <a:gd name="T8" fmla="*/ 67 w 71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29"/>
                <a:gd name="T17" fmla="*/ 71 w 71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29">
                  <a:moveTo>
                    <a:pt x="67" y="0"/>
                  </a:moveTo>
                  <a:lnTo>
                    <a:pt x="71" y="13"/>
                  </a:lnTo>
                  <a:lnTo>
                    <a:pt x="4" y="29"/>
                  </a:lnTo>
                  <a:lnTo>
                    <a:pt x="0" y="15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0" name="Freeform 300">
              <a:extLst>
                <a:ext uri="{FF2B5EF4-FFF2-40B4-BE49-F238E27FC236}">
                  <a16:creationId xmlns:a16="http://schemas.microsoft.com/office/drawing/2014/main" id="{8136CFE3-CF74-4CEC-AFF8-972D80BDDF02}"/>
                </a:ext>
              </a:extLst>
            </p:cNvPr>
            <p:cNvSpPr>
              <a:spLocks/>
            </p:cNvSpPr>
            <p:nvPr/>
          </p:nvSpPr>
          <p:spPr bwMode="auto">
            <a:xfrm>
              <a:off x="861" y="1781"/>
              <a:ext cx="69" cy="28"/>
            </a:xfrm>
            <a:custGeom>
              <a:avLst/>
              <a:gdLst>
                <a:gd name="T0" fmla="*/ 65 w 69"/>
                <a:gd name="T1" fmla="*/ 0 h 28"/>
                <a:gd name="T2" fmla="*/ 69 w 69"/>
                <a:gd name="T3" fmla="*/ 13 h 28"/>
                <a:gd name="T4" fmla="*/ 2 w 69"/>
                <a:gd name="T5" fmla="*/ 28 h 28"/>
                <a:gd name="T6" fmla="*/ 0 w 69"/>
                <a:gd name="T7" fmla="*/ 15 h 28"/>
                <a:gd name="T8" fmla="*/ 65 w 69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28"/>
                <a:gd name="T17" fmla="*/ 69 w 69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28">
                  <a:moveTo>
                    <a:pt x="65" y="0"/>
                  </a:moveTo>
                  <a:lnTo>
                    <a:pt x="69" y="13"/>
                  </a:lnTo>
                  <a:lnTo>
                    <a:pt x="2" y="28"/>
                  </a:lnTo>
                  <a:lnTo>
                    <a:pt x="0" y="15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1" name="Freeform 301">
              <a:extLst>
                <a:ext uri="{FF2B5EF4-FFF2-40B4-BE49-F238E27FC236}">
                  <a16:creationId xmlns:a16="http://schemas.microsoft.com/office/drawing/2014/main" id="{736DEFF8-53D7-4FD2-8A2B-8C2F26E6E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" y="1761"/>
              <a:ext cx="69" cy="29"/>
            </a:xfrm>
            <a:custGeom>
              <a:avLst/>
              <a:gdLst>
                <a:gd name="T0" fmla="*/ 65 w 69"/>
                <a:gd name="T1" fmla="*/ 0 h 29"/>
                <a:gd name="T2" fmla="*/ 69 w 69"/>
                <a:gd name="T3" fmla="*/ 12 h 29"/>
                <a:gd name="T4" fmla="*/ 3 w 69"/>
                <a:gd name="T5" fmla="*/ 29 h 29"/>
                <a:gd name="T6" fmla="*/ 0 w 69"/>
                <a:gd name="T7" fmla="*/ 16 h 29"/>
                <a:gd name="T8" fmla="*/ 65 w 69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29"/>
                <a:gd name="T17" fmla="*/ 69 w 69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29">
                  <a:moveTo>
                    <a:pt x="65" y="0"/>
                  </a:moveTo>
                  <a:lnTo>
                    <a:pt x="69" y="12"/>
                  </a:lnTo>
                  <a:lnTo>
                    <a:pt x="3" y="29"/>
                  </a:lnTo>
                  <a:lnTo>
                    <a:pt x="0" y="1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2" name="Freeform 302">
              <a:extLst>
                <a:ext uri="{FF2B5EF4-FFF2-40B4-BE49-F238E27FC236}">
                  <a16:creationId xmlns:a16="http://schemas.microsoft.com/office/drawing/2014/main" id="{2A619AEE-C36A-41BB-97C4-A823002DE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8" y="1740"/>
              <a:ext cx="69" cy="31"/>
            </a:xfrm>
            <a:custGeom>
              <a:avLst/>
              <a:gdLst>
                <a:gd name="T0" fmla="*/ 67 w 69"/>
                <a:gd name="T1" fmla="*/ 0 h 31"/>
                <a:gd name="T2" fmla="*/ 69 w 69"/>
                <a:gd name="T3" fmla="*/ 14 h 31"/>
                <a:gd name="T4" fmla="*/ 4 w 69"/>
                <a:gd name="T5" fmla="*/ 31 h 31"/>
                <a:gd name="T6" fmla="*/ 0 w 69"/>
                <a:gd name="T7" fmla="*/ 18 h 31"/>
                <a:gd name="T8" fmla="*/ 67 w 69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31"/>
                <a:gd name="T17" fmla="*/ 69 w 69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31">
                  <a:moveTo>
                    <a:pt x="67" y="0"/>
                  </a:moveTo>
                  <a:lnTo>
                    <a:pt x="69" y="14"/>
                  </a:lnTo>
                  <a:lnTo>
                    <a:pt x="4" y="31"/>
                  </a:lnTo>
                  <a:lnTo>
                    <a:pt x="0" y="18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3" name="Freeform 303">
              <a:extLst>
                <a:ext uri="{FF2B5EF4-FFF2-40B4-BE49-F238E27FC236}">
                  <a16:creationId xmlns:a16="http://schemas.microsoft.com/office/drawing/2014/main" id="{E2A7C67F-B5C0-4BF6-A9D6-532886DC1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9" y="1721"/>
              <a:ext cx="69" cy="31"/>
            </a:xfrm>
            <a:custGeom>
              <a:avLst/>
              <a:gdLst>
                <a:gd name="T0" fmla="*/ 65 w 69"/>
                <a:gd name="T1" fmla="*/ 0 h 31"/>
                <a:gd name="T2" fmla="*/ 69 w 69"/>
                <a:gd name="T3" fmla="*/ 14 h 31"/>
                <a:gd name="T4" fmla="*/ 2 w 69"/>
                <a:gd name="T5" fmla="*/ 31 h 31"/>
                <a:gd name="T6" fmla="*/ 0 w 69"/>
                <a:gd name="T7" fmla="*/ 17 h 31"/>
                <a:gd name="T8" fmla="*/ 65 w 69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31"/>
                <a:gd name="T17" fmla="*/ 69 w 69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31">
                  <a:moveTo>
                    <a:pt x="65" y="0"/>
                  </a:moveTo>
                  <a:lnTo>
                    <a:pt x="69" y="14"/>
                  </a:lnTo>
                  <a:lnTo>
                    <a:pt x="2" y="31"/>
                  </a:lnTo>
                  <a:lnTo>
                    <a:pt x="0" y="17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4" name="Freeform 304">
              <a:extLst>
                <a:ext uri="{FF2B5EF4-FFF2-40B4-BE49-F238E27FC236}">
                  <a16:creationId xmlns:a16="http://schemas.microsoft.com/office/drawing/2014/main" id="{1FECD21D-C2BB-4AA9-AA58-EA6C9A36C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8" y="1706"/>
              <a:ext cx="47" cy="25"/>
            </a:xfrm>
            <a:custGeom>
              <a:avLst/>
              <a:gdLst>
                <a:gd name="T0" fmla="*/ 47 w 47"/>
                <a:gd name="T1" fmla="*/ 9 h 25"/>
                <a:gd name="T2" fmla="*/ 38 w 47"/>
                <a:gd name="T3" fmla="*/ 4 h 25"/>
                <a:gd name="T4" fmla="*/ 0 w 47"/>
                <a:gd name="T5" fmla="*/ 13 h 25"/>
                <a:gd name="T6" fmla="*/ 3 w 47"/>
                <a:gd name="T7" fmla="*/ 25 h 25"/>
                <a:gd name="T8" fmla="*/ 42 w 47"/>
                <a:gd name="T9" fmla="*/ 17 h 25"/>
                <a:gd name="T10" fmla="*/ 47 w 47"/>
                <a:gd name="T11" fmla="*/ 9 h 25"/>
                <a:gd name="T12" fmla="*/ 47 w 47"/>
                <a:gd name="T13" fmla="*/ 9 h 25"/>
                <a:gd name="T14" fmla="*/ 47 w 47"/>
                <a:gd name="T15" fmla="*/ 0 h 25"/>
                <a:gd name="T16" fmla="*/ 38 w 47"/>
                <a:gd name="T17" fmla="*/ 4 h 25"/>
                <a:gd name="T18" fmla="*/ 47 w 47"/>
                <a:gd name="T19" fmla="*/ 9 h 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7"/>
                <a:gd name="T31" fmla="*/ 0 h 25"/>
                <a:gd name="T32" fmla="*/ 47 w 47"/>
                <a:gd name="T33" fmla="*/ 25 h 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7" h="25">
                  <a:moveTo>
                    <a:pt x="47" y="9"/>
                  </a:moveTo>
                  <a:lnTo>
                    <a:pt x="38" y="4"/>
                  </a:lnTo>
                  <a:lnTo>
                    <a:pt x="0" y="13"/>
                  </a:lnTo>
                  <a:lnTo>
                    <a:pt x="3" y="25"/>
                  </a:lnTo>
                  <a:lnTo>
                    <a:pt x="42" y="17"/>
                  </a:lnTo>
                  <a:lnTo>
                    <a:pt x="47" y="9"/>
                  </a:lnTo>
                  <a:lnTo>
                    <a:pt x="47" y="0"/>
                  </a:lnTo>
                  <a:lnTo>
                    <a:pt x="38" y="4"/>
                  </a:lnTo>
                  <a:lnTo>
                    <a:pt x="47" y="9"/>
                  </a:lnTo>
                  <a:close/>
                </a:path>
              </a:pathLst>
            </a:cu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5" name="Freeform 305">
              <a:extLst>
                <a:ext uri="{FF2B5EF4-FFF2-40B4-BE49-F238E27FC236}">
                  <a16:creationId xmlns:a16="http://schemas.microsoft.com/office/drawing/2014/main" id="{CA9B25B6-A480-4275-8F81-40F5EB740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8" y="1715"/>
              <a:ext cx="17" cy="29"/>
            </a:xfrm>
            <a:custGeom>
              <a:avLst/>
              <a:gdLst>
                <a:gd name="T0" fmla="*/ 14 w 17"/>
                <a:gd name="T1" fmla="*/ 29 h 29"/>
                <a:gd name="T2" fmla="*/ 0 w 17"/>
                <a:gd name="T3" fmla="*/ 27 h 29"/>
                <a:gd name="T4" fmla="*/ 2 w 17"/>
                <a:gd name="T5" fmla="*/ 0 h 29"/>
                <a:gd name="T6" fmla="*/ 17 w 17"/>
                <a:gd name="T7" fmla="*/ 0 h 29"/>
                <a:gd name="T8" fmla="*/ 14 w 17"/>
                <a:gd name="T9" fmla="*/ 29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9"/>
                <a:gd name="T17" fmla="*/ 17 w 17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9">
                  <a:moveTo>
                    <a:pt x="14" y="29"/>
                  </a:moveTo>
                  <a:lnTo>
                    <a:pt x="0" y="27"/>
                  </a:lnTo>
                  <a:lnTo>
                    <a:pt x="2" y="0"/>
                  </a:lnTo>
                  <a:lnTo>
                    <a:pt x="17" y="0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6" name="Freeform 306">
              <a:extLst>
                <a:ext uri="{FF2B5EF4-FFF2-40B4-BE49-F238E27FC236}">
                  <a16:creationId xmlns:a16="http://schemas.microsoft.com/office/drawing/2014/main" id="{41E7A5E8-09B8-41FD-A553-5E8810ABD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" y="1756"/>
              <a:ext cx="19" cy="69"/>
            </a:xfrm>
            <a:custGeom>
              <a:avLst/>
              <a:gdLst>
                <a:gd name="T0" fmla="*/ 13 w 19"/>
                <a:gd name="T1" fmla="*/ 69 h 69"/>
                <a:gd name="T2" fmla="*/ 0 w 19"/>
                <a:gd name="T3" fmla="*/ 69 h 69"/>
                <a:gd name="T4" fmla="*/ 5 w 19"/>
                <a:gd name="T5" fmla="*/ 0 h 69"/>
                <a:gd name="T6" fmla="*/ 19 w 19"/>
                <a:gd name="T7" fmla="*/ 2 h 69"/>
                <a:gd name="T8" fmla="*/ 13 w 19"/>
                <a:gd name="T9" fmla="*/ 69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69"/>
                <a:gd name="T17" fmla="*/ 19 w 19"/>
                <a:gd name="T18" fmla="*/ 69 h 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69">
                  <a:moveTo>
                    <a:pt x="13" y="69"/>
                  </a:moveTo>
                  <a:lnTo>
                    <a:pt x="0" y="69"/>
                  </a:lnTo>
                  <a:lnTo>
                    <a:pt x="5" y="0"/>
                  </a:lnTo>
                  <a:lnTo>
                    <a:pt x="19" y="2"/>
                  </a:lnTo>
                  <a:lnTo>
                    <a:pt x="13" y="69"/>
                  </a:lnTo>
                  <a:close/>
                </a:path>
              </a:pathLst>
            </a:cu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7" name="Freeform 307">
              <a:extLst>
                <a:ext uri="{FF2B5EF4-FFF2-40B4-BE49-F238E27FC236}">
                  <a16:creationId xmlns:a16="http://schemas.microsoft.com/office/drawing/2014/main" id="{390F98C2-E173-485A-8782-8ABD86BA0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3" y="1838"/>
              <a:ext cx="19" cy="69"/>
            </a:xfrm>
            <a:custGeom>
              <a:avLst/>
              <a:gdLst>
                <a:gd name="T0" fmla="*/ 13 w 19"/>
                <a:gd name="T1" fmla="*/ 69 h 69"/>
                <a:gd name="T2" fmla="*/ 0 w 19"/>
                <a:gd name="T3" fmla="*/ 68 h 69"/>
                <a:gd name="T4" fmla="*/ 6 w 19"/>
                <a:gd name="T5" fmla="*/ 0 h 69"/>
                <a:gd name="T6" fmla="*/ 19 w 19"/>
                <a:gd name="T7" fmla="*/ 0 h 69"/>
                <a:gd name="T8" fmla="*/ 13 w 19"/>
                <a:gd name="T9" fmla="*/ 69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69"/>
                <a:gd name="T17" fmla="*/ 19 w 19"/>
                <a:gd name="T18" fmla="*/ 69 h 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69">
                  <a:moveTo>
                    <a:pt x="13" y="69"/>
                  </a:moveTo>
                  <a:lnTo>
                    <a:pt x="0" y="68"/>
                  </a:lnTo>
                  <a:lnTo>
                    <a:pt x="6" y="0"/>
                  </a:lnTo>
                  <a:lnTo>
                    <a:pt x="19" y="0"/>
                  </a:lnTo>
                  <a:lnTo>
                    <a:pt x="13" y="69"/>
                  </a:lnTo>
                  <a:close/>
                </a:path>
              </a:pathLst>
            </a:cu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8" name="Freeform 308">
              <a:extLst>
                <a:ext uri="{FF2B5EF4-FFF2-40B4-BE49-F238E27FC236}">
                  <a16:creationId xmlns:a16="http://schemas.microsoft.com/office/drawing/2014/main" id="{D41BDACF-6AEA-4024-80F2-09A6C464C6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5" y="1919"/>
              <a:ext cx="19" cy="69"/>
            </a:xfrm>
            <a:custGeom>
              <a:avLst/>
              <a:gdLst>
                <a:gd name="T0" fmla="*/ 14 w 19"/>
                <a:gd name="T1" fmla="*/ 69 h 69"/>
                <a:gd name="T2" fmla="*/ 0 w 19"/>
                <a:gd name="T3" fmla="*/ 67 h 69"/>
                <a:gd name="T4" fmla="*/ 6 w 19"/>
                <a:gd name="T5" fmla="*/ 0 h 69"/>
                <a:gd name="T6" fmla="*/ 19 w 19"/>
                <a:gd name="T7" fmla="*/ 2 h 69"/>
                <a:gd name="T8" fmla="*/ 14 w 19"/>
                <a:gd name="T9" fmla="*/ 69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69"/>
                <a:gd name="T17" fmla="*/ 19 w 19"/>
                <a:gd name="T18" fmla="*/ 69 h 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69">
                  <a:moveTo>
                    <a:pt x="14" y="69"/>
                  </a:moveTo>
                  <a:lnTo>
                    <a:pt x="0" y="67"/>
                  </a:lnTo>
                  <a:lnTo>
                    <a:pt x="6" y="0"/>
                  </a:lnTo>
                  <a:lnTo>
                    <a:pt x="19" y="2"/>
                  </a:lnTo>
                  <a:lnTo>
                    <a:pt x="14" y="69"/>
                  </a:lnTo>
                  <a:close/>
                </a:path>
              </a:pathLst>
            </a:cu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9" name="Freeform 309">
              <a:extLst>
                <a:ext uri="{FF2B5EF4-FFF2-40B4-BE49-F238E27FC236}">
                  <a16:creationId xmlns:a16="http://schemas.microsoft.com/office/drawing/2014/main" id="{77A86901-4D1D-4939-A11C-041250882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8" y="2000"/>
              <a:ext cx="19" cy="69"/>
            </a:xfrm>
            <a:custGeom>
              <a:avLst/>
              <a:gdLst>
                <a:gd name="T0" fmla="*/ 13 w 19"/>
                <a:gd name="T1" fmla="*/ 69 h 69"/>
                <a:gd name="T2" fmla="*/ 0 w 19"/>
                <a:gd name="T3" fmla="*/ 67 h 69"/>
                <a:gd name="T4" fmla="*/ 5 w 19"/>
                <a:gd name="T5" fmla="*/ 0 h 69"/>
                <a:gd name="T6" fmla="*/ 19 w 19"/>
                <a:gd name="T7" fmla="*/ 2 h 69"/>
                <a:gd name="T8" fmla="*/ 13 w 19"/>
                <a:gd name="T9" fmla="*/ 69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69"/>
                <a:gd name="T17" fmla="*/ 19 w 19"/>
                <a:gd name="T18" fmla="*/ 69 h 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69">
                  <a:moveTo>
                    <a:pt x="13" y="69"/>
                  </a:moveTo>
                  <a:lnTo>
                    <a:pt x="0" y="67"/>
                  </a:lnTo>
                  <a:lnTo>
                    <a:pt x="5" y="0"/>
                  </a:lnTo>
                  <a:lnTo>
                    <a:pt x="19" y="2"/>
                  </a:lnTo>
                  <a:lnTo>
                    <a:pt x="13" y="69"/>
                  </a:lnTo>
                  <a:close/>
                </a:path>
              </a:pathLst>
            </a:cu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0" name="Freeform 310">
              <a:extLst>
                <a:ext uri="{FF2B5EF4-FFF2-40B4-BE49-F238E27FC236}">
                  <a16:creationId xmlns:a16="http://schemas.microsoft.com/office/drawing/2014/main" id="{E9CCFC23-EFB0-4AC3-8592-BE0ED934C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0" y="2082"/>
              <a:ext cx="19" cy="68"/>
            </a:xfrm>
            <a:custGeom>
              <a:avLst/>
              <a:gdLst>
                <a:gd name="T0" fmla="*/ 13 w 19"/>
                <a:gd name="T1" fmla="*/ 68 h 68"/>
                <a:gd name="T2" fmla="*/ 0 w 19"/>
                <a:gd name="T3" fmla="*/ 68 h 68"/>
                <a:gd name="T4" fmla="*/ 6 w 19"/>
                <a:gd name="T5" fmla="*/ 0 h 68"/>
                <a:gd name="T6" fmla="*/ 19 w 19"/>
                <a:gd name="T7" fmla="*/ 0 h 68"/>
                <a:gd name="T8" fmla="*/ 13 w 19"/>
                <a:gd name="T9" fmla="*/ 68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68"/>
                <a:gd name="T17" fmla="*/ 19 w 19"/>
                <a:gd name="T18" fmla="*/ 68 h 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68">
                  <a:moveTo>
                    <a:pt x="13" y="68"/>
                  </a:moveTo>
                  <a:lnTo>
                    <a:pt x="0" y="68"/>
                  </a:lnTo>
                  <a:lnTo>
                    <a:pt x="6" y="0"/>
                  </a:lnTo>
                  <a:lnTo>
                    <a:pt x="19" y="0"/>
                  </a:lnTo>
                  <a:lnTo>
                    <a:pt x="13" y="68"/>
                  </a:lnTo>
                  <a:close/>
                </a:path>
              </a:pathLst>
            </a:cu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1" name="Freeform 311">
              <a:extLst>
                <a:ext uri="{FF2B5EF4-FFF2-40B4-BE49-F238E27FC236}">
                  <a16:creationId xmlns:a16="http://schemas.microsoft.com/office/drawing/2014/main" id="{44B26F09-817C-46EE-A342-801975E692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2" y="2163"/>
              <a:ext cx="19" cy="69"/>
            </a:xfrm>
            <a:custGeom>
              <a:avLst/>
              <a:gdLst>
                <a:gd name="T0" fmla="*/ 14 w 19"/>
                <a:gd name="T1" fmla="*/ 69 h 69"/>
                <a:gd name="T2" fmla="*/ 0 w 19"/>
                <a:gd name="T3" fmla="*/ 67 h 69"/>
                <a:gd name="T4" fmla="*/ 6 w 19"/>
                <a:gd name="T5" fmla="*/ 0 h 69"/>
                <a:gd name="T6" fmla="*/ 19 w 19"/>
                <a:gd name="T7" fmla="*/ 0 h 69"/>
                <a:gd name="T8" fmla="*/ 14 w 19"/>
                <a:gd name="T9" fmla="*/ 69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69"/>
                <a:gd name="T17" fmla="*/ 19 w 19"/>
                <a:gd name="T18" fmla="*/ 69 h 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69">
                  <a:moveTo>
                    <a:pt x="14" y="69"/>
                  </a:moveTo>
                  <a:lnTo>
                    <a:pt x="0" y="67"/>
                  </a:lnTo>
                  <a:lnTo>
                    <a:pt x="6" y="0"/>
                  </a:lnTo>
                  <a:lnTo>
                    <a:pt x="19" y="0"/>
                  </a:lnTo>
                  <a:lnTo>
                    <a:pt x="14" y="69"/>
                  </a:lnTo>
                  <a:close/>
                </a:path>
              </a:pathLst>
            </a:cu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2" name="Freeform 312">
              <a:extLst>
                <a:ext uri="{FF2B5EF4-FFF2-40B4-BE49-F238E27FC236}">
                  <a16:creationId xmlns:a16="http://schemas.microsoft.com/office/drawing/2014/main" id="{9683FD63-766A-4C47-BCEF-8269DAE4C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4" y="2244"/>
              <a:ext cx="20" cy="69"/>
            </a:xfrm>
            <a:custGeom>
              <a:avLst/>
              <a:gdLst>
                <a:gd name="T0" fmla="*/ 14 w 20"/>
                <a:gd name="T1" fmla="*/ 69 h 69"/>
                <a:gd name="T2" fmla="*/ 0 w 20"/>
                <a:gd name="T3" fmla="*/ 67 h 69"/>
                <a:gd name="T4" fmla="*/ 6 w 20"/>
                <a:gd name="T5" fmla="*/ 0 h 69"/>
                <a:gd name="T6" fmla="*/ 20 w 20"/>
                <a:gd name="T7" fmla="*/ 2 h 69"/>
                <a:gd name="T8" fmla="*/ 14 w 20"/>
                <a:gd name="T9" fmla="*/ 69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69"/>
                <a:gd name="T17" fmla="*/ 20 w 20"/>
                <a:gd name="T18" fmla="*/ 69 h 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69">
                  <a:moveTo>
                    <a:pt x="14" y="69"/>
                  </a:moveTo>
                  <a:lnTo>
                    <a:pt x="0" y="67"/>
                  </a:lnTo>
                  <a:lnTo>
                    <a:pt x="6" y="0"/>
                  </a:lnTo>
                  <a:lnTo>
                    <a:pt x="20" y="2"/>
                  </a:lnTo>
                  <a:lnTo>
                    <a:pt x="14" y="69"/>
                  </a:lnTo>
                  <a:close/>
                </a:path>
              </a:pathLst>
            </a:cu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3" name="Freeform 313">
              <a:extLst>
                <a:ext uri="{FF2B5EF4-FFF2-40B4-BE49-F238E27FC236}">
                  <a16:creationId xmlns:a16="http://schemas.microsoft.com/office/drawing/2014/main" id="{C1C129C6-F850-4F24-8E3E-F88BA521C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" y="2324"/>
              <a:ext cx="15" cy="16"/>
            </a:xfrm>
            <a:custGeom>
              <a:avLst/>
              <a:gdLst>
                <a:gd name="T0" fmla="*/ 9 w 15"/>
                <a:gd name="T1" fmla="*/ 16 h 16"/>
                <a:gd name="T2" fmla="*/ 15 w 15"/>
                <a:gd name="T3" fmla="*/ 10 h 16"/>
                <a:gd name="T4" fmla="*/ 15 w 15"/>
                <a:gd name="T5" fmla="*/ 2 h 16"/>
                <a:gd name="T6" fmla="*/ 2 w 15"/>
                <a:gd name="T7" fmla="*/ 0 h 16"/>
                <a:gd name="T8" fmla="*/ 0 w 15"/>
                <a:gd name="T9" fmla="*/ 8 h 16"/>
                <a:gd name="T10" fmla="*/ 9 w 15"/>
                <a:gd name="T11" fmla="*/ 16 h 16"/>
                <a:gd name="T12" fmla="*/ 9 w 15"/>
                <a:gd name="T13" fmla="*/ 16 h 16"/>
                <a:gd name="T14" fmla="*/ 13 w 15"/>
                <a:gd name="T15" fmla="*/ 14 h 16"/>
                <a:gd name="T16" fmla="*/ 15 w 15"/>
                <a:gd name="T17" fmla="*/ 10 h 16"/>
                <a:gd name="T18" fmla="*/ 9 w 15"/>
                <a:gd name="T19" fmla="*/ 16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"/>
                <a:gd name="T31" fmla="*/ 0 h 16"/>
                <a:gd name="T32" fmla="*/ 15 w 15"/>
                <a:gd name="T33" fmla="*/ 16 h 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" h="16">
                  <a:moveTo>
                    <a:pt x="9" y="16"/>
                  </a:moveTo>
                  <a:lnTo>
                    <a:pt x="15" y="10"/>
                  </a:lnTo>
                  <a:lnTo>
                    <a:pt x="15" y="2"/>
                  </a:lnTo>
                  <a:lnTo>
                    <a:pt x="2" y="0"/>
                  </a:lnTo>
                  <a:lnTo>
                    <a:pt x="0" y="8"/>
                  </a:lnTo>
                  <a:lnTo>
                    <a:pt x="9" y="16"/>
                  </a:lnTo>
                  <a:lnTo>
                    <a:pt x="13" y="14"/>
                  </a:lnTo>
                  <a:lnTo>
                    <a:pt x="15" y="10"/>
                  </a:lnTo>
                  <a:lnTo>
                    <a:pt x="9" y="16"/>
                  </a:lnTo>
                  <a:close/>
                </a:path>
              </a:pathLst>
            </a:cu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4" name="Freeform 314">
              <a:extLst>
                <a:ext uri="{FF2B5EF4-FFF2-40B4-BE49-F238E27FC236}">
                  <a16:creationId xmlns:a16="http://schemas.microsoft.com/office/drawing/2014/main" id="{AC6D5EDF-C9D9-4268-B0A7-1120FE2130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9" y="2326"/>
              <a:ext cx="61" cy="29"/>
            </a:xfrm>
            <a:custGeom>
              <a:avLst/>
              <a:gdLst>
                <a:gd name="T0" fmla="*/ 2 w 61"/>
                <a:gd name="T1" fmla="*/ 29 h 29"/>
                <a:gd name="T2" fmla="*/ 0 w 61"/>
                <a:gd name="T3" fmla="*/ 16 h 29"/>
                <a:gd name="T4" fmla="*/ 57 w 61"/>
                <a:gd name="T5" fmla="*/ 0 h 29"/>
                <a:gd name="T6" fmla="*/ 61 w 61"/>
                <a:gd name="T7" fmla="*/ 14 h 29"/>
                <a:gd name="T8" fmla="*/ 2 w 61"/>
                <a:gd name="T9" fmla="*/ 29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29"/>
                <a:gd name="T17" fmla="*/ 61 w 61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29">
                  <a:moveTo>
                    <a:pt x="2" y="29"/>
                  </a:moveTo>
                  <a:lnTo>
                    <a:pt x="0" y="16"/>
                  </a:lnTo>
                  <a:lnTo>
                    <a:pt x="57" y="0"/>
                  </a:lnTo>
                  <a:lnTo>
                    <a:pt x="61" y="14"/>
                  </a:lnTo>
                  <a:lnTo>
                    <a:pt x="2" y="29"/>
                  </a:lnTo>
                  <a:close/>
                </a:path>
              </a:pathLst>
            </a:cu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5" name="Freeform 315">
              <a:extLst>
                <a:ext uri="{FF2B5EF4-FFF2-40B4-BE49-F238E27FC236}">
                  <a16:creationId xmlns:a16="http://schemas.microsoft.com/office/drawing/2014/main" id="{CEC402CD-6677-4E2B-8766-787E7F38D9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8" y="2345"/>
              <a:ext cx="71" cy="31"/>
            </a:xfrm>
            <a:custGeom>
              <a:avLst/>
              <a:gdLst>
                <a:gd name="T0" fmla="*/ 4 w 71"/>
                <a:gd name="T1" fmla="*/ 31 h 31"/>
                <a:gd name="T2" fmla="*/ 0 w 71"/>
                <a:gd name="T3" fmla="*/ 18 h 31"/>
                <a:gd name="T4" fmla="*/ 67 w 71"/>
                <a:gd name="T5" fmla="*/ 0 h 31"/>
                <a:gd name="T6" fmla="*/ 71 w 71"/>
                <a:gd name="T7" fmla="*/ 14 h 31"/>
                <a:gd name="T8" fmla="*/ 4 w 71"/>
                <a:gd name="T9" fmla="*/ 31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31"/>
                <a:gd name="T17" fmla="*/ 71 w 71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31">
                  <a:moveTo>
                    <a:pt x="4" y="31"/>
                  </a:moveTo>
                  <a:lnTo>
                    <a:pt x="0" y="18"/>
                  </a:lnTo>
                  <a:lnTo>
                    <a:pt x="67" y="0"/>
                  </a:lnTo>
                  <a:lnTo>
                    <a:pt x="71" y="14"/>
                  </a:lnTo>
                  <a:lnTo>
                    <a:pt x="4" y="31"/>
                  </a:lnTo>
                  <a:close/>
                </a:path>
              </a:pathLst>
            </a:cu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6" name="Freeform 316">
              <a:extLst>
                <a:ext uri="{FF2B5EF4-FFF2-40B4-BE49-F238E27FC236}">
                  <a16:creationId xmlns:a16="http://schemas.microsoft.com/office/drawing/2014/main" id="{33FA884D-37A1-47BD-AE3C-C1B57AE1C351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" y="2367"/>
              <a:ext cx="69" cy="30"/>
            </a:xfrm>
            <a:custGeom>
              <a:avLst/>
              <a:gdLst>
                <a:gd name="T0" fmla="*/ 3 w 69"/>
                <a:gd name="T1" fmla="*/ 30 h 30"/>
                <a:gd name="T2" fmla="*/ 0 w 69"/>
                <a:gd name="T3" fmla="*/ 17 h 30"/>
                <a:gd name="T4" fmla="*/ 67 w 69"/>
                <a:gd name="T5" fmla="*/ 0 h 30"/>
                <a:gd name="T6" fmla="*/ 69 w 69"/>
                <a:gd name="T7" fmla="*/ 13 h 30"/>
                <a:gd name="T8" fmla="*/ 3 w 69"/>
                <a:gd name="T9" fmla="*/ 3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30"/>
                <a:gd name="T17" fmla="*/ 69 w 69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30">
                  <a:moveTo>
                    <a:pt x="3" y="30"/>
                  </a:moveTo>
                  <a:lnTo>
                    <a:pt x="0" y="17"/>
                  </a:lnTo>
                  <a:lnTo>
                    <a:pt x="67" y="0"/>
                  </a:lnTo>
                  <a:lnTo>
                    <a:pt x="69" y="13"/>
                  </a:lnTo>
                  <a:lnTo>
                    <a:pt x="3" y="30"/>
                  </a:lnTo>
                  <a:close/>
                </a:path>
              </a:pathLst>
            </a:cu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7" name="Freeform 317">
              <a:extLst>
                <a:ext uri="{FF2B5EF4-FFF2-40B4-BE49-F238E27FC236}">
                  <a16:creationId xmlns:a16="http://schemas.microsoft.com/office/drawing/2014/main" id="{964AEC41-D239-49F6-96B2-7CCA641E987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1" y="2388"/>
              <a:ext cx="69" cy="30"/>
            </a:xfrm>
            <a:custGeom>
              <a:avLst/>
              <a:gdLst>
                <a:gd name="T0" fmla="*/ 4 w 69"/>
                <a:gd name="T1" fmla="*/ 30 h 30"/>
                <a:gd name="T2" fmla="*/ 0 w 69"/>
                <a:gd name="T3" fmla="*/ 17 h 30"/>
                <a:gd name="T4" fmla="*/ 67 w 69"/>
                <a:gd name="T5" fmla="*/ 0 h 30"/>
                <a:gd name="T6" fmla="*/ 69 w 69"/>
                <a:gd name="T7" fmla="*/ 13 h 30"/>
                <a:gd name="T8" fmla="*/ 4 w 69"/>
                <a:gd name="T9" fmla="*/ 3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30"/>
                <a:gd name="T17" fmla="*/ 69 w 69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30">
                  <a:moveTo>
                    <a:pt x="4" y="30"/>
                  </a:moveTo>
                  <a:lnTo>
                    <a:pt x="0" y="17"/>
                  </a:lnTo>
                  <a:lnTo>
                    <a:pt x="67" y="0"/>
                  </a:lnTo>
                  <a:lnTo>
                    <a:pt x="69" y="13"/>
                  </a:lnTo>
                  <a:lnTo>
                    <a:pt x="4" y="30"/>
                  </a:lnTo>
                  <a:close/>
                </a:path>
              </a:pathLst>
            </a:cu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8" name="Freeform 318">
              <a:extLst>
                <a:ext uri="{FF2B5EF4-FFF2-40B4-BE49-F238E27FC236}">
                  <a16:creationId xmlns:a16="http://schemas.microsoft.com/office/drawing/2014/main" id="{5FBD5939-B1BE-44F4-BBA8-EEE53F51A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" y="2409"/>
              <a:ext cx="69" cy="31"/>
            </a:xfrm>
            <a:custGeom>
              <a:avLst/>
              <a:gdLst>
                <a:gd name="T0" fmla="*/ 4 w 69"/>
                <a:gd name="T1" fmla="*/ 31 h 31"/>
                <a:gd name="T2" fmla="*/ 0 w 69"/>
                <a:gd name="T3" fmla="*/ 17 h 31"/>
                <a:gd name="T4" fmla="*/ 65 w 69"/>
                <a:gd name="T5" fmla="*/ 0 h 31"/>
                <a:gd name="T6" fmla="*/ 69 w 69"/>
                <a:gd name="T7" fmla="*/ 13 h 31"/>
                <a:gd name="T8" fmla="*/ 4 w 69"/>
                <a:gd name="T9" fmla="*/ 31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31"/>
                <a:gd name="T17" fmla="*/ 69 w 69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31">
                  <a:moveTo>
                    <a:pt x="4" y="31"/>
                  </a:moveTo>
                  <a:lnTo>
                    <a:pt x="0" y="17"/>
                  </a:lnTo>
                  <a:lnTo>
                    <a:pt x="65" y="0"/>
                  </a:lnTo>
                  <a:lnTo>
                    <a:pt x="69" y="13"/>
                  </a:lnTo>
                  <a:lnTo>
                    <a:pt x="4" y="31"/>
                  </a:lnTo>
                  <a:close/>
                </a:path>
              </a:pathLst>
            </a:cu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9" name="Freeform 319">
              <a:extLst>
                <a:ext uri="{FF2B5EF4-FFF2-40B4-BE49-F238E27FC236}">
                  <a16:creationId xmlns:a16="http://schemas.microsoft.com/office/drawing/2014/main" id="{6E248E9C-37CB-4471-9284-4DE2CF27A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" y="2430"/>
              <a:ext cx="69" cy="31"/>
            </a:xfrm>
            <a:custGeom>
              <a:avLst/>
              <a:gdLst>
                <a:gd name="T0" fmla="*/ 3 w 69"/>
                <a:gd name="T1" fmla="*/ 31 h 31"/>
                <a:gd name="T2" fmla="*/ 0 w 69"/>
                <a:gd name="T3" fmla="*/ 17 h 31"/>
                <a:gd name="T4" fmla="*/ 65 w 69"/>
                <a:gd name="T5" fmla="*/ 0 h 31"/>
                <a:gd name="T6" fmla="*/ 69 w 69"/>
                <a:gd name="T7" fmla="*/ 13 h 31"/>
                <a:gd name="T8" fmla="*/ 3 w 69"/>
                <a:gd name="T9" fmla="*/ 31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31"/>
                <a:gd name="T17" fmla="*/ 69 w 69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31">
                  <a:moveTo>
                    <a:pt x="3" y="31"/>
                  </a:moveTo>
                  <a:lnTo>
                    <a:pt x="0" y="17"/>
                  </a:lnTo>
                  <a:lnTo>
                    <a:pt x="65" y="0"/>
                  </a:lnTo>
                  <a:lnTo>
                    <a:pt x="69" y="13"/>
                  </a:lnTo>
                  <a:lnTo>
                    <a:pt x="3" y="31"/>
                  </a:lnTo>
                  <a:close/>
                </a:path>
              </a:pathLst>
            </a:cu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0" name="Freeform 320">
              <a:extLst>
                <a:ext uri="{FF2B5EF4-FFF2-40B4-BE49-F238E27FC236}">
                  <a16:creationId xmlns:a16="http://schemas.microsoft.com/office/drawing/2014/main" id="{7E6C7DC4-01EC-4D2D-AD3D-870BF548E18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" y="2451"/>
              <a:ext cx="69" cy="31"/>
            </a:xfrm>
            <a:custGeom>
              <a:avLst/>
              <a:gdLst>
                <a:gd name="T0" fmla="*/ 4 w 69"/>
                <a:gd name="T1" fmla="*/ 31 h 31"/>
                <a:gd name="T2" fmla="*/ 0 w 69"/>
                <a:gd name="T3" fmla="*/ 17 h 31"/>
                <a:gd name="T4" fmla="*/ 65 w 69"/>
                <a:gd name="T5" fmla="*/ 0 h 31"/>
                <a:gd name="T6" fmla="*/ 69 w 69"/>
                <a:gd name="T7" fmla="*/ 14 h 31"/>
                <a:gd name="T8" fmla="*/ 4 w 69"/>
                <a:gd name="T9" fmla="*/ 31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31"/>
                <a:gd name="T17" fmla="*/ 69 w 69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31">
                  <a:moveTo>
                    <a:pt x="4" y="31"/>
                  </a:moveTo>
                  <a:lnTo>
                    <a:pt x="0" y="17"/>
                  </a:lnTo>
                  <a:lnTo>
                    <a:pt x="65" y="0"/>
                  </a:lnTo>
                  <a:lnTo>
                    <a:pt x="69" y="14"/>
                  </a:lnTo>
                  <a:lnTo>
                    <a:pt x="4" y="31"/>
                  </a:lnTo>
                  <a:close/>
                </a:path>
              </a:pathLst>
            </a:cu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1" name="Freeform 321">
              <a:extLst>
                <a:ext uri="{FF2B5EF4-FFF2-40B4-BE49-F238E27FC236}">
                  <a16:creationId xmlns:a16="http://schemas.microsoft.com/office/drawing/2014/main" id="{B394B03F-0942-4744-80BC-5A7F6D542F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" y="2397"/>
              <a:ext cx="21" cy="70"/>
            </a:xfrm>
            <a:custGeom>
              <a:avLst/>
              <a:gdLst>
                <a:gd name="T0" fmla="*/ 8 w 21"/>
                <a:gd name="T1" fmla="*/ 0 h 70"/>
                <a:gd name="T2" fmla="*/ 21 w 21"/>
                <a:gd name="T3" fmla="*/ 0 h 70"/>
                <a:gd name="T4" fmla="*/ 14 w 21"/>
                <a:gd name="T5" fmla="*/ 70 h 70"/>
                <a:gd name="T6" fmla="*/ 0 w 21"/>
                <a:gd name="T7" fmla="*/ 68 h 70"/>
                <a:gd name="T8" fmla="*/ 8 w 21"/>
                <a:gd name="T9" fmla="*/ 0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70"/>
                <a:gd name="T17" fmla="*/ 21 w 21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70">
                  <a:moveTo>
                    <a:pt x="8" y="0"/>
                  </a:moveTo>
                  <a:lnTo>
                    <a:pt x="21" y="0"/>
                  </a:lnTo>
                  <a:lnTo>
                    <a:pt x="14" y="70"/>
                  </a:lnTo>
                  <a:lnTo>
                    <a:pt x="0" y="6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2" name="Freeform 322">
              <a:extLst>
                <a:ext uri="{FF2B5EF4-FFF2-40B4-BE49-F238E27FC236}">
                  <a16:creationId xmlns:a16="http://schemas.microsoft.com/office/drawing/2014/main" id="{E2576097-4346-4855-B853-EAEFB2FC9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" y="2315"/>
              <a:ext cx="23" cy="69"/>
            </a:xfrm>
            <a:custGeom>
              <a:avLst/>
              <a:gdLst>
                <a:gd name="T0" fmla="*/ 9 w 23"/>
                <a:gd name="T1" fmla="*/ 0 h 69"/>
                <a:gd name="T2" fmla="*/ 23 w 23"/>
                <a:gd name="T3" fmla="*/ 2 h 69"/>
                <a:gd name="T4" fmla="*/ 13 w 23"/>
                <a:gd name="T5" fmla="*/ 69 h 69"/>
                <a:gd name="T6" fmla="*/ 0 w 23"/>
                <a:gd name="T7" fmla="*/ 69 h 69"/>
                <a:gd name="T8" fmla="*/ 9 w 23"/>
                <a:gd name="T9" fmla="*/ 0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69"/>
                <a:gd name="T17" fmla="*/ 23 w 23"/>
                <a:gd name="T18" fmla="*/ 69 h 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69">
                  <a:moveTo>
                    <a:pt x="9" y="0"/>
                  </a:moveTo>
                  <a:lnTo>
                    <a:pt x="23" y="2"/>
                  </a:lnTo>
                  <a:lnTo>
                    <a:pt x="13" y="69"/>
                  </a:lnTo>
                  <a:lnTo>
                    <a:pt x="0" y="6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3" name="Freeform 323">
              <a:extLst>
                <a:ext uri="{FF2B5EF4-FFF2-40B4-BE49-F238E27FC236}">
                  <a16:creationId xmlns:a16="http://schemas.microsoft.com/office/drawing/2014/main" id="{7B11845D-2005-4FB1-9858-E8FE46FF3D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" y="2234"/>
              <a:ext cx="21" cy="69"/>
            </a:xfrm>
            <a:custGeom>
              <a:avLst/>
              <a:gdLst>
                <a:gd name="T0" fmla="*/ 8 w 21"/>
                <a:gd name="T1" fmla="*/ 0 h 69"/>
                <a:gd name="T2" fmla="*/ 21 w 21"/>
                <a:gd name="T3" fmla="*/ 2 h 69"/>
                <a:gd name="T4" fmla="*/ 14 w 21"/>
                <a:gd name="T5" fmla="*/ 69 h 69"/>
                <a:gd name="T6" fmla="*/ 0 w 21"/>
                <a:gd name="T7" fmla="*/ 67 h 69"/>
                <a:gd name="T8" fmla="*/ 8 w 21"/>
                <a:gd name="T9" fmla="*/ 0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69"/>
                <a:gd name="T17" fmla="*/ 21 w 21"/>
                <a:gd name="T18" fmla="*/ 69 h 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69">
                  <a:moveTo>
                    <a:pt x="8" y="0"/>
                  </a:moveTo>
                  <a:lnTo>
                    <a:pt x="21" y="2"/>
                  </a:lnTo>
                  <a:lnTo>
                    <a:pt x="14" y="69"/>
                  </a:lnTo>
                  <a:lnTo>
                    <a:pt x="0" y="6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4" name="Freeform 324">
              <a:extLst>
                <a:ext uri="{FF2B5EF4-FFF2-40B4-BE49-F238E27FC236}">
                  <a16:creationId xmlns:a16="http://schemas.microsoft.com/office/drawing/2014/main" id="{C3DF9391-4CBA-4618-A7B9-CDA8D76442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" y="2153"/>
              <a:ext cx="21" cy="70"/>
            </a:xfrm>
            <a:custGeom>
              <a:avLst/>
              <a:gdLst>
                <a:gd name="T0" fmla="*/ 8 w 21"/>
                <a:gd name="T1" fmla="*/ 0 h 70"/>
                <a:gd name="T2" fmla="*/ 21 w 21"/>
                <a:gd name="T3" fmla="*/ 2 h 70"/>
                <a:gd name="T4" fmla="*/ 13 w 21"/>
                <a:gd name="T5" fmla="*/ 70 h 70"/>
                <a:gd name="T6" fmla="*/ 0 w 21"/>
                <a:gd name="T7" fmla="*/ 68 h 70"/>
                <a:gd name="T8" fmla="*/ 8 w 21"/>
                <a:gd name="T9" fmla="*/ 0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70"/>
                <a:gd name="T17" fmla="*/ 21 w 21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70">
                  <a:moveTo>
                    <a:pt x="8" y="0"/>
                  </a:moveTo>
                  <a:lnTo>
                    <a:pt x="21" y="2"/>
                  </a:lnTo>
                  <a:lnTo>
                    <a:pt x="13" y="70"/>
                  </a:lnTo>
                  <a:lnTo>
                    <a:pt x="0" y="6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5" name="Freeform 325">
              <a:extLst>
                <a:ext uri="{FF2B5EF4-FFF2-40B4-BE49-F238E27FC236}">
                  <a16:creationId xmlns:a16="http://schemas.microsoft.com/office/drawing/2014/main" id="{8A38C5B1-D199-46C8-B52B-2045F938F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" y="2073"/>
              <a:ext cx="22" cy="69"/>
            </a:xfrm>
            <a:custGeom>
              <a:avLst/>
              <a:gdLst>
                <a:gd name="T0" fmla="*/ 8 w 22"/>
                <a:gd name="T1" fmla="*/ 0 h 69"/>
                <a:gd name="T2" fmla="*/ 22 w 22"/>
                <a:gd name="T3" fmla="*/ 2 h 69"/>
                <a:gd name="T4" fmla="*/ 14 w 22"/>
                <a:gd name="T5" fmla="*/ 69 h 69"/>
                <a:gd name="T6" fmla="*/ 0 w 22"/>
                <a:gd name="T7" fmla="*/ 67 h 69"/>
                <a:gd name="T8" fmla="*/ 8 w 22"/>
                <a:gd name="T9" fmla="*/ 0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69"/>
                <a:gd name="T17" fmla="*/ 22 w 22"/>
                <a:gd name="T18" fmla="*/ 69 h 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69">
                  <a:moveTo>
                    <a:pt x="8" y="0"/>
                  </a:moveTo>
                  <a:lnTo>
                    <a:pt x="22" y="2"/>
                  </a:lnTo>
                  <a:lnTo>
                    <a:pt x="14" y="69"/>
                  </a:lnTo>
                  <a:lnTo>
                    <a:pt x="0" y="6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6" name="Freeform 326">
              <a:extLst>
                <a:ext uri="{FF2B5EF4-FFF2-40B4-BE49-F238E27FC236}">
                  <a16:creationId xmlns:a16="http://schemas.microsoft.com/office/drawing/2014/main" id="{915462EB-97EA-4622-B88F-02FBA52440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" y="1992"/>
              <a:ext cx="23" cy="69"/>
            </a:xfrm>
            <a:custGeom>
              <a:avLst/>
              <a:gdLst>
                <a:gd name="T0" fmla="*/ 10 w 23"/>
                <a:gd name="T1" fmla="*/ 0 h 69"/>
                <a:gd name="T2" fmla="*/ 23 w 23"/>
                <a:gd name="T3" fmla="*/ 2 h 69"/>
                <a:gd name="T4" fmla="*/ 13 w 23"/>
                <a:gd name="T5" fmla="*/ 69 h 69"/>
                <a:gd name="T6" fmla="*/ 0 w 23"/>
                <a:gd name="T7" fmla="*/ 67 h 69"/>
                <a:gd name="T8" fmla="*/ 10 w 23"/>
                <a:gd name="T9" fmla="*/ 0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69"/>
                <a:gd name="T17" fmla="*/ 23 w 23"/>
                <a:gd name="T18" fmla="*/ 69 h 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69">
                  <a:moveTo>
                    <a:pt x="10" y="0"/>
                  </a:moveTo>
                  <a:lnTo>
                    <a:pt x="23" y="2"/>
                  </a:lnTo>
                  <a:lnTo>
                    <a:pt x="13" y="69"/>
                  </a:lnTo>
                  <a:lnTo>
                    <a:pt x="0" y="6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7" name="Freeform 327">
              <a:extLst>
                <a:ext uri="{FF2B5EF4-FFF2-40B4-BE49-F238E27FC236}">
                  <a16:creationId xmlns:a16="http://schemas.microsoft.com/office/drawing/2014/main" id="{0A30C01D-FA6C-4B35-AD49-C01E8A843A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" y="1911"/>
              <a:ext cx="21" cy="69"/>
            </a:xfrm>
            <a:custGeom>
              <a:avLst/>
              <a:gdLst>
                <a:gd name="T0" fmla="*/ 7 w 21"/>
                <a:gd name="T1" fmla="*/ 0 h 69"/>
                <a:gd name="T2" fmla="*/ 21 w 21"/>
                <a:gd name="T3" fmla="*/ 2 h 69"/>
                <a:gd name="T4" fmla="*/ 13 w 21"/>
                <a:gd name="T5" fmla="*/ 69 h 69"/>
                <a:gd name="T6" fmla="*/ 0 w 21"/>
                <a:gd name="T7" fmla="*/ 68 h 69"/>
                <a:gd name="T8" fmla="*/ 7 w 21"/>
                <a:gd name="T9" fmla="*/ 0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69"/>
                <a:gd name="T17" fmla="*/ 21 w 21"/>
                <a:gd name="T18" fmla="*/ 69 h 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69">
                  <a:moveTo>
                    <a:pt x="7" y="0"/>
                  </a:moveTo>
                  <a:lnTo>
                    <a:pt x="21" y="2"/>
                  </a:lnTo>
                  <a:lnTo>
                    <a:pt x="13" y="69"/>
                  </a:lnTo>
                  <a:lnTo>
                    <a:pt x="0" y="68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8" name="Freeform 328">
              <a:extLst>
                <a:ext uri="{FF2B5EF4-FFF2-40B4-BE49-F238E27FC236}">
                  <a16:creationId xmlns:a16="http://schemas.microsoft.com/office/drawing/2014/main" id="{F7129F96-F08E-4E7D-A2C0-DB902C71B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" y="1834"/>
              <a:ext cx="19" cy="66"/>
            </a:xfrm>
            <a:custGeom>
              <a:avLst/>
              <a:gdLst>
                <a:gd name="T0" fmla="*/ 12 w 19"/>
                <a:gd name="T1" fmla="*/ 0 h 66"/>
                <a:gd name="T2" fmla="*/ 6 w 19"/>
                <a:gd name="T3" fmla="*/ 6 h 66"/>
                <a:gd name="T4" fmla="*/ 0 w 19"/>
                <a:gd name="T5" fmla="*/ 64 h 66"/>
                <a:gd name="T6" fmla="*/ 14 w 19"/>
                <a:gd name="T7" fmla="*/ 66 h 66"/>
                <a:gd name="T8" fmla="*/ 19 w 19"/>
                <a:gd name="T9" fmla="*/ 8 h 66"/>
                <a:gd name="T10" fmla="*/ 12 w 19"/>
                <a:gd name="T11" fmla="*/ 0 h 66"/>
                <a:gd name="T12" fmla="*/ 12 w 19"/>
                <a:gd name="T13" fmla="*/ 0 h 66"/>
                <a:gd name="T14" fmla="*/ 8 w 19"/>
                <a:gd name="T15" fmla="*/ 2 h 66"/>
                <a:gd name="T16" fmla="*/ 6 w 19"/>
                <a:gd name="T17" fmla="*/ 6 h 66"/>
                <a:gd name="T18" fmla="*/ 12 w 19"/>
                <a:gd name="T19" fmla="*/ 0 h 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"/>
                <a:gd name="T31" fmla="*/ 0 h 66"/>
                <a:gd name="T32" fmla="*/ 19 w 19"/>
                <a:gd name="T33" fmla="*/ 66 h 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" h="66">
                  <a:moveTo>
                    <a:pt x="12" y="0"/>
                  </a:moveTo>
                  <a:lnTo>
                    <a:pt x="6" y="6"/>
                  </a:lnTo>
                  <a:lnTo>
                    <a:pt x="0" y="64"/>
                  </a:lnTo>
                  <a:lnTo>
                    <a:pt x="14" y="66"/>
                  </a:lnTo>
                  <a:lnTo>
                    <a:pt x="19" y="8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9" name="Rectangle 329">
              <a:extLst>
                <a:ext uri="{FF2B5EF4-FFF2-40B4-BE49-F238E27FC236}">
                  <a16:creationId xmlns:a16="http://schemas.microsoft.com/office/drawing/2014/main" id="{76FDAAD9-8482-4B0F-9CED-22A28E3DD9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1" y="2603"/>
              <a:ext cx="67" cy="13"/>
            </a:xfrm>
            <a:prstGeom prst="rect">
              <a:avLst/>
            </a:pr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730" name="Rectangle 330">
              <a:extLst>
                <a:ext uri="{FF2B5EF4-FFF2-40B4-BE49-F238E27FC236}">
                  <a16:creationId xmlns:a16="http://schemas.microsoft.com/office/drawing/2014/main" id="{9599874E-A64F-4BFC-BBC4-335E728C63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1" y="2603"/>
              <a:ext cx="69" cy="13"/>
            </a:xfrm>
            <a:prstGeom prst="rect">
              <a:avLst/>
            </a:pr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731" name="Rectangle 331">
              <a:extLst>
                <a:ext uri="{FF2B5EF4-FFF2-40B4-BE49-F238E27FC236}">
                  <a16:creationId xmlns:a16="http://schemas.microsoft.com/office/drawing/2014/main" id="{E7DF01F1-FA90-46AB-BCC8-A73DDB174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4" y="2603"/>
              <a:ext cx="67" cy="13"/>
            </a:xfrm>
            <a:prstGeom prst="rect">
              <a:avLst/>
            </a:pr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732" name="Rectangle 332">
              <a:extLst>
                <a:ext uri="{FF2B5EF4-FFF2-40B4-BE49-F238E27FC236}">
                  <a16:creationId xmlns:a16="http://schemas.microsoft.com/office/drawing/2014/main" id="{07707993-BC17-475C-8723-776F9F6C6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4" y="2603"/>
              <a:ext cx="69" cy="13"/>
            </a:xfrm>
            <a:prstGeom prst="rect">
              <a:avLst/>
            </a:pr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733" name="Rectangle 333">
              <a:extLst>
                <a:ext uri="{FF2B5EF4-FFF2-40B4-BE49-F238E27FC236}">
                  <a16:creationId xmlns:a16="http://schemas.microsoft.com/office/drawing/2014/main" id="{6764FC30-3A43-4E3B-9D22-B0CFF941B8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7" y="2603"/>
              <a:ext cx="67" cy="13"/>
            </a:xfrm>
            <a:prstGeom prst="rect">
              <a:avLst/>
            </a:pr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734" name="Rectangle 334">
              <a:extLst>
                <a:ext uri="{FF2B5EF4-FFF2-40B4-BE49-F238E27FC236}">
                  <a16:creationId xmlns:a16="http://schemas.microsoft.com/office/drawing/2014/main" id="{17187CD2-72CA-4D4E-A931-EB25EA562A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7" y="2603"/>
              <a:ext cx="69" cy="13"/>
            </a:xfrm>
            <a:prstGeom prst="rect">
              <a:avLst/>
            </a:pr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735" name="Rectangle 335">
              <a:extLst>
                <a:ext uri="{FF2B5EF4-FFF2-40B4-BE49-F238E27FC236}">
                  <a16:creationId xmlns:a16="http://schemas.microsoft.com/office/drawing/2014/main" id="{B644D4EE-08B9-4B01-BA91-FDC6CF9D4B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0" y="2603"/>
              <a:ext cx="67" cy="13"/>
            </a:xfrm>
            <a:prstGeom prst="rect">
              <a:avLst/>
            </a:pr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736" name="Freeform 336">
              <a:extLst>
                <a:ext uri="{FF2B5EF4-FFF2-40B4-BE49-F238E27FC236}">
                  <a16:creationId xmlns:a16="http://schemas.microsoft.com/office/drawing/2014/main" id="{814B61B0-121B-4EEA-AD26-B48F03640F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2603"/>
              <a:ext cx="64" cy="13"/>
            </a:xfrm>
            <a:custGeom>
              <a:avLst/>
              <a:gdLst>
                <a:gd name="T0" fmla="*/ 64 w 64"/>
                <a:gd name="T1" fmla="*/ 6 h 13"/>
                <a:gd name="T2" fmla="*/ 58 w 64"/>
                <a:gd name="T3" fmla="*/ 0 h 13"/>
                <a:gd name="T4" fmla="*/ 0 w 64"/>
                <a:gd name="T5" fmla="*/ 0 h 13"/>
                <a:gd name="T6" fmla="*/ 0 w 64"/>
                <a:gd name="T7" fmla="*/ 13 h 13"/>
                <a:gd name="T8" fmla="*/ 58 w 64"/>
                <a:gd name="T9" fmla="*/ 13 h 13"/>
                <a:gd name="T10" fmla="*/ 64 w 64"/>
                <a:gd name="T11" fmla="*/ 6 h 13"/>
                <a:gd name="T12" fmla="*/ 58 w 64"/>
                <a:gd name="T13" fmla="*/ 13 h 13"/>
                <a:gd name="T14" fmla="*/ 64 w 64"/>
                <a:gd name="T15" fmla="*/ 13 h 13"/>
                <a:gd name="T16" fmla="*/ 64 w 64"/>
                <a:gd name="T17" fmla="*/ 6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"/>
                <a:gd name="T28" fmla="*/ 0 h 13"/>
                <a:gd name="T29" fmla="*/ 64 w 64"/>
                <a:gd name="T30" fmla="*/ 13 h 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" h="13">
                  <a:moveTo>
                    <a:pt x="64" y="6"/>
                  </a:moveTo>
                  <a:lnTo>
                    <a:pt x="58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58" y="13"/>
                  </a:lnTo>
                  <a:lnTo>
                    <a:pt x="64" y="6"/>
                  </a:lnTo>
                  <a:lnTo>
                    <a:pt x="58" y="13"/>
                  </a:lnTo>
                  <a:lnTo>
                    <a:pt x="64" y="13"/>
                  </a:lnTo>
                  <a:lnTo>
                    <a:pt x="64" y="6"/>
                  </a:lnTo>
                  <a:close/>
                </a:path>
              </a:pathLst>
            </a:cu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37" name="Rectangle 337">
              <a:extLst>
                <a:ext uri="{FF2B5EF4-FFF2-40B4-BE49-F238E27FC236}">
                  <a16:creationId xmlns:a16="http://schemas.microsoft.com/office/drawing/2014/main" id="{3136F418-1996-4A62-9A78-957343859A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2" y="2599"/>
              <a:ext cx="14" cy="10"/>
            </a:xfrm>
            <a:prstGeom prst="rect">
              <a:avLst/>
            </a:pr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738" name="Rectangle 338">
              <a:extLst>
                <a:ext uri="{FF2B5EF4-FFF2-40B4-BE49-F238E27FC236}">
                  <a16:creationId xmlns:a16="http://schemas.microsoft.com/office/drawing/2014/main" id="{072D22B4-8FC0-4D30-8487-B6F64BAB3F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2" y="2516"/>
              <a:ext cx="14" cy="70"/>
            </a:xfrm>
            <a:prstGeom prst="rect">
              <a:avLst/>
            </a:pr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739" name="Rectangle 339">
              <a:extLst>
                <a:ext uri="{FF2B5EF4-FFF2-40B4-BE49-F238E27FC236}">
                  <a16:creationId xmlns:a16="http://schemas.microsoft.com/office/drawing/2014/main" id="{62E6549B-0527-47C8-90C3-AB6112758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2" y="2436"/>
              <a:ext cx="14" cy="67"/>
            </a:xfrm>
            <a:prstGeom prst="rect">
              <a:avLst/>
            </a:pr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740" name="Rectangle 340">
              <a:extLst>
                <a:ext uri="{FF2B5EF4-FFF2-40B4-BE49-F238E27FC236}">
                  <a16:creationId xmlns:a16="http://schemas.microsoft.com/office/drawing/2014/main" id="{F513751C-48E4-43B3-8613-3EF8C88A88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2" y="2355"/>
              <a:ext cx="14" cy="67"/>
            </a:xfrm>
            <a:prstGeom prst="rect">
              <a:avLst/>
            </a:pr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741" name="Rectangle 341">
              <a:extLst>
                <a:ext uri="{FF2B5EF4-FFF2-40B4-BE49-F238E27FC236}">
                  <a16:creationId xmlns:a16="http://schemas.microsoft.com/office/drawing/2014/main" id="{ED2ECA2C-498C-48C8-ACF9-81E8B9C0EE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2" y="2272"/>
              <a:ext cx="14" cy="68"/>
            </a:xfrm>
            <a:prstGeom prst="rect">
              <a:avLst/>
            </a:pr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742" name="Rectangle 342">
              <a:extLst>
                <a:ext uri="{FF2B5EF4-FFF2-40B4-BE49-F238E27FC236}">
                  <a16:creationId xmlns:a16="http://schemas.microsoft.com/office/drawing/2014/main" id="{170E9A2C-94F2-4A29-B48C-CF0A04C56D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2" y="2192"/>
              <a:ext cx="14" cy="67"/>
            </a:xfrm>
            <a:prstGeom prst="rect">
              <a:avLst/>
            </a:pr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743" name="Rectangle 343">
              <a:extLst>
                <a:ext uri="{FF2B5EF4-FFF2-40B4-BE49-F238E27FC236}">
                  <a16:creationId xmlns:a16="http://schemas.microsoft.com/office/drawing/2014/main" id="{5D929A30-DA1C-473D-834E-00B23B7439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2" y="2109"/>
              <a:ext cx="14" cy="69"/>
            </a:xfrm>
            <a:prstGeom prst="rect">
              <a:avLst/>
            </a:pr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744" name="Rectangle 344">
              <a:extLst>
                <a:ext uri="{FF2B5EF4-FFF2-40B4-BE49-F238E27FC236}">
                  <a16:creationId xmlns:a16="http://schemas.microsoft.com/office/drawing/2014/main" id="{5CB404E9-B07E-4867-83F7-C7EF92522F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2" y="2028"/>
              <a:ext cx="14" cy="68"/>
            </a:xfrm>
            <a:prstGeom prst="rect">
              <a:avLst/>
            </a:pr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745" name="Freeform 345">
              <a:extLst>
                <a:ext uri="{FF2B5EF4-FFF2-40B4-BE49-F238E27FC236}">
                  <a16:creationId xmlns:a16="http://schemas.microsoft.com/office/drawing/2014/main" id="{2AED6085-0DF2-410C-B794-C5DB1824B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2" y="1973"/>
              <a:ext cx="14" cy="42"/>
            </a:xfrm>
            <a:custGeom>
              <a:avLst/>
              <a:gdLst>
                <a:gd name="T0" fmla="*/ 8 w 14"/>
                <a:gd name="T1" fmla="*/ 0 h 42"/>
                <a:gd name="T2" fmla="*/ 0 w 14"/>
                <a:gd name="T3" fmla="*/ 7 h 42"/>
                <a:gd name="T4" fmla="*/ 0 w 14"/>
                <a:gd name="T5" fmla="*/ 42 h 42"/>
                <a:gd name="T6" fmla="*/ 14 w 14"/>
                <a:gd name="T7" fmla="*/ 42 h 42"/>
                <a:gd name="T8" fmla="*/ 14 w 14"/>
                <a:gd name="T9" fmla="*/ 7 h 42"/>
                <a:gd name="T10" fmla="*/ 8 w 14"/>
                <a:gd name="T11" fmla="*/ 0 h 42"/>
                <a:gd name="T12" fmla="*/ 14 w 14"/>
                <a:gd name="T13" fmla="*/ 7 h 42"/>
                <a:gd name="T14" fmla="*/ 14 w 14"/>
                <a:gd name="T15" fmla="*/ 0 h 42"/>
                <a:gd name="T16" fmla="*/ 8 w 14"/>
                <a:gd name="T17" fmla="*/ 0 h 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42"/>
                <a:gd name="T29" fmla="*/ 14 w 14"/>
                <a:gd name="T30" fmla="*/ 42 h 4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42">
                  <a:moveTo>
                    <a:pt x="8" y="0"/>
                  </a:moveTo>
                  <a:lnTo>
                    <a:pt x="0" y="7"/>
                  </a:lnTo>
                  <a:lnTo>
                    <a:pt x="0" y="42"/>
                  </a:lnTo>
                  <a:lnTo>
                    <a:pt x="14" y="42"/>
                  </a:lnTo>
                  <a:lnTo>
                    <a:pt x="14" y="7"/>
                  </a:lnTo>
                  <a:lnTo>
                    <a:pt x="8" y="0"/>
                  </a:lnTo>
                  <a:lnTo>
                    <a:pt x="14" y="7"/>
                  </a:lnTo>
                  <a:lnTo>
                    <a:pt x="1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46" name="Rectangle 346">
              <a:extLst>
                <a:ext uri="{FF2B5EF4-FFF2-40B4-BE49-F238E27FC236}">
                  <a16:creationId xmlns:a16="http://schemas.microsoft.com/office/drawing/2014/main" id="{3D5EF85A-90CF-4AD4-98BD-935BF2ADB1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5" y="1973"/>
              <a:ext cx="35" cy="15"/>
            </a:xfrm>
            <a:prstGeom prst="rect">
              <a:avLst/>
            </a:pr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747" name="Rectangle 347">
              <a:extLst>
                <a:ext uri="{FF2B5EF4-FFF2-40B4-BE49-F238E27FC236}">
                  <a16:creationId xmlns:a16="http://schemas.microsoft.com/office/drawing/2014/main" id="{993F1FBB-7598-444B-A80C-F182371FA5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3" y="1973"/>
              <a:ext cx="69" cy="15"/>
            </a:xfrm>
            <a:prstGeom prst="rect">
              <a:avLst/>
            </a:pr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748" name="Rectangle 348">
              <a:extLst>
                <a:ext uri="{FF2B5EF4-FFF2-40B4-BE49-F238E27FC236}">
                  <a16:creationId xmlns:a16="http://schemas.microsoft.com/office/drawing/2014/main" id="{324D604C-3623-48EC-AECC-F50A45C866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2" y="1973"/>
              <a:ext cx="67" cy="15"/>
            </a:xfrm>
            <a:prstGeom prst="rect">
              <a:avLst/>
            </a:pr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749" name="Rectangle 349">
              <a:extLst>
                <a:ext uri="{FF2B5EF4-FFF2-40B4-BE49-F238E27FC236}">
                  <a16:creationId xmlns:a16="http://schemas.microsoft.com/office/drawing/2014/main" id="{EC669B1C-1379-4572-9837-7CAD76C437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0" y="1973"/>
              <a:ext cx="69" cy="15"/>
            </a:xfrm>
            <a:prstGeom prst="rect">
              <a:avLst/>
            </a:pr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750" name="Rectangle 350">
              <a:extLst>
                <a:ext uri="{FF2B5EF4-FFF2-40B4-BE49-F238E27FC236}">
                  <a16:creationId xmlns:a16="http://schemas.microsoft.com/office/drawing/2014/main" id="{D2B5C6DE-CB2E-4321-9499-CEB7F8ADBC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9" y="1973"/>
              <a:ext cx="67" cy="15"/>
            </a:xfrm>
            <a:prstGeom prst="rect">
              <a:avLst/>
            </a:pr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751" name="Rectangle 351">
              <a:extLst>
                <a:ext uri="{FF2B5EF4-FFF2-40B4-BE49-F238E27FC236}">
                  <a16:creationId xmlns:a16="http://schemas.microsoft.com/office/drawing/2014/main" id="{7589A081-86B4-45DE-A640-5003257C6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7" y="1973"/>
              <a:ext cx="69" cy="15"/>
            </a:xfrm>
            <a:prstGeom prst="rect">
              <a:avLst/>
            </a:pr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752" name="Rectangle 352">
              <a:extLst>
                <a:ext uri="{FF2B5EF4-FFF2-40B4-BE49-F238E27FC236}">
                  <a16:creationId xmlns:a16="http://schemas.microsoft.com/office/drawing/2014/main" id="{F83A759F-3CC2-4FE1-A5F9-C3790BCFEA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6" y="1973"/>
              <a:ext cx="67" cy="15"/>
            </a:xfrm>
            <a:prstGeom prst="rect">
              <a:avLst/>
            </a:pr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753" name="Rectangle 353">
              <a:extLst>
                <a:ext uri="{FF2B5EF4-FFF2-40B4-BE49-F238E27FC236}">
                  <a16:creationId xmlns:a16="http://schemas.microsoft.com/office/drawing/2014/main" id="{91D45F37-4350-46F4-B3D4-9F30DC5AE7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4" y="1973"/>
              <a:ext cx="67" cy="15"/>
            </a:xfrm>
            <a:prstGeom prst="rect">
              <a:avLst/>
            </a:pr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754" name="Freeform 354">
              <a:extLst>
                <a:ext uri="{FF2B5EF4-FFF2-40B4-BE49-F238E27FC236}">
                  <a16:creationId xmlns:a16="http://schemas.microsoft.com/office/drawing/2014/main" id="{98F68093-8218-42BF-A2D5-074902FBC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3" y="1973"/>
              <a:ext cx="17" cy="15"/>
            </a:xfrm>
            <a:custGeom>
              <a:avLst/>
              <a:gdLst>
                <a:gd name="T0" fmla="*/ 0 w 17"/>
                <a:gd name="T1" fmla="*/ 7 h 15"/>
                <a:gd name="T2" fmla="*/ 8 w 17"/>
                <a:gd name="T3" fmla="*/ 15 h 15"/>
                <a:gd name="T4" fmla="*/ 17 w 17"/>
                <a:gd name="T5" fmla="*/ 15 h 15"/>
                <a:gd name="T6" fmla="*/ 17 w 17"/>
                <a:gd name="T7" fmla="*/ 0 h 15"/>
                <a:gd name="T8" fmla="*/ 8 w 17"/>
                <a:gd name="T9" fmla="*/ 0 h 15"/>
                <a:gd name="T10" fmla="*/ 0 w 17"/>
                <a:gd name="T11" fmla="*/ 7 h 15"/>
                <a:gd name="T12" fmla="*/ 8 w 17"/>
                <a:gd name="T13" fmla="*/ 0 h 15"/>
                <a:gd name="T14" fmla="*/ 0 w 17"/>
                <a:gd name="T15" fmla="*/ 0 h 15"/>
                <a:gd name="T16" fmla="*/ 0 w 17"/>
                <a:gd name="T17" fmla="*/ 7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5"/>
                <a:gd name="T29" fmla="*/ 17 w 17"/>
                <a:gd name="T30" fmla="*/ 15 h 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5">
                  <a:moveTo>
                    <a:pt x="0" y="7"/>
                  </a:moveTo>
                  <a:lnTo>
                    <a:pt x="8" y="15"/>
                  </a:lnTo>
                  <a:lnTo>
                    <a:pt x="17" y="15"/>
                  </a:lnTo>
                  <a:lnTo>
                    <a:pt x="17" y="0"/>
                  </a:lnTo>
                  <a:lnTo>
                    <a:pt x="8" y="0"/>
                  </a:lnTo>
                  <a:lnTo>
                    <a:pt x="0" y="7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55" name="Rectangle 355">
              <a:extLst>
                <a:ext uri="{FF2B5EF4-FFF2-40B4-BE49-F238E27FC236}">
                  <a16:creationId xmlns:a16="http://schemas.microsoft.com/office/drawing/2014/main" id="{C8A73021-1C9E-4B39-BD04-A26ACDEBD6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3" y="1980"/>
              <a:ext cx="13" cy="58"/>
            </a:xfrm>
            <a:prstGeom prst="rect">
              <a:avLst/>
            </a:pr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756" name="Rectangle 356">
              <a:extLst>
                <a:ext uri="{FF2B5EF4-FFF2-40B4-BE49-F238E27FC236}">
                  <a16:creationId xmlns:a16="http://schemas.microsoft.com/office/drawing/2014/main" id="{8A74E689-C3D5-4A74-AEB4-44000D1485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3" y="2052"/>
              <a:ext cx="13" cy="69"/>
            </a:xfrm>
            <a:prstGeom prst="rect">
              <a:avLst/>
            </a:pr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757" name="Rectangle 357">
              <a:extLst>
                <a:ext uri="{FF2B5EF4-FFF2-40B4-BE49-F238E27FC236}">
                  <a16:creationId xmlns:a16="http://schemas.microsoft.com/office/drawing/2014/main" id="{3B0A80EF-F59A-4DA7-9591-2D22C0682C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3" y="2134"/>
              <a:ext cx="13" cy="67"/>
            </a:xfrm>
            <a:prstGeom prst="rect">
              <a:avLst/>
            </a:pr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758" name="Rectangle 358">
              <a:extLst>
                <a:ext uri="{FF2B5EF4-FFF2-40B4-BE49-F238E27FC236}">
                  <a16:creationId xmlns:a16="http://schemas.microsoft.com/office/drawing/2014/main" id="{3AABFF83-EFEC-4E4C-BBC2-B142DA33BE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3" y="2215"/>
              <a:ext cx="13" cy="69"/>
            </a:xfrm>
            <a:prstGeom prst="rect">
              <a:avLst/>
            </a:pr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759" name="Rectangle 359">
              <a:extLst>
                <a:ext uri="{FF2B5EF4-FFF2-40B4-BE49-F238E27FC236}">
                  <a16:creationId xmlns:a16="http://schemas.microsoft.com/office/drawing/2014/main" id="{EF32706F-1B53-4F5B-844D-8C4619A2F9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3" y="2297"/>
              <a:ext cx="13" cy="68"/>
            </a:xfrm>
            <a:prstGeom prst="rect">
              <a:avLst/>
            </a:pr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760" name="Rectangle 360">
              <a:extLst>
                <a:ext uri="{FF2B5EF4-FFF2-40B4-BE49-F238E27FC236}">
                  <a16:creationId xmlns:a16="http://schemas.microsoft.com/office/drawing/2014/main" id="{3C3334E0-F866-4EF3-A19A-8BDFBA0920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3" y="2378"/>
              <a:ext cx="13" cy="69"/>
            </a:xfrm>
            <a:prstGeom prst="rect">
              <a:avLst/>
            </a:pr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761" name="Rectangle 361">
              <a:extLst>
                <a:ext uri="{FF2B5EF4-FFF2-40B4-BE49-F238E27FC236}">
                  <a16:creationId xmlns:a16="http://schemas.microsoft.com/office/drawing/2014/main" id="{6077568D-32DE-4F2B-B085-79078941BB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3" y="2461"/>
              <a:ext cx="13" cy="67"/>
            </a:xfrm>
            <a:prstGeom prst="rect">
              <a:avLst/>
            </a:pr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762" name="Freeform 362">
              <a:extLst>
                <a:ext uri="{FF2B5EF4-FFF2-40B4-BE49-F238E27FC236}">
                  <a16:creationId xmlns:a16="http://schemas.microsoft.com/office/drawing/2014/main" id="{D55F8234-BD38-4781-AE49-35139ACD4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3" y="2541"/>
              <a:ext cx="13" cy="75"/>
            </a:xfrm>
            <a:custGeom>
              <a:avLst/>
              <a:gdLst>
                <a:gd name="T0" fmla="*/ 8 w 13"/>
                <a:gd name="T1" fmla="*/ 75 h 75"/>
                <a:gd name="T2" fmla="*/ 13 w 13"/>
                <a:gd name="T3" fmla="*/ 68 h 75"/>
                <a:gd name="T4" fmla="*/ 13 w 13"/>
                <a:gd name="T5" fmla="*/ 0 h 75"/>
                <a:gd name="T6" fmla="*/ 0 w 13"/>
                <a:gd name="T7" fmla="*/ 0 h 75"/>
                <a:gd name="T8" fmla="*/ 0 w 13"/>
                <a:gd name="T9" fmla="*/ 68 h 75"/>
                <a:gd name="T10" fmla="*/ 8 w 13"/>
                <a:gd name="T11" fmla="*/ 75 h 75"/>
                <a:gd name="T12" fmla="*/ 0 w 13"/>
                <a:gd name="T13" fmla="*/ 68 h 75"/>
                <a:gd name="T14" fmla="*/ 0 w 13"/>
                <a:gd name="T15" fmla="*/ 75 h 75"/>
                <a:gd name="T16" fmla="*/ 8 w 13"/>
                <a:gd name="T17" fmla="*/ 75 h 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75"/>
                <a:gd name="T29" fmla="*/ 13 w 13"/>
                <a:gd name="T30" fmla="*/ 75 h 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75">
                  <a:moveTo>
                    <a:pt x="8" y="75"/>
                  </a:moveTo>
                  <a:lnTo>
                    <a:pt x="13" y="68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68"/>
                  </a:lnTo>
                  <a:lnTo>
                    <a:pt x="8" y="75"/>
                  </a:lnTo>
                  <a:lnTo>
                    <a:pt x="0" y="68"/>
                  </a:lnTo>
                  <a:lnTo>
                    <a:pt x="0" y="75"/>
                  </a:lnTo>
                  <a:lnTo>
                    <a:pt x="8" y="75"/>
                  </a:lnTo>
                  <a:close/>
                </a:path>
              </a:pathLst>
            </a:cu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63" name="Rectangle 363">
              <a:extLst>
                <a:ext uri="{FF2B5EF4-FFF2-40B4-BE49-F238E27FC236}">
                  <a16:creationId xmlns:a16="http://schemas.microsoft.com/office/drawing/2014/main" id="{38ECE303-10FC-4FCE-A38D-94295B7BD5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8" y="2488"/>
              <a:ext cx="69" cy="13"/>
            </a:xfrm>
            <a:prstGeom prst="rect">
              <a:avLst/>
            </a:pr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764" name="Rectangle 364">
              <a:extLst>
                <a:ext uri="{FF2B5EF4-FFF2-40B4-BE49-F238E27FC236}">
                  <a16:creationId xmlns:a16="http://schemas.microsoft.com/office/drawing/2014/main" id="{75D350BF-34B9-4134-AD18-73DE70FEA4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" y="2488"/>
              <a:ext cx="67" cy="13"/>
            </a:xfrm>
            <a:prstGeom prst="rect">
              <a:avLst/>
            </a:pr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765" name="Rectangle 365">
              <a:extLst>
                <a:ext uri="{FF2B5EF4-FFF2-40B4-BE49-F238E27FC236}">
                  <a16:creationId xmlns:a16="http://schemas.microsoft.com/office/drawing/2014/main" id="{80FF5836-5125-4290-B309-7D58A25553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3" y="2488"/>
              <a:ext cx="67" cy="13"/>
            </a:xfrm>
            <a:prstGeom prst="rect">
              <a:avLst/>
            </a:pr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766" name="Rectangle 366">
              <a:extLst>
                <a:ext uri="{FF2B5EF4-FFF2-40B4-BE49-F238E27FC236}">
                  <a16:creationId xmlns:a16="http://schemas.microsoft.com/office/drawing/2014/main" id="{0DA85F9A-D1F2-44F1-B93E-439AD1B2A7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3" y="2488"/>
              <a:ext cx="69" cy="13"/>
            </a:xfrm>
            <a:prstGeom prst="rect">
              <a:avLst/>
            </a:pr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767" name="Rectangle 367">
              <a:extLst>
                <a:ext uri="{FF2B5EF4-FFF2-40B4-BE49-F238E27FC236}">
                  <a16:creationId xmlns:a16="http://schemas.microsoft.com/office/drawing/2014/main" id="{4BF915D6-BDF5-4442-82D3-B4DA2874BE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6" y="2488"/>
              <a:ext cx="67" cy="13"/>
            </a:xfrm>
            <a:prstGeom prst="rect">
              <a:avLst/>
            </a:pr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768" name="Rectangle 368">
              <a:extLst>
                <a:ext uri="{FF2B5EF4-FFF2-40B4-BE49-F238E27FC236}">
                  <a16:creationId xmlns:a16="http://schemas.microsoft.com/office/drawing/2014/main" id="{D3C0F88B-93B3-4828-93E5-6E8205C487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6" y="2488"/>
              <a:ext cx="69" cy="13"/>
            </a:xfrm>
            <a:prstGeom prst="rect">
              <a:avLst/>
            </a:pr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769" name="Freeform 369">
              <a:extLst>
                <a:ext uri="{FF2B5EF4-FFF2-40B4-BE49-F238E27FC236}">
                  <a16:creationId xmlns:a16="http://schemas.microsoft.com/office/drawing/2014/main" id="{99C9C166-8C07-47BB-A71F-B70C91EB79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9" y="2488"/>
              <a:ext cx="48" cy="13"/>
            </a:xfrm>
            <a:custGeom>
              <a:avLst/>
              <a:gdLst>
                <a:gd name="T0" fmla="*/ 48 w 48"/>
                <a:gd name="T1" fmla="*/ 5 h 13"/>
                <a:gd name="T2" fmla="*/ 42 w 48"/>
                <a:gd name="T3" fmla="*/ 0 h 13"/>
                <a:gd name="T4" fmla="*/ 0 w 48"/>
                <a:gd name="T5" fmla="*/ 0 h 13"/>
                <a:gd name="T6" fmla="*/ 0 w 48"/>
                <a:gd name="T7" fmla="*/ 13 h 13"/>
                <a:gd name="T8" fmla="*/ 42 w 48"/>
                <a:gd name="T9" fmla="*/ 13 h 13"/>
                <a:gd name="T10" fmla="*/ 48 w 48"/>
                <a:gd name="T11" fmla="*/ 5 h 13"/>
                <a:gd name="T12" fmla="*/ 42 w 48"/>
                <a:gd name="T13" fmla="*/ 13 h 13"/>
                <a:gd name="T14" fmla="*/ 48 w 48"/>
                <a:gd name="T15" fmla="*/ 13 h 13"/>
                <a:gd name="T16" fmla="*/ 48 w 48"/>
                <a:gd name="T17" fmla="*/ 5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"/>
                <a:gd name="T28" fmla="*/ 0 h 13"/>
                <a:gd name="T29" fmla="*/ 48 w 48"/>
                <a:gd name="T30" fmla="*/ 13 h 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" h="13">
                  <a:moveTo>
                    <a:pt x="48" y="5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42" y="13"/>
                  </a:lnTo>
                  <a:lnTo>
                    <a:pt x="48" y="5"/>
                  </a:lnTo>
                  <a:lnTo>
                    <a:pt x="42" y="13"/>
                  </a:lnTo>
                  <a:lnTo>
                    <a:pt x="48" y="13"/>
                  </a:lnTo>
                  <a:lnTo>
                    <a:pt x="48" y="5"/>
                  </a:lnTo>
                  <a:close/>
                </a:path>
              </a:pathLst>
            </a:cu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70" name="Rectangle 370">
              <a:extLst>
                <a:ext uri="{FF2B5EF4-FFF2-40B4-BE49-F238E27FC236}">
                  <a16:creationId xmlns:a16="http://schemas.microsoft.com/office/drawing/2014/main" id="{6E442448-22D8-403C-A9C5-C751794AEE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3" y="2468"/>
              <a:ext cx="14" cy="25"/>
            </a:xfrm>
            <a:prstGeom prst="rect">
              <a:avLst/>
            </a:pr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771" name="Rectangle 371">
              <a:extLst>
                <a:ext uri="{FF2B5EF4-FFF2-40B4-BE49-F238E27FC236}">
                  <a16:creationId xmlns:a16="http://schemas.microsoft.com/office/drawing/2014/main" id="{4E8CBBBF-E881-4A0E-B5B7-219132D54A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3" y="2388"/>
              <a:ext cx="14" cy="67"/>
            </a:xfrm>
            <a:prstGeom prst="rect">
              <a:avLst/>
            </a:pr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772" name="Rectangle 372">
              <a:extLst>
                <a:ext uri="{FF2B5EF4-FFF2-40B4-BE49-F238E27FC236}">
                  <a16:creationId xmlns:a16="http://schemas.microsoft.com/office/drawing/2014/main" id="{D16AE798-F7B0-4764-A3B7-64FFC06275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3" y="2305"/>
              <a:ext cx="14" cy="69"/>
            </a:xfrm>
            <a:prstGeom prst="rect">
              <a:avLst/>
            </a:pr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773" name="Rectangle 373">
              <a:extLst>
                <a:ext uri="{FF2B5EF4-FFF2-40B4-BE49-F238E27FC236}">
                  <a16:creationId xmlns:a16="http://schemas.microsoft.com/office/drawing/2014/main" id="{ED80E9F3-36A4-4526-9879-33EF93F833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3" y="2224"/>
              <a:ext cx="14" cy="68"/>
            </a:xfrm>
            <a:prstGeom prst="rect">
              <a:avLst/>
            </a:pr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774" name="Rectangle 374">
              <a:extLst>
                <a:ext uri="{FF2B5EF4-FFF2-40B4-BE49-F238E27FC236}">
                  <a16:creationId xmlns:a16="http://schemas.microsoft.com/office/drawing/2014/main" id="{3C148CF1-7F0B-4747-A0D5-4DFF8CFEE9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3" y="2142"/>
              <a:ext cx="14" cy="69"/>
            </a:xfrm>
            <a:prstGeom prst="rect">
              <a:avLst/>
            </a:pr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775" name="Rectangle 375">
              <a:extLst>
                <a:ext uri="{FF2B5EF4-FFF2-40B4-BE49-F238E27FC236}">
                  <a16:creationId xmlns:a16="http://schemas.microsoft.com/office/drawing/2014/main" id="{E4E56E23-BCCF-4EC7-9CAC-DDD5DF5704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3" y="2061"/>
              <a:ext cx="14" cy="67"/>
            </a:xfrm>
            <a:prstGeom prst="rect">
              <a:avLst/>
            </a:pr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776" name="Rectangle 376">
              <a:extLst>
                <a:ext uri="{FF2B5EF4-FFF2-40B4-BE49-F238E27FC236}">
                  <a16:creationId xmlns:a16="http://schemas.microsoft.com/office/drawing/2014/main" id="{90B5A02E-65E1-4DF3-9BAA-8A4AAA7143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3" y="1979"/>
              <a:ext cx="14" cy="69"/>
            </a:xfrm>
            <a:prstGeom prst="rect">
              <a:avLst/>
            </a:pr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777" name="Freeform 377">
              <a:extLst>
                <a:ext uri="{FF2B5EF4-FFF2-40B4-BE49-F238E27FC236}">
                  <a16:creationId xmlns:a16="http://schemas.microsoft.com/office/drawing/2014/main" id="{F20D03CE-DFD8-4C6C-BBFA-7832445B2C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3" y="1955"/>
              <a:ext cx="14" cy="10"/>
            </a:xfrm>
            <a:custGeom>
              <a:avLst/>
              <a:gdLst>
                <a:gd name="T0" fmla="*/ 8 w 14"/>
                <a:gd name="T1" fmla="*/ 0 h 10"/>
                <a:gd name="T2" fmla="*/ 0 w 14"/>
                <a:gd name="T3" fmla="*/ 6 h 10"/>
                <a:gd name="T4" fmla="*/ 0 w 14"/>
                <a:gd name="T5" fmla="*/ 10 h 10"/>
                <a:gd name="T6" fmla="*/ 14 w 14"/>
                <a:gd name="T7" fmla="*/ 10 h 10"/>
                <a:gd name="T8" fmla="*/ 14 w 14"/>
                <a:gd name="T9" fmla="*/ 6 h 10"/>
                <a:gd name="T10" fmla="*/ 8 w 14"/>
                <a:gd name="T11" fmla="*/ 0 h 10"/>
                <a:gd name="T12" fmla="*/ 14 w 14"/>
                <a:gd name="T13" fmla="*/ 6 h 10"/>
                <a:gd name="T14" fmla="*/ 14 w 14"/>
                <a:gd name="T15" fmla="*/ 0 h 10"/>
                <a:gd name="T16" fmla="*/ 8 w 14"/>
                <a:gd name="T17" fmla="*/ 0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10"/>
                <a:gd name="T29" fmla="*/ 14 w 14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10">
                  <a:moveTo>
                    <a:pt x="8" y="0"/>
                  </a:moveTo>
                  <a:lnTo>
                    <a:pt x="0" y="6"/>
                  </a:lnTo>
                  <a:lnTo>
                    <a:pt x="0" y="10"/>
                  </a:lnTo>
                  <a:lnTo>
                    <a:pt x="14" y="10"/>
                  </a:lnTo>
                  <a:lnTo>
                    <a:pt x="14" y="6"/>
                  </a:lnTo>
                  <a:lnTo>
                    <a:pt x="8" y="0"/>
                  </a:lnTo>
                  <a:lnTo>
                    <a:pt x="14" y="6"/>
                  </a:lnTo>
                  <a:lnTo>
                    <a:pt x="1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78" name="Rectangle 378">
              <a:extLst>
                <a:ext uri="{FF2B5EF4-FFF2-40B4-BE49-F238E27FC236}">
                  <a16:creationId xmlns:a16="http://schemas.microsoft.com/office/drawing/2014/main" id="{D72F1D3E-9046-499B-82F3-C67B74E543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6" y="1955"/>
              <a:ext cx="65" cy="14"/>
            </a:xfrm>
            <a:prstGeom prst="rect">
              <a:avLst/>
            </a:pr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779" name="Rectangle 379">
              <a:extLst>
                <a:ext uri="{FF2B5EF4-FFF2-40B4-BE49-F238E27FC236}">
                  <a16:creationId xmlns:a16="http://schemas.microsoft.com/office/drawing/2014/main" id="{E0EDDC6C-1E81-446F-BD8C-FB7D756CCF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5" y="1955"/>
              <a:ext cx="67" cy="14"/>
            </a:xfrm>
            <a:prstGeom prst="rect">
              <a:avLst/>
            </a:pr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780" name="Rectangle 380">
              <a:extLst>
                <a:ext uri="{FF2B5EF4-FFF2-40B4-BE49-F238E27FC236}">
                  <a16:creationId xmlns:a16="http://schemas.microsoft.com/office/drawing/2014/main" id="{50BE46A4-1A5B-496C-B4D5-1839323B00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3" y="1955"/>
              <a:ext cx="69" cy="14"/>
            </a:xfrm>
            <a:prstGeom prst="rect">
              <a:avLst/>
            </a:pr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781" name="Rectangle 381">
              <a:extLst>
                <a:ext uri="{FF2B5EF4-FFF2-40B4-BE49-F238E27FC236}">
                  <a16:creationId xmlns:a16="http://schemas.microsoft.com/office/drawing/2014/main" id="{183D346B-4AF4-4D57-954D-478AB418C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1955"/>
              <a:ext cx="67" cy="14"/>
            </a:xfrm>
            <a:prstGeom prst="rect">
              <a:avLst/>
            </a:pr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782" name="Rectangle 382">
              <a:extLst>
                <a:ext uri="{FF2B5EF4-FFF2-40B4-BE49-F238E27FC236}">
                  <a16:creationId xmlns:a16="http://schemas.microsoft.com/office/drawing/2014/main" id="{4F2D1809-1C56-4725-8315-C672818871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0" y="1955"/>
              <a:ext cx="67" cy="14"/>
            </a:xfrm>
            <a:prstGeom prst="rect">
              <a:avLst/>
            </a:pr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783" name="Rectangle 383">
              <a:extLst>
                <a:ext uri="{FF2B5EF4-FFF2-40B4-BE49-F238E27FC236}">
                  <a16:creationId xmlns:a16="http://schemas.microsoft.com/office/drawing/2014/main" id="{DCEE6E91-108B-4A12-BF25-1897DB816B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7" y="1955"/>
              <a:ext cx="69" cy="14"/>
            </a:xfrm>
            <a:prstGeom prst="rect">
              <a:avLst/>
            </a:pr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784" name="Freeform 384">
              <a:extLst>
                <a:ext uri="{FF2B5EF4-FFF2-40B4-BE49-F238E27FC236}">
                  <a16:creationId xmlns:a16="http://schemas.microsoft.com/office/drawing/2014/main" id="{E87792B4-CC1E-4EC9-A8E7-627FD28BC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2" y="1955"/>
              <a:ext cx="52" cy="14"/>
            </a:xfrm>
            <a:custGeom>
              <a:avLst/>
              <a:gdLst>
                <a:gd name="T0" fmla="*/ 0 w 52"/>
                <a:gd name="T1" fmla="*/ 6 h 14"/>
                <a:gd name="T2" fmla="*/ 6 w 52"/>
                <a:gd name="T3" fmla="*/ 14 h 14"/>
                <a:gd name="T4" fmla="*/ 52 w 52"/>
                <a:gd name="T5" fmla="*/ 14 h 14"/>
                <a:gd name="T6" fmla="*/ 52 w 52"/>
                <a:gd name="T7" fmla="*/ 0 h 14"/>
                <a:gd name="T8" fmla="*/ 6 w 52"/>
                <a:gd name="T9" fmla="*/ 0 h 14"/>
                <a:gd name="T10" fmla="*/ 0 w 52"/>
                <a:gd name="T11" fmla="*/ 6 h 14"/>
                <a:gd name="T12" fmla="*/ 6 w 52"/>
                <a:gd name="T13" fmla="*/ 0 h 14"/>
                <a:gd name="T14" fmla="*/ 0 w 52"/>
                <a:gd name="T15" fmla="*/ 0 h 14"/>
                <a:gd name="T16" fmla="*/ 0 w 52"/>
                <a:gd name="T17" fmla="*/ 6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2"/>
                <a:gd name="T28" fmla="*/ 0 h 14"/>
                <a:gd name="T29" fmla="*/ 52 w 52"/>
                <a:gd name="T30" fmla="*/ 14 h 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2" h="14">
                  <a:moveTo>
                    <a:pt x="0" y="6"/>
                  </a:moveTo>
                  <a:lnTo>
                    <a:pt x="6" y="14"/>
                  </a:lnTo>
                  <a:lnTo>
                    <a:pt x="52" y="14"/>
                  </a:lnTo>
                  <a:lnTo>
                    <a:pt x="52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85" name="Rectangle 385">
              <a:extLst>
                <a:ext uri="{FF2B5EF4-FFF2-40B4-BE49-F238E27FC236}">
                  <a16:creationId xmlns:a16="http://schemas.microsoft.com/office/drawing/2014/main" id="{91DBE5FB-F21F-4C35-99C9-E5B66C39A2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2" y="1961"/>
              <a:ext cx="13" cy="23"/>
            </a:xfrm>
            <a:prstGeom prst="rect">
              <a:avLst/>
            </a:pr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786" name="Rectangle 386">
              <a:extLst>
                <a:ext uri="{FF2B5EF4-FFF2-40B4-BE49-F238E27FC236}">
                  <a16:creationId xmlns:a16="http://schemas.microsoft.com/office/drawing/2014/main" id="{724D6C63-7892-4F2A-AE00-CB4726D940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2" y="1998"/>
              <a:ext cx="13" cy="67"/>
            </a:xfrm>
            <a:prstGeom prst="rect">
              <a:avLst/>
            </a:pr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787" name="Rectangle 387">
              <a:extLst>
                <a:ext uri="{FF2B5EF4-FFF2-40B4-BE49-F238E27FC236}">
                  <a16:creationId xmlns:a16="http://schemas.microsoft.com/office/drawing/2014/main" id="{1E47493A-4C07-45E0-AEEB-A4F51A3D15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2" y="2080"/>
              <a:ext cx="13" cy="68"/>
            </a:xfrm>
            <a:prstGeom prst="rect">
              <a:avLst/>
            </a:pr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788" name="Rectangle 388">
              <a:extLst>
                <a:ext uri="{FF2B5EF4-FFF2-40B4-BE49-F238E27FC236}">
                  <a16:creationId xmlns:a16="http://schemas.microsoft.com/office/drawing/2014/main" id="{E75E8DD6-1C15-4C6D-B3FA-D251914CC2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2" y="2161"/>
              <a:ext cx="13" cy="67"/>
            </a:xfrm>
            <a:prstGeom prst="rect">
              <a:avLst/>
            </a:pr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789" name="Rectangle 389">
              <a:extLst>
                <a:ext uri="{FF2B5EF4-FFF2-40B4-BE49-F238E27FC236}">
                  <a16:creationId xmlns:a16="http://schemas.microsoft.com/office/drawing/2014/main" id="{5AB49A95-1F81-4703-AC82-3A09FD0058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2" y="2242"/>
              <a:ext cx="13" cy="69"/>
            </a:xfrm>
            <a:prstGeom prst="rect">
              <a:avLst/>
            </a:pr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790" name="Rectangle 390">
              <a:extLst>
                <a:ext uri="{FF2B5EF4-FFF2-40B4-BE49-F238E27FC236}">
                  <a16:creationId xmlns:a16="http://schemas.microsoft.com/office/drawing/2014/main" id="{4858F69F-9782-483B-B979-C4A6AC3248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2" y="2324"/>
              <a:ext cx="13" cy="68"/>
            </a:xfrm>
            <a:prstGeom prst="rect">
              <a:avLst/>
            </a:pr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791" name="Rectangle 391">
              <a:extLst>
                <a:ext uri="{FF2B5EF4-FFF2-40B4-BE49-F238E27FC236}">
                  <a16:creationId xmlns:a16="http://schemas.microsoft.com/office/drawing/2014/main" id="{1B001A84-ECD0-4CFD-9A6B-676DC13121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2" y="2405"/>
              <a:ext cx="13" cy="69"/>
            </a:xfrm>
            <a:prstGeom prst="rect">
              <a:avLst/>
            </a:pr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792" name="Freeform 392">
              <a:extLst>
                <a:ext uri="{FF2B5EF4-FFF2-40B4-BE49-F238E27FC236}">
                  <a16:creationId xmlns:a16="http://schemas.microsoft.com/office/drawing/2014/main" id="{2925C546-73FD-4D82-AFE4-C50DE98289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2" y="2488"/>
              <a:ext cx="13" cy="13"/>
            </a:xfrm>
            <a:custGeom>
              <a:avLst/>
              <a:gdLst>
                <a:gd name="T0" fmla="*/ 6 w 13"/>
                <a:gd name="T1" fmla="*/ 13 h 13"/>
                <a:gd name="T2" fmla="*/ 13 w 13"/>
                <a:gd name="T3" fmla="*/ 5 h 13"/>
                <a:gd name="T4" fmla="*/ 13 w 13"/>
                <a:gd name="T5" fmla="*/ 0 h 13"/>
                <a:gd name="T6" fmla="*/ 0 w 13"/>
                <a:gd name="T7" fmla="*/ 0 h 13"/>
                <a:gd name="T8" fmla="*/ 0 w 13"/>
                <a:gd name="T9" fmla="*/ 5 h 13"/>
                <a:gd name="T10" fmla="*/ 6 w 13"/>
                <a:gd name="T11" fmla="*/ 13 h 13"/>
                <a:gd name="T12" fmla="*/ 0 w 13"/>
                <a:gd name="T13" fmla="*/ 5 h 13"/>
                <a:gd name="T14" fmla="*/ 0 w 13"/>
                <a:gd name="T15" fmla="*/ 13 h 13"/>
                <a:gd name="T16" fmla="*/ 6 w 13"/>
                <a:gd name="T17" fmla="*/ 13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13"/>
                <a:gd name="T29" fmla="*/ 13 w 13"/>
                <a:gd name="T30" fmla="*/ 13 h 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13">
                  <a:moveTo>
                    <a:pt x="6" y="13"/>
                  </a:moveTo>
                  <a:lnTo>
                    <a:pt x="13" y="5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6" y="13"/>
                  </a:lnTo>
                  <a:lnTo>
                    <a:pt x="0" y="5"/>
                  </a:lnTo>
                  <a:lnTo>
                    <a:pt x="0" y="13"/>
                  </a:lnTo>
                  <a:lnTo>
                    <a:pt x="6" y="13"/>
                  </a:lnTo>
                  <a:close/>
                </a:path>
              </a:pathLst>
            </a:cu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93" name="Freeform 393">
              <a:extLst>
                <a:ext uri="{FF2B5EF4-FFF2-40B4-BE49-F238E27FC236}">
                  <a16:creationId xmlns:a16="http://schemas.microsoft.com/office/drawing/2014/main" id="{5C75821B-B726-46BB-A7B7-EE5D94625F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2603"/>
              <a:ext cx="540" cy="13"/>
            </a:xfrm>
            <a:custGeom>
              <a:avLst/>
              <a:gdLst>
                <a:gd name="T0" fmla="*/ 540 w 540"/>
                <a:gd name="T1" fmla="*/ 6 h 13"/>
                <a:gd name="T2" fmla="*/ 532 w 540"/>
                <a:gd name="T3" fmla="*/ 0 h 13"/>
                <a:gd name="T4" fmla="*/ 0 w 540"/>
                <a:gd name="T5" fmla="*/ 0 h 13"/>
                <a:gd name="T6" fmla="*/ 0 w 540"/>
                <a:gd name="T7" fmla="*/ 13 h 13"/>
                <a:gd name="T8" fmla="*/ 532 w 540"/>
                <a:gd name="T9" fmla="*/ 13 h 13"/>
                <a:gd name="T10" fmla="*/ 540 w 540"/>
                <a:gd name="T11" fmla="*/ 6 h 13"/>
                <a:gd name="T12" fmla="*/ 532 w 540"/>
                <a:gd name="T13" fmla="*/ 13 h 13"/>
                <a:gd name="T14" fmla="*/ 540 w 540"/>
                <a:gd name="T15" fmla="*/ 13 h 13"/>
                <a:gd name="T16" fmla="*/ 540 w 540"/>
                <a:gd name="T17" fmla="*/ 6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40"/>
                <a:gd name="T28" fmla="*/ 0 h 13"/>
                <a:gd name="T29" fmla="*/ 540 w 540"/>
                <a:gd name="T30" fmla="*/ 13 h 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40" h="13">
                  <a:moveTo>
                    <a:pt x="540" y="6"/>
                  </a:moveTo>
                  <a:lnTo>
                    <a:pt x="532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532" y="13"/>
                  </a:lnTo>
                  <a:lnTo>
                    <a:pt x="540" y="6"/>
                  </a:lnTo>
                  <a:lnTo>
                    <a:pt x="532" y="13"/>
                  </a:lnTo>
                  <a:lnTo>
                    <a:pt x="540" y="13"/>
                  </a:lnTo>
                  <a:lnTo>
                    <a:pt x="540" y="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94" name="Freeform 394">
              <a:extLst>
                <a:ext uri="{FF2B5EF4-FFF2-40B4-BE49-F238E27FC236}">
                  <a16:creationId xmlns:a16="http://schemas.microsoft.com/office/drawing/2014/main" id="{281FB764-642D-4E75-A520-C6D1728A26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" y="2071"/>
              <a:ext cx="14" cy="538"/>
            </a:xfrm>
            <a:custGeom>
              <a:avLst/>
              <a:gdLst>
                <a:gd name="T0" fmla="*/ 6 w 14"/>
                <a:gd name="T1" fmla="*/ 0 h 538"/>
                <a:gd name="T2" fmla="*/ 0 w 14"/>
                <a:gd name="T3" fmla="*/ 6 h 538"/>
                <a:gd name="T4" fmla="*/ 0 w 14"/>
                <a:gd name="T5" fmla="*/ 538 h 538"/>
                <a:gd name="T6" fmla="*/ 14 w 14"/>
                <a:gd name="T7" fmla="*/ 538 h 538"/>
                <a:gd name="T8" fmla="*/ 14 w 14"/>
                <a:gd name="T9" fmla="*/ 6 h 538"/>
                <a:gd name="T10" fmla="*/ 6 w 14"/>
                <a:gd name="T11" fmla="*/ 0 h 538"/>
                <a:gd name="T12" fmla="*/ 14 w 14"/>
                <a:gd name="T13" fmla="*/ 6 h 538"/>
                <a:gd name="T14" fmla="*/ 14 w 14"/>
                <a:gd name="T15" fmla="*/ 0 h 538"/>
                <a:gd name="T16" fmla="*/ 6 w 14"/>
                <a:gd name="T17" fmla="*/ 0 h 5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538"/>
                <a:gd name="T29" fmla="*/ 14 w 14"/>
                <a:gd name="T30" fmla="*/ 538 h 53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538">
                  <a:moveTo>
                    <a:pt x="6" y="0"/>
                  </a:moveTo>
                  <a:lnTo>
                    <a:pt x="0" y="6"/>
                  </a:lnTo>
                  <a:lnTo>
                    <a:pt x="0" y="538"/>
                  </a:lnTo>
                  <a:lnTo>
                    <a:pt x="14" y="538"/>
                  </a:lnTo>
                  <a:lnTo>
                    <a:pt x="14" y="6"/>
                  </a:lnTo>
                  <a:lnTo>
                    <a:pt x="6" y="0"/>
                  </a:lnTo>
                  <a:lnTo>
                    <a:pt x="14" y="6"/>
                  </a:lnTo>
                  <a:lnTo>
                    <a:pt x="14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95" name="Freeform 395">
              <a:extLst>
                <a:ext uri="{FF2B5EF4-FFF2-40B4-BE49-F238E27FC236}">
                  <a16:creationId xmlns:a16="http://schemas.microsoft.com/office/drawing/2014/main" id="{A5132D99-37DF-44EF-AD30-4686642082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" y="2071"/>
              <a:ext cx="537" cy="13"/>
            </a:xfrm>
            <a:custGeom>
              <a:avLst/>
              <a:gdLst>
                <a:gd name="T0" fmla="*/ 0 w 537"/>
                <a:gd name="T1" fmla="*/ 6 h 13"/>
                <a:gd name="T2" fmla="*/ 5 w 537"/>
                <a:gd name="T3" fmla="*/ 13 h 13"/>
                <a:gd name="T4" fmla="*/ 537 w 537"/>
                <a:gd name="T5" fmla="*/ 13 h 13"/>
                <a:gd name="T6" fmla="*/ 537 w 537"/>
                <a:gd name="T7" fmla="*/ 0 h 13"/>
                <a:gd name="T8" fmla="*/ 5 w 537"/>
                <a:gd name="T9" fmla="*/ 0 h 13"/>
                <a:gd name="T10" fmla="*/ 0 w 537"/>
                <a:gd name="T11" fmla="*/ 6 h 13"/>
                <a:gd name="T12" fmla="*/ 5 w 537"/>
                <a:gd name="T13" fmla="*/ 0 h 13"/>
                <a:gd name="T14" fmla="*/ 0 w 537"/>
                <a:gd name="T15" fmla="*/ 0 h 13"/>
                <a:gd name="T16" fmla="*/ 0 w 537"/>
                <a:gd name="T17" fmla="*/ 6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37"/>
                <a:gd name="T28" fmla="*/ 0 h 13"/>
                <a:gd name="T29" fmla="*/ 537 w 537"/>
                <a:gd name="T30" fmla="*/ 13 h 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37" h="13">
                  <a:moveTo>
                    <a:pt x="0" y="6"/>
                  </a:moveTo>
                  <a:lnTo>
                    <a:pt x="5" y="13"/>
                  </a:lnTo>
                  <a:lnTo>
                    <a:pt x="537" y="13"/>
                  </a:lnTo>
                  <a:lnTo>
                    <a:pt x="537" y="0"/>
                  </a:lnTo>
                  <a:lnTo>
                    <a:pt x="5" y="0"/>
                  </a:lnTo>
                  <a:lnTo>
                    <a:pt x="0" y="6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96" name="Freeform 396">
              <a:extLst>
                <a:ext uri="{FF2B5EF4-FFF2-40B4-BE49-F238E27FC236}">
                  <a16:creationId xmlns:a16="http://schemas.microsoft.com/office/drawing/2014/main" id="{79D7E560-488C-499F-A8FC-2A5189698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" y="2077"/>
              <a:ext cx="13" cy="539"/>
            </a:xfrm>
            <a:custGeom>
              <a:avLst/>
              <a:gdLst>
                <a:gd name="T0" fmla="*/ 5 w 13"/>
                <a:gd name="T1" fmla="*/ 539 h 539"/>
                <a:gd name="T2" fmla="*/ 13 w 13"/>
                <a:gd name="T3" fmla="*/ 532 h 539"/>
                <a:gd name="T4" fmla="*/ 13 w 13"/>
                <a:gd name="T5" fmla="*/ 0 h 539"/>
                <a:gd name="T6" fmla="*/ 0 w 13"/>
                <a:gd name="T7" fmla="*/ 0 h 539"/>
                <a:gd name="T8" fmla="*/ 0 w 13"/>
                <a:gd name="T9" fmla="*/ 532 h 539"/>
                <a:gd name="T10" fmla="*/ 5 w 13"/>
                <a:gd name="T11" fmla="*/ 539 h 539"/>
                <a:gd name="T12" fmla="*/ 0 w 13"/>
                <a:gd name="T13" fmla="*/ 532 h 539"/>
                <a:gd name="T14" fmla="*/ 0 w 13"/>
                <a:gd name="T15" fmla="*/ 539 h 539"/>
                <a:gd name="T16" fmla="*/ 5 w 13"/>
                <a:gd name="T17" fmla="*/ 539 h 5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539"/>
                <a:gd name="T29" fmla="*/ 13 w 13"/>
                <a:gd name="T30" fmla="*/ 539 h 53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539">
                  <a:moveTo>
                    <a:pt x="5" y="539"/>
                  </a:moveTo>
                  <a:lnTo>
                    <a:pt x="13" y="532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532"/>
                  </a:lnTo>
                  <a:lnTo>
                    <a:pt x="5" y="539"/>
                  </a:lnTo>
                  <a:lnTo>
                    <a:pt x="0" y="532"/>
                  </a:lnTo>
                  <a:lnTo>
                    <a:pt x="0" y="539"/>
                  </a:lnTo>
                  <a:lnTo>
                    <a:pt x="5" y="53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97" name="Freeform 397">
              <a:extLst>
                <a:ext uri="{FF2B5EF4-FFF2-40B4-BE49-F238E27FC236}">
                  <a16:creationId xmlns:a16="http://schemas.microsoft.com/office/drawing/2014/main" id="{EE47572A-1399-4DE2-81F2-D80726271B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9" y="2603"/>
              <a:ext cx="539" cy="13"/>
            </a:xfrm>
            <a:custGeom>
              <a:avLst/>
              <a:gdLst>
                <a:gd name="T0" fmla="*/ 539 w 539"/>
                <a:gd name="T1" fmla="*/ 6 h 13"/>
                <a:gd name="T2" fmla="*/ 534 w 539"/>
                <a:gd name="T3" fmla="*/ 0 h 13"/>
                <a:gd name="T4" fmla="*/ 0 w 539"/>
                <a:gd name="T5" fmla="*/ 0 h 13"/>
                <a:gd name="T6" fmla="*/ 0 w 539"/>
                <a:gd name="T7" fmla="*/ 13 h 13"/>
                <a:gd name="T8" fmla="*/ 534 w 539"/>
                <a:gd name="T9" fmla="*/ 13 h 13"/>
                <a:gd name="T10" fmla="*/ 539 w 539"/>
                <a:gd name="T11" fmla="*/ 6 h 13"/>
                <a:gd name="T12" fmla="*/ 534 w 539"/>
                <a:gd name="T13" fmla="*/ 13 h 13"/>
                <a:gd name="T14" fmla="*/ 539 w 539"/>
                <a:gd name="T15" fmla="*/ 13 h 13"/>
                <a:gd name="T16" fmla="*/ 539 w 539"/>
                <a:gd name="T17" fmla="*/ 6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39"/>
                <a:gd name="T28" fmla="*/ 0 h 13"/>
                <a:gd name="T29" fmla="*/ 539 w 539"/>
                <a:gd name="T30" fmla="*/ 13 h 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39" h="13">
                  <a:moveTo>
                    <a:pt x="539" y="6"/>
                  </a:moveTo>
                  <a:lnTo>
                    <a:pt x="534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534" y="13"/>
                  </a:lnTo>
                  <a:lnTo>
                    <a:pt x="539" y="6"/>
                  </a:lnTo>
                  <a:lnTo>
                    <a:pt x="534" y="13"/>
                  </a:lnTo>
                  <a:lnTo>
                    <a:pt x="539" y="13"/>
                  </a:lnTo>
                  <a:lnTo>
                    <a:pt x="539" y="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98" name="Freeform 398">
              <a:extLst>
                <a:ext uri="{FF2B5EF4-FFF2-40B4-BE49-F238E27FC236}">
                  <a16:creationId xmlns:a16="http://schemas.microsoft.com/office/drawing/2014/main" id="{294BD980-96BC-4C0B-898D-AB11D75F20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5" y="2071"/>
              <a:ext cx="13" cy="538"/>
            </a:xfrm>
            <a:custGeom>
              <a:avLst/>
              <a:gdLst>
                <a:gd name="T0" fmla="*/ 8 w 13"/>
                <a:gd name="T1" fmla="*/ 0 h 538"/>
                <a:gd name="T2" fmla="*/ 0 w 13"/>
                <a:gd name="T3" fmla="*/ 6 h 538"/>
                <a:gd name="T4" fmla="*/ 0 w 13"/>
                <a:gd name="T5" fmla="*/ 538 h 538"/>
                <a:gd name="T6" fmla="*/ 13 w 13"/>
                <a:gd name="T7" fmla="*/ 538 h 538"/>
                <a:gd name="T8" fmla="*/ 13 w 13"/>
                <a:gd name="T9" fmla="*/ 6 h 538"/>
                <a:gd name="T10" fmla="*/ 8 w 13"/>
                <a:gd name="T11" fmla="*/ 0 h 538"/>
                <a:gd name="T12" fmla="*/ 13 w 13"/>
                <a:gd name="T13" fmla="*/ 6 h 538"/>
                <a:gd name="T14" fmla="*/ 13 w 13"/>
                <a:gd name="T15" fmla="*/ 0 h 538"/>
                <a:gd name="T16" fmla="*/ 8 w 13"/>
                <a:gd name="T17" fmla="*/ 0 h 5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538"/>
                <a:gd name="T29" fmla="*/ 13 w 13"/>
                <a:gd name="T30" fmla="*/ 538 h 53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538">
                  <a:moveTo>
                    <a:pt x="8" y="0"/>
                  </a:moveTo>
                  <a:lnTo>
                    <a:pt x="0" y="6"/>
                  </a:lnTo>
                  <a:lnTo>
                    <a:pt x="0" y="538"/>
                  </a:lnTo>
                  <a:lnTo>
                    <a:pt x="13" y="538"/>
                  </a:lnTo>
                  <a:lnTo>
                    <a:pt x="13" y="6"/>
                  </a:lnTo>
                  <a:lnTo>
                    <a:pt x="8" y="0"/>
                  </a:lnTo>
                  <a:lnTo>
                    <a:pt x="13" y="6"/>
                  </a:lnTo>
                  <a:lnTo>
                    <a:pt x="13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99" name="Freeform 399">
              <a:extLst>
                <a:ext uri="{FF2B5EF4-FFF2-40B4-BE49-F238E27FC236}">
                  <a16:creationId xmlns:a16="http://schemas.microsoft.com/office/drawing/2014/main" id="{9B838E9A-005E-4245-9FEB-2B970B64C9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3" y="2071"/>
              <a:ext cx="540" cy="13"/>
            </a:xfrm>
            <a:custGeom>
              <a:avLst/>
              <a:gdLst>
                <a:gd name="T0" fmla="*/ 0 w 540"/>
                <a:gd name="T1" fmla="*/ 6 h 13"/>
                <a:gd name="T2" fmla="*/ 6 w 540"/>
                <a:gd name="T3" fmla="*/ 13 h 13"/>
                <a:gd name="T4" fmla="*/ 540 w 540"/>
                <a:gd name="T5" fmla="*/ 13 h 13"/>
                <a:gd name="T6" fmla="*/ 540 w 540"/>
                <a:gd name="T7" fmla="*/ 0 h 13"/>
                <a:gd name="T8" fmla="*/ 6 w 540"/>
                <a:gd name="T9" fmla="*/ 0 h 13"/>
                <a:gd name="T10" fmla="*/ 0 w 540"/>
                <a:gd name="T11" fmla="*/ 6 h 13"/>
                <a:gd name="T12" fmla="*/ 6 w 540"/>
                <a:gd name="T13" fmla="*/ 0 h 13"/>
                <a:gd name="T14" fmla="*/ 0 w 540"/>
                <a:gd name="T15" fmla="*/ 0 h 13"/>
                <a:gd name="T16" fmla="*/ 0 w 540"/>
                <a:gd name="T17" fmla="*/ 6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40"/>
                <a:gd name="T28" fmla="*/ 0 h 13"/>
                <a:gd name="T29" fmla="*/ 540 w 540"/>
                <a:gd name="T30" fmla="*/ 13 h 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40" h="13">
                  <a:moveTo>
                    <a:pt x="0" y="6"/>
                  </a:moveTo>
                  <a:lnTo>
                    <a:pt x="6" y="13"/>
                  </a:lnTo>
                  <a:lnTo>
                    <a:pt x="540" y="13"/>
                  </a:lnTo>
                  <a:lnTo>
                    <a:pt x="540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0" name="Freeform 400">
              <a:extLst>
                <a:ext uri="{FF2B5EF4-FFF2-40B4-BE49-F238E27FC236}">
                  <a16:creationId xmlns:a16="http://schemas.microsoft.com/office/drawing/2014/main" id="{1405A50B-5712-4885-AFF2-C38629C2EB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3" y="2077"/>
              <a:ext cx="14" cy="539"/>
            </a:xfrm>
            <a:custGeom>
              <a:avLst/>
              <a:gdLst>
                <a:gd name="T0" fmla="*/ 6 w 14"/>
                <a:gd name="T1" fmla="*/ 539 h 539"/>
                <a:gd name="T2" fmla="*/ 14 w 14"/>
                <a:gd name="T3" fmla="*/ 532 h 539"/>
                <a:gd name="T4" fmla="*/ 14 w 14"/>
                <a:gd name="T5" fmla="*/ 0 h 539"/>
                <a:gd name="T6" fmla="*/ 0 w 14"/>
                <a:gd name="T7" fmla="*/ 0 h 539"/>
                <a:gd name="T8" fmla="*/ 0 w 14"/>
                <a:gd name="T9" fmla="*/ 532 h 539"/>
                <a:gd name="T10" fmla="*/ 6 w 14"/>
                <a:gd name="T11" fmla="*/ 539 h 539"/>
                <a:gd name="T12" fmla="*/ 0 w 14"/>
                <a:gd name="T13" fmla="*/ 532 h 539"/>
                <a:gd name="T14" fmla="*/ 0 w 14"/>
                <a:gd name="T15" fmla="*/ 539 h 539"/>
                <a:gd name="T16" fmla="*/ 6 w 14"/>
                <a:gd name="T17" fmla="*/ 539 h 5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539"/>
                <a:gd name="T29" fmla="*/ 14 w 14"/>
                <a:gd name="T30" fmla="*/ 539 h 53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539">
                  <a:moveTo>
                    <a:pt x="6" y="539"/>
                  </a:moveTo>
                  <a:lnTo>
                    <a:pt x="14" y="532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532"/>
                  </a:lnTo>
                  <a:lnTo>
                    <a:pt x="6" y="539"/>
                  </a:lnTo>
                  <a:lnTo>
                    <a:pt x="0" y="532"/>
                  </a:lnTo>
                  <a:lnTo>
                    <a:pt x="0" y="539"/>
                  </a:lnTo>
                  <a:lnTo>
                    <a:pt x="6" y="53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1" name="Freeform 401">
              <a:extLst>
                <a:ext uri="{FF2B5EF4-FFF2-40B4-BE49-F238E27FC236}">
                  <a16:creationId xmlns:a16="http://schemas.microsoft.com/office/drawing/2014/main" id="{605CDA5F-D5B0-46A5-A0C7-196FE71A8F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5" y="2603"/>
              <a:ext cx="539" cy="13"/>
            </a:xfrm>
            <a:custGeom>
              <a:avLst/>
              <a:gdLst>
                <a:gd name="T0" fmla="*/ 539 w 539"/>
                <a:gd name="T1" fmla="*/ 6 h 13"/>
                <a:gd name="T2" fmla="*/ 534 w 539"/>
                <a:gd name="T3" fmla="*/ 0 h 13"/>
                <a:gd name="T4" fmla="*/ 0 w 539"/>
                <a:gd name="T5" fmla="*/ 0 h 13"/>
                <a:gd name="T6" fmla="*/ 0 w 539"/>
                <a:gd name="T7" fmla="*/ 13 h 13"/>
                <a:gd name="T8" fmla="*/ 534 w 539"/>
                <a:gd name="T9" fmla="*/ 13 h 13"/>
                <a:gd name="T10" fmla="*/ 539 w 539"/>
                <a:gd name="T11" fmla="*/ 6 h 13"/>
                <a:gd name="T12" fmla="*/ 534 w 539"/>
                <a:gd name="T13" fmla="*/ 13 h 13"/>
                <a:gd name="T14" fmla="*/ 539 w 539"/>
                <a:gd name="T15" fmla="*/ 13 h 13"/>
                <a:gd name="T16" fmla="*/ 539 w 539"/>
                <a:gd name="T17" fmla="*/ 6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39"/>
                <a:gd name="T28" fmla="*/ 0 h 13"/>
                <a:gd name="T29" fmla="*/ 539 w 539"/>
                <a:gd name="T30" fmla="*/ 13 h 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39" h="13">
                  <a:moveTo>
                    <a:pt x="539" y="6"/>
                  </a:moveTo>
                  <a:lnTo>
                    <a:pt x="534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534" y="13"/>
                  </a:lnTo>
                  <a:lnTo>
                    <a:pt x="539" y="6"/>
                  </a:lnTo>
                  <a:lnTo>
                    <a:pt x="534" y="13"/>
                  </a:lnTo>
                  <a:lnTo>
                    <a:pt x="539" y="13"/>
                  </a:lnTo>
                  <a:lnTo>
                    <a:pt x="539" y="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2" name="Freeform 402">
              <a:extLst>
                <a:ext uri="{FF2B5EF4-FFF2-40B4-BE49-F238E27FC236}">
                  <a16:creationId xmlns:a16="http://schemas.microsoft.com/office/drawing/2014/main" id="{65BA8115-C9E7-4E5D-AA8C-67D25D48C4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1" y="2071"/>
              <a:ext cx="13" cy="538"/>
            </a:xfrm>
            <a:custGeom>
              <a:avLst/>
              <a:gdLst>
                <a:gd name="T0" fmla="*/ 8 w 13"/>
                <a:gd name="T1" fmla="*/ 0 h 538"/>
                <a:gd name="T2" fmla="*/ 0 w 13"/>
                <a:gd name="T3" fmla="*/ 6 h 538"/>
                <a:gd name="T4" fmla="*/ 0 w 13"/>
                <a:gd name="T5" fmla="*/ 538 h 538"/>
                <a:gd name="T6" fmla="*/ 13 w 13"/>
                <a:gd name="T7" fmla="*/ 538 h 538"/>
                <a:gd name="T8" fmla="*/ 13 w 13"/>
                <a:gd name="T9" fmla="*/ 6 h 538"/>
                <a:gd name="T10" fmla="*/ 8 w 13"/>
                <a:gd name="T11" fmla="*/ 0 h 538"/>
                <a:gd name="T12" fmla="*/ 13 w 13"/>
                <a:gd name="T13" fmla="*/ 6 h 538"/>
                <a:gd name="T14" fmla="*/ 13 w 13"/>
                <a:gd name="T15" fmla="*/ 0 h 538"/>
                <a:gd name="T16" fmla="*/ 8 w 13"/>
                <a:gd name="T17" fmla="*/ 0 h 5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538"/>
                <a:gd name="T29" fmla="*/ 13 w 13"/>
                <a:gd name="T30" fmla="*/ 538 h 53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538">
                  <a:moveTo>
                    <a:pt x="8" y="0"/>
                  </a:moveTo>
                  <a:lnTo>
                    <a:pt x="0" y="6"/>
                  </a:lnTo>
                  <a:lnTo>
                    <a:pt x="0" y="538"/>
                  </a:lnTo>
                  <a:lnTo>
                    <a:pt x="13" y="538"/>
                  </a:lnTo>
                  <a:lnTo>
                    <a:pt x="13" y="6"/>
                  </a:lnTo>
                  <a:lnTo>
                    <a:pt x="8" y="0"/>
                  </a:lnTo>
                  <a:lnTo>
                    <a:pt x="13" y="6"/>
                  </a:lnTo>
                  <a:lnTo>
                    <a:pt x="13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3" name="Freeform 403">
              <a:extLst>
                <a:ext uri="{FF2B5EF4-FFF2-40B4-BE49-F238E27FC236}">
                  <a16:creationId xmlns:a16="http://schemas.microsoft.com/office/drawing/2014/main" id="{4859D169-B0BC-477A-A411-1A24A408FF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0" y="2071"/>
              <a:ext cx="539" cy="13"/>
            </a:xfrm>
            <a:custGeom>
              <a:avLst/>
              <a:gdLst>
                <a:gd name="T0" fmla="*/ 0 w 539"/>
                <a:gd name="T1" fmla="*/ 6 h 13"/>
                <a:gd name="T2" fmla="*/ 5 w 539"/>
                <a:gd name="T3" fmla="*/ 13 h 13"/>
                <a:gd name="T4" fmla="*/ 539 w 539"/>
                <a:gd name="T5" fmla="*/ 13 h 13"/>
                <a:gd name="T6" fmla="*/ 539 w 539"/>
                <a:gd name="T7" fmla="*/ 0 h 13"/>
                <a:gd name="T8" fmla="*/ 5 w 539"/>
                <a:gd name="T9" fmla="*/ 0 h 13"/>
                <a:gd name="T10" fmla="*/ 0 w 539"/>
                <a:gd name="T11" fmla="*/ 6 h 13"/>
                <a:gd name="T12" fmla="*/ 5 w 539"/>
                <a:gd name="T13" fmla="*/ 0 h 13"/>
                <a:gd name="T14" fmla="*/ 0 w 539"/>
                <a:gd name="T15" fmla="*/ 0 h 13"/>
                <a:gd name="T16" fmla="*/ 0 w 539"/>
                <a:gd name="T17" fmla="*/ 6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39"/>
                <a:gd name="T28" fmla="*/ 0 h 13"/>
                <a:gd name="T29" fmla="*/ 539 w 539"/>
                <a:gd name="T30" fmla="*/ 13 h 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39" h="13">
                  <a:moveTo>
                    <a:pt x="0" y="6"/>
                  </a:moveTo>
                  <a:lnTo>
                    <a:pt x="5" y="13"/>
                  </a:lnTo>
                  <a:lnTo>
                    <a:pt x="539" y="13"/>
                  </a:lnTo>
                  <a:lnTo>
                    <a:pt x="539" y="0"/>
                  </a:lnTo>
                  <a:lnTo>
                    <a:pt x="5" y="0"/>
                  </a:lnTo>
                  <a:lnTo>
                    <a:pt x="0" y="6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4" name="Freeform 404">
              <a:extLst>
                <a:ext uri="{FF2B5EF4-FFF2-40B4-BE49-F238E27FC236}">
                  <a16:creationId xmlns:a16="http://schemas.microsoft.com/office/drawing/2014/main" id="{E13A5247-1B62-4455-A9C0-69379872B0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0" y="2077"/>
              <a:ext cx="13" cy="539"/>
            </a:xfrm>
            <a:custGeom>
              <a:avLst/>
              <a:gdLst>
                <a:gd name="T0" fmla="*/ 5 w 13"/>
                <a:gd name="T1" fmla="*/ 539 h 539"/>
                <a:gd name="T2" fmla="*/ 13 w 13"/>
                <a:gd name="T3" fmla="*/ 532 h 539"/>
                <a:gd name="T4" fmla="*/ 13 w 13"/>
                <a:gd name="T5" fmla="*/ 0 h 539"/>
                <a:gd name="T6" fmla="*/ 0 w 13"/>
                <a:gd name="T7" fmla="*/ 0 h 539"/>
                <a:gd name="T8" fmla="*/ 0 w 13"/>
                <a:gd name="T9" fmla="*/ 532 h 539"/>
                <a:gd name="T10" fmla="*/ 5 w 13"/>
                <a:gd name="T11" fmla="*/ 539 h 539"/>
                <a:gd name="T12" fmla="*/ 0 w 13"/>
                <a:gd name="T13" fmla="*/ 532 h 539"/>
                <a:gd name="T14" fmla="*/ 0 w 13"/>
                <a:gd name="T15" fmla="*/ 539 h 539"/>
                <a:gd name="T16" fmla="*/ 5 w 13"/>
                <a:gd name="T17" fmla="*/ 539 h 5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539"/>
                <a:gd name="T29" fmla="*/ 13 w 13"/>
                <a:gd name="T30" fmla="*/ 539 h 53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539">
                  <a:moveTo>
                    <a:pt x="5" y="539"/>
                  </a:moveTo>
                  <a:lnTo>
                    <a:pt x="13" y="532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532"/>
                  </a:lnTo>
                  <a:lnTo>
                    <a:pt x="5" y="539"/>
                  </a:lnTo>
                  <a:lnTo>
                    <a:pt x="0" y="532"/>
                  </a:lnTo>
                  <a:lnTo>
                    <a:pt x="0" y="539"/>
                  </a:lnTo>
                  <a:lnTo>
                    <a:pt x="5" y="53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5" name="Freeform 405">
              <a:extLst>
                <a:ext uri="{FF2B5EF4-FFF2-40B4-BE49-F238E27FC236}">
                  <a16:creationId xmlns:a16="http://schemas.microsoft.com/office/drawing/2014/main" id="{D535AEEB-080F-4F2F-B619-31727EF03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" y="2142"/>
              <a:ext cx="69" cy="29"/>
            </a:xfrm>
            <a:custGeom>
              <a:avLst/>
              <a:gdLst>
                <a:gd name="T0" fmla="*/ 65 w 69"/>
                <a:gd name="T1" fmla="*/ 0 h 29"/>
                <a:gd name="T2" fmla="*/ 69 w 69"/>
                <a:gd name="T3" fmla="*/ 13 h 29"/>
                <a:gd name="T4" fmla="*/ 1 w 69"/>
                <a:gd name="T5" fmla="*/ 29 h 29"/>
                <a:gd name="T6" fmla="*/ 0 w 69"/>
                <a:gd name="T7" fmla="*/ 15 h 29"/>
                <a:gd name="T8" fmla="*/ 65 w 69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29"/>
                <a:gd name="T17" fmla="*/ 69 w 69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29">
                  <a:moveTo>
                    <a:pt x="65" y="0"/>
                  </a:moveTo>
                  <a:lnTo>
                    <a:pt x="69" y="13"/>
                  </a:lnTo>
                  <a:lnTo>
                    <a:pt x="1" y="29"/>
                  </a:lnTo>
                  <a:lnTo>
                    <a:pt x="0" y="15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6" name="Freeform 406">
              <a:extLst>
                <a:ext uri="{FF2B5EF4-FFF2-40B4-BE49-F238E27FC236}">
                  <a16:creationId xmlns:a16="http://schemas.microsoft.com/office/drawing/2014/main" id="{F27C7ED6-03AB-45E9-84CC-7B99AA4BDE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" y="2125"/>
              <a:ext cx="69" cy="28"/>
            </a:xfrm>
            <a:custGeom>
              <a:avLst/>
              <a:gdLst>
                <a:gd name="T0" fmla="*/ 67 w 69"/>
                <a:gd name="T1" fmla="*/ 0 h 28"/>
                <a:gd name="T2" fmla="*/ 69 w 69"/>
                <a:gd name="T3" fmla="*/ 13 h 28"/>
                <a:gd name="T4" fmla="*/ 4 w 69"/>
                <a:gd name="T5" fmla="*/ 28 h 28"/>
                <a:gd name="T6" fmla="*/ 0 w 69"/>
                <a:gd name="T7" fmla="*/ 15 h 28"/>
                <a:gd name="T8" fmla="*/ 67 w 69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28"/>
                <a:gd name="T17" fmla="*/ 69 w 69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28">
                  <a:moveTo>
                    <a:pt x="67" y="0"/>
                  </a:moveTo>
                  <a:lnTo>
                    <a:pt x="69" y="13"/>
                  </a:lnTo>
                  <a:lnTo>
                    <a:pt x="4" y="28"/>
                  </a:lnTo>
                  <a:lnTo>
                    <a:pt x="0" y="15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7" name="Freeform 407">
              <a:extLst>
                <a:ext uri="{FF2B5EF4-FFF2-40B4-BE49-F238E27FC236}">
                  <a16:creationId xmlns:a16="http://schemas.microsoft.com/office/drawing/2014/main" id="{4966873F-5DB4-4FBC-96EA-73DC64F70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9" y="2107"/>
              <a:ext cx="69" cy="29"/>
            </a:xfrm>
            <a:custGeom>
              <a:avLst/>
              <a:gdLst>
                <a:gd name="T0" fmla="*/ 67 w 69"/>
                <a:gd name="T1" fmla="*/ 0 h 29"/>
                <a:gd name="T2" fmla="*/ 69 w 69"/>
                <a:gd name="T3" fmla="*/ 14 h 29"/>
                <a:gd name="T4" fmla="*/ 2 w 69"/>
                <a:gd name="T5" fmla="*/ 29 h 29"/>
                <a:gd name="T6" fmla="*/ 0 w 69"/>
                <a:gd name="T7" fmla="*/ 16 h 29"/>
                <a:gd name="T8" fmla="*/ 67 w 69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29"/>
                <a:gd name="T17" fmla="*/ 69 w 69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29">
                  <a:moveTo>
                    <a:pt x="67" y="0"/>
                  </a:moveTo>
                  <a:lnTo>
                    <a:pt x="69" y="14"/>
                  </a:lnTo>
                  <a:lnTo>
                    <a:pt x="2" y="29"/>
                  </a:lnTo>
                  <a:lnTo>
                    <a:pt x="0" y="1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8" name="Freeform 408">
              <a:extLst>
                <a:ext uri="{FF2B5EF4-FFF2-40B4-BE49-F238E27FC236}">
                  <a16:creationId xmlns:a16="http://schemas.microsoft.com/office/drawing/2014/main" id="{D4558677-EB69-40AA-9097-8EFB3BBD25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7" y="2090"/>
              <a:ext cx="71" cy="29"/>
            </a:xfrm>
            <a:custGeom>
              <a:avLst/>
              <a:gdLst>
                <a:gd name="T0" fmla="*/ 68 w 71"/>
                <a:gd name="T1" fmla="*/ 0 h 29"/>
                <a:gd name="T2" fmla="*/ 71 w 71"/>
                <a:gd name="T3" fmla="*/ 13 h 29"/>
                <a:gd name="T4" fmla="*/ 4 w 71"/>
                <a:gd name="T5" fmla="*/ 29 h 29"/>
                <a:gd name="T6" fmla="*/ 0 w 71"/>
                <a:gd name="T7" fmla="*/ 15 h 29"/>
                <a:gd name="T8" fmla="*/ 68 w 71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29"/>
                <a:gd name="T17" fmla="*/ 71 w 71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29">
                  <a:moveTo>
                    <a:pt x="68" y="0"/>
                  </a:moveTo>
                  <a:lnTo>
                    <a:pt x="71" y="13"/>
                  </a:lnTo>
                  <a:lnTo>
                    <a:pt x="4" y="29"/>
                  </a:lnTo>
                  <a:lnTo>
                    <a:pt x="0" y="15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9" name="Freeform 409">
              <a:extLst>
                <a:ext uri="{FF2B5EF4-FFF2-40B4-BE49-F238E27FC236}">
                  <a16:creationId xmlns:a16="http://schemas.microsoft.com/office/drawing/2014/main" id="{92CF7C32-26D9-4AB5-A74A-BF5969F8E9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8" y="2073"/>
              <a:ext cx="69" cy="28"/>
            </a:xfrm>
            <a:custGeom>
              <a:avLst/>
              <a:gdLst>
                <a:gd name="T0" fmla="*/ 67 w 69"/>
                <a:gd name="T1" fmla="*/ 0 h 28"/>
                <a:gd name="T2" fmla="*/ 69 w 69"/>
                <a:gd name="T3" fmla="*/ 13 h 28"/>
                <a:gd name="T4" fmla="*/ 4 w 69"/>
                <a:gd name="T5" fmla="*/ 28 h 28"/>
                <a:gd name="T6" fmla="*/ 0 w 69"/>
                <a:gd name="T7" fmla="*/ 15 h 28"/>
                <a:gd name="T8" fmla="*/ 67 w 69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28"/>
                <a:gd name="T17" fmla="*/ 69 w 69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28">
                  <a:moveTo>
                    <a:pt x="67" y="0"/>
                  </a:moveTo>
                  <a:lnTo>
                    <a:pt x="69" y="13"/>
                  </a:lnTo>
                  <a:lnTo>
                    <a:pt x="4" y="28"/>
                  </a:lnTo>
                  <a:lnTo>
                    <a:pt x="0" y="15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0" name="Freeform 410">
              <a:extLst>
                <a:ext uri="{FF2B5EF4-FFF2-40B4-BE49-F238E27FC236}">
                  <a16:creationId xmlns:a16="http://schemas.microsoft.com/office/drawing/2014/main" id="{58D50629-FE3F-494A-809D-EF382D99D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9" y="2055"/>
              <a:ext cx="69" cy="29"/>
            </a:xfrm>
            <a:custGeom>
              <a:avLst/>
              <a:gdLst>
                <a:gd name="T0" fmla="*/ 65 w 69"/>
                <a:gd name="T1" fmla="*/ 0 h 29"/>
                <a:gd name="T2" fmla="*/ 69 w 69"/>
                <a:gd name="T3" fmla="*/ 14 h 29"/>
                <a:gd name="T4" fmla="*/ 2 w 69"/>
                <a:gd name="T5" fmla="*/ 29 h 29"/>
                <a:gd name="T6" fmla="*/ 0 w 69"/>
                <a:gd name="T7" fmla="*/ 16 h 29"/>
                <a:gd name="T8" fmla="*/ 65 w 69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29"/>
                <a:gd name="T17" fmla="*/ 69 w 69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29">
                  <a:moveTo>
                    <a:pt x="65" y="0"/>
                  </a:moveTo>
                  <a:lnTo>
                    <a:pt x="69" y="14"/>
                  </a:lnTo>
                  <a:lnTo>
                    <a:pt x="2" y="29"/>
                  </a:lnTo>
                  <a:lnTo>
                    <a:pt x="0" y="1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1" name="Freeform 411">
              <a:extLst>
                <a:ext uri="{FF2B5EF4-FFF2-40B4-BE49-F238E27FC236}">
                  <a16:creationId xmlns:a16="http://schemas.microsoft.com/office/drawing/2014/main" id="{779228E9-6A7A-43B3-A7BB-8DD70FE73F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7" y="2048"/>
              <a:ext cx="21" cy="19"/>
            </a:xfrm>
            <a:custGeom>
              <a:avLst/>
              <a:gdLst>
                <a:gd name="T0" fmla="*/ 19 w 21"/>
                <a:gd name="T1" fmla="*/ 11 h 19"/>
                <a:gd name="T2" fmla="*/ 12 w 21"/>
                <a:gd name="T3" fmla="*/ 2 h 19"/>
                <a:gd name="T4" fmla="*/ 0 w 21"/>
                <a:gd name="T5" fmla="*/ 5 h 19"/>
                <a:gd name="T6" fmla="*/ 4 w 21"/>
                <a:gd name="T7" fmla="*/ 19 h 19"/>
                <a:gd name="T8" fmla="*/ 14 w 21"/>
                <a:gd name="T9" fmla="*/ 15 h 19"/>
                <a:gd name="T10" fmla="*/ 19 w 21"/>
                <a:gd name="T11" fmla="*/ 11 h 19"/>
                <a:gd name="T12" fmla="*/ 19 w 21"/>
                <a:gd name="T13" fmla="*/ 11 h 19"/>
                <a:gd name="T14" fmla="*/ 21 w 21"/>
                <a:gd name="T15" fmla="*/ 0 h 19"/>
                <a:gd name="T16" fmla="*/ 12 w 21"/>
                <a:gd name="T17" fmla="*/ 2 h 19"/>
                <a:gd name="T18" fmla="*/ 19 w 21"/>
                <a:gd name="T19" fmla="*/ 11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"/>
                <a:gd name="T31" fmla="*/ 0 h 19"/>
                <a:gd name="T32" fmla="*/ 21 w 21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" h="19">
                  <a:moveTo>
                    <a:pt x="19" y="11"/>
                  </a:moveTo>
                  <a:lnTo>
                    <a:pt x="12" y="2"/>
                  </a:lnTo>
                  <a:lnTo>
                    <a:pt x="0" y="5"/>
                  </a:lnTo>
                  <a:lnTo>
                    <a:pt x="4" y="19"/>
                  </a:lnTo>
                  <a:lnTo>
                    <a:pt x="14" y="15"/>
                  </a:lnTo>
                  <a:lnTo>
                    <a:pt x="19" y="11"/>
                  </a:lnTo>
                  <a:lnTo>
                    <a:pt x="21" y="0"/>
                  </a:lnTo>
                  <a:lnTo>
                    <a:pt x="12" y="2"/>
                  </a:lnTo>
                  <a:lnTo>
                    <a:pt x="19" y="11"/>
                  </a:lnTo>
                  <a:close/>
                </a:path>
              </a:pathLst>
            </a:cu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2" name="Freeform 412">
              <a:extLst>
                <a:ext uri="{FF2B5EF4-FFF2-40B4-BE49-F238E27FC236}">
                  <a16:creationId xmlns:a16="http://schemas.microsoft.com/office/drawing/2014/main" id="{B28C0B07-7C61-43CE-B896-779E04F6F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8" y="2055"/>
              <a:ext cx="28" cy="58"/>
            </a:xfrm>
            <a:custGeom>
              <a:avLst/>
              <a:gdLst>
                <a:gd name="T0" fmla="*/ 13 w 28"/>
                <a:gd name="T1" fmla="*/ 58 h 58"/>
                <a:gd name="T2" fmla="*/ 0 w 28"/>
                <a:gd name="T3" fmla="*/ 54 h 58"/>
                <a:gd name="T4" fmla="*/ 15 w 28"/>
                <a:gd name="T5" fmla="*/ 0 h 58"/>
                <a:gd name="T6" fmla="*/ 28 w 28"/>
                <a:gd name="T7" fmla="*/ 4 h 58"/>
                <a:gd name="T8" fmla="*/ 13 w 28"/>
                <a:gd name="T9" fmla="*/ 58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58"/>
                <a:gd name="T17" fmla="*/ 28 w 28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58">
                  <a:moveTo>
                    <a:pt x="13" y="58"/>
                  </a:moveTo>
                  <a:lnTo>
                    <a:pt x="0" y="54"/>
                  </a:lnTo>
                  <a:lnTo>
                    <a:pt x="15" y="0"/>
                  </a:lnTo>
                  <a:lnTo>
                    <a:pt x="28" y="4"/>
                  </a:lnTo>
                  <a:lnTo>
                    <a:pt x="13" y="58"/>
                  </a:lnTo>
                  <a:close/>
                </a:path>
              </a:pathLst>
            </a:cu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3" name="Freeform 413">
              <a:extLst>
                <a:ext uri="{FF2B5EF4-FFF2-40B4-BE49-F238E27FC236}">
                  <a16:creationId xmlns:a16="http://schemas.microsoft.com/office/drawing/2014/main" id="{A997C01C-DE32-4DCB-BDA6-2BA670524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7" y="2123"/>
              <a:ext cx="30" cy="69"/>
            </a:xfrm>
            <a:custGeom>
              <a:avLst/>
              <a:gdLst>
                <a:gd name="T0" fmla="*/ 13 w 30"/>
                <a:gd name="T1" fmla="*/ 69 h 69"/>
                <a:gd name="T2" fmla="*/ 0 w 30"/>
                <a:gd name="T3" fmla="*/ 65 h 69"/>
                <a:gd name="T4" fmla="*/ 17 w 30"/>
                <a:gd name="T5" fmla="*/ 0 h 69"/>
                <a:gd name="T6" fmla="*/ 30 w 30"/>
                <a:gd name="T7" fmla="*/ 3 h 69"/>
                <a:gd name="T8" fmla="*/ 13 w 30"/>
                <a:gd name="T9" fmla="*/ 69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69"/>
                <a:gd name="T17" fmla="*/ 30 w 30"/>
                <a:gd name="T18" fmla="*/ 69 h 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69">
                  <a:moveTo>
                    <a:pt x="13" y="69"/>
                  </a:moveTo>
                  <a:lnTo>
                    <a:pt x="0" y="65"/>
                  </a:lnTo>
                  <a:lnTo>
                    <a:pt x="17" y="0"/>
                  </a:lnTo>
                  <a:lnTo>
                    <a:pt x="30" y="3"/>
                  </a:lnTo>
                  <a:lnTo>
                    <a:pt x="13" y="69"/>
                  </a:lnTo>
                  <a:close/>
                </a:path>
              </a:pathLst>
            </a:cu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4" name="Freeform 414">
              <a:extLst>
                <a:ext uri="{FF2B5EF4-FFF2-40B4-BE49-F238E27FC236}">
                  <a16:creationId xmlns:a16="http://schemas.microsoft.com/office/drawing/2014/main" id="{454632F3-7DA2-4822-80A8-3296EDB2C3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5" y="2201"/>
              <a:ext cx="31" cy="70"/>
            </a:xfrm>
            <a:custGeom>
              <a:avLst/>
              <a:gdLst>
                <a:gd name="T0" fmla="*/ 12 w 31"/>
                <a:gd name="T1" fmla="*/ 70 h 70"/>
                <a:gd name="T2" fmla="*/ 0 w 31"/>
                <a:gd name="T3" fmla="*/ 66 h 70"/>
                <a:gd name="T4" fmla="*/ 18 w 31"/>
                <a:gd name="T5" fmla="*/ 0 h 70"/>
                <a:gd name="T6" fmla="*/ 31 w 31"/>
                <a:gd name="T7" fmla="*/ 4 h 70"/>
                <a:gd name="T8" fmla="*/ 12 w 31"/>
                <a:gd name="T9" fmla="*/ 70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70"/>
                <a:gd name="T17" fmla="*/ 31 w 31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70">
                  <a:moveTo>
                    <a:pt x="12" y="70"/>
                  </a:moveTo>
                  <a:lnTo>
                    <a:pt x="0" y="66"/>
                  </a:lnTo>
                  <a:lnTo>
                    <a:pt x="18" y="0"/>
                  </a:lnTo>
                  <a:lnTo>
                    <a:pt x="31" y="4"/>
                  </a:lnTo>
                  <a:lnTo>
                    <a:pt x="12" y="70"/>
                  </a:lnTo>
                  <a:close/>
                </a:path>
              </a:pathLst>
            </a:cu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5" name="Freeform 415">
              <a:extLst>
                <a:ext uri="{FF2B5EF4-FFF2-40B4-BE49-F238E27FC236}">
                  <a16:creationId xmlns:a16="http://schemas.microsoft.com/office/drawing/2014/main" id="{64D9DA9A-3390-4400-8A61-918125D3A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2" y="2280"/>
              <a:ext cx="33" cy="69"/>
            </a:xfrm>
            <a:custGeom>
              <a:avLst/>
              <a:gdLst>
                <a:gd name="T0" fmla="*/ 14 w 33"/>
                <a:gd name="T1" fmla="*/ 69 h 69"/>
                <a:gd name="T2" fmla="*/ 0 w 33"/>
                <a:gd name="T3" fmla="*/ 65 h 69"/>
                <a:gd name="T4" fmla="*/ 20 w 33"/>
                <a:gd name="T5" fmla="*/ 0 h 69"/>
                <a:gd name="T6" fmla="*/ 33 w 33"/>
                <a:gd name="T7" fmla="*/ 4 h 69"/>
                <a:gd name="T8" fmla="*/ 14 w 33"/>
                <a:gd name="T9" fmla="*/ 69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69"/>
                <a:gd name="T17" fmla="*/ 33 w 33"/>
                <a:gd name="T18" fmla="*/ 69 h 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69">
                  <a:moveTo>
                    <a:pt x="14" y="69"/>
                  </a:moveTo>
                  <a:lnTo>
                    <a:pt x="0" y="65"/>
                  </a:lnTo>
                  <a:lnTo>
                    <a:pt x="20" y="0"/>
                  </a:lnTo>
                  <a:lnTo>
                    <a:pt x="33" y="4"/>
                  </a:lnTo>
                  <a:lnTo>
                    <a:pt x="14" y="69"/>
                  </a:lnTo>
                  <a:close/>
                </a:path>
              </a:pathLst>
            </a:cu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6" name="Freeform 416">
              <a:extLst>
                <a:ext uri="{FF2B5EF4-FFF2-40B4-BE49-F238E27FC236}">
                  <a16:creationId xmlns:a16="http://schemas.microsoft.com/office/drawing/2014/main" id="{8386DD5E-CF4A-4382-A39B-291A4E628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1" y="2359"/>
              <a:ext cx="31" cy="69"/>
            </a:xfrm>
            <a:custGeom>
              <a:avLst/>
              <a:gdLst>
                <a:gd name="T0" fmla="*/ 14 w 31"/>
                <a:gd name="T1" fmla="*/ 69 h 69"/>
                <a:gd name="T2" fmla="*/ 0 w 31"/>
                <a:gd name="T3" fmla="*/ 65 h 69"/>
                <a:gd name="T4" fmla="*/ 18 w 31"/>
                <a:gd name="T5" fmla="*/ 0 h 69"/>
                <a:gd name="T6" fmla="*/ 31 w 31"/>
                <a:gd name="T7" fmla="*/ 4 h 69"/>
                <a:gd name="T8" fmla="*/ 14 w 31"/>
                <a:gd name="T9" fmla="*/ 69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69"/>
                <a:gd name="T17" fmla="*/ 31 w 31"/>
                <a:gd name="T18" fmla="*/ 69 h 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69">
                  <a:moveTo>
                    <a:pt x="14" y="69"/>
                  </a:moveTo>
                  <a:lnTo>
                    <a:pt x="0" y="65"/>
                  </a:lnTo>
                  <a:lnTo>
                    <a:pt x="18" y="0"/>
                  </a:lnTo>
                  <a:lnTo>
                    <a:pt x="31" y="4"/>
                  </a:lnTo>
                  <a:lnTo>
                    <a:pt x="14" y="69"/>
                  </a:lnTo>
                  <a:close/>
                </a:path>
              </a:pathLst>
            </a:cu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7" name="Freeform 417">
              <a:extLst>
                <a:ext uri="{FF2B5EF4-FFF2-40B4-BE49-F238E27FC236}">
                  <a16:creationId xmlns:a16="http://schemas.microsoft.com/office/drawing/2014/main" id="{EEF294D8-ADB0-4FBF-AC58-36E954936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0" y="2438"/>
              <a:ext cx="31" cy="69"/>
            </a:xfrm>
            <a:custGeom>
              <a:avLst/>
              <a:gdLst>
                <a:gd name="T0" fmla="*/ 12 w 31"/>
                <a:gd name="T1" fmla="*/ 69 h 69"/>
                <a:gd name="T2" fmla="*/ 0 w 31"/>
                <a:gd name="T3" fmla="*/ 65 h 69"/>
                <a:gd name="T4" fmla="*/ 18 w 31"/>
                <a:gd name="T5" fmla="*/ 0 h 69"/>
                <a:gd name="T6" fmla="*/ 31 w 31"/>
                <a:gd name="T7" fmla="*/ 4 h 69"/>
                <a:gd name="T8" fmla="*/ 12 w 31"/>
                <a:gd name="T9" fmla="*/ 69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69"/>
                <a:gd name="T17" fmla="*/ 31 w 31"/>
                <a:gd name="T18" fmla="*/ 69 h 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69">
                  <a:moveTo>
                    <a:pt x="12" y="69"/>
                  </a:moveTo>
                  <a:lnTo>
                    <a:pt x="0" y="65"/>
                  </a:lnTo>
                  <a:lnTo>
                    <a:pt x="18" y="0"/>
                  </a:lnTo>
                  <a:lnTo>
                    <a:pt x="31" y="4"/>
                  </a:lnTo>
                  <a:lnTo>
                    <a:pt x="12" y="69"/>
                  </a:lnTo>
                  <a:close/>
                </a:path>
              </a:pathLst>
            </a:cu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8" name="Freeform 418">
              <a:extLst>
                <a:ext uri="{FF2B5EF4-FFF2-40B4-BE49-F238E27FC236}">
                  <a16:creationId xmlns:a16="http://schemas.microsoft.com/office/drawing/2014/main" id="{E83E9C43-5A5F-4F93-A8E4-F492EAF9A4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4" y="2516"/>
              <a:ext cx="16" cy="10"/>
            </a:xfrm>
            <a:custGeom>
              <a:avLst/>
              <a:gdLst>
                <a:gd name="T0" fmla="*/ 8 w 16"/>
                <a:gd name="T1" fmla="*/ 10 h 10"/>
                <a:gd name="T2" fmla="*/ 14 w 16"/>
                <a:gd name="T3" fmla="*/ 6 h 10"/>
                <a:gd name="T4" fmla="*/ 16 w 16"/>
                <a:gd name="T5" fmla="*/ 4 h 10"/>
                <a:gd name="T6" fmla="*/ 2 w 16"/>
                <a:gd name="T7" fmla="*/ 0 h 10"/>
                <a:gd name="T8" fmla="*/ 0 w 16"/>
                <a:gd name="T9" fmla="*/ 2 h 10"/>
                <a:gd name="T10" fmla="*/ 8 w 16"/>
                <a:gd name="T11" fmla="*/ 10 h 10"/>
                <a:gd name="T12" fmla="*/ 8 w 16"/>
                <a:gd name="T13" fmla="*/ 10 h 10"/>
                <a:gd name="T14" fmla="*/ 14 w 16"/>
                <a:gd name="T15" fmla="*/ 10 h 10"/>
                <a:gd name="T16" fmla="*/ 14 w 16"/>
                <a:gd name="T17" fmla="*/ 6 h 10"/>
                <a:gd name="T18" fmla="*/ 8 w 16"/>
                <a:gd name="T19" fmla="*/ 10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"/>
                <a:gd name="T31" fmla="*/ 0 h 10"/>
                <a:gd name="T32" fmla="*/ 16 w 16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" h="10">
                  <a:moveTo>
                    <a:pt x="8" y="10"/>
                  </a:moveTo>
                  <a:lnTo>
                    <a:pt x="14" y="6"/>
                  </a:lnTo>
                  <a:lnTo>
                    <a:pt x="16" y="4"/>
                  </a:lnTo>
                  <a:lnTo>
                    <a:pt x="2" y="0"/>
                  </a:lnTo>
                  <a:lnTo>
                    <a:pt x="0" y="2"/>
                  </a:lnTo>
                  <a:lnTo>
                    <a:pt x="8" y="10"/>
                  </a:lnTo>
                  <a:lnTo>
                    <a:pt x="14" y="10"/>
                  </a:lnTo>
                  <a:lnTo>
                    <a:pt x="14" y="6"/>
                  </a:lnTo>
                  <a:lnTo>
                    <a:pt x="8" y="10"/>
                  </a:lnTo>
                  <a:close/>
                </a:path>
              </a:pathLst>
            </a:cu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9" name="Freeform 419">
              <a:extLst>
                <a:ext uri="{FF2B5EF4-FFF2-40B4-BE49-F238E27FC236}">
                  <a16:creationId xmlns:a16="http://schemas.microsoft.com/office/drawing/2014/main" id="{1F2713C0-3998-4E3E-99E0-517EAD321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5" y="2513"/>
              <a:ext cx="67" cy="23"/>
            </a:xfrm>
            <a:custGeom>
              <a:avLst/>
              <a:gdLst>
                <a:gd name="T0" fmla="*/ 2 w 67"/>
                <a:gd name="T1" fmla="*/ 23 h 23"/>
                <a:gd name="T2" fmla="*/ 0 w 67"/>
                <a:gd name="T3" fmla="*/ 11 h 23"/>
                <a:gd name="T4" fmla="*/ 65 w 67"/>
                <a:gd name="T5" fmla="*/ 0 h 23"/>
                <a:gd name="T6" fmla="*/ 67 w 67"/>
                <a:gd name="T7" fmla="*/ 13 h 23"/>
                <a:gd name="T8" fmla="*/ 2 w 67"/>
                <a:gd name="T9" fmla="*/ 23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"/>
                <a:gd name="T16" fmla="*/ 0 h 23"/>
                <a:gd name="T17" fmla="*/ 67 w 67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" h="23">
                  <a:moveTo>
                    <a:pt x="2" y="23"/>
                  </a:moveTo>
                  <a:lnTo>
                    <a:pt x="0" y="11"/>
                  </a:lnTo>
                  <a:lnTo>
                    <a:pt x="65" y="0"/>
                  </a:lnTo>
                  <a:lnTo>
                    <a:pt x="67" y="13"/>
                  </a:lnTo>
                  <a:lnTo>
                    <a:pt x="2" y="23"/>
                  </a:lnTo>
                  <a:close/>
                </a:path>
              </a:pathLst>
            </a:cu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0" name="Freeform 420">
              <a:extLst>
                <a:ext uri="{FF2B5EF4-FFF2-40B4-BE49-F238E27FC236}">
                  <a16:creationId xmlns:a16="http://schemas.microsoft.com/office/drawing/2014/main" id="{ECBF7DBD-1467-4A92-BAF6-384AC75913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526"/>
              <a:ext cx="70" cy="23"/>
            </a:xfrm>
            <a:custGeom>
              <a:avLst/>
              <a:gdLst>
                <a:gd name="T0" fmla="*/ 2 w 70"/>
                <a:gd name="T1" fmla="*/ 23 h 23"/>
                <a:gd name="T2" fmla="*/ 0 w 70"/>
                <a:gd name="T3" fmla="*/ 10 h 23"/>
                <a:gd name="T4" fmla="*/ 68 w 70"/>
                <a:gd name="T5" fmla="*/ 0 h 23"/>
                <a:gd name="T6" fmla="*/ 70 w 70"/>
                <a:gd name="T7" fmla="*/ 14 h 23"/>
                <a:gd name="T8" fmla="*/ 2 w 70"/>
                <a:gd name="T9" fmla="*/ 23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23"/>
                <a:gd name="T17" fmla="*/ 70 w 70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23">
                  <a:moveTo>
                    <a:pt x="2" y="23"/>
                  </a:moveTo>
                  <a:lnTo>
                    <a:pt x="0" y="10"/>
                  </a:lnTo>
                  <a:lnTo>
                    <a:pt x="68" y="0"/>
                  </a:lnTo>
                  <a:lnTo>
                    <a:pt x="70" y="14"/>
                  </a:lnTo>
                  <a:lnTo>
                    <a:pt x="2" y="23"/>
                  </a:lnTo>
                  <a:close/>
                </a:path>
              </a:pathLst>
            </a:cu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1" name="Freeform 421">
              <a:extLst>
                <a:ext uri="{FF2B5EF4-FFF2-40B4-BE49-F238E27FC236}">
                  <a16:creationId xmlns:a16="http://schemas.microsoft.com/office/drawing/2014/main" id="{ECED11F4-9F37-462C-BC5A-9C86BC07E4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4" y="2538"/>
              <a:ext cx="69" cy="25"/>
            </a:xfrm>
            <a:custGeom>
              <a:avLst/>
              <a:gdLst>
                <a:gd name="T0" fmla="*/ 2 w 69"/>
                <a:gd name="T1" fmla="*/ 25 h 25"/>
                <a:gd name="T2" fmla="*/ 0 w 69"/>
                <a:gd name="T3" fmla="*/ 11 h 25"/>
                <a:gd name="T4" fmla="*/ 67 w 69"/>
                <a:gd name="T5" fmla="*/ 0 h 25"/>
                <a:gd name="T6" fmla="*/ 69 w 69"/>
                <a:gd name="T7" fmla="*/ 13 h 25"/>
                <a:gd name="T8" fmla="*/ 2 w 69"/>
                <a:gd name="T9" fmla="*/ 25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25"/>
                <a:gd name="T17" fmla="*/ 69 w 69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25">
                  <a:moveTo>
                    <a:pt x="2" y="25"/>
                  </a:moveTo>
                  <a:lnTo>
                    <a:pt x="0" y="11"/>
                  </a:lnTo>
                  <a:lnTo>
                    <a:pt x="67" y="0"/>
                  </a:lnTo>
                  <a:lnTo>
                    <a:pt x="69" y="13"/>
                  </a:lnTo>
                  <a:lnTo>
                    <a:pt x="2" y="25"/>
                  </a:lnTo>
                  <a:close/>
                </a:path>
              </a:pathLst>
            </a:cu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2" name="Freeform 422">
              <a:extLst>
                <a:ext uri="{FF2B5EF4-FFF2-40B4-BE49-F238E27FC236}">
                  <a16:creationId xmlns:a16="http://schemas.microsoft.com/office/drawing/2014/main" id="{3D33C995-2258-4C21-9E9A-41E6C081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3" y="2551"/>
              <a:ext cx="69" cy="25"/>
            </a:xfrm>
            <a:custGeom>
              <a:avLst/>
              <a:gdLst>
                <a:gd name="T0" fmla="*/ 2 w 69"/>
                <a:gd name="T1" fmla="*/ 25 h 25"/>
                <a:gd name="T2" fmla="*/ 0 w 69"/>
                <a:gd name="T3" fmla="*/ 12 h 25"/>
                <a:gd name="T4" fmla="*/ 67 w 69"/>
                <a:gd name="T5" fmla="*/ 0 h 25"/>
                <a:gd name="T6" fmla="*/ 69 w 69"/>
                <a:gd name="T7" fmla="*/ 14 h 25"/>
                <a:gd name="T8" fmla="*/ 2 w 69"/>
                <a:gd name="T9" fmla="*/ 25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25"/>
                <a:gd name="T17" fmla="*/ 69 w 69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25">
                  <a:moveTo>
                    <a:pt x="2" y="25"/>
                  </a:moveTo>
                  <a:lnTo>
                    <a:pt x="0" y="12"/>
                  </a:lnTo>
                  <a:lnTo>
                    <a:pt x="67" y="0"/>
                  </a:lnTo>
                  <a:lnTo>
                    <a:pt x="69" y="14"/>
                  </a:lnTo>
                  <a:lnTo>
                    <a:pt x="2" y="25"/>
                  </a:lnTo>
                  <a:close/>
                </a:path>
              </a:pathLst>
            </a:cu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3" name="Freeform 423">
              <a:extLst>
                <a:ext uri="{FF2B5EF4-FFF2-40B4-BE49-F238E27FC236}">
                  <a16:creationId xmlns:a16="http://schemas.microsoft.com/office/drawing/2014/main" id="{D9790B12-7499-41FD-93F4-32FFC9A1F0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3" y="2565"/>
              <a:ext cx="69" cy="23"/>
            </a:xfrm>
            <a:custGeom>
              <a:avLst/>
              <a:gdLst>
                <a:gd name="T0" fmla="*/ 2 w 69"/>
                <a:gd name="T1" fmla="*/ 23 h 23"/>
                <a:gd name="T2" fmla="*/ 0 w 69"/>
                <a:gd name="T3" fmla="*/ 9 h 23"/>
                <a:gd name="T4" fmla="*/ 67 w 69"/>
                <a:gd name="T5" fmla="*/ 0 h 23"/>
                <a:gd name="T6" fmla="*/ 69 w 69"/>
                <a:gd name="T7" fmla="*/ 13 h 23"/>
                <a:gd name="T8" fmla="*/ 2 w 69"/>
                <a:gd name="T9" fmla="*/ 23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23"/>
                <a:gd name="T17" fmla="*/ 69 w 69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23">
                  <a:moveTo>
                    <a:pt x="2" y="23"/>
                  </a:moveTo>
                  <a:lnTo>
                    <a:pt x="0" y="9"/>
                  </a:lnTo>
                  <a:lnTo>
                    <a:pt x="67" y="0"/>
                  </a:lnTo>
                  <a:lnTo>
                    <a:pt x="69" y="13"/>
                  </a:lnTo>
                  <a:lnTo>
                    <a:pt x="2" y="23"/>
                  </a:lnTo>
                  <a:close/>
                </a:path>
              </a:pathLst>
            </a:cu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4" name="Freeform 424">
              <a:extLst>
                <a:ext uri="{FF2B5EF4-FFF2-40B4-BE49-F238E27FC236}">
                  <a16:creationId xmlns:a16="http://schemas.microsoft.com/office/drawing/2014/main" id="{8D8681CB-F976-44D1-8ED3-383742465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2" y="2576"/>
              <a:ext cx="69" cy="25"/>
            </a:xfrm>
            <a:custGeom>
              <a:avLst/>
              <a:gdLst>
                <a:gd name="T0" fmla="*/ 2 w 69"/>
                <a:gd name="T1" fmla="*/ 25 h 25"/>
                <a:gd name="T2" fmla="*/ 0 w 69"/>
                <a:gd name="T3" fmla="*/ 12 h 25"/>
                <a:gd name="T4" fmla="*/ 67 w 69"/>
                <a:gd name="T5" fmla="*/ 0 h 25"/>
                <a:gd name="T6" fmla="*/ 69 w 69"/>
                <a:gd name="T7" fmla="*/ 13 h 25"/>
                <a:gd name="T8" fmla="*/ 2 w 69"/>
                <a:gd name="T9" fmla="*/ 25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25"/>
                <a:gd name="T17" fmla="*/ 69 w 69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25">
                  <a:moveTo>
                    <a:pt x="2" y="25"/>
                  </a:moveTo>
                  <a:lnTo>
                    <a:pt x="0" y="12"/>
                  </a:lnTo>
                  <a:lnTo>
                    <a:pt x="67" y="0"/>
                  </a:lnTo>
                  <a:lnTo>
                    <a:pt x="69" y="13"/>
                  </a:lnTo>
                  <a:lnTo>
                    <a:pt x="2" y="25"/>
                  </a:lnTo>
                  <a:close/>
                </a:path>
              </a:pathLst>
            </a:cu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5" name="Freeform 425">
              <a:extLst>
                <a:ext uri="{FF2B5EF4-FFF2-40B4-BE49-F238E27FC236}">
                  <a16:creationId xmlns:a16="http://schemas.microsoft.com/office/drawing/2014/main" id="{00F0850F-6097-4173-B5D9-4714118CA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3" y="2589"/>
              <a:ext cx="58" cy="24"/>
            </a:xfrm>
            <a:custGeom>
              <a:avLst/>
              <a:gdLst>
                <a:gd name="T0" fmla="*/ 4 w 58"/>
                <a:gd name="T1" fmla="*/ 12 h 24"/>
                <a:gd name="T2" fmla="*/ 12 w 58"/>
                <a:gd name="T3" fmla="*/ 22 h 24"/>
                <a:gd name="T4" fmla="*/ 58 w 58"/>
                <a:gd name="T5" fmla="*/ 14 h 24"/>
                <a:gd name="T6" fmla="*/ 56 w 58"/>
                <a:gd name="T7" fmla="*/ 0 h 24"/>
                <a:gd name="T8" fmla="*/ 10 w 58"/>
                <a:gd name="T9" fmla="*/ 8 h 24"/>
                <a:gd name="T10" fmla="*/ 4 w 58"/>
                <a:gd name="T11" fmla="*/ 12 h 24"/>
                <a:gd name="T12" fmla="*/ 4 w 58"/>
                <a:gd name="T13" fmla="*/ 12 h 24"/>
                <a:gd name="T14" fmla="*/ 0 w 58"/>
                <a:gd name="T15" fmla="*/ 24 h 24"/>
                <a:gd name="T16" fmla="*/ 12 w 58"/>
                <a:gd name="T17" fmla="*/ 22 h 24"/>
                <a:gd name="T18" fmla="*/ 4 w 58"/>
                <a:gd name="T19" fmla="*/ 12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8"/>
                <a:gd name="T31" fmla="*/ 0 h 24"/>
                <a:gd name="T32" fmla="*/ 58 w 58"/>
                <a:gd name="T33" fmla="*/ 24 h 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8" h="24">
                  <a:moveTo>
                    <a:pt x="4" y="12"/>
                  </a:moveTo>
                  <a:lnTo>
                    <a:pt x="12" y="22"/>
                  </a:lnTo>
                  <a:lnTo>
                    <a:pt x="58" y="14"/>
                  </a:lnTo>
                  <a:lnTo>
                    <a:pt x="56" y="0"/>
                  </a:lnTo>
                  <a:lnTo>
                    <a:pt x="10" y="8"/>
                  </a:lnTo>
                  <a:lnTo>
                    <a:pt x="4" y="12"/>
                  </a:lnTo>
                  <a:lnTo>
                    <a:pt x="0" y="24"/>
                  </a:lnTo>
                  <a:lnTo>
                    <a:pt x="12" y="22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6" name="Freeform 426">
              <a:extLst>
                <a:ext uri="{FF2B5EF4-FFF2-40B4-BE49-F238E27FC236}">
                  <a16:creationId xmlns:a16="http://schemas.microsoft.com/office/drawing/2014/main" id="{CBA3D9CB-E3EB-44B5-BCAD-B859922CFE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7" y="2582"/>
              <a:ext cx="19" cy="25"/>
            </a:xfrm>
            <a:custGeom>
              <a:avLst/>
              <a:gdLst>
                <a:gd name="T0" fmla="*/ 8 w 19"/>
                <a:gd name="T1" fmla="*/ 0 h 25"/>
                <a:gd name="T2" fmla="*/ 19 w 19"/>
                <a:gd name="T3" fmla="*/ 4 h 25"/>
                <a:gd name="T4" fmla="*/ 13 w 19"/>
                <a:gd name="T5" fmla="*/ 25 h 25"/>
                <a:gd name="T6" fmla="*/ 0 w 19"/>
                <a:gd name="T7" fmla="*/ 19 h 25"/>
                <a:gd name="T8" fmla="*/ 8 w 19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25"/>
                <a:gd name="T17" fmla="*/ 19 w 19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25">
                  <a:moveTo>
                    <a:pt x="8" y="0"/>
                  </a:moveTo>
                  <a:lnTo>
                    <a:pt x="19" y="4"/>
                  </a:lnTo>
                  <a:lnTo>
                    <a:pt x="13" y="25"/>
                  </a:lnTo>
                  <a:lnTo>
                    <a:pt x="0" y="19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7" name="Freeform 427">
              <a:extLst>
                <a:ext uri="{FF2B5EF4-FFF2-40B4-BE49-F238E27FC236}">
                  <a16:creationId xmlns:a16="http://schemas.microsoft.com/office/drawing/2014/main" id="{173D14E8-878C-4951-9F78-A1DA2B3330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" y="2505"/>
              <a:ext cx="39" cy="69"/>
            </a:xfrm>
            <a:custGeom>
              <a:avLst/>
              <a:gdLst>
                <a:gd name="T0" fmla="*/ 25 w 39"/>
                <a:gd name="T1" fmla="*/ 0 h 69"/>
                <a:gd name="T2" fmla="*/ 39 w 39"/>
                <a:gd name="T3" fmla="*/ 6 h 69"/>
                <a:gd name="T4" fmla="*/ 14 w 39"/>
                <a:gd name="T5" fmla="*/ 69 h 69"/>
                <a:gd name="T6" fmla="*/ 0 w 39"/>
                <a:gd name="T7" fmla="*/ 63 h 69"/>
                <a:gd name="T8" fmla="*/ 25 w 39"/>
                <a:gd name="T9" fmla="*/ 0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69"/>
                <a:gd name="T17" fmla="*/ 39 w 39"/>
                <a:gd name="T18" fmla="*/ 69 h 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69">
                  <a:moveTo>
                    <a:pt x="25" y="0"/>
                  </a:moveTo>
                  <a:lnTo>
                    <a:pt x="39" y="6"/>
                  </a:lnTo>
                  <a:lnTo>
                    <a:pt x="14" y="69"/>
                  </a:lnTo>
                  <a:lnTo>
                    <a:pt x="0" y="63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8" name="Freeform 428">
              <a:extLst>
                <a:ext uri="{FF2B5EF4-FFF2-40B4-BE49-F238E27FC236}">
                  <a16:creationId xmlns:a16="http://schemas.microsoft.com/office/drawing/2014/main" id="{B25A205A-8D1C-4788-A7A5-C72CE01524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7" y="2430"/>
              <a:ext cx="38" cy="67"/>
            </a:xfrm>
            <a:custGeom>
              <a:avLst/>
              <a:gdLst>
                <a:gd name="T0" fmla="*/ 25 w 38"/>
                <a:gd name="T1" fmla="*/ 0 h 67"/>
                <a:gd name="T2" fmla="*/ 38 w 38"/>
                <a:gd name="T3" fmla="*/ 4 h 67"/>
                <a:gd name="T4" fmla="*/ 14 w 38"/>
                <a:gd name="T5" fmla="*/ 67 h 67"/>
                <a:gd name="T6" fmla="*/ 0 w 38"/>
                <a:gd name="T7" fmla="*/ 63 h 67"/>
                <a:gd name="T8" fmla="*/ 25 w 38"/>
                <a:gd name="T9" fmla="*/ 0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67"/>
                <a:gd name="T17" fmla="*/ 38 w 38"/>
                <a:gd name="T18" fmla="*/ 67 h 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67">
                  <a:moveTo>
                    <a:pt x="25" y="0"/>
                  </a:moveTo>
                  <a:lnTo>
                    <a:pt x="38" y="4"/>
                  </a:lnTo>
                  <a:lnTo>
                    <a:pt x="14" y="67"/>
                  </a:lnTo>
                  <a:lnTo>
                    <a:pt x="0" y="63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9" name="Freeform 429">
              <a:extLst>
                <a:ext uri="{FF2B5EF4-FFF2-40B4-BE49-F238E27FC236}">
                  <a16:creationId xmlns:a16="http://schemas.microsoft.com/office/drawing/2014/main" id="{7B697DE9-CE45-4480-99F2-0F211FBFD2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8" y="2353"/>
              <a:ext cx="36" cy="67"/>
            </a:xfrm>
            <a:custGeom>
              <a:avLst/>
              <a:gdLst>
                <a:gd name="T0" fmla="*/ 23 w 36"/>
                <a:gd name="T1" fmla="*/ 0 h 67"/>
                <a:gd name="T2" fmla="*/ 36 w 36"/>
                <a:gd name="T3" fmla="*/ 4 h 67"/>
                <a:gd name="T4" fmla="*/ 11 w 36"/>
                <a:gd name="T5" fmla="*/ 67 h 67"/>
                <a:gd name="T6" fmla="*/ 0 w 36"/>
                <a:gd name="T7" fmla="*/ 64 h 67"/>
                <a:gd name="T8" fmla="*/ 23 w 36"/>
                <a:gd name="T9" fmla="*/ 0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67"/>
                <a:gd name="T17" fmla="*/ 36 w 36"/>
                <a:gd name="T18" fmla="*/ 67 h 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67">
                  <a:moveTo>
                    <a:pt x="23" y="0"/>
                  </a:moveTo>
                  <a:lnTo>
                    <a:pt x="36" y="4"/>
                  </a:lnTo>
                  <a:lnTo>
                    <a:pt x="11" y="67"/>
                  </a:lnTo>
                  <a:lnTo>
                    <a:pt x="0" y="64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30" name="Freeform 430">
              <a:extLst>
                <a:ext uri="{FF2B5EF4-FFF2-40B4-BE49-F238E27FC236}">
                  <a16:creationId xmlns:a16="http://schemas.microsoft.com/office/drawing/2014/main" id="{D548B248-DDCA-4F0D-9D15-473E4B044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7" y="2276"/>
              <a:ext cx="36" cy="69"/>
            </a:xfrm>
            <a:custGeom>
              <a:avLst/>
              <a:gdLst>
                <a:gd name="T0" fmla="*/ 23 w 36"/>
                <a:gd name="T1" fmla="*/ 0 h 69"/>
                <a:gd name="T2" fmla="*/ 36 w 36"/>
                <a:gd name="T3" fmla="*/ 6 h 69"/>
                <a:gd name="T4" fmla="*/ 11 w 36"/>
                <a:gd name="T5" fmla="*/ 69 h 69"/>
                <a:gd name="T6" fmla="*/ 0 w 36"/>
                <a:gd name="T7" fmla="*/ 64 h 69"/>
                <a:gd name="T8" fmla="*/ 23 w 36"/>
                <a:gd name="T9" fmla="*/ 0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69"/>
                <a:gd name="T17" fmla="*/ 36 w 36"/>
                <a:gd name="T18" fmla="*/ 69 h 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69">
                  <a:moveTo>
                    <a:pt x="23" y="0"/>
                  </a:moveTo>
                  <a:lnTo>
                    <a:pt x="36" y="6"/>
                  </a:lnTo>
                  <a:lnTo>
                    <a:pt x="11" y="69"/>
                  </a:lnTo>
                  <a:lnTo>
                    <a:pt x="0" y="64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31" name="Freeform 431">
              <a:extLst>
                <a:ext uri="{FF2B5EF4-FFF2-40B4-BE49-F238E27FC236}">
                  <a16:creationId xmlns:a16="http://schemas.microsoft.com/office/drawing/2014/main" id="{CA956F7E-98D2-426D-8864-4D1AAF2B4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5" y="2199"/>
              <a:ext cx="37" cy="70"/>
            </a:xfrm>
            <a:custGeom>
              <a:avLst/>
              <a:gdLst>
                <a:gd name="T0" fmla="*/ 23 w 37"/>
                <a:gd name="T1" fmla="*/ 0 h 70"/>
                <a:gd name="T2" fmla="*/ 37 w 37"/>
                <a:gd name="T3" fmla="*/ 6 h 70"/>
                <a:gd name="T4" fmla="*/ 12 w 37"/>
                <a:gd name="T5" fmla="*/ 70 h 70"/>
                <a:gd name="T6" fmla="*/ 0 w 37"/>
                <a:gd name="T7" fmla="*/ 66 h 70"/>
                <a:gd name="T8" fmla="*/ 23 w 37"/>
                <a:gd name="T9" fmla="*/ 0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70"/>
                <a:gd name="T17" fmla="*/ 37 w 37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70">
                  <a:moveTo>
                    <a:pt x="23" y="0"/>
                  </a:moveTo>
                  <a:lnTo>
                    <a:pt x="37" y="6"/>
                  </a:lnTo>
                  <a:lnTo>
                    <a:pt x="12" y="70"/>
                  </a:lnTo>
                  <a:lnTo>
                    <a:pt x="0" y="66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32" name="Freeform 432">
              <a:extLst>
                <a:ext uri="{FF2B5EF4-FFF2-40B4-BE49-F238E27FC236}">
                  <a16:creationId xmlns:a16="http://schemas.microsoft.com/office/drawing/2014/main" id="{BDA37104-2526-4C37-BFE9-F55E43FFF4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4" y="2157"/>
              <a:ext cx="23" cy="35"/>
            </a:xfrm>
            <a:custGeom>
              <a:avLst/>
              <a:gdLst>
                <a:gd name="T0" fmla="*/ 16 w 23"/>
                <a:gd name="T1" fmla="*/ 0 h 35"/>
                <a:gd name="T2" fmla="*/ 10 w 23"/>
                <a:gd name="T3" fmla="*/ 4 h 35"/>
                <a:gd name="T4" fmla="*/ 0 w 23"/>
                <a:gd name="T5" fmla="*/ 31 h 35"/>
                <a:gd name="T6" fmla="*/ 14 w 23"/>
                <a:gd name="T7" fmla="*/ 35 h 35"/>
                <a:gd name="T8" fmla="*/ 23 w 23"/>
                <a:gd name="T9" fmla="*/ 10 h 35"/>
                <a:gd name="T10" fmla="*/ 16 w 23"/>
                <a:gd name="T11" fmla="*/ 0 h 35"/>
                <a:gd name="T12" fmla="*/ 16 w 23"/>
                <a:gd name="T13" fmla="*/ 0 h 35"/>
                <a:gd name="T14" fmla="*/ 12 w 23"/>
                <a:gd name="T15" fmla="*/ 0 h 35"/>
                <a:gd name="T16" fmla="*/ 10 w 23"/>
                <a:gd name="T17" fmla="*/ 4 h 35"/>
                <a:gd name="T18" fmla="*/ 16 w 23"/>
                <a:gd name="T19" fmla="*/ 0 h 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"/>
                <a:gd name="T31" fmla="*/ 0 h 35"/>
                <a:gd name="T32" fmla="*/ 23 w 23"/>
                <a:gd name="T33" fmla="*/ 35 h 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" h="35">
                  <a:moveTo>
                    <a:pt x="16" y="0"/>
                  </a:moveTo>
                  <a:lnTo>
                    <a:pt x="10" y="4"/>
                  </a:lnTo>
                  <a:lnTo>
                    <a:pt x="0" y="31"/>
                  </a:lnTo>
                  <a:lnTo>
                    <a:pt x="14" y="35"/>
                  </a:lnTo>
                  <a:lnTo>
                    <a:pt x="23" y="1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0" y="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33" name="Freeform 433">
              <a:extLst>
                <a:ext uri="{FF2B5EF4-FFF2-40B4-BE49-F238E27FC236}">
                  <a16:creationId xmlns:a16="http://schemas.microsoft.com/office/drawing/2014/main" id="{2E82285D-E567-404F-A585-43C429A5D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3" y="2603"/>
              <a:ext cx="539" cy="13"/>
            </a:xfrm>
            <a:custGeom>
              <a:avLst/>
              <a:gdLst>
                <a:gd name="T0" fmla="*/ 539 w 539"/>
                <a:gd name="T1" fmla="*/ 6 h 13"/>
                <a:gd name="T2" fmla="*/ 533 w 539"/>
                <a:gd name="T3" fmla="*/ 0 h 13"/>
                <a:gd name="T4" fmla="*/ 0 w 539"/>
                <a:gd name="T5" fmla="*/ 0 h 13"/>
                <a:gd name="T6" fmla="*/ 0 w 539"/>
                <a:gd name="T7" fmla="*/ 13 h 13"/>
                <a:gd name="T8" fmla="*/ 533 w 539"/>
                <a:gd name="T9" fmla="*/ 13 h 13"/>
                <a:gd name="T10" fmla="*/ 539 w 539"/>
                <a:gd name="T11" fmla="*/ 6 h 13"/>
                <a:gd name="T12" fmla="*/ 533 w 539"/>
                <a:gd name="T13" fmla="*/ 13 h 13"/>
                <a:gd name="T14" fmla="*/ 539 w 539"/>
                <a:gd name="T15" fmla="*/ 13 h 13"/>
                <a:gd name="T16" fmla="*/ 539 w 539"/>
                <a:gd name="T17" fmla="*/ 6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39"/>
                <a:gd name="T28" fmla="*/ 0 h 13"/>
                <a:gd name="T29" fmla="*/ 539 w 539"/>
                <a:gd name="T30" fmla="*/ 13 h 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39" h="13">
                  <a:moveTo>
                    <a:pt x="539" y="6"/>
                  </a:moveTo>
                  <a:lnTo>
                    <a:pt x="533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533" y="13"/>
                  </a:lnTo>
                  <a:lnTo>
                    <a:pt x="539" y="6"/>
                  </a:lnTo>
                  <a:lnTo>
                    <a:pt x="533" y="13"/>
                  </a:lnTo>
                  <a:lnTo>
                    <a:pt x="539" y="13"/>
                  </a:lnTo>
                  <a:lnTo>
                    <a:pt x="539" y="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34" name="Freeform 434">
              <a:extLst>
                <a:ext uri="{FF2B5EF4-FFF2-40B4-BE49-F238E27FC236}">
                  <a16:creationId xmlns:a16="http://schemas.microsoft.com/office/drawing/2014/main" id="{04D97C63-2810-4538-8B9F-EF1EF8C77E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8" y="2071"/>
              <a:ext cx="14" cy="538"/>
            </a:xfrm>
            <a:custGeom>
              <a:avLst/>
              <a:gdLst>
                <a:gd name="T0" fmla="*/ 8 w 14"/>
                <a:gd name="T1" fmla="*/ 0 h 538"/>
                <a:gd name="T2" fmla="*/ 0 w 14"/>
                <a:gd name="T3" fmla="*/ 6 h 538"/>
                <a:gd name="T4" fmla="*/ 0 w 14"/>
                <a:gd name="T5" fmla="*/ 538 h 538"/>
                <a:gd name="T6" fmla="*/ 14 w 14"/>
                <a:gd name="T7" fmla="*/ 538 h 538"/>
                <a:gd name="T8" fmla="*/ 14 w 14"/>
                <a:gd name="T9" fmla="*/ 6 h 538"/>
                <a:gd name="T10" fmla="*/ 8 w 14"/>
                <a:gd name="T11" fmla="*/ 0 h 538"/>
                <a:gd name="T12" fmla="*/ 14 w 14"/>
                <a:gd name="T13" fmla="*/ 6 h 538"/>
                <a:gd name="T14" fmla="*/ 14 w 14"/>
                <a:gd name="T15" fmla="*/ 0 h 538"/>
                <a:gd name="T16" fmla="*/ 8 w 14"/>
                <a:gd name="T17" fmla="*/ 0 h 5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538"/>
                <a:gd name="T29" fmla="*/ 14 w 14"/>
                <a:gd name="T30" fmla="*/ 538 h 53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538">
                  <a:moveTo>
                    <a:pt x="8" y="0"/>
                  </a:moveTo>
                  <a:lnTo>
                    <a:pt x="0" y="6"/>
                  </a:lnTo>
                  <a:lnTo>
                    <a:pt x="0" y="538"/>
                  </a:lnTo>
                  <a:lnTo>
                    <a:pt x="14" y="538"/>
                  </a:lnTo>
                  <a:lnTo>
                    <a:pt x="14" y="6"/>
                  </a:lnTo>
                  <a:lnTo>
                    <a:pt x="8" y="0"/>
                  </a:lnTo>
                  <a:lnTo>
                    <a:pt x="14" y="6"/>
                  </a:lnTo>
                  <a:lnTo>
                    <a:pt x="1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35" name="Freeform 435">
              <a:extLst>
                <a:ext uri="{FF2B5EF4-FFF2-40B4-BE49-F238E27FC236}">
                  <a16:creationId xmlns:a16="http://schemas.microsoft.com/office/drawing/2014/main" id="{B16FC41F-CD5F-473F-91F0-83ADF0273D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7" y="2071"/>
              <a:ext cx="539" cy="13"/>
            </a:xfrm>
            <a:custGeom>
              <a:avLst/>
              <a:gdLst>
                <a:gd name="T0" fmla="*/ 0 w 539"/>
                <a:gd name="T1" fmla="*/ 6 h 13"/>
                <a:gd name="T2" fmla="*/ 6 w 539"/>
                <a:gd name="T3" fmla="*/ 13 h 13"/>
                <a:gd name="T4" fmla="*/ 539 w 539"/>
                <a:gd name="T5" fmla="*/ 13 h 13"/>
                <a:gd name="T6" fmla="*/ 539 w 539"/>
                <a:gd name="T7" fmla="*/ 0 h 13"/>
                <a:gd name="T8" fmla="*/ 6 w 539"/>
                <a:gd name="T9" fmla="*/ 0 h 13"/>
                <a:gd name="T10" fmla="*/ 0 w 539"/>
                <a:gd name="T11" fmla="*/ 6 h 13"/>
                <a:gd name="T12" fmla="*/ 6 w 539"/>
                <a:gd name="T13" fmla="*/ 0 h 13"/>
                <a:gd name="T14" fmla="*/ 0 w 539"/>
                <a:gd name="T15" fmla="*/ 0 h 13"/>
                <a:gd name="T16" fmla="*/ 0 w 539"/>
                <a:gd name="T17" fmla="*/ 6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39"/>
                <a:gd name="T28" fmla="*/ 0 h 13"/>
                <a:gd name="T29" fmla="*/ 539 w 539"/>
                <a:gd name="T30" fmla="*/ 13 h 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39" h="13">
                  <a:moveTo>
                    <a:pt x="0" y="6"/>
                  </a:moveTo>
                  <a:lnTo>
                    <a:pt x="6" y="13"/>
                  </a:lnTo>
                  <a:lnTo>
                    <a:pt x="539" y="13"/>
                  </a:lnTo>
                  <a:lnTo>
                    <a:pt x="539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36" name="Freeform 436">
              <a:extLst>
                <a:ext uri="{FF2B5EF4-FFF2-40B4-BE49-F238E27FC236}">
                  <a16:creationId xmlns:a16="http://schemas.microsoft.com/office/drawing/2014/main" id="{0C34DD05-3E2D-4E5F-9E1F-CA94BDEEA2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7" y="2077"/>
              <a:ext cx="13" cy="539"/>
            </a:xfrm>
            <a:custGeom>
              <a:avLst/>
              <a:gdLst>
                <a:gd name="T0" fmla="*/ 6 w 13"/>
                <a:gd name="T1" fmla="*/ 539 h 539"/>
                <a:gd name="T2" fmla="*/ 13 w 13"/>
                <a:gd name="T3" fmla="*/ 532 h 539"/>
                <a:gd name="T4" fmla="*/ 13 w 13"/>
                <a:gd name="T5" fmla="*/ 0 h 539"/>
                <a:gd name="T6" fmla="*/ 0 w 13"/>
                <a:gd name="T7" fmla="*/ 0 h 539"/>
                <a:gd name="T8" fmla="*/ 0 w 13"/>
                <a:gd name="T9" fmla="*/ 532 h 539"/>
                <a:gd name="T10" fmla="*/ 6 w 13"/>
                <a:gd name="T11" fmla="*/ 539 h 539"/>
                <a:gd name="T12" fmla="*/ 0 w 13"/>
                <a:gd name="T13" fmla="*/ 532 h 539"/>
                <a:gd name="T14" fmla="*/ 0 w 13"/>
                <a:gd name="T15" fmla="*/ 539 h 539"/>
                <a:gd name="T16" fmla="*/ 6 w 13"/>
                <a:gd name="T17" fmla="*/ 539 h 5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539"/>
                <a:gd name="T29" fmla="*/ 13 w 13"/>
                <a:gd name="T30" fmla="*/ 539 h 53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539">
                  <a:moveTo>
                    <a:pt x="6" y="539"/>
                  </a:moveTo>
                  <a:lnTo>
                    <a:pt x="13" y="532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532"/>
                  </a:lnTo>
                  <a:lnTo>
                    <a:pt x="6" y="539"/>
                  </a:lnTo>
                  <a:lnTo>
                    <a:pt x="0" y="532"/>
                  </a:lnTo>
                  <a:lnTo>
                    <a:pt x="0" y="539"/>
                  </a:lnTo>
                  <a:lnTo>
                    <a:pt x="6" y="53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37" name="Rectangle 437">
              <a:extLst>
                <a:ext uri="{FF2B5EF4-FFF2-40B4-BE49-F238E27FC236}">
                  <a16:creationId xmlns:a16="http://schemas.microsoft.com/office/drawing/2014/main" id="{34373D8D-AF26-4380-9C6D-CB075439A8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6" y="2336"/>
              <a:ext cx="67" cy="8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838" name="Rectangle 438">
              <a:extLst>
                <a:ext uri="{FF2B5EF4-FFF2-40B4-BE49-F238E27FC236}">
                  <a16:creationId xmlns:a16="http://schemas.microsoft.com/office/drawing/2014/main" id="{E543277B-1A7F-4484-A795-1DC7699CBC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4" y="2345"/>
              <a:ext cx="67" cy="10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839" name="Rectangle 439">
              <a:extLst>
                <a:ext uri="{FF2B5EF4-FFF2-40B4-BE49-F238E27FC236}">
                  <a16:creationId xmlns:a16="http://schemas.microsoft.com/office/drawing/2014/main" id="{F8234A4F-6AB7-43D9-970F-3B90804ED7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0" y="2345"/>
              <a:ext cx="68" cy="10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840" name="Rectangle 440">
              <a:extLst>
                <a:ext uri="{FF2B5EF4-FFF2-40B4-BE49-F238E27FC236}">
                  <a16:creationId xmlns:a16="http://schemas.microsoft.com/office/drawing/2014/main" id="{4FF51F68-0C37-44C3-BCB6-717485361C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345"/>
              <a:ext cx="69" cy="10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841" name="Rectangle 441">
              <a:extLst>
                <a:ext uri="{FF2B5EF4-FFF2-40B4-BE49-F238E27FC236}">
                  <a16:creationId xmlns:a16="http://schemas.microsoft.com/office/drawing/2014/main" id="{8AA777BF-8A40-45E5-801C-3CC15DBDFD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3" y="2317"/>
              <a:ext cx="10" cy="6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842" name="Rectangle 442">
              <a:extLst>
                <a:ext uri="{FF2B5EF4-FFF2-40B4-BE49-F238E27FC236}">
                  <a16:creationId xmlns:a16="http://schemas.microsoft.com/office/drawing/2014/main" id="{5816DF08-2B18-49BE-A772-C13ABB221D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9" y="2317"/>
              <a:ext cx="10" cy="6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843" name="Rectangle 443">
              <a:extLst>
                <a:ext uri="{FF2B5EF4-FFF2-40B4-BE49-F238E27FC236}">
                  <a16:creationId xmlns:a16="http://schemas.microsoft.com/office/drawing/2014/main" id="{0E2C0EBE-F222-4340-8C06-DA525E42DB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0" y="2317"/>
              <a:ext cx="7" cy="6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844" name="Rectangle 444">
              <a:extLst>
                <a:ext uri="{FF2B5EF4-FFF2-40B4-BE49-F238E27FC236}">
                  <a16:creationId xmlns:a16="http://schemas.microsoft.com/office/drawing/2014/main" id="{C8D3B53A-6C3B-4A7B-A989-B17BD0741E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6" y="2365"/>
              <a:ext cx="67" cy="9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845" name="Freeform 445">
              <a:extLst>
                <a:ext uri="{FF2B5EF4-FFF2-40B4-BE49-F238E27FC236}">
                  <a16:creationId xmlns:a16="http://schemas.microsoft.com/office/drawing/2014/main" id="{2E22E905-8096-4316-8816-DF4101B4B8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" y="2603"/>
              <a:ext cx="539" cy="13"/>
            </a:xfrm>
            <a:custGeom>
              <a:avLst/>
              <a:gdLst>
                <a:gd name="T0" fmla="*/ 539 w 539"/>
                <a:gd name="T1" fmla="*/ 6 h 13"/>
                <a:gd name="T2" fmla="*/ 531 w 539"/>
                <a:gd name="T3" fmla="*/ 0 h 13"/>
                <a:gd name="T4" fmla="*/ 0 w 539"/>
                <a:gd name="T5" fmla="*/ 0 h 13"/>
                <a:gd name="T6" fmla="*/ 0 w 539"/>
                <a:gd name="T7" fmla="*/ 13 h 13"/>
                <a:gd name="T8" fmla="*/ 531 w 539"/>
                <a:gd name="T9" fmla="*/ 13 h 13"/>
                <a:gd name="T10" fmla="*/ 539 w 539"/>
                <a:gd name="T11" fmla="*/ 6 h 13"/>
                <a:gd name="T12" fmla="*/ 531 w 539"/>
                <a:gd name="T13" fmla="*/ 13 h 13"/>
                <a:gd name="T14" fmla="*/ 539 w 539"/>
                <a:gd name="T15" fmla="*/ 13 h 13"/>
                <a:gd name="T16" fmla="*/ 539 w 539"/>
                <a:gd name="T17" fmla="*/ 6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39"/>
                <a:gd name="T28" fmla="*/ 0 h 13"/>
                <a:gd name="T29" fmla="*/ 539 w 539"/>
                <a:gd name="T30" fmla="*/ 13 h 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39" h="13">
                  <a:moveTo>
                    <a:pt x="539" y="6"/>
                  </a:moveTo>
                  <a:lnTo>
                    <a:pt x="531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531" y="13"/>
                  </a:lnTo>
                  <a:lnTo>
                    <a:pt x="539" y="6"/>
                  </a:lnTo>
                  <a:lnTo>
                    <a:pt x="531" y="13"/>
                  </a:lnTo>
                  <a:lnTo>
                    <a:pt x="539" y="13"/>
                  </a:lnTo>
                  <a:lnTo>
                    <a:pt x="539" y="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46" name="Freeform 446">
              <a:extLst>
                <a:ext uri="{FF2B5EF4-FFF2-40B4-BE49-F238E27FC236}">
                  <a16:creationId xmlns:a16="http://schemas.microsoft.com/office/drawing/2014/main" id="{CC8514FB-68A6-4196-936A-2194363D65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6" y="2071"/>
              <a:ext cx="14" cy="538"/>
            </a:xfrm>
            <a:custGeom>
              <a:avLst/>
              <a:gdLst>
                <a:gd name="T0" fmla="*/ 6 w 14"/>
                <a:gd name="T1" fmla="*/ 0 h 538"/>
                <a:gd name="T2" fmla="*/ 0 w 14"/>
                <a:gd name="T3" fmla="*/ 6 h 538"/>
                <a:gd name="T4" fmla="*/ 0 w 14"/>
                <a:gd name="T5" fmla="*/ 538 h 538"/>
                <a:gd name="T6" fmla="*/ 14 w 14"/>
                <a:gd name="T7" fmla="*/ 538 h 538"/>
                <a:gd name="T8" fmla="*/ 14 w 14"/>
                <a:gd name="T9" fmla="*/ 6 h 538"/>
                <a:gd name="T10" fmla="*/ 6 w 14"/>
                <a:gd name="T11" fmla="*/ 0 h 538"/>
                <a:gd name="T12" fmla="*/ 14 w 14"/>
                <a:gd name="T13" fmla="*/ 6 h 538"/>
                <a:gd name="T14" fmla="*/ 14 w 14"/>
                <a:gd name="T15" fmla="*/ 0 h 538"/>
                <a:gd name="T16" fmla="*/ 6 w 14"/>
                <a:gd name="T17" fmla="*/ 0 h 5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538"/>
                <a:gd name="T29" fmla="*/ 14 w 14"/>
                <a:gd name="T30" fmla="*/ 538 h 53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538">
                  <a:moveTo>
                    <a:pt x="6" y="0"/>
                  </a:moveTo>
                  <a:lnTo>
                    <a:pt x="0" y="6"/>
                  </a:lnTo>
                  <a:lnTo>
                    <a:pt x="0" y="538"/>
                  </a:lnTo>
                  <a:lnTo>
                    <a:pt x="14" y="538"/>
                  </a:lnTo>
                  <a:lnTo>
                    <a:pt x="14" y="6"/>
                  </a:lnTo>
                  <a:lnTo>
                    <a:pt x="6" y="0"/>
                  </a:lnTo>
                  <a:lnTo>
                    <a:pt x="14" y="6"/>
                  </a:lnTo>
                  <a:lnTo>
                    <a:pt x="14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47" name="Freeform 447">
              <a:extLst>
                <a:ext uri="{FF2B5EF4-FFF2-40B4-BE49-F238E27FC236}">
                  <a16:creationId xmlns:a16="http://schemas.microsoft.com/office/drawing/2014/main" id="{1C4BB1D7-F8AF-4B3D-9CC4-F3B676D8E4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3" y="2071"/>
              <a:ext cx="539" cy="13"/>
            </a:xfrm>
            <a:custGeom>
              <a:avLst/>
              <a:gdLst>
                <a:gd name="T0" fmla="*/ 0 w 539"/>
                <a:gd name="T1" fmla="*/ 6 h 13"/>
                <a:gd name="T2" fmla="*/ 8 w 539"/>
                <a:gd name="T3" fmla="*/ 13 h 13"/>
                <a:gd name="T4" fmla="*/ 539 w 539"/>
                <a:gd name="T5" fmla="*/ 13 h 13"/>
                <a:gd name="T6" fmla="*/ 539 w 539"/>
                <a:gd name="T7" fmla="*/ 0 h 13"/>
                <a:gd name="T8" fmla="*/ 8 w 539"/>
                <a:gd name="T9" fmla="*/ 0 h 13"/>
                <a:gd name="T10" fmla="*/ 0 w 539"/>
                <a:gd name="T11" fmla="*/ 6 h 13"/>
                <a:gd name="T12" fmla="*/ 8 w 539"/>
                <a:gd name="T13" fmla="*/ 0 h 13"/>
                <a:gd name="T14" fmla="*/ 0 w 539"/>
                <a:gd name="T15" fmla="*/ 0 h 13"/>
                <a:gd name="T16" fmla="*/ 0 w 539"/>
                <a:gd name="T17" fmla="*/ 6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39"/>
                <a:gd name="T28" fmla="*/ 0 h 13"/>
                <a:gd name="T29" fmla="*/ 539 w 539"/>
                <a:gd name="T30" fmla="*/ 13 h 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39" h="13">
                  <a:moveTo>
                    <a:pt x="0" y="6"/>
                  </a:moveTo>
                  <a:lnTo>
                    <a:pt x="8" y="13"/>
                  </a:lnTo>
                  <a:lnTo>
                    <a:pt x="539" y="13"/>
                  </a:lnTo>
                  <a:lnTo>
                    <a:pt x="539" y="0"/>
                  </a:lnTo>
                  <a:lnTo>
                    <a:pt x="8" y="0"/>
                  </a:lnTo>
                  <a:lnTo>
                    <a:pt x="0" y="6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48" name="Freeform 448">
              <a:extLst>
                <a:ext uri="{FF2B5EF4-FFF2-40B4-BE49-F238E27FC236}">
                  <a16:creationId xmlns:a16="http://schemas.microsoft.com/office/drawing/2014/main" id="{7798584F-A73D-471A-8FD0-B803D187C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3" y="2077"/>
              <a:ext cx="13" cy="539"/>
            </a:xfrm>
            <a:custGeom>
              <a:avLst/>
              <a:gdLst>
                <a:gd name="T0" fmla="*/ 8 w 13"/>
                <a:gd name="T1" fmla="*/ 539 h 539"/>
                <a:gd name="T2" fmla="*/ 13 w 13"/>
                <a:gd name="T3" fmla="*/ 532 h 539"/>
                <a:gd name="T4" fmla="*/ 13 w 13"/>
                <a:gd name="T5" fmla="*/ 0 h 539"/>
                <a:gd name="T6" fmla="*/ 0 w 13"/>
                <a:gd name="T7" fmla="*/ 0 h 539"/>
                <a:gd name="T8" fmla="*/ 0 w 13"/>
                <a:gd name="T9" fmla="*/ 532 h 539"/>
                <a:gd name="T10" fmla="*/ 8 w 13"/>
                <a:gd name="T11" fmla="*/ 539 h 539"/>
                <a:gd name="T12" fmla="*/ 0 w 13"/>
                <a:gd name="T13" fmla="*/ 532 h 539"/>
                <a:gd name="T14" fmla="*/ 0 w 13"/>
                <a:gd name="T15" fmla="*/ 539 h 539"/>
                <a:gd name="T16" fmla="*/ 8 w 13"/>
                <a:gd name="T17" fmla="*/ 539 h 5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539"/>
                <a:gd name="T29" fmla="*/ 13 w 13"/>
                <a:gd name="T30" fmla="*/ 539 h 53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539">
                  <a:moveTo>
                    <a:pt x="8" y="539"/>
                  </a:moveTo>
                  <a:lnTo>
                    <a:pt x="13" y="532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532"/>
                  </a:lnTo>
                  <a:lnTo>
                    <a:pt x="8" y="539"/>
                  </a:lnTo>
                  <a:lnTo>
                    <a:pt x="0" y="532"/>
                  </a:lnTo>
                  <a:lnTo>
                    <a:pt x="0" y="539"/>
                  </a:lnTo>
                  <a:lnTo>
                    <a:pt x="8" y="53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452">
            <a:extLst>
              <a:ext uri="{FF2B5EF4-FFF2-40B4-BE49-F238E27FC236}">
                <a16:creationId xmlns:a16="http://schemas.microsoft.com/office/drawing/2014/main" id="{70CEFD51-42ED-413D-A53A-CA9B79FFA66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96988" y="3036888"/>
            <a:ext cx="1001712" cy="1273175"/>
            <a:chOff x="2564" y="1761"/>
            <a:chExt cx="631" cy="802"/>
          </a:xfrm>
        </p:grpSpPr>
        <p:sp>
          <p:nvSpPr>
            <p:cNvPr id="25662" name="AutoShape 451">
              <a:extLst>
                <a:ext uri="{FF2B5EF4-FFF2-40B4-BE49-F238E27FC236}">
                  <a16:creationId xmlns:a16="http://schemas.microsoft.com/office/drawing/2014/main" id="{47051C58-9FCB-4E6F-BE3F-DD6D37BC168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564" y="1761"/>
              <a:ext cx="631" cy="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3" name="Freeform 453">
              <a:extLst>
                <a:ext uri="{FF2B5EF4-FFF2-40B4-BE49-F238E27FC236}">
                  <a16:creationId xmlns:a16="http://schemas.microsoft.com/office/drawing/2014/main" id="{CB1BD67D-3C6D-43AA-A6FF-9E5297E483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0" y="1771"/>
              <a:ext cx="527" cy="145"/>
            </a:xfrm>
            <a:custGeom>
              <a:avLst/>
              <a:gdLst>
                <a:gd name="T0" fmla="*/ 525 w 527"/>
                <a:gd name="T1" fmla="*/ 11 h 145"/>
                <a:gd name="T2" fmla="*/ 514 w 527"/>
                <a:gd name="T3" fmla="*/ 2 h 145"/>
                <a:gd name="T4" fmla="*/ 0 w 527"/>
                <a:gd name="T5" fmla="*/ 128 h 145"/>
                <a:gd name="T6" fmla="*/ 4 w 527"/>
                <a:gd name="T7" fmla="*/ 145 h 145"/>
                <a:gd name="T8" fmla="*/ 518 w 527"/>
                <a:gd name="T9" fmla="*/ 19 h 145"/>
                <a:gd name="T10" fmla="*/ 525 w 527"/>
                <a:gd name="T11" fmla="*/ 11 h 145"/>
                <a:gd name="T12" fmla="*/ 525 w 527"/>
                <a:gd name="T13" fmla="*/ 11 h 145"/>
                <a:gd name="T14" fmla="*/ 527 w 527"/>
                <a:gd name="T15" fmla="*/ 0 h 145"/>
                <a:gd name="T16" fmla="*/ 514 w 527"/>
                <a:gd name="T17" fmla="*/ 2 h 145"/>
                <a:gd name="T18" fmla="*/ 525 w 527"/>
                <a:gd name="T19" fmla="*/ 11 h 1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27"/>
                <a:gd name="T31" fmla="*/ 0 h 145"/>
                <a:gd name="T32" fmla="*/ 527 w 527"/>
                <a:gd name="T33" fmla="*/ 145 h 14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27" h="145">
                  <a:moveTo>
                    <a:pt x="525" y="11"/>
                  </a:moveTo>
                  <a:lnTo>
                    <a:pt x="514" y="2"/>
                  </a:lnTo>
                  <a:lnTo>
                    <a:pt x="0" y="128"/>
                  </a:lnTo>
                  <a:lnTo>
                    <a:pt x="4" y="145"/>
                  </a:lnTo>
                  <a:lnTo>
                    <a:pt x="518" y="19"/>
                  </a:lnTo>
                  <a:lnTo>
                    <a:pt x="525" y="11"/>
                  </a:lnTo>
                  <a:lnTo>
                    <a:pt x="527" y="0"/>
                  </a:lnTo>
                  <a:lnTo>
                    <a:pt x="514" y="2"/>
                  </a:lnTo>
                  <a:lnTo>
                    <a:pt x="525" y="11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64" name="Freeform 454">
              <a:extLst>
                <a:ext uri="{FF2B5EF4-FFF2-40B4-BE49-F238E27FC236}">
                  <a16:creationId xmlns:a16="http://schemas.microsoft.com/office/drawing/2014/main" id="{D30BF654-7CA7-457A-89C7-320E600772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8" y="1780"/>
              <a:ext cx="77" cy="628"/>
            </a:xfrm>
            <a:custGeom>
              <a:avLst/>
              <a:gdLst>
                <a:gd name="T0" fmla="*/ 12 w 77"/>
                <a:gd name="T1" fmla="*/ 628 h 628"/>
                <a:gd name="T2" fmla="*/ 18 w 77"/>
                <a:gd name="T3" fmla="*/ 620 h 628"/>
                <a:gd name="T4" fmla="*/ 77 w 77"/>
                <a:gd name="T5" fmla="*/ 2 h 628"/>
                <a:gd name="T6" fmla="*/ 60 w 77"/>
                <a:gd name="T7" fmla="*/ 0 h 628"/>
                <a:gd name="T8" fmla="*/ 0 w 77"/>
                <a:gd name="T9" fmla="*/ 618 h 628"/>
                <a:gd name="T10" fmla="*/ 12 w 77"/>
                <a:gd name="T11" fmla="*/ 628 h 628"/>
                <a:gd name="T12" fmla="*/ 12 w 77"/>
                <a:gd name="T13" fmla="*/ 628 h 628"/>
                <a:gd name="T14" fmla="*/ 18 w 77"/>
                <a:gd name="T15" fmla="*/ 626 h 628"/>
                <a:gd name="T16" fmla="*/ 18 w 77"/>
                <a:gd name="T17" fmla="*/ 620 h 628"/>
                <a:gd name="T18" fmla="*/ 12 w 77"/>
                <a:gd name="T19" fmla="*/ 628 h 6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7"/>
                <a:gd name="T31" fmla="*/ 0 h 628"/>
                <a:gd name="T32" fmla="*/ 77 w 77"/>
                <a:gd name="T33" fmla="*/ 628 h 6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7" h="628">
                  <a:moveTo>
                    <a:pt x="12" y="628"/>
                  </a:moveTo>
                  <a:lnTo>
                    <a:pt x="18" y="620"/>
                  </a:lnTo>
                  <a:lnTo>
                    <a:pt x="77" y="2"/>
                  </a:lnTo>
                  <a:lnTo>
                    <a:pt x="60" y="0"/>
                  </a:lnTo>
                  <a:lnTo>
                    <a:pt x="0" y="618"/>
                  </a:lnTo>
                  <a:lnTo>
                    <a:pt x="12" y="628"/>
                  </a:lnTo>
                  <a:lnTo>
                    <a:pt x="18" y="626"/>
                  </a:lnTo>
                  <a:lnTo>
                    <a:pt x="18" y="620"/>
                  </a:lnTo>
                  <a:lnTo>
                    <a:pt x="12" y="628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65" name="Freeform 455">
              <a:extLst>
                <a:ext uri="{FF2B5EF4-FFF2-40B4-BE49-F238E27FC236}">
                  <a16:creationId xmlns:a16="http://schemas.microsoft.com/office/drawing/2014/main" id="{BC68AB5C-FBD2-45F3-8BC6-7C8EB07A93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" y="2390"/>
              <a:ext cx="548" cy="163"/>
            </a:xfrm>
            <a:custGeom>
              <a:avLst/>
              <a:gdLst>
                <a:gd name="T0" fmla="*/ 2 w 548"/>
                <a:gd name="T1" fmla="*/ 152 h 163"/>
                <a:gd name="T2" fmla="*/ 13 w 548"/>
                <a:gd name="T3" fmla="*/ 161 h 163"/>
                <a:gd name="T4" fmla="*/ 548 w 548"/>
                <a:gd name="T5" fmla="*/ 18 h 163"/>
                <a:gd name="T6" fmla="*/ 542 w 548"/>
                <a:gd name="T7" fmla="*/ 0 h 163"/>
                <a:gd name="T8" fmla="*/ 9 w 548"/>
                <a:gd name="T9" fmla="*/ 144 h 163"/>
                <a:gd name="T10" fmla="*/ 2 w 548"/>
                <a:gd name="T11" fmla="*/ 152 h 163"/>
                <a:gd name="T12" fmla="*/ 2 w 548"/>
                <a:gd name="T13" fmla="*/ 152 h 163"/>
                <a:gd name="T14" fmla="*/ 0 w 548"/>
                <a:gd name="T15" fmla="*/ 163 h 163"/>
                <a:gd name="T16" fmla="*/ 13 w 548"/>
                <a:gd name="T17" fmla="*/ 161 h 163"/>
                <a:gd name="T18" fmla="*/ 2 w 548"/>
                <a:gd name="T19" fmla="*/ 152 h 1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48"/>
                <a:gd name="T31" fmla="*/ 0 h 163"/>
                <a:gd name="T32" fmla="*/ 548 w 548"/>
                <a:gd name="T33" fmla="*/ 163 h 16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48" h="163">
                  <a:moveTo>
                    <a:pt x="2" y="152"/>
                  </a:moveTo>
                  <a:lnTo>
                    <a:pt x="13" y="161"/>
                  </a:lnTo>
                  <a:lnTo>
                    <a:pt x="548" y="18"/>
                  </a:lnTo>
                  <a:lnTo>
                    <a:pt x="542" y="0"/>
                  </a:lnTo>
                  <a:lnTo>
                    <a:pt x="9" y="144"/>
                  </a:lnTo>
                  <a:lnTo>
                    <a:pt x="2" y="152"/>
                  </a:lnTo>
                  <a:lnTo>
                    <a:pt x="0" y="163"/>
                  </a:lnTo>
                  <a:lnTo>
                    <a:pt x="13" y="161"/>
                  </a:lnTo>
                  <a:lnTo>
                    <a:pt x="2" y="152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66" name="Freeform 456">
              <a:extLst>
                <a:ext uri="{FF2B5EF4-FFF2-40B4-BE49-F238E27FC236}">
                  <a16:creationId xmlns:a16="http://schemas.microsoft.com/office/drawing/2014/main" id="{DFA75030-4E5C-4B43-B74A-7B2112705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4" y="1899"/>
              <a:ext cx="98" cy="645"/>
            </a:xfrm>
            <a:custGeom>
              <a:avLst/>
              <a:gdLst>
                <a:gd name="T0" fmla="*/ 86 w 98"/>
                <a:gd name="T1" fmla="*/ 0 h 645"/>
                <a:gd name="T2" fmla="*/ 78 w 98"/>
                <a:gd name="T3" fmla="*/ 8 h 645"/>
                <a:gd name="T4" fmla="*/ 0 w 98"/>
                <a:gd name="T5" fmla="*/ 643 h 645"/>
                <a:gd name="T6" fmla="*/ 19 w 98"/>
                <a:gd name="T7" fmla="*/ 645 h 645"/>
                <a:gd name="T8" fmla="*/ 98 w 98"/>
                <a:gd name="T9" fmla="*/ 10 h 645"/>
                <a:gd name="T10" fmla="*/ 86 w 98"/>
                <a:gd name="T11" fmla="*/ 0 h 645"/>
                <a:gd name="T12" fmla="*/ 86 w 98"/>
                <a:gd name="T13" fmla="*/ 0 h 645"/>
                <a:gd name="T14" fmla="*/ 80 w 98"/>
                <a:gd name="T15" fmla="*/ 2 h 645"/>
                <a:gd name="T16" fmla="*/ 78 w 98"/>
                <a:gd name="T17" fmla="*/ 8 h 645"/>
                <a:gd name="T18" fmla="*/ 86 w 98"/>
                <a:gd name="T19" fmla="*/ 0 h 6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8"/>
                <a:gd name="T31" fmla="*/ 0 h 645"/>
                <a:gd name="T32" fmla="*/ 98 w 98"/>
                <a:gd name="T33" fmla="*/ 645 h 64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8" h="645">
                  <a:moveTo>
                    <a:pt x="86" y="0"/>
                  </a:moveTo>
                  <a:lnTo>
                    <a:pt x="78" y="8"/>
                  </a:lnTo>
                  <a:lnTo>
                    <a:pt x="0" y="643"/>
                  </a:lnTo>
                  <a:lnTo>
                    <a:pt x="19" y="645"/>
                  </a:lnTo>
                  <a:lnTo>
                    <a:pt x="98" y="10"/>
                  </a:lnTo>
                  <a:lnTo>
                    <a:pt x="86" y="0"/>
                  </a:lnTo>
                  <a:lnTo>
                    <a:pt x="80" y="2"/>
                  </a:lnTo>
                  <a:lnTo>
                    <a:pt x="78" y="8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2009" name="Line 457">
            <a:extLst>
              <a:ext uri="{FF2B5EF4-FFF2-40B4-BE49-F238E27FC236}">
                <a16:creationId xmlns:a16="http://schemas.microsoft.com/office/drawing/2014/main" id="{4CF20530-F56F-4C53-9106-D6F32DC695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98575" y="4564063"/>
            <a:ext cx="298450" cy="509587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010" name="Text Box 458">
            <a:extLst>
              <a:ext uri="{FF2B5EF4-FFF2-40B4-BE49-F238E27FC236}">
                <a16:creationId xmlns:a16="http://schemas.microsoft.com/office/drawing/2014/main" id="{3F58DF91-C2A5-4610-B492-78A546F20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75" y="2619375"/>
            <a:ext cx="2484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Latn-CS" altLang="en-US" b="1"/>
              <a:t>Fluidni delić u trenutku</a:t>
            </a:r>
            <a:endParaRPr lang="en-US" altLang="en-US" b="1"/>
          </a:p>
        </p:txBody>
      </p:sp>
      <p:grpSp>
        <p:nvGrpSpPr>
          <p:cNvPr id="4" name="Group 485">
            <a:extLst>
              <a:ext uri="{FF2B5EF4-FFF2-40B4-BE49-F238E27FC236}">
                <a16:creationId xmlns:a16="http://schemas.microsoft.com/office/drawing/2014/main" id="{8448E40F-4D77-4B52-8A94-7D6055BA4DF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909888" y="3424238"/>
            <a:ext cx="901700" cy="901700"/>
            <a:chOff x="1623" y="1941"/>
            <a:chExt cx="568" cy="568"/>
          </a:xfrm>
        </p:grpSpPr>
        <p:sp>
          <p:nvSpPr>
            <p:cNvPr id="25657" name="AutoShape 484">
              <a:extLst>
                <a:ext uri="{FF2B5EF4-FFF2-40B4-BE49-F238E27FC236}">
                  <a16:creationId xmlns:a16="http://schemas.microsoft.com/office/drawing/2014/main" id="{C511880E-49DF-4E4D-9B71-3E181F0B04B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23" y="1941"/>
              <a:ext cx="568" cy="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8" name="Freeform 486">
              <a:extLst>
                <a:ext uri="{FF2B5EF4-FFF2-40B4-BE49-F238E27FC236}">
                  <a16:creationId xmlns:a16="http://schemas.microsoft.com/office/drawing/2014/main" id="{583A5043-5711-4557-9F55-ADE2B93FDC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0" y="2482"/>
              <a:ext cx="543" cy="19"/>
            </a:xfrm>
            <a:custGeom>
              <a:avLst/>
              <a:gdLst>
                <a:gd name="T0" fmla="*/ 543 w 543"/>
                <a:gd name="T1" fmla="*/ 10 h 19"/>
                <a:gd name="T2" fmla="*/ 534 w 543"/>
                <a:gd name="T3" fmla="*/ 0 h 19"/>
                <a:gd name="T4" fmla="*/ 0 w 543"/>
                <a:gd name="T5" fmla="*/ 0 h 19"/>
                <a:gd name="T6" fmla="*/ 0 w 543"/>
                <a:gd name="T7" fmla="*/ 19 h 19"/>
                <a:gd name="T8" fmla="*/ 534 w 543"/>
                <a:gd name="T9" fmla="*/ 19 h 19"/>
                <a:gd name="T10" fmla="*/ 543 w 543"/>
                <a:gd name="T11" fmla="*/ 10 h 19"/>
                <a:gd name="T12" fmla="*/ 534 w 543"/>
                <a:gd name="T13" fmla="*/ 19 h 19"/>
                <a:gd name="T14" fmla="*/ 543 w 543"/>
                <a:gd name="T15" fmla="*/ 19 h 19"/>
                <a:gd name="T16" fmla="*/ 543 w 543"/>
                <a:gd name="T17" fmla="*/ 10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43"/>
                <a:gd name="T28" fmla="*/ 0 h 19"/>
                <a:gd name="T29" fmla="*/ 543 w 543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43" h="19">
                  <a:moveTo>
                    <a:pt x="543" y="10"/>
                  </a:moveTo>
                  <a:lnTo>
                    <a:pt x="534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534" y="19"/>
                  </a:lnTo>
                  <a:lnTo>
                    <a:pt x="543" y="10"/>
                  </a:lnTo>
                  <a:lnTo>
                    <a:pt x="534" y="19"/>
                  </a:lnTo>
                  <a:lnTo>
                    <a:pt x="543" y="19"/>
                  </a:lnTo>
                  <a:lnTo>
                    <a:pt x="543" y="1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9" name="Freeform 487">
              <a:extLst>
                <a:ext uri="{FF2B5EF4-FFF2-40B4-BE49-F238E27FC236}">
                  <a16:creationId xmlns:a16="http://schemas.microsoft.com/office/drawing/2014/main" id="{5F0F038D-739E-448F-9D55-170E9BF78A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4" y="1949"/>
              <a:ext cx="19" cy="543"/>
            </a:xfrm>
            <a:custGeom>
              <a:avLst/>
              <a:gdLst>
                <a:gd name="T0" fmla="*/ 10 w 19"/>
                <a:gd name="T1" fmla="*/ 0 h 543"/>
                <a:gd name="T2" fmla="*/ 0 w 19"/>
                <a:gd name="T3" fmla="*/ 9 h 543"/>
                <a:gd name="T4" fmla="*/ 0 w 19"/>
                <a:gd name="T5" fmla="*/ 543 h 543"/>
                <a:gd name="T6" fmla="*/ 19 w 19"/>
                <a:gd name="T7" fmla="*/ 543 h 543"/>
                <a:gd name="T8" fmla="*/ 19 w 19"/>
                <a:gd name="T9" fmla="*/ 9 h 543"/>
                <a:gd name="T10" fmla="*/ 10 w 19"/>
                <a:gd name="T11" fmla="*/ 0 h 543"/>
                <a:gd name="T12" fmla="*/ 19 w 19"/>
                <a:gd name="T13" fmla="*/ 9 h 543"/>
                <a:gd name="T14" fmla="*/ 19 w 19"/>
                <a:gd name="T15" fmla="*/ 0 h 543"/>
                <a:gd name="T16" fmla="*/ 10 w 19"/>
                <a:gd name="T17" fmla="*/ 0 h 5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543"/>
                <a:gd name="T29" fmla="*/ 19 w 19"/>
                <a:gd name="T30" fmla="*/ 543 h 5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543">
                  <a:moveTo>
                    <a:pt x="10" y="0"/>
                  </a:moveTo>
                  <a:lnTo>
                    <a:pt x="0" y="9"/>
                  </a:lnTo>
                  <a:lnTo>
                    <a:pt x="0" y="543"/>
                  </a:lnTo>
                  <a:lnTo>
                    <a:pt x="19" y="543"/>
                  </a:lnTo>
                  <a:lnTo>
                    <a:pt x="19" y="9"/>
                  </a:lnTo>
                  <a:lnTo>
                    <a:pt x="10" y="0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60" name="Freeform 488">
              <a:extLst>
                <a:ext uri="{FF2B5EF4-FFF2-40B4-BE49-F238E27FC236}">
                  <a16:creationId xmlns:a16="http://schemas.microsoft.com/office/drawing/2014/main" id="{39B8C41B-3737-44E5-ADEA-204F8C184B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1" y="1949"/>
              <a:ext cx="543" cy="19"/>
            </a:xfrm>
            <a:custGeom>
              <a:avLst/>
              <a:gdLst>
                <a:gd name="T0" fmla="*/ 0 w 543"/>
                <a:gd name="T1" fmla="*/ 9 h 19"/>
                <a:gd name="T2" fmla="*/ 9 w 543"/>
                <a:gd name="T3" fmla="*/ 19 h 19"/>
                <a:gd name="T4" fmla="*/ 543 w 543"/>
                <a:gd name="T5" fmla="*/ 19 h 19"/>
                <a:gd name="T6" fmla="*/ 543 w 543"/>
                <a:gd name="T7" fmla="*/ 0 h 19"/>
                <a:gd name="T8" fmla="*/ 9 w 543"/>
                <a:gd name="T9" fmla="*/ 0 h 19"/>
                <a:gd name="T10" fmla="*/ 0 w 543"/>
                <a:gd name="T11" fmla="*/ 9 h 19"/>
                <a:gd name="T12" fmla="*/ 9 w 543"/>
                <a:gd name="T13" fmla="*/ 0 h 19"/>
                <a:gd name="T14" fmla="*/ 0 w 543"/>
                <a:gd name="T15" fmla="*/ 0 h 19"/>
                <a:gd name="T16" fmla="*/ 0 w 543"/>
                <a:gd name="T17" fmla="*/ 9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43"/>
                <a:gd name="T28" fmla="*/ 0 h 19"/>
                <a:gd name="T29" fmla="*/ 543 w 543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43" h="19">
                  <a:moveTo>
                    <a:pt x="0" y="9"/>
                  </a:moveTo>
                  <a:lnTo>
                    <a:pt x="9" y="19"/>
                  </a:lnTo>
                  <a:lnTo>
                    <a:pt x="543" y="19"/>
                  </a:lnTo>
                  <a:lnTo>
                    <a:pt x="543" y="0"/>
                  </a:lnTo>
                  <a:lnTo>
                    <a:pt x="9" y="0"/>
                  </a:lnTo>
                  <a:lnTo>
                    <a:pt x="0" y="9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61" name="Freeform 489">
              <a:extLst>
                <a:ext uri="{FF2B5EF4-FFF2-40B4-BE49-F238E27FC236}">
                  <a16:creationId xmlns:a16="http://schemas.microsoft.com/office/drawing/2014/main" id="{7611F7C5-B207-4613-859F-E14F57BD6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1" y="1958"/>
              <a:ext cx="19" cy="543"/>
            </a:xfrm>
            <a:custGeom>
              <a:avLst/>
              <a:gdLst>
                <a:gd name="T0" fmla="*/ 9 w 19"/>
                <a:gd name="T1" fmla="*/ 543 h 543"/>
                <a:gd name="T2" fmla="*/ 19 w 19"/>
                <a:gd name="T3" fmla="*/ 534 h 543"/>
                <a:gd name="T4" fmla="*/ 19 w 19"/>
                <a:gd name="T5" fmla="*/ 0 h 543"/>
                <a:gd name="T6" fmla="*/ 0 w 19"/>
                <a:gd name="T7" fmla="*/ 0 h 543"/>
                <a:gd name="T8" fmla="*/ 0 w 19"/>
                <a:gd name="T9" fmla="*/ 534 h 543"/>
                <a:gd name="T10" fmla="*/ 9 w 19"/>
                <a:gd name="T11" fmla="*/ 543 h 543"/>
                <a:gd name="T12" fmla="*/ 0 w 19"/>
                <a:gd name="T13" fmla="*/ 534 h 543"/>
                <a:gd name="T14" fmla="*/ 0 w 19"/>
                <a:gd name="T15" fmla="*/ 543 h 543"/>
                <a:gd name="T16" fmla="*/ 9 w 19"/>
                <a:gd name="T17" fmla="*/ 543 h 5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543"/>
                <a:gd name="T29" fmla="*/ 19 w 19"/>
                <a:gd name="T30" fmla="*/ 543 h 5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543">
                  <a:moveTo>
                    <a:pt x="9" y="543"/>
                  </a:moveTo>
                  <a:lnTo>
                    <a:pt x="19" y="534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534"/>
                  </a:lnTo>
                  <a:lnTo>
                    <a:pt x="9" y="543"/>
                  </a:lnTo>
                  <a:lnTo>
                    <a:pt x="0" y="534"/>
                  </a:lnTo>
                  <a:lnTo>
                    <a:pt x="0" y="543"/>
                  </a:lnTo>
                  <a:lnTo>
                    <a:pt x="9" y="543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2042" name="Line 490">
            <a:extLst>
              <a:ext uri="{FF2B5EF4-FFF2-40B4-BE49-F238E27FC236}">
                <a16:creationId xmlns:a16="http://schemas.microsoft.com/office/drawing/2014/main" id="{11EC199D-19DE-4A1C-87D9-1D83210C76B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55925" y="4581525"/>
            <a:ext cx="3048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043" name="Text Box 491">
            <a:extLst>
              <a:ext uri="{FF2B5EF4-FFF2-40B4-BE49-F238E27FC236}">
                <a16:creationId xmlns:a16="http://schemas.microsoft.com/office/drawing/2014/main" id="{8BD56726-41D7-48F3-BF6F-314C57BA2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5038" y="5218113"/>
            <a:ext cx="19081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Latn-CS" altLang="en-US" sz="1800" b="1">
                <a:solidFill>
                  <a:schemeClr val="accent2"/>
                </a:solidFill>
              </a:rPr>
              <a:t>Translatorno pomeranje</a:t>
            </a:r>
            <a:endParaRPr lang="en-US" altLang="en-US" sz="1800" b="1">
              <a:solidFill>
                <a:schemeClr val="accent2"/>
              </a:solidFill>
            </a:endParaRPr>
          </a:p>
        </p:txBody>
      </p:sp>
      <p:sp>
        <p:nvSpPr>
          <p:cNvPr id="152044" name="Line 492">
            <a:extLst>
              <a:ext uri="{FF2B5EF4-FFF2-40B4-BE49-F238E27FC236}">
                <a16:creationId xmlns:a16="http://schemas.microsoft.com/office/drawing/2014/main" id="{105D1067-ECF1-47AA-AD49-D5490D308C5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96975" y="2943225"/>
            <a:ext cx="144463" cy="684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046" name="Text Box 494">
            <a:extLst>
              <a:ext uri="{FF2B5EF4-FFF2-40B4-BE49-F238E27FC236}">
                <a16:creationId xmlns:a16="http://schemas.microsoft.com/office/drawing/2014/main" id="{7A834D8A-EB7F-4F00-B1BD-E31FB4735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225" y="5140325"/>
            <a:ext cx="11160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Latn-CS" altLang="en-US" sz="1800" b="1">
                <a:solidFill>
                  <a:srgbClr val="FF00FF"/>
                </a:solidFill>
              </a:rPr>
              <a:t>Opšte </a:t>
            </a:r>
          </a:p>
          <a:p>
            <a:pPr eaLnBrk="1" hangingPunct="1"/>
            <a:r>
              <a:rPr lang="sr-Latn-CS" altLang="en-US" sz="1800" b="1">
                <a:solidFill>
                  <a:srgbClr val="FF00FF"/>
                </a:solidFill>
              </a:rPr>
              <a:t>kretanje</a:t>
            </a:r>
            <a:endParaRPr lang="en-US" altLang="en-US" sz="1800" b="1">
              <a:solidFill>
                <a:srgbClr val="FF00FF"/>
              </a:solidFill>
            </a:endParaRPr>
          </a:p>
        </p:txBody>
      </p:sp>
      <p:grpSp>
        <p:nvGrpSpPr>
          <p:cNvPr id="5" name="Group 496">
            <a:extLst>
              <a:ext uri="{FF2B5EF4-FFF2-40B4-BE49-F238E27FC236}">
                <a16:creationId xmlns:a16="http://schemas.microsoft.com/office/drawing/2014/main" id="{E5C2C58C-0FC2-4C67-B8E9-470DDE2D203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744788" y="2574925"/>
            <a:ext cx="219075" cy="404813"/>
            <a:chOff x="1519" y="1406"/>
            <a:chExt cx="138" cy="255"/>
          </a:xfrm>
        </p:grpSpPr>
        <p:sp>
          <p:nvSpPr>
            <p:cNvPr id="25654" name="AutoShape 495">
              <a:extLst>
                <a:ext uri="{FF2B5EF4-FFF2-40B4-BE49-F238E27FC236}">
                  <a16:creationId xmlns:a16="http://schemas.microsoft.com/office/drawing/2014/main" id="{0A125679-88C2-4851-AA6E-620297E08CE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519" y="1412"/>
              <a:ext cx="138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5" name="Rectangle 497">
              <a:extLst>
                <a:ext uri="{FF2B5EF4-FFF2-40B4-BE49-F238E27FC236}">
                  <a16:creationId xmlns:a16="http://schemas.microsoft.com/office/drawing/2014/main" id="{CA53C645-F82C-405A-9AED-8C2B6282AF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3" y="1527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o</a:t>
              </a:r>
              <a:endParaRPr lang="en-US" altLang="en-US" sz="1800"/>
            </a:p>
          </p:txBody>
        </p:sp>
        <p:sp>
          <p:nvSpPr>
            <p:cNvPr id="25656" name="Rectangle 498">
              <a:extLst>
                <a:ext uri="{FF2B5EF4-FFF2-40B4-BE49-F238E27FC236}">
                  <a16:creationId xmlns:a16="http://schemas.microsoft.com/office/drawing/2014/main" id="{04A99E37-71D7-4E34-BFCB-76CAAFF3ED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2" y="1406"/>
              <a:ext cx="53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t</a:t>
              </a:r>
              <a:endParaRPr lang="en-US" altLang="en-US" sz="1800"/>
            </a:p>
          </p:txBody>
        </p:sp>
      </p:grpSp>
      <p:sp>
        <p:nvSpPr>
          <p:cNvPr id="152051" name="Text Box 499">
            <a:extLst>
              <a:ext uri="{FF2B5EF4-FFF2-40B4-BE49-F238E27FC236}">
                <a16:creationId xmlns:a16="http://schemas.microsoft.com/office/drawing/2014/main" id="{B3E6AA06-7474-412D-AF4C-BECD46BAC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9613" y="2763838"/>
            <a:ext cx="2484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Latn-CS" altLang="en-US" b="1"/>
              <a:t>Fluidni delić u trenutku</a:t>
            </a:r>
            <a:endParaRPr lang="en-US" altLang="en-US" b="1"/>
          </a:p>
        </p:txBody>
      </p:sp>
      <p:sp>
        <p:nvSpPr>
          <p:cNvPr id="152052" name="Line 500">
            <a:extLst>
              <a:ext uri="{FF2B5EF4-FFF2-40B4-BE49-F238E27FC236}">
                <a16:creationId xmlns:a16="http://schemas.microsoft.com/office/drawing/2014/main" id="{0F58CA0C-8D06-400E-9031-3774EA8884B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05038" y="3016250"/>
            <a:ext cx="107950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" name="Group 503">
            <a:extLst>
              <a:ext uri="{FF2B5EF4-FFF2-40B4-BE49-F238E27FC236}">
                <a16:creationId xmlns:a16="http://schemas.microsoft.com/office/drawing/2014/main" id="{58B9F5ED-6796-4CA7-BFF1-ECD8E01FE55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661025" y="2687638"/>
            <a:ext cx="857250" cy="434975"/>
            <a:chOff x="3379" y="1500"/>
            <a:chExt cx="540" cy="274"/>
          </a:xfrm>
        </p:grpSpPr>
        <p:sp>
          <p:nvSpPr>
            <p:cNvPr id="25648" name="AutoShape 502">
              <a:extLst>
                <a:ext uri="{FF2B5EF4-FFF2-40B4-BE49-F238E27FC236}">
                  <a16:creationId xmlns:a16="http://schemas.microsoft.com/office/drawing/2014/main" id="{80724C02-404F-432F-96BC-795DC1AAC78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379" y="1525"/>
              <a:ext cx="54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9" name="Rectangle 504">
              <a:extLst>
                <a:ext uri="{FF2B5EF4-FFF2-40B4-BE49-F238E27FC236}">
                  <a16:creationId xmlns:a16="http://schemas.microsoft.com/office/drawing/2014/main" id="{48A6D317-9F58-485C-8447-5CFF43D7CE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519"/>
              <a:ext cx="53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t</a:t>
              </a:r>
              <a:endParaRPr lang="en-US" altLang="en-US" sz="1800"/>
            </a:p>
          </p:txBody>
        </p:sp>
        <p:sp>
          <p:nvSpPr>
            <p:cNvPr id="25650" name="Rectangle 505">
              <a:extLst>
                <a:ext uri="{FF2B5EF4-FFF2-40B4-BE49-F238E27FC236}">
                  <a16:creationId xmlns:a16="http://schemas.microsoft.com/office/drawing/2014/main" id="{A4099254-C3D1-4B12-B642-5B66742CCB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2" y="1519"/>
              <a:ext cx="53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t</a:t>
              </a:r>
              <a:endParaRPr lang="en-US" altLang="en-US" sz="1800"/>
            </a:p>
          </p:txBody>
        </p:sp>
        <p:sp>
          <p:nvSpPr>
            <p:cNvPr id="25651" name="Rectangle 506">
              <a:extLst>
                <a:ext uri="{FF2B5EF4-FFF2-40B4-BE49-F238E27FC236}">
                  <a16:creationId xmlns:a16="http://schemas.microsoft.com/office/drawing/2014/main" id="{9440A022-A040-49D0-A76C-3EC7549AA3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4" y="1640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o</a:t>
              </a:r>
              <a:endParaRPr lang="en-US" altLang="en-US" sz="1800"/>
            </a:p>
          </p:txBody>
        </p:sp>
        <p:sp>
          <p:nvSpPr>
            <p:cNvPr id="25652" name="Rectangle 507">
              <a:extLst>
                <a:ext uri="{FF2B5EF4-FFF2-40B4-BE49-F238E27FC236}">
                  <a16:creationId xmlns:a16="http://schemas.microsoft.com/office/drawing/2014/main" id="{BD222387-DB4E-4900-A6B6-F96B4A7B2E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5" y="1500"/>
              <a:ext cx="9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endParaRPr lang="en-US" altLang="en-US" sz="1800"/>
            </a:p>
          </p:txBody>
        </p:sp>
        <p:sp>
          <p:nvSpPr>
            <p:cNvPr id="25653" name="Rectangle 508">
              <a:extLst>
                <a:ext uri="{FF2B5EF4-FFF2-40B4-BE49-F238E27FC236}">
                  <a16:creationId xmlns:a16="http://schemas.microsoft.com/office/drawing/2014/main" id="{EB09B29C-2A08-44A0-A054-2A9A84C08F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6" y="1500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 sz="1800"/>
            </a:p>
          </p:txBody>
        </p:sp>
      </p:grpSp>
      <p:grpSp>
        <p:nvGrpSpPr>
          <p:cNvPr id="7" name="Group 511">
            <a:extLst>
              <a:ext uri="{FF2B5EF4-FFF2-40B4-BE49-F238E27FC236}">
                <a16:creationId xmlns:a16="http://schemas.microsoft.com/office/drawing/2014/main" id="{6D113B9A-76B5-4462-BC46-2867853A5AF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383088" y="3451225"/>
            <a:ext cx="1054100" cy="1054100"/>
            <a:chOff x="2548" y="1830"/>
            <a:chExt cx="664" cy="664"/>
          </a:xfrm>
        </p:grpSpPr>
        <p:sp>
          <p:nvSpPr>
            <p:cNvPr id="25643" name="AutoShape 510">
              <a:extLst>
                <a:ext uri="{FF2B5EF4-FFF2-40B4-BE49-F238E27FC236}">
                  <a16:creationId xmlns:a16="http://schemas.microsoft.com/office/drawing/2014/main" id="{1C4CFA26-822E-4C14-AF99-846005A6F0D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548" y="1830"/>
              <a:ext cx="664" cy="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4" name="Freeform 512">
              <a:extLst>
                <a:ext uri="{FF2B5EF4-FFF2-40B4-BE49-F238E27FC236}">
                  <a16:creationId xmlns:a16="http://schemas.microsoft.com/office/drawing/2014/main" id="{61DD1169-D7A9-4B48-8E75-149BCDCC99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5" y="2467"/>
              <a:ext cx="637" cy="19"/>
            </a:xfrm>
            <a:custGeom>
              <a:avLst/>
              <a:gdLst>
                <a:gd name="T0" fmla="*/ 637 w 637"/>
                <a:gd name="T1" fmla="*/ 10 h 19"/>
                <a:gd name="T2" fmla="*/ 630 w 637"/>
                <a:gd name="T3" fmla="*/ 0 h 19"/>
                <a:gd name="T4" fmla="*/ 0 w 637"/>
                <a:gd name="T5" fmla="*/ 0 h 19"/>
                <a:gd name="T6" fmla="*/ 0 w 637"/>
                <a:gd name="T7" fmla="*/ 19 h 19"/>
                <a:gd name="T8" fmla="*/ 630 w 637"/>
                <a:gd name="T9" fmla="*/ 19 h 19"/>
                <a:gd name="T10" fmla="*/ 637 w 637"/>
                <a:gd name="T11" fmla="*/ 10 h 19"/>
                <a:gd name="T12" fmla="*/ 630 w 637"/>
                <a:gd name="T13" fmla="*/ 19 h 19"/>
                <a:gd name="T14" fmla="*/ 637 w 637"/>
                <a:gd name="T15" fmla="*/ 19 h 19"/>
                <a:gd name="T16" fmla="*/ 637 w 637"/>
                <a:gd name="T17" fmla="*/ 10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7"/>
                <a:gd name="T28" fmla="*/ 0 h 19"/>
                <a:gd name="T29" fmla="*/ 637 w 637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7" h="19">
                  <a:moveTo>
                    <a:pt x="637" y="10"/>
                  </a:moveTo>
                  <a:lnTo>
                    <a:pt x="63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630" y="19"/>
                  </a:lnTo>
                  <a:lnTo>
                    <a:pt x="637" y="10"/>
                  </a:lnTo>
                  <a:lnTo>
                    <a:pt x="630" y="19"/>
                  </a:lnTo>
                  <a:lnTo>
                    <a:pt x="637" y="19"/>
                  </a:lnTo>
                  <a:lnTo>
                    <a:pt x="637" y="1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5" name="Freeform 513">
              <a:extLst>
                <a:ext uri="{FF2B5EF4-FFF2-40B4-BE49-F238E27FC236}">
                  <a16:creationId xmlns:a16="http://schemas.microsoft.com/office/drawing/2014/main" id="{29F3B67D-5A9A-4D8B-9546-1A8B40437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5" y="1838"/>
              <a:ext cx="17" cy="639"/>
            </a:xfrm>
            <a:custGeom>
              <a:avLst/>
              <a:gdLst>
                <a:gd name="T0" fmla="*/ 10 w 17"/>
                <a:gd name="T1" fmla="*/ 0 h 639"/>
                <a:gd name="T2" fmla="*/ 0 w 17"/>
                <a:gd name="T3" fmla="*/ 9 h 639"/>
                <a:gd name="T4" fmla="*/ 0 w 17"/>
                <a:gd name="T5" fmla="*/ 639 h 639"/>
                <a:gd name="T6" fmla="*/ 17 w 17"/>
                <a:gd name="T7" fmla="*/ 639 h 639"/>
                <a:gd name="T8" fmla="*/ 17 w 17"/>
                <a:gd name="T9" fmla="*/ 9 h 639"/>
                <a:gd name="T10" fmla="*/ 10 w 17"/>
                <a:gd name="T11" fmla="*/ 0 h 639"/>
                <a:gd name="T12" fmla="*/ 17 w 17"/>
                <a:gd name="T13" fmla="*/ 9 h 639"/>
                <a:gd name="T14" fmla="*/ 17 w 17"/>
                <a:gd name="T15" fmla="*/ 0 h 639"/>
                <a:gd name="T16" fmla="*/ 10 w 17"/>
                <a:gd name="T17" fmla="*/ 0 h 6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639"/>
                <a:gd name="T29" fmla="*/ 17 w 17"/>
                <a:gd name="T30" fmla="*/ 639 h 63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639">
                  <a:moveTo>
                    <a:pt x="10" y="0"/>
                  </a:moveTo>
                  <a:lnTo>
                    <a:pt x="0" y="9"/>
                  </a:lnTo>
                  <a:lnTo>
                    <a:pt x="0" y="639"/>
                  </a:lnTo>
                  <a:lnTo>
                    <a:pt x="17" y="639"/>
                  </a:lnTo>
                  <a:lnTo>
                    <a:pt x="17" y="9"/>
                  </a:lnTo>
                  <a:lnTo>
                    <a:pt x="10" y="0"/>
                  </a:lnTo>
                  <a:lnTo>
                    <a:pt x="17" y="9"/>
                  </a:lnTo>
                  <a:lnTo>
                    <a:pt x="17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6" name="Freeform 514">
              <a:extLst>
                <a:ext uri="{FF2B5EF4-FFF2-40B4-BE49-F238E27FC236}">
                  <a16:creationId xmlns:a16="http://schemas.microsoft.com/office/drawing/2014/main" id="{56C05FE1-61A5-44AB-A64B-AFB6136B4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6" y="1838"/>
              <a:ext cx="639" cy="19"/>
            </a:xfrm>
            <a:custGeom>
              <a:avLst/>
              <a:gdLst>
                <a:gd name="T0" fmla="*/ 0 w 639"/>
                <a:gd name="T1" fmla="*/ 9 h 19"/>
                <a:gd name="T2" fmla="*/ 9 w 639"/>
                <a:gd name="T3" fmla="*/ 19 h 19"/>
                <a:gd name="T4" fmla="*/ 639 w 639"/>
                <a:gd name="T5" fmla="*/ 19 h 19"/>
                <a:gd name="T6" fmla="*/ 639 w 639"/>
                <a:gd name="T7" fmla="*/ 0 h 19"/>
                <a:gd name="T8" fmla="*/ 9 w 639"/>
                <a:gd name="T9" fmla="*/ 0 h 19"/>
                <a:gd name="T10" fmla="*/ 0 w 639"/>
                <a:gd name="T11" fmla="*/ 9 h 19"/>
                <a:gd name="T12" fmla="*/ 9 w 639"/>
                <a:gd name="T13" fmla="*/ 0 h 19"/>
                <a:gd name="T14" fmla="*/ 0 w 639"/>
                <a:gd name="T15" fmla="*/ 0 h 19"/>
                <a:gd name="T16" fmla="*/ 0 w 639"/>
                <a:gd name="T17" fmla="*/ 9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9"/>
                <a:gd name="T28" fmla="*/ 0 h 19"/>
                <a:gd name="T29" fmla="*/ 639 w 639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9" h="19">
                  <a:moveTo>
                    <a:pt x="0" y="9"/>
                  </a:moveTo>
                  <a:lnTo>
                    <a:pt x="9" y="19"/>
                  </a:lnTo>
                  <a:lnTo>
                    <a:pt x="639" y="19"/>
                  </a:lnTo>
                  <a:lnTo>
                    <a:pt x="639" y="0"/>
                  </a:lnTo>
                  <a:lnTo>
                    <a:pt x="9" y="0"/>
                  </a:lnTo>
                  <a:lnTo>
                    <a:pt x="0" y="9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7" name="Freeform 515">
              <a:extLst>
                <a:ext uri="{FF2B5EF4-FFF2-40B4-BE49-F238E27FC236}">
                  <a16:creationId xmlns:a16="http://schemas.microsoft.com/office/drawing/2014/main" id="{CEA3A712-CD2F-49EE-8162-D0A751637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6" y="1847"/>
              <a:ext cx="19" cy="639"/>
            </a:xfrm>
            <a:custGeom>
              <a:avLst/>
              <a:gdLst>
                <a:gd name="T0" fmla="*/ 9 w 19"/>
                <a:gd name="T1" fmla="*/ 639 h 639"/>
                <a:gd name="T2" fmla="*/ 19 w 19"/>
                <a:gd name="T3" fmla="*/ 630 h 639"/>
                <a:gd name="T4" fmla="*/ 19 w 19"/>
                <a:gd name="T5" fmla="*/ 0 h 639"/>
                <a:gd name="T6" fmla="*/ 0 w 19"/>
                <a:gd name="T7" fmla="*/ 0 h 639"/>
                <a:gd name="T8" fmla="*/ 0 w 19"/>
                <a:gd name="T9" fmla="*/ 630 h 639"/>
                <a:gd name="T10" fmla="*/ 9 w 19"/>
                <a:gd name="T11" fmla="*/ 639 h 639"/>
                <a:gd name="T12" fmla="*/ 0 w 19"/>
                <a:gd name="T13" fmla="*/ 630 h 639"/>
                <a:gd name="T14" fmla="*/ 0 w 19"/>
                <a:gd name="T15" fmla="*/ 639 h 639"/>
                <a:gd name="T16" fmla="*/ 9 w 19"/>
                <a:gd name="T17" fmla="*/ 639 h 6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639"/>
                <a:gd name="T29" fmla="*/ 19 w 19"/>
                <a:gd name="T30" fmla="*/ 639 h 63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639">
                  <a:moveTo>
                    <a:pt x="9" y="639"/>
                  </a:moveTo>
                  <a:lnTo>
                    <a:pt x="19" y="63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630"/>
                  </a:lnTo>
                  <a:lnTo>
                    <a:pt x="9" y="639"/>
                  </a:lnTo>
                  <a:lnTo>
                    <a:pt x="0" y="630"/>
                  </a:lnTo>
                  <a:lnTo>
                    <a:pt x="0" y="639"/>
                  </a:lnTo>
                  <a:lnTo>
                    <a:pt x="9" y="639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2068" name="Line 516">
            <a:extLst>
              <a:ext uri="{FF2B5EF4-FFF2-40B4-BE49-F238E27FC236}">
                <a16:creationId xmlns:a16="http://schemas.microsoft.com/office/drawing/2014/main" id="{211D7B07-92BE-4A72-94C3-D402AB3D8E7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67238" y="4581525"/>
            <a:ext cx="304800" cy="609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069" name="Text Box 517">
            <a:extLst>
              <a:ext uri="{FF2B5EF4-FFF2-40B4-BE49-F238E27FC236}">
                <a16:creationId xmlns:a16="http://schemas.microsoft.com/office/drawing/2014/main" id="{EC67A95A-B342-4F48-8F1C-9B30AD435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6350" y="5218113"/>
            <a:ext cx="19081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Latn-CS" altLang="en-US" sz="1800" b="1">
                <a:solidFill>
                  <a:srgbClr val="FF0000"/>
                </a:solidFill>
              </a:rPr>
              <a:t>Linearna deformacija</a:t>
            </a:r>
            <a:endParaRPr lang="en-US" altLang="en-US" sz="1800" b="1">
              <a:solidFill>
                <a:srgbClr val="FF0000"/>
              </a:solidFill>
            </a:endParaRPr>
          </a:p>
        </p:txBody>
      </p:sp>
      <p:grpSp>
        <p:nvGrpSpPr>
          <p:cNvPr id="8" name="Group 520">
            <a:extLst>
              <a:ext uri="{FF2B5EF4-FFF2-40B4-BE49-F238E27FC236}">
                <a16:creationId xmlns:a16="http://schemas.microsoft.com/office/drawing/2014/main" id="{C423D692-8B35-4CA9-9928-92C4824DE7B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810250" y="3497263"/>
            <a:ext cx="1022350" cy="1022350"/>
            <a:chOff x="2558" y="1840"/>
            <a:chExt cx="644" cy="644"/>
          </a:xfrm>
        </p:grpSpPr>
        <p:sp>
          <p:nvSpPr>
            <p:cNvPr id="25638" name="AutoShape 519">
              <a:extLst>
                <a:ext uri="{FF2B5EF4-FFF2-40B4-BE49-F238E27FC236}">
                  <a16:creationId xmlns:a16="http://schemas.microsoft.com/office/drawing/2014/main" id="{BBD322FC-526F-4DA7-958B-4FD4E6B14E5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558" y="1840"/>
              <a:ext cx="644" cy="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9" name="Freeform 521">
              <a:extLst>
                <a:ext uri="{FF2B5EF4-FFF2-40B4-BE49-F238E27FC236}">
                  <a16:creationId xmlns:a16="http://schemas.microsoft.com/office/drawing/2014/main" id="{55232766-1DF3-4F43-BC6D-1D5415ECC9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5" y="1848"/>
              <a:ext cx="537" cy="100"/>
            </a:xfrm>
            <a:custGeom>
              <a:avLst/>
              <a:gdLst>
                <a:gd name="T0" fmla="*/ 537 w 537"/>
                <a:gd name="T1" fmla="*/ 9 h 100"/>
                <a:gd name="T2" fmla="*/ 527 w 537"/>
                <a:gd name="T3" fmla="*/ 2 h 100"/>
                <a:gd name="T4" fmla="*/ 0 w 537"/>
                <a:gd name="T5" fmla="*/ 82 h 100"/>
                <a:gd name="T6" fmla="*/ 4 w 537"/>
                <a:gd name="T7" fmla="*/ 100 h 100"/>
                <a:gd name="T8" fmla="*/ 529 w 537"/>
                <a:gd name="T9" fmla="*/ 21 h 100"/>
                <a:gd name="T10" fmla="*/ 537 w 537"/>
                <a:gd name="T11" fmla="*/ 9 h 100"/>
                <a:gd name="T12" fmla="*/ 537 w 537"/>
                <a:gd name="T13" fmla="*/ 9 h 100"/>
                <a:gd name="T14" fmla="*/ 535 w 537"/>
                <a:gd name="T15" fmla="*/ 0 h 100"/>
                <a:gd name="T16" fmla="*/ 527 w 537"/>
                <a:gd name="T17" fmla="*/ 2 h 100"/>
                <a:gd name="T18" fmla="*/ 537 w 537"/>
                <a:gd name="T19" fmla="*/ 9 h 1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7"/>
                <a:gd name="T31" fmla="*/ 0 h 100"/>
                <a:gd name="T32" fmla="*/ 537 w 537"/>
                <a:gd name="T33" fmla="*/ 100 h 1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7" h="100">
                  <a:moveTo>
                    <a:pt x="537" y="9"/>
                  </a:moveTo>
                  <a:lnTo>
                    <a:pt x="527" y="2"/>
                  </a:lnTo>
                  <a:lnTo>
                    <a:pt x="0" y="82"/>
                  </a:lnTo>
                  <a:lnTo>
                    <a:pt x="4" y="100"/>
                  </a:lnTo>
                  <a:lnTo>
                    <a:pt x="529" y="21"/>
                  </a:lnTo>
                  <a:lnTo>
                    <a:pt x="537" y="9"/>
                  </a:lnTo>
                  <a:lnTo>
                    <a:pt x="535" y="0"/>
                  </a:lnTo>
                  <a:lnTo>
                    <a:pt x="527" y="2"/>
                  </a:lnTo>
                  <a:lnTo>
                    <a:pt x="537" y="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0" name="Freeform 522">
              <a:extLst>
                <a:ext uri="{FF2B5EF4-FFF2-40B4-BE49-F238E27FC236}">
                  <a16:creationId xmlns:a16="http://schemas.microsoft.com/office/drawing/2014/main" id="{EAE47E20-AEB5-4C08-8B21-FE548E29D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" y="1857"/>
              <a:ext cx="100" cy="537"/>
            </a:xfrm>
            <a:custGeom>
              <a:avLst/>
              <a:gdLst>
                <a:gd name="T0" fmla="*/ 91 w 100"/>
                <a:gd name="T1" fmla="*/ 537 h 537"/>
                <a:gd name="T2" fmla="*/ 98 w 100"/>
                <a:gd name="T3" fmla="*/ 527 h 537"/>
                <a:gd name="T4" fmla="*/ 18 w 100"/>
                <a:gd name="T5" fmla="*/ 0 h 537"/>
                <a:gd name="T6" fmla="*/ 0 w 100"/>
                <a:gd name="T7" fmla="*/ 4 h 537"/>
                <a:gd name="T8" fmla="*/ 79 w 100"/>
                <a:gd name="T9" fmla="*/ 529 h 537"/>
                <a:gd name="T10" fmla="*/ 91 w 100"/>
                <a:gd name="T11" fmla="*/ 537 h 537"/>
                <a:gd name="T12" fmla="*/ 91 w 100"/>
                <a:gd name="T13" fmla="*/ 537 h 537"/>
                <a:gd name="T14" fmla="*/ 100 w 100"/>
                <a:gd name="T15" fmla="*/ 535 h 537"/>
                <a:gd name="T16" fmla="*/ 98 w 100"/>
                <a:gd name="T17" fmla="*/ 527 h 537"/>
                <a:gd name="T18" fmla="*/ 91 w 100"/>
                <a:gd name="T19" fmla="*/ 537 h 5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0"/>
                <a:gd name="T31" fmla="*/ 0 h 537"/>
                <a:gd name="T32" fmla="*/ 100 w 100"/>
                <a:gd name="T33" fmla="*/ 537 h 53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0" h="537">
                  <a:moveTo>
                    <a:pt x="91" y="537"/>
                  </a:moveTo>
                  <a:lnTo>
                    <a:pt x="98" y="527"/>
                  </a:lnTo>
                  <a:lnTo>
                    <a:pt x="18" y="0"/>
                  </a:lnTo>
                  <a:lnTo>
                    <a:pt x="0" y="4"/>
                  </a:lnTo>
                  <a:lnTo>
                    <a:pt x="79" y="529"/>
                  </a:lnTo>
                  <a:lnTo>
                    <a:pt x="91" y="537"/>
                  </a:lnTo>
                  <a:lnTo>
                    <a:pt x="100" y="535"/>
                  </a:lnTo>
                  <a:lnTo>
                    <a:pt x="98" y="527"/>
                  </a:lnTo>
                  <a:lnTo>
                    <a:pt x="91" y="53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1" name="Freeform 523">
              <a:extLst>
                <a:ext uri="{FF2B5EF4-FFF2-40B4-BE49-F238E27FC236}">
                  <a16:creationId xmlns:a16="http://schemas.microsoft.com/office/drawing/2014/main" id="{5BD7D91F-F377-4474-9EA2-97F99B6271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8" y="2376"/>
              <a:ext cx="537" cy="100"/>
            </a:xfrm>
            <a:custGeom>
              <a:avLst/>
              <a:gdLst>
                <a:gd name="T0" fmla="*/ 0 w 537"/>
                <a:gd name="T1" fmla="*/ 91 h 100"/>
                <a:gd name="T2" fmla="*/ 10 w 537"/>
                <a:gd name="T3" fmla="*/ 98 h 100"/>
                <a:gd name="T4" fmla="*/ 537 w 537"/>
                <a:gd name="T5" fmla="*/ 18 h 100"/>
                <a:gd name="T6" fmla="*/ 533 w 537"/>
                <a:gd name="T7" fmla="*/ 0 h 100"/>
                <a:gd name="T8" fmla="*/ 8 w 537"/>
                <a:gd name="T9" fmla="*/ 79 h 100"/>
                <a:gd name="T10" fmla="*/ 0 w 537"/>
                <a:gd name="T11" fmla="*/ 91 h 100"/>
                <a:gd name="T12" fmla="*/ 0 w 537"/>
                <a:gd name="T13" fmla="*/ 91 h 100"/>
                <a:gd name="T14" fmla="*/ 2 w 537"/>
                <a:gd name="T15" fmla="*/ 100 h 100"/>
                <a:gd name="T16" fmla="*/ 10 w 537"/>
                <a:gd name="T17" fmla="*/ 98 h 100"/>
                <a:gd name="T18" fmla="*/ 0 w 537"/>
                <a:gd name="T19" fmla="*/ 91 h 1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7"/>
                <a:gd name="T31" fmla="*/ 0 h 100"/>
                <a:gd name="T32" fmla="*/ 537 w 537"/>
                <a:gd name="T33" fmla="*/ 100 h 1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7" h="100">
                  <a:moveTo>
                    <a:pt x="0" y="91"/>
                  </a:moveTo>
                  <a:lnTo>
                    <a:pt x="10" y="98"/>
                  </a:lnTo>
                  <a:lnTo>
                    <a:pt x="537" y="18"/>
                  </a:lnTo>
                  <a:lnTo>
                    <a:pt x="533" y="0"/>
                  </a:lnTo>
                  <a:lnTo>
                    <a:pt x="8" y="79"/>
                  </a:lnTo>
                  <a:lnTo>
                    <a:pt x="0" y="91"/>
                  </a:lnTo>
                  <a:lnTo>
                    <a:pt x="2" y="100"/>
                  </a:lnTo>
                  <a:lnTo>
                    <a:pt x="10" y="98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2" name="Freeform 524">
              <a:extLst>
                <a:ext uri="{FF2B5EF4-FFF2-40B4-BE49-F238E27FC236}">
                  <a16:creationId xmlns:a16="http://schemas.microsoft.com/office/drawing/2014/main" id="{810E9D65-4530-4AF9-B630-C1D885892A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6" y="1930"/>
              <a:ext cx="100" cy="537"/>
            </a:xfrm>
            <a:custGeom>
              <a:avLst/>
              <a:gdLst>
                <a:gd name="T0" fmla="*/ 9 w 100"/>
                <a:gd name="T1" fmla="*/ 0 h 537"/>
                <a:gd name="T2" fmla="*/ 2 w 100"/>
                <a:gd name="T3" fmla="*/ 10 h 537"/>
                <a:gd name="T4" fmla="*/ 82 w 100"/>
                <a:gd name="T5" fmla="*/ 537 h 537"/>
                <a:gd name="T6" fmla="*/ 100 w 100"/>
                <a:gd name="T7" fmla="*/ 533 h 537"/>
                <a:gd name="T8" fmla="*/ 21 w 100"/>
                <a:gd name="T9" fmla="*/ 8 h 537"/>
                <a:gd name="T10" fmla="*/ 9 w 100"/>
                <a:gd name="T11" fmla="*/ 0 h 537"/>
                <a:gd name="T12" fmla="*/ 9 w 100"/>
                <a:gd name="T13" fmla="*/ 0 h 537"/>
                <a:gd name="T14" fmla="*/ 0 w 100"/>
                <a:gd name="T15" fmla="*/ 2 h 537"/>
                <a:gd name="T16" fmla="*/ 2 w 100"/>
                <a:gd name="T17" fmla="*/ 10 h 537"/>
                <a:gd name="T18" fmla="*/ 9 w 100"/>
                <a:gd name="T19" fmla="*/ 0 h 5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0"/>
                <a:gd name="T31" fmla="*/ 0 h 537"/>
                <a:gd name="T32" fmla="*/ 100 w 100"/>
                <a:gd name="T33" fmla="*/ 537 h 53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0" h="537">
                  <a:moveTo>
                    <a:pt x="9" y="0"/>
                  </a:moveTo>
                  <a:lnTo>
                    <a:pt x="2" y="10"/>
                  </a:lnTo>
                  <a:lnTo>
                    <a:pt x="82" y="537"/>
                  </a:lnTo>
                  <a:lnTo>
                    <a:pt x="100" y="533"/>
                  </a:lnTo>
                  <a:lnTo>
                    <a:pt x="21" y="8"/>
                  </a:lnTo>
                  <a:lnTo>
                    <a:pt x="9" y="0"/>
                  </a:lnTo>
                  <a:lnTo>
                    <a:pt x="0" y="2"/>
                  </a:lnTo>
                  <a:lnTo>
                    <a:pt x="2" y="1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2077" name="Line 525">
            <a:extLst>
              <a:ext uri="{FF2B5EF4-FFF2-40B4-BE49-F238E27FC236}">
                <a16:creationId xmlns:a16="http://schemas.microsoft.com/office/drawing/2014/main" id="{1864F77E-FE36-4924-9DE3-50BC6030263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88075" y="4581525"/>
            <a:ext cx="3048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078" name="Text Box 526">
            <a:extLst>
              <a:ext uri="{FF2B5EF4-FFF2-40B4-BE49-F238E27FC236}">
                <a16:creationId xmlns:a16="http://schemas.microsoft.com/office/drawing/2014/main" id="{3DD3802E-49A8-47E9-9285-508A5E96C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7188" y="5218113"/>
            <a:ext cx="19081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Latn-CS" altLang="en-US" sz="1800" b="1">
                <a:solidFill>
                  <a:schemeClr val="accent2"/>
                </a:solidFill>
              </a:rPr>
              <a:t>Rotacija</a:t>
            </a:r>
            <a:endParaRPr lang="en-US" altLang="en-US" sz="1800" b="1">
              <a:solidFill>
                <a:schemeClr val="accent2"/>
              </a:solidFill>
            </a:endParaRPr>
          </a:p>
        </p:txBody>
      </p:sp>
      <p:grpSp>
        <p:nvGrpSpPr>
          <p:cNvPr id="9" name="Group 529">
            <a:extLst>
              <a:ext uri="{FF2B5EF4-FFF2-40B4-BE49-F238E27FC236}">
                <a16:creationId xmlns:a16="http://schemas.microsoft.com/office/drawing/2014/main" id="{FC50E64D-DF78-4653-9619-39C46B49B90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610475" y="3576638"/>
            <a:ext cx="1111250" cy="931862"/>
            <a:chOff x="4626" y="2160"/>
            <a:chExt cx="700" cy="587"/>
          </a:xfrm>
        </p:grpSpPr>
        <p:sp>
          <p:nvSpPr>
            <p:cNvPr id="25633" name="AutoShape 528">
              <a:extLst>
                <a:ext uri="{FF2B5EF4-FFF2-40B4-BE49-F238E27FC236}">
                  <a16:creationId xmlns:a16="http://schemas.microsoft.com/office/drawing/2014/main" id="{B18BC146-057A-4DFF-A494-068D6F097C8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626" y="2160"/>
              <a:ext cx="700" cy="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4" name="Freeform 530">
              <a:extLst>
                <a:ext uri="{FF2B5EF4-FFF2-40B4-BE49-F238E27FC236}">
                  <a16:creationId xmlns:a16="http://schemas.microsoft.com/office/drawing/2014/main" id="{1A8297AF-7209-40AB-9BDC-19C5C7CC65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4" y="2170"/>
              <a:ext cx="502" cy="126"/>
            </a:xfrm>
            <a:custGeom>
              <a:avLst/>
              <a:gdLst>
                <a:gd name="T0" fmla="*/ 499 w 502"/>
                <a:gd name="T1" fmla="*/ 13 h 126"/>
                <a:gd name="T2" fmla="*/ 489 w 502"/>
                <a:gd name="T3" fmla="*/ 2 h 126"/>
                <a:gd name="T4" fmla="*/ 0 w 502"/>
                <a:gd name="T5" fmla="*/ 109 h 126"/>
                <a:gd name="T6" fmla="*/ 4 w 502"/>
                <a:gd name="T7" fmla="*/ 126 h 126"/>
                <a:gd name="T8" fmla="*/ 493 w 502"/>
                <a:gd name="T9" fmla="*/ 19 h 126"/>
                <a:gd name="T10" fmla="*/ 499 w 502"/>
                <a:gd name="T11" fmla="*/ 13 h 126"/>
                <a:gd name="T12" fmla="*/ 499 w 502"/>
                <a:gd name="T13" fmla="*/ 13 h 126"/>
                <a:gd name="T14" fmla="*/ 502 w 502"/>
                <a:gd name="T15" fmla="*/ 0 h 126"/>
                <a:gd name="T16" fmla="*/ 489 w 502"/>
                <a:gd name="T17" fmla="*/ 2 h 126"/>
                <a:gd name="T18" fmla="*/ 499 w 502"/>
                <a:gd name="T19" fmla="*/ 13 h 1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02"/>
                <a:gd name="T31" fmla="*/ 0 h 126"/>
                <a:gd name="T32" fmla="*/ 502 w 502"/>
                <a:gd name="T33" fmla="*/ 126 h 1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02" h="126">
                  <a:moveTo>
                    <a:pt x="499" y="13"/>
                  </a:moveTo>
                  <a:lnTo>
                    <a:pt x="489" y="2"/>
                  </a:lnTo>
                  <a:lnTo>
                    <a:pt x="0" y="109"/>
                  </a:lnTo>
                  <a:lnTo>
                    <a:pt x="4" y="126"/>
                  </a:lnTo>
                  <a:lnTo>
                    <a:pt x="493" y="19"/>
                  </a:lnTo>
                  <a:lnTo>
                    <a:pt x="499" y="13"/>
                  </a:lnTo>
                  <a:lnTo>
                    <a:pt x="502" y="0"/>
                  </a:lnTo>
                  <a:lnTo>
                    <a:pt x="489" y="2"/>
                  </a:lnTo>
                  <a:lnTo>
                    <a:pt x="499" y="13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5" name="Freeform 531">
              <a:extLst>
                <a:ext uri="{FF2B5EF4-FFF2-40B4-BE49-F238E27FC236}">
                  <a16:creationId xmlns:a16="http://schemas.microsoft.com/office/drawing/2014/main" id="{5DFF73B7-A8CC-4033-B22F-D03C07A2AB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9" y="2177"/>
              <a:ext cx="144" cy="474"/>
            </a:xfrm>
            <a:custGeom>
              <a:avLst/>
              <a:gdLst>
                <a:gd name="T0" fmla="*/ 9 w 144"/>
                <a:gd name="T1" fmla="*/ 474 h 474"/>
                <a:gd name="T2" fmla="*/ 17 w 144"/>
                <a:gd name="T3" fmla="*/ 468 h 474"/>
                <a:gd name="T4" fmla="*/ 144 w 144"/>
                <a:gd name="T5" fmla="*/ 6 h 474"/>
                <a:gd name="T6" fmla="*/ 126 w 144"/>
                <a:gd name="T7" fmla="*/ 0 h 474"/>
                <a:gd name="T8" fmla="*/ 0 w 144"/>
                <a:gd name="T9" fmla="*/ 464 h 474"/>
                <a:gd name="T10" fmla="*/ 9 w 144"/>
                <a:gd name="T11" fmla="*/ 474 h 474"/>
                <a:gd name="T12" fmla="*/ 9 w 144"/>
                <a:gd name="T13" fmla="*/ 474 h 474"/>
                <a:gd name="T14" fmla="*/ 15 w 144"/>
                <a:gd name="T15" fmla="*/ 474 h 474"/>
                <a:gd name="T16" fmla="*/ 17 w 144"/>
                <a:gd name="T17" fmla="*/ 468 h 474"/>
                <a:gd name="T18" fmla="*/ 9 w 144"/>
                <a:gd name="T19" fmla="*/ 474 h 47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4"/>
                <a:gd name="T31" fmla="*/ 0 h 474"/>
                <a:gd name="T32" fmla="*/ 144 w 144"/>
                <a:gd name="T33" fmla="*/ 474 h 47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4" h="474">
                  <a:moveTo>
                    <a:pt x="9" y="474"/>
                  </a:moveTo>
                  <a:lnTo>
                    <a:pt x="17" y="468"/>
                  </a:lnTo>
                  <a:lnTo>
                    <a:pt x="144" y="6"/>
                  </a:lnTo>
                  <a:lnTo>
                    <a:pt x="126" y="0"/>
                  </a:lnTo>
                  <a:lnTo>
                    <a:pt x="0" y="464"/>
                  </a:lnTo>
                  <a:lnTo>
                    <a:pt x="9" y="474"/>
                  </a:lnTo>
                  <a:lnTo>
                    <a:pt x="15" y="474"/>
                  </a:lnTo>
                  <a:lnTo>
                    <a:pt x="17" y="468"/>
                  </a:lnTo>
                  <a:lnTo>
                    <a:pt x="9" y="474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6" name="Freeform 532">
              <a:extLst>
                <a:ext uri="{FF2B5EF4-FFF2-40B4-BE49-F238E27FC236}">
                  <a16:creationId xmlns:a16="http://schemas.microsoft.com/office/drawing/2014/main" id="{617CBA26-26FF-4F46-B6F3-58CADCEE1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6" y="2634"/>
              <a:ext cx="542" cy="103"/>
            </a:xfrm>
            <a:custGeom>
              <a:avLst/>
              <a:gdLst>
                <a:gd name="T0" fmla="*/ 3 w 542"/>
                <a:gd name="T1" fmla="*/ 90 h 103"/>
                <a:gd name="T2" fmla="*/ 13 w 542"/>
                <a:gd name="T3" fmla="*/ 101 h 103"/>
                <a:gd name="T4" fmla="*/ 542 w 542"/>
                <a:gd name="T5" fmla="*/ 17 h 103"/>
                <a:gd name="T6" fmla="*/ 540 w 542"/>
                <a:gd name="T7" fmla="*/ 0 h 103"/>
                <a:gd name="T8" fmla="*/ 11 w 542"/>
                <a:gd name="T9" fmla="*/ 84 h 103"/>
                <a:gd name="T10" fmla="*/ 3 w 542"/>
                <a:gd name="T11" fmla="*/ 90 h 103"/>
                <a:gd name="T12" fmla="*/ 3 w 542"/>
                <a:gd name="T13" fmla="*/ 90 h 103"/>
                <a:gd name="T14" fmla="*/ 0 w 542"/>
                <a:gd name="T15" fmla="*/ 103 h 103"/>
                <a:gd name="T16" fmla="*/ 13 w 542"/>
                <a:gd name="T17" fmla="*/ 101 h 103"/>
                <a:gd name="T18" fmla="*/ 3 w 542"/>
                <a:gd name="T19" fmla="*/ 90 h 10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42"/>
                <a:gd name="T31" fmla="*/ 0 h 103"/>
                <a:gd name="T32" fmla="*/ 542 w 542"/>
                <a:gd name="T33" fmla="*/ 103 h 10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42" h="103">
                  <a:moveTo>
                    <a:pt x="3" y="90"/>
                  </a:moveTo>
                  <a:lnTo>
                    <a:pt x="13" y="101"/>
                  </a:lnTo>
                  <a:lnTo>
                    <a:pt x="542" y="17"/>
                  </a:lnTo>
                  <a:lnTo>
                    <a:pt x="540" y="0"/>
                  </a:lnTo>
                  <a:lnTo>
                    <a:pt x="11" y="84"/>
                  </a:lnTo>
                  <a:lnTo>
                    <a:pt x="3" y="90"/>
                  </a:lnTo>
                  <a:lnTo>
                    <a:pt x="0" y="103"/>
                  </a:lnTo>
                  <a:lnTo>
                    <a:pt x="13" y="101"/>
                  </a:lnTo>
                  <a:lnTo>
                    <a:pt x="3" y="9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7" name="Freeform 533">
              <a:extLst>
                <a:ext uri="{FF2B5EF4-FFF2-40B4-BE49-F238E27FC236}">
                  <a16:creationId xmlns:a16="http://schemas.microsoft.com/office/drawing/2014/main" id="{CC711CB7-736D-4A60-BC2C-C73C9203A5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9" y="2279"/>
              <a:ext cx="185" cy="451"/>
            </a:xfrm>
            <a:custGeom>
              <a:avLst/>
              <a:gdLst>
                <a:gd name="T0" fmla="*/ 175 w 185"/>
                <a:gd name="T1" fmla="*/ 0 h 451"/>
                <a:gd name="T2" fmla="*/ 169 w 185"/>
                <a:gd name="T3" fmla="*/ 6 h 451"/>
                <a:gd name="T4" fmla="*/ 0 w 185"/>
                <a:gd name="T5" fmla="*/ 445 h 451"/>
                <a:gd name="T6" fmla="*/ 18 w 185"/>
                <a:gd name="T7" fmla="*/ 451 h 451"/>
                <a:gd name="T8" fmla="*/ 185 w 185"/>
                <a:gd name="T9" fmla="*/ 11 h 451"/>
                <a:gd name="T10" fmla="*/ 175 w 185"/>
                <a:gd name="T11" fmla="*/ 0 h 451"/>
                <a:gd name="T12" fmla="*/ 175 w 185"/>
                <a:gd name="T13" fmla="*/ 0 h 451"/>
                <a:gd name="T14" fmla="*/ 169 w 185"/>
                <a:gd name="T15" fmla="*/ 0 h 451"/>
                <a:gd name="T16" fmla="*/ 169 w 185"/>
                <a:gd name="T17" fmla="*/ 6 h 451"/>
                <a:gd name="T18" fmla="*/ 175 w 185"/>
                <a:gd name="T19" fmla="*/ 0 h 4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5"/>
                <a:gd name="T31" fmla="*/ 0 h 451"/>
                <a:gd name="T32" fmla="*/ 185 w 185"/>
                <a:gd name="T33" fmla="*/ 451 h 45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5" h="451">
                  <a:moveTo>
                    <a:pt x="175" y="0"/>
                  </a:moveTo>
                  <a:lnTo>
                    <a:pt x="169" y="6"/>
                  </a:lnTo>
                  <a:lnTo>
                    <a:pt x="0" y="445"/>
                  </a:lnTo>
                  <a:lnTo>
                    <a:pt x="18" y="451"/>
                  </a:lnTo>
                  <a:lnTo>
                    <a:pt x="185" y="11"/>
                  </a:lnTo>
                  <a:lnTo>
                    <a:pt x="175" y="0"/>
                  </a:lnTo>
                  <a:lnTo>
                    <a:pt x="169" y="0"/>
                  </a:lnTo>
                  <a:lnTo>
                    <a:pt x="169" y="6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2086" name="Line 534">
            <a:extLst>
              <a:ext uri="{FF2B5EF4-FFF2-40B4-BE49-F238E27FC236}">
                <a16:creationId xmlns:a16="http://schemas.microsoft.com/office/drawing/2014/main" id="{75DAFE9D-D2C9-42C5-B6F6-E3E5079F7FB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27938" y="4635500"/>
            <a:ext cx="304800" cy="609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087" name="Text Box 535">
            <a:extLst>
              <a:ext uri="{FF2B5EF4-FFF2-40B4-BE49-F238E27FC236}">
                <a16:creationId xmlns:a16="http://schemas.microsoft.com/office/drawing/2014/main" id="{BFBC71C0-EEE2-417A-B975-BD970B9D24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7050" y="5272088"/>
            <a:ext cx="19081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Latn-CS" altLang="en-US" sz="1800" b="1">
                <a:solidFill>
                  <a:srgbClr val="FF0000"/>
                </a:solidFill>
              </a:rPr>
              <a:t>Ugaona deformacija</a:t>
            </a:r>
            <a:endParaRPr lang="en-US" altLang="en-US" sz="1800" b="1">
              <a:solidFill>
                <a:srgbClr val="FF0000"/>
              </a:solidFill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2A42B54-5013-457E-BE18-0DF25CBA4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SAobraćajni fakultet u Beogradu                                    dr Gordana Kastratović</a:t>
            </a:r>
            <a:endParaRPr lang="en-U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18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18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18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1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1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1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1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2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2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2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52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5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52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2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2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52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2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2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5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52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52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15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5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5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15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52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52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815" grpId="0"/>
      <p:bldP spid="152010" grpId="0"/>
      <p:bldP spid="152043" grpId="0"/>
      <p:bldP spid="152046" grpId="0"/>
      <p:bldP spid="152051" grpId="0"/>
      <p:bldP spid="152069" grpId="0"/>
      <p:bldP spid="152078" grpId="0"/>
      <p:bldP spid="15208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Slide Number Placeholder 5">
            <a:extLst>
              <a:ext uri="{FF2B5EF4-FFF2-40B4-BE49-F238E27FC236}">
                <a16:creationId xmlns:a16="http://schemas.microsoft.com/office/drawing/2014/main" id="{1B96D519-2DAD-49DD-A538-7BB4B728C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6F4A1EA-6482-4E50-ACDF-B3A4B466E63F}" type="slidenum">
              <a:rPr lang="en-US" altLang="en-US" sz="1400">
                <a:solidFill>
                  <a:srgbClr val="000000"/>
                </a:solidFill>
              </a:rPr>
              <a:pPr eaLnBrk="1" hangingPunct="1"/>
              <a:t>30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29700" name="Line 2">
            <a:extLst>
              <a:ext uri="{FF2B5EF4-FFF2-40B4-BE49-F238E27FC236}">
                <a16:creationId xmlns:a16="http://schemas.microsoft.com/office/drawing/2014/main" id="{92C1FA68-BF49-44BF-886E-E5B76AB2A9B2}"/>
              </a:ext>
            </a:extLst>
          </p:cNvPr>
          <p:cNvSpPr>
            <a:spLocks noChangeShapeType="1"/>
          </p:cNvSpPr>
          <p:nvPr/>
        </p:nvSpPr>
        <p:spPr bwMode="auto">
          <a:xfrm>
            <a:off x="215900" y="512763"/>
            <a:ext cx="8697913" cy="0"/>
          </a:xfrm>
          <a:prstGeom prst="line">
            <a:avLst/>
          </a:prstGeom>
          <a:noFill/>
          <a:ln w="92075" cmpd="thickThin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2" name="Text Box 4">
            <a:extLst>
              <a:ext uri="{FF2B5EF4-FFF2-40B4-BE49-F238E27FC236}">
                <a16:creationId xmlns:a16="http://schemas.microsoft.com/office/drawing/2014/main" id="{033261EF-5FA5-4E84-A793-C9D0A7173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4075" y="161925"/>
            <a:ext cx="23574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sr-Latn-CS" altLang="en-US" sz="1500" b="1">
                <a:solidFill>
                  <a:srgbClr val="000000"/>
                </a:solidFill>
              </a:rPr>
              <a:t>MEHANIKA FLUIDA</a:t>
            </a:r>
            <a:endParaRPr lang="en-US" altLang="en-US" sz="1500" b="1">
              <a:solidFill>
                <a:srgbClr val="000000"/>
              </a:solidFill>
            </a:endParaRPr>
          </a:p>
        </p:txBody>
      </p:sp>
      <p:sp>
        <p:nvSpPr>
          <p:cNvPr id="29703" name="Line 5">
            <a:extLst>
              <a:ext uri="{FF2B5EF4-FFF2-40B4-BE49-F238E27FC236}">
                <a16:creationId xmlns:a16="http://schemas.microsoft.com/office/drawing/2014/main" id="{E9589711-D0C9-427C-9365-3C53B2F97052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188" y="6324600"/>
            <a:ext cx="8683625" cy="0"/>
          </a:xfrm>
          <a:prstGeom prst="line">
            <a:avLst/>
          </a:prstGeom>
          <a:noFill/>
          <a:ln w="92075" cmpd="thinThick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4" name="WordArt 6">
            <a:extLst>
              <a:ext uri="{FF2B5EF4-FFF2-40B4-BE49-F238E27FC236}">
                <a16:creationId xmlns:a16="http://schemas.microsoft.com/office/drawing/2014/main" id="{635556E4-5925-4D67-A372-7EA8ECE9AEC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73338" y="620713"/>
            <a:ext cx="3997325" cy="5032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spc="560">
                <a:gradFill rotWithShape="1">
                  <a:gsLst>
                    <a:gs pos="0">
                      <a:srgbClr val="4D4D4D"/>
                    </a:gs>
                    <a:gs pos="50000">
                      <a:srgbClr val="B8B8B8"/>
                    </a:gs>
                    <a:gs pos="100000">
                      <a:srgbClr val="4D4D4D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GRANIČNI SLOJ</a:t>
            </a:r>
          </a:p>
        </p:txBody>
      </p:sp>
      <p:pic>
        <p:nvPicPr>
          <p:cNvPr id="12" name="Picture 11" descr="111.png">
            <a:extLst>
              <a:ext uri="{FF2B5EF4-FFF2-40B4-BE49-F238E27FC236}">
                <a16:creationId xmlns:a16="http://schemas.microsoft.com/office/drawing/2014/main" id="{3994F39B-E5AD-46A3-805A-DCE9C0A2A9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652" y="2445209"/>
            <a:ext cx="5914339" cy="2051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706" name="TextBox 1">
            <a:extLst>
              <a:ext uri="{FF2B5EF4-FFF2-40B4-BE49-F238E27FC236}">
                <a16:creationId xmlns:a16="http://schemas.microsoft.com/office/drawing/2014/main" id="{71CB5A01-CF35-45B9-A661-0F36FC85E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9225" y="3948113"/>
            <a:ext cx="1008063" cy="2778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/>
              <a:t>Prela</a:t>
            </a:r>
            <a:r>
              <a:rPr lang="sr-Latn-RS" altLang="en-US" sz="1200"/>
              <a:t>zno</a:t>
            </a:r>
            <a:endParaRPr lang="en-US" altLang="en-US" sz="1200"/>
          </a:p>
        </p:txBody>
      </p:sp>
      <p:sp>
        <p:nvSpPr>
          <p:cNvPr id="29707" name="TextBox 13">
            <a:extLst>
              <a:ext uri="{FF2B5EF4-FFF2-40B4-BE49-F238E27FC236}">
                <a16:creationId xmlns:a16="http://schemas.microsoft.com/office/drawing/2014/main" id="{06A26371-0CAC-4868-9C35-EC8C944CC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0450" y="4232275"/>
            <a:ext cx="935038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Latn-RS" altLang="en-US" sz="1200"/>
              <a:t>x</a:t>
            </a:r>
            <a:r>
              <a:rPr lang="sr-Latn-RS" altLang="en-US" sz="1200" baseline="-25000"/>
              <a:t>kr</a:t>
            </a:r>
            <a:endParaRPr lang="en-US" altLang="en-US" sz="1200"/>
          </a:p>
        </p:txBody>
      </p:sp>
      <p:sp>
        <p:nvSpPr>
          <p:cNvPr id="29708" name="Rectangle 14">
            <a:extLst>
              <a:ext uri="{FF2B5EF4-FFF2-40B4-BE49-F238E27FC236}">
                <a16:creationId xmlns:a16="http://schemas.microsoft.com/office/drawing/2014/main" id="{F3254F27-4306-456F-9A29-5B1CC147D1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188" y="1574800"/>
            <a:ext cx="84455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sr-Latn-RS" altLang="en-US" sz="1400" b="1">
                <a:cs typeface="Arial" panose="020B0604020202020204" pitchFamily="34" charset="0"/>
              </a:rPr>
              <a:t>Pri strujanju preko ravne ploče oštre ivice fluid se od tačke 1 do tačke 2 kreće laminarno, zatim prolazi kroz prelaznu oblast 2-3 i dalje nastavlja turbulentno kretanje u zoni 5. Turbulentni granični sloj odvaja se u tački 4 od čvrste površine laminarnim podslojem (oblast 6).</a:t>
            </a:r>
            <a:endParaRPr lang="en-US" altLang="en-US" sz="1400" b="1"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08380BE-DCCA-48D4-B1CB-94764D20C33A}"/>
              </a:ext>
            </a:extLst>
          </p:cNvPr>
          <p:cNvSpPr/>
          <p:nvPr/>
        </p:nvSpPr>
        <p:spPr>
          <a:xfrm>
            <a:off x="328613" y="4600575"/>
            <a:ext cx="8445500" cy="1600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sr-Latn-RS" sz="1400" b="1" dirty="0">
                <a:latin typeface="Arial"/>
                <a:cs typeface="Arial"/>
              </a:rPr>
              <a:t>Mesto preobražaja zavisi od mnogih faktora, kao što su:</a:t>
            </a:r>
          </a:p>
          <a:p>
            <a:pPr algn="just">
              <a:defRPr/>
            </a:pPr>
            <a:endParaRPr lang="sr-Latn-RS" sz="1400" b="1" dirty="0">
              <a:latin typeface="Arial"/>
              <a:cs typeface="Arial"/>
            </a:endParaRP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sr-Latn-RS" sz="1400" b="1" dirty="0">
                <a:latin typeface="Arial"/>
                <a:cs typeface="Arial"/>
              </a:rPr>
              <a:t>Reynolds-ov broj neporemećene struje</a:t>
            </a: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sr-Latn-RS" sz="1400" b="1" dirty="0">
                <a:latin typeface="Arial"/>
                <a:cs typeface="Arial"/>
              </a:rPr>
              <a:t>Hrapavost površine </a:t>
            </a: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sr-Latn-RS" sz="1400" b="1" dirty="0">
                <a:latin typeface="Arial"/>
                <a:cs typeface="Arial"/>
              </a:rPr>
              <a:t>Stepen turbulencije neporemećene vazdušne struje </a:t>
            </a: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sr-Latn-RS" sz="1400" b="1" dirty="0">
                <a:latin typeface="Arial"/>
                <a:cs typeface="Arial"/>
              </a:rPr>
              <a:t>Razmena toplote izmedju površine tela i fluida </a:t>
            </a: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sr-Latn-RS" sz="1400" b="1" dirty="0">
                <a:latin typeface="Arial"/>
                <a:cs typeface="Arial"/>
              </a:rPr>
              <a:t>Gradijent promene pritiska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FDBBF17-9278-4990-9849-BE0C79DB4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Saobraćajni fakultet u Beogradu                              dr Gordana Kastratović</a:t>
            </a:r>
            <a:endParaRPr lang="en-US" dirty="0"/>
          </a:p>
        </p:txBody>
      </p:sp>
    </p:spTree>
  </p:cSld>
  <p:clrMapOvr>
    <a:masterClrMapping/>
  </p:clrMapOvr>
  <p:transition>
    <p:randomBar dir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Slide Number Placeholder 5">
            <a:extLst>
              <a:ext uri="{FF2B5EF4-FFF2-40B4-BE49-F238E27FC236}">
                <a16:creationId xmlns:a16="http://schemas.microsoft.com/office/drawing/2014/main" id="{6C587850-B040-4021-B8BA-2491C3537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CA57A17-7BD4-4CB7-A597-3C3738B61314}" type="slidenum">
              <a:rPr lang="en-US" altLang="en-US" sz="1400">
                <a:solidFill>
                  <a:srgbClr val="000000"/>
                </a:solidFill>
              </a:rPr>
              <a:pPr eaLnBrk="1" hangingPunct="1"/>
              <a:t>31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30724" name="Line 2">
            <a:extLst>
              <a:ext uri="{FF2B5EF4-FFF2-40B4-BE49-F238E27FC236}">
                <a16:creationId xmlns:a16="http://schemas.microsoft.com/office/drawing/2014/main" id="{B3B76D85-58CC-4A1F-88D0-1E491904B15A}"/>
              </a:ext>
            </a:extLst>
          </p:cNvPr>
          <p:cNvSpPr>
            <a:spLocks noChangeShapeType="1"/>
          </p:cNvSpPr>
          <p:nvPr/>
        </p:nvSpPr>
        <p:spPr bwMode="auto">
          <a:xfrm>
            <a:off x="215900" y="512763"/>
            <a:ext cx="8697913" cy="0"/>
          </a:xfrm>
          <a:prstGeom prst="line">
            <a:avLst/>
          </a:prstGeom>
          <a:noFill/>
          <a:ln w="92075" cmpd="thickThin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Text Box 4">
            <a:extLst>
              <a:ext uri="{FF2B5EF4-FFF2-40B4-BE49-F238E27FC236}">
                <a16:creationId xmlns:a16="http://schemas.microsoft.com/office/drawing/2014/main" id="{30D8A8BE-3762-4654-888B-7650D05F2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4075" y="161925"/>
            <a:ext cx="23574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sr-Latn-CS" altLang="en-US" sz="1500" b="1">
                <a:solidFill>
                  <a:srgbClr val="000000"/>
                </a:solidFill>
              </a:rPr>
              <a:t>MEHANIKA FLUIDA</a:t>
            </a:r>
            <a:endParaRPr lang="en-US" altLang="en-US" sz="1500" b="1">
              <a:solidFill>
                <a:srgbClr val="000000"/>
              </a:solidFill>
            </a:endParaRPr>
          </a:p>
        </p:txBody>
      </p:sp>
      <p:sp>
        <p:nvSpPr>
          <p:cNvPr id="30727" name="Line 5">
            <a:extLst>
              <a:ext uri="{FF2B5EF4-FFF2-40B4-BE49-F238E27FC236}">
                <a16:creationId xmlns:a16="http://schemas.microsoft.com/office/drawing/2014/main" id="{7EC49BE0-38C6-4240-B35D-F8681FAF2BE6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188" y="6324600"/>
            <a:ext cx="8683625" cy="0"/>
          </a:xfrm>
          <a:prstGeom prst="line">
            <a:avLst/>
          </a:prstGeom>
          <a:noFill/>
          <a:ln w="92075" cmpd="thinThick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8" name="WordArt 6">
            <a:extLst>
              <a:ext uri="{FF2B5EF4-FFF2-40B4-BE49-F238E27FC236}">
                <a16:creationId xmlns:a16="http://schemas.microsoft.com/office/drawing/2014/main" id="{976D5238-9D2D-41E4-824C-5E19AA8CD19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73338" y="657225"/>
            <a:ext cx="3997325" cy="5032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spc="560">
                <a:gradFill rotWithShape="1">
                  <a:gsLst>
                    <a:gs pos="0">
                      <a:srgbClr val="4D4D4D"/>
                    </a:gs>
                    <a:gs pos="50000">
                      <a:srgbClr val="B8B8B8"/>
                    </a:gs>
                    <a:gs pos="100000">
                      <a:srgbClr val="4D4D4D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GRANIČNI SLOJ</a:t>
            </a:r>
          </a:p>
        </p:txBody>
      </p:sp>
      <p:sp>
        <p:nvSpPr>
          <p:cNvPr id="349191" name="Text Box 7">
            <a:extLst>
              <a:ext uri="{FF2B5EF4-FFF2-40B4-BE49-F238E27FC236}">
                <a16:creationId xmlns:a16="http://schemas.microsoft.com/office/drawing/2014/main" id="{B7E312DC-9797-4D46-A42F-57139EB45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833938"/>
            <a:ext cx="87122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sr-Latn-RS" sz="1400" b="1" dirty="0">
                <a:solidFill>
                  <a:srgbClr val="000000"/>
                </a:solidFill>
              </a:rPr>
              <a:t>P</a:t>
            </a:r>
            <a:r>
              <a:rPr lang="en-US" sz="1400" b="1" dirty="0" err="1">
                <a:solidFill>
                  <a:srgbClr val="000000"/>
                </a:solidFill>
              </a:rPr>
              <a:t>ostoje</a:t>
            </a:r>
            <a:r>
              <a:rPr lang="en-US" sz="1400" b="1" dirty="0">
                <a:solidFill>
                  <a:srgbClr val="000000"/>
                </a:solidFill>
              </a:rPr>
              <a:t> </a:t>
            </a:r>
            <a:r>
              <a:rPr lang="en-US" sz="1400" b="1" dirty="0" err="1">
                <a:solidFill>
                  <a:srgbClr val="000000"/>
                </a:solidFill>
              </a:rPr>
              <a:t>značajne</a:t>
            </a:r>
            <a:r>
              <a:rPr lang="en-US" sz="1400" b="1" dirty="0">
                <a:solidFill>
                  <a:srgbClr val="000000"/>
                </a:solidFill>
              </a:rPr>
              <a:t> </a:t>
            </a:r>
            <a:r>
              <a:rPr lang="en-US" sz="1400" b="1" dirty="0" err="1">
                <a:solidFill>
                  <a:srgbClr val="000000"/>
                </a:solidFill>
              </a:rPr>
              <a:t>razlike</a:t>
            </a:r>
            <a:r>
              <a:rPr lang="en-US" sz="1400" b="1" dirty="0">
                <a:solidFill>
                  <a:srgbClr val="000000"/>
                </a:solidFill>
              </a:rPr>
              <a:t> u </a:t>
            </a:r>
            <a:r>
              <a:rPr lang="en-US" sz="1400" b="1" dirty="0" err="1">
                <a:solidFill>
                  <a:srgbClr val="000000"/>
                </a:solidFill>
              </a:rPr>
              <a:t>karakteristikama</a:t>
            </a:r>
            <a:r>
              <a:rPr lang="en-US" sz="1400" b="1" dirty="0">
                <a:solidFill>
                  <a:srgbClr val="000000"/>
                </a:solidFill>
              </a:rPr>
              <a:t> </a:t>
            </a:r>
            <a:r>
              <a:rPr lang="en-US" sz="1400" b="1" dirty="0" err="1">
                <a:solidFill>
                  <a:srgbClr val="000000"/>
                </a:solidFill>
              </a:rPr>
              <a:t>laminarnog</a:t>
            </a:r>
            <a:r>
              <a:rPr lang="en-US" sz="1400" b="1" dirty="0">
                <a:solidFill>
                  <a:srgbClr val="000000"/>
                </a:solidFill>
              </a:rPr>
              <a:t> i </a:t>
            </a:r>
            <a:r>
              <a:rPr lang="en-US" sz="1400" b="1" dirty="0" err="1">
                <a:solidFill>
                  <a:srgbClr val="000000"/>
                </a:solidFill>
              </a:rPr>
              <a:t>turbulentnog</a:t>
            </a:r>
            <a:r>
              <a:rPr lang="en-US" sz="1400" b="1" dirty="0">
                <a:solidFill>
                  <a:srgbClr val="000000"/>
                </a:solidFill>
              </a:rPr>
              <a:t> </a:t>
            </a:r>
            <a:r>
              <a:rPr lang="en-US" sz="1400" b="1" dirty="0" err="1">
                <a:solidFill>
                  <a:srgbClr val="000000"/>
                </a:solidFill>
              </a:rPr>
              <a:t>graničnog</a:t>
            </a:r>
            <a:r>
              <a:rPr lang="en-US" sz="1400" b="1" dirty="0">
                <a:solidFill>
                  <a:srgbClr val="000000"/>
                </a:solidFill>
              </a:rPr>
              <a:t> </a:t>
            </a:r>
            <a:r>
              <a:rPr lang="en-US" sz="1400" b="1" dirty="0" err="1">
                <a:solidFill>
                  <a:srgbClr val="000000"/>
                </a:solidFill>
              </a:rPr>
              <a:t>sloja</a:t>
            </a:r>
            <a:r>
              <a:rPr lang="sr-Latn-RS" b="1" dirty="0">
                <a:solidFill>
                  <a:srgbClr val="000000"/>
                </a:solidFill>
              </a:rPr>
              <a:t>:</a:t>
            </a:r>
          </a:p>
          <a:p>
            <a:pPr marL="285750" indent="-285750" algn="just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1400" b="1" dirty="0" err="1">
                <a:solidFill>
                  <a:srgbClr val="000000"/>
                </a:solidFill>
              </a:rPr>
              <a:t>Brzina</a:t>
            </a:r>
            <a:r>
              <a:rPr lang="en-US" sz="1400" b="1" dirty="0">
                <a:solidFill>
                  <a:srgbClr val="000000"/>
                </a:solidFill>
              </a:rPr>
              <a:t> </a:t>
            </a:r>
            <a:r>
              <a:rPr lang="en-US" sz="1400" b="1" dirty="0" err="1">
                <a:solidFill>
                  <a:srgbClr val="000000"/>
                </a:solidFill>
              </a:rPr>
              <a:t>strujanja</a:t>
            </a:r>
            <a:r>
              <a:rPr lang="en-US" sz="1400" b="1" dirty="0">
                <a:solidFill>
                  <a:srgbClr val="000000"/>
                </a:solidFill>
              </a:rPr>
              <a:t> u </a:t>
            </a:r>
            <a:r>
              <a:rPr lang="en-US" sz="1400" b="1" dirty="0" err="1">
                <a:solidFill>
                  <a:srgbClr val="000000"/>
                </a:solidFill>
              </a:rPr>
              <a:t>laminarnom</a:t>
            </a:r>
            <a:r>
              <a:rPr lang="en-US" sz="1400" b="1" dirty="0">
                <a:solidFill>
                  <a:srgbClr val="000000"/>
                </a:solidFill>
              </a:rPr>
              <a:t> </a:t>
            </a:r>
            <a:r>
              <a:rPr lang="en-US" sz="1400" b="1" dirty="0" err="1">
                <a:solidFill>
                  <a:srgbClr val="000000"/>
                </a:solidFill>
              </a:rPr>
              <a:t>graničnom</a:t>
            </a:r>
            <a:r>
              <a:rPr lang="en-US" sz="1400" b="1" dirty="0">
                <a:solidFill>
                  <a:srgbClr val="000000"/>
                </a:solidFill>
              </a:rPr>
              <a:t> </a:t>
            </a:r>
            <a:r>
              <a:rPr lang="en-US" sz="1400" b="1" dirty="0" err="1">
                <a:solidFill>
                  <a:srgbClr val="000000"/>
                </a:solidFill>
              </a:rPr>
              <a:t>sloju</a:t>
            </a:r>
            <a:r>
              <a:rPr lang="en-US" sz="1400" b="1" dirty="0">
                <a:solidFill>
                  <a:srgbClr val="000000"/>
                </a:solidFill>
              </a:rPr>
              <a:t> </a:t>
            </a:r>
            <a:r>
              <a:rPr lang="en-US" sz="1400" b="1" dirty="0" err="1">
                <a:solidFill>
                  <a:srgbClr val="000000"/>
                </a:solidFill>
              </a:rPr>
              <a:t>odmah</a:t>
            </a:r>
            <a:r>
              <a:rPr lang="en-US" sz="1400" b="1" dirty="0">
                <a:solidFill>
                  <a:srgbClr val="000000"/>
                </a:solidFill>
              </a:rPr>
              <a:t> </a:t>
            </a:r>
            <a:r>
              <a:rPr lang="en-US" sz="1400" b="1" dirty="0" err="1">
                <a:solidFill>
                  <a:srgbClr val="000000"/>
                </a:solidFill>
              </a:rPr>
              <a:t>započinje</a:t>
            </a:r>
            <a:r>
              <a:rPr lang="en-US" sz="1400" b="1" dirty="0">
                <a:solidFill>
                  <a:srgbClr val="000000"/>
                </a:solidFill>
              </a:rPr>
              <a:t> </a:t>
            </a:r>
            <a:r>
              <a:rPr lang="en-US" sz="1400" b="1" dirty="0" err="1">
                <a:solidFill>
                  <a:srgbClr val="000000"/>
                </a:solidFill>
              </a:rPr>
              <a:t>postepeno</a:t>
            </a:r>
            <a:r>
              <a:rPr lang="en-US" sz="1400" b="1" dirty="0">
                <a:solidFill>
                  <a:srgbClr val="000000"/>
                </a:solidFill>
              </a:rPr>
              <a:t> da </a:t>
            </a:r>
            <a:r>
              <a:rPr lang="en-US" sz="1400" b="1" dirty="0" err="1">
                <a:solidFill>
                  <a:srgbClr val="000000"/>
                </a:solidFill>
              </a:rPr>
              <a:t>opada</a:t>
            </a:r>
            <a:r>
              <a:rPr lang="en-US" sz="1400" b="1" dirty="0">
                <a:solidFill>
                  <a:srgbClr val="000000"/>
                </a:solidFill>
              </a:rPr>
              <a:t> i </a:t>
            </a:r>
            <a:r>
              <a:rPr lang="en-US" sz="1400" b="1" dirty="0" err="1">
                <a:solidFill>
                  <a:srgbClr val="000000"/>
                </a:solidFill>
              </a:rPr>
              <a:t>progresivno</a:t>
            </a:r>
            <a:r>
              <a:rPr lang="en-US" sz="1400" b="1" dirty="0">
                <a:solidFill>
                  <a:srgbClr val="000000"/>
                </a:solidFill>
              </a:rPr>
              <a:t> se </a:t>
            </a:r>
            <a:r>
              <a:rPr lang="en-US" sz="1400" b="1" dirty="0" err="1">
                <a:solidFill>
                  <a:srgbClr val="000000"/>
                </a:solidFill>
              </a:rPr>
              <a:t>smanjuje</a:t>
            </a:r>
            <a:r>
              <a:rPr lang="en-US" sz="1400" b="1" dirty="0">
                <a:solidFill>
                  <a:srgbClr val="000000"/>
                </a:solidFill>
              </a:rPr>
              <a:t> </a:t>
            </a:r>
            <a:r>
              <a:rPr lang="en-US" sz="1400" b="1" dirty="0" err="1">
                <a:solidFill>
                  <a:srgbClr val="000000"/>
                </a:solidFill>
              </a:rPr>
              <a:t>na</a:t>
            </a:r>
            <a:r>
              <a:rPr lang="en-US" sz="1400" b="1" dirty="0">
                <a:solidFill>
                  <a:srgbClr val="000000"/>
                </a:solidFill>
              </a:rPr>
              <a:t> </a:t>
            </a:r>
            <a:r>
              <a:rPr lang="en-US" sz="1400" b="1" dirty="0" err="1">
                <a:solidFill>
                  <a:srgbClr val="000000"/>
                </a:solidFill>
              </a:rPr>
              <a:t>nulu</a:t>
            </a:r>
            <a:r>
              <a:rPr lang="en-US" sz="1400" b="1" dirty="0">
                <a:solidFill>
                  <a:srgbClr val="000000"/>
                </a:solidFill>
              </a:rPr>
              <a:t> </a:t>
            </a:r>
            <a:r>
              <a:rPr lang="en-US" sz="1400" b="1" dirty="0" err="1">
                <a:solidFill>
                  <a:srgbClr val="000000"/>
                </a:solidFill>
              </a:rPr>
              <a:t>približavajući</a:t>
            </a:r>
            <a:r>
              <a:rPr lang="en-US" sz="1400" b="1" dirty="0">
                <a:solidFill>
                  <a:srgbClr val="000000"/>
                </a:solidFill>
              </a:rPr>
              <a:t> se </a:t>
            </a:r>
            <a:r>
              <a:rPr lang="en-US" sz="1400" b="1" dirty="0" err="1">
                <a:solidFill>
                  <a:srgbClr val="000000"/>
                </a:solidFill>
              </a:rPr>
              <a:t>površini</a:t>
            </a:r>
            <a:r>
              <a:rPr lang="en-US" sz="1400" b="1" dirty="0">
                <a:solidFill>
                  <a:srgbClr val="000000"/>
                </a:solidFill>
              </a:rPr>
              <a:t> </a:t>
            </a:r>
            <a:r>
              <a:rPr lang="en-US" sz="1400" b="1" dirty="0" err="1">
                <a:solidFill>
                  <a:srgbClr val="000000"/>
                </a:solidFill>
              </a:rPr>
              <a:t>tela</a:t>
            </a:r>
            <a:r>
              <a:rPr lang="sr-Latn-RS" sz="1400" b="1" dirty="0">
                <a:solidFill>
                  <a:srgbClr val="000000"/>
                </a:solidFill>
              </a:rPr>
              <a:t>. </a:t>
            </a:r>
          </a:p>
          <a:p>
            <a:pPr marL="285750" indent="-285750" algn="just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1400" b="1" dirty="0" err="1">
                <a:latin typeface="Arial"/>
                <a:cs typeface="Arial"/>
              </a:rPr>
              <a:t>Brzina</a:t>
            </a:r>
            <a:r>
              <a:rPr lang="en-US" sz="1400" b="1" dirty="0">
                <a:latin typeface="Arial"/>
                <a:cs typeface="Arial"/>
              </a:rPr>
              <a:t> </a:t>
            </a:r>
            <a:r>
              <a:rPr lang="en-US" sz="1400" b="1" dirty="0" err="1">
                <a:latin typeface="Arial"/>
                <a:cs typeface="Arial"/>
              </a:rPr>
              <a:t>strujanja</a:t>
            </a:r>
            <a:r>
              <a:rPr lang="en-US" sz="1400" b="1" dirty="0">
                <a:latin typeface="Arial"/>
                <a:cs typeface="Arial"/>
              </a:rPr>
              <a:t> u </a:t>
            </a:r>
            <a:r>
              <a:rPr lang="en-US" sz="1400" b="1" dirty="0" err="1">
                <a:latin typeface="Arial"/>
                <a:cs typeface="Arial"/>
              </a:rPr>
              <a:t>turbulentnom</a:t>
            </a:r>
            <a:r>
              <a:rPr lang="en-US" sz="1400" b="1" dirty="0">
                <a:latin typeface="Arial"/>
                <a:cs typeface="Arial"/>
              </a:rPr>
              <a:t> </a:t>
            </a:r>
            <a:r>
              <a:rPr lang="en-US" sz="1400" b="1" dirty="0" err="1">
                <a:latin typeface="Arial"/>
                <a:cs typeface="Arial"/>
              </a:rPr>
              <a:t>graničnom</a:t>
            </a:r>
            <a:r>
              <a:rPr lang="en-US" sz="1400" b="1" dirty="0">
                <a:latin typeface="Arial"/>
                <a:cs typeface="Arial"/>
              </a:rPr>
              <a:t> </a:t>
            </a:r>
            <a:r>
              <a:rPr lang="en-US" sz="1400" b="1" dirty="0" err="1">
                <a:latin typeface="Arial"/>
                <a:cs typeface="Arial"/>
              </a:rPr>
              <a:t>sloju</a:t>
            </a:r>
            <a:r>
              <a:rPr lang="en-US" sz="1400" b="1" dirty="0">
                <a:latin typeface="Arial"/>
                <a:cs typeface="Arial"/>
              </a:rPr>
              <a:t> </a:t>
            </a:r>
            <a:r>
              <a:rPr lang="en-US" sz="1400" b="1" dirty="0" err="1">
                <a:latin typeface="Arial"/>
                <a:cs typeface="Arial"/>
              </a:rPr>
              <a:t>sporo</a:t>
            </a:r>
            <a:r>
              <a:rPr lang="en-US" sz="1400" b="1" dirty="0">
                <a:latin typeface="Arial"/>
                <a:cs typeface="Arial"/>
              </a:rPr>
              <a:t> </a:t>
            </a:r>
            <a:r>
              <a:rPr lang="en-US" sz="1400" b="1" dirty="0" err="1">
                <a:latin typeface="Arial"/>
                <a:cs typeface="Arial"/>
              </a:rPr>
              <a:t>opada</a:t>
            </a:r>
            <a:r>
              <a:rPr lang="en-US" sz="1400" b="1" dirty="0">
                <a:latin typeface="Arial"/>
                <a:cs typeface="Arial"/>
              </a:rPr>
              <a:t> i </a:t>
            </a:r>
            <a:r>
              <a:rPr lang="en-US" sz="1400" b="1" dirty="0" err="1">
                <a:latin typeface="Arial"/>
                <a:cs typeface="Arial"/>
              </a:rPr>
              <a:t>ostaje</a:t>
            </a:r>
            <a:r>
              <a:rPr lang="en-US" sz="1400" b="1" dirty="0">
                <a:latin typeface="Arial"/>
                <a:cs typeface="Arial"/>
              </a:rPr>
              <a:t> </a:t>
            </a:r>
            <a:r>
              <a:rPr lang="en-US" sz="1400" b="1" dirty="0" err="1">
                <a:latin typeface="Arial"/>
                <a:cs typeface="Arial"/>
              </a:rPr>
              <a:t>blizu</a:t>
            </a:r>
            <a:r>
              <a:rPr lang="en-US" sz="1400" b="1" dirty="0">
                <a:latin typeface="Arial"/>
                <a:cs typeface="Arial"/>
              </a:rPr>
              <a:t> </a:t>
            </a:r>
            <a:r>
              <a:rPr lang="en-US" sz="1400" b="1" dirty="0" err="1">
                <a:latin typeface="Arial"/>
                <a:cs typeface="Arial"/>
              </a:rPr>
              <a:t>vrednosti</a:t>
            </a:r>
            <a:r>
              <a:rPr lang="en-US" sz="1400" b="1" dirty="0">
                <a:latin typeface="Arial"/>
                <a:cs typeface="Arial"/>
              </a:rPr>
              <a:t> </a:t>
            </a:r>
            <a:r>
              <a:rPr lang="en-US" sz="1400" b="1" dirty="0" err="1">
                <a:latin typeface="Arial"/>
                <a:cs typeface="Arial"/>
              </a:rPr>
              <a:t>slobodne</a:t>
            </a:r>
            <a:r>
              <a:rPr lang="en-US" sz="1400" b="1" dirty="0">
                <a:latin typeface="Arial"/>
                <a:cs typeface="Arial"/>
              </a:rPr>
              <a:t> </a:t>
            </a:r>
            <a:r>
              <a:rPr lang="en-US" sz="1400" b="1" dirty="0" err="1">
                <a:latin typeface="Arial"/>
                <a:cs typeface="Arial"/>
              </a:rPr>
              <a:t>struje</a:t>
            </a:r>
            <a:r>
              <a:rPr lang="en-US" sz="1400" b="1" dirty="0">
                <a:latin typeface="Arial"/>
                <a:cs typeface="Arial"/>
              </a:rPr>
              <a:t> </a:t>
            </a:r>
            <a:r>
              <a:rPr lang="en-US" sz="1400" b="1" dirty="0" err="1">
                <a:latin typeface="Arial"/>
                <a:cs typeface="Arial"/>
              </a:rPr>
              <a:t>na</a:t>
            </a:r>
            <a:r>
              <a:rPr lang="en-US" sz="1400" b="1" dirty="0">
                <a:latin typeface="Arial"/>
                <a:cs typeface="Arial"/>
              </a:rPr>
              <a:t> </a:t>
            </a:r>
            <a:r>
              <a:rPr lang="en-US" sz="1400" b="1" dirty="0" err="1">
                <a:latin typeface="Arial"/>
                <a:cs typeface="Arial"/>
              </a:rPr>
              <a:t>dužem</a:t>
            </a:r>
            <a:r>
              <a:rPr lang="en-US" sz="1400" b="1" dirty="0">
                <a:latin typeface="Arial"/>
                <a:cs typeface="Arial"/>
              </a:rPr>
              <a:t> </a:t>
            </a:r>
            <a:r>
              <a:rPr lang="en-US" sz="1400" b="1" dirty="0" err="1">
                <a:latin typeface="Arial"/>
                <a:cs typeface="Arial"/>
              </a:rPr>
              <a:t>rastojanju</a:t>
            </a:r>
            <a:r>
              <a:rPr lang="en-US" sz="1400" b="1" dirty="0">
                <a:latin typeface="Arial"/>
                <a:cs typeface="Arial"/>
              </a:rPr>
              <a:t> </a:t>
            </a:r>
            <a:r>
              <a:rPr lang="en-US" sz="1400" b="1" dirty="0" err="1">
                <a:latin typeface="Arial"/>
                <a:cs typeface="Arial"/>
              </a:rPr>
              <a:t>tako</a:t>
            </a:r>
            <a:r>
              <a:rPr lang="en-US" sz="1400" b="1" dirty="0">
                <a:latin typeface="Arial"/>
                <a:cs typeface="Arial"/>
              </a:rPr>
              <a:t> da </a:t>
            </a:r>
            <a:r>
              <a:rPr lang="en-US" sz="1400" b="1" dirty="0" err="1">
                <a:latin typeface="Arial"/>
                <a:cs typeface="Arial"/>
              </a:rPr>
              <a:t>naglo</a:t>
            </a:r>
            <a:r>
              <a:rPr lang="en-US" sz="1400" b="1" dirty="0">
                <a:latin typeface="Arial"/>
                <a:cs typeface="Arial"/>
              </a:rPr>
              <a:t> </a:t>
            </a:r>
            <a:r>
              <a:rPr lang="en-US" sz="1400" b="1" dirty="0" err="1">
                <a:latin typeface="Arial"/>
                <a:cs typeface="Arial"/>
              </a:rPr>
              <a:t>opada</a:t>
            </a:r>
            <a:r>
              <a:rPr lang="en-US" sz="1400" b="1" dirty="0">
                <a:latin typeface="Arial"/>
                <a:cs typeface="Arial"/>
              </a:rPr>
              <a:t> </a:t>
            </a:r>
            <a:r>
              <a:rPr lang="en-US" sz="1400" b="1" dirty="0" err="1">
                <a:latin typeface="Arial"/>
                <a:cs typeface="Arial"/>
              </a:rPr>
              <a:t>na</a:t>
            </a:r>
            <a:r>
              <a:rPr lang="en-US" sz="1400" b="1" dirty="0">
                <a:latin typeface="Arial"/>
                <a:cs typeface="Arial"/>
              </a:rPr>
              <a:t> </a:t>
            </a:r>
            <a:r>
              <a:rPr lang="en-US" sz="1400" b="1" dirty="0" err="1">
                <a:latin typeface="Arial"/>
                <a:cs typeface="Arial"/>
              </a:rPr>
              <a:t>nulu</a:t>
            </a:r>
            <a:r>
              <a:rPr lang="en-US" sz="1400" b="1" dirty="0">
                <a:latin typeface="Arial"/>
                <a:cs typeface="Arial"/>
              </a:rPr>
              <a:t> </a:t>
            </a:r>
            <a:r>
              <a:rPr lang="en-US" sz="1400" b="1" dirty="0" err="1">
                <a:latin typeface="Arial"/>
                <a:cs typeface="Arial"/>
              </a:rPr>
              <a:t>tek</a:t>
            </a:r>
            <a:r>
              <a:rPr lang="en-US" sz="1400" b="1" dirty="0">
                <a:latin typeface="Arial"/>
                <a:cs typeface="Arial"/>
              </a:rPr>
              <a:t> u </a:t>
            </a:r>
            <a:r>
              <a:rPr lang="en-US" sz="1400" b="1" dirty="0" err="1">
                <a:latin typeface="Arial"/>
                <a:cs typeface="Arial"/>
              </a:rPr>
              <a:t>neposrednoj</a:t>
            </a:r>
            <a:r>
              <a:rPr lang="en-US" sz="1400" b="1" dirty="0">
                <a:latin typeface="Arial"/>
                <a:cs typeface="Arial"/>
              </a:rPr>
              <a:t> </a:t>
            </a:r>
            <a:r>
              <a:rPr lang="en-US" sz="1400" b="1" dirty="0" err="1">
                <a:latin typeface="Arial"/>
                <a:cs typeface="Arial"/>
              </a:rPr>
              <a:t>blizini</a:t>
            </a:r>
            <a:r>
              <a:rPr lang="en-US" sz="1400" b="1" dirty="0">
                <a:latin typeface="Arial"/>
                <a:cs typeface="Arial"/>
              </a:rPr>
              <a:t> </a:t>
            </a:r>
            <a:r>
              <a:rPr lang="en-US" sz="1400" b="1" dirty="0" err="1">
                <a:latin typeface="Arial"/>
                <a:cs typeface="Arial"/>
              </a:rPr>
              <a:t>površine</a:t>
            </a:r>
            <a:r>
              <a:rPr lang="en-US" sz="1400" b="1" dirty="0">
                <a:latin typeface="Arial"/>
                <a:cs typeface="Arial"/>
              </a:rPr>
              <a:t> </a:t>
            </a:r>
            <a:r>
              <a:rPr lang="en-US" sz="1400" b="1" dirty="0" err="1">
                <a:latin typeface="Arial"/>
                <a:cs typeface="Arial"/>
              </a:rPr>
              <a:t>tela</a:t>
            </a:r>
            <a:r>
              <a:rPr lang="en-US" sz="1400" b="1" dirty="0">
                <a:latin typeface="Arial"/>
                <a:cs typeface="Arial"/>
              </a:rPr>
              <a:t>.</a:t>
            </a:r>
          </a:p>
          <a:p>
            <a:pPr marL="285750" indent="-285750" algn="just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endParaRPr lang="en-US" b="1" u="sng" dirty="0">
              <a:solidFill>
                <a:srgbClr val="000000"/>
              </a:solidFill>
            </a:endParaRPr>
          </a:p>
        </p:txBody>
      </p:sp>
      <p:pic>
        <p:nvPicPr>
          <p:cNvPr id="30730" name="Picture 8">
            <a:extLst>
              <a:ext uri="{FF2B5EF4-FFF2-40B4-BE49-F238E27FC236}">
                <a16:creationId xmlns:a16="http://schemas.microsoft.com/office/drawing/2014/main" id="{A9591A32-557E-4DFE-A107-B669F55B8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304925"/>
            <a:ext cx="7092950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3D0867C-C2D6-4DC5-B85E-EF6E2EB71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Saobraćajni fakultet u Beogradu                              dr Gordana Kastratović</a:t>
            </a:r>
            <a:endParaRPr lang="en-US" dirty="0"/>
          </a:p>
        </p:txBody>
      </p:sp>
    </p:spTree>
  </p:cSld>
  <p:clrMapOvr>
    <a:masterClrMapping/>
  </p:clrMapOvr>
  <p:transition>
    <p:randomBar dir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Slide Number Placeholder 5">
            <a:extLst>
              <a:ext uri="{FF2B5EF4-FFF2-40B4-BE49-F238E27FC236}">
                <a16:creationId xmlns:a16="http://schemas.microsoft.com/office/drawing/2014/main" id="{5E2BDB16-7094-4F5A-8840-7AAB6C76A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F9D1785-EBE3-4954-84FD-B99D9A9CA1F4}" type="slidenum">
              <a:rPr lang="en-US" altLang="en-US" sz="1400">
                <a:solidFill>
                  <a:srgbClr val="000000"/>
                </a:solidFill>
              </a:rPr>
              <a:pPr eaLnBrk="1" hangingPunct="1"/>
              <a:t>32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31748" name="Line 2">
            <a:extLst>
              <a:ext uri="{FF2B5EF4-FFF2-40B4-BE49-F238E27FC236}">
                <a16:creationId xmlns:a16="http://schemas.microsoft.com/office/drawing/2014/main" id="{B462813A-2B14-459C-8A4F-52CC898798DC}"/>
              </a:ext>
            </a:extLst>
          </p:cNvPr>
          <p:cNvSpPr>
            <a:spLocks noChangeShapeType="1"/>
          </p:cNvSpPr>
          <p:nvPr/>
        </p:nvSpPr>
        <p:spPr bwMode="auto">
          <a:xfrm>
            <a:off x="215900" y="512763"/>
            <a:ext cx="8697913" cy="0"/>
          </a:xfrm>
          <a:prstGeom prst="line">
            <a:avLst/>
          </a:prstGeom>
          <a:noFill/>
          <a:ln w="92075" cmpd="thickThin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0" name="Text Box 4">
            <a:extLst>
              <a:ext uri="{FF2B5EF4-FFF2-40B4-BE49-F238E27FC236}">
                <a16:creationId xmlns:a16="http://schemas.microsoft.com/office/drawing/2014/main" id="{7F654ECC-D457-4C32-8DE5-8E9212701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4075" y="161925"/>
            <a:ext cx="23574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sr-Latn-CS" altLang="en-US" sz="1500" b="1">
                <a:solidFill>
                  <a:srgbClr val="000000"/>
                </a:solidFill>
              </a:rPr>
              <a:t>MEHANIKA FLUIDA</a:t>
            </a:r>
            <a:endParaRPr lang="en-US" altLang="en-US" sz="1500" b="1">
              <a:solidFill>
                <a:srgbClr val="000000"/>
              </a:solidFill>
            </a:endParaRPr>
          </a:p>
        </p:txBody>
      </p:sp>
      <p:sp>
        <p:nvSpPr>
          <p:cNvPr id="31751" name="Line 5">
            <a:extLst>
              <a:ext uri="{FF2B5EF4-FFF2-40B4-BE49-F238E27FC236}">
                <a16:creationId xmlns:a16="http://schemas.microsoft.com/office/drawing/2014/main" id="{594DD85E-4EEC-4E0C-83F0-31D075BE8791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188" y="6324600"/>
            <a:ext cx="8683625" cy="0"/>
          </a:xfrm>
          <a:prstGeom prst="line">
            <a:avLst/>
          </a:prstGeom>
          <a:noFill/>
          <a:ln w="92075" cmpd="thinThick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2" name="WordArt 6">
            <a:extLst>
              <a:ext uri="{FF2B5EF4-FFF2-40B4-BE49-F238E27FC236}">
                <a16:creationId xmlns:a16="http://schemas.microsoft.com/office/drawing/2014/main" id="{BE66BF92-D318-452B-A110-2CA411E6754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73338" y="657225"/>
            <a:ext cx="3997325" cy="5032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spc="560">
                <a:gradFill rotWithShape="1">
                  <a:gsLst>
                    <a:gs pos="0">
                      <a:srgbClr val="4D4D4D"/>
                    </a:gs>
                    <a:gs pos="50000">
                      <a:srgbClr val="B8B8B8"/>
                    </a:gs>
                    <a:gs pos="100000">
                      <a:srgbClr val="4D4D4D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GRANIČNI SLOJ</a:t>
            </a:r>
          </a:p>
        </p:txBody>
      </p:sp>
      <p:sp>
        <p:nvSpPr>
          <p:cNvPr id="349191" name="Text Box 7">
            <a:extLst>
              <a:ext uri="{FF2B5EF4-FFF2-40B4-BE49-F238E27FC236}">
                <a16:creationId xmlns:a16="http://schemas.microsoft.com/office/drawing/2014/main" id="{BE5AE0B8-F04E-4181-8CB5-7ABBC404F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833938"/>
            <a:ext cx="871220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CS" altLang="en-US" b="1"/>
              <a:t>U prednjem delu strujanje u graničnom sloju je potpuno laminarno. Sa povećanjem debljine ono postaje nestabilno. Te nepravilnosti se razvijaju u turbulentno strujanje, pri čemu debljina graničnog sloja naglo raste. Ove promene se odvijaju na kratkom rastojanju koje predstavlja oblast preobražaja. Nakon ove oblasti strujanje je u potpunosti turbulentno, pri čemu debljina graničnog sloja dalje raste</a:t>
            </a:r>
            <a:r>
              <a:rPr lang="sr-Latn-CS" altLang="en-US" b="1">
                <a:solidFill>
                  <a:srgbClr val="000000"/>
                </a:solidFill>
              </a:rPr>
              <a:t>.</a:t>
            </a:r>
            <a:endParaRPr lang="en-US" altLang="en-US" b="1" u="sng">
              <a:solidFill>
                <a:srgbClr val="000000"/>
              </a:solidFill>
            </a:endParaRPr>
          </a:p>
        </p:txBody>
      </p:sp>
      <p:pic>
        <p:nvPicPr>
          <p:cNvPr id="349192" name="Picture 8">
            <a:extLst>
              <a:ext uri="{FF2B5EF4-FFF2-40B4-BE49-F238E27FC236}">
                <a16:creationId xmlns:a16="http://schemas.microsoft.com/office/drawing/2014/main" id="{E42DBCAB-C68B-4845-A0CE-DB0545EAE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304925"/>
            <a:ext cx="7092950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9">
            <a:extLst>
              <a:ext uri="{FF2B5EF4-FFF2-40B4-BE49-F238E27FC236}">
                <a16:creationId xmlns:a16="http://schemas.microsoft.com/office/drawing/2014/main" id="{A1ABF4DE-F74D-4966-B570-508122CFA2FF}"/>
              </a:ext>
            </a:extLst>
          </p:cNvPr>
          <p:cNvGrpSpPr>
            <a:grpSpLocks/>
          </p:cNvGrpSpPr>
          <p:nvPr/>
        </p:nvGrpSpPr>
        <p:grpSpPr bwMode="auto">
          <a:xfrm>
            <a:off x="5219700" y="2662238"/>
            <a:ext cx="754063" cy="647700"/>
            <a:chOff x="1958" y="1463"/>
            <a:chExt cx="1322" cy="396"/>
          </a:xfrm>
        </p:grpSpPr>
        <p:sp>
          <p:nvSpPr>
            <p:cNvPr id="31756" name="Freeform 10">
              <a:extLst>
                <a:ext uri="{FF2B5EF4-FFF2-40B4-BE49-F238E27FC236}">
                  <a16:creationId xmlns:a16="http://schemas.microsoft.com/office/drawing/2014/main" id="{61786423-F4D4-44CA-AC15-B95019E3D4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9" y="1463"/>
              <a:ext cx="691" cy="219"/>
            </a:xfrm>
            <a:custGeom>
              <a:avLst/>
              <a:gdLst>
                <a:gd name="T0" fmla="*/ 691 w 691"/>
                <a:gd name="T1" fmla="*/ 219 h 219"/>
                <a:gd name="T2" fmla="*/ 691 w 691"/>
                <a:gd name="T3" fmla="*/ 219 h 219"/>
                <a:gd name="T4" fmla="*/ 691 w 691"/>
                <a:gd name="T5" fmla="*/ 209 h 219"/>
                <a:gd name="T6" fmla="*/ 688 w 691"/>
                <a:gd name="T7" fmla="*/ 199 h 219"/>
                <a:gd name="T8" fmla="*/ 683 w 691"/>
                <a:gd name="T9" fmla="*/ 190 h 219"/>
                <a:gd name="T10" fmla="*/ 675 w 691"/>
                <a:gd name="T11" fmla="*/ 179 h 219"/>
                <a:gd name="T12" fmla="*/ 667 w 691"/>
                <a:gd name="T13" fmla="*/ 169 h 219"/>
                <a:gd name="T14" fmla="*/ 657 w 691"/>
                <a:gd name="T15" fmla="*/ 159 h 219"/>
                <a:gd name="T16" fmla="*/ 645 w 691"/>
                <a:gd name="T17" fmla="*/ 150 h 219"/>
                <a:gd name="T18" fmla="*/ 632 w 691"/>
                <a:gd name="T19" fmla="*/ 140 h 219"/>
                <a:gd name="T20" fmla="*/ 617 w 691"/>
                <a:gd name="T21" fmla="*/ 131 h 219"/>
                <a:gd name="T22" fmla="*/ 601 w 691"/>
                <a:gd name="T23" fmla="*/ 122 h 219"/>
                <a:gd name="T24" fmla="*/ 584 w 691"/>
                <a:gd name="T25" fmla="*/ 113 h 219"/>
                <a:gd name="T26" fmla="*/ 565 w 691"/>
                <a:gd name="T27" fmla="*/ 104 h 219"/>
                <a:gd name="T28" fmla="*/ 546 w 691"/>
                <a:gd name="T29" fmla="*/ 95 h 219"/>
                <a:gd name="T30" fmla="*/ 525 w 691"/>
                <a:gd name="T31" fmla="*/ 87 h 219"/>
                <a:gd name="T32" fmla="*/ 502 w 691"/>
                <a:gd name="T33" fmla="*/ 78 h 219"/>
                <a:gd name="T34" fmla="*/ 478 w 691"/>
                <a:gd name="T35" fmla="*/ 70 h 219"/>
                <a:gd name="T36" fmla="*/ 430 w 691"/>
                <a:gd name="T37" fmla="*/ 56 h 219"/>
                <a:gd name="T38" fmla="*/ 376 w 691"/>
                <a:gd name="T39" fmla="*/ 42 h 219"/>
                <a:gd name="T40" fmla="*/ 320 w 691"/>
                <a:gd name="T41" fmla="*/ 30 h 219"/>
                <a:gd name="T42" fmla="*/ 261 w 691"/>
                <a:gd name="T43" fmla="*/ 19 h 219"/>
                <a:gd name="T44" fmla="*/ 229 w 691"/>
                <a:gd name="T45" fmla="*/ 14 h 219"/>
                <a:gd name="T46" fmla="*/ 199 w 691"/>
                <a:gd name="T47" fmla="*/ 11 h 219"/>
                <a:gd name="T48" fmla="*/ 167 w 691"/>
                <a:gd name="T49" fmla="*/ 7 h 219"/>
                <a:gd name="T50" fmla="*/ 135 w 691"/>
                <a:gd name="T51" fmla="*/ 4 h 219"/>
                <a:gd name="T52" fmla="*/ 101 w 691"/>
                <a:gd name="T53" fmla="*/ 2 h 219"/>
                <a:gd name="T54" fmla="*/ 68 w 691"/>
                <a:gd name="T55" fmla="*/ 1 h 219"/>
                <a:gd name="T56" fmla="*/ 34 w 691"/>
                <a:gd name="T57" fmla="*/ 0 h 219"/>
                <a:gd name="T58" fmla="*/ 0 w 691"/>
                <a:gd name="T59" fmla="*/ 0 h 219"/>
                <a:gd name="T60" fmla="*/ 0 w 691"/>
                <a:gd name="T61" fmla="*/ 18 h 219"/>
                <a:gd name="T62" fmla="*/ 34 w 691"/>
                <a:gd name="T63" fmla="*/ 18 h 219"/>
                <a:gd name="T64" fmla="*/ 66 w 691"/>
                <a:gd name="T65" fmla="*/ 19 h 219"/>
                <a:gd name="T66" fmla="*/ 100 w 691"/>
                <a:gd name="T67" fmla="*/ 21 h 219"/>
                <a:gd name="T68" fmla="*/ 132 w 691"/>
                <a:gd name="T69" fmla="*/ 23 h 219"/>
                <a:gd name="T70" fmla="*/ 163 w 691"/>
                <a:gd name="T71" fmla="*/ 25 h 219"/>
                <a:gd name="T72" fmla="*/ 194 w 691"/>
                <a:gd name="T73" fmla="*/ 29 h 219"/>
                <a:gd name="T74" fmla="*/ 224 w 691"/>
                <a:gd name="T75" fmla="*/ 33 h 219"/>
                <a:gd name="T76" fmla="*/ 255 w 691"/>
                <a:gd name="T77" fmla="*/ 38 h 219"/>
                <a:gd name="T78" fmla="*/ 312 w 691"/>
                <a:gd name="T79" fmla="*/ 48 h 219"/>
                <a:gd name="T80" fmla="*/ 368 w 691"/>
                <a:gd name="T81" fmla="*/ 59 h 219"/>
                <a:gd name="T82" fmla="*/ 419 w 691"/>
                <a:gd name="T83" fmla="*/ 73 h 219"/>
                <a:gd name="T84" fmla="*/ 469 w 691"/>
                <a:gd name="T85" fmla="*/ 87 h 219"/>
                <a:gd name="T86" fmla="*/ 491 w 691"/>
                <a:gd name="T87" fmla="*/ 95 h 219"/>
                <a:gd name="T88" fmla="*/ 512 w 691"/>
                <a:gd name="T89" fmla="*/ 103 h 219"/>
                <a:gd name="T90" fmla="*/ 533 w 691"/>
                <a:gd name="T91" fmla="*/ 111 h 219"/>
                <a:gd name="T92" fmla="*/ 550 w 691"/>
                <a:gd name="T93" fmla="*/ 120 h 219"/>
                <a:gd name="T94" fmla="*/ 568 w 691"/>
                <a:gd name="T95" fmla="*/ 128 h 219"/>
                <a:gd name="T96" fmla="*/ 586 w 691"/>
                <a:gd name="T97" fmla="*/ 137 h 219"/>
                <a:gd name="T98" fmla="*/ 600 w 691"/>
                <a:gd name="T99" fmla="*/ 146 h 219"/>
                <a:gd name="T100" fmla="*/ 614 w 691"/>
                <a:gd name="T101" fmla="*/ 154 h 219"/>
                <a:gd name="T102" fmla="*/ 625 w 691"/>
                <a:gd name="T103" fmla="*/ 163 h 219"/>
                <a:gd name="T104" fmla="*/ 637 w 691"/>
                <a:gd name="T105" fmla="*/ 172 h 219"/>
                <a:gd name="T106" fmla="*/ 645 w 691"/>
                <a:gd name="T107" fmla="*/ 179 h 219"/>
                <a:gd name="T108" fmla="*/ 653 w 691"/>
                <a:gd name="T109" fmla="*/ 188 h 219"/>
                <a:gd name="T110" fmla="*/ 657 w 691"/>
                <a:gd name="T111" fmla="*/ 196 h 219"/>
                <a:gd name="T112" fmla="*/ 662 w 691"/>
                <a:gd name="T113" fmla="*/ 204 h 219"/>
                <a:gd name="T114" fmla="*/ 664 w 691"/>
                <a:gd name="T115" fmla="*/ 212 h 219"/>
                <a:gd name="T116" fmla="*/ 665 w 691"/>
                <a:gd name="T117" fmla="*/ 219 h 219"/>
                <a:gd name="T118" fmla="*/ 665 w 691"/>
                <a:gd name="T119" fmla="*/ 219 h 219"/>
                <a:gd name="T120" fmla="*/ 691 w 691"/>
                <a:gd name="T121" fmla="*/ 219 h 21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91"/>
                <a:gd name="T184" fmla="*/ 0 h 219"/>
                <a:gd name="T185" fmla="*/ 691 w 691"/>
                <a:gd name="T186" fmla="*/ 219 h 21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91" h="219">
                  <a:moveTo>
                    <a:pt x="691" y="219"/>
                  </a:moveTo>
                  <a:lnTo>
                    <a:pt x="691" y="219"/>
                  </a:lnTo>
                  <a:lnTo>
                    <a:pt x="691" y="209"/>
                  </a:lnTo>
                  <a:lnTo>
                    <a:pt x="688" y="199"/>
                  </a:lnTo>
                  <a:lnTo>
                    <a:pt x="683" y="190"/>
                  </a:lnTo>
                  <a:lnTo>
                    <a:pt x="675" y="179"/>
                  </a:lnTo>
                  <a:lnTo>
                    <a:pt x="667" y="169"/>
                  </a:lnTo>
                  <a:lnTo>
                    <a:pt x="657" y="159"/>
                  </a:lnTo>
                  <a:lnTo>
                    <a:pt x="645" y="150"/>
                  </a:lnTo>
                  <a:lnTo>
                    <a:pt x="632" y="140"/>
                  </a:lnTo>
                  <a:lnTo>
                    <a:pt x="617" y="131"/>
                  </a:lnTo>
                  <a:lnTo>
                    <a:pt x="601" y="122"/>
                  </a:lnTo>
                  <a:lnTo>
                    <a:pt x="584" y="113"/>
                  </a:lnTo>
                  <a:lnTo>
                    <a:pt x="565" y="104"/>
                  </a:lnTo>
                  <a:lnTo>
                    <a:pt x="546" y="95"/>
                  </a:lnTo>
                  <a:lnTo>
                    <a:pt x="525" y="87"/>
                  </a:lnTo>
                  <a:lnTo>
                    <a:pt x="502" y="78"/>
                  </a:lnTo>
                  <a:lnTo>
                    <a:pt x="478" y="70"/>
                  </a:lnTo>
                  <a:lnTo>
                    <a:pt x="430" y="56"/>
                  </a:lnTo>
                  <a:lnTo>
                    <a:pt x="376" y="42"/>
                  </a:lnTo>
                  <a:lnTo>
                    <a:pt x="320" y="30"/>
                  </a:lnTo>
                  <a:lnTo>
                    <a:pt x="261" y="19"/>
                  </a:lnTo>
                  <a:lnTo>
                    <a:pt x="229" y="14"/>
                  </a:lnTo>
                  <a:lnTo>
                    <a:pt x="199" y="11"/>
                  </a:lnTo>
                  <a:lnTo>
                    <a:pt x="167" y="7"/>
                  </a:lnTo>
                  <a:lnTo>
                    <a:pt x="135" y="4"/>
                  </a:lnTo>
                  <a:lnTo>
                    <a:pt x="101" y="2"/>
                  </a:lnTo>
                  <a:lnTo>
                    <a:pt x="68" y="1"/>
                  </a:lnTo>
                  <a:lnTo>
                    <a:pt x="34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34" y="18"/>
                  </a:lnTo>
                  <a:lnTo>
                    <a:pt x="66" y="19"/>
                  </a:lnTo>
                  <a:lnTo>
                    <a:pt x="100" y="21"/>
                  </a:lnTo>
                  <a:lnTo>
                    <a:pt x="132" y="23"/>
                  </a:lnTo>
                  <a:lnTo>
                    <a:pt x="163" y="25"/>
                  </a:lnTo>
                  <a:lnTo>
                    <a:pt x="194" y="29"/>
                  </a:lnTo>
                  <a:lnTo>
                    <a:pt x="224" y="33"/>
                  </a:lnTo>
                  <a:lnTo>
                    <a:pt x="255" y="38"/>
                  </a:lnTo>
                  <a:lnTo>
                    <a:pt x="312" y="48"/>
                  </a:lnTo>
                  <a:lnTo>
                    <a:pt x="368" y="59"/>
                  </a:lnTo>
                  <a:lnTo>
                    <a:pt x="419" y="73"/>
                  </a:lnTo>
                  <a:lnTo>
                    <a:pt x="469" y="87"/>
                  </a:lnTo>
                  <a:lnTo>
                    <a:pt x="491" y="95"/>
                  </a:lnTo>
                  <a:lnTo>
                    <a:pt x="512" y="103"/>
                  </a:lnTo>
                  <a:lnTo>
                    <a:pt x="533" y="111"/>
                  </a:lnTo>
                  <a:lnTo>
                    <a:pt x="550" y="120"/>
                  </a:lnTo>
                  <a:lnTo>
                    <a:pt x="568" y="128"/>
                  </a:lnTo>
                  <a:lnTo>
                    <a:pt x="586" y="137"/>
                  </a:lnTo>
                  <a:lnTo>
                    <a:pt x="600" y="146"/>
                  </a:lnTo>
                  <a:lnTo>
                    <a:pt x="614" y="154"/>
                  </a:lnTo>
                  <a:lnTo>
                    <a:pt x="625" y="163"/>
                  </a:lnTo>
                  <a:lnTo>
                    <a:pt x="637" y="172"/>
                  </a:lnTo>
                  <a:lnTo>
                    <a:pt x="645" y="179"/>
                  </a:lnTo>
                  <a:lnTo>
                    <a:pt x="653" y="188"/>
                  </a:lnTo>
                  <a:lnTo>
                    <a:pt x="657" y="196"/>
                  </a:lnTo>
                  <a:lnTo>
                    <a:pt x="662" y="204"/>
                  </a:lnTo>
                  <a:lnTo>
                    <a:pt x="664" y="212"/>
                  </a:lnTo>
                  <a:lnTo>
                    <a:pt x="665" y="219"/>
                  </a:lnTo>
                  <a:lnTo>
                    <a:pt x="691" y="219"/>
                  </a:lnTo>
                  <a:close/>
                </a:path>
              </a:pathLst>
            </a:custGeom>
            <a:solidFill>
              <a:srgbClr val="FF33CC"/>
            </a:solidFill>
            <a:ln w="28575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7" name="Freeform 11">
              <a:extLst>
                <a:ext uri="{FF2B5EF4-FFF2-40B4-BE49-F238E27FC236}">
                  <a16:creationId xmlns:a16="http://schemas.microsoft.com/office/drawing/2014/main" id="{40431478-16EA-4A85-87D7-0FE91A909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8" y="1682"/>
              <a:ext cx="662" cy="177"/>
            </a:xfrm>
            <a:custGeom>
              <a:avLst/>
              <a:gdLst>
                <a:gd name="T0" fmla="*/ 0 w 662"/>
                <a:gd name="T1" fmla="*/ 177 h 177"/>
                <a:gd name="T2" fmla="*/ 0 w 662"/>
                <a:gd name="T3" fmla="*/ 177 h 177"/>
                <a:gd name="T4" fmla="*/ 67 w 662"/>
                <a:gd name="T5" fmla="*/ 177 h 177"/>
                <a:gd name="T6" fmla="*/ 133 w 662"/>
                <a:gd name="T7" fmla="*/ 174 h 177"/>
                <a:gd name="T8" fmla="*/ 195 w 662"/>
                <a:gd name="T9" fmla="*/ 171 h 177"/>
                <a:gd name="T10" fmla="*/ 254 w 662"/>
                <a:gd name="T11" fmla="*/ 165 h 177"/>
                <a:gd name="T12" fmla="*/ 312 w 662"/>
                <a:gd name="T13" fmla="*/ 157 h 177"/>
                <a:gd name="T14" fmla="*/ 366 w 662"/>
                <a:gd name="T15" fmla="*/ 149 h 177"/>
                <a:gd name="T16" fmla="*/ 417 w 662"/>
                <a:gd name="T17" fmla="*/ 139 h 177"/>
                <a:gd name="T18" fmla="*/ 464 w 662"/>
                <a:gd name="T19" fmla="*/ 128 h 177"/>
                <a:gd name="T20" fmla="*/ 507 w 662"/>
                <a:gd name="T21" fmla="*/ 116 h 177"/>
                <a:gd name="T22" fmla="*/ 545 w 662"/>
                <a:gd name="T23" fmla="*/ 102 h 177"/>
                <a:gd name="T24" fmla="*/ 563 w 662"/>
                <a:gd name="T25" fmla="*/ 95 h 177"/>
                <a:gd name="T26" fmla="*/ 579 w 662"/>
                <a:gd name="T27" fmla="*/ 89 h 177"/>
                <a:gd name="T28" fmla="*/ 593 w 662"/>
                <a:gd name="T29" fmla="*/ 81 h 177"/>
                <a:gd name="T30" fmla="*/ 608 w 662"/>
                <a:gd name="T31" fmla="*/ 73 h 177"/>
                <a:gd name="T32" fmla="*/ 619 w 662"/>
                <a:gd name="T33" fmla="*/ 65 h 177"/>
                <a:gd name="T34" fmla="*/ 630 w 662"/>
                <a:gd name="T35" fmla="*/ 56 h 177"/>
                <a:gd name="T36" fmla="*/ 640 w 662"/>
                <a:gd name="T37" fmla="*/ 48 h 177"/>
                <a:gd name="T38" fmla="*/ 648 w 662"/>
                <a:gd name="T39" fmla="*/ 39 h 177"/>
                <a:gd name="T40" fmla="*/ 654 w 662"/>
                <a:gd name="T41" fmla="*/ 29 h 177"/>
                <a:gd name="T42" fmla="*/ 659 w 662"/>
                <a:gd name="T43" fmla="*/ 20 h 177"/>
                <a:gd name="T44" fmla="*/ 662 w 662"/>
                <a:gd name="T45" fmla="*/ 10 h 177"/>
                <a:gd name="T46" fmla="*/ 662 w 662"/>
                <a:gd name="T47" fmla="*/ 0 h 177"/>
                <a:gd name="T48" fmla="*/ 636 w 662"/>
                <a:gd name="T49" fmla="*/ 0 h 177"/>
                <a:gd name="T50" fmla="*/ 635 w 662"/>
                <a:gd name="T51" fmla="*/ 8 h 177"/>
                <a:gd name="T52" fmla="*/ 633 w 662"/>
                <a:gd name="T53" fmla="*/ 16 h 177"/>
                <a:gd name="T54" fmla="*/ 630 w 662"/>
                <a:gd name="T55" fmla="*/ 22 h 177"/>
                <a:gd name="T56" fmla="*/ 625 w 662"/>
                <a:gd name="T57" fmla="*/ 30 h 177"/>
                <a:gd name="T58" fmla="*/ 619 w 662"/>
                <a:gd name="T59" fmla="*/ 37 h 177"/>
                <a:gd name="T60" fmla="*/ 611 w 662"/>
                <a:gd name="T61" fmla="*/ 45 h 177"/>
                <a:gd name="T62" fmla="*/ 601 w 662"/>
                <a:gd name="T63" fmla="*/ 51 h 177"/>
                <a:gd name="T64" fmla="*/ 590 w 662"/>
                <a:gd name="T65" fmla="*/ 58 h 177"/>
                <a:gd name="T66" fmla="*/ 577 w 662"/>
                <a:gd name="T67" fmla="*/ 66 h 177"/>
                <a:gd name="T68" fmla="*/ 563 w 662"/>
                <a:gd name="T69" fmla="*/ 73 h 177"/>
                <a:gd name="T70" fmla="*/ 549 w 662"/>
                <a:gd name="T71" fmla="*/ 80 h 177"/>
                <a:gd name="T72" fmla="*/ 533 w 662"/>
                <a:gd name="T73" fmla="*/ 86 h 177"/>
                <a:gd name="T74" fmla="*/ 496 w 662"/>
                <a:gd name="T75" fmla="*/ 99 h 177"/>
                <a:gd name="T76" fmla="*/ 454 w 662"/>
                <a:gd name="T77" fmla="*/ 110 h 177"/>
                <a:gd name="T78" fmla="*/ 409 w 662"/>
                <a:gd name="T79" fmla="*/ 121 h 177"/>
                <a:gd name="T80" fmla="*/ 360 w 662"/>
                <a:gd name="T81" fmla="*/ 130 h 177"/>
                <a:gd name="T82" fmla="*/ 307 w 662"/>
                <a:gd name="T83" fmla="*/ 139 h 177"/>
                <a:gd name="T84" fmla="*/ 251 w 662"/>
                <a:gd name="T85" fmla="*/ 146 h 177"/>
                <a:gd name="T86" fmla="*/ 192 w 662"/>
                <a:gd name="T87" fmla="*/ 152 h 177"/>
                <a:gd name="T88" fmla="*/ 130 w 662"/>
                <a:gd name="T89" fmla="*/ 156 h 177"/>
                <a:gd name="T90" fmla="*/ 67 w 662"/>
                <a:gd name="T91" fmla="*/ 158 h 177"/>
                <a:gd name="T92" fmla="*/ 0 w 662"/>
                <a:gd name="T93" fmla="*/ 159 h 177"/>
                <a:gd name="T94" fmla="*/ 0 w 662"/>
                <a:gd name="T95" fmla="*/ 159 h 177"/>
                <a:gd name="T96" fmla="*/ 0 w 662"/>
                <a:gd name="T97" fmla="*/ 177 h 17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62"/>
                <a:gd name="T148" fmla="*/ 0 h 177"/>
                <a:gd name="T149" fmla="*/ 662 w 662"/>
                <a:gd name="T150" fmla="*/ 177 h 17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62" h="177">
                  <a:moveTo>
                    <a:pt x="0" y="177"/>
                  </a:moveTo>
                  <a:lnTo>
                    <a:pt x="0" y="177"/>
                  </a:lnTo>
                  <a:lnTo>
                    <a:pt x="67" y="177"/>
                  </a:lnTo>
                  <a:lnTo>
                    <a:pt x="133" y="174"/>
                  </a:lnTo>
                  <a:lnTo>
                    <a:pt x="195" y="171"/>
                  </a:lnTo>
                  <a:lnTo>
                    <a:pt x="254" y="165"/>
                  </a:lnTo>
                  <a:lnTo>
                    <a:pt x="312" y="157"/>
                  </a:lnTo>
                  <a:lnTo>
                    <a:pt x="366" y="149"/>
                  </a:lnTo>
                  <a:lnTo>
                    <a:pt x="417" y="139"/>
                  </a:lnTo>
                  <a:lnTo>
                    <a:pt x="464" y="128"/>
                  </a:lnTo>
                  <a:lnTo>
                    <a:pt x="507" y="116"/>
                  </a:lnTo>
                  <a:lnTo>
                    <a:pt x="545" y="102"/>
                  </a:lnTo>
                  <a:lnTo>
                    <a:pt x="563" y="95"/>
                  </a:lnTo>
                  <a:lnTo>
                    <a:pt x="579" y="89"/>
                  </a:lnTo>
                  <a:lnTo>
                    <a:pt x="593" y="81"/>
                  </a:lnTo>
                  <a:lnTo>
                    <a:pt x="608" y="73"/>
                  </a:lnTo>
                  <a:lnTo>
                    <a:pt x="619" y="65"/>
                  </a:lnTo>
                  <a:lnTo>
                    <a:pt x="630" y="56"/>
                  </a:lnTo>
                  <a:lnTo>
                    <a:pt x="640" y="48"/>
                  </a:lnTo>
                  <a:lnTo>
                    <a:pt x="648" y="39"/>
                  </a:lnTo>
                  <a:lnTo>
                    <a:pt x="654" y="29"/>
                  </a:lnTo>
                  <a:lnTo>
                    <a:pt x="659" y="20"/>
                  </a:lnTo>
                  <a:lnTo>
                    <a:pt x="662" y="10"/>
                  </a:lnTo>
                  <a:lnTo>
                    <a:pt x="662" y="0"/>
                  </a:lnTo>
                  <a:lnTo>
                    <a:pt x="636" y="0"/>
                  </a:lnTo>
                  <a:lnTo>
                    <a:pt x="635" y="8"/>
                  </a:lnTo>
                  <a:lnTo>
                    <a:pt x="633" y="16"/>
                  </a:lnTo>
                  <a:lnTo>
                    <a:pt x="630" y="22"/>
                  </a:lnTo>
                  <a:lnTo>
                    <a:pt x="625" y="30"/>
                  </a:lnTo>
                  <a:lnTo>
                    <a:pt x="619" y="37"/>
                  </a:lnTo>
                  <a:lnTo>
                    <a:pt x="611" y="45"/>
                  </a:lnTo>
                  <a:lnTo>
                    <a:pt x="601" y="51"/>
                  </a:lnTo>
                  <a:lnTo>
                    <a:pt x="590" y="58"/>
                  </a:lnTo>
                  <a:lnTo>
                    <a:pt x="577" y="66"/>
                  </a:lnTo>
                  <a:lnTo>
                    <a:pt x="563" y="73"/>
                  </a:lnTo>
                  <a:lnTo>
                    <a:pt x="549" y="80"/>
                  </a:lnTo>
                  <a:lnTo>
                    <a:pt x="533" y="86"/>
                  </a:lnTo>
                  <a:lnTo>
                    <a:pt x="496" y="99"/>
                  </a:lnTo>
                  <a:lnTo>
                    <a:pt x="454" y="110"/>
                  </a:lnTo>
                  <a:lnTo>
                    <a:pt x="409" y="121"/>
                  </a:lnTo>
                  <a:lnTo>
                    <a:pt x="360" y="130"/>
                  </a:lnTo>
                  <a:lnTo>
                    <a:pt x="307" y="139"/>
                  </a:lnTo>
                  <a:lnTo>
                    <a:pt x="251" y="146"/>
                  </a:lnTo>
                  <a:lnTo>
                    <a:pt x="192" y="152"/>
                  </a:lnTo>
                  <a:lnTo>
                    <a:pt x="130" y="156"/>
                  </a:lnTo>
                  <a:lnTo>
                    <a:pt x="67" y="158"/>
                  </a:lnTo>
                  <a:lnTo>
                    <a:pt x="0" y="159"/>
                  </a:lnTo>
                  <a:lnTo>
                    <a:pt x="0" y="177"/>
                  </a:lnTo>
                  <a:close/>
                </a:path>
              </a:pathLst>
            </a:custGeom>
            <a:solidFill>
              <a:srgbClr val="FF33CC"/>
            </a:solidFill>
            <a:ln w="28575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8" name="Freeform 12">
              <a:extLst>
                <a:ext uri="{FF2B5EF4-FFF2-40B4-BE49-F238E27FC236}">
                  <a16:creationId xmlns:a16="http://schemas.microsoft.com/office/drawing/2014/main" id="{5DC3C226-75E3-49B5-BA7D-87DFC85AE3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8" y="1679"/>
              <a:ext cx="660" cy="177"/>
            </a:xfrm>
            <a:custGeom>
              <a:avLst/>
              <a:gdLst>
                <a:gd name="T0" fmla="*/ 0 w 660"/>
                <a:gd name="T1" fmla="*/ 0 h 177"/>
                <a:gd name="T2" fmla="*/ 0 w 660"/>
                <a:gd name="T3" fmla="*/ 0 h 177"/>
                <a:gd name="T4" fmla="*/ 0 w 660"/>
                <a:gd name="T5" fmla="*/ 10 h 177"/>
                <a:gd name="T6" fmla="*/ 3 w 660"/>
                <a:gd name="T7" fmla="*/ 20 h 177"/>
                <a:gd name="T8" fmla="*/ 8 w 660"/>
                <a:gd name="T9" fmla="*/ 29 h 177"/>
                <a:gd name="T10" fmla="*/ 14 w 660"/>
                <a:gd name="T11" fmla="*/ 39 h 177"/>
                <a:gd name="T12" fmla="*/ 22 w 660"/>
                <a:gd name="T13" fmla="*/ 48 h 177"/>
                <a:gd name="T14" fmla="*/ 32 w 660"/>
                <a:gd name="T15" fmla="*/ 56 h 177"/>
                <a:gd name="T16" fmla="*/ 43 w 660"/>
                <a:gd name="T17" fmla="*/ 65 h 177"/>
                <a:gd name="T18" fmla="*/ 54 w 660"/>
                <a:gd name="T19" fmla="*/ 73 h 177"/>
                <a:gd name="T20" fmla="*/ 69 w 660"/>
                <a:gd name="T21" fmla="*/ 81 h 177"/>
                <a:gd name="T22" fmla="*/ 83 w 660"/>
                <a:gd name="T23" fmla="*/ 89 h 177"/>
                <a:gd name="T24" fmla="*/ 99 w 660"/>
                <a:gd name="T25" fmla="*/ 95 h 177"/>
                <a:gd name="T26" fmla="*/ 117 w 660"/>
                <a:gd name="T27" fmla="*/ 102 h 177"/>
                <a:gd name="T28" fmla="*/ 155 w 660"/>
                <a:gd name="T29" fmla="*/ 116 h 177"/>
                <a:gd name="T30" fmla="*/ 198 w 660"/>
                <a:gd name="T31" fmla="*/ 128 h 177"/>
                <a:gd name="T32" fmla="*/ 245 w 660"/>
                <a:gd name="T33" fmla="*/ 139 h 177"/>
                <a:gd name="T34" fmla="*/ 296 w 660"/>
                <a:gd name="T35" fmla="*/ 149 h 177"/>
                <a:gd name="T36" fmla="*/ 350 w 660"/>
                <a:gd name="T37" fmla="*/ 157 h 177"/>
                <a:gd name="T38" fmla="*/ 408 w 660"/>
                <a:gd name="T39" fmla="*/ 165 h 177"/>
                <a:gd name="T40" fmla="*/ 467 w 660"/>
                <a:gd name="T41" fmla="*/ 171 h 177"/>
                <a:gd name="T42" fmla="*/ 529 w 660"/>
                <a:gd name="T43" fmla="*/ 174 h 177"/>
                <a:gd name="T44" fmla="*/ 595 w 660"/>
                <a:gd name="T45" fmla="*/ 177 h 177"/>
                <a:gd name="T46" fmla="*/ 660 w 660"/>
                <a:gd name="T47" fmla="*/ 177 h 177"/>
                <a:gd name="T48" fmla="*/ 660 w 660"/>
                <a:gd name="T49" fmla="*/ 159 h 177"/>
                <a:gd name="T50" fmla="*/ 595 w 660"/>
                <a:gd name="T51" fmla="*/ 158 h 177"/>
                <a:gd name="T52" fmla="*/ 532 w 660"/>
                <a:gd name="T53" fmla="*/ 156 h 177"/>
                <a:gd name="T54" fmla="*/ 470 w 660"/>
                <a:gd name="T55" fmla="*/ 152 h 177"/>
                <a:gd name="T56" fmla="*/ 411 w 660"/>
                <a:gd name="T57" fmla="*/ 146 h 177"/>
                <a:gd name="T58" fmla="*/ 355 w 660"/>
                <a:gd name="T59" fmla="*/ 139 h 177"/>
                <a:gd name="T60" fmla="*/ 302 w 660"/>
                <a:gd name="T61" fmla="*/ 130 h 177"/>
                <a:gd name="T62" fmla="*/ 253 w 660"/>
                <a:gd name="T63" fmla="*/ 121 h 177"/>
                <a:gd name="T64" fmla="*/ 208 w 660"/>
                <a:gd name="T65" fmla="*/ 110 h 177"/>
                <a:gd name="T66" fmla="*/ 166 w 660"/>
                <a:gd name="T67" fmla="*/ 99 h 177"/>
                <a:gd name="T68" fmla="*/ 129 w 660"/>
                <a:gd name="T69" fmla="*/ 86 h 177"/>
                <a:gd name="T70" fmla="*/ 113 w 660"/>
                <a:gd name="T71" fmla="*/ 80 h 177"/>
                <a:gd name="T72" fmla="*/ 99 w 660"/>
                <a:gd name="T73" fmla="*/ 73 h 177"/>
                <a:gd name="T74" fmla="*/ 85 w 660"/>
                <a:gd name="T75" fmla="*/ 66 h 177"/>
                <a:gd name="T76" fmla="*/ 72 w 660"/>
                <a:gd name="T77" fmla="*/ 58 h 177"/>
                <a:gd name="T78" fmla="*/ 61 w 660"/>
                <a:gd name="T79" fmla="*/ 51 h 177"/>
                <a:gd name="T80" fmla="*/ 51 w 660"/>
                <a:gd name="T81" fmla="*/ 45 h 177"/>
                <a:gd name="T82" fmla="*/ 43 w 660"/>
                <a:gd name="T83" fmla="*/ 37 h 177"/>
                <a:gd name="T84" fmla="*/ 37 w 660"/>
                <a:gd name="T85" fmla="*/ 30 h 177"/>
                <a:gd name="T86" fmla="*/ 32 w 660"/>
                <a:gd name="T87" fmla="*/ 22 h 177"/>
                <a:gd name="T88" fmla="*/ 29 w 660"/>
                <a:gd name="T89" fmla="*/ 16 h 177"/>
                <a:gd name="T90" fmla="*/ 27 w 660"/>
                <a:gd name="T91" fmla="*/ 8 h 177"/>
                <a:gd name="T92" fmla="*/ 26 w 660"/>
                <a:gd name="T93" fmla="*/ 0 h 177"/>
                <a:gd name="T94" fmla="*/ 26 w 660"/>
                <a:gd name="T95" fmla="*/ 0 h 177"/>
                <a:gd name="T96" fmla="*/ 0 w 660"/>
                <a:gd name="T97" fmla="*/ 0 h 17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60"/>
                <a:gd name="T148" fmla="*/ 0 h 177"/>
                <a:gd name="T149" fmla="*/ 660 w 660"/>
                <a:gd name="T150" fmla="*/ 177 h 17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60" h="177">
                  <a:moveTo>
                    <a:pt x="0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3" y="20"/>
                  </a:lnTo>
                  <a:lnTo>
                    <a:pt x="8" y="29"/>
                  </a:lnTo>
                  <a:lnTo>
                    <a:pt x="14" y="39"/>
                  </a:lnTo>
                  <a:lnTo>
                    <a:pt x="22" y="48"/>
                  </a:lnTo>
                  <a:lnTo>
                    <a:pt x="32" y="56"/>
                  </a:lnTo>
                  <a:lnTo>
                    <a:pt x="43" y="65"/>
                  </a:lnTo>
                  <a:lnTo>
                    <a:pt x="54" y="73"/>
                  </a:lnTo>
                  <a:lnTo>
                    <a:pt x="69" y="81"/>
                  </a:lnTo>
                  <a:lnTo>
                    <a:pt x="83" y="89"/>
                  </a:lnTo>
                  <a:lnTo>
                    <a:pt x="99" y="95"/>
                  </a:lnTo>
                  <a:lnTo>
                    <a:pt x="117" y="102"/>
                  </a:lnTo>
                  <a:lnTo>
                    <a:pt x="155" y="116"/>
                  </a:lnTo>
                  <a:lnTo>
                    <a:pt x="198" y="128"/>
                  </a:lnTo>
                  <a:lnTo>
                    <a:pt x="245" y="139"/>
                  </a:lnTo>
                  <a:lnTo>
                    <a:pt x="296" y="149"/>
                  </a:lnTo>
                  <a:lnTo>
                    <a:pt x="350" y="157"/>
                  </a:lnTo>
                  <a:lnTo>
                    <a:pt x="408" y="165"/>
                  </a:lnTo>
                  <a:lnTo>
                    <a:pt x="467" y="171"/>
                  </a:lnTo>
                  <a:lnTo>
                    <a:pt x="529" y="174"/>
                  </a:lnTo>
                  <a:lnTo>
                    <a:pt x="595" y="177"/>
                  </a:lnTo>
                  <a:lnTo>
                    <a:pt x="660" y="177"/>
                  </a:lnTo>
                  <a:lnTo>
                    <a:pt x="660" y="159"/>
                  </a:lnTo>
                  <a:lnTo>
                    <a:pt x="595" y="158"/>
                  </a:lnTo>
                  <a:lnTo>
                    <a:pt x="532" y="156"/>
                  </a:lnTo>
                  <a:lnTo>
                    <a:pt x="470" y="152"/>
                  </a:lnTo>
                  <a:lnTo>
                    <a:pt x="411" y="146"/>
                  </a:lnTo>
                  <a:lnTo>
                    <a:pt x="355" y="139"/>
                  </a:lnTo>
                  <a:lnTo>
                    <a:pt x="302" y="130"/>
                  </a:lnTo>
                  <a:lnTo>
                    <a:pt x="253" y="121"/>
                  </a:lnTo>
                  <a:lnTo>
                    <a:pt x="208" y="110"/>
                  </a:lnTo>
                  <a:lnTo>
                    <a:pt x="166" y="99"/>
                  </a:lnTo>
                  <a:lnTo>
                    <a:pt x="129" y="86"/>
                  </a:lnTo>
                  <a:lnTo>
                    <a:pt x="113" y="80"/>
                  </a:lnTo>
                  <a:lnTo>
                    <a:pt x="99" y="73"/>
                  </a:lnTo>
                  <a:lnTo>
                    <a:pt x="85" y="66"/>
                  </a:lnTo>
                  <a:lnTo>
                    <a:pt x="72" y="58"/>
                  </a:lnTo>
                  <a:lnTo>
                    <a:pt x="61" y="51"/>
                  </a:lnTo>
                  <a:lnTo>
                    <a:pt x="51" y="45"/>
                  </a:lnTo>
                  <a:lnTo>
                    <a:pt x="43" y="37"/>
                  </a:lnTo>
                  <a:lnTo>
                    <a:pt x="37" y="30"/>
                  </a:lnTo>
                  <a:lnTo>
                    <a:pt x="32" y="22"/>
                  </a:lnTo>
                  <a:lnTo>
                    <a:pt x="29" y="16"/>
                  </a:lnTo>
                  <a:lnTo>
                    <a:pt x="27" y="8"/>
                  </a:lnTo>
                  <a:lnTo>
                    <a:pt x="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3CC"/>
            </a:solidFill>
            <a:ln w="28575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9" name="Freeform 13">
              <a:extLst>
                <a:ext uri="{FF2B5EF4-FFF2-40B4-BE49-F238E27FC236}">
                  <a16:creationId xmlns:a16="http://schemas.microsoft.com/office/drawing/2014/main" id="{76600A05-1FEB-44BF-A78A-FCF224A1DC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8" y="1529"/>
              <a:ext cx="636" cy="153"/>
            </a:xfrm>
            <a:custGeom>
              <a:avLst/>
              <a:gdLst>
                <a:gd name="T0" fmla="*/ 636 w 636"/>
                <a:gd name="T1" fmla="*/ 0 h 153"/>
                <a:gd name="T2" fmla="*/ 574 w 636"/>
                <a:gd name="T3" fmla="*/ 2 h 153"/>
                <a:gd name="T4" fmla="*/ 513 w 636"/>
                <a:gd name="T5" fmla="*/ 4 h 153"/>
                <a:gd name="T6" fmla="*/ 454 w 636"/>
                <a:gd name="T7" fmla="*/ 9 h 153"/>
                <a:gd name="T8" fmla="*/ 396 w 636"/>
                <a:gd name="T9" fmla="*/ 13 h 153"/>
                <a:gd name="T10" fmla="*/ 342 w 636"/>
                <a:gd name="T11" fmla="*/ 19 h 153"/>
                <a:gd name="T12" fmla="*/ 291 w 636"/>
                <a:gd name="T13" fmla="*/ 26 h 153"/>
                <a:gd name="T14" fmla="*/ 241 w 636"/>
                <a:gd name="T15" fmla="*/ 34 h 153"/>
                <a:gd name="T16" fmla="*/ 197 w 636"/>
                <a:gd name="T17" fmla="*/ 43 h 153"/>
                <a:gd name="T18" fmla="*/ 155 w 636"/>
                <a:gd name="T19" fmla="*/ 53 h 153"/>
                <a:gd name="T20" fmla="*/ 117 w 636"/>
                <a:gd name="T21" fmla="*/ 63 h 153"/>
                <a:gd name="T22" fmla="*/ 99 w 636"/>
                <a:gd name="T23" fmla="*/ 68 h 153"/>
                <a:gd name="T24" fmla="*/ 83 w 636"/>
                <a:gd name="T25" fmla="*/ 75 h 153"/>
                <a:gd name="T26" fmla="*/ 69 w 636"/>
                <a:gd name="T27" fmla="*/ 81 h 153"/>
                <a:gd name="T28" fmla="*/ 56 w 636"/>
                <a:gd name="T29" fmla="*/ 88 h 153"/>
                <a:gd name="T30" fmla="*/ 43 w 636"/>
                <a:gd name="T31" fmla="*/ 94 h 153"/>
                <a:gd name="T32" fmla="*/ 32 w 636"/>
                <a:gd name="T33" fmla="*/ 102 h 153"/>
                <a:gd name="T34" fmla="*/ 22 w 636"/>
                <a:gd name="T35" fmla="*/ 110 h 153"/>
                <a:gd name="T36" fmla="*/ 14 w 636"/>
                <a:gd name="T37" fmla="*/ 118 h 153"/>
                <a:gd name="T38" fmla="*/ 8 w 636"/>
                <a:gd name="T39" fmla="*/ 126 h 153"/>
                <a:gd name="T40" fmla="*/ 3 w 636"/>
                <a:gd name="T41" fmla="*/ 135 h 153"/>
                <a:gd name="T42" fmla="*/ 0 w 636"/>
                <a:gd name="T43" fmla="*/ 144 h 153"/>
                <a:gd name="T44" fmla="*/ 0 w 636"/>
                <a:gd name="T45" fmla="*/ 153 h 153"/>
                <a:gd name="T46" fmla="*/ 26 w 636"/>
                <a:gd name="T47" fmla="*/ 153 h 153"/>
                <a:gd name="T48" fmla="*/ 27 w 636"/>
                <a:gd name="T49" fmla="*/ 147 h 153"/>
                <a:gd name="T50" fmla="*/ 29 w 636"/>
                <a:gd name="T51" fmla="*/ 140 h 153"/>
                <a:gd name="T52" fmla="*/ 32 w 636"/>
                <a:gd name="T53" fmla="*/ 134 h 153"/>
                <a:gd name="T54" fmla="*/ 37 w 636"/>
                <a:gd name="T55" fmla="*/ 127 h 153"/>
                <a:gd name="T56" fmla="*/ 43 w 636"/>
                <a:gd name="T57" fmla="*/ 121 h 153"/>
                <a:gd name="T58" fmla="*/ 51 w 636"/>
                <a:gd name="T59" fmla="*/ 115 h 153"/>
                <a:gd name="T60" fmla="*/ 61 w 636"/>
                <a:gd name="T61" fmla="*/ 109 h 153"/>
                <a:gd name="T62" fmla="*/ 72 w 636"/>
                <a:gd name="T63" fmla="*/ 103 h 153"/>
                <a:gd name="T64" fmla="*/ 83 w 636"/>
                <a:gd name="T65" fmla="*/ 97 h 153"/>
                <a:gd name="T66" fmla="*/ 98 w 636"/>
                <a:gd name="T67" fmla="*/ 91 h 153"/>
                <a:gd name="T68" fmla="*/ 112 w 636"/>
                <a:gd name="T69" fmla="*/ 85 h 153"/>
                <a:gd name="T70" fmla="*/ 128 w 636"/>
                <a:gd name="T71" fmla="*/ 80 h 153"/>
                <a:gd name="T72" fmla="*/ 163 w 636"/>
                <a:gd name="T73" fmla="*/ 70 h 153"/>
                <a:gd name="T74" fmla="*/ 205 w 636"/>
                <a:gd name="T75" fmla="*/ 61 h 153"/>
                <a:gd name="T76" fmla="*/ 248 w 636"/>
                <a:gd name="T77" fmla="*/ 52 h 153"/>
                <a:gd name="T78" fmla="*/ 296 w 636"/>
                <a:gd name="T79" fmla="*/ 45 h 153"/>
                <a:gd name="T80" fmla="*/ 347 w 636"/>
                <a:gd name="T81" fmla="*/ 38 h 153"/>
                <a:gd name="T82" fmla="*/ 401 w 636"/>
                <a:gd name="T83" fmla="*/ 33 h 153"/>
                <a:gd name="T84" fmla="*/ 457 w 636"/>
                <a:gd name="T85" fmla="*/ 27 h 153"/>
                <a:gd name="T86" fmla="*/ 515 w 636"/>
                <a:gd name="T87" fmla="*/ 24 h 153"/>
                <a:gd name="T88" fmla="*/ 575 w 636"/>
                <a:gd name="T89" fmla="*/ 21 h 153"/>
                <a:gd name="T90" fmla="*/ 636 w 636"/>
                <a:gd name="T91" fmla="*/ 19 h 153"/>
                <a:gd name="T92" fmla="*/ 636 w 636"/>
                <a:gd name="T93" fmla="*/ 0 h 15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36"/>
                <a:gd name="T142" fmla="*/ 0 h 153"/>
                <a:gd name="T143" fmla="*/ 636 w 636"/>
                <a:gd name="T144" fmla="*/ 153 h 15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36" h="153">
                  <a:moveTo>
                    <a:pt x="636" y="0"/>
                  </a:moveTo>
                  <a:lnTo>
                    <a:pt x="574" y="2"/>
                  </a:lnTo>
                  <a:lnTo>
                    <a:pt x="513" y="4"/>
                  </a:lnTo>
                  <a:lnTo>
                    <a:pt x="454" y="9"/>
                  </a:lnTo>
                  <a:lnTo>
                    <a:pt x="396" y="13"/>
                  </a:lnTo>
                  <a:lnTo>
                    <a:pt x="342" y="19"/>
                  </a:lnTo>
                  <a:lnTo>
                    <a:pt x="291" y="26"/>
                  </a:lnTo>
                  <a:lnTo>
                    <a:pt x="241" y="34"/>
                  </a:lnTo>
                  <a:lnTo>
                    <a:pt x="197" y="43"/>
                  </a:lnTo>
                  <a:lnTo>
                    <a:pt x="155" y="53"/>
                  </a:lnTo>
                  <a:lnTo>
                    <a:pt x="117" y="63"/>
                  </a:lnTo>
                  <a:lnTo>
                    <a:pt x="99" y="68"/>
                  </a:lnTo>
                  <a:lnTo>
                    <a:pt x="83" y="75"/>
                  </a:lnTo>
                  <a:lnTo>
                    <a:pt x="69" y="81"/>
                  </a:lnTo>
                  <a:lnTo>
                    <a:pt x="56" y="88"/>
                  </a:lnTo>
                  <a:lnTo>
                    <a:pt x="43" y="94"/>
                  </a:lnTo>
                  <a:lnTo>
                    <a:pt x="32" y="102"/>
                  </a:lnTo>
                  <a:lnTo>
                    <a:pt x="22" y="110"/>
                  </a:lnTo>
                  <a:lnTo>
                    <a:pt x="14" y="118"/>
                  </a:lnTo>
                  <a:lnTo>
                    <a:pt x="8" y="126"/>
                  </a:lnTo>
                  <a:lnTo>
                    <a:pt x="3" y="135"/>
                  </a:lnTo>
                  <a:lnTo>
                    <a:pt x="0" y="144"/>
                  </a:lnTo>
                  <a:lnTo>
                    <a:pt x="0" y="153"/>
                  </a:lnTo>
                  <a:lnTo>
                    <a:pt x="26" y="153"/>
                  </a:lnTo>
                  <a:lnTo>
                    <a:pt x="27" y="147"/>
                  </a:lnTo>
                  <a:lnTo>
                    <a:pt x="29" y="140"/>
                  </a:lnTo>
                  <a:lnTo>
                    <a:pt x="32" y="134"/>
                  </a:lnTo>
                  <a:lnTo>
                    <a:pt x="37" y="127"/>
                  </a:lnTo>
                  <a:lnTo>
                    <a:pt x="43" y="121"/>
                  </a:lnTo>
                  <a:lnTo>
                    <a:pt x="51" y="115"/>
                  </a:lnTo>
                  <a:lnTo>
                    <a:pt x="61" y="109"/>
                  </a:lnTo>
                  <a:lnTo>
                    <a:pt x="72" y="103"/>
                  </a:lnTo>
                  <a:lnTo>
                    <a:pt x="83" y="97"/>
                  </a:lnTo>
                  <a:lnTo>
                    <a:pt x="98" y="91"/>
                  </a:lnTo>
                  <a:lnTo>
                    <a:pt x="112" y="85"/>
                  </a:lnTo>
                  <a:lnTo>
                    <a:pt x="128" y="80"/>
                  </a:lnTo>
                  <a:lnTo>
                    <a:pt x="163" y="70"/>
                  </a:lnTo>
                  <a:lnTo>
                    <a:pt x="205" y="61"/>
                  </a:lnTo>
                  <a:lnTo>
                    <a:pt x="248" y="52"/>
                  </a:lnTo>
                  <a:lnTo>
                    <a:pt x="296" y="45"/>
                  </a:lnTo>
                  <a:lnTo>
                    <a:pt x="347" y="38"/>
                  </a:lnTo>
                  <a:lnTo>
                    <a:pt x="401" y="33"/>
                  </a:lnTo>
                  <a:lnTo>
                    <a:pt x="457" y="27"/>
                  </a:lnTo>
                  <a:lnTo>
                    <a:pt x="515" y="24"/>
                  </a:lnTo>
                  <a:lnTo>
                    <a:pt x="575" y="21"/>
                  </a:lnTo>
                  <a:lnTo>
                    <a:pt x="636" y="19"/>
                  </a:lnTo>
                  <a:lnTo>
                    <a:pt x="636" y="0"/>
                  </a:lnTo>
                  <a:close/>
                </a:path>
              </a:pathLst>
            </a:custGeom>
            <a:solidFill>
              <a:srgbClr val="FF33CC"/>
            </a:solidFill>
            <a:ln w="28575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99BF2B-3045-4BC6-AB07-FB602634F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Saobraćajni fakultet u Beogradu                              dr Gordana Kastratović</a:t>
            </a:r>
            <a:endParaRPr lang="en-U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9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49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9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9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19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Slide Number Placeholder 5">
            <a:extLst>
              <a:ext uri="{FF2B5EF4-FFF2-40B4-BE49-F238E27FC236}">
                <a16:creationId xmlns:a16="http://schemas.microsoft.com/office/drawing/2014/main" id="{86205E30-4580-4EAA-BDD9-876AF7F5D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0DD9E44-9B48-43C4-A52C-0B99CF9D8569}" type="slidenum">
              <a:rPr lang="en-US" altLang="en-US" sz="1400">
                <a:solidFill>
                  <a:srgbClr val="000000"/>
                </a:solidFill>
              </a:rPr>
              <a:pPr eaLnBrk="1" hangingPunct="1"/>
              <a:t>33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32772" name="Line 2">
            <a:extLst>
              <a:ext uri="{FF2B5EF4-FFF2-40B4-BE49-F238E27FC236}">
                <a16:creationId xmlns:a16="http://schemas.microsoft.com/office/drawing/2014/main" id="{83DFB12B-E0EB-4086-984F-EE7A31ED798E}"/>
              </a:ext>
            </a:extLst>
          </p:cNvPr>
          <p:cNvSpPr>
            <a:spLocks noChangeShapeType="1"/>
          </p:cNvSpPr>
          <p:nvPr/>
        </p:nvSpPr>
        <p:spPr bwMode="auto">
          <a:xfrm>
            <a:off x="215900" y="512763"/>
            <a:ext cx="8697913" cy="0"/>
          </a:xfrm>
          <a:prstGeom prst="line">
            <a:avLst/>
          </a:prstGeom>
          <a:noFill/>
          <a:ln w="92075" cmpd="thickThin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4" name="Text Box 4">
            <a:extLst>
              <a:ext uri="{FF2B5EF4-FFF2-40B4-BE49-F238E27FC236}">
                <a16:creationId xmlns:a16="http://schemas.microsoft.com/office/drawing/2014/main" id="{B1A646C6-5264-4358-A039-4924BBDC64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4075" y="161925"/>
            <a:ext cx="23574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sr-Latn-CS" altLang="en-US" sz="1500" b="1">
                <a:solidFill>
                  <a:srgbClr val="000000"/>
                </a:solidFill>
              </a:rPr>
              <a:t>MEHANIKA FLUIDA</a:t>
            </a:r>
            <a:endParaRPr lang="en-US" altLang="en-US" sz="1500" b="1">
              <a:solidFill>
                <a:srgbClr val="000000"/>
              </a:solidFill>
            </a:endParaRPr>
          </a:p>
        </p:txBody>
      </p:sp>
      <p:sp>
        <p:nvSpPr>
          <p:cNvPr id="32775" name="Line 5">
            <a:extLst>
              <a:ext uri="{FF2B5EF4-FFF2-40B4-BE49-F238E27FC236}">
                <a16:creationId xmlns:a16="http://schemas.microsoft.com/office/drawing/2014/main" id="{959D718E-F798-437F-93D3-E273E19F22EA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188" y="6324600"/>
            <a:ext cx="8683625" cy="0"/>
          </a:xfrm>
          <a:prstGeom prst="line">
            <a:avLst/>
          </a:prstGeom>
          <a:noFill/>
          <a:ln w="92075" cmpd="thinThick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6" name="WordArt 6">
            <a:extLst>
              <a:ext uri="{FF2B5EF4-FFF2-40B4-BE49-F238E27FC236}">
                <a16:creationId xmlns:a16="http://schemas.microsoft.com/office/drawing/2014/main" id="{D285DB99-57A9-45DE-9D3D-3D3BCD298FF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73338" y="620713"/>
            <a:ext cx="3997325" cy="5032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spc="560">
                <a:gradFill rotWithShape="1">
                  <a:gsLst>
                    <a:gs pos="0">
                      <a:srgbClr val="4D4D4D"/>
                    </a:gs>
                    <a:gs pos="50000">
                      <a:srgbClr val="B8B8B8"/>
                    </a:gs>
                    <a:gs pos="100000">
                      <a:srgbClr val="4D4D4D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GRANIČNI SLOJ</a:t>
            </a:r>
          </a:p>
        </p:txBody>
      </p:sp>
      <p:sp>
        <p:nvSpPr>
          <p:cNvPr id="353287" name="Text Box 7">
            <a:extLst>
              <a:ext uri="{FF2B5EF4-FFF2-40B4-BE49-F238E27FC236}">
                <a16:creationId xmlns:a16="http://schemas.microsoft.com/office/drawing/2014/main" id="{750A2BFE-72AC-4719-9CAD-CD0AD0654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697538"/>
            <a:ext cx="8712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sr-Latn-CS" altLang="en-US" b="1">
                <a:solidFill>
                  <a:srgbClr val="000000"/>
                </a:solidFill>
              </a:rPr>
              <a:t>Kako su brzine fluidnih delića kod turbulentnog strujanja veće, samim tim je i kinetička energija veća, pa kod turbulentnog strujanja dolazi kasnije do odvajanja</a:t>
            </a:r>
            <a:r>
              <a:rPr lang="en-US" altLang="en-US" b="1">
                <a:solidFill>
                  <a:srgbClr val="000000"/>
                </a:solidFill>
              </a:rPr>
              <a:t> strujnica</a:t>
            </a:r>
            <a:r>
              <a:rPr lang="sr-Latn-CS" altLang="en-US" b="1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353288" name="Picture 8">
            <a:extLst>
              <a:ext uri="{FF2B5EF4-FFF2-40B4-BE49-F238E27FC236}">
                <a16:creationId xmlns:a16="http://schemas.microsoft.com/office/drawing/2014/main" id="{441432B4-077C-4BB3-AF95-71A7A5B2A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1204913"/>
            <a:ext cx="6624638" cy="330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3289" name="Text Box 9">
            <a:extLst>
              <a:ext uri="{FF2B5EF4-FFF2-40B4-BE49-F238E27FC236}">
                <a16:creationId xmlns:a16="http://schemas.microsoft.com/office/drawing/2014/main" id="{057F66EB-0A53-4677-B2AC-6E086D6B2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437063"/>
            <a:ext cx="87122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sr-Latn-CS" altLang="en-US" b="1">
                <a:solidFill>
                  <a:srgbClr val="000000"/>
                </a:solidFill>
              </a:rPr>
              <a:t>U graničnom sloju brzine fluidnih delića usporavaju usled dejstva unutrašnjeg trenja, i to utoliko više ukoliko su bliži površini tela. Ovo usporavanje fluida u graničnom sloju sa naglim gubitkom kinetičke energije u neposrednoj blizini tela uzrokuje u izvesnim slučajevima i odvajanje strujnica sa površine tala, pri čemu se obrazuju vrtlozi koji napuštaju telo i stvaraju iza tela vrtložni pojas.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19AA5A6-51E9-486B-BD1E-B99A6F828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Saobraćajni fakultet u Beogradu                              dr Gordana Kastratović</a:t>
            </a:r>
            <a:endParaRPr lang="en-U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3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53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3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53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3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3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3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287" grpId="0"/>
      <p:bldP spid="35328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Slide Number Placeholder 5">
            <a:extLst>
              <a:ext uri="{FF2B5EF4-FFF2-40B4-BE49-F238E27FC236}">
                <a16:creationId xmlns:a16="http://schemas.microsoft.com/office/drawing/2014/main" id="{A3648E8F-B186-445C-BF20-8337F2211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623F554-3DFA-444D-93A6-E1357078E283}" type="slidenum">
              <a:rPr lang="en-US" altLang="en-US" sz="1400">
                <a:solidFill>
                  <a:srgbClr val="000000"/>
                </a:solidFill>
              </a:rPr>
              <a:pPr eaLnBrk="1" hangingPunct="1"/>
              <a:t>34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34820" name="Line 2">
            <a:extLst>
              <a:ext uri="{FF2B5EF4-FFF2-40B4-BE49-F238E27FC236}">
                <a16:creationId xmlns:a16="http://schemas.microsoft.com/office/drawing/2014/main" id="{47F3D508-E404-4072-9951-4A80E4E8CF37}"/>
              </a:ext>
            </a:extLst>
          </p:cNvPr>
          <p:cNvSpPr>
            <a:spLocks noChangeShapeType="1"/>
          </p:cNvSpPr>
          <p:nvPr/>
        </p:nvSpPr>
        <p:spPr bwMode="auto">
          <a:xfrm>
            <a:off x="215900" y="512763"/>
            <a:ext cx="8697913" cy="0"/>
          </a:xfrm>
          <a:prstGeom prst="line">
            <a:avLst/>
          </a:prstGeom>
          <a:noFill/>
          <a:ln w="92075" cmpd="thickThin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2" name="Text Box 4">
            <a:extLst>
              <a:ext uri="{FF2B5EF4-FFF2-40B4-BE49-F238E27FC236}">
                <a16:creationId xmlns:a16="http://schemas.microsoft.com/office/drawing/2014/main" id="{5D7A2B2A-55E3-4414-889F-40B7583D2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4075" y="161925"/>
            <a:ext cx="23574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sr-Latn-CS" altLang="en-US" sz="1500" b="1">
                <a:solidFill>
                  <a:srgbClr val="000000"/>
                </a:solidFill>
              </a:rPr>
              <a:t>MEHANIKA FLUIDA</a:t>
            </a:r>
            <a:endParaRPr lang="en-US" altLang="en-US" sz="1500" b="1">
              <a:solidFill>
                <a:srgbClr val="000000"/>
              </a:solidFill>
            </a:endParaRPr>
          </a:p>
        </p:txBody>
      </p:sp>
      <p:sp>
        <p:nvSpPr>
          <p:cNvPr id="34823" name="Line 5">
            <a:extLst>
              <a:ext uri="{FF2B5EF4-FFF2-40B4-BE49-F238E27FC236}">
                <a16:creationId xmlns:a16="http://schemas.microsoft.com/office/drawing/2014/main" id="{79C73A05-D370-4C80-9222-C633983AE3E1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188" y="6324600"/>
            <a:ext cx="8683625" cy="0"/>
          </a:xfrm>
          <a:prstGeom prst="line">
            <a:avLst/>
          </a:prstGeom>
          <a:noFill/>
          <a:ln w="92075" cmpd="thinThick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4" name="WordArt 6">
            <a:extLst>
              <a:ext uri="{FF2B5EF4-FFF2-40B4-BE49-F238E27FC236}">
                <a16:creationId xmlns:a16="http://schemas.microsoft.com/office/drawing/2014/main" id="{542DADE6-D02F-47B9-9CD9-71CAC602890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73338" y="657225"/>
            <a:ext cx="3997325" cy="5032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spc="560">
                <a:gradFill rotWithShape="1">
                  <a:gsLst>
                    <a:gs pos="0">
                      <a:srgbClr val="4D4D4D"/>
                    </a:gs>
                    <a:gs pos="50000">
                      <a:srgbClr val="B8B8B8"/>
                    </a:gs>
                    <a:gs pos="100000">
                      <a:srgbClr val="4D4D4D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KONDA EFEKAT</a:t>
            </a:r>
          </a:p>
        </p:txBody>
      </p:sp>
      <p:sp>
        <p:nvSpPr>
          <p:cNvPr id="355335" name="Text Box 7">
            <a:extLst>
              <a:ext uri="{FF2B5EF4-FFF2-40B4-BE49-F238E27FC236}">
                <a16:creationId xmlns:a16="http://schemas.microsoft.com/office/drawing/2014/main" id="{4A176359-1C35-44BE-9180-3BDDF87EE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4457700"/>
            <a:ext cx="87122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sr-Latn-CS" altLang="en-US" sz="1400" b="1">
                <a:solidFill>
                  <a:srgbClr val="000000"/>
                </a:solidFill>
              </a:rPr>
              <a:t>KONDA EFEKAT, takođe poznat i pod nazivom vezivanje graničnog sloja, je tendencija struje fluida da ostane vezana za konveksno telo, a ne da prati pravac svog prvobitnog strujanja.</a:t>
            </a:r>
            <a:r>
              <a:rPr lang="en-US" altLang="en-US" sz="1400" b="1">
                <a:solidFill>
                  <a:srgbClr val="000000"/>
                </a:solidFill>
              </a:rPr>
              <a:t> </a:t>
            </a:r>
            <a:r>
              <a:rPr lang="sr-Latn-CS" altLang="en-US" sz="1400" b="1"/>
              <a:t>Ovaj efekat se zove po rumunskom naučniku  Henriju Kondi, koji je prvi uočio i razmotrio ovaj fenomen sa stanovišta praktične primene za vazduhoplovstvo. On je ovu pojavu uočio u toku eksperimenata koje je vršio na avionu KONDA 1910, koji je bio prvi avion sa mlaznim motorom.</a:t>
            </a:r>
          </a:p>
          <a:p>
            <a:pPr algn="just" eaLnBrk="1" hangingPunct="1"/>
            <a:r>
              <a:rPr lang="sr-Latn-CS" altLang="en-US" sz="1400" b="1"/>
              <a:t>Postoji promena pritiska normalna na pravac strujnice. U oblasti neposredno uz telo j</a:t>
            </a:r>
            <a:r>
              <a:rPr lang="en-US" altLang="en-US" sz="1400" b="1"/>
              <a:t>a</a:t>
            </a:r>
            <a:r>
              <a:rPr lang="sr-Latn-CS" altLang="en-US" sz="1400" b="1"/>
              <a:t>vlja se podpritisak, i usled toga dolazi do </a:t>
            </a:r>
            <a:r>
              <a:rPr lang="en-US" altLang="en-US" sz="1400" b="1"/>
              <a:t>“</a:t>
            </a:r>
            <a:r>
              <a:rPr lang="sr-Latn-CS" altLang="en-US" sz="1400" b="1"/>
              <a:t>svijanja</a:t>
            </a:r>
            <a:r>
              <a:rPr lang="en-US" altLang="en-US" sz="1400" b="1"/>
              <a:t>”</a:t>
            </a:r>
            <a:r>
              <a:rPr lang="sr-Latn-CS" altLang="en-US" sz="1400" b="1"/>
              <a:t> mlaza.</a:t>
            </a:r>
          </a:p>
          <a:p>
            <a:pPr algn="just" eaLnBrk="1" hangingPunct="1"/>
            <a:r>
              <a:rPr lang="sr-Latn-CS" altLang="en-US" sz="1400" b="1"/>
              <a:t>To je dodatni razlog zašto se kod aeroprofila čija je gornja površina konveksna, stvara uzgonska sila.</a:t>
            </a:r>
            <a:endParaRPr lang="sr-Latn-CS" altLang="en-US" sz="1400"/>
          </a:p>
          <a:p>
            <a:pPr algn="just" eaLnBrk="1" hangingPunct="1"/>
            <a:endParaRPr lang="sr-Latn-CS" altLang="en-US" sz="1400">
              <a:solidFill>
                <a:srgbClr val="000000"/>
              </a:solidFill>
            </a:endParaRPr>
          </a:p>
        </p:txBody>
      </p:sp>
      <p:pic>
        <p:nvPicPr>
          <p:cNvPr id="355336" name="Picture 8" descr="100px-Coanda_Spoon">
            <a:extLst>
              <a:ext uri="{FF2B5EF4-FFF2-40B4-BE49-F238E27FC236}">
                <a16:creationId xmlns:a16="http://schemas.microsoft.com/office/drawing/2014/main" id="{8DE493B0-546F-471E-B0A3-9509F10A6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1557338"/>
            <a:ext cx="172085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5337" name="Picture 9" descr="Venturi-and-Coanda-effect-2">
            <a:extLst>
              <a:ext uri="{FF2B5EF4-FFF2-40B4-BE49-F238E27FC236}">
                <a16:creationId xmlns:a16="http://schemas.microsoft.com/office/drawing/2014/main" id="{11257D46-EA99-475A-8862-AB92885186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739900"/>
            <a:ext cx="2411413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Picture 12">
            <a:extLst>
              <a:ext uri="{FF2B5EF4-FFF2-40B4-BE49-F238E27FC236}">
                <a16:creationId xmlns:a16="http://schemas.microsoft.com/office/drawing/2014/main" id="{16BAC894-9749-4723-B21C-7C66DDFC8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5" y="1738313"/>
            <a:ext cx="2413000" cy="241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F3EE649-FD2F-4DF0-9855-F5D6B3476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Saobraćajni fakultet u Beogradu                              dr Gordana Kastratović</a:t>
            </a:r>
            <a:endParaRPr lang="en-U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5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55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5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55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5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5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55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3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Slide Number Placeholder 5">
            <a:extLst>
              <a:ext uri="{FF2B5EF4-FFF2-40B4-BE49-F238E27FC236}">
                <a16:creationId xmlns:a16="http://schemas.microsoft.com/office/drawing/2014/main" id="{57094319-EFCA-4B13-BE6E-E89FCCDF9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2DB62D2-405C-42D2-AD4C-2EE9939FEF45}" type="slidenum">
              <a:rPr lang="en-US" altLang="en-US" sz="1400">
                <a:solidFill>
                  <a:srgbClr val="000000"/>
                </a:solidFill>
              </a:rPr>
              <a:pPr eaLnBrk="1" hangingPunct="1"/>
              <a:t>35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35844" name="Line 2">
            <a:extLst>
              <a:ext uri="{FF2B5EF4-FFF2-40B4-BE49-F238E27FC236}">
                <a16:creationId xmlns:a16="http://schemas.microsoft.com/office/drawing/2014/main" id="{D7CC06A7-5113-43BE-8CE5-A5447896A63F}"/>
              </a:ext>
            </a:extLst>
          </p:cNvPr>
          <p:cNvSpPr>
            <a:spLocks noChangeShapeType="1"/>
          </p:cNvSpPr>
          <p:nvPr/>
        </p:nvSpPr>
        <p:spPr bwMode="auto">
          <a:xfrm>
            <a:off x="215900" y="512763"/>
            <a:ext cx="8697913" cy="0"/>
          </a:xfrm>
          <a:prstGeom prst="line">
            <a:avLst/>
          </a:prstGeom>
          <a:noFill/>
          <a:ln w="92075" cmpd="thickThin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6" name="Text Box 4">
            <a:extLst>
              <a:ext uri="{FF2B5EF4-FFF2-40B4-BE49-F238E27FC236}">
                <a16:creationId xmlns:a16="http://schemas.microsoft.com/office/drawing/2014/main" id="{399E4F5D-7AEF-49B2-91C9-CDAEE774C7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4075" y="161925"/>
            <a:ext cx="23574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sr-Latn-CS" altLang="en-US" sz="1500" b="1">
                <a:solidFill>
                  <a:srgbClr val="000000"/>
                </a:solidFill>
              </a:rPr>
              <a:t>MEHANIKA FLUIDA</a:t>
            </a:r>
            <a:endParaRPr lang="en-US" altLang="en-US" sz="1500" b="1">
              <a:solidFill>
                <a:srgbClr val="000000"/>
              </a:solidFill>
            </a:endParaRPr>
          </a:p>
        </p:txBody>
      </p:sp>
      <p:sp>
        <p:nvSpPr>
          <p:cNvPr id="35847" name="Line 5">
            <a:extLst>
              <a:ext uri="{FF2B5EF4-FFF2-40B4-BE49-F238E27FC236}">
                <a16:creationId xmlns:a16="http://schemas.microsoft.com/office/drawing/2014/main" id="{6DCBD70B-A1A5-4C74-A7A3-5D3F48E8ED30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188" y="6324600"/>
            <a:ext cx="8683625" cy="0"/>
          </a:xfrm>
          <a:prstGeom prst="line">
            <a:avLst/>
          </a:prstGeom>
          <a:noFill/>
          <a:ln w="92075" cmpd="thinThick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8" name="WordArt 6">
            <a:extLst>
              <a:ext uri="{FF2B5EF4-FFF2-40B4-BE49-F238E27FC236}">
                <a16:creationId xmlns:a16="http://schemas.microsoft.com/office/drawing/2014/main" id="{91D45392-C7BE-4ABB-8BB8-1E1A547FC78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73338" y="657225"/>
            <a:ext cx="3997325" cy="5032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spc="560">
                <a:gradFill rotWithShape="1">
                  <a:gsLst>
                    <a:gs pos="0">
                      <a:srgbClr val="4D4D4D"/>
                    </a:gs>
                    <a:gs pos="50000">
                      <a:srgbClr val="B8B8B8"/>
                    </a:gs>
                    <a:gs pos="100000">
                      <a:srgbClr val="4D4D4D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KONDA EFEKAT</a:t>
            </a: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8B23F34F-733E-4F22-B528-B6C0B525F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5119688"/>
            <a:ext cx="8910637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sr-Latn-CS" altLang="en-US" sz="1400" b="1" dirty="0"/>
              <a:t>Ovaj efekat ima značane primene kod različitih delova aviona čija je funkcija povećanje uzgona, kao što su krilca i sl. Mlazovi vazduha velikih brzina dovode do povećanja uzgona usled turbulentnog mešanja koje se </a:t>
            </a:r>
            <a:r>
              <a:rPr lang="en-US" altLang="en-US" sz="1400" b="1" dirty="0" err="1"/>
              <a:t>javlja</a:t>
            </a:r>
            <a:r>
              <a:rPr lang="sr-Latn-CS" altLang="en-US" sz="1400" b="1" dirty="0"/>
              <a:t> u slučaju normalnih krila. Trenutno jedini avio koji se proizvodi, a da u velikoj meri koristi ovaj efekat je ANTONOV An-72, koji ima turboventilatorske motore postavljene na gornjaku krila koji omogućavaju mlazove vazduha velikih brzina i pri malim brzinama letenja. </a:t>
            </a:r>
          </a:p>
        </p:txBody>
      </p:sp>
      <p:pic>
        <p:nvPicPr>
          <p:cNvPr id="35850" name="Picture 10" descr="800px-AN-72-Farnborough2004-4">
            <a:extLst>
              <a:ext uri="{FF2B5EF4-FFF2-40B4-BE49-F238E27FC236}">
                <a16:creationId xmlns:a16="http://schemas.microsoft.com/office/drawing/2014/main" id="{7D9BF545-192D-43BD-9BA4-4AF9BA257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363" y="2776538"/>
            <a:ext cx="5694362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1" name="Picture 11" descr="I:\POSAO\MF\Predavanja\Predavanja SF 2020\Koanda-1910.jpg">
            <a:extLst>
              <a:ext uri="{FF2B5EF4-FFF2-40B4-BE49-F238E27FC236}">
                <a16:creationId xmlns:a16="http://schemas.microsoft.com/office/drawing/2014/main" id="{B91797B4-847F-487E-AC77-CABD8EC30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311275"/>
            <a:ext cx="5002213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A0A1538-2821-4126-BDDC-A05C6F3B9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Saobraćajni fakultet u Beogradu                              dr Gordana Kastratović</a:t>
            </a:r>
            <a:endParaRPr lang="en-U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Slide Number Placeholder 4">
            <a:extLst>
              <a:ext uri="{FF2B5EF4-FFF2-40B4-BE49-F238E27FC236}">
                <a16:creationId xmlns:a16="http://schemas.microsoft.com/office/drawing/2014/main" id="{77AF8BF0-CE01-4454-817F-9FD40C3CE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25B797B-4516-4AB4-91CD-959A2F507373}" type="slidenum">
              <a:rPr lang="en-US" altLang="en-US" sz="1200">
                <a:solidFill>
                  <a:srgbClr val="045C75"/>
                </a:solidFill>
              </a:rPr>
              <a:pPr eaLnBrk="1" hangingPunct="1"/>
              <a:t>4</a:t>
            </a:fld>
            <a:endParaRPr lang="en-US" altLang="en-US" sz="1200">
              <a:solidFill>
                <a:srgbClr val="045C75"/>
              </a:solidFill>
            </a:endParaRPr>
          </a:p>
        </p:txBody>
      </p:sp>
      <p:sp>
        <p:nvSpPr>
          <p:cNvPr id="26628" name="Line 2">
            <a:extLst>
              <a:ext uri="{FF2B5EF4-FFF2-40B4-BE49-F238E27FC236}">
                <a16:creationId xmlns:a16="http://schemas.microsoft.com/office/drawing/2014/main" id="{A8843AA5-0239-4078-B48F-423C52FA21D0}"/>
              </a:ext>
            </a:extLst>
          </p:cNvPr>
          <p:cNvSpPr>
            <a:spLocks noChangeShapeType="1"/>
          </p:cNvSpPr>
          <p:nvPr/>
        </p:nvSpPr>
        <p:spPr bwMode="auto">
          <a:xfrm>
            <a:off x="215900" y="512763"/>
            <a:ext cx="8697913" cy="0"/>
          </a:xfrm>
          <a:prstGeom prst="line">
            <a:avLst/>
          </a:prstGeom>
          <a:noFill/>
          <a:ln w="92075" cmpd="thickThin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0" name="Text Box 4">
            <a:extLst>
              <a:ext uri="{FF2B5EF4-FFF2-40B4-BE49-F238E27FC236}">
                <a16:creationId xmlns:a16="http://schemas.microsoft.com/office/drawing/2014/main" id="{20221277-26E8-4BD2-8FCD-D2C19CBC1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4075" y="161925"/>
            <a:ext cx="23574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sr-Latn-CS" altLang="en-US" sz="1500" b="1">
                <a:solidFill>
                  <a:srgbClr val="000000"/>
                </a:solidFill>
              </a:rPr>
              <a:t>MEHANIKA FLUIDA</a:t>
            </a:r>
            <a:endParaRPr lang="en-US" altLang="en-US" sz="1500" b="1">
              <a:solidFill>
                <a:srgbClr val="000000"/>
              </a:solidFill>
            </a:endParaRPr>
          </a:p>
        </p:txBody>
      </p:sp>
      <p:sp>
        <p:nvSpPr>
          <p:cNvPr id="26631" name="Line 5">
            <a:extLst>
              <a:ext uri="{FF2B5EF4-FFF2-40B4-BE49-F238E27FC236}">
                <a16:creationId xmlns:a16="http://schemas.microsoft.com/office/drawing/2014/main" id="{23A9F8B5-D4DB-496F-92BE-CEC8FF1151DE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188" y="6324600"/>
            <a:ext cx="8683625" cy="0"/>
          </a:xfrm>
          <a:prstGeom prst="line">
            <a:avLst/>
          </a:prstGeom>
          <a:noFill/>
          <a:ln w="92075" cmpd="thinThick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2" name="WordArt 245">
            <a:extLst>
              <a:ext uri="{FF2B5EF4-FFF2-40B4-BE49-F238E27FC236}">
                <a16:creationId xmlns:a16="http://schemas.microsoft.com/office/drawing/2014/main" id="{8A5453A0-1007-4EFF-AF1F-780C3D7813C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73125" y="800100"/>
            <a:ext cx="7397750" cy="4191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spc="560">
                <a:gradFill rotWithShape="1">
                  <a:gsLst>
                    <a:gs pos="0">
                      <a:srgbClr val="4D4D4D"/>
                    </a:gs>
                    <a:gs pos="50000">
                      <a:srgbClr val="B8B8B8"/>
                    </a:gs>
                    <a:gs pos="100000">
                      <a:srgbClr val="4D4D4D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DINAMIKA VISKOZNOG FLUIDA</a:t>
            </a:r>
          </a:p>
        </p:txBody>
      </p:sp>
      <p:sp>
        <p:nvSpPr>
          <p:cNvPr id="227574" name="Text Box 246">
            <a:extLst>
              <a:ext uri="{FF2B5EF4-FFF2-40B4-BE49-F238E27FC236}">
                <a16:creationId xmlns:a16="http://schemas.microsoft.com/office/drawing/2014/main" id="{88F2D1C4-DA8C-4692-81EC-62EFF7B16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75" y="2701925"/>
            <a:ext cx="8404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CS" altLang="en-US" sz="1800" b="1"/>
              <a:t>Pri kretanju viskoznog fluida postoji tri tangencijal</a:t>
            </a:r>
            <a:r>
              <a:rPr lang="en-US" altLang="en-US" sz="1800" b="1"/>
              <a:t>na</a:t>
            </a:r>
            <a:r>
              <a:rPr lang="sr-Latn-CS" altLang="en-US" sz="1800" b="1"/>
              <a:t> i tri normalna napona.</a:t>
            </a:r>
            <a:endParaRPr lang="en-US" altLang="en-US" sz="1800" b="1"/>
          </a:p>
        </p:txBody>
      </p:sp>
      <p:pic>
        <p:nvPicPr>
          <p:cNvPr id="227594" name="Picture 266" descr="BD14868_">
            <a:extLst>
              <a:ext uri="{FF2B5EF4-FFF2-40B4-BE49-F238E27FC236}">
                <a16:creationId xmlns:a16="http://schemas.microsoft.com/office/drawing/2014/main" id="{A0E63778-3843-4FCB-A600-7FF0ABAB8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2811463"/>
            <a:ext cx="1651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7604" name="Text Box 276">
            <a:extLst>
              <a:ext uri="{FF2B5EF4-FFF2-40B4-BE49-F238E27FC236}">
                <a16:creationId xmlns:a16="http://schemas.microsoft.com/office/drawing/2014/main" id="{55B28450-E3A1-49B0-8138-3C44A8752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50" y="3443288"/>
            <a:ext cx="8404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CS" altLang="en-US" sz="1800" b="1"/>
              <a:t>Normalni naponi koji su posledica viskoznosti:</a:t>
            </a:r>
            <a:endParaRPr lang="en-US" altLang="en-US" sz="1800" b="1"/>
          </a:p>
        </p:txBody>
      </p:sp>
      <p:pic>
        <p:nvPicPr>
          <p:cNvPr id="227605" name="Picture 277" descr="BD14868_">
            <a:extLst>
              <a:ext uri="{FF2B5EF4-FFF2-40B4-BE49-F238E27FC236}">
                <a16:creationId xmlns:a16="http://schemas.microsoft.com/office/drawing/2014/main" id="{FBE800BB-97D4-434E-900A-A654235F8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3522663"/>
            <a:ext cx="1651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7" name="WordArt 285">
            <a:extLst>
              <a:ext uri="{FF2B5EF4-FFF2-40B4-BE49-F238E27FC236}">
                <a16:creationId xmlns:a16="http://schemas.microsoft.com/office/drawing/2014/main" id="{F89A9E23-F31B-455E-A33C-68B84E0DCB3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90675" y="1376363"/>
            <a:ext cx="5962650" cy="3238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spc="560">
                <a:gradFill rotWithShape="1">
                  <a:gsLst>
                    <a:gs pos="0">
                      <a:srgbClr val="4D4D4D"/>
                    </a:gs>
                    <a:gs pos="50000">
                      <a:srgbClr val="B8B8B8"/>
                    </a:gs>
                    <a:gs pos="100000">
                      <a:srgbClr val="4D4D4D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PRETPOSTAVKE O NAPONIMA</a:t>
            </a:r>
          </a:p>
        </p:txBody>
      </p:sp>
      <p:pic>
        <p:nvPicPr>
          <p:cNvPr id="227614" name="Picture 286">
            <a:extLst>
              <a:ext uri="{FF2B5EF4-FFF2-40B4-BE49-F238E27FC236}">
                <a16:creationId xmlns:a16="http://schemas.microsoft.com/office/drawing/2014/main" id="{E9089CE5-6879-47F4-987E-3161D4743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450" y="3429000"/>
            <a:ext cx="31242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7615" name="Text Box 287">
            <a:extLst>
              <a:ext uri="{FF2B5EF4-FFF2-40B4-BE49-F238E27FC236}">
                <a16:creationId xmlns:a16="http://schemas.microsoft.com/office/drawing/2014/main" id="{4F864646-3C28-4855-893D-336E4EACDB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50" y="4162425"/>
            <a:ext cx="84042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CS" altLang="en-US" sz="1800" b="1"/>
              <a:t>Dinamika viskozno</a:t>
            </a:r>
            <a:r>
              <a:rPr lang="en-US" altLang="en-US" sz="1800" b="1"/>
              <a:t>g</a:t>
            </a:r>
            <a:r>
              <a:rPr lang="sr-Latn-CS" altLang="en-US" sz="1800" b="1"/>
              <a:t> fluida zasniva se na pretpostavci da se šest komponenata napona koji potiču od viskoznosti</a:t>
            </a:r>
            <a:endParaRPr lang="en-US" altLang="en-US" sz="1800" b="1"/>
          </a:p>
        </p:txBody>
      </p:sp>
      <p:pic>
        <p:nvPicPr>
          <p:cNvPr id="227616" name="Picture 288" descr="BD14868_">
            <a:extLst>
              <a:ext uri="{FF2B5EF4-FFF2-40B4-BE49-F238E27FC236}">
                <a16:creationId xmlns:a16="http://schemas.microsoft.com/office/drawing/2014/main" id="{868196C7-C894-419A-99DB-AF10B031B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4241800"/>
            <a:ext cx="1651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89">
            <a:extLst>
              <a:ext uri="{FF2B5EF4-FFF2-40B4-BE49-F238E27FC236}">
                <a16:creationId xmlns:a16="http://schemas.microsoft.com/office/drawing/2014/main" id="{75BAB2D1-D21F-47C8-8B72-9335B90FDAB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38363" y="4941888"/>
            <a:ext cx="4867275" cy="458787"/>
            <a:chOff x="1347" y="3110"/>
            <a:chExt cx="3066" cy="289"/>
          </a:xfrm>
        </p:grpSpPr>
        <p:sp>
          <p:nvSpPr>
            <p:cNvPr id="26643" name="AutoShape 290">
              <a:extLst>
                <a:ext uri="{FF2B5EF4-FFF2-40B4-BE49-F238E27FC236}">
                  <a16:creationId xmlns:a16="http://schemas.microsoft.com/office/drawing/2014/main" id="{3EA3CD86-696B-4D4B-9AC6-3D8E519DB84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347" y="3135"/>
              <a:ext cx="3066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4" name="Rectangle 291">
              <a:extLst>
                <a:ext uri="{FF2B5EF4-FFF2-40B4-BE49-F238E27FC236}">
                  <a16:creationId xmlns:a16="http://schemas.microsoft.com/office/drawing/2014/main" id="{BB6BFBB2-890D-4744-BECB-EA434CD436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6" y="3250"/>
              <a:ext cx="10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xz</a:t>
              </a:r>
              <a:endParaRPr lang="en-US" altLang="en-US"/>
            </a:p>
          </p:txBody>
        </p:sp>
        <p:sp>
          <p:nvSpPr>
            <p:cNvPr id="26645" name="Rectangle 292">
              <a:extLst>
                <a:ext uri="{FF2B5EF4-FFF2-40B4-BE49-F238E27FC236}">
                  <a16:creationId xmlns:a16="http://schemas.microsoft.com/office/drawing/2014/main" id="{34BD383A-2A5E-44BF-ADFE-85540509FA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8" y="3250"/>
              <a:ext cx="9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yz</a:t>
              </a:r>
              <a:endParaRPr lang="en-US" altLang="en-US"/>
            </a:p>
          </p:txBody>
        </p:sp>
        <p:sp>
          <p:nvSpPr>
            <p:cNvPr id="26646" name="Rectangle 293">
              <a:extLst>
                <a:ext uri="{FF2B5EF4-FFF2-40B4-BE49-F238E27FC236}">
                  <a16:creationId xmlns:a16="http://schemas.microsoft.com/office/drawing/2014/main" id="{486C865E-BF09-43DA-AF70-D7D62C4194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9" y="3250"/>
              <a:ext cx="10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xy</a:t>
              </a:r>
              <a:endParaRPr lang="en-US" altLang="en-US"/>
            </a:p>
          </p:txBody>
        </p:sp>
        <p:sp>
          <p:nvSpPr>
            <p:cNvPr id="26647" name="Rectangle 294">
              <a:extLst>
                <a:ext uri="{FF2B5EF4-FFF2-40B4-BE49-F238E27FC236}">
                  <a16:creationId xmlns:a16="http://schemas.microsoft.com/office/drawing/2014/main" id="{C2C34EBA-B239-4B60-B8AD-317E981115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5" y="3250"/>
              <a:ext cx="4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z</a:t>
              </a:r>
              <a:endParaRPr lang="en-US" altLang="en-US"/>
            </a:p>
          </p:txBody>
        </p:sp>
        <p:sp>
          <p:nvSpPr>
            <p:cNvPr id="26648" name="Rectangle 295">
              <a:extLst>
                <a:ext uri="{FF2B5EF4-FFF2-40B4-BE49-F238E27FC236}">
                  <a16:creationId xmlns:a16="http://schemas.microsoft.com/office/drawing/2014/main" id="{57FEAE80-F026-471C-B59A-AF7D3B640D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6" y="3250"/>
              <a:ext cx="5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y</a:t>
              </a:r>
              <a:endParaRPr lang="en-US" altLang="en-US"/>
            </a:p>
          </p:txBody>
        </p:sp>
        <p:sp>
          <p:nvSpPr>
            <p:cNvPr id="26649" name="Rectangle 296">
              <a:extLst>
                <a:ext uri="{FF2B5EF4-FFF2-40B4-BE49-F238E27FC236}">
                  <a16:creationId xmlns:a16="http://schemas.microsoft.com/office/drawing/2014/main" id="{517DD3DF-88B2-4884-97E4-F7C1857D0C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2" y="3250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endParaRPr lang="en-US" altLang="en-US"/>
            </a:p>
          </p:txBody>
        </p:sp>
        <p:sp>
          <p:nvSpPr>
            <p:cNvPr id="26650" name="Rectangle 297">
              <a:extLst>
                <a:ext uri="{FF2B5EF4-FFF2-40B4-BE49-F238E27FC236}">
                  <a16:creationId xmlns:a16="http://schemas.microsoft.com/office/drawing/2014/main" id="{C8B0685D-3204-425C-A781-7685DB3DD3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2" y="3129"/>
              <a:ext cx="4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,</a:t>
              </a:r>
              <a:endParaRPr lang="en-US" altLang="en-US"/>
            </a:p>
          </p:txBody>
        </p:sp>
        <p:sp>
          <p:nvSpPr>
            <p:cNvPr id="26651" name="Rectangle 298">
              <a:extLst>
                <a:ext uri="{FF2B5EF4-FFF2-40B4-BE49-F238E27FC236}">
                  <a16:creationId xmlns:a16="http://schemas.microsoft.com/office/drawing/2014/main" id="{BF36B15A-65C6-46E6-8C6F-F1AA4C94FF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8" y="3129"/>
              <a:ext cx="4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,</a:t>
              </a:r>
              <a:endParaRPr lang="en-US" altLang="en-US"/>
            </a:p>
          </p:txBody>
        </p:sp>
        <p:sp>
          <p:nvSpPr>
            <p:cNvPr id="26652" name="Rectangle 299">
              <a:extLst>
                <a:ext uri="{FF2B5EF4-FFF2-40B4-BE49-F238E27FC236}">
                  <a16:creationId xmlns:a16="http://schemas.microsoft.com/office/drawing/2014/main" id="{7CB07AE2-709C-442E-B515-5940F17DF8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3129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p</a:t>
              </a:r>
              <a:endParaRPr lang="en-US" altLang="en-US"/>
            </a:p>
          </p:txBody>
        </p:sp>
        <p:sp>
          <p:nvSpPr>
            <p:cNvPr id="26653" name="Rectangle 300">
              <a:extLst>
                <a:ext uri="{FF2B5EF4-FFF2-40B4-BE49-F238E27FC236}">
                  <a16:creationId xmlns:a16="http://schemas.microsoft.com/office/drawing/2014/main" id="{CBC5ACF2-B33C-41D5-B5BC-256568E2C9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5" y="3129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p</a:t>
              </a:r>
              <a:endParaRPr lang="en-US" altLang="en-US"/>
            </a:p>
          </p:txBody>
        </p:sp>
        <p:sp>
          <p:nvSpPr>
            <p:cNvPr id="26654" name="Rectangle 301">
              <a:extLst>
                <a:ext uri="{FF2B5EF4-FFF2-40B4-BE49-F238E27FC236}">
                  <a16:creationId xmlns:a16="http://schemas.microsoft.com/office/drawing/2014/main" id="{ED8AB21A-FED1-4737-8396-B466671379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6" y="3129"/>
              <a:ext cx="4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,</a:t>
              </a:r>
              <a:endParaRPr lang="en-US" altLang="en-US"/>
            </a:p>
          </p:txBody>
        </p:sp>
        <p:sp>
          <p:nvSpPr>
            <p:cNvPr id="26655" name="Rectangle 302">
              <a:extLst>
                <a:ext uri="{FF2B5EF4-FFF2-40B4-BE49-F238E27FC236}">
                  <a16:creationId xmlns:a16="http://schemas.microsoft.com/office/drawing/2014/main" id="{6C8EB4F0-9B4E-4BD4-995C-A16AF8C5FC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4" y="3129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p</a:t>
              </a:r>
              <a:endParaRPr lang="en-US" altLang="en-US"/>
            </a:p>
          </p:txBody>
        </p:sp>
        <p:sp>
          <p:nvSpPr>
            <p:cNvPr id="26656" name="Rectangle 303">
              <a:extLst>
                <a:ext uri="{FF2B5EF4-FFF2-40B4-BE49-F238E27FC236}">
                  <a16:creationId xmlns:a16="http://schemas.microsoft.com/office/drawing/2014/main" id="{FFDE797B-148B-4DBD-ACE7-F718A6456D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7" y="3129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p</a:t>
              </a:r>
              <a:endParaRPr lang="en-US" altLang="en-US"/>
            </a:p>
          </p:txBody>
        </p:sp>
        <p:sp>
          <p:nvSpPr>
            <p:cNvPr id="26657" name="Rectangle 304">
              <a:extLst>
                <a:ext uri="{FF2B5EF4-FFF2-40B4-BE49-F238E27FC236}">
                  <a16:creationId xmlns:a16="http://schemas.microsoft.com/office/drawing/2014/main" id="{5F75B859-24DF-4A7B-8C82-628FBD8A37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8" y="3129"/>
              <a:ext cx="4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,</a:t>
              </a:r>
              <a:endParaRPr lang="en-US" altLang="en-US"/>
            </a:p>
          </p:txBody>
        </p:sp>
        <p:sp>
          <p:nvSpPr>
            <p:cNvPr id="26658" name="Rectangle 305">
              <a:extLst>
                <a:ext uri="{FF2B5EF4-FFF2-40B4-BE49-F238E27FC236}">
                  <a16:creationId xmlns:a16="http://schemas.microsoft.com/office/drawing/2014/main" id="{3E9BD02F-262F-4471-AC6E-3E7FFF39BF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6" y="3129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p</a:t>
              </a:r>
              <a:endParaRPr lang="en-US" altLang="en-US"/>
            </a:p>
          </p:txBody>
        </p:sp>
        <p:sp>
          <p:nvSpPr>
            <p:cNvPr id="26659" name="Rectangle 306">
              <a:extLst>
                <a:ext uri="{FF2B5EF4-FFF2-40B4-BE49-F238E27FC236}">
                  <a16:creationId xmlns:a16="http://schemas.microsoft.com/office/drawing/2014/main" id="{839E4946-683A-4CA0-B30B-E4A06C34CD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7" y="3129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p</a:t>
              </a:r>
              <a:endParaRPr lang="en-US" altLang="en-US"/>
            </a:p>
          </p:txBody>
        </p:sp>
        <p:sp>
          <p:nvSpPr>
            <p:cNvPr id="26660" name="Rectangle 307">
              <a:extLst>
                <a:ext uri="{FF2B5EF4-FFF2-40B4-BE49-F238E27FC236}">
                  <a16:creationId xmlns:a16="http://schemas.microsoft.com/office/drawing/2014/main" id="{F7DB93DA-4C4A-4F81-AE40-F7C651EE0C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7" y="3110"/>
              <a:ext cx="8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t</a:t>
              </a:r>
              <a:endParaRPr lang="en-US" altLang="en-US"/>
            </a:p>
          </p:txBody>
        </p:sp>
        <p:sp>
          <p:nvSpPr>
            <p:cNvPr id="26661" name="Rectangle 308">
              <a:extLst>
                <a:ext uri="{FF2B5EF4-FFF2-40B4-BE49-F238E27FC236}">
                  <a16:creationId xmlns:a16="http://schemas.microsoft.com/office/drawing/2014/main" id="{D8280543-4872-4B12-ABA7-7D84FEBB3B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4" y="3110"/>
              <a:ext cx="8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t</a:t>
              </a:r>
              <a:endParaRPr lang="en-US" altLang="en-US"/>
            </a:p>
          </p:txBody>
        </p:sp>
        <p:sp>
          <p:nvSpPr>
            <p:cNvPr id="26662" name="Rectangle 309">
              <a:extLst>
                <a:ext uri="{FF2B5EF4-FFF2-40B4-BE49-F238E27FC236}">
                  <a16:creationId xmlns:a16="http://schemas.microsoft.com/office/drawing/2014/main" id="{B45EB764-E2FA-488A-8265-A0D2FB6D9D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0" y="3110"/>
              <a:ext cx="8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t</a:t>
              </a:r>
              <a:endParaRPr lang="en-US" altLang="en-US"/>
            </a:p>
          </p:txBody>
        </p:sp>
        <p:sp>
          <p:nvSpPr>
            <p:cNvPr id="26663" name="Rectangle 310">
              <a:extLst>
                <a:ext uri="{FF2B5EF4-FFF2-40B4-BE49-F238E27FC236}">
                  <a16:creationId xmlns:a16="http://schemas.microsoft.com/office/drawing/2014/main" id="{EF9A08D3-9F49-41EA-B911-EB133B48B3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5" y="3130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  </a:t>
              </a:r>
              <a:endParaRPr lang="en-US" altLang="en-US"/>
            </a:p>
          </p:txBody>
        </p:sp>
        <p:sp>
          <p:nvSpPr>
            <p:cNvPr id="26664" name="Rectangle 311">
              <a:extLst>
                <a:ext uri="{FF2B5EF4-FFF2-40B4-BE49-F238E27FC236}">
                  <a16:creationId xmlns:a16="http://schemas.microsoft.com/office/drawing/2014/main" id="{8B318F09-ACA4-4B68-B57C-CF6231E812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7" y="3130"/>
              <a:ext cx="53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i</a:t>
              </a:r>
              <a:endParaRPr lang="en-US" altLang="en-US"/>
            </a:p>
          </p:txBody>
        </p:sp>
        <p:sp>
          <p:nvSpPr>
            <p:cNvPr id="26665" name="Rectangle 312">
              <a:extLst>
                <a:ext uri="{FF2B5EF4-FFF2-40B4-BE49-F238E27FC236}">
                  <a16:creationId xmlns:a16="http://schemas.microsoft.com/office/drawing/2014/main" id="{C28B42CD-7F1F-4C9B-8E83-C84EFA3D15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8" y="3130"/>
              <a:ext cx="4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en-US"/>
            </a:p>
          </p:txBody>
        </p:sp>
        <p:sp>
          <p:nvSpPr>
            <p:cNvPr id="26666" name="Rectangle 313">
              <a:extLst>
                <a:ext uri="{FF2B5EF4-FFF2-40B4-BE49-F238E27FC236}">
                  <a16:creationId xmlns:a16="http://schemas.microsoft.com/office/drawing/2014/main" id="{D17229AB-F16B-420B-B71F-A814480515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2" y="3130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  </a:t>
              </a:r>
              <a:endParaRPr lang="en-US" altLang="en-US"/>
            </a:p>
          </p:txBody>
        </p:sp>
        <p:sp>
          <p:nvSpPr>
            <p:cNvPr id="26667" name="Rectangle 314">
              <a:extLst>
                <a:ext uri="{FF2B5EF4-FFF2-40B4-BE49-F238E27FC236}">
                  <a16:creationId xmlns:a16="http://schemas.microsoft.com/office/drawing/2014/main" id="{42F9AB6D-A1CF-4E61-8E5E-9F913FF6F2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8" y="3130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  </a:t>
              </a:r>
              <a:endParaRPr lang="en-US" altLang="en-US"/>
            </a:p>
          </p:txBody>
        </p:sp>
        <p:sp>
          <p:nvSpPr>
            <p:cNvPr id="26668" name="Rectangle 315">
              <a:extLst>
                <a:ext uri="{FF2B5EF4-FFF2-40B4-BE49-F238E27FC236}">
                  <a16:creationId xmlns:a16="http://schemas.microsoft.com/office/drawing/2014/main" id="{38049E36-25D3-44C5-85DC-E50207E350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5" y="3130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  </a:t>
              </a:r>
              <a:endParaRPr lang="en-US" altLang="en-US"/>
            </a:p>
          </p:txBody>
        </p:sp>
        <p:sp>
          <p:nvSpPr>
            <p:cNvPr id="26669" name="Rectangle 316">
              <a:extLst>
                <a:ext uri="{FF2B5EF4-FFF2-40B4-BE49-F238E27FC236}">
                  <a16:creationId xmlns:a16="http://schemas.microsoft.com/office/drawing/2014/main" id="{69FAD2B5-8843-46E7-A02D-8EBC0B9E2B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7" y="3130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  </a:t>
              </a:r>
              <a:endParaRPr lang="en-US" altLang="en-US"/>
            </a:p>
          </p:txBody>
        </p:sp>
        <p:sp>
          <p:nvSpPr>
            <p:cNvPr id="26670" name="Rectangle 317">
              <a:extLst>
                <a:ext uri="{FF2B5EF4-FFF2-40B4-BE49-F238E27FC236}">
                  <a16:creationId xmlns:a16="http://schemas.microsoft.com/office/drawing/2014/main" id="{C596D1D8-2B62-425E-9C1D-F3AEBB2A31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9" y="3110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/>
            </a:p>
          </p:txBody>
        </p:sp>
        <p:sp>
          <p:nvSpPr>
            <p:cNvPr id="26671" name="Rectangle 318">
              <a:extLst>
                <a:ext uri="{FF2B5EF4-FFF2-40B4-BE49-F238E27FC236}">
                  <a16:creationId xmlns:a16="http://schemas.microsoft.com/office/drawing/2014/main" id="{4752463D-897B-40C9-95E7-1A6BEB8F9E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7" y="3110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/>
            </a:p>
          </p:txBody>
        </p:sp>
        <p:sp>
          <p:nvSpPr>
            <p:cNvPr id="26672" name="Rectangle 319">
              <a:extLst>
                <a:ext uri="{FF2B5EF4-FFF2-40B4-BE49-F238E27FC236}">
                  <a16:creationId xmlns:a16="http://schemas.microsoft.com/office/drawing/2014/main" id="{0E2D8245-02A8-4FA4-A197-9D88383184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8" y="3110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/>
            </a:p>
          </p:txBody>
        </p:sp>
      </p:grpSp>
      <p:sp>
        <p:nvSpPr>
          <p:cNvPr id="227648" name="Text Box 320">
            <a:extLst>
              <a:ext uri="{FF2B5EF4-FFF2-40B4-BE49-F238E27FC236}">
                <a16:creationId xmlns:a16="http://schemas.microsoft.com/office/drawing/2014/main" id="{EDFD6BF3-937D-4EF2-A5C9-B3FAB9EDF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75" y="5583238"/>
            <a:ext cx="7864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CS" altLang="en-US" sz="1800" b="1"/>
              <a:t>mogu izraziti kao </a:t>
            </a:r>
            <a:r>
              <a:rPr lang="sr-Latn-CS" altLang="en-US" sz="1800" b="1" u="sng"/>
              <a:t>linearne funkcije odgovarajućih brzina deformisanja</a:t>
            </a:r>
            <a:r>
              <a:rPr lang="sr-Latn-CS" altLang="en-US" sz="1800" b="1"/>
              <a:t>.</a:t>
            </a:r>
            <a:endParaRPr lang="en-US" altLang="en-US" sz="1800" b="1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83B7BB-E758-4F5E-A7C1-3FE707E24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SAobraćajni fakultet u Beogradu                                    dr Gordana Kastratović</a:t>
            </a:r>
            <a:endParaRPr lang="en-U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7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7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7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7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7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7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7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7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7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7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7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7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7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7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7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7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7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7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7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7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7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574" grpId="0"/>
      <p:bldP spid="227604" grpId="0"/>
      <p:bldP spid="227615" grpId="0"/>
      <p:bldP spid="2276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Slide Number Placeholder 4">
            <a:extLst>
              <a:ext uri="{FF2B5EF4-FFF2-40B4-BE49-F238E27FC236}">
                <a16:creationId xmlns:a16="http://schemas.microsoft.com/office/drawing/2014/main" id="{D0BC7EB5-C458-4087-9476-79B735757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5E72B6D-6EF1-49CB-AFEB-8145BFC2C5FF}" type="slidenum">
              <a:rPr lang="en-US" altLang="en-US" sz="1200">
                <a:solidFill>
                  <a:srgbClr val="045C75"/>
                </a:solidFill>
              </a:rPr>
              <a:pPr eaLnBrk="1" hangingPunct="1"/>
              <a:t>5</a:t>
            </a:fld>
            <a:endParaRPr lang="en-US" altLang="en-US" sz="1200">
              <a:solidFill>
                <a:srgbClr val="045C75"/>
              </a:solidFill>
            </a:endParaRPr>
          </a:p>
        </p:txBody>
      </p:sp>
      <p:sp>
        <p:nvSpPr>
          <p:cNvPr id="27652" name="Line 2">
            <a:extLst>
              <a:ext uri="{FF2B5EF4-FFF2-40B4-BE49-F238E27FC236}">
                <a16:creationId xmlns:a16="http://schemas.microsoft.com/office/drawing/2014/main" id="{096CC208-33A6-4AC3-B1E7-2011457A0BAA}"/>
              </a:ext>
            </a:extLst>
          </p:cNvPr>
          <p:cNvSpPr>
            <a:spLocks noChangeShapeType="1"/>
          </p:cNvSpPr>
          <p:nvPr/>
        </p:nvSpPr>
        <p:spPr bwMode="auto">
          <a:xfrm>
            <a:off x="215900" y="512763"/>
            <a:ext cx="8697913" cy="0"/>
          </a:xfrm>
          <a:prstGeom prst="line">
            <a:avLst/>
          </a:prstGeom>
          <a:noFill/>
          <a:ln w="92075" cmpd="thickThin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4" name="Text Box 4">
            <a:extLst>
              <a:ext uri="{FF2B5EF4-FFF2-40B4-BE49-F238E27FC236}">
                <a16:creationId xmlns:a16="http://schemas.microsoft.com/office/drawing/2014/main" id="{9564E93B-0427-48FE-9B7F-35A305A9B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4075" y="161925"/>
            <a:ext cx="23574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sr-Latn-CS" altLang="en-US" sz="1500" b="1">
                <a:solidFill>
                  <a:srgbClr val="000000"/>
                </a:solidFill>
              </a:rPr>
              <a:t>MEHANIKA FLUIDA</a:t>
            </a:r>
            <a:endParaRPr lang="en-US" altLang="en-US" sz="1500" b="1">
              <a:solidFill>
                <a:srgbClr val="000000"/>
              </a:solidFill>
            </a:endParaRPr>
          </a:p>
        </p:txBody>
      </p:sp>
      <p:sp>
        <p:nvSpPr>
          <p:cNvPr id="27655" name="Line 5">
            <a:extLst>
              <a:ext uri="{FF2B5EF4-FFF2-40B4-BE49-F238E27FC236}">
                <a16:creationId xmlns:a16="http://schemas.microsoft.com/office/drawing/2014/main" id="{41AC60D5-D0D1-4DF6-848D-B1C606914EB8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188" y="6324600"/>
            <a:ext cx="8683625" cy="0"/>
          </a:xfrm>
          <a:prstGeom prst="line">
            <a:avLst/>
          </a:prstGeom>
          <a:noFill/>
          <a:ln w="92075" cmpd="thinThick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7703" name="Text Box 7">
            <a:extLst>
              <a:ext uri="{FF2B5EF4-FFF2-40B4-BE49-F238E27FC236}">
                <a16:creationId xmlns:a16="http://schemas.microsoft.com/office/drawing/2014/main" id="{F6D6A260-5C75-45BF-9F88-E9DC2DF824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75" y="1773238"/>
            <a:ext cx="84407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CS" altLang="en-US" sz="1800" b="1"/>
              <a:t>Pri kretanju viskoznog fluida svaki delić fluida izložen je naponu pritiska i smicanja.</a:t>
            </a:r>
            <a:endParaRPr lang="en-US" altLang="en-US" sz="1800" b="1"/>
          </a:p>
        </p:txBody>
      </p:sp>
      <p:pic>
        <p:nvPicPr>
          <p:cNvPr id="157704" name="Picture 8" descr="BD10263_">
            <a:extLst>
              <a:ext uri="{FF2B5EF4-FFF2-40B4-BE49-F238E27FC236}">
                <a16:creationId xmlns:a16="http://schemas.microsoft.com/office/drawing/2014/main" id="{3D87B988-BC07-4B69-B22A-328D42778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862138"/>
            <a:ext cx="179388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707" name="Text Box 11">
            <a:extLst>
              <a:ext uri="{FF2B5EF4-FFF2-40B4-BE49-F238E27FC236}">
                <a16:creationId xmlns:a16="http://schemas.microsoft.com/office/drawing/2014/main" id="{D9AC226E-FC75-4ADB-8456-CFBA8DC56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3" y="2349500"/>
            <a:ext cx="84407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CS" altLang="en-US" sz="1800" b="1"/>
              <a:t>Sile koje zavise od viskoznosti se određuju na osnovu stanja napona fluidnog delića.</a:t>
            </a:r>
            <a:endParaRPr lang="en-US" altLang="en-US" sz="1800" b="1"/>
          </a:p>
        </p:txBody>
      </p:sp>
      <p:pic>
        <p:nvPicPr>
          <p:cNvPr id="157708" name="Picture 12" descr="BD10263_">
            <a:extLst>
              <a:ext uri="{FF2B5EF4-FFF2-40B4-BE49-F238E27FC236}">
                <a16:creationId xmlns:a16="http://schemas.microsoft.com/office/drawing/2014/main" id="{F327C714-1379-4210-93A8-D816EEEC8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2438400"/>
            <a:ext cx="179387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3">
            <a:extLst>
              <a:ext uri="{FF2B5EF4-FFF2-40B4-BE49-F238E27FC236}">
                <a16:creationId xmlns:a16="http://schemas.microsoft.com/office/drawing/2014/main" id="{9095B419-EC6B-4AE1-8CF3-3E258CF704C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58775" y="2852738"/>
            <a:ext cx="4491038" cy="3460750"/>
            <a:chOff x="408" y="1859"/>
            <a:chExt cx="2829" cy="2180"/>
          </a:xfrm>
        </p:grpSpPr>
        <p:sp>
          <p:nvSpPr>
            <p:cNvPr id="27669" name="AutoShape 22">
              <a:extLst>
                <a:ext uri="{FF2B5EF4-FFF2-40B4-BE49-F238E27FC236}">
                  <a16:creationId xmlns:a16="http://schemas.microsoft.com/office/drawing/2014/main" id="{E5E4CD28-1871-42BB-9152-E49DC713FE8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08" y="1911"/>
              <a:ext cx="2829" cy="2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670" name="Group 224">
              <a:extLst>
                <a:ext uri="{FF2B5EF4-FFF2-40B4-BE49-F238E27FC236}">
                  <a16:creationId xmlns:a16="http://schemas.microsoft.com/office/drawing/2014/main" id="{DA578A5E-1116-4195-A18B-9D0C2180D2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8" y="1859"/>
              <a:ext cx="2811" cy="2180"/>
              <a:chOff x="418" y="1859"/>
              <a:chExt cx="2811" cy="2180"/>
            </a:xfrm>
          </p:grpSpPr>
          <p:sp>
            <p:nvSpPr>
              <p:cNvPr id="27695" name="Rectangle 24">
                <a:extLst>
                  <a:ext uri="{FF2B5EF4-FFF2-40B4-BE49-F238E27FC236}">
                    <a16:creationId xmlns:a16="http://schemas.microsoft.com/office/drawing/2014/main" id="{6095E32F-DF99-4995-B3E8-5F2BE59584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2" y="2055"/>
                <a:ext cx="164" cy="6"/>
              </a:xfrm>
              <a:prstGeom prst="rect">
                <a:avLst/>
              </a:prstGeom>
              <a:solidFill>
                <a:srgbClr val="1315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7696" name="Rectangle 25">
                <a:extLst>
                  <a:ext uri="{FF2B5EF4-FFF2-40B4-BE49-F238E27FC236}">
                    <a16:creationId xmlns:a16="http://schemas.microsoft.com/office/drawing/2014/main" id="{A6D9AC14-4993-4581-BC9E-6DF6AECCEA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9" y="1972"/>
                <a:ext cx="11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b="1" i="1">
                    <a:solidFill>
                      <a:srgbClr val="131516"/>
                    </a:solidFill>
                    <a:latin typeface="Times New Roman" panose="02020603050405020304" pitchFamily="18" charset="0"/>
                  </a:rPr>
                  <a:t>dz</a:t>
                </a:r>
                <a:endParaRPr lang="en-US" altLang="en-US"/>
              </a:p>
            </p:txBody>
          </p:sp>
          <p:sp>
            <p:nvSpPr>
              <p:cNvPr id="27697" name="Rectangle 26">
                <a:extLst>
                  <a:ext uri="{FF2B5EF4-FFF2-40B4-BE49-F238E27FC236}">
                    <a16:creationId xmlns:a16="http://schemas.microsoft.com/office/drawing/2014/main" id="{14D5F132-A1B8-49A7-A430-08AF04FEBF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0" y="3156"/>
                <a:ext cx="11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b="1" i="1">
                    <a:solidFill>
                      <a:srgbClr val="131516"/>
                    </a:solidFill>
                    <a:latin typeface="Times New Roman" panose="02020603050405020304" pitchFamily="18" charset="0"/>
                  </a:rPr>
                  <a:t>dz</a:t>
                </a:r>
                <a:endParaRPr lang="en-US" altLang="en-US"/>
              </a:p>
            </p:txBody>
          </p:sp>
          <p:sp>
            <p:nvSpPr>
              <p:cNvPr id="27698" name="Rectangle 27">
                <a:extLst>
                  <a:ext uri="{FF2B5EF4-FFF2-40B4-BE49-F238E27FC236}">
                    <a16:creationId xmlns:a16="http://schemas.microsoft.com/office/drawing/2014/main" id="{59467AE9-DFD2-4EEF-AB53-D752935D8C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3" y="2030"/>
                <a:ext cx="50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b="1" i="1">
                    <a:solidFill>
                      <a:srgbClr val="131516"/>
                    </a:solidFill>
                    <a:latin typeface="Times New Roman" panose="02020603050405020304" pitchFamily="18" charset="0"/>
                  </a:rPr>
                  <a:t>z</a:t>
                </a:r>
                <a:endParaRPr lang="en-US" altLang="en-US"/>
              </a:p>
            </p:txBody>
          </p:sp>
          <p:sp>
            <p:nvSpPr>
              <p:cNvPr id="27699" name="Rectangle 28">
                <a:extLst>
                  <a:ext uri="{FF2B5EF4-FFF2-40B4-BE49-F238E27FC236}">
                    <a16:creationId xmlns:a16="http://schemas.microsoft.com/office/drawing/2014/main" id="{D143AD8A-DB94-4F03-AEAB-10F499FFA2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2" y="1907"/>
                <a:ext cx="6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b="1" i="1">
                    <a:solidFill>
                      <a:srgbClr val="131516"/>
                    </a:solidFill>
                    <a:latin typeface="Times New Roman" panose="02020603050405020304" pitchFamily="18" charset="0"/>
                  </a:rPr>
                  <a:t>p</a:t>
                </a:r>
                <a:endParaRPr lang="en-US" altLang="en-US"/>
              </a:p>
            </p:txBody>
          </p:sp>
          <p:sp>
            <p:nvSpPr>
              <p:cNvPr id="27700" name="Rectangle 29">
                <a:extLst>
                  <a:ext uri="{FF2B5EF4-FFF2-40B4-BE49-F238E27FC236}">
                    <a16:creationId xmlns:a16="http://schemas.microsoft.com/office/drawing/2014/main" id="{3E2FCFFD-6760-42AE-8BDC-6035655C3A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9" y="1953"/>
                <a:ext cx="6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b="1" i="1">
                    <a:solidFill>
                      <a:srgbClr val="131516"/>
                    </a:solidFill>
                    <a:latin typeface="Times New Roman" panose="02020603050405020304" pitchFamily="18" charset="0"/>
                  </a:rPr>
                  <a:t>p</a:t>
                </a:r>
                <a:endParaRPr lang="en-US" altLang="en-US"/>
              </a:p>
            </p:txBody>
          </p:sp>
          <p:sp>
            <p:nvSpPr>
              <p:cNvPr id="27701" name="Rectangle 30">
                <a:extLst>
                  <a:ext uri="{FF2B5EF4-FFF2-40B4-BE49-F238E27FC236}">
                    <a16:creationId xmlns:a16="http://schemas.microsoft.com/office/drawing/2014/main" id="{8C54D145-4150-4099-82DE-1761B39DDA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7" y="3538"/>
                <a:ext cx="6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b="1" i="1">
                    <a:solidFill>
                      <a:srgbClr val="131516"/>
                    </a:solidFill>
                    <a:latin typeface="Times New Roman" panose="02020603050405020304" pitchFamily="18" charset="0"/>
                  </a:rPr>
                  <a:t>p</a:t>
                </a:r>
                <a:endParaRPr lang="en-US" altLang="en-US"/>
              </a:p>
            </p:txBody>
          </p:sp>
          <p:sp>
            <p:nvSpPr>
              <p:cNvPr id="27702" name="Rectangle 31">
                <a:extLst>
                  <a:ext uri="{FF2B5EF4-FFF2-40B4-BE49-F238E27FC236}">
                    <a16:creationId xmlns:a16="http://schemas.microsoft.com/office/drawing/2014/main" id="{DC9425E5-6A9D-4C55-A6E8-8E1FF29D45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0" y="1945"/>
                <a:ext cx="44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400" b="1" i="1">
                    <a:solidFill>
                      <a:srgbClr val="131516"/>
                    </a:solidFill>
                    <a:latin typeface="Times New Roman" panose="02020603050405020304" pitchFamily="18" charset="0"/>
                  </a:rPr>
                  <a:t>z</a:t>
                </a:r>
                <a:endParaRPr lang="en-US" altLang="en-US"/>
              </a:p>
            </p:txBody>
          </p:sp>
          <p:sp>
            <p:nvSpPr>
              <p:cNvPr id="27703" name="Rectangle 32">
                <a:extLst>
                  <a:ext uri="{FF2B5EF4-FFF2-40B4-BE49-F238E27FC236}">
                    <a16:creationId xmlns:a16="http://schemas.microsoft.com/office/drawing/2014/main" id="{F7575433-8761-4E91-857B-5F52CAFF7B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2003"/>
                <a:ext cx="44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400" b="1" i="1">
                    <a:solidFill>
                      <a:srgbClr val="131516"/>
                    </a:solidFill>
                    <a:latin typeface="Times New Roman" panose="02020603050405020304" pitchFamily="18" charset="0"/>
                  </a:rPr>
                  <a:t>z</a:t>
                </a:r>
                <a:endParaRPr lang="en-US" altLang="en-US"/>
              </a:p>
            </p:txBody>
          </p:sp>
          <p:sp>
            <p:nvSpPr>
              <p:cNvPr id="27704" name="Rectangle 33">
                <a:extLst>
                  <a:ext uri="{FF2B5EF4-FFF2-40B4-BE49-F238E27FC236}">
                    <a16:creationId xmlns:a16="http://schemas.microsoft.com/office/drawing/2014/main" id="{4B021285-9D82-41C7-B487-E3A17E463D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8" y="3576"/>
                <a:ext cx="44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400" b="1" i="1">
                    <a:solidFill>
                      <a:srgbClr val="131516"/>
                    </a:solidFill>
                    <a:latin typeface="Times New Roman" panose="02020603050405020304" pitchFamily="18" charset="0"/>
                  </a:rPr>
                  <a:t>z</a:t>
                </a:r>
                <a:endParaRPr lang="en-US" altLang="en-US"/>
              </a:p>
            </p:txBody>
          </p:sp>
          <p:sp>
            <p:nvSpPr>
              <p:cNvPr id="27705" name="Rectangle 34">
                <a:extLst>
                  <a:ext uri="{FF2B5EF4-FFF2-40B4-BE49-F238E27FC236}">
                    <a16:creationId xmlns:a16="http://schemas.microsoft.com/office/drawing/2014/main" id="{DBF887B5-12C8-40A9-B819-3CDF3AE923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0" y="2028"/>
                <a:ext cx="63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>
                    <a:solidFill>
                      <a:srgbClr val="131516"/>
                    </a:solidFill>
                    <a:latin typeface="Symbol" panose="05050102010706020507" pitchFamily="18" charset="2"/>
                  </a:rPr>
                  <a:t>¶</a:t>
                </a:r>
                <a:endParaRPr lang="en-US" altLang="en-US"/>
              </a:p>
            </p:txBody>
          </p:sp>
          <p:sp>
            <p:nvSpPr>
              <p:cNvPr id="27706" name="Rectangle 35">
                <a:extLst>
                  <a:ext uri="{FF2B5EF4-FFF2-40B4-BE49-F238E27FC236}">
                    <a16:creationId xmlns:a16="http://schemas.microsoft.com/office/drawing/2014/main" id="{80266E44-496E-4947-B1D2-23A1DB4D64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7" y="1893"/>
                <a:ext cx="63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>
                    <a:solidFill>
                      <a:srgbClr val="131516"/>
                    </a:solidFill>
                    <a:latin typeface="Symbol" panose="05050102010706020507" pitchFamily="18" charset="2"/>
                  </a:rPr>
                  <a:t>¶</a:t>
                </a:r>
                <a:endParaRPr lang="en-US" altLang="en-US"/>
              </a:p>
            </p:txBody>
          </p:sp>
          <p:sp>
            <p:nvSpPr>
              <p:cNvPr id="27707" name="Freeform 36">
                <a:extLst>
                  <a:ext uri="{FF2B5EF4-FFF2-40B4-BE49-F238E27FC236}">
                    <a16:creationId xmlns:a16="http://schemas.microsoft.com/office/drawing/2014/main" id="{D92AB8AB-9674-483B-A5DE-A8E3B671FE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8" y="2026"/>
                <a:ext cx="65" cy="67"/>
              </a:xfrm>
              <a:custGeom>
                <a:avLst/>
                <a:gdLst>
                  <a:gd name="T0" fmla="*/ 31 w 65"/>
                  <a:gd name="T1" fmla="*/ 0 h 67"/>
                  <a:gd name="T2" fmla="*/ 36 w 65"/>
                  <a:gd name="T3" fmla="*/ 0 h 67"/>
                  <a:gd name="T4" fmla="*/ 36 w 65"/>
                  <a:gd name="T5" fmla="*/ 31 h 67"/>
                  <a:gd name="T6" fmla="*/ 65 w 65"/>
                  <a:gd name="T7" fmla="*/ 31 h 67"/>
                  <a:gd name="T8" fmla="*/ 65 w 65"/>
                  <a:gd name="T9" fmla="*/ 37 h 67"/>
                  <a:gd name="T10" fmla="*/ 36 w 65"/>
                  <a:gd name="T11" fmla="*/ 37 h 67"/>
                  <a:gd name="T12" fmla="*/ 36 w 65"/>
                  <a:gd name="T13" fmla="*/ 67 h 67"/>
                  <a:gd name="T14" fmla="*/ 31 w 65"/>
                  <a:gd name="T15" fmla="*/ 67 h 67"/>
                  <a:gd name="T16" fmla="*/ 31 w 65"/>
                  <a:gd name="T17" fmla="*/ 37 h 67"/>
                  <a:gd name="T18" fmla="*/ 0 w 65"/>
                  <a:gd name="T19" fmla="*/ 37 h 67"/>
                  <a:gd name="T20" fmla="*/ 0 w 65"/>
                  <a:gd name="T21" fmla="*/ 31 h 67"/>
                  <a:gd name="T22" fmla="*/ 31 w 65"/>
                  <a:gd name="T23" fmla="*/ 31 h 67"/>
                  <a:gd name="T24" fmla="*/ 31 w 65"/>
                  <a:gd name="T25" fmla="*/ 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5"/>
                  <a:gd name="T40" fmla="*/ 0 h 67"/>
                  <a:gd name="T41" fmla="*/ 65 w 65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5" h="67">
                    <a:moveTo>
                      <a:pt x="31" y="0"/>
                    </a:moveTo>
                    <a:lnTo>
                      <a:pt x="36" y="0"/>
                    </a:lnTo>
                    <a:lnTo>
                      <a:pt x="36" y="31"/>
                    </a:lnTo>
                    <a:lnTo>
                      <a:pt x="65" y="31"/>
                    </a:lnTo>
                    <a:lnTo>
                      <a:pt x="65" y="37"/>
                    </a:lnTo>
                    <a:lnTo>
                      <a:pt x="36" y="37"/>
                    </a:lnTo>
                    <a:lnTo>
                      <a:pt x="36" y="67"/>
                    </a:lnTo>
                    <a:lnTo>
                      <a:pt x="31" y="67"/>
                    </a:lnTo>
                    <a:lnTo>
                      <a:pt x="31" y="37"/>
                    </a:lnTo>
                    <a:lnTo>
                      <a:pt x="0" y="37"/>
                    </a:lnTo>
                    <a:lnTo>
                      <a:pt x="0" y="31"/>
                    </a:lnTo>
                    <a:lnTo>
                      <a:pt x="31" y="31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1315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08" name="Freeform 37">
                <a:extLst>
                  <a:ext uri="{FF2B5EF4-FFF2-40B4-BE49-F238E27FC236}">
                    <a16:creationId xmlns:a16="http://schemas.microsoft.com/office/drawing/2014/main" id="{716A83C3-0E82-4192-9625-9E0B9F80FD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8" y="2026"/>
                <a:ext cx="65" cy="67"/>
              </a:xfrm>
              <a:custGeom>
                <a:avLst/>
                <a:gdLst>
                  <a:gd name="T0" fmla="*/ 31 w 65"/>
                  <a:gd name="T1" fmla="*/ 0 h 67"/>
                  <a:gd name="T2" fmla="*/ 36 w 65"/>
                  <a:gd name="T3" fmla="*/ 0 h 67"/>
                  <a:gd name="T4" fmla="*/ 36 w 65"/>
                  <a:gd name="T5" fmla="*/ 31 h 67"/>
                  <a:gd name="T6" fmla="*/ 65 w 65"/>
                  <a:gd name="T7" fmla="*/ 31 h 67"/>
                  <a:gd name="T8" fmla="*/ 65 w 65"/>
                  <a:gd name="T9" fmla="*/ 37 h 67"/>
                  <a:gd name="T10" fmla="*/ 36 w 65"/>
                  <a:gd name="T11" fmla="*/ 37 h 67"/>
                  <a:gd name="T12" fmla="*/ 36 w 65"/>
                  <a:gd name="T13" fmla="*/ 67 h 67"/>
                  <a:gd name="T14" fmla="*/ 31 w 65"/>
                  <a:gd name="T15" fmla="*/ 67 h 67"/>
                  <a:gd name="T16" fmla="*/ 31 w 65"/>
                  <a:gd name="T17" fmla="*/ 37 h 67"/>
                  <a:gd name="T18" fmla="*/ 0 w 65"/>
                  <a:gd name="T19" fmla="*/ 37 h 67"/>
                  <a:gd name="T20" fmla="*/ 0 w 65"/>
                  <a:gd name="T21" fmla="*/ 31 h 67"/>
                  <a:gd name="T22" fmla="*/ 31 w 65"/>
                  <a:gd name="T23" fmla="*/ 31 h 67"/>
                  <a:gd name="T24" fmla="*/ 31 w 65"/>
                  <a:gd name="T25" fmla="*/ 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5"/>
                  <a:gd name="T40" fmla="*/ 0 h 67"/>
                  <a:gd name="T41" fmla="*/ 65 w 65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5" h="67">
                    <a:moveTo>
                      <a:pt x="31" y="0"/>
                    </a:moveTo>
                    <a:lnTo>
                      <a:pt x="36" y="0"/>
                    </a:lnTo>
                    <a:lnTo>
                      <a:pt x="36" y="31"/>
                    </a:lnTo>
                    <a:lnTo>
                      <a:pt x="65" y="31"/>
                    </a:lnTo>
                    <a:lnTo>
                      <a:pt x="65" y="37"/>
                    </a:lnTo>
                    <a:lnTo>
                      <a:pt x="36" y="37"/>
                    </a:lnTo>
                    <a:lnTo>
                      <a:pt x="36" y="67"/>
                    </a:lnTo>
                    <a:lnTo>
                      <a:pt x="31" y="67"/>
                    </a:lnTo>
                    <a:lnTo>
                      <a:pt x="31" y="37"/>
                    </a:lnTo>
                    <a:lnTo>
                      <a:pt x="0" y="37"/>
                    </a:lnTo>
                    <a:lnTo>
                      <a:pt x="0" y="31"/>
                    </a:lnTo>
                    <a:lnTo>
                      <a:pt x="31" y="31"/>
                    </a:lnTo>
                    <a:lnTo>
                      <a:pt x="31" y="0"/>
                    </a:lnTo>
                    <a:close/>
                  </a:path>
                </a:pathLst>
              </a:custGeom>
              <a:noFill/>
              <a:ln w="9525">
                <a:solidFill>
                  <a:srgbClr val="13151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09" name="Rectangle 38">
                <a:extLst>
                  <a:ext uri="{FF2B5EF4-FFF2-40B4-BE49-F238E27FC236}">
                    <a16:creationId xmlns:a16="http://schemas.microsoft.com/office/drawing/2014/main" id="{48D219C0-1A58-4473-B9B6-0E07CE48FF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4" y="3751"/>
                <a:ext cx="2535" cy="8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7710" name="Freeform 39">
                <a:extLst>
                  <a:ext uri="{FF2B5EF4-FFF2-40B4-BE49-F238E27FC236}">
                    <a16:creationId xmlns:a16="http://schemas.microsoft.com/office/drawing/2014/main" id="{C48989B3-B670-42EA-BC12-BCC470A2D4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0" y="3741"/>
                <a:ext cx="58" cy="27"/>
              </a:xfrm>
              <a:custGeom>
                <a:avLst/>
                <a:gdLst>
                  <a:gd name="T0" fmla="*/ 58 w 58"/>
                  <a:gd name="T1" fmla="*/ 14 h 27"/>
                  <a:gd name="T2" fmla="*/ 0 w 58"/>
                  <a:gd name="T3" fmla="*/ 0 h 27"/>
                  <a:gd name="T4" fmla="*/ 0 w 58"/>
                  <a:gd name="T5" fmla="*/ 0 h 27"/>
                  <a:gd name="T6" fmla="*/ 2 w 58"/>
                  <a:gd name="T7" fmla="*/ 2 h 27"/>
                  <a:gd name="T8" fmla="*/ 2 w 58"/>
                  <a:gd name="T9" fmla="*/ 2 h 27"/>
                  <a:gd name="T10" fmla="*/ 2 w 58"/>
                  <a:gd name="T11" fmla="*/ 2 h 27"/>
                  <a:gd name="T12" fmla="*/ 4 w 58"/>
                  <a:gd name="T13" fmla="*/ 4 h 27"/>
                  <a:gd name="T14" fmla="*/ 4 w 58"/>
                  <a:gd name="T15" fmla="*/ 4 h 27"/>
                  <a:gd name="T16" fmla="*/ 4 w 58"/>
                  <a:gd name="T17" fmla="*/ 6 h 27"/>
                  <a:gd name="T18" fmla="*/ 6 w 58"/>
                  <a:gd name="T19" fmla="*/ 6 h 27"/>
                  <a:gd name="T20" fmla="*/ 6 w 58"/>
                  <a:gd name="T21" fmla="*/ 8 h 27"/>
                  <a:gd name="T22" fmla="*/ 6 w 58"/>
                  <a:gd name="T23" fmla="*/ 8 h 27"/>
                  <a:gd name="T24" fmla="*/ 6 w 58"/>
                  <a:gd name="T25" fmla="*/ 8 h 27"/>
                  <a:gd name="T26" fmla="*/ 6 w 58"/>
                  <a:gd name="T27" fmla="*/ 10 h 27"/>
                  <a:gd name="T28" fmla="*/ 6 w 58"/>
                  <a:gd name="T29" fmla="*/ 10 h 27"/>
                  <a:gd name="T30" fmla="*/ 6 w 58"/>
                  <a:gd name="T31" fmla="*/ 12 h 27"/>
                  <a:gd name="T32" fmla="*/ 8 w 58"/>
                  <a:gd name="T33" fmla="*/ 12 h 27"/>
                  <a:gd name="T34" fmla="*/ 8 w 58"/>
                  <a:gd name="T35" fmla="*/ 14 h 27"/>
                  <a:gd name="T36" fmla="*/ 8 w 58"/>
                  <a:gd name="T37" fmla="*/ 14 h 27"/>
                  <a:gd name="T38" fmla="*/ 8 w 58"/>
                  <a:gd name="T39" fmla="*/ 16 h 27"/>
                  <a:gd name="T40" fmla="*/ 8 w 58"/>
                  <a:gd name="T41" fmla="*/ 16 h 27"/>
                  <a:gd name="T42" fmla="*/ 6 w 58"/>
                  <a:gd name="T43" fmla="*/ 16 h 27"/>
                  <a:gd name="T44" fmla="*/ 6 w 58"/>
                  <a:gd name="T45" fmla="*/ 18 h 27"/>
                  <a:gd name="T46" fmla="*/ 6 w 58"/>
                  <a:gd name="T47" fmla="*/ 18 h 27"/>
                  <a:gd name="T48" fmla="*/ 6 w 58"/>
                  <a:gd name="T49" fmla="*/ 20 h 27"/>
                  <a:gd name="T50" fmla="*/ 6 w 58"/>
                  <a:gd name="T51" fmla="*/ 20 h 27"/>
                  <a:gd name="T52" fmla="*/ 6 w 58"/>
                  <a:gd name="T53" fmla="*/ 22 h 27"/>
                  <a:gd name="T54" fmla="*/ 6 w 58"/>
                  <a:gd name="T55" fmla="*/ 22 h 27"/>
                  <a:gd name="T56" fmla="*/ 4 w 58"/>
                  <a:gd name="T57" fmla="*/ 22 h 27"/>
                  <a:gd name="T58" fmla="*/ 4 w 58"/>
                  <a:gd name="T59" fmla="*/ 23 h 27"/>
                  <a:gd name="T60" fmla="*/ 4 w 58"/>
                  <a:gd name="T61" fmla="*/ 23 h 27"/>
                  <a:gd name="T62" fmla="*/ 2 w 58"/>
                  <a:gd name="T63" fmla="*/ 25 h 27"/>
                  <a:gd name="T64" fmla="*/ 2 w 58"/>
                  <a:gd name="T65" fmla="*/ 25 h 27"/>
                  <a:gd name="T66" fmla="*/ 2 w 58"/>
                  <a:gd name="T67" fmla="*/ 27 h 27"/>
                  <a:gd name="T68" fmla="*/ 0 w 58"/>
                  <a:gd name="T69" fmla="*/ 27 h 27"/>
                  <a:gd name="T70" fmla="*/ 58 w 58"/>
                  <a:gd name="T71" fmla="*/ 14 h 27"/>
                  <a:gd name="T72" fmla="*/ 58 w 58"/>
                  <a:gd name="T73" fmla="*/ 14 h 2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8"/>
                  <a:gd name="T112" fmla="*/ 0 h 27"/>
                  <a:gd name="T113" fmla="*/ 58 w 58"/>
                  <a:gd name="T114" fmla="*/ 27 h 2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8" h="27">
                    <a:moveTo>
                      <a:pt x="58" y="14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8"/>
                    </a:lnTo>
                    <a:lnTo>
                      <a:pt x="6" y="10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8" y="14"/>
                    </a:lnTo>
                    <a:lnTo>
                      <a:pt x="8" y="16"/>
                    </a:lnTo>
                    <a:lnTo>
                      <a:pt x="6" y="16"/>
                    </a:lnTo>
                    <a:lnTo>
                      <a:pt x="6" y="18"/>
                    </a:lnTo>
                    <a:lnTo>
                      <a:pt x="6" y="20"/>
                    </a:lnTo>
                    <a:lnTo>
                      <a:pt x="6" y="22"/>
                    </a:lnTo>
                    <a:lnTo>
                      <a:pt x="4" y="22"/>
                    </a:lnTo>
                    <a:lnTo>
                      <a:pt x="4" y="23"/>
                    </a:lnTo>
                    <a:lnTo>
                      <a:pt x="2" y="25"/>
                    </a:lnTo>
                    <a:lnTo>
                      <a:pt x="2" y="27"/>
                    </a:lnTo>
                    <a:lnTo>
                      <a:pt x="0" y="27"/>
                    </a:lnTo>
                    <a:lnTo>
                      <a:pt x="58" y="1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11" name="Rectangle 40">
                <a:extLst>
                  <a:ext uri="{FF2B5EF4-FFF2-40B4-BE49-F238E27FC236}">
                    <a16:creationId xmlns:a16="http://schemas.microsoft.com/office/drawing/2014/main" id="{125E778A-942C-478D-BA1B-F0867AE5D2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8" y="1955"/>
                <a:ext cx="6" cy="1800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7712" name="Freeform 41">
                <a:extLst>
                  <a:ext uri="{FF2B5EF4-FFF2-40B4-BE49-F238E27FC236}">
                    <a16:creationId xmlns:a16="http://schemas.microsoft.com/office/drawing/2014/main" id="{EBDEA73F-9638-40A3-9697-D4003CFBBB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" y="1928"/>
                <a:ext cx="25" cy="56"/>
              </a:xfrm>
              <a:custGeom>
                <a:avLst/>
                <a:gdLst>
                  <a:gd name="T0" fmla="*/ 14 w 25"/>
                  <a:gd name="T1" fmla="*/ 0 h 56"/>
                  <a:gd name="T2" fmla="*/ 0 w 25"/>
                  <a:gd name="T3" fmla="*/ 56 h 56"/>
                  <a:gd name="T4" fmla="*/ 0 w 25"/>
                  <a:gd name="T5" fmla="*/ 56 h 56"/>
                  <a:gd name="T6" fmla="*/ 0 w 25"/>
                  <a:gd name="T7" fmla="*/ 56 h 56"/>
                  <a:gd name="T8" fmla="*/ 0 w 25"/>
                  <a:gd name="T9" fmla="*/ 54 h 56"/>
                  <a:gd name="T10" fmla="*/ 2 w 25"/>
                  <a:gd name="T11" fmla="*/ 54 h 56"/>
                  <a:gd name="T12" fmla="*/ 2 w 25"/>
                  <a:gd name="T13" fmla="*/ 54 h 56"/>
                  <a:gd name="T14" fmla="*/ 4 w 25"/>
                  <a:gd name="T15" fmla="*/ 52 h 56"/>
                  <a:gd name="T16" fmla="*/ 4 w 25"/>
                  <a:gd name="T17" fmla="*/ 52 h 56"/>
                  <a:gd name="T18" fmla="*/ 6 w 25"/>
                  <a:gd name="T19" fmla="*/ 52 h 56"/>
                  <a:gd name="T20" fmla="*/ 6 w 25"/>
                  <a:gd name="T21" fmla="*/ 52 h 56"/>
                  <a:gd name="T22" fmla="*/ 6 w 25"/>
                  <a:gd name="T23" fmla="*/ 50 h 56"/>
                  <a:gd name="T24" fmla="*/ 8 w 25"/>
                  <a:gd name="T25" fmla="*/ 50 h 56"/>
                  <a:gd name="T26" fmla="*/ 8 w 25"/>
                  <a:gd name="T27" fmla="*/ 50 h 56"/>
                  <a:gd name="T28" fmla="*/ 10 w 25"/>
                  <a:gd name="T29" fmla="*/ 50 h 56"/>
                  <a:gd name="T30" fmla="*/ 10 w 25"/>
                  <a:gd name="T31" fmla="*/ 50 h 56"/>
                  <a:gd name="T32" fmla="*/ 12 w 25"/>
                  <a:gd name="T33" fmla="*/ 50 h 56"/>
                  <a:gd name="T34" fmla="*/ 12 w 25"/>
                  <a:gd name="T35" fmla="*/ 50 h 56"/>
                  <a:gd name="T36" fmla="*/ 14 w 25"/>
                  <a:gd name="T37" fmla="*/ 50 h 56"/>
                  <a:gd name="T38" fmla="*/ 14 w 25"/>
                  <a:gd name="T39" fmla="*/ 50 h 56"/>
                  <a:gd name="T40" fmla="*/ 14 w 25"/>
                  <a:gd name="T41" fmla="*/ 50 h 56"/>
                  <a:gd name="T42" fmla="*/ 16 w 25"/>
                  <a:gd name="T43" fmla="*/ 50 h 56"/>
                  <a:gd name="T44" fmla="*/ 16 w 25"/>
                  <a:gd name="T45" fmla="*/ 50 h 56"/>
                  <a:gd name="T46" fmla="*/ 18 w 25"/>
                  <a:gd name="T47" fmla="*/ 50 h 56"/>
                  <a:gd name="T48" fmla="*/ 18 w 25"/>
                  <a:gd name="T49" fmla="*/ 50 h 56"/>
                  <a:gd name="T50" fmla="*/ 20 w 25"/>
                  <a:gd name="T51" fmla="*/ 50 h 56"/>
                  <a:gd name="T52" fmla="*/ 20 w 25"/>
                  <a:gd name="T53" fmla="*/ 52 h 56"/>
                  <a:gd name="T54" fmla="*/ 20 w 25"/>
                  <a:gd name="T55" fmla="*/ 52 h 56"/>
                  <a:gd name="T56" fmla="*/ 21 w 25"/>
                  <a:gd name="T57" fmla="*/ 52 h 56"/>
                  <a:gd name="T58" fmla="*/ 21 w 25"/>
                  <a:gd name="T59" fmla="*/ 52 h 56"/>
                  <a:gd name="T60" fmla="*/ 23 w 25"/>
                  <a:gd name="T61" fmla="*/ 54 h 56"/>
                  <a:gd name="T62" fmla="*/ 23 w 25"/>
                  <a:gd name="T63" fmla="*/ 54 h 56"/>
                  <a:gd name="T64" fmla="*/ 25 w 25"/>
                  <a:gd name="T65" fmla="*/ 54 h 56"/>
                  <a:gd name="T66" fmla="*/ 25 w 25"/>
                  <a:gd name="T67" fmla="*/ 56 h 56"/>
                  <a:gd name="T68" fmla="*/ 25 w 25"/>
                  <a:gd name="T69" fmla="*/ 56 h 56"/>
                  <a:gd name="T70" fmla="*/ 14 w 25"/>
                  <a:gd name="T71" fmla="*/ 0 h 56"/>
                  <a:gd name="T72" fmla="*/ 14 w 25"/>
                  <a:gd name="T73" fmla="*/ 0 h 5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5"/>
                  <a:gd name="T112" fmla="*/ 0 h 56"/>
                  <a:gd name="T113" fmla="*/ 25 w 25"/>
                  <a:gd name="T114" fmla="*/ 56 h 5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5" h="56">
                    <a:moveTo>
                      <a:pt x="14" y="0"/>
                    </a:moveTo>
                    <a:lnTo>
                      <a:pt x="0" y="56"/>
                    </a:lnTo>
                    <a:lnTo>
                      <a:pt x="0" y="54"/>
                    </a:lnTo>
                    <a:lnTo>
                      <a:pt x="2" y="54"/>
                    </a:lnTo>
                    <a:lnTo>
                      <a:pt x="4" y="52"/>
                    </a:lnTo>
                    <a:lnTo>
                      <a:pt x="6" y="52"/>
                    </a:lnTo>
                    <a:lnTo>
                      <a:pt x="6" y="50"/>
                    </a:lnTo>
                    <a:lnTo>
                      <a:pt x="8" y="50"/>
                    </a:lnTo>
                    <a:lnTo>
                      <a:pt x="10" y="50"/>
                    </a:lnTo>
                    <a:lnTo>
                      <a:pt x="12" y="50"/>
                    </a:lnTo>
                    <a:lnTo>
                      <a:pt x="14" y="50"/>
                    </a:lnTo>
                    <a:lnTo>
                      <a:pt x="16" y="50"/>
                    </a:lnTo>
                    <a:lnTo>
                      <a:pt x="18" y="50"/>
                    </a:lnTo>
                    <a:lnTo>
                      <a:pt x="20" y="50"/>
                    </a:lnTo>
                    <a:lnTo>
                      <a:pt x="20" y="52"/>
                    </a:lnTo>
                    <a:lnTo>
                      <a:pt x="21" y="52"/>
                    </a:lnTo>
                    <a:lnTo>
                      <a:pt x="23" y="54"/>
                    </a:lnTo>
                    <a:lnTo>
                      <a:pt x="25" y="54"/>
                    </a:lnTo>
                    <a:lnTo>
                      <a:pt x="25" y="5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13" name="Freeform 42">
                <a:extLst>
                  <a:ext uri="{FF2B5EF4-FFF2-40B4-BE49-F238E27FC236}">
                    <a16:creationId xmlns:a16="http://schemas.microsoft.com/office/drawing/2014/main" id="{66374AD4-B6AF-4CD6-9F76-4B93CF7DAB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" y="3755"/>
                <a:ext cx="219" cy="221"/>
              </a:xfrm>
              <a:custGeom>
                <a:avLst/>
                <a:gdLst>
                  <a:gd name="T0" fmla="*/ 4 w 219"/>
                  <a:gd name="T1" fmla="*/ 221 h 221"/>
                  <a:gd name="T2" fmla="*/ 219 w 219"/>
                  <a:gd name="T3" fmla="*/ 4 h 221"/>
                  <a:gd name="T4" fmla="*/ 213 w 219"/>
                  <a:gd name="T5" fmla="*/ 0 h 221"/>
                  <a:gd name="T6" fmla="*/ 0 w 219"/>
                  <a:gd name="T7" fmla="*/ 217 h 221"/>
                  <a:gd name="T8" fmla="*/ 4 w 219"/>
                  <a:gd name="T9" fmla="*/ 221 h 2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9"/>
                  <a:gd name="T16" fmla="*/ 0 h 221"/>
                  <a:gd name="T17" fmla="*/ 219 w 219"/>
                  <a:gd name="T18" fmla="*/ 221 h 2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9" h="221">
                    <a:moveTo>
                      <a:pt x="4" y="221"/>
                    </a:moveTo>
                    <a:lnTo>
                      <a:pt x="219" y="4"/>
                    </a:lnTo>
                    <a:lnTo>
                      <a:pt x="213" y="0"/>
                    </a:lnTo>
                    <a:lnTo>
                      <a:pt x="0" y="217"/>
                    </a:lnTo>
                    <a:lnTo>
                      <a:pt x="4" y="22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14" name="Freeform 43">
                <a:extLst>
                  <a:ext uri="{FF2B5EF4-FFF2-40B4-BE49-F238E27FC236}">
                    <a16:creationId xmlns:a16="http://schemas.microsoft.com/office/drawing/2014/main" id="{4BAC2B1A-68E4-4294-AC72-0327E996A5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" y="3945"/>
                <a:ext cx="48" cy="48"/>
              </a:xfrm>
              <a:custGeom>
                <a:avLst/>
                <a:gdLst>
                  <a:gd name="T0" fmla="*/ 0 w 48"/>
                  <a:gd name="T1" fmla="*/ 48 h 48"/>
                  <a:gd name="T2" fmla="*/ 48 w 48"/>
                  <a:gd name="T3" fmla="*/ 17 h 48"/>
                  <a:gd name="T4" fmla="*/ 48 w 48"/>
                  <a:gd name="T5" fmla="*/ 17 h 48"/>
                  <a:gd name="T6" fmla="*/ 48 w 48"/>
                  <a:gd name="T7" fmla="*/ 17 h 48"/>
                  <a:gd name="T8" fmla="*/ 46 w 48"/>
                  <a:gd name="T9" fmla="*/ 17 h 48"/>
                  <a:gd name="T10" fmla="*/ 44 w 48"/>
                  <a:gd name="T11" fmla="*/ 17 h 48"/>
                  <a:gd name="T12" fmla="*/ 44 w 48"/>
                  <a:gd name="T13" fmla="*/ 17 h 48"/>
                  <a:gd name="T14" fmla="*/ 42 w 48"/>
                  <a:gd name="T15" fmla="*/ 17 h 48"/>
                  <a:gd name="T16" fmla="*/ 42 w 48"/>
                  <a:gd name="T17" fmla="*/ 17 h 48"/>
                  <a:gd name="T18" fmla="*/ 40 w 48"/>
                  <a:gd name="T19" fmla="*/ 17 h 48"/>
                  <a:gd name="T20" fmla="*/ 40 w 48"/>
                  <a:gd name="T21" fmla="*/ 15 h 48"/>
                  <a:gd name="T22" fmla="*/ 40 w 48"/>
                  <a:gd name="T23" fmla="*/ 15 h 48"/>
                  <a:gd name="T24" fmla="*/ 38 w 48"/>
                  <a:gd name="T25" fmla="*/ 15 h 48"/>
                  <a:gd name="T26" fmla="*/ 38 w 48"/>
                  <a:gd name="T27" fmla="*/ 15 h 48"/>
                  <a:gd name="T28" fmla="*/ 36 w 48"/>
                  <a:gd name="T29" fmla="*/ 15 h 48"/>
                  <a:gd name="T30" fmla="*/ 36 w 48"/>
                  <a:gd name="T31" fmla="*/ 13 h 48"/>
                  <a:gd name="T32" fmla="*/ 36 w 48"/>
                  <a:gd name="T33" fmla="*/ 13 h 48"/>
                  <a:gd name="T34" fmla="*/ 34 w 48"/>
                  <a:gd name="T35" fmla="*/ 13 h 48"/>
                  <a:gd name="T36" fmla="*/ 34 w 48"/>
                  <a:gd name="T37" fmla="*/ 13 h 48"/>
                  <a:gd name="T38" fmla="*/ 34 w 48"/>
                  <a:gd name="T39" fmla="*/ 11 h 48"/>
                  <a:gd name="T40" fmla="*/ 32 w 48"/>
                  <a:gd name="T41" fmla="*/ 11 h 48"/>
                  <a:gd name="T42" fmla="*/ 32 w 48"/>
                  <a:gd name="T43" fmla="*/ 11 h 48"/>
                  <a:gd name="T44" fmla="*/ 32 w 48"/>
                  <a:gd name="T45" fmla="*/ 9 h 48"/>
                  <a:gd name="T46" fmla="*/ 32 w 48"/>
                  <a:gd name="T47" fmla="*/ 9 h 48"/>
                  <a:gd name="T48" fmla="*/ 30 w 48"/>
                  <a:gd name="T49" fmla="*/ 8 h 48"/>
                  <a:gd name="T50" fmla="*/ 30 w 48"/>
                  <a:gd name="T51" fmla="*/ 8 h 48"/>
                  <a:gd name="T52" fmla="*/ 30 w 48"/>
                  <a:gd name="T53" fmla="*/ 8 h 48"/>
                  <a:gd name="T54" fmla="*/ 30 w 48"/>
                  <a:gd name="T55" fmla="*/ 6 h 48"/>
                  <a:gd name="T56" fmla="*/ 30 w 48"/>
                  <a:gd name="T57" fmla="*/ 6 h 48"/>
                  <a:gd name="T58" fmla="*/ 30 w 48"/>
                  <a:gd name="T59" fmla="*/ 4 h 48"/>
                  <a:gd name="T60" fmla="*/ 28 w 48"/>
                  <a:gd name="T61" fmla="*/ 4 h 48"/>
                  <a:gd name="T62" fmla="*/ 28 w 48"/>
                  <a:gd name="T63" fmla="*/ 2 h 48"/>
                  <a:gd name="T64" fmla="*/ 28 w 48"/>
                  <a:gd name="T65" fmla="*/ 2 h 48"/>
                  <a:gd name="T66" fmla="*/ 28 w 48"/>
                  <a:gd name="T67" fmla="*/ 0 h 48"/>
                  <a:gd name="T68" fmla="*/ 28 w 48"/>
                  <a:gd name="T69" fmla="*/ 0 h 48"/>
                  <a:gd name="T70" fmla="*/ 0 w 48"/>
                  <a:gd name="T71" fmla="*/ 48 h 48"/>
                  <a:gd name="T72" fmla="*/ 0 w 48"/>
                  <a:gd name="T73" fmla="*/ 48 h 4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8"/>
                  <a:gd name="T112" fmla="*/ 0 h 48"/>
                  <a:gd name="T113" fmla="*/ 48 w 48"/>
                  <a:gd name="T114" fmla="*/ 48 h 4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8" h="48">
                    <a:moveTo>
                      <a:pt x="0" y="48"/>
                    </a:moveTo>
                    <a:lnTo>
                      <a:pt x="48" y="17"/>
                    </a:lnTo>
                    <a:lnTo>
                      <a:pt x="46" y="17"/>
                    </a:lnTo>
                    <a:lnTo>
                      <a:pt x="44" y="17"/>
                    </a:lnTo>
                    <a:lnTo>
                      <a:pt x="42" y="17"/>
                    </a:lnTo>
                    <a:lnTo>
                      <a:pt x="40" y="17"/>
                    </a:lnTo>
                    <a:lnTo>
                      <a:pt x="40" y="15"/>
                    </a:lnTo>
                    <a:lnTo>
                      <a:pt x="38" y="15"/>
                    </a:lnTo>
                    <a:lnTo>
                      <a:pt x="36" y="15"/>
                    </a:lnTo>
                    <a:lnTo>
                      <a:pt x="36" y="13"/>
                    </a:lnTo>
                    <a:lnTo>
                      <a:pt x="34" y="13"/>
                    </a:lnTo>
                    <a:lnTo>
                      <a:pt x="34" y="11"/>
                    </a:lnTo>
                    <a:lnTo>
                      <a:pt x="32" y="11"/>
                    </a:lnTo>
                    <a:lnTo>
                      <a:pt x="32" y="9"/>
                    </a:lnTo>
                    <a:lnTo>
                      <a:pt x="30" y="8"/>
                    </a:lnTo>
                    <a:lnTo>
                      <a:pt x="30" y="6"/>
                    </a:lnTo>
                    <a:lnTo>
                      <a:pt x="30" y="4"/>
                    </a:lnTo>
                    <a:lnTo>
                      <a:pt x="28" y="4"/>
                    </a:lnTo>
                    <a:lnTo>
                      <a:pt x="28" y="2"/>
                    </a:lnTo>
                    <a:lnTo>
                      <a:pt x="28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15" name="Freeform 44">
                <a:extLst>
                  <a:ext uri="{FF2B5EF4-FFF2-40B4-BE49-F238E27FC236}">
                    <a16:creationId xmlns:a16="http://schemas.microsoft.com/office/drawing/2014/main" id="{360525F7-71E1-407E-B5C6-826CB54FC3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" y="3753"/>
                <a:ext cx="2" cy="6"/>
              </a:xfrm>
              <a:custGeom>
                <a:avLst/>
                <a:gdLst>
                  <a:gd name="T0" fmla="*/ 2 w 2"/>
                  <a:gd name="T1" fmla="*/ 6 h 6"/>
                  <a:gd name="T2" fmla="*/ 0 w 2"/>
                  <a:gd name="T3" fmla="*/ 4 h 6"/>
                  <a:gd name="T4" fmla="*/ 0 w 2"/>
                  <a:gd name="T5" fmla="*/ 2 h 6"/>
                  <a:gd name="T6" fmla="*/ 0 w 2"/>
                  <a:gd name="T7" fmla="*/ 2 h 6"/>
                  <a:gd name="T8" fmla="*/ 2 w 2"/>
                  <a:gd name="T9" fmla="*/ 0 h 6"/>
                  <a:gd name="T10" fmla="*/ 2 w 2"/>
                  <a:gd name="T11" fmla="*/ 2 h 6"/>
                  <a:gd name="T12" fmla="*/ 2 w 2"/>
                  <a:gd name="T13" fmla="*/ 2 h 6"/>
                  <a:gd name="T14" fmla="*/ 2 w 2"/>
                  <a:gd name="T15" fmla="*/ 4 h 6"/>
                  <a:gd name="T16" fmla="*/ 2 w 2"/>
                  <a:gd name="T17" fmla="*/ 6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6"/>
                  <a:gd name="T29" fmla="*/ 2 w 2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6">
                    <a:moveTo>
                      <a:pt x="2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16" name="Freeform 45">
                <a:extLst>
                  <a:ext uri="{FF2B5EF4-FFF2-40B4-BE49-F238E27FC236}">
                    <a16:creationId xmlns:a16="http://schemas.microsoft.com/office/drawing/2014/main" id="{86B42551-4D50-4783-A7F6-2089D0DCAF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4" y="3753"/>
                <a:ext cx="10" cy="10"/>
              </a:xfrm>
              <a:custGeom>
                <a:avLst/>
                <a:gdLst>
                  <a:gd name="T0" fmla="*/ 0 w 10"/>
                  <a:gd name="T1" fmla="*/ 2 h 10"/>
                  <a:gd name="T2" fmla="*/ 0 w 10"/>
                  <a:gd name="T3" fmla="*/ 2 h 10"/>
                  <a:gd name="T4" fmla="*/ 2 w 10"/>
                  <a:gd name="T5" fmla="*/ 8 h 10"/>
                  <a:gd name="T6" fmla="*/ 8 w 10"/>
                  <a:gd name="T7" fmla="*/ 10 h 10"/>
                  <a:gd name="T8" fmla="*/ 8 w 10"/>
                  <a:gd name="T9" fmla="*/ 0 h 10"/>
                  <a:gd name="T10" fmla="*/ 10 w 10"/>
                  <a:gd name="T11" fmla="*/ 2 h 10"/>
                  <a:gd name="T12" fmla="*/ 10 w 10"/>
                  <a:gd name="T13" fmla="*/ 2 h 10"/>
                  <a:gd name="T14" fmla="*/ 10 w 10"/>
                  <a:gd name="T15" fmla="*/ 2 h 10"/>
                  <a:gd name="T16" fmla="*/ 0 w 10"/>
                  <a:gd name="T17" fmla="*/ 2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10"/>
                  <a:gd name="T29" fmla="*/ 10 w 10"/>
                  <a:gd name="T30" fmla="*/ 10 h 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10">
                    <a:moveTo>
                      <a:pt x="0" y="2"/>
                    </a:moveTo>
                    <a:lnTo>
                      <a:pt x="0" y="2"/>
                    </a:lnTo>
                    <a:lnTo>
                      <a:pt x="2" y="8"/>
                    </a:lnTo>
                    <a:lnTo>
                      <a:pt x="8" y="10"/>
                    </a:lnTo>
                    <a:lnTo>
                      <a:pt x="8" y="0"/>
                    </a:lnTo>
                    <a:lnTo>
                      <a:pt x="1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17" name="Freeform 46">
                <a:extLst>
                  <a:ext uri="{FF2B5EF4-FFF2-40B4-BE49-F238E27FC236}">
                    <a16:creationId xmlns:a16="http://schemas.microsoft.com/office/drawing/2014/main" id="{57DB689C-15DA-45AC-9C57-8A52D844A9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4" y="3749"/>
                <a:ext cx="10" cy="10"/>
              </a:xfrm>
              <a:custGeom>
                <a:avLst/>
                <a:gdLst>
                  <a:gd name="T0" fmla="*/ 8 w 10"/>
                  <a:gd name="T1" fmla="*/ 0 h 10"/>
                  <a:gd name="T2" fmla="*/ 8 w 10"/>
                  <a:gd name="T3" fmla="*/ 0 h 10"/>
                  <a:gd name="T4" fmla="*/ 2 w 10"/>
                  <a:gd name="T5" fmla="*/ 2 h 10"/>
                  <a:gd name="T6" fmla="*/ 0 w 10"/>
                  <a:gd name="T7" fmla="*/ 6 h 10"/>
                  <a:gd name="T8" fmla="*/ 10 w 10"/>
                  <a:gd name="T9" fmla="*/ 6 h 10"/>
                  <a:gd name="T10" fmla="*/ 10 w 10"/>
                  <a:gd name="T11" fmla="*/ 8 h 10"/>
                  <a:gd name="T12" fmla="*/ 8 w 10"/>
                  <a:gd name="T13" fmla="*/ 10 h 10"/>
                  <a:gd name="T14" fmla="*/ 8 w 10"/>
                  <a:gd name="T15" fmla="*/ 10 h 10"/>
                  <a:gd name="T16" fmla="*/ 8 w 10"/>
                  <a:gd name="T17" fmla="*/ 0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10"/>
                  <a:gd name="T29" fmla="*/ 10 w 10"/>
                  <a:gd name="T30" fmla="*/ 10 h 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10">
                    <a:moveTo>
                      <a:pt x="8" y="0"/>
                    </a:moveTo>
                    <a:lnTo>
                      <a:pt x="8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10" y="6"/>
                    </a:lnTo>
                    <a:lnTo>
                      <a:pt x="10" y="8"/>
                    </a:lnTo>
                    <a:lnTo>
                      <a:pt x="8" y="1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18" name="Freeform 47">
                <a:extLst>
                  <a:ext uri="{FF2B5EF4-FFF2-40B4-BE49-F238E27FC236}">
                    <a16:creationId xmlns:a16="http://schemas.microsoft.com/office/drawing/2014/main" id="{36E2D859-5BC1-418D-AF3A-852B7D6009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" y="3749"/>
                <a:ext cx="10" cy="10"/>
              </a:xfrm>
              <a:custGeom>
                <a:avLst/>
                <a:gdLst>
                  <a:gd name="T0" fmla="*/ 10 w 10"/>
                  <a:gd name="T1" fmla="*/ 6 h 10"/>
                  <a:gd name="T2" fmla="*/ 10 w 10"/>
                  <a:gd name="T3" fmla="*/ 6 h 10"/>
                  <a:gd name="T4" fmla="*/ 8 w 10"/>
                  <a:gd name="T5" fmla="*/ 2 h 10"/>
                  <a:gd name="T6" fmla="*/ 4 w 10"/>
                  <a:gd name="T7" fmla="*/ 0 h 10"/>
                  <a:gd name="T8" fmla="*/ 4 w 10"/>
                  <a:gd name="T9" fmla="*/ 10 h 10"/>
                  <a:gd name="T10" fmla="*/ 0 w 10"/>
                  <a:gd name="T11" fmla="*/ 8 h 10"/>
                  <a:gd name="T12" fmla="*/ 0 w 10"/>
                  <a:gd name="T13" fmla="*/ 6 h 10"/>
                  <a:gd name="T14" fmla="*/ 0 w 10"/>
                  <a:gd name="T15" fmla="*/ 6 h 10"/>
                  <a:gd name="T16" fmla="*/ 10 w 10"/>
                  <a:gd name="T17" fmla="*/ 6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10"/>
                  <a:gd name="T29" fmla="*/ 10 w 10"/>
                  <a:gd name="T30" fmla="*/ 10 h 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10">
                    <a:moveTo>
                      <a:pt x="10" y="6"/>
                    </a:moveTo>
                    <a:lnTo>
                      <a:pt x="10" y="6"/>
                    </a:lnTo>
                    <a:lnTo>
                      <a:pt x="8" y="2"/>
                    </a:lnTo>
                    <a:lnTo>
                      <a:pt x="4" y="0"/>
                    </a:lnTo>
                    <a:lnTo>
                      <a:pt x="4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19" name="Freeform 48">
                <a:extLst>
                  <a:ext uri="{FF2B5EF4-FFF2-40B4-BE49-F238E27FC236}">
                    <a16:creationId xmlns:a16="http://schemas.microsoft.com/office/drawing/2014/main" id="{1E13915F-F25B-4FF7-ACD1-C40CFCF111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" y="3753"/>
                <a:ext cx="10" cy="10"/>
              </a:xfrm>
              <a:custGeom>
                <a:avLst/>
                <a:gdLst>
                  <a:gd name="T0" fmla="*/ 4 w 10"/>
                  <a:gd name="T1" fmla="*/ 10 h 10"/>
                  <a:gd name="T2" fmla="*/ 4 w 10"/>
                  <a:gd name="T3" fmla="*/ 10 h 10"/>
                  <a:gd name="T4" fmla="*/ 8 w 10"/>
                  <a:gd name="T5" fmla="*/ 8 h 10"/>
                  <a:gd name="T6" fmla="*/ 10 w 10"/>
                  <a:gd name="T7" fmla="*/ 2 h 10"/>
                  <a:gd name="T8" fmla="*/ 0 w 10"/>
                  <a:gd name="T9" fmla="*/ 2 h 10"/>
                  <a:gd name="T10" fmla="*/ 0 w 10"/>
                  <a:gd name="T11" fmla="*/ 2 h 10"/>
                  <a:gd name="T12" fmla="*/ 4 w 10"/>
                  <a:gd name="T13" fmla="*/ 0 h 10"/>
                  <a:gd name="T14" fmla="*/ 4 w 10"/>
                  <a:gd name="T15" fmla="*/ 0 h 10"/>
                  <a:gd name="T16" fmla="*/ 4 w 10"/>
                  <a:gd name="T17" fmla="*/ 10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10"/>
                  <a:gd name="T29" fmla="*/ 10 w 10"/>
                  <a:gd name="T30" fmla="*/ 10 h 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10">
                    <a:moveTo>
                      <a:pt x="4" y="10"/>
                    </a:moveTo>
                    <a:lnTo>
                      <a:pt x="4" y="10"/>
                    </a:lnTo>
                    <a:lnTo>
                      <a:pt x="8" y="8"/>
                    </a:lnTo>
                    <a:lnTo>
                      <a:pt x="10" y="2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4" y="1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20" name="Rectangle 49">
                <a:extLst>
                  <a:ext uri="{FF2B5EF4-FFF2-40B4-BE49-F238E27FC236}">
                    <a16:creationId xmlns:a16="http://schemas.microsoft.com/office/drawing/2014/main" id="{EE81310E-D9F0-4E10-AC01-5D057B8538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2" y="3657"/>
                <a:ext cx="100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b="1">
                    <a:solidFill>
                      <a:srgbClr val="1F1A17"/>
                    </a:solidFill>
                  </a:rPr>
                  <a:t>O</a:t>
                </a:r>
                <a:endParaRPr lang="en-US" altLang="en-US"/>
              </a:p>
            </p:txBody>
          </p:sp>
          <p:sp>
            <p:nvSpPr>
              <p:cNvPr id="27721" name="Rectangle 50">
                <a:extLst>
                  <a:ext uri="{FF2B5EF4-FFF2-40B4-BE49-F238E27FC236}">
                    <a16:creationId xmlns:a16="http://schemas.microsoft.com/office/drawing/2014/main" id="{3395E1BF-10A1-4B40-91C5-58A1460B83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7" y="3598"/>
                <a:ext cx="57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b="1" i="1">
                    <a:solidFill>
                      <a:srgbClr val="1F1A17"/>
                    </a:solidFill>
                    <a:latin typeface="Times New Roman" panose="02020603050405020304" pitchFamily="18" charset="0"/>
                  </a:rPr>
                  <a:t>y</a:t>
                </a:r>
                <a:endParaRPr lang="en-US" altLang="en-US"/>
              </a:p>
            </p:txBody>
          </p:sp>
          <p:sp>
            <p:nvSpPr>
              <p:cNvPr id="27722" name="Rectangle 51">
                <a:extLst>
                  <a:ext uri="{FF2B5EF4-FFF2-40B4-BE49-F238E27FC236}">
                    <a16:creationId xmlns:a16="http://schemas.microsoft.com/office/drawing/2014/main" id="{B9744404-F7B3-45EB-B206-1B4D679BA4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9" y="3885"/>
                <a:ext cx="6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b="1" i="1">
                    <a:solidFill>
                      <a:srgbClr val="1F1A17"/>
                    </a:solidFill>
                    <a:latin typeface="Times New Roman" panose="02020603050405020304" pitchFamily="18" charset="0"/>
                  </a:rPr>
                  <a:t>x</a:t>
                </a:r>
                <a:endParaRPr lang="en-US" altLang="en-US"/>
              </a:p>
            </p:txBody>
          </p:sp>
          <p:sp>
            <p:nvSpPr>
              <p:cNvPr id="27723" name="Rectangle 52">
                <a:extLst>
                  <a:ext uri="{FF2B5EF4-FFF2-40B4-BE49-F238E27FC236}">
                    <a16:creationId xmlns:a16="http://schemas.microsoft.com/office/drawing/2014/main" id="{94ED0180-26F7-447E-8A81-3E78F064D5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" y="1859"/>
                <a:ext cx="50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b="1" i="1">
                    <a:solidFill>
                      <a:srgbClr val="1F1A17"/>
                    </a:solidFill>
                    <a:latin typeface="Times New Roman" panose="02020603050405020304" pitchFamily="18" charset="0"/>
                  </a:rPr>
                  <a:t>z</a:t>
                </a:r>
                <a:endParaRPr lang="en-US" altLang="en-US"/>
              </a:p>
            </p:txBody>
          </p:sp>
          <p:sp>
            <p:nvSpPr>
              <p:cNvPr id="27724" name="Rectangle 53">
                <a:extLst>
                  <a:ext uri="{FF2B5EF4-FFF2-40B4-BE49-F238E27FC236}">
                    <a16:creationId xmlns:a16="http://schemas.microsoft.com/office/drawing/2014/main" id="{2B3A3C1D-73EC-4787-BF7D-1F418CBA26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0" y="3099"/>
                <a:ext cx="55" cy="11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7725" name="Rectangle 54">
                <a:extLst>
                  <a:ext uri="{FF2B5EF4-FFF2-40B4-BE49-F238E27FC236}">
                    <a16:creationId xmlns:a16="http://schemas.microsoft.com/office/drawing/2014/main" id="{C1041DD1-5AC5-4659-B62B-6982A86377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8" y="3099"/>
                <a:ext cx="57" cy="11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7726" name="Rectangle 55">
                <a:extLst>
                  <a:ext uri="{FF2B5EF4-FFF2-40B4-BE49-F238E27FC236}">
                    <a16:creationId xmlns:a16="http://schemas.microsoft.com/office/drawing/2014/main" id="{372359CC-2144-47F0-9631-05E3E1C9C5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7" y="3099"/>
                <a:ext cx="58" cy="11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7727" name="Rectangle 56">
                <a:extLst>
                  <a:ext uri="{FF2B5EF4-FFF2-40B4-BE49-F238E27FC236}">
                    <a16:creationId xmlns:a16="http://schemas.microsoft.com/office/drawing/2014/main" id="{B2CCB80B-5A6F-4502-9BDE-223E95748E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7" y="3099"/>
                <a:ext cx="56" cy="11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7728" name="Rectangle 57">
                <a:extLst>
                  <a:ext uri="{FF2B5EF4-FFF2-40B4-BE49-F238E27FC236}">
                    <a16:creationId xmlns:a16="http://schemas.microsoft.com/office/drawing/2014/main" id="{17BD5675-072D-4CA4-9BA2-C67F997250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7" y="3099"/>
                <a:ext cx="56" cy="11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7729" name="Rectangle 58">
                <a:extLst>
                  <a:ext uri="{FF2B5EF4-FFF2-40B4-BE49-F238E27FC236}">
                    <a16:creationId xmlns:a16="http://schemas.microsoft.com/office/drawing/2014/main" id="{BE093565-D13B-4D96-9C59-01A78A9D25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5" y="3099"/>
                <a:ext cx="57" cy="11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7730" name="Rectangle 59">
                <a:extLst>
                  <a:ext uri="{FF2B5EF4-FFF2-40B4-BE49-F238E27FC236}">
                    <a16:creationId xmlns:a16="http://schemas.microsoft.com/office/drawing/2014/main" id="{182FEB81-9FAE-4D6D-A62C-0E899F6473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5" y="3099"/>
                <a:ext cx="57" cy="11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7731" name="Rectangle 60">
                <a:extLst>
                  <a:ext uri="{FF2B5EF4-FFF2-40B4-BE49-F238E27FC236}">
                    <a16:creationId xmlns:a16="http://schemas.microsoft.com/office/drawing/2014/main" id="{88D08562-6309-42EE-B910-EEC1FE45E5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4" y="3099"/>
                <a:ext cx="56" cy="11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7732" name="Rectangle 61">
                <a:extLst>
                  <a:ext uri="{FF2B5EF4-FFF2-40B4-BE49-F238E27FC236}">
                    <a16:creationId xmlns:a16="http://schemas.microsoft.com/office/drawing/2014/main" id="{B2D14733-C984-4675-962E-F9A99430F8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4" y="3099"/>
                <a:ext cx="56" cy="11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7733" name="Rectangle 62">
                <a:extLst>
                  <a:ext uri="{FF2B5EF4-FFF2-40B4-BE49-F238E27FC236}">
                    <a16:creationId xmlns:a16="http://schemas.microsoft.com/office/drawing/2014/main" id="{6A50D08F-3A5C-4344-B54C-CEFA09FA3C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2" y="3099"/>
                <a:ext cx="58" cy="11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7734" name="Rectangle 63">
                <a:extLst>
                  <a:ext uri="{FF2B5EF4-FFF2-40B4-BE49-F238E27FC236}">
                    <a16:creationId xmlns:a16="http://schemas.microsoft.com/office/drawing/2014/main" id="{093E54C3-3399-4D54-85A1-3CD7F2E689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2" y="3099"/>
                <a:ext cx="57" cy="11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7735" name="Rectangle 64">
                <a:extLst>
                  <a:ext uri="{FF2B5EF4-FFF2-40B4-BE49-F238E27FC236}">
                    <a16:creationId xmlns:a16="http://schemas.microsoft.com/office/drawing/2014/main" id="{59D5DAE3-3149-4FC1-B5BD-513506D700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2" y="3099"/>
                <a:ext cx="55" cy="11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7736" name="Rectangle 65">
                <a:extLst>
                  <a:ext uri="{FF2B5EF4-FFF2-40B4-BE49-F238E27FC236}">
                    <a16:creationId xmlns:a16="http://schemas.microsoft.com/office/drawing/2014/main" id="{A7555FCC-69F7-468B-876B-1E19044C83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1" y="3099"/>
                <a:ext cx="56" cy="11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7737" name="Rectangle 66">
                <a:extLst>
                  <a:ext uri="{FF2B5EF4-FFF2-40B4-BE49-F238E27FC236}">
                    <a16:creationId xmlns:a16="http://schemas.microsoft.com/office/drawing/2014/main" id="{568E565F-B81D-4D82-8955-B2F8979A8D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9" y="3099"/>
                <a:ext cx="58" cy="11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7738" name="Rectangle 67">
                <a:extLst>
                  <a:ext uri="{FF2B5EF4-FFF2-40B4-BE49-F238E27FC236}">
                    <a16:creationId xmlns:a16="http://schemas.microsoft.com/office/drawing/2014/main" id="{806BDCAE-631B-4A9A-9D37-1D01CD0572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9" y="3099"/>
                <a:ext cx="58" cy="11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7739" name="Freeform 68">
                <a:extLst>
                  <a:ext uri="{FF2B5EF4-FFF2-40B4-BE49-F238E27FC236}">
                    <a16:creationId xmlns:a16="http://schemas.microsoft.com/office/drawing/2014/main" id="{0E4A8D17-DDEB-4E5D-AF0F-618CA8476F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0" y="2241"/>
                <a:ext cx="426" cy="422"/>
              </a:xfrm>
              <a:custGeom>
                <a:avLst/>
                <a:gdLst>
                  <a:gd name="T0" fmla="*/ 426 w 426"/>
                  <a:gd name="T1" fmla="*/ 6 h 422"/>
                  <a:gd name="T2" fmla="*/ 411 w 426"/>
                  <a:gd name="T3" fmla="*/ 0 h 422"/>
                  <a:gd name="T4" fmla="*/ 0 w 426"/>
                  <a:gd name="T5" fmla="*/ 411 h 422"/>
                  <a:gd name="T6" fmla="*/ 12 w 426"/>
                  <a:gd name="T7" fmla="*/ 422 h 422"/>
                  <a:gd name="T8" fmla="*/ 423 w 426"/>
                  <a:gd name="T9" fmla="*/ 12 h 422"/>
                  <a:gd name="T10" fmla="*/ 426 w 426"/>
                  <a:gd name="T11" fmla="*/ 6 h 4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6"/>
                  <a:gd name="T19" fmla="*/ 0 h 422"/>
                  <a:gd name="T20" fmla="*/ 426 w 426"/>
                  <a:gd name="T21" fmla="*/ 422 h 4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6" h="422">
                    <a:moveTo>
                      <a:pt x="426" y="6"/>
                    </a:moveTo>
                    <a:lnTo>
                      <a:pt x="411" y="0"/>
                    </a:lnTo>
                    <a:lnTo>
                      <a:pt x="0" y="411"/>
                    </a:lnTo>
                    <a:lnTo>
                      <a:pt x="12" y="422"/>
                    </a:lnTo>
                    <a:lnTo>
                      <a:pt x="423" y="12"/>
                    </a:lnTo>
                    <a:lnTo>
                      <a:pt x="426" y="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40" name="Freeform 69">
                <a:extLst>
                  <a:ext uri="{FF2B5EF4-FFF2-40B4-BE49-F238E27FC236}">
                    <a16:creationId xmlns:a16="http://schemas.microsoft.com/office/drawing/2014/main" id="{1FC27670-B339-45B5-80D6-8D478C7B09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7" y="2247"/>
                <a:ext cx="19" cy="863"/>
              </a:xfrm>
              <a:custGeom>
                <a:avLst/>
                <a:gdLst>
                  <a:gd name="T0" fmla="*/ 16 w 19"/>
                  <a:gd name="T1" fmla="*/ 863 h 863"/>
                  <a:gd name="T2" fmla="*/ 19 w 19"/>
                  <a:gd name="T3" fmla="*/ 857 h 863"/>
                  <a:gd name="T4" fmla="*/ 19 w 19"/>
                  <a:gd name="T5" fmla="*/ 0 h 863"/>
                  <a:gd name="T6" fmla="*/ 0 w 19"/>
                  <a:gd name="T7" fmla="*/ 0 h 863"/>
                  <a:gd name="T8" fmla="*/ 0 w 19"/>
                  <a:gd name="T9" fmla="*/ 857 h 863"/>
                  <a:gd name="T10" fmla="*/ 16 w 19"/>
                  <a:gd name="T11" fmla="*/ 863 h 86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863"/>
                  <a:gd name="T20" fmla="*/ 19 w 19"/>
                  <a:gd name="T21" fmla="*/ 863 h 86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863">
                    <a:moveTo>
                      <a:pt x="16" y="863"/>
                    </a:moveTo>
                    <a:lnTo>
                      <a:pt x="19" y="857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857"/>
                    </a:lnTo>
                    <a:lnTo>
                      <a:pt x="16" y="86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41" name="Freeform 70">
                <a:extLst>
                  <a:ext uri="{FF2B5EF4-FFF2-40B4-BE49-F238E27FC236}">
                    <a16:creationId xmlns:a16="http://schemas.microsoft.com/office/drawing/2014/main" id="{3C8DD638-EDD7-44F3-9635-0E0223EA37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7" y="3099"/>
                <a:ext cx="426" cy="422"/>
              </a:xfrm>
              <a:custGeom>
                <a:avLst/>
                <a:gdLst>
                  <a:gd name="T0" fmla="*/ 0 w 426"/>
                  <a:gd name="T1" fmla="*/ 416 h 422"/>
                  <a:gd name="T2" fmla="*/ 15 w 426"/>
                  <a:gd name="T3" fmla="*/ 422 h 422"/>
                  <a:gd name="T4" fmla="*/ 426 w 426"/>
                  <a:gd name="T5" fmla="*/ 11 h 422"/>
                  <a:gd name="T6" fmla="*/ 414 w 426"/>
                  <a:gd name="T7" fmla="*/ 0 h 422"/>
                  <a:gd name="T8" fmla="*/ 3 w 426"/>
                  <a:gd name="T9" fmla="*/ 410 h 422"/>
                  <a:gd name="T10" fmla="*/ 0 w 426"/>
                  <a:gd name="T11" fmla="*/ 416 h 4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6"/>
                  <a:gd name="T19" fmla="*/ 0 h 422"/>
                  <a:gd name="T20" fmla="*/ 426 w 426"/>
                  <a:gd name="T21" fmla="*/ 422 h 4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6" h="422">
                    <a:moveTo>
                      <a:pt x="0" y="416"/>
                    </a:moveTo>
                    <a:lnTo>
                      <a:pt x="15" y="422"/>
                    </a:lnTo>
                    <a:lnTo>
                      <a:pt x="426" y="11"/>
                    </a:lnTo>
                    <a:lnTo>
                      <a:pt x="414" y="0"/>
                    </a:lnTo>
                    <a:lnTo>
                      <a:pt x="3" y="410"/>
                    </a:lnTo>
                    <a:lnTo>
                      <a:pt x="0" y="41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42" name="Freeform 71">
                <a:extLst>
                  <a:ext uri="{FF2B5EF4-FFF2-40B4-BE49-F238E27FC236}">
                    <a16:creationId xmlns:a16="http://schemas.microsoft.com/office/drawing/2014/main" id="{96D30B9D-4876-461D-A09F-6DAFB288FE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7" y="2652"/>
                <a:ext cx="19" cy="863"/>
              </a:xfrm>
              <a:custGeom>
                <a:avLst/>
                <a:gdLst>
                  <a:gd name="T0" fmla="*/ 3 w 19"/>
                  <a:gd name="T1" fmla="*/ 0 h 863"/>
                  <a:gd name="T2" fmla="*/ 0 w 19"/>
                  <a:gd name="T3" fmla="*/ 5 h 863"/>
                  <a:gd name="T4" fmla="*/ 0 w 19"/>
                  <a:gd name="T5" fmla="*/ 863 h 863"/>
                  <a:gd name="T6" fmla="*/ 19 w 19"/>
                  <a:gd name="T7" fmla="*/ 863 h 863"/>
                  <a:gd name="T8" fmla="*/ 19 w 19"/>
                  <a:gd name="T9" fmla="*/ 5 h 863"/>
                  <a:gd name="T10" fmla="*/ 3 w 19"/>
                  <a:gd name="T11" fmla="*/ 0 h 86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863"/>
                  <a:gd name="T20" fmla="*/ 19 w 19"/>
                  <a:gd name="T21" fmla="*/ 863 h 86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863">
                    <a:moveTo>
                      <a:pt x="3" y="0"/>
                    </a:moveTo>
                    <a:lnTo>
                      <a:pt x="0" y="5"/>
                    </a:lnTo>
                    <a:lnTo>
                      <a:pt x="0" y="863"/>
                    </a:lnTo>
                    <a:lnTo>
                      <a:pt x="19" y="863"/>
                    </a:lnTo>
                    <a:lnTo>
                      <a:pt x="19" y="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43" name="Freeform 72">
                <a:extLst>
                  <a:ext uri="{FF2B5EF4-FFF2-40B4-BE49-F238E27FC236}">
                    <a16:creationId xmlns:a16="http://schemas.microsoft.com/office/drawing/2014/main" id="{2CF02A1D-0493-469B-910B-09EFC823F2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4" y="3507"/>
                <a:ext cx="1382" cy="18"/>
              </a:xfrm>
              <a:custGeom>
                <a:avLst/>
                <a:gdLst>
                  <a:gd name="T0" fmla="*/ 1382 w 1382"/>
                  <a:gd name="T1" fmla="*/ 8 h 18"/>
                  <a:gd name="T2" fmla="*/ 1372 w 1382"/>
                  <a:gd name="T3" fmla="*/ 0 h 18"/>
                  <a:gd name="T4" fmla="*/ 0 w 1382"/>
                  <a:gd name="T5" fmla="*/ 0 h 18"/>
                  <a:gd name="T6" fmla="*/ 0 w 1382"/>
                  <a:gd name="T7" fmla="*/ 18 h 18"/>
                  <a:gd name="T8" fmla="*/ 1372 w 1382"/>
                  <a:gd name="T9" fmla="*/ 18 h 18"/>
                  <a:gd name="T10" fmla="*/ 1382 w 1382"/>
                  <a:gd name="T11" fmla="*/ 8 h 18"/>
                  <a:gd name="T12" fmla="*/ 1372 w 1382"/>
                  <a:gd name="T13" fmla="*/ 18 h 18"/>
                  <a:gd name="T14" fmla="*/ 1382 w 1382"/>
                  <a:gd name="T15" fmla="*/ 18 h 18"/>
                  <a:gd name="T16" fmla="*/ 1382 w 1382"/>
                  <a:gd name="T17" fmla="*/ 8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82"/>
                  <a:gd name="T28" fmla="*/ 0 h 18"/>
                  <a:gd name="T29" fmla="*/ 1382 w 1382"/>
                  <a:gd name="T30" fmla="*/ 18 h 1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82" h="18">
                    <a:moveTo>
                      <a:pt x="1382" y="8"/>
                    </a:moveTo>
                    <a:lnTo>
                      <a:pt x="1372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1372" y="18"/>
                    </a:lnTo>
                    <a:lnTo>
                      <a:pt x="1382" y="8"/>
                    </a:lnTo>
                    <a:lnTo>
                      <a:pt x="1372" y="18"/>
                    </a:lnTo>
                    <a:lnTo>
                      <a:pt x="1382" y="18"/>
                    </a:lnTo>
                    <a:lnTo>
                      <a:pt x="1382" y="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44" name="Freeform 73">
                <a:extLst>
                  <a:ext uri="{FF2B5EF4-FFF2-40B4-BE49-F238E27FC236}">
                    <a16:creationId xmlns:a16="http://schemas.microsoft.com/office/drawing/2014/main" id="{36BF4F35-8327-4D86-9E9C-AD1A63713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7" y="2650"/>
                <a:ext cx="19" cy="865"/>
              </a:xfrm>
              <a:custGeom>
                <a:avLst/>
                <a:gdLst>
                  <a:gd name="T0" fmla="*/ 9 w 19"/>
                  <a:gd name="T1" fmla="*/ 0 h 865"/>
                  <a:gd name="T2" fmla="*/ 0 w 19"/>
                  <a:gd name="T3" fmla="*/ 9 h 865"/>
                  <a:gd name="T4" fmla="*/ 0 w 19"/>
                  <a:gd name="T5" fmla="*/ 865 h 865"/>
                  <a:gd name="T6" fmla="*/ 19 w 19"/>
                  <a:gd name="T7" fmla="*/ 865 h 865"/>
                  <a:gd name="T8" fmla="*/ 19 w 19"/>
                  <a:gd name="T9" fmla="*/ 9 h 865"/>
                  <a:gd name="T10" fmla="*/ 9 w 19"/>
                  <a:gd name="T11" fmla="*/ 0 h 865"/>
                  <a:gd name="T12" fmla="*/ 19 w 19"/>
                  <a:gd name="T13" fmla="*/ 9 h 865"/>
                  <a:gd name="T14" fmla="*/ 19 w 19"/>
                  <a:gd name="T15" fmla="*/ 0 h 865"/>
                  <a:gd name="T16" fmla="*/ 9 w 19"/>
                  <a:gd name="T17" fmla="*/ 0 h 8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"/>
                  <a:gd name="T28" fmla="*/ 0 h 865"/>
                  <a:gd name="T29" fmla="*/ 19 w 19"/>
                  <a:gd name="T30" fmla="*/ 865 h 86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" h="865">
                    <a:moveTo>
                      <a:pt x="9" y="0"/>
                    </a:moveTo>
                    <a:lnTo>
                      <a:pt x="0" y="9"/>
                    </a:lnTo>
                    <a:lnTo>
                      <a:pt x="0" y="865"/>
                    </a:lnTo>
                    <a:lnTo>
                      <a:pt x="19" y="865"/>
                    </a:lnTo>
                    <a:lnTo>
                      <a:pt x="19" y="9"/>
                    </a:lnTo>
                    <a:lnTo>
                      <a:pt x="9" y="0"/>
                    </a:lnTo>
                    <a:lnTo>
                      <a:pt x="19" y="9"/>
                    </a:lnTo>
                    <a:lnTo>
                      <a:pt x="19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45" name="Freeform 74">
                <a:extLst>
                  <a:ext uri="{FF2B5EF4-FFF2-40B4-BE49-F238E27FC236}">
                    <a16:creationId xmlns:a16="http://schemas.microsoft.com/office/drawing/2014/main" id="{20660DEA-B536-4290-A23F-B641A655D8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4" y="2650"/>
                <a:ext cx="1382" cy="17"/>
              </a:xfrm>
              <a:custGeom>
                <a:avLst/>
                <a:gdLst>
                  <a:gd name="T0" fmla="*/ 0 w 1382"/>
                  <a:gd name="T1" fmla="*/ 9 h 17"/>
                  <a:gd name="T2" fmla="*/ 10 w 1382"/>
                  <a:gd name="T3" fmla="*/ 17 h 17"/>
                  <a:gd name="T4" fmla="*/ 1382 w 1382"/>
                  <a:gd name="T5" fmla="*/ 17 h 17"/>
                  <a:gd name="T6" fmla="*/ 1382 w 1382"/>
                  <a:gd name="T7" fmla="*/ 0 h 17"/>
                  <a:gd name="T8" fmla="*/ 10 w 1382"/>
                  <a:gd name="T9" fmla="*/ 0 h 17"/>
                  <a:gd name="T10" fmla="*/ 0 w 1382"/>
                  <a:gd name="T11" fmla="*/ 9 h 17"/>
                  <a:gd name="T12" fmla="*/ 10 w 1382"/>
                  <a:gd name="T13" fmla="*/ 0 h 17"/>
                  <a:gd name="T14" fmla="*/ 0 w 1382"/>
                  <a:gd name="T15" fmla="*/ 0 h 17"/>
                  <a:gd name="T16" fmla="*/ 0 w 1382"/>
                  <a:gd name="T17" fmla="*/ 9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82"/>
                  <a:gd name="T28" fmla="*/ 0 h 17"/>
                  <a:gd name="T29" fmla="*/ 1382 w 1382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82" h="17">
                    <a:moveTo>
                      <a:pt x="0" y="9"/>
                    </a:moveTo>
                    <a:lnTo>
                      <a:pt x="10" y="17"/>
                    </a:lnTo>
                    <a:lnTo>
                      <a:pt x="1382" y="17"/>
                    </a:lnTo>
                    <a:lnTo>
                      <a:pt x="1382" y="0"/>
                    </a:lnTo>
                    <a:lnTo>
                      <a:pt x="10" y="0"/>
                    </a:lnTo>
                    <a:lnTo>
                      <a:pt x="0" y="9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46" name="Freeform 75">
                <a:extLst>
                  <a:ext uri="{FF2B5EF4-FFF2-40B4-BE49-F238E27FC236}">
                    <a16:creationId xmlns:a16="http://schemas.microsoft.com/office/drawing/2014/main" id="{63693890-7D10-4F17-8620-A9196453CC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4" y="2659"/>
                <a:ext cx="19" cy="866"/>
              </a:xfrm>
              <a:custGeom>
                <a:avLst/>
                <a:gdLst>
                  <a:gd name="T0" fmla="*/ 10 w 19"/>
                  <a:gd name="T1" fmla="*/ 866 h 866"/>
                  <a:gd name="T2" fmla="*/ 19 w 19"/>
                  <a:gd name="T3" fmla="*/ 856 h 866"/>
                  <a:gd name="T4" fmla="*/ 19 w 19"/>
                  <a:gd name="T5" fmla="*/ 0 h 866"/>
                  <a:gd name="T6" fmla="*/ 0 w 19"/>
                  <a:gd name="T7" fmla="*/ 0 h 866"/>
                  <a:gd name="T8" fmla="*/ 0 w 19"/>
                  <a:gd name="T9" fmla="*/ 856 h 866"/>
                  <a:gd name="T10" fmla="*/ 10 w 19"/>
                  <a:gd name="T11" fmla="*/ 866 h 866"/>
                  <a:gd name="T12" fmla="*/ 0 w 19"/>
                  <a:gd name="T13" fmla="*/ 856 h 866"/>
                  <a:gd name="T14" fmla="*/ 0 w 19"/>
                  <a:gd name="T15" fmla="*/ 866 h 866"/>
                  <a:gd name="T16" fmla="*/ 10 w 19"/>
                  <a:gd name="T17" fmla="*/ 866 h 8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"/>
                  <a:gd name="T28" fmla="*/ 0 h 866"/>
                  <a:gd name="T29" fmla="*/ 19 w 19"/>
                  <a:gd name="T30" fmla="*/ 866 h 8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" h="866">
                    <a:moveTo>
                      <a:pt x="10" y="866"/>
                    </a:moveTo>
                    <a:lnTo>
                      <a:pt x="19" y="856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856"/>
                    </a:lnTo>
                    <a:lnTo>
                      <a:pt x="10" y="866"/>
                    </a:lnTo>
                    <a:lnTo>
                      <a:pt x="0" y="856"/>
                    </a:lnTo>
                    <a:lnTo>
                      <a:pt x="0" y="866"/>
                    </a:lnTo>
                    <a:lnTo>
                      <a:pt x="10" y="86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47" name="Freeform 76">
                <a:extLst>
                  <a:ext uri="{FF2B5EF4-FFF2-40B4-BE49-F238E27FC236}">
                    <a16:creationId xmlns:a16="http://schemas.microsoft.com/office/drawing/2014/main" id="{8686D35F-19B7-4E0E-BED5-1A7C506EF4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5" y="2237"/>
                <a:ext cx="1381" cy="19"/>
              </a:xfrm>
              <a:custGeom>
                <a:avLst/>
                <a:gdLst>
                  <a:gd name="T0" fmla="*/ 1381 w 1381"/>
                  <a:gd name="T1" fmla="*/ 10 h 19"/>
                  <a:gd name="T2" fmla="*/ 1372 w 1381"/>
                  <a:gd name="T3" fmla="*/ 0 h 19"/>
                  <a:gd name="T4" fmla="*/ 0 w 1381"/>
                  <a:gd name="T5" fmla="*/ 0 h 19"/>
                  <a:gd name="T6" fmla="*/ 0 w 1381"/>
                  <a:gd name="T7" fmla="*/ 19 h 19"/>
                  <a:gd name="T8" fmla="*/ 1372 w 1381"/>
                  <a:gd name="T9" fmla="*/ 19 h 19"/>
                  <a:gd name="T10" fmla="*/ 1381 w 1381"/>
                  <a:gd name="T11" fmla="*/ 10 h 19"/>
                  <a:gd name="T12" fmla="*/ 1381 w 1381"/>
                  <a:gd name="T13" fmla="*/ 10 h 19"/>
                  <a:gd name="T14" fmla="*/ 1381 w 1381"/>
                  <a:gd name="T15" fmla="*/ 0 h 19"/>
                  <a:gd name="T16" fmla="*/ 1372 w 1381"/>
                  <a:gd name="T17" fmla="*/ 0 h 19"/>
                  <a:gd name="T18" fmla="*/ 1381 w 1381"/>
                  <a:gd name="T19" fmla="*/ 10 h 1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381"/>
                  <a:gd name="T31" fmla="*/ 0 h 19"/>
                  <a:gd name="T32" fmla="*/ 1381 w 1381"/>
                  <a:gd name="T33" fmla="*/ 19 h 1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381" h="19">
                    <a:moveTo>
                      <a:pt x="1381" y="10"/>
                    </a:moveTo>
                    <a:lnTo>
                      <a:pt x="1372" y="0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1372" y="19"/>
                    </a:lnTo>
                    <a:lnTo>
                      <a:pt x="1381" y="10"/>
                    </a:lnTo>
                    <a:lnTo>
                      <a:pt x="1381" y="0"/>
                    </a:lnTo>
                    <a:lnTo>
                      <a:pt x="1372" y="0"/>
                    </a:lnTo>
                    <a:lnTo>
                      <a:pt x="1381" y="1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48" name="Rectangle 77">
                <a:extLst>
                  <a:ext uri="{FF2B5EF4-FFF2-40B4-BE49-F238E27FC236}">
                    <a16:creationId xmlns:a16="http://schemas.microsoft.com/office/drawing/2014/main" id="{A11CE09A-28AF-4A22-A54C-660F621A1E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9" y="2247"/>
                <a:ext cx="17" cy="857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7749" name="Rectangle 78">
                <a:extLst>
                  <a:ext uri="{FF2B5EF4-FFF2-40B4-BE49-F238E27FC236}">
                    <a16:creationId xmlns:a16="http://schemas.microsoft.com/office/drawing/2014/main" id="{1F37FABF-69AE-4C21-8452-2FDF201A7C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1" y="3047"/>
                <a:ext cx="9" cy="57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7750" name="Rectangle 79">
                <a:extLst>
                  <a:ext uri="{FF2B5EF4-FFF2-40B4-BE49-F238E27FC236}">
                    <a16:creationId xmlns:a16="http://schemas.microsoft.com/office/drawing/2014/main" id="{3BF0AD48-C7DB-45BB-858D-5242FDE384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1" y="2957"/>
                <a:ext cx="9" cy="57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7751" name="Rectangle 80">
                <a:extLst>
                  <a:ext uri="{FF2B5EF4-FFF2-40B4-BE49-F238E27FC236}">
                    <a16:creationId xmlns:a16="http://schemas.microsoft.com/office/drawing/2014/main" id="{F5CF89C4-15A5-4A33-955D-3AA35FFB04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1" y="2867"/>
                <a:ext cx="9" cy="55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7752" name="Rectangle 81">
                <a:extLst>
                  <a:ext uri="{FF2B5EF4-FFF2-40B4-BE49-F238E27FC236}">
                    <a16:creationId xmlns:a16="http://schemas.microsoft.com/office/drawing/2014/main" id="{978D7735-2E53-42F2-8BC9-7955E25936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1" y="2776"/>
                <a:ext cx="9" cy="56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7753" name="Rectangle 82">
                <a:extLst>
                  <a:ext uri="{FF2B5EF4-FFF2-40B4-BE49-F238E27FC236}">
                    <a16:creationId xmlns:a16="http://schemas.microsoft.com/office/drawing/2014/main" id="{66E6F045-FCBD-4BD8-BBD5-510E522F68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1" y="2684"/>
                <a:ext cx="9" cy="58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7754" name="Rectangle 83">
                <a:extLst>
                  <a:ext uri="{FF2B5EF4-FFF2-40B4-BE49-F238E27FC236}">
                    <a16:creationId xmlns:a16="http://schemas.microsoft.com/office/drawing/2014/main" id="{D6550FEE-863B-43C9-ABC0-6EE39B7F15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1" y="2594"/>
                <a:ext cx="9" cy="58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7755" name="Rectangle 84">
                <a:extLst>
                  <a:ext uri="{FF2B5EF4-FFF2-40B4-BE49-F238E27FC236}">
                    <a16:creationId xmlns:a16="http://schemas.microsoft.com/office/drawing/2014/main" id="{7365848F-DEBD-4107-BF0F-D0A820FBCE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1" y="2504"/>
                <a:ext cx="9" cy="56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7756" name="Rectangle 85">
                <a:extLst>
                  <a:ext uri="{FF2B5EF4-FFF2-40B4-BE49-F238E27FC236}">
                    <a16:creationId xmlns:a16="http://schemas.microsoft.com/office/drawing/2014/main" id="{BAFF145E-6A3E-4A27-92DA-BC6306CBFB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1" y="2414"/>
                <a:ext cx="9" cy="55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7757" name="Rectangle 86">
                <a:extLst>
                  <a:ext uri="{FF2B5EF4-FFF2-40B4-BE49-F238E27FC236}">
                    <a16:creationId xmlns:a16="http://schemas.microsoft.com/office/drawing/2014/main" id="{D495FC42-AB89-4FCE-8B7E-BC17A1BE3D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1" y="2322"/>
                <a:ext cx="9" cy="57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7758" name="Rectangle 87">
                <a:extLst>
                  <a:ext uri="{FF2B5EF4-FFF2-40B4-BE49-F238E27FC236}">
                    <a16:creationId xmlns:a16="http://schemas.microsoft.com/office/drawing/2014/main" id="{447EDB0B-AC58-4A59-AE0D-1825084E7E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1" y="2247"/>
                <a:ext cx="9" cy="42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7759" name="Freeform 88">
                <a:extLst>
                  <a:ext uri="{FF2B5EF4-FFF2-40B4-BE49-F238E27FC236}">
                    <a16:creationId xmlns:a16="http://schemas.microsoft.com/office/drawing/2014/main" id="{6D3AA5CB-FF3F-465B-AD1A-239AEFAFD7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8" y="2241"/>
                <a:ext cx="422" cy="422"/>
              </a:xfrm>
              <a:custGeom>
                <a:avLst/>
                <a:gdLst>
                  <a:gd name="T0" fmla="*/ 411 w 422"/>
                  <a:gd name="T1" fmla="*/ 0 h 422"/>
                  <a:gd name="T2" fmla="*/ 0 w 422"/>
                  <a:gd name="T3" fmla="*/ 411 h 422"/>
                  <a:gd name="T4" fmla="*/ 12 w 422"/>
                  <a:gd name="T5" fmla="*/ 422 h 422"/>
                  <a:gd name="T6" fmla="*/ 422 w 422"/>
                  <a:gd name="T7" fmla="*/ 12 h 422"/>
                  <a:gd name="T8" fmla="*/ 411 w 422"/>
                  <a:gd name="T9" fmla="*/ 0 h 4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2"/>
                  <a:gd name="T16" fmla="*/ 0 h 422"/>
                  <a:gd name="T17" fmla="*/ 422 w 422"/>
                  <a:gd name="T18" fmla="*/ 422 h 4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2" h="422">
                    <a:moveTo>
                      <a:pt x="411" y="0"/>
                    </a:moveTo>
                    <a:lnTo>
                      <a:pt x="0" y="411"/>
                    </a:lnTo>
                    <a:lnTo>
                      <a:pt x="12" y="422"/>
                    </a:lnTo>
                    <a:lnTo>
                      <a:pt x="422" y="12"/>
                    </a:lnTo>
                    <a:lnTo>
                      <a:pt x="411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60" name="Freeform 89">
                <a:extLst>
                  <a:ext uri="{FF2B5EF4-FFF2-40B4-BE49-F238E27FC236}">
                    <a16:creationId xmlns:a16="http://schemas.microsoft.com/office/drawing/2014/main" id="{98118287-A3C6-4FE2-8B81-9E555D1ED1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" y="3101"/>
                <a:ext cx="48" cy="48"/>
              </a:xfrm>
              <a:custGeom>
                <a:avLst/>
                <a:gdLst>
                  <a:gd name="T0" fmla="*/ 8 w 48"/>
                  <a:gd name="T1" fmla="*/ 48 h 48"/>
                  <a:gd name="T2" fmla="*/ 0 w 48"/>
                  <a:gd name="T3" fmla="*/ 40 h 48"/>
                  <a:gd name="T4" fmla="*/ 41 w 48"/>
                  <a:gd name="T5" fmla="*/ 0 h 48"/>
                  <a:gd name="T6" fmla="*/ 48 w 48"/>
                  <a:gd name="T7" fmla="*/ 7 h 48"/>
                  <a:gd name="T8" fmla="*/ 8 w 48"/>
                  <a:gd name="T9" fmla="*/ 48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48"/>
                  <a:gd name="T17" fmla="*/ 48 w 48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48">
                    <a:moveTo>
                      <a:pt x="8" y="48"/>
                    </a:moveTo>
                    <a:lnTo>
                      <a:pt x="0" y="40"/>
                    </a:lnTo>
                    <a:lnTo>
                      <a:pt x="41" y="0"/>
                    </a:lnTo>
                    <a:lnTo>
                      <a:pt x="48" y="7"/>
                    </a:lnTo>
                    <a:lnTo>
                      <a:pt x="8" y="4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61" name="Freeform 90">
                <a:extLst>
                  <a:ext uri="{FF2B5EF4-FFF2-40B4-BE49-F238E27FC236}">
                    <a16:creationId xmlns:a16="http://schemas.microsoft.com/office/drawing/2014/main" id="{3ABCE3FF-2865-451F-9988-2C35CDC844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7" y="3164"/>
                <a:ext cx="48" cy="48"/>
              </a:xfrm>
              <a:custGeom>
                <a:avLst/>
                <a:gdLst>
                  <a:gd name="T0" fmla="*/ 8 w 48"/>
                  <a:gd name="T1" fmla="*/ 48 h 48"/>
                  <a:gd name="T2" fmla="*/ 0 w 48"/>
                  <a:gd name="T3" fmla="*/ 40 h 48"/>
                  <a:gd name="T4" fmla="*/ 40 w 48"/>
                  <a:gd name="T5" fmla="*/ 0 h 48"/>
                  <a:gd name="T6" fmla="*/ 48 w 48"/>
                  <a:gd name="T7" fmla="*/ 10 h 48"/>
                  <a:gd name="T8" fmla="*/ 8 w 48"/>
                  <a:gd name="T9" fmla="*/ 48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48"/>
                  <a:gd name="T17" fmla="*/ 48 w 48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48">
                    <a:moveTo>
                      <a:pt x="8" y="48"/>
                    </a:moveTo>
                    <a:lnTo>
                      <a:pt x="0" y="40"/>
                    </a:lnTo>
                    <a:lnTo>
                      <a:pt x="40" y="0"/>
                    </a:lnTo>
                    <a:lnTo>
                      <a:pt x="48" y="10"/>
                    </a:lnTo>
                    <a:lnTo>
                      <a:pt x="8" y="4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62" name="Freeform 91">
                <a:extLst>
                  <a:ext uri="{FF2B5EF4-FFF2-40B4-BE49-F238E27FC236}">
                    <a16:creationId xmlns:a16="http://schemas.microsoft.com/office/drawing/2014/main" id="{ADB0205C-1A3B-4E10-BE2F-EE64BE8510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2" y="3229"/>
                <a:ext cx="48" cy="48"/>
              </a:xfrm>
              <a:custGeom>
                <a:avLst/>
                <a:gdLst>
                  <a:gd name="T0" fmla="*/ 8 w 48"/>
                  <a:gd name="T1" fmla="*/ 48 h 48"/>
                  <a:gd name="T2" fmla="*/ 0 w 48"/>
                  <a:gd name="T3" fmla="*/ 40 h 48"/>
                  <a:gd name="T4" fmla="*/ 40 w 48"/>
                  <a:gd name="T5" fmla="*/ 0 h 48"/>
                  <a:gd name="T6" fmla="*/ 48 w 48"/>
                  <a:gd name="T7" fmla="*/ 8 h 48"/>
                  <a:gd name="T8" fmla="*/ 8 w 48"/>
                  <a:gd name="T9" fmla="*/ 48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48"/>
                  <a:gd name="T17" fmla="*/ 48 w 48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48">
                    <a:moveTo>
                      <a:pt x="8" y="48"/>
                    </a:moveTo>
                    <a:lnTo>
                      <a:pt x="0" y="40"/>
                    </a:lnTo>
                    <a:lnTo>
                      <a:pt x="40" y="0"/>
                    </a:lnTo>
                    <a:lnTo>
                      <a:pt x="48" y="8"/>
                    </a:lnTo>
                    <a:lnTo>
                      <a:pt x="8" y="4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63" name="Freeform 92">
                <a:extLst>
                  <a:ext uri="{FF2B5EF4-FFF2-40B4-BE49-F238E27FC236}">
                    <a16:creationId xmlns:a16="http://schemas.microsoft.com/office/drawing/2014/main" id="{798B9412-B9AF-4A60-8383-83252DE630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9" y="3292"/>
                <a:ext cx="48" cy="48"/>
              </a:xfrm>
              <a:custGeom>
                <a:avLst/>
                <a:gdLst>
                  <a:gd name="T0" fmla="*/ 7 w 48"/>
                  <a:gd name="T1" fmla="*/ 48 h 48"/>
                  <a:gd name="T2" fmla="*/ 0 w 48"/>
                  <a:gd name="T3" fmla="*/ 41 h 48"/>
                  <a:gd name="T4" fmla="*/ 40 w 48"/>
                  <a:gd name="T5" fmla="*/ 0 h 48"/>
                  <a:gd name="T6" fmla="*/ 48 w 48"/>
                  <a:gd name="T7" fmla="*/ 8 h 48"/>
                  <a:gd name="T8" fmla="*/ 7 w 48"/>
                  <a:gd name="T9" fmla="*/ 48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48"/>
                  <a:gd name="T17" fmla="*/ 48 w 48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48">
                    <a:moveTo>
                      <a:pt x="7" y="48"/>
                    </a:moveTo>
                    <a:lnTo>
                      <a:pt x="0" y="41"/>
                    </a:lnTo>
                    <a:lnTo>
                      <a:pt x="40" y="0"/>
                    </a:lnTo>
                    <a:lnTo>
                      <a:pt x="48" y="8"/>
                    </a:lnTo>
                    <a:lnTo>
                      <a:pt x="7" y="4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64" name="Freeform 93">
                <a:extLst>
                  <a:ext uri="{FF2B5EF4-FFF2-40B4-BE49-F238E27FC236}">
                    <a16:creationId xmlns:a16="http://schemas.microsoft.com/office/drawing/2014/main" id="{C9492789-07F1-42F8-9349-91DF49C9A3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3" y="3358"/>
                <a:ext cx="48" cy="48"/>
              </a:xfrm>
              <a:custGeom>
                <a:avLst/>
                <a:gdLst>
                  <a:gd name="T0" fmla="*/ 10 w 48"/>
                  <a:gd name="T1" fmla="*/ 48 h 48"/>
                  <a:gd name="T2" fmla="*/ 0 w 48"/>
                  <a:gd name="T3" fmla="*/ 38 h 48"/>
                  <a:gd name="T4" fmla="*/ 41 w 48"/>
                  <a:gd name="T5" fmla="*/ 0 h 48"/>
                  <a:gd name="T6" fmla="*/ 48 w 48"/>
                  <a:gd name="T7" fmla="*/ 7 h 48"/>
                  <a:gd name="T8" fmla="*/ 10 w 48"/>
                  <a:gd name="T9" fmla="*/ 48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48"/>
                  <a:gd name="T17" fmla="*/ 48 w 48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48">
                    <a:moveTo>
                      <a:pt x="10" y="48"/>
                    </a:moveTo>
                    <a:lnTo>
                      <a:pt x="0" y="38"/>
                    </a:lnTo>
                    <a:lnTo>
                      <a:pt x="41" y="0"/>
                    </a:lnTo>
                    <a:lnTo>
                      <a:pt x="48" y="7"/>
                    </a:lnTo>
                    <a:lnTo>
                      <a:pt x="10" y="4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65" name="Freeform 94">
                <a:extLst>
                  <a:ext uri="{FF2B5EF4-FFF2-40B4-BE49-F238E27FC236}">
                    <a16:creationId xmlns:a16="http://schemas.microsoft.com/office/drawing/2014/main" id="{BA4C8DDD-203A-430D-9543-35A0DD50AD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0" y="3421"/>
                <a:ext cx="48" cy="48"/>
              </a:xfrm>
              <a:custGeom>
                <a:avLst/>
                <a:gdLst>
                  <a:gd name="T0" fmla="*/ 8 w 48"/>
                  <a:gd name="T1" fmla="*/ 48 h 48"/>
                  <a:gd name="T2" fmla="*/ 0 w 48"/>
                  <a:gd name="T3" fmla="*/ 40 h 48"/>
                  <a:gd name="T4" fmla="*/ 40 w 48"/>
                  <a:gd name="T5" fmla="*/ 0 h 48"/>
                  <a:gd name="T6" fmla="*/ 48 w 48"/>
                  <a:gd name="T7" fmla="*/ 8 h 48"/>
                  <a:gd name="T8" fmla="*/ 8 w 48"/>
                  <a:gd name="T9" fmla="*/ 48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48"/>
                  <a:gd name="T17" fmla="*/ 48 w 48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48">
                    <a:moveTo>
                      <a:pt x="8" y="48"/>
                    </a:moveTo>
                    <a:lnTo>
                      <a:pt x="0" y="40"/>
                    </a:lnTo>
                    <a:lnTo>
                      <a:pt x="40" y="0"/>
                    </a:lnTo>
                    <a:lnTo>
                      <a:pt x="48" y="8"/>
                    </a:lnTo>
                    <a:lnTo>
                      <a:pt x="8" y="4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66" name="Freeform 95">
                <a:extLst>
                  <a:ext uri="{FF2B5EF4-FFF2-40B4-BE49-F238E27FC236}">
                    <a16:creationId xmlns:a16="http://schemas.microsoft.com/office/drawing/2014/main" id="{41616408-42D6-4CFE-8FC4-A16859AC78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0" y="3484"/>
                <a:ext cx="35" cy="35"/>
              </a:xfrm>
              <a:custGeom>
                <a:avLst/>
                <a:gdLst>
                  <a:gd name="T0" fmla="*/ 8 w 35"/>
                  <a:gd name="T1" fmla="*/ 35 h 35"/>
                  <a:gd name="T2" fmla="*/ 35 w 35"/>
                  <a:gd name="T3" fmla="*/ 10 h 35"/>
                  <a:gd name="T4" fmla="*/ 25 w 35"/>
                  <a:gd name="T5" fmla="*/ 0 h 35"/>
                  <a:gd name="T6" fmla="*/ 0 w 35"/>
                  <a:gd name="T7" fmla="*/ 27 h 35"/>
                  <a:gd name="T8" fmla="*/ 8 w 35"/>
                  <a:gd name="T9" fmla="*/ 35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35"/>
                  <a:gd name="T17" fmla="*/ 35 w 35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35">
                    <a:moveTo>
                      <a:pt x="8" y="35"/>
                    </a:moveTo>
                    <a:lnTo>
                      <a:pt x="35" y="10"/>
                    </a:lnTo>
                    <a:lnTo>
                      <a:pt x="25" y="0"/>
                    </a:lnTo>
                    <a:lnTo>
                      <a:pt x="0" y="27"/>
                    </a:lnTo>
                    <a:lnTo>
                      <a:pt x="8" y="3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67" name="Rectangle 96">
                <a:extLst>
                  <a:ext uri="{FF2B5EF4-FFF2-40B4-BE49-F238E27FC236}">
                    <a16:creationId xmlns:a16="http://schemas.microsoft.com/office/drawing/2014/main" id="{C8594D8C-493E-4644-8714-4EA3581FF2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2189"/>
                <a:ext cx="8" cy="275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7768" name="Freeform 97">
                <a:extLst>
                  <a:ext uri="{FF2B5EF4-FFF2-40B4-BE49-F238E27FC236}">
                    <a16:creationId xmlns:a16="http://schemas.microsoft.com/office/drawing/2014/main" id="{0F0BB1D4-89A8-4CEF-B143-7C21BCC596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5" y="2132"/>
                <a:ext cx="35" cy="73"/>
              </a:xfrm>
              <a:custGeom>
                <a:avLst/>
                <a:gdLst>
                  <a:gd name="T0" fmla="*/ 17 w 35"/>
                  <a:gd name="T1" fmla="*/ 0 h 73"/>
                  <a:gd name="T2" fmla="*/ 0 w 35"/>
                  <a:gd name="T3" fmla="*/ 73 h 73"/>
                  <a:gd name="T4" fmla="*/ 0 w 35"/>
                  <a:gd name="T5" fmla="*/ 73 h 73"/>
                  <a:gd name="T6" fmla="*/ 2 w 35"/>
                  <a:gd name="T7" fmla="*/ 71 h 73"/>
                  <a:gd name="T8" fmla="*/ 2 w 35"/>
                  <a:gd name="T9" fmla="*/ 71 h 73"/>
                  <a:gd name="T10" fmla="*/ 4 w 35"/>
                  <a:gd name="T11" fmla="*/ 69 h 73"/>
                  <a:gd name="T12" fmla="*/ 4 w 35"/>
                  <a:gd name="T13" fmla="*/ 69 h 73"/>
                  <a:gd name="T14" fmla="*/ 6 w 35"/>
                  <a:gd name="T15" fmla="*/ 67 h 73"/>
                  <a:gd name="T16" fmla="*/ 8 w 35"/>
                  <a:gd name="T17" fmla="*/ 67 h 73"/>
                  <a:gd name="T18" fmla="*/ 8 w 35"/>
                  <a:gd name="T19" fmla="*/ 67 h 73"/>
                  <a:gd name="T20" fmla="*/ 10 w 35"/>
                  <a:gd name="T21" fmla="*/ 67 h 73"/>
                  <a:gd name="T22" fmla="*/ 10 w 35"/>
                  <a:gd name="T23" fmla="*/ 65 h 73"/>
                  <a:gd name="T24" fmla="*/ 12 w 35"/>
                  <a:gd name="T25" fmla="*/ 65 h 73"/>
                  <a:gd name="T26" fmla="*/ 12 w 35"/>
                  <a:gd name="T27" fmla="*/ 65 h 73"/>
                  <a:gd name="T28" fmla="*/ 13 w 35"/>
                  <a:gd name="T29" fmla="*/ 65 h 73"/>
                  <a:gd name="T30" fmla="*/ 13 w 35"/>
                  <a:gd name="T31" fmla="*/ 65 h 73"/>
                  <a:gd name="T32" fmla="*/ 15 w 35"/>
                  <a:gd name="T33" fmla="*/ 65 h 73"/>
                  <a:gd name="T34" fmla="*/ 15 w 35"/>
                  <a:gd name="T35" fmla="*/ 65 h 73"/>
                  <a:gd name="T36" fmla="*/ 17 w 35"/>
                  <a:gd name="T37" fmla="*/ 65 h 73"/>
                  <a:gd name="T38" fmla="*/ 17 w 35"/>
                  <a:gd name="T39" fmla="*/ 65 h 73"/>
                  <a:gd name="T40" fmla="*/ 19 w 35"/>
                  <a:gd name="T41" fmla="*/ 65 h 73"/>
                  <a:gd name="T42" fmla="*/ 21 w 35"/>
                  <a:gd name="T43" fmla="*/ 65 h 73"/>
                  <a:gd name="T44" fmla="*/ 21 w 35"/>
                  <a:gd name="T45" fmla="*/ 65 h 73"/>
                  <a:gd name="T46" fmla="*/ 23 w 35"/>
                  <a:gd name="T47" fmla="*/ 65 h 73"/>
                  <a:gd name="T48" fmla="*/ 23 w 35"/>
                  <a:gd name="T49" fmla="*/ 65 h 73"/>
                  <a:gd name="T50" fmla="*/ 25 w 35"/>
                  <a:gd name="T51" fmla="*/ 65 h 73"/>
                  <a:gd name="T52" fmla="*/ 25 w 35"/>
                  <a:gd name="T53" fmla="*/ 67 h 73"/>
                  <a:gd name="T54" fmla="*/ 27 w 35"/>
                  <a:gd name="T55" fmla="*/ 67 h 73"/>
                  <a:gd name="T56" fmla="*/ 27 w 35"/>
                  <a:gd name="T57" fmla="*/ 67 h 73"/>
                  <a:gd name="T58" fmla="*/ 29 w 35"/>
                  <a:gd name="T59" fmla="*/ 67 h 73"/>
                  <a:gd name="T60" fmla="*/ 29 w 35"/>
                  <a:gd name="T61" fmla="*/ 69 h 73"/>
                  <a:gd name="T62" fmla="*/ 31 w 35"/>
                  <a:gd name="T63" fmla="*/ 69 h 73"/>
                  <a:gd name="T64" fmla="*/ 33 w 35"/>
                  <a:gd name="T65" fmla="*/ 71 h 73"/>
                  <a:gd name="T66" fmla="*/ 33 w 35"/>
                  <a:gd name="T67" fmla="*/ 71 h 73"/>
                  <a:gd name="T68" fmla="*/ 35 w 35"/>
                  <a:gd name="T69" fmla="*/ 73 h 73"/>
                  <a:gd name="T70" fmla="*/ 17 w 35"/>
                  <a:gd name="T71" fmla="*/ 0 h 73"/>
                  <a:gd name="T72" fmla="*/ 17 w 35"/>
                  <a:gd name="T73" fmla="*/ 0 h 7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5"/>
                  <a:gd name="T112" fmla="*/ 0 h 73"/>
                  <a:gd name="T113" fmla="*/ 35 w 35"/>
                  <a:gd name="T114" fmla="*/ 73 h 7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5" h="73">
                    <a:moveTo>
                      <a:pt x="17" y="0"/>
                    </a:moveTo>
                    <a:lnTo>
                      <a:pt x="0" y="73"/>
                    </a:lnTo>
                    <a:lnTo>
                      <a:pt x="2" y="71"/>
                    </a:lnTo>
                    <a:lnTo>
                      <a:pt x="4" y="69"/>
                    </a:lnTo>
                    <a:lnTo>
                      <a:pt x="6" y="67"/>
                    </a:lnTo>
                    <a:lnTo>
                      <a:pt x="8" y="67"/>
                    </a:lnTo>
                    <a:lnTo>
                      <a:pt x="10" y="67"/>
                    </a:lnTo>
                    <a:lnTo>
                      <a:pt x="10" y="65"/>
                    </a:lnTo>
                    <a:lnTo>
                      <a:pt x="12" y="65"/>
                    </a:lnTo>
                    <a:lnTo>
                      <a:pt x="13" y="65"/>
                    </a:lnTo>
                    <a:lnTo>
                      <a:pt x="15" y="65"/>
                    </a:lnTo>
                    <a:lnTo>
                      <a:pt x="17" y="65"/>
                    </a:lnTo>
                    <a:lnTo>
                      <a:pt x="19" y="65"/>
                    </a:lnTo>
                    <a:lnTo>
                      <a:pt x="21" y="65"/>
                    </a:lnTo>
                    <a:lnTo>
                      <a:pt x="23" y="65"/>
                    </a:lnTo>
                    <a:lnTo>
                      <a:pt x="25" y="65"/>
                    </a:lnTo>
                    <a:lnTo>
                      <a:pt x="25" y="67"/>
                    </a:lnTo>
                    <a:lnTo>
                      <a:pt x="27" y="67"/>
                    </a:lnTo>
                    <a:lnTo>
                      <a:pt x="29" y="67"/>
                    </a:lnTo>
                    <a:lnTo>
                      <a:pt x="29" y="69"/>
                    </a:lnTo>
                    <a:lnTo>
                      <a:pt x="31" y="69"/>
                    </a:lnTo>
                    <a:lnTo>
                      <a:pt x="33" y="71"/>
                    </a:lnTo>
                    <a:lnTo>
                      <a:pt x="35" y="73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69" name="Rectangle 98">
                <a:extLst>
                  <a:ext uri="{FF2B5EF4-FFF2-40B4-BE49-F238E27FC236}">
                    <a16:creationId xmlns:a16="http://schemas.microsoft.com/office/drawing/2014/main" id="{30F7E182-5829-4572-8183-20F591DE04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32" y="2456"/>
                <a:ext cx="250" cy="10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7770" name="Freeform 99">
                <a:extLst>
                  <a:ext uri="{FF2B5EF4-FFF2-40B4-BE49-F238E27FC236}">
                    <a16:creationId xmlns:a16="http://schemas.microsoft.com/office/drawing/2014/main" id="{DF59AB2D-90A3-4CE0-B523-785BD875D3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6" y="2444"/>
                <a:ext cx="73" cy="33"/>
              </a:xfrm>
              <a:custGeom>
                <a:avLst/>
                <a:gdLst>
                  <a:gd name="T0" fmla="*/ 73 w 73"/>
                  <a:gd name="T1" fmla="*/ 18 h 33"/>
                  <a:gd name="T2" fmla="*/ 0 w 73"/>
                  <a:gd name="T3" fmla="*/ 0 h 33"/>
                  <a:gd name="T4" fmla="*/ 0 w 73"/>
                  <a:gd name="T5" fmla="*/ 0 h 33"/>
                  <a:gd name="T6" fmla="*/ 2 w 73"/>
                  <a:gd name="T7" fmla="*/ 2 h 33"/>
                  <a:gd name="T8" fmla="*/ 2 w 73"/>
                  <a:gd name="T9" fmla="*/ 2 h 33"/>
                  <a:gd name="T10" fmla="*/ 4 w 73"/>
                  <a:gd name="T11" fmla="*/ 4 h 33"/>
                  <a:gd name="T12" fmla="*/ 4 w 73"/>
                  <a:gd name="T13" fmla="*/ 4 h 33"/>
                  <a:gd name="T14" fmla="*/ 6 w 73"/>
                  <a:gd name="T15" fmla="*/ 6 h 33"/>
                  <a:gd name="T16" fmla="*/ 6 w 73"/>
                  <a:gd name="T17" fmla="*/ 6 h 33"/>
                  <a:gd name="T18" fmla="*/ 6 w 73"/>
                  <a:gd name="T19" fmla="*/ 8 h 33"/>
                  <a:gd name="T20" fmla="*/ 6 w 73"/>
                  <a:gd name="T21" fmla="*/ 8 h 33"/>
                  <a:gd name="T22" fmla="*/ 8 w 73"/>
                  <a:gd name="T23" fmla="*/ 10 h 33"/>
                  <a:gd name="T24" fmla="*/ 8 w 73"/>
                  <a:gd name="T25" fmla="*/ 10 h 33"/>
                  <a:gd name="T26" fmla="*/ 8 w 73"/>
                  <a:gd name="T27" fmla="*/ 12 h 33"/>
                  <a:gd name="T28" fmla="*/ 8 w 73"/>
                  <a:gd name="T29" fmla="*/ 12 h 33"/>
                  <a:gd name="T30" fmla="*/ 8 w 73"/>
                  <a:gd name="T31" fmla="*/ 14 h 33"/>
                  <a:gd name="T32" fmla="*/ 8 w 73"/>
                  <a:gd name="T33" fmla="*/ 16 h 33"/>
                  <a:gd name="T34" fmla="*/ 8 w 73"/>
                  <a:gd name="T35" fmla="*/ 16 h 33"/>
                  <a:gd name="T36" fmla="*/ 8 w 73"/>
                  <a:gd name="T37" fmla="*/ 18 h 33"/>
                  <a:gd name="T38" fmla="*/ 8 w 73"/>
                  <a:gd name="T39" fmla="*/ 18 h 33"/>
                  <a:gd name="T40" fmla="*/ 8 w 73"/>
                  <a:gd name="T41" fmla="*/ 20 h 33"/>
                  <a:gd name="T42" fmla="*/ 8 w 73"/>
                  <a:gd name="T43" fmla="*/ 20 h 33"/>
                  <a:gd name="T44" fmla="*/ 8 w 73"/>
                  <a:gd name="T45" fmla="*/ 22 h 33"/>
                  <a:gd name="T46" fmla="*/ 8 w 73"/>
                  <a:gd name="T47" fmla="*/ 22 h 33"/>
                  <a:gd name="T48" fmla="*/ 8 w 73"/>
                  <a:gd name="T49" fmla="*/ 23 h 33"/>
                  <a:gd name="T50" fmla="*/ 8 w 73"/>
                  <a:gd name="T51" fmla="*/ 23 h 33"/>
                  <a:gd name="T52" fmla="*/ 6 w 73"/>
                  <a:gd name="T53" fmla="*/ 25 h 33"/>
                  <a:gd name="T54" fmla="*/ 6 w 73"/>
                  <a:gd name="T55" fmla="*/ 27 h 33"/>
                  <a:gd name="T56" fmla="*/ 6 w 73"/>
                  <a:gd name="T57" fmla="*/ 27 h 33"/>
                  <a:gd name="T58" fmla="*/ 6 w 73"/>
                  <a:gd name="T59" fmla="*/ 29 h 33"/>
                  <a:gd name="T60" fmla="*/ 4 w 73"/>
                  <a:gd name="T61" fmla="*/ 29 h 33"/>
                  <a:gd name="T62" fmla="*/ 4 w 73"/>
                  <a:gd name="T63" fmla="*/ 31 h 33"/>
                  <a:gd name="T64" fmla="*/ 2 w 73"/>
                  <a:gd name="T65" fmla="*/ 31 h 33"/>
                  <a:gd name="T66" fmla="*/ 2 w 73"/>
                  <a:gd name="T67" fmla="*/ 33 h 33"/>
                  <a:gd name="T68" fmla="*/ 0 w 73"/>
                  <a:gd name="T69" fmla="*/ 33 h 33"/>
                  <a:gd name="T70" fmla="*/ 73 w 73"/>
                  <a:gd name="T71" fmla="*/ 18 h 33"/>
                  <a:gd name="T72" fmla="*/ 73 w 73"/>
                  <a:gd name="T73" fmla="*/ 18 h 3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73"/>
                  <a:gd name="T112" fmla="*/ 0 h 33"/>
                  <a:gd name="T113" fmla="*/ 73 w 73"/>
                  <a:gd name="T114" fmla="*/ 33 h 3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73" h="33">
                    <a:moveTo>
                      <a:pt x="73" y="18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lnTo>
                      <a:pt x="6" y="6"/>
                    </a:lnTo>
                    <a:lnTo>
                      <a:pt x="6" y="8"/>
                    </a:lnTo>
                    <a:lnTo>
                      <a:pt x="8" y="10"/>
                    </a:lnTo>
                    <a:lnTo>
                      <a:pt x="8" y="12"/>
                    </a:lnTo>
                    <a:lnTo>
                      <a:pt x="8" y="14"/>
                    </a:lnTo>
                    <a:lnTo>
                      <a:pt x="8" y="16"/>
                    </a:lnTo>
                    <a:lnTo>
                      <a:pt x="8" y="18"/>
                    </a:lnTo>
                    <a:lnTo>
                      <a:pt x="8" y="20"/>
                    </a:lnTo>
                    <a:lnTo>
                      <a:pt x="8" y="22"/>
                    </a:lnTo>
                    <a:lnTo>
                      <a:pt x="8" y="23"/>
                    </a:lnTo>
                    <a:lnTo>
                      <a:pt x="6" y="25"/>
                    </a:lnTo>
                    <a:lnTo>
                      <a:pt x="6" y="27"/>
                    </a:lnTo>
                    <a:lnTo>
                      <a:pt x="6" y="29"/>
                    </a:lnTo>
                    <a:lnTo>
                      <a:pt x="4" y="29"/>
                    </a:lnTo>
                    <a:lnTo>
                      <a:pt x="4" y="31"/>
                    </a:lnTo>
                    <a:lnTo>
                      <a:pt x="2" y="31"/>
                    </a:lnTo>
                    <a:lnTo>
                      <a:pt x="2" y="33"/>
                    </a:lnTo>
                    <a:lnTo>
                      <a:pt x="0" y="33"/>
                    </a:lnTo>
                    <a:lnTo>
                      <a:pt x="73" y="1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71" name="Freeform 100">
                <a:extLst>
                  <a:ext uri="{FF2B5EF4-FFF2-40B4-BE49-F238E27FC236}">
                    <a16:creationId xmlns:a16="http://schemas.microsoft.com/office/drawing/2014/main" id="{FC531C44-B9B6-4CAE-A4F4-BE07CD2010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4" y="2460"/>
                <a:ext cx="130" cy="132"/>
              </a:xfrm>
              <a:custGeom>
                <a:avLst/>
                <a:gdLst>
                  <a:gd name="T0" fmla="*/ 5 w 130"/>
                  <a:gd name="T1" fmla="*/ 132 h 132"/>
                  <a:gd name="T2" fmla="*/ 130 w 130"/>
                  <a:gd name="T3" fmla="*/ 6 h 132"/>
                  <a:gd name="T4" fmla="*/ 124 w 130"/>
                  <a:gd name="T5" fmla="*/ 0 h 132"/>
                  <a:gd name="T6" fmla="*/ 0 w 130"/>
                  <a:gd name="T7" fmla="*/ 126 h 132"/>
                  <a:gd name="T8" fmla="*/ 5 w 130"/>
                  <a:gd name="T9" fmla="*/ 132 h 1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0"/>
                  <a:gd name="T16" fmla="*/ 0 h 132"/>
                  <a:gd name="T17" fmla="*/ 130 w 130"/>
                  <a:gd name="T18" fmla="*/ 132 h 1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0" h="132">
                    <a:moveTo>
                      <a:pt x="5" y="132"/>
                    </a:moveTo>
                    <a:lnTo>
                      <a:pt x="130" y="6"/>
                    </a:lnTo>
                    <a:lnTo>
                      <a:pt x="124" y="0"/>
                    </a:lnTo>
                    <a:lnTo>
                      <a:pt x="0" y="126"/>
                    </a:lnTo>
                    <a:lnTo>
                      <a:pt x="5" y="13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72" name="Freeform 101">
                <a:extLst>
                  <a:ext uri="{FF2B5EF4-FFF2-40B4-BE49-F238E27FC236}">
                    <a16:creationId xmlns:a16="http://schemas.microsoft.com/office/drawing/2014/main" id="{41039006-8E48-44DE-8BCF-079FBFA1EE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5" y="2567"/>
                <a:ext cx="64" cy="64"/>
              </a:xfrm>
              <a:custGeom>
                <a:avLst/>
                <a:gdLst>
                  <a:gd name="T0" fmla="*/ 0 w 64"/>
                  <a:gd name="T1" fmla="*/ 64 h 64"/>
                  <a:gd name="T2" fmla="*/ 64 w 64"/>
                  <a:gd name="T3" fmla="*/ 23 h 64"/>
                  <a:gd name="T4" fmla="*/ 64 w 64"/>
                  <a:gd name="T5" fmla="*/ 23 h 64"/>
                  <a:gd name="T6" fmla="*/ 62 w 64"/>
                  <a:gd name="T7" fmla="*/ 23 h 64"/>
                  <a:gd name="T8" fmla="*/ 60 w 64"/>
                  <a:gd name="T9" fmla="*/ 23 h 64"/>
                  <a:gd name="T10" fmla="*/ 58 w 64"/>
                  <a:gd name="T11" fmla="*/ 23 h 64"/>
                  <a:gd name="T12" fmla="*/ 58 w 64"/>
                  <a:gd name="T13" fmla="*/ 23 h 64"/>
                  <a:gd name="T14" fmla="*/ 56 w 64"/>
                  <a:gd name="T15" fmla="*/ 23 h 64"/>
                  <a:gd name="T16" fmla="*/ 54 w 64"/>
                  <a:gd name="T17" fmla="*/ 23 h 64"/>
                  <a:gd name="T18" fmla="*/ 54 w 64"/>
                  <a:gd name="T19" fmla="*/ 23 h 64"/>
                  <a:gd name="T20" fmla="*/ 52 w 64"/>
                  <a:gd name="T21" fmla="*/ 21 h 64"/>
                  <a:gd name="T22" fmla="*/ 52 w 64"/>
                  <a:gd name="T23" fmla="*/ 21 h 64"/>
                  <a:gd name="T24" fmla="*/ 50 w 64"/>
                  <a:gd name="T25" fmla="*/ 21 h 64"/>
                  <a:gd name="T26" fmla="*/ 50 w 64"/>
                  <a:gd name="T27" fmla="*/ 21 h 64"/>
                  <a:gd name="T28" fmla="*/ 48 w 64"/>
                  <a:gd name="T29" fmla="*/ 19 h 64"/>
                  <a:gd name="T30" fmla="*/ 48 w 64"/>
                  <a:gd name="T31" fmla="*/ 19 h 64"/>
                  <a:gd name="T32" fmla="*/ 46 w 64"/>
                  <a:gd name="T33" fmla="*/ 19 h 64"/>
                  <a:gd name="T34" fmla="*/ 46 w 64"/>
                  <a:gd name="T35" fmla="*/ 17 h 64"/>
                  <a:gd name="T36" fmla="*/ 46 w 64"/>
                  <a:gd name="T37" fmla="*/ 17 h 64"/>
                  <a:gd name="T38" fmla="*/ 44 w 64"/>
                  <a:gd name="T39" fmla="*/ 17 h 64"/>
                  <a:gd name="T40" fmla="*/ 44 w 64"/>
                  <a:gd name="T41" fmla="*/ 16 h 64"/>
                  <a:gd name="T42" fmla="*/ 44 w 64"/>
                  <a:gd name="T43" fmla="*/ 16 h 64"/>
                  <a:gd name="T44" fmla="*/ 43 w 64"/>
                  <a:gd name="T45" fmla="*/ 14 h 64"/>
                  <a:gd name="T46" fmla="*/ 43 w 64"/>
                  <a:gd name="T47" fmla="*/ 14 h 64"/>
                  <a:gd name="T48" fmla="*/ 43 w 64"/>
                  <a:gd name="T49" fmla="*/ 12 h 64"/>
                  <a:gd name="T50" fmla="*/ 41 w 64"/>
                  <a:gd name="T51" fmla="*/ 12 h 64"/>
                  <a:gd name="T52" fmla="*/ 41 w 64"/>
                  <a:gd name="T53" fmla="*/ 10 h 64"/>
                  <a:gd name="T54" fmla="*/ 41 w 64"/>
                  <a:gd name="T55" fmla="*/ 10 h 64"/>
                  <a:gd name="T56" fmla="*/ 41 w 64"/>
                  <a:gd name="T57" fmla="*/ 8 h 64"/>
                  <a:gd name="T58" fmla="*/ 41 w 64"/>
                  <a:gd name="T59" fmla="*/ 8 h 64"/>
                  <a:gd name="T60" fmla="*/ 41 w 64"/>
                  <a:gd name="T61" fmla="*/ 6 h 64"/>
                  <a:gd name="T62" fmla="*/ 39 w 64"/>
                  <a:gd name="T63" fmla="*/ 4 h 64"/>
                  <a:gd name="T64" fmla="*/ 39 w 64"/>
                  <a:gd name="T65" fmla="*/ 4 h 64"/>
                  <a:gd name="T66" fmla="*/ 39 w 64"/>
                  <a:gd name="T67" fmla="*/ 2 h 64"/>
                  <a:gd name="T68" fmla="*/ 39 w 64"/>
                  <a:gd name="T69" fmla="*/ 0 h 64"/>
                  <a:gd name="T70" fmla="*/ 0 w 64"/>
                  <a:gd name="T71" fmla="*/ 64 h 64"/>
                  <a:gd name="T72" fmla="*/ 0 w 64"/>
                  <a:gd name="T73" fmla="*/ 64 h 6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64"/>
                  <a:gd name="T112" fmla="*/ 0 h 64"/>
                  <a:gd name="T113" fmla="*/ 64 w 64"/>
                  <a:gd name="T114" fmla="*/ 64 h 6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64" h="64">
                    <a:moveTo>
                      <a:pt x="0" y="64"/>
                    </a:moveTo>
                    <a:lnTo>
                      <a:pt x="64" y="23"/>
                    </a:lnTo>
                    <a:lnTo>
                      <a:pt x="62" y="23"/>
                    </a:lnTo>
                    <a:lnTo>
                      <a:pt x="60" y="23"/>
                    </a:lnTo>
                    <a:lnTo>
                      <a:pt x="58" y="23"/>
                    </a:lnTo>
                    <a:lnTo>
                      <a:pt x="56" y="23"/>
                    </a:lnTo>
                    <a:lnTo>
                      <a:pt x="54" y="23"/>
                    </a:lnTo>
                    <a:lnTo>
                      <a:pt x="52" y="21"/>
                    </a:lnTo>
                    <a:lnTo>
                      <a:pt x="50" y="21"/>
                    </a:lnTo>
                    <a:lnTo>
                      <a:pt x="48" y="19"/>
                    </a:lnTo>
                    <a:lnTo>
                      <a:pt x="46" y="19"/>
                    </a:lnTo>
                    <a:lnTo>
                      <a:pt x="46" y="17"/>
                    </a:lnTo>
                    <a:lnTo>
                      <a:pt x="44" y="17"/>
                    </a:lnTo>
                    <a:lnTo>
                      <a:pt x="44" y="16"/>
                    </a:lnTo>
                    <a:lnTo>
                      <a:pt x="43" y="14"/>
                    </a:lnTo>
                    <a:lnTo>
                      <a:pt x="43" y="12"/>
                    </a:lnTo>
                    <a:lnTo>
                      <a:pt x="41" y="12"/>
                    </a:lnTo>
                    <a:lnTo>
                      <a:pt x="41" y="10"/>
                    </a:lnTo>
                    <a:lnTo>
                      <a:pt x="41" y="8"/>
                    </a:lnTo>
                    <a:lnTo>
                      <a:pt x="41" y="6"/>
                    </a:lnTo>
                    <a:lnTo>
                      <a:pt x="39" y="4"/>
                    </a:lnTo>
                    <a:lnTo>
                      <a:pt x="39" y="2"/>
                    </a:lnTo>
                    <a:lnTo>
                      <a:pt x="39" y="0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73" name="Rectangle 102">
                <a:extLst>
                  <a:ext uri="{FF2B5EF4-FFF2-40B4-BE49-F238E27FC236}">
                    <a16:creationId xmlns:a16="http://schemas.microsoft.com/office/drawing/2014/main" id="{BFDBB861-2671-4DAA-BDF5-1B6A952135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8" y="2717"/>
                <a:ext cx="9" cy="274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7774" name="Freeform 103">
                <a:extLst>
                  <a:ext uri="{FF2B5EF4-FFF2-40B4-BE49-F238E27FC236}">
                    <a16:creationId xmlns:a16="http://schemas.microsoft.com/office/drawing/2014/main" id="{4BE46327-3060-410C-80E9-B260C27756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6" y="2657"/>
                <a:ext cx="33" cy="73"/>
              </a:xfrm>
              <a:custGeom>
                <a:avLst/>
                <a:gdLst>
                  <a:gd name="T0" fmla="*/ 15 w 33"/>
                  <a:gd name="T1" fmla="*/ 0 h 73"/>
                  <a:gd name="T2" fmla="*/ 0 w 33"/>
                  <a:gd name="T3" fmla="*/ 73 h 73"/>
                  <a:gd name="T4" fmla="*/ 0 w 33"/>
                  <a:gd name="T5" fmla="*/ 73 h 73"/>
                  <a:gd name="T6" fmla="*/ 0 w 33"/>
                  <a:gd name="T7" fmla="*/ 71 h 73"/>
                  <a:gd name="T8" fmla="*/ 2 w 33"/>
                  <a:gd name="T9" fmla="*/ 71 h 73"/>
                  <a:gd name="T10" fmla="*/ 2 w 33"/>
                  <a:gd name="T11" fmla="*/ 71 h 73"/>
                  <a:gd name="T12" fmla="*/ 4 w 33"/>
                  <a:gd name="T13" fmla="*/ 69 h 73"/>
                  <a:gd name="T14" fmla="*/ 4 w 33"/>
                  <a:gd name="T15" fmla="*/ 69 h 73"/>
                  <a:gd name="T16" fmla="*/ 6 w 33"/>
                  <a:gd name="T17" fmla="*/ 68 h 73"/>
                  <a:gd name="T18" fmla="*/ 8 w 33"/>
                  <a:gd name="T19" fmla="*/ 68 h 73"/>
                  <a:gd name="T20" fmla="*/ 8 w 33"/>
                  <a:gd name="T21" fmla="*/ 68 h 73"/>
                  <a:gd name="T22" fmla="*/ 10 w 33"/>
                  <a:gd name="T23" fmla="*/ 68 h 73"/>
                  <a:gd name="T24" fmla="*/ 10 w 33"/>
                  <a:gd name="T25" fmla="*/ 66 h 73"/>
                  <a:gd name="T26" fmla="*/ 12 w 33"/>
                  <a:gd name="T27" fmla="*/ 66 h 73"/>
                  <a:gd name="T28" fmla="*/ 12 w 33"/>
                  <a:gd name="T29" fmla="*/ 66 h 73"/>
                  <a:gd name="T30" fmla="*/ 13 w 33"/>
                  <a:gd name="T31" fmla="*/ 66 h 73"/>
                  <a:gd name="T32" fmla="*/ 13 w 33"/>
                  <a:gd name="T33" fmla="*/ 66 h 73"/>
                  <a:gd name="T34" fmla="*/ 15 w 33"/>
                  <a:gd name="T35" fmla="*/ 66 h 73"/>
                  <a:gd name="T36" fmla="*/ 15 w 33"/>
                  <a:gd name="T37" fmla="*/ 66 h 73"/>
                  <a:gd name="T38" fmla="*/ 17 w 33"/>
                  <a:gd name="T39" fmla="*/ 66 h 73"/>
                  <a:gd name="T40" fmla="*/ 17 w 33"/>
                  <a:gd name="T41" fmla="*/ 66 h 73"/>
                  <a:gd name="T42" fmla="*/ 19 w 33"/>
                  <a:gd name="T43" fmla="*/ 66 h 73"/>
                  <a:gd name="T44" fmla="*/ 21 w 33"/>
                  <a:gd name="T45" fmla="*/ 66 h 73"/>
                  <a:gd name="T46" fmla="*/ 21 w 33"/>
                  <a:gd name="T47" fmla="*/ 66 h 73"/>
                  <a:gd name="T48" fmla="*/ 23 w 33"/>
                  <a:gd name="T49" fmla="*/ 66 h 73"/>
                  <a:gd name="T50" fmla="*/ 23 w 33"/>
                  <a:gd name="T51" fmla="*/ 68 h 73"/>
                  <a:gd name="T52" fmla="*/ 25 w 33"/>
                  <a:gd name="T53" fmla="*/ 68 h 73"/>
                  <a:gd name="T54" fmla="*/ 25 w 33"/>
                  <a:gd name="T55" fmla="*/ 68 h 73"/>
                  <a:gd name="T56" fmla="*/ 27 w 33"/>
                  <a:gd name="T57" fmla="*/ 68 h 73"/>
                  <a:gd name="T58" fmla="*/ 27 w 33"/>
                  <a:gd name="T59" fmla="*/ 69 h 73"/>
                  <a:gd name="T60" fmla="*/ 29 w 33"/>
                  <a:gd name="T61" fmla="*/ 69 h 73"/>
                  <a:gd name="T62" fmla="*/ 29 w 33"/>
                  <a:gd name="T63" fmla="*/ 71 h 73"/>
                  <a:gd name="T64" fmla="*/ 31 w 33"/>
                  <a:gd name="T65" fmla="*/ 71 h 73"/>
                  <a:gd name="T66" fmla="*/ 33 w 33"/>
                  <a:gd name="T67" fmla="*/ 71 h 73"/>
                  <a:gd name="T68" fmla="*/ 33 w 33"/>
                  <a:gd name="T69" fmla="*/ 73 h 73"/>
                  <a:gd name="T70" fmla="*/ 15 w 33"/>
                  <a:gd name="T71" fmla="*/ 0 h 73"/>
                  <a:gd name="T72" fmla="*/ 15 w 33"/>
                  <a:gd name="T73" fmla="*/ 0 h 7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3"/>
                  <a:gd name="T112" fmla="*/ 0 h 73"/>
                  <a:gd name="T113" fmla="*/ 33 w 33"/>
                  <a:gd name="T114" fmla="*/ 73 h 7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3" h="73">
                    <a:moveTo>
                      <a:pt x="15" y="0"/>
                    </a:moveTo>
                    <a:lnTo>
                      <a:pt x="0" y="73"/>
                    </a:lnTo>
                    <a:lnTo>
                      <a:pt x="0" y="71"/>
                    </a:lnTo>
                    <a:lnTo>
                      <a:pt x="2" y="71"/>
                    </a:lnTo>
                    <a:lnTo>
                      <a:pt x="4" y="69"/>
                    </a:lnTo>
                    <a:lnTo>
                      <a:pt x="6" y="68"/>
                    </a:lnTo>
                    <a:lnTo>
                      <a:pt x="8" y="68"/>
                    </a:lnTo>
                    <a:lnTo>
                      <a:pt x="10" y="68"/>
                    </a:lnTo>
                    <a:lnTo>
                      <a:pt x="10" y="66"/>
                    </a:lnTo>
                    <a:lnTo>
                      <a:pt x="12" y="66"/>
                    </a:lnTo>
                    <a:lnTo>
                      <a:pt x="13" y="66"/>
                    </a:lnTo>
                    <a:lnTo>
                      <a:pt x="15" y="66"/>
                    </a:lnTo>
                    <a:lnTo>
                      <a:pt x="17" y="66"/>
                    </a:lnTo>
                    <a:lnTo>
                      <a:pt x="19" y="66"/>
                    </a:lnTo>
                    <a:lnTo>
                      <a:pt x="21" y="66"/>
                    </a:lnTo>
                    <a:lnTo>
                      <a:pt x="23" y="66"/>
                    </a:lnTo>
                    <a:lnTo>
                      <a:pt x="23" y="68"/>
                    </a:lnTo>
                    <a:lnTo>
                      <a:pt x="25" y="68"/>
                    </a:lnTo>
                    <a:lnTo>
                      <a:pt x="27" y="68"/>
                    </a:lnTo>
                    <a:lnTo>
                      <a:pt x="27" y="69"/>
                    </a:lnTo>
                    <a:lnTo>
                      <a:pt x="29" y="69"/>
                    </a:lnTo>
                    <a:lnTo>
                      <a:pt x="29" y="71"/>
                    </a:lnTo>
                    <a:lnTo>
                      <a:pt x="31" y="71"/>
                    </a:lnTo>
                    <a:lnTo>
                      <a:pt x="33" y="71"/>
                    </a:lnTo>
                    <a:lnTo>
                      <a:pt x="33" y="73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75" name="Rectangle 104">
                <a:extLst>
                  <a:ext uri="{FF2B5EF4-FFF2-40B4-BE49-F238E27FC236}">
                    <a16:creationId xmlns:a16="http://schemas.microsoft.com/office/drawing/2014/main" id="{B1908454-A2DC-4FF3-B0FF-8D2CC273B6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1" y="2984"/>
                <a:ext cx="277" cy="7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7776" name="Freeform 105">
                <a:extLst>
                  <a:ext uri="{FF2B5EF4-FFF2-40B4-BE49-F238E27FC236}">
                    <a16:creationId xmlns:a16="http://schemas.microsoft.com/office/drawing/2014/main" id="{01669CB9-5740-40D5-8C0B-9CFE49FE90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4" y="2970"/>
                <a:ext cx="71" cy="35"/>
              </a:xfrm>
              <a:custGeom>
                <a:avLst/>
                <a:gdLst>
                  <a:gd name="T0" fmla="*/ 71 w 71"/>
                  <a:gd name="T1" fmla="*/ 17 h 35"/>
                  <a:gd name="T2" fmla="*/ 0 w 71"/>
                  <a:gd name="T3" fmla="*/ 0 h 35"/>
                  <a:gd name="T4" fmla="*/ 0 w 71"/>
                  <a:gd name="T5" fmla="*/ 0 h 35"/>
                  <a:gd name="T6" fmla="*/ 0 w 71"/>
                  <a:gd name="T7" fmla="*/ 2 h 35"/>
                  <a:gd name="T8" fmla="*/ 0 w 71"/>
                  <a:gd name="T9" fmla="*/ 2 h 35"/>
                  <a:gd name="T10" fmla="*/ 2 w 71"/>
                  <a:gd name="T11" fmla="*/ 4 h 35"/>
                  <a:gd name="T12" fmla="*/ 2 w 71"/>
                  <a:gd name="T13" fmla="*/ 4 h 35"/>
                  <a:gd name="T14" fmla="*/ 4 w 71"/>
                  <a:gd name="T15" fmla="*/ 6 h 35"/>
                  <a:gd name="T16" fmla="*/ 4 w 71"/>
                  <a:gd name="T17" fmla="*/ 8 h 35"/>
                  <a:gd name="T18" fmla="*/ 4 w 71"/>
                  <a:gd name="T19" fmla="*/ 8 h 35"/>
                  <a:gd name="T20" fmla="*/ 6 w 71"/>
                  <a:gd name="T21" fmla="*/ 10 h 35"/>
                  <a:gd name="T22" fmla="*/ 6 w 71"/>
                  <a:gd name="T23" fmla="*/ 10 h 35"/>
                  <a:gd name="T24" fmla="*/ 6 w 71"/>
                  <a:gd name="T25" fmla="*/ 12 h 35"/>
                  <a:gd name="T26" fmla="*/ 6 w 71"/>
                  <a:gd name="T27" fmla="*/ 12 h 35"/>
                  <a:gd name="T28" fmla="*/ 6 w 71"/>
                  <a:gd name="T29" fmla="*/ 14 h 35"/>
                  <a:gd name="T30" fmla="*/ 6 w 71"/>
                  <a:gd name="T31" fmla="*/ 14 h 35"/>
                  <a:gd name="T32" fmla="*/ 8 w 71"/>
                  <a:gd name="T33" fmla="*/ 15 h 35"/>
                  <a:gd name="T34" fmla="*/ 8 w 71"/>
                  <a:gd name="T35" fmla="*/ 15 h 35"/>
                  <a:gd name="T36" fmla="*/ 8 w 71"/>
                  <a:gd name="T37" fmla="*/ 17 h 35"/>
                  <a:gd name="T38" fmla="*/ 8 w 71"/>
                  <a:gd name="T39" fmla="*/ 19 h 35"/>
                  <a:gd name="T40" fmla="*/ 8 w 71"/>
                  <a:gd name="T41" fmla="*/ 19 h 35"/>
                  <a:gd name="T42" fmla="*/ 6 w 71"/>
                  <a:gd name="T43" fmla="*/ 21 h 35"/>
                  <a:gd name="T44" fmla="*/ 6 w 71"/>
                  <a:gd name="T45" fmla="*/ 21 h 35"/>
                  <a:gd name="T46" fmla="*/ 6 w 71"/>
                  <a:gd name="T47" fmla="*/ 23 h 35"/>
                  <a:gd name="T48" fmla="*/ 6 w 71"/>
                  <a:gd name="T49" fmla="*/ 23 h 35"/>
                  <a:gd name="T50" fmla="*/ 6 w 71"/>
                  <a:gd name="T51" fmla="*/ 25 h 35"/>
                  <a:gd name="T52" fmla="*/ 6 w 71"/>
                  <a:gd name="T53" fmla="*/ 25 h 35"/>
                  <a:gd name="T54" fmla="*/ 4 w 71"/>
                  <a:gd name="T55" fmla="*/ 27 h 35"/>
                  <a:gd name="T56" fmla="*/ 4 w 71"/>
                  <a:gd name="T57" fmla="*/ 27 h 35"/>
                  <a:gd name="T58" fmla="*/ 4 w 71"/>
                  <a:gd name="T59" fmla="*/ 29 h 35"/>
                  <a:gd name="T60" fmla="*/ 2 w 71"/>
                  <a:gd name="T61" fmla="*/ 29 h 35"/>
                  <a:gd name="T62" fmla="*/ 2 w 71"/>
                  <a:gd name="T63" fmla="*/ 31 h 35"/>
                  <a:gd name="T64" fmla="*/ 0 w 71"/>
                  <a:gd name="T65" fmla="*/ 33 h 35"/>
                  <a:gd name="T66" fmla="*/ 0 w 71"/>
                  <a:gd name="T67" fmla="*/ 33 h 35"/>
                  <a:gd name="T68" fmla="*/ 0 w 71"/>
                  <a:gd name="T69" fmla="*/ 35 h 35"/>
                  <a:gd name="T70" fmla="*/ 71 w 71"/>
                  <a:gd name="T71" fmla="*/ 17 h 35"/>
                  <a:gd name="T72" fmla="*/ 71 w 71"/>
                  <a:gd name="T73" fmla="*/ 17 h 3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71"/>
                  <a:gd name="T112" fmla="*/ 0 h 35"/>
                  <a:gd name="T113" fmla="*/ 71 w 71"/>
                  <a:gd name="T114" fmla="*/ 35 h 3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71" h="35">
                    <a:moveTo>
                      <a:pt x="71" y="17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6" y="10"/>
                    </a:lnTo>
                    <a:lnTo>
                      <a:pt x="6" y="12"/>
                    </a:lnTo>
                    <a:lnTo>
                      <a:pt x="6" y="14"/>
                    </a:lnTo>
                    <a:lnTo>
                      <a:pt x="8" y="15"/>
                    </a:lnTo>
                    <a:lnTo>
                      <a:pt x="8" y="17"/>
                    </a:lnTo>
                    <a:lnTo>
                      <a:pt x="8" y="19"/>
                    </a:lnTo>
                    <a:lnTo>
                      <a:pt x="6" y="21"/>
                    </a:lnTo>
                    <a:lnTo>
                      <a:pt x="6" y="23"/>
                    </a:lnTo>
                    <a:lnTo>
                      <a:pt x="6" y="25"/>
                    </a:lnTo>
                    <a:lnTo>
                      <a:pt x="4" y="27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2" y="31"/>
                    </a:lnTo>
                    <a:lnTo>
                      <a:pt x="0" y="33"/>
                    </a:lnTo>
                    <a:lnTo>
                      <a:pt x="0" y="35"/>
                    </a:lnTo>
                    <a:lnTo>
                      <a:pt x="71" y="1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77" name="Freeform 106">
                <a:extLst>
                  <a:ext uri="{FF2B5EF4-FFF2-40B4-BE49-F238E27FC236}">
                    <a16:creationId xmlns:a16="http://schemas.microsoft.com/office/drawing/2014/main" id="{8B041672-3CBE-4002-B075-4175DFC309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3" y="2985"/>
                <a:ext cx="132" cy="133"/>
              </a:xfrm>
              <a:custGeom>
                <a:avLst/>
                <a:gdLst>
                  <a:gd name="T0" fmla="*/ 6 w 132"/>
                  <a:gd name="T1" fmla="*/ 133 h 133"/>
                  <a:gd name="T2" fmla="*/ 132 w 132"/>
                  <a:gd name="T3" fmla="*/ 6 h 133"/>
                  <a:gd name="T4" fmla="*/ 126 w 132"/>
                  <a:gd name="T5" fmla="*/ 0 h 133"/>
                  <a:gd name="T6" fmla="*/ 0 w 132"/>
                  <a:gd name="T7" fmla="*/ 127 h 133"/>
                  <a:gd name="T8" fmla="*/ 6 w 132"/>
                  <a:gd name="T9" fmla="*/ 133 h 1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2"/>
                  <a:gd name="T16" fmla="*/ 0 h 133"/>
                  <a:gd name="T17" fmla="*/ 132 w 132"/>
                  <a:gd name="T18" fmla="*/ 133 h 1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2" h="133">
                    <a:moveTo>
                      <a:pt x="6" y="133"/>
                    </a:moveTo>
                    <a:lnTo>
                      <a:pt x="132" y="6"/>
                    </a:lnTo>
                    <a:lnTo>
                      <a:pt x="126" y="0"/>
                    </a:lnTo>
                    <a:lnTo>
                      <a:pt x="0" y="127"/>
                    </a:lnTo>
                    <a:lnTo>
                      <a:pt x="6" y="13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78" name="Freeform 107">
                <a:extLst>
                  <a:ext uri="{FF2B5EF4-FFF2-40B4-BE49-F238E27FC236}">
                    <a16:creationId xmlns:a16="http://schemas.microsoft.com/office/drawing/2014/main" id="{9B93B1D3-6356-40A7-9B0D-E82E3308DD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4" y="3093"/>
                <a:ext cx="64" cy="63"/>
              </a:xfrm>
              <a:custGeom>
                <a:avLst/>
                <a:gdLst>
                  <a:gd name="T0" fmla="*/ 0 w 64"/>
                  <a:gd name="T1" fmla="*/ 63 h 63"/>
                  <a:gd name="T2" fmla="*/ 64 w 64"/>
                  <a:gd name="T3" fmla="*/ 25 h 63"/>
                  <a:gd name="T4" fmla="*/ 64 w 64"/>
                  <a:gd name="T5" fmla="*/ 25 h 63"/>
                  <a:gd name="T6" fmla="*/ 62 w 64"/>
                  <a:gd name="T7" fmla="*/ 25 h 63"/>
                  <a:gd name="T8" fmla="*/ 62 w 64"/>
                  <a:gd name="T9" fmla="*/ 25 h 63"/>
                  <a:gd name="T10" fmla="*/ 60 w 64"/>
                  <a:gd name="T11" fmla="*/ 23 h 63"/>
                  <a:gd name="T12" fmla="*/ 58 w 64"/>
                  <a:gd name="T13" fmla="*/ 23 h 63"/>
                  <a:gd name="T14" fmla="*/ 58 w 64"/>
                  <a:gd name="T15" fmla="*/ 23 h 63"/>
                  <a:gd name="T16" fmla="*/ 56 w 64"/>
                  <a:gd name="T17" fmla="*/ 23 h 63"/>
                  <a:gd name="T18" fmla="*/ 54 w 64"/>
                  <a:gd name="T19" fmla="*/ 23 h 63"/>
                  <a:gd name="T20" fmla="*/ 54 w 64"/>
                  <a:gd name="T21" fmla="*/ 23 h 63"/>
                  <a:gd name="T22" fmla="*/ 52 w 64"/>
                  <a:gd name="T23" fmla="*/ 23 h 63"/>
                  <a:gd name="T24" fmla="*/ 52 w 64"/>
                  <a:gd name="T25" fmla="*/ 21 h 63"/>
                  <a:gd name="T26" fmla="*/ 50 w 64"/>
                  <a:gd name="T27" fmla="*/ 21 h 63"/>
                  <a:gd name="T28" fmla="*/ 50 w 64"/>
                  <a:gd name="T29" fmla="*/ 21 h 63"/>
                  <a:gd name="T30" fmla="*/ 48 w 64"/>
                  <a:gd name="T31" fmla="*/ 19 h 63"/>
                  <a:gd name="T32" fmla="*/ 48 w 64"/>
                  <a:gd name="T33" fmla="*/ 19 h 63"/>
                  <a:gd name="T34" fmla="*/ 47 w 64"/>
                  <a:gd name="T35" fmla="*/ 19 h 63"/>
                  <a:gd name="T36" fmla="*/ 47 w 64"/>
                  <a:gd name="T37" fmla="*/ 17 h 63"/>
                  <a:gd name="T38" fmla="*/ 47 w 64"/>
                  <a:gd name="T39" fmla="*/ 17 h 63"/>
                  <a:gd name="T40" fmla="*/ 45 w 64"/>
                  <a:gd name="T41" fmla="*/ 17 h 63"/>
                  <a:gd name="T42" fmla="*/ 45 w 64"/>
                  <a:gd name="T43" fmla="*/ 15 h 63"/>
                  <a:gd name="T44" fmla="*/ 45 w 64"/>
                  <a:gd name="T45" fmla="*/ 15 h 63"/>
                  <a:gd name="T46" fmla="*/ 43 w 64"/>
                  <a:gd name="T47" fmla="*/ 13 h 63"/>
                  <a:gd name="T48" fmla="*/ 43 w 64"/>
                  <a:gd name="T49" fmla="*/ 13 h 63"/>
                  <a:gd name="T50" fmla="*/ 43 w 64"/>
                  <a:gd name="T51" fmla="*/ 11 h 63"/>
                  <a:gd name="T52" fmla="*/ 43 w 64"/>
                  <a:gd name="T53" fmla="*/ 11 h 63"/>
                  <a:gd name="T54" fmla="*/ 41 w 64"/>
                  <a:gd name="T55" fmla="*/ 10 h 63"/>
                  <a:gd name="T56" fmla="*/ 41 w 64"/>
                  <a:gd name="T57" fmla="*/ 10 h 63"/>
                  <a:gd name="T58" fmla="*/ 41 w 64"/>
                  <a:gd name="T59" fmla="*/ 8 h 63"/>
                  <a:gd name="T60" fmla="*/ 41 w 64"/>
                  <a:gd name="T61" fmla="*/ 6 h 63"/>
                  <a:gd name="T62" fmla="*/ 41 w 64"/>
                  <a:gd name="T63" fmla="*/ 6 h 63"/>
                  <a:gd name="T64" fmla="*/ 41 w 64"/>
                  <a:gd name="T65" fmla="*/ 4 h 63"/>
                  <a:gd name="T66" fmla="*/ 41 w 64"/>
                  <a:gd name="T67" fmla="*/ 2 h 63"/>
                  <a:gd name="T68" fmla="*/ 41 w 64"/>
                  <a:gd name="T69" fmla="*/ 0 h 63"/>
                  <a:gd name="T70" fmla="*/ 0 w 64"/>
                  <a:gd name="T71" fmla="*/ 63 h 63"/>
                  <a:gd name="T72" fmla="*/ 0 w 64"/>
                  <a:gd name="T73" fmla="*/ 63 h 6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64"/>
                  <a:gd name="T112" fmla="*/ 0 h 63"/>
                  <a:gd name="T113" fmla="*/ 64 w 64"/>
                  <a:gd name="T114" fmla="*/ 63 h 6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64" h="63">
                    <a:moveTo>
                      <a:pt x="0" y="63"/>
                    </a:moveTo>
                    <a:lnTo>
                      <a:pt x="64" y="25"/>
                    </a:lnTo>
                    <a:lnTo>
                      <a:pt x="62" y="25"/>
                    </a:lnTo>
                    <a:lnTo>
                      <a:pt x="60" y="23"/>
                    </a:lnTo>
                    <a:lnTo>
                      <a:pt x="58" y="23"/>
                    </a:lnTo>
                    <a:lnTo>
                      <a:pt x="56" y="23"/>
                    </a:lnTo>
                    <a:lnTo>
                      <a:pt x="54" y="23"/>
                    </a:lnTo>
                    <a:lnTo>
                      <a:pt x="52" y="23"/>
                    </a:lnTo>
                    <a:lnTo>
                      <a:pt x="52" y="21"/>
                    </a:lnTo>
                    <a:lnTo>
                      <a:pt x="50" y="21"/>
                    </a:lnTo>
                    <a:lnTo>
                      <a:pt x="48" y="19"/>
                    </a:lnTo>
                    <a:lnTo>
                      <a:pt x="47" y="19"/>
                    </a:lnTo>
                    <a:lnTo>
                      <a:pt x="47" y="17"/>
                    </a:lnTo>
                    <a:lnTo>
                      <a:pt x="45" y="17"/>
                    </a:lnTo>
                    <a:lnTo>
                      <a:pt x="45" y="15"/>
                    </a:lnTo>
                    <a:lnTo>
                      <a:pt x="43" y="13"/>
                    </a:lnTo>
                    <a:lnTo>
                      <a:pt x="43" y="11"/>
                    </a:lnTo>
                    <a:lnTo>
                      <a:pt x="41" y="10"/>
                    </a:lnTo>
                    <a:lnTo>
                      <a:pt x="41" y="8"/>
                    </a:lnTo>
                    <a:lnTo>
                      <a:pt x="41" y="6"/>
                    </a:lnTo>
                    <a:lnTo>
                      <a:pt x="41" y="4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79" name="Rectangle 108">
                <a:extLst>
                  <a:ext uri="{FF2B5EF4-FFF2-40B4-BE49-F238E27FC236}">
                    <a16:creationId xmlns:a16="http://schemas.microsoft.com/office/drawing/2014/main" id="{699DA39E-0C27-4EEA-9A59-95A60780A7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9" y="2765"/>
                <a:ext cx="9" cy="272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7780" name="Freeform 109">
                <a:extLst>
                  <a:ext uri="{FF2B5EF4-FFF2-40B4-BE49-F238E27FC236}">
                    <a16:creationId xmlns:a16="http://schemas.microsoft.com/office/drawing/2014/main" id="{C72F0498-6CDE-4A16-8B5E-2EE7323D86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7" y="2705"/>
                <a:ext cx="33" cy="73"/>
              </a:xfrm>
              <a:custGeom>
                <a:avLst/>
                <a:gdLst>
                  <a:gd name="T0" fmla="*/ 17 w 33"/>
                  <a:gd name="T1" fmla="*/ 0 h 73"/>
                  <a:gd name="T2" fmla="*/ 0 w 33"/>
                  <a:gd name="T3" fmla="*/ 73 h 73"/>
                  <a:gd name="T4" fmla="*/ 0 w 33"/>
                  <a:gd name="T5" fmla="*/ 73 h 73"/>
                  <a:gd name="T6" fmla="*/ 2 w 33"/>
                  <a:gd name="T7" fmla="*/ 71 h 73"/>
                  <a:gd name="T8" fmla="*/ 2 w 33"/>
                  <a:gd name="T9" fmla="*/ 71 h 73"/>
                  <a:gd name="T10" fmla="*/ 4 w 33"/>
                  <a:gd name="T11" fmla="*/ 69 h 73"/>
                  <a:gd name="T12" fmla="*/ 4 w 33"/>
                  <a:gd name="T13" fmla="*/ 69 h 73"/>
                  <a:gd name="T14" fmla="*/ 6 w 33"/>
                  <a:gd name="T15" fmla="*/ 69 h 73"/>
                  <a:gd name="T16" fmla="*/ 6 w 33"/>
                  <a:gd name="T17" fmla="*/ 68 h 73"/>
                  <a:gd name="T18" fmla="*/ 8 w 33"/>
                  <a:gd name="T19" fmla="*/ 68 h 73"/>
                  <a:gd name="T20" fmla="*/ 8 w 33"/>
                  <a:gd name="T21" fmla="*/ 68 h 73"/>
                  <a:gd name="T22" fmla="*/ 10 w 33"/>
                  <a:gd name="T23" fmla="*/ 68 h 73"/>
                  <a:gd name="T24" fmla="*/ 12 w 33"/>
                  <a:gd name="T25" fmla="*/ 66 h 73"/>
                  <a:gd name="T26" fmla="*/ 12 w 33"/>
                  <a:gd name="T27" fmla="*/ 66 h 73"/>
                  <a:gd name="T28" fmla="*/ 13 w 33"/>
                  <a:gd name="T29" fmla="*/ 66 h 73"/>
                  <a:gd name="T30" fmla="*/ 13 w 33"/>
                  <a:gd name="T31" fmla="*/ 66 h 73"/>
                  <a:gd name="T32" fmla="*/ 15 w 33"/>
                  <a:gd name="T33" fmla="*/ 66 h 73"/>
                  <a:gd name="T34" fmla="*/ 15 w 33"/>
                  <a:gd name="T35" fmla="*/ 66 h 73"/>
                  <a:gd name="T36" fmla="*/ 17 w 33"/>
                  <a:gd name="T37" fmla="*/ 66 h 73"/>
                  <a:gd name="T38" fmla="*/ 17 w 33"/>
                  <a:gd name="T39" fmla="*/ 66 h 73"/>
                  <a:gd name="T40" fmla="*/ 19 w 33"/>
                  <a:gd name="T41" fmla="*/ 66 h 73"/>
                  <a:gd name="T42" fmla="*/ 19 w 33"/>
                  <a:gd name="T43" fmla="*/ 66 h 73"/>
                  <a:gd name="T44" fmla="*/ 21 w 33"/>
                  <a:gd name="T45" fmla="*/ 66 h 73"/>
                  <a:gd name="T46" fmla="*/ 21 w 33"/>
                  <a:gd name="T47" fmla="*/ 66 h 73"/>
                  <a:gd name="T48" fmla="*/ 23 w 33"/>
                  <a:gd name="T49" fmla="*/ 66 h 73"/>
                  <a:gd name="T50" fmla="*/ 25 w 33"/>
                  <a:gd name="T51" fmla="*/ 68 h 73"/>
                  <a:gd name="T52" fmla="*/ 25 w 33"/>
                  <a:gd name="T53" fmla="*/ 68 h 73"/>
                  <a:gd name="T54" fmla="*/ 27 w 33"/>
                  <a:gd name="T55" fmla="*/ 68 h 73"/>
                  <a:gd name="T56" fmla="*/ 27 w 33"/>
                  <a:gd name="T57" fmla="*/ 68 h 73"/>
                  <a:gd name="T58" fmla="*/ 29 w 33"/>
                  <a:gd name="T59" fmla="*/ 69 h 73"/>
                  <a:gd name="T60" fmla="*/ 29 w 33"/>
                  <a:gd name="T61" fmla="*/ 69 h 73"/>
                  <a:gd name="T62" fmla="*/ 31 w 33"/>
                  <a:gd name="T63" fmla="*/ 69 h 73"/>
                  <a:gd name="T64" fmla="*/ 31 w 33"/>
                  <a:gd name="T65" fmla="*/ 71 h 73"/>
                  <a:gd name="T66" fmla="*/ 33 w 33"/>
                  <a:gd name="T67" fmla="*/ 71 h 73"/>
                  <a:gd name="T68" fmla="*/ 33 w 33"/>
                  <a:gd name="T69" fmla="*/ 73 h 73"/>
                  <a:gd name="T70" fmla="*/ 17 w 33"/>
                  <a:gd name="T71" fmla="*/ 0 h 73"/>
                  <a:gd name="T72" fmla="*/ 17 w 33"/>
                  <a:gd name="T73" fmla="*/ 0 h 7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3"/>
                  <a:gd name="T112" fmla="*/ 0 h 73"/>
                  <a:gd name="T113" fmla="*/ 33 w 33"/>
                  <a:gd name="T114" fmla="*/ 73 h 7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3" h="73">
                    <a:moveTo>
                      <a:pt x="17" y="0"/>
                    </a:moveTo>
                    <a:lnTo>
                      <a:pt x="0" y="73"/>
                    </a:lnTo>
                    <a:lnTo>
                      <a:pt x="2" y="71"/>
                    </a:lnTo>
                    <a:lnTo>
                      <a:pt x="4" y="69"/>
                    </a:lnTo>
                    <a:lnTo>
                      <a:pt x="6" y="69"/>
                    </a:lnTo>
                    <a:lnTo>
                      <a:pt x="6" y="68"/>
                    </a:lnTo>
                    <a:lnTo>
                      <a:pt x="8" y="68"/>
                    </a:lnTo>
                    <a:lnTo>
                      <a:pt x="10" y="68"/>
                    </a:lnTo>
                    <a:lnTo>
                      <a:pt x="12" y="66"/>
                    </a:lnTo>
                    <a:lnTo>
                      <a:pt x="13" y="66"/>
                    </a:lnTo>
                    <a:lnTo>
                      <a:pt x="15" y="66"/>
                    </a:lnTo>
                    <a:lnTo>
                      <a:pt x="17" y="66"/>
                    </a:lnTo>
                    <a:lnTo>
                      <a:pt x="19" y="66"/>
                    </a:lnTo>
                    <a:lnTo>
                      <a:pt x="21" y="66"/>
                    </a:lnTo>
                    <a:lnTo>
                      <a:pt x="23" y="66"/>
                    </a:lnTo>
                    <a:lnTo>
                      <a:pt x="25" y="68"/>
                    </a:lnTo>
                    <a:lnTo>
                      <a:pt x="27" y="68"/>
                    </a:lnTo>
                    <a:lnTo>
                      <a:pt x="29" y="69"/>
                    </a:lnTo>
                    <a:lnTo>
                      <a:pt x="31" y="69"/>
                    </a:lnTo>
                    <a:lnTo>
                      <a:pt x="31" y="71"/>
                    </a:lnTo>
                    <a:lnTo>
                      <a:pt x="33" y="71"/>
                    </a:lnTo>
                    <a:lnTo>
                      <a:pt x="33" y="73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81" name="Rectangle 110">
                <a:extLst>
                  <a:ext uri="{FF2B5EF4-FFF2-40B4-BE49-F238E27FC236}">
                    <a16:creationId xmlns:a16="http://schemas.microsoft.com/office/drawing/2014/main" id="{33B8DF31-3360-4EB7-A396-7B33922227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4" y="3030"/>
                <a:ext cx="211" cy="9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7782" name="Freeform 111">
                <a:extLst>
                  <a:ext uri="{FF2B5EF4-FFF2-40B4-BE49-F238E27FC236}">
                    <a16:creationId xmlns:a16="http://schemas.microsoft.com/office/drawing/2014/main" id="{3589440C-5190-48AD-AAC6-2326979A43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2" y="3018"/>
                <a:ext cx="73" cy="33"/>
              </a:xfrm>
              <a:custGeom>
                <a:avLst/>
                <a:gdLst>
                  <a:gd name="T0" fmla="*/ 73 w 73"/>
                  <a:gd name="T1" fmla="*/ 17 h 33"/>
                  <a:gd name="T2" fmla="*/ 0 w 73"/>
                  <a:gd name="T3" fmla="*/ 0 h 33"/>
                  <a:gd name="T4" fmla="*/ 0 w 73"/>
                  <a:gd name="T5" fmla="*/ 0 h 33"/>
                  <a:gd name="T6" fmla="*/ 0 w 73"/>
                  <a:gd name="T7" fmla="*/ 2 h 33"/>
                  <a:gd name="T8" fmla="*/ 2 w 73"/>
                  <a:gd name="T9" fmla="*/ 2 h 33"/>
                  <a:gd name="T10" fmla="*/ 2 w 73"/>
                  <a:gd name="T11" fmla="*/ 4 h 33"/>
                  <a:gd name="T12" fmla="*/ 4 w 73"/>
                  <a:gd name="T13" fmla="*/ 4 h 33"/>
                  <a:gd name="T14" fmla="*/ 4 w 73"/>
                  <a:gd name="T15" fmla="*/ 6 h 33"/>
                  <a:gd name="T16" fmla="*/ 4 w 73"/>
                  <a:gd name="T17" fmla="*/ 6 h 33"/>
                  <a:gd name="T18" fmla="*/ 6 w 73"/>
                  <a:gd name="T19" fmla="*/ 8 h 33"/>
                  <a:gd name="T20" fmla="*/ 6 w 73"/>
                  <a:gd name="T21" fmla="*/ 10 h 33"/>
                  <a:gd name="T22" fmla="*/ 6 w 73"/>
                  <a:gd name="T23" fmla="*/ 10 h 33"/>
                  <a:gd name="T24" fmla="*/ 6 w 73"/>
                  <a:gd name="T25" fmla="*/ 12 h 33"/>
                  <a:gd name="T26" fmla="*/ 8 w 73"/>
                  <a:gd name="T27" fmla="*/ 12 h 33"/>
                  <a:gd name="T28" fmla="*/ 8 w 73"/>
                  <a:gd name="T29" fmla="*/ 14 h 33"/>
                  <a:gd name="T30" fmla="*/ 8 w 73"/>
                  <a:gd name="T31" fmla="*/ 14 h 33"/>
                  <a:gd name="T32" fmla="*/ 8 w 73"/>
                  <a:gd name="T33" fmla="*/ 15 h 33"/>
                  <a:gd name="T34" fmla="*/ 8 w 73"/>
                  <a:gd name="T35" fmla="*/ 15 h 33"/>
                  <a:gd name="T36" fmla="*/ 8 w 73"/>
                  <a:gd name="T37" fmla="*/ 17 h 33"/>
                  <a:gd name="T38" fmla="*/ 8 w 73"/>
                  <a:gd name="T39" fmla="*/ 17 h 33"/>
                  <a:gd name="T40" fmla="*/ 8 w 73"/>
                  <a:gd name="T41" fmla="*/ 19 h 33"/>
                  <a:gd name="T42" fmla="*/ 8 w 73"/>
                  <a:gd name="T43" fmla="*/ 19 h 33"/>
                  <a:gd name="T44" fmla="*/ 8 w 73"/>
                  <a:gd name="T45" fmla="*/ 21 h 33"/>
                  <a:gd name="T46" fmla="*/ 8 w 73"/>
                  <a:gd name="T47" fmla="*/ 23 h 33"/>
                  <a:gd name="T48" fmla="*/ 6 w 73"/>
                  <a:gd name="T49" fmla="*/ 23 h 33"/>
                  <a:gd name="T50" fmla="*/ 6 w 73"/>
                  <a:gd name="T51" fmla="*/ 25 h 33"/>
                  <a:gd name="T52" fmla="*/ 6 w 73"/>
                  <a:gd name="T53" fmla="*/ 25 h 33"/>
                  <a:gd name="T54" fmla="*/ 6 w 73"/>
                  <a:gd name="T55" fmla="*/ 27 h 33"/>
                  <a:gd name="T56" fmla="*/ 4 w 73"/>
                  <a:gd name="T57" fmla="*/ 27 h 33"/>
                  <a:gd name="T58" fmla="*/ 4 w 73"/>
                  <a:gd name="T59" fmla="*/ 29 h 33"/>
                  <a:gd name="T60" fmla="*/ 4 w 73"/>
                  <a:gd name="T61" fmla="*/ 29 h 33"/>
                  <a:gd name="T62" fmla="*/ 2 w 73"/>
                  <a:gd name="T63" fmla="*/ 31 h 33"/>
                  <a:gd name="T64" fmla="*/ 2 w 73"/>
                  <a:gd name="T65" fmla="*/ 31 h 33"/>
                  <a:gd name="T66" fmla="*/ 0 w 73"/>
                  <a:gd name="T67" fmla="*/ 33 h 33"/>
                  <a:gd name="T68" fmla="*/ 0 w 73"/>
                  <a:gd name="T69" fmla="*/ 33 h 33"/>
                  <a:gd name="T70" fmla="*/ 73 w 73"/>
                  <a:gd name="T71" fmla="*/ 17 h 33"/>
                  <a:gd name="T72" fmla="*/ 73 w 73"/>
                  <a:gd name="T73" fmla="*/ 17 h 3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73"/>
                  <a:gd name="T112" fmla="*/ 0 h 33"/>
                  <a:gd name="T113" fmla="*/ 73 w 73"/>
                  <a:gd name="T114" fmla="*/ 33 h 3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73" h="33">
                    <a:moveTo>
                      <a:pt x="73" y="17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10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8" y="14"/>
                    </a:lnTo>
                    <a:lnTo>
                      <a:pt x="8" y="15"/>
                    </a:lnTo>
                    <a:lnTo>
                      <a:pt x="8" y="17"/>
                    </a:lnTo>
                    <a:lnTo>
                      <a:pt x="8" y="19"/>
                    </a:lnTo>
                    <a:lnTo>
                      <a:pt x="8" y="21"/>
                    </a:lnTo>
                    <a:lnTo>
                      <a:pt x="8" y="23"/>
                    </a:lnTo>
                    <a:lnTo>
                      <a:pt x="6" y="23"/>
                    </a:lnTo>
                    <a:lnTo>
                      <a:pt x="6" y="25"/>
                    </a:lnTo>
                    <a:lnTo>
                      <a:pt x="6" y="27"/>
                    </a:lnTo>
                    <a:lnTo>
                      <a:pt x="4" y="27"/>
                    </a:lnTo>
                    <a:lnTo>
                      <a:pt x="4" y="29"/>
                    </a:lnTo>
                    <a:lnTo>
                      <a:pt x="2" y="31"/>
                    </a:lnTo>
                    <a:lnTo>
                      <a:pt x="0" y="33"/>
                    </a:lnTo>
                    <a:lnTo>
                      <a:pt x="73" y="1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83" name="Freeform 112">
                <a:extLst>
                  <a:ext uri="{FF2B5EF4-FFF2-40B4-BE49-F238E27FC236}">
                    <a16:creationId xmlns:a16="http://schemas.microsoft.com/office/drawing/2014/main" id="{75E09038-2DD8-40F9-83D6-56F6B207C3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3033"/>
                <a:ext cx="132" cy="133"/>
              </a:xfrm>
              <a:custGeom>
                <a:avLst/>
                <a:gdLst>
                  <a:gd name="T0" fmla="*/ 7 w 132"/>
                  <a:gd name="T1" fmla="*/ 133 h 133"/>
                  <a:gd name="T2" fmla="*/ 132 w 132"/>
                  <a:gd name="T3" fmla="*/ 6 h 133"/>
                  <a:gd name="T4" fmla="*/ 126 w 132"/>
                  <a:gd name="T5" fmla="*/ 0 h 133"/>
                  <a:gd name="T6" fmla="*/ 0 w 132"/>
                  <a:gd name="T7" fmla="*/ 127 h 133"/>
                  <a:gd name="T8" fmla="*/ 7 w 132"/>
                  <a:gd name="T9" fmla="*/ 133 h 1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2"/>
                  <a:gd name="T16" fmla="*/ 0 h 133"/>
                  <a:gd name="T17" fmla="*/ 132 w 132"/>
                  <a:gd name="T18" fmla="*/ 133 h 1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2" h="133">
                    <a:moveTo>
                      <a:pt x="7" y="133"/>
                    </a:moveTo>
                    <a:lnTo>
                      <a:pt x="132" y="6"/>
                    </a:lnTo>
                    <a:lnTo>
                      <a:pt x="126" y="0"/>
                    </a:lnTo>
                    <a:lnTo>
                      <a:pt x="0" y="127"/>
                    </a:lnTo>
                    <a:lnTo>
                      <a:pt x="7" y="13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84" name="Freeform 113">
                <a:extLst>
                  <a:ext uri="{FF2B5EF4-FFF2-40B4-BE49-F238E27FC236}">
                    <a16:creationId xmlns:a16="http://schemas.microsoft.com/office/drawing/2014/main" id="{072BF9BD-EB02-4869-8BEB-C9D633839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3141"/>
                <a:ext cx="62" cy="63"/>
              </a:xfrm>
              <a:custGeom>
                <a:avLst/>
                <a:gdLst>
                  <a:gd name="T0" fmla="*/ 0 w 62"/>
                  <a:gd name="T1" fmla="*/ 63 h 63"/>
                  <a:gd name="T2" fmla="*/ 62 w 62"/>
                  <a:gd name="T3" fmla="*/ 23 h 63"/>
                  <a:gd name="T4" fmla="*/ 62 w 62"/>
                  <a:gd name="T5" fmla="*/ 23 h 63"/>
                  <a:gd name="T6" fmla="*/ 62 w 62"/>
                  <a:gd name="T7" fmla="*/ 23 h 63"/>
                  <a:gd name="T8" fmla="*/ 60 w 62"/>
                  <a:gd name="T9" fmla="*/ 23 h 63"/>
                  <a:gd name="T10" fmla="*/ 58 w 62"/>
                  <a:gd name="T11" fmla="*/ 23 h 63"/>
                  <a:gd name="T12" fmla="*/ 58 w 62"/>
                  <a:gd name="T13" fmla="*/ 23 h 63"/>
                  <a:gd name="T14" fmla="*/ 56 w 62"/>
                  <a:gd name="T15" fmla="*/ 23 h 63"/>
                  <a:gd name="T16" fmla="*/ 54 w 62"/>
                  <a:gd name="T17" fmla="*/ 23 h 63"/>
                  <a:gd name="T18" fmla="*/ 54 w 62"/>
                  <a:gd name="T19" fmla="*/ 23 h 63"/>
                  <a:gd name="T20" fmla="*/ 52 w 62"/>
                  <a:gd name="T21" fmla="*/ 23 h 63"/>
                  <a:gd name="T22" fmla="*/ 52 w 62"/>
                  <a:gd name="T23" fmla="*/ 21 h 63"/>
                  <a:gd name="T24" fmla="*/ 50 w 62"/>
                  <a:gd name="T25" fmla="*/ 21 h 63"/>
                  <a:gd name="T26" fmla="*/ 50 w 62"/>
                  <a:gd name="T27" fmla="*/ 21 h 63"/>
                  <a:gd name="T28" fmla="*/ 48 w 62"/>
                  <a:gd name="T29" fmla="*/ 21 h 63"/>
                  <a:gd name="T30" fmla="*/ 48 w 62"/>
                  <a:gd name="T31" fmla="*/ 19 h 63"/>
                  <a:gd name="T32" fmla="*/ 46 w 62"/>
                  <a:gd name="T33" fmla="*/ 19 h 63"/>
                  <a:gd name="T34" fmla="*/ 46 w 62"/>
                  <a:gd name="T35" fmla="*/ 19 h 63"/>
                  <a:gd name="T36" fmla="*/ 44 w 62"/>
                  <a:gd name="T37" fmla="*/ 17 h 63"/>
                  <a:gd name="T38" fmla="*/ 44 w 62"/>
                  <a:gd name="T39" fmla="*/ 17 h 63"/>
                  <a:gd name="T40" fmla="*/ 44 w 62"/>
                  <a:gd name="T41" fmla="*/ 15 h 63"/>
                  <a:gd name="T42" fmla="*/ 43 w 62"/>
                  <a:gd name="T43" fmla="*/ 15 h 63"/>
                  <a:gd name="T44" fmla="*/ 43 w 62"/>
                  <a:gd name="T45" fmla="*/ 15 h 63"/>
                  <a:gd name="T46" fmla="*/ 43 w 62"/>
                  <a:gd name="T47" fmla="*/ 13 h 63"/>
                  <a:gd name="T48" fmla="*/ 41 w 62"/>
                  <a:gd name="T49" fmla="*/ 13 h 63"/>
                  <a:gd name="T50" fmla="*/ 41 w 62"/>
                  <a:gd name="T51" fmla="*/ 11 h 63"/>
                  <a:gd name="T52" fmla="*/ 41 w 62"/>
                  <a:gd name="T53" fmla="*/ 11 h 63"/>
                  <a:gd name="T54" fmla="*/ 41 w 62"/>
                  <a:gd name="T55" fmla="*/ 9 h 63"/>
                  <a:gd name="T56" fmla="*/ 41 w 62"/>
                  <a:gd name="T57" fmla="*/ 8 h 63"/>
                  <a:gd name="T58" fmla="*/ 39 w 62"/>
                  <a:gd name="T59" fmla="*/ 8 h 63"/>
                  <a:gd name="T60" fmla="*/ 39 w 62"/>
                  <a:gd name="T61" fmla="*/ 6 h 63"/>
                  <a:gd name="T62" fmla="*/ 39 w 62"/>
                  <a:gd name="T63" fmla="*/ 4 h 63"/>
                  <a:gd name="T64" fmla="*/ 39 w 62"/>
                  <a:gd name="T65" fmla="*/ 4 h 63"/>
                  <a:gd name="T66" fmla="*/ 39 w 62"/>
                  <a:gd name="T67" fmla="*/ 2 h 63"/>
                  <a:gd name="T68" fmla="*/ 39 w 62"/>
                  <a:gd name="T69" fmla="*/ 0 h 63"/>
                  <a:gd name="T70" fmla="*/ 0 w 62"/>
                  <a:gd name="T71" fmla="*/ 63 h 63"/>
                  <a:gd name="T72" fmla="*/ 0 w 62"/>
                  <a:gd name="T73" fmla="*/ 63 h 6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62"/>
                  <a:gd name="T112" fmla="*/ 0 h 63"/>
                  <a:gd name="T113" fmla="*/ 62 w 62"/>
                  <a:gd name="T114" fmla="*/ 63 h 6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62" h="63">
                    <a:moveTo>
                      <a:pt x="0" y="63"/>
                    </a:moveTo>
                    <a:lnTo>
                      <a:pt x="62" y="23"/>
                    </a:lnTo>
                    <a:lnTo>
                      <a:pt x="60" y="23"/>
                    </a:lnTo>
                    <a:lnTo>
                      <a:pt x="58" y="23"/>
                    </a:lnTo>
                    <a:lnTo>
                      <a:pt x="56" y="23"/>
                    </a:lnTo>
                    <a:lnTo>
                      <a:pt x="54" y="23"/>
                    </a:lnTo>
                    <a:lnTo>
                      <a:pt x="52" y="23"/>
                    </a:lnTo>
                    <a:lnTo>
                      <a:pt x="52" y="21"/>
                    </a:lnTo>
                    <a:lnTo>
                      <a:pt x="50" y="21"/>
                    </a:lnTo>
                    <a:lnTo>
                      <a:pt x="48" y="21"/>
                    </a:lnTo>
                    <a:lnTo>
                      <a:pt x="48" y="19"/>
                    </a:lnTo>
                    <a:lnTo>
                      <a:pt x="46" y="19"/>
                    </a:lnTo>
                    <a:lnTo>
                      <a:pt x="44" y="17"/>
                    </a:lnTo>
                    <a:lnTo>
                      <a:pt x="44" y="15"/>
                    </a:lnTo>
                    <a:lnTo>
                      <a:pt x="43" y="15"/>
                    </a:lnTo>
                    <a:lnTo>
                      <a:pt x="43" y="13"/>
                    </a:lnTo>
                    <a:lnTo>
                      <a:pt x="41" y="13"/>
                    </a:lnTo>
                    <a:lnTo>
                      <a:pt x="41" y="11"/>
                    </a:lnTo>
                    <a:lnTo>
                      <a:pt x="41" y="9"/>
                    </a:lnTo>
                    <a:lnTo>
                      <a:pt x="41" y="8"/>
                    </a:lnTo>
                    <a:lnTo>
                      <a:pt x="39" y="8"/>
                    </a:lnTo>
                    <a:lnTo>
                      <a:pt x="39" y="6"/>
                    </a:lnTo>
                    <a:lnTo>
                      <a:pt x="39" y="4"/>
                    </a:lnTo>
                    <a:lnTo>
                      <a:pt x="39" y="2"/>
                    </a:lnTo>
                    <a:lnTo>
                      <a:pt x="39" y="0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85" name="Rectangle 114">
                <a:extLst>
                  <a:ext uri="{FF2B5EF4-FFF2-40B4-BE49-F238E27FC236}">
                    <a16:creationId xmlns:a16="http://schemas.microsoft.com/office/drawing/2014/main" id="{88401FDC-5F5A-47B4-AF35-6D64BE20FD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3" y="3375"/>
                <a:ext cx="8" cy="36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7786" name="Rectangle 115">
                <a:extLst>
                  <a:ext uri="{FF2B5EF4-FFF2-40B4-BE49-F238E27FC236}">
                    <a16:creationId xmlns:a16="http://schemas.microsoft.com/office/drawing/2014/main" id="{9475F506-4141-446E-B039-C1341BEDDD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3" y="3434"/>
                <a:ext cx="8" cy="37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7787" name="Rectangle 116">
                <a:extLst>
                  <a:ext uri="{FF2B5EF4-FFF2-40B4-BE49-F238E27FC236}">
                    <a16:creationId xmlns:a16="http://schemas.microsoft.com/office/drawing/2014/main" id="{DDDA6204-9382-4DCF-9F34-161250F265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3" y="3494"/>
                <a:ext cx="8" cy="38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7788" name="Rectangle 117">
                <a:extLst>
                  <a:ext uri="{FF2B5EF4-FFF2-40B4-BE49-F238E27FC236}">
                    <a16:creationId xmlns:a16="http://schemas.microsoft.com/office/drawing/2014/main" id="{C750EA5D-771D-4367-BC8F-3E36A23034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3" y="3553"/>
                <a:ext cx="8" cy="39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7789" name="Rectangle 118">
                <a:extLst>
                  <a:ext uri="{FF2B5EF4-FFF2-40B4-BE49-F238E27FC236}">
                    <a16:creationId xmlns:a16="http://schemas.microsoft.com/office/drawing/2014/main" id="{641F41A3-84E2-4296-A30A-4CC6D1390A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3" y="3613"/>
                <a:ext cx="8" cy="36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7790" name="Freeform 119">
                <a:extLst>
                  <a:ext uri="{FF2B5EF4-FFF2-40B4-BE49-F238E27FC236}">
                    <a16:creationId xmlns:a16="http://schemas.microsoft.com/office/drawing/2014/main" id="{DF28DC0F-FFEE-43FF-BC9E-D901294B1C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3634"/>
                <a:ext cx="34" cy="73"/>
              </a:xfrm>
              <a:custGeom>
                <a:avLst/>
                <a:gdLst>
                  <a:gd name="T0" fmla="*/ 17 w 34"/>
                  <a:gd name="T1" fmla="*/ 73 h 73"/>
                  <a:gd name="T2" fmla="*/ 34 w 34"/>
                  <a:gd name="T3" fmla="*/ 0 h 73"/>
                  <a:gd name="T4" fmla="*/ 34 w 34"/>
                  <a:gd name="T5" fmla="*/ 0 h 73"/>
                  <a:gd name="T6" fmla="*/ 32 w 34"/>
                  <a:gd name="T7" fmla="*/ 2 h 73"/>
                  <a:gd name="T8" fmla="*/ 32 w 34"/>
                  <a:gd name="T9" fmla="*/ 2 h 73"/>
                  <a:gd name="T10" fmla="*/ 30 w 34"/>
                  <a:gd name="T11" fmla="*/ 4 h 73"/>
                  <a:gd name="T12" fmla="*/ 29 w 34"/>
                  <a:gd name="T13" fmla="*/ 4 h 73"/>
                  <a:gd name="T14" fmla="*/ 29 w 34"/>
                  <a:gd name="T15" fmla="*/ 6 h 73"/>
                  <a:gd name="T16" fmla="*/ 27 w 34"/>
                  <a:gd name="T17" fmla="*/ 6 h 73"/>
                  <a:gd name="T18" fmla="*/ 27 w 34"/>
                  <a:gd name="T19" fmla="*/ 6 h 73"/>
                  <a:gd name="T20" fmla="*/ 25 w 34"/>
                  <a:gd name="T21" fmla="*/ 8 h 73"/>
                  <a:gd name="T22" fmla="*/ 25 w 34"/>
                  <a:gd name="T23" fmla="*/ 8 h 73"/>
                  <a:gd name="T24" fmla="*/ 23 w 34"/>
                  <a:gd name="T25" fmla="*/ 8 h 73"/>
                  <a:gd name="T26" fmla="*/ 23 w 34"/>
                  <a:gd name="T27" fmla="*/ 8 h 73"/>
                  <a:gd name="T28" fmla="*/ 21 w 34"/>
                  <a:gd name="T29" fmla="*/ 8 h 73"/>
                  <a:gd name="T30" fmla="*/ 21 w 34"/>
                  <a:gd name="T31" fmla="*/ 8 h 73"/>
                  <a:gd name="T32" fmla="*/ 19 w 34"/>
                  <a:gd name="T33" fmla="*/ 8 h 73"/>
                  <a:gd name="T34" fmla="*/ 19 w 34"/>
                  <a:gd name="T35" fmla="*/ 8 h 73"/>
                  <a:gd name="T36" fmla="*/ 17 w 34"/>
                  <a:gd name="T37" fmla="*/ 10 h 73"/>
                  <a:gd name="T38" fmla="*/ 15 w 34"/>
                  <a:gd name="T39" fmla="*/ 8 h 73"/>
                  <a:gd name="T40" fmla="*/ 15 w 34"/>
                  <a:gd name="T41" fmla="*/ 8 h 73"/>
                  <a:gd name="T42" fmla="*/ 13 w 34"/>
                  <a:gd name="T43" fmla="*/ 8 h 73"/>
                  <a:gd name="T44" fmla="*/ 13 w 34"/>
                  <a:gd name="T45" fmla="*/ 8 h 73"/>
                  <a:gd name="T46" fmla="*/ 11 w 34"/>
                  <a:gd name="T47" fmla="*/ 8 h 73"/>
                  <a:gd name="T48" fmla="*/ 11 w 34"/>
                  <a:gd name="T49" fmla="*/ 8 h 73"/>
                  <a:gd name="T50" fmla="*/ 9 w 34"/>
                  <a:gd name="T51" fmla="*/ 8 h 73"/>
                  <a:gd name="T52" fmla="*/ 9 w 34"/>
                  <a:gd name="T53" fmla="*/ 8 h 73"/>
                  <a:gd name="T54" fmla="*/ 7 w 34"/>
                  <a:gd name="T55" fmla="*/ 6 h 73"/>
                  <a:gd name="T56" fmla="*/ 7 w 34"/>
                  <a:gd name="T57" fmla="*/ 6 h 73"/>
                  <a:gd name="T58" fmla="*/ 6 w 34"/>
                  <a:gd name="T59" fmla="*/ 6 h 73"/>
                  <a:gd name="T60" fmla="*/ 6 w 34"/>
                  <a:gd name="T61" fmla="*/ 4 h 73"/>
                  <a:gd name="T62" fmla="*/ 4 w 34"/>
                  <a:gd name="T63" fmla="*/ 4 h 73"/>
                  <a:gd name="T64" fmla="*/ 2 w 34"/>
                  <a:gd name="T65" fmla="*/ 2 h 73"/>
                  <a:gd name="T66" fmla="*/ 2 w 34"/>
                  <a:gd name="T67" fmla="*/ 2 h 73"/>
                  <a:gd name="T68" fmla="*/ 0 w 34"/>
                  <a:gd name="T69" fmla="*/ 0 h 73"/>
                  <a:gd name="T70" fmla="*/ 17 w 34"/>
                  <a:gd name="T71" fmla="*/ 73 h 73"/>
                  <a:gd name="T72" fmla="*/ 17 w 34"/>
                  <a:gd name="T73" fmla="*/ 73 h 7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4"/>
                  <a:gd name="T112" fmla="*/ 0 h 73"/>
                  <a:gd name="T113" fmla="*/ 34 w 34"/>
                  <a:gd name="T114" fmla="*/ 73 h 7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4" h="73">
                    <a:moveTo>
                      <a:pt x="17" y="73"/>
                    </a:moveTo>
                    <a:lnTo>
                      <a:pt x="34" y="0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9" y="4"/>
                    </a:lnTo>
                    <a:lnTo>
                      <a:pt x="29" y="6"/>
                    </a:lnTo>
                    <a:lnTo>
                      <a:pt x="27" y="6"/>
                    </a:lnTo>
                    <a:lnTo>
                      <a:pt x="25" y="8"/>
                    </a:lnTo>
                    <a:lnTo>
                      <a:pt x="23" y="8"/>
                    </a:lnTo>
                    <a:lnTo>
                      <a:pt x="21" y="8"/>
                    </a:lnTo>
                    <a:lnTo>
                      <a:pt x="19" y="8"/>
                    </a:lnTo>
                    <a:lnTo>
                      <a:pt x="17" y="10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11" y="8"/>
                    </a:lnTo>
                    <a:lnTo>
                      <a:pt x="9" y="8"/>
                    </a:lnTo>
                    <a:lnTo>
                      <a:pt x="7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7" y="7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91" name="Rectangle 120">
                <a:extLst>
                  <a:ext uri="{FF2B5EF4-FFF2-40B4-BE49-F238E27FC236}">
                    <a16:creationId xmlns:a16="http://schemas.microsoft.com/office/drawing/2014/main" id="{B5B40FE6-EBE2-49B6-BDEA-EF4F450F12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9" y="3373"/>
                <a:ext cx="38" cy="10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7792" name="Rectangle 121">
                <a:extLst>
                  <a:ext uri="{FF2B5EF4-FFF2-40B4-BE49-F238E27FC236}">
                    <a16:creationId xmlns:a16="http://schemas.microsoft.com/office/drawing/2014/main" id="{EF04AD01-7CE1-43F8-9E6C-369E9BCD23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9" y="3373"/>
                <a:ext cx="39" cy="10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7793" name="Rectangle 122">
                <a:extLst>
                  <a:ext uri="{FF2B5EF4-FFF2-40B4-BE49-F238E27FC236}">
                    <a16:creationId xmlns:a16="http://schemas.microsoft.com/office/drawing/2014/main" id="{32C4A7C7-BD48-4B0C-A548-1DAE8BB0DA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0" y="3373"/>
                <a:ext cx="38" cy="10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7794" name="Rectangle 123">
                <a:extLst>
                  <a:ext uri="{FF2B5EF4-FFF2-40B4-BE49-F238E27FC236}">
                    <a16:creationId xmlns:a16="http://schemas.microsoft.com/office/drawing/2014/main" id="{8666BBAB-806F-40D8-A636-CBF507D2B3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0" y="3373"/>
                <a:ext cx="37" cy="10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7795" name="Rectangle 124">
                <a:extLst>
                  <a:ext uri="{FF2B5EF4-FFF2-40B4-BE49-F238E27FC236}">
                    <a16:creationId xmlns:a16="http://schemas.microsoft.com/office/drawing/2014/main" id="{8A0FFAA3-61FF-43DF-AA3E-1797B657CF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3" y="3373"/>
                <a:ext cx="34" cy="10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7796" name="Freeform 125">
                <a:extLst>
                  <a:ext uri="{FF2B5EF4-FFF2-40B4-BE49-F238E27FC236}">
                    <a16:creationId xmlns:a16="http://schemas.microsoft.com/office/drawing/2014/main" id="{17471695-EE9E-47E2-A840-079D60BF92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3" y="3362"/>
                <a:ext cx="73" cy="32"/>
              </a:xfrm>
              <a:custGeom>
                <a:avLst/>
                <a:gdLst>
                  <a:gd name="T0" fmla="*/ 0 w 73"/>
                  <a:gd name="T1" fmla="*/ 15 h 32"/>
                  <a:gd name="T2" fmla="*/ 73 w 73"/>
                  <a:gd name="T3" fmla="*/ 32 h 32"/>
                  <a:gd name="T4" fmla="*/ 73 w 73"/>
                  <a:gd name="T5" fmla="*/ 32 h 32"/>
                  <a:gd name="T6" fmla="*/ 71 w 73"/>
                  <a:gd name="T7" fmla="*/ 32 h 32"/>
                  <a:gd name="T8" fmla="*/ 71 w 73"/>
                  <a:gd name="T9" fmla="*/ 30 h 32"/>
                  <a:gd name="T10" fmla="*/ 71 w 73"/>
                  <a:gd name="T11" fmla="*/ 28 h 32"/>
                  <a:gd name="T12" fmla="*/ 69 w 73"/>
                  <a:gd name="T13" fmla="*/ 28 h 32"/>
                  <a:gd name="T14" fmla="*/ 69 w 73"/>
                  <a:gd name="T15" fmla="*/ 26 h 32"/>
                  <a:gd name="T16" fmla="*/ 67 w 73"/>
                  <a:gd name="T17" fmla="*/ 26 h 32"/>
                  <a:gd name="T18" fmla="*/ 67 w 73"/>
                  <a:gd name="T19" fmla="*/ 24 h 32"/>
                  <a:gd name="T20" fmla="*/ 67 w 73"/>
                  <a:gd name="T21" fmla="*/ 24 h 32"/>
                  <a:gd name="T22" fmla="*/ 67 w 73"/>
                  <a:gd name="T23" fmla="*/ 23 h 32"/>
                  <a:gd name="T24" fmla="*/ 65 w 73"/>
                  <a:gd name="T25" fmla="*/ 23 h 32"/>
                  <a:gd name="T26" fmla="*/ 65 w 73"/>
                  <a:gd name="T27" fmla="*/ 21 h 32"/>
                  <a:gd name="T28" fmla="*/ 65 w 73"/>
                  <a:gd name="T29" fmla="*/ 21 h 32"/>
                  <a:gd name="T30" fmla="*/ 65 w 73"/>
                  <a:gd name="T31" fmla="*/ 19 h 32"/>
                  <a:gd name="T32" fmla="*/ 65 w 73"/>
                  <a:gd name="T33" fmla="*/ 17 h 32"/>
                  <a:gd name="T34" fmla="*/ 65 w 73"/>
                  <a:gd name="T35" fmla="*/ 17 h 32"/>
                  <a:gd name="T36" fmla="*/ 65 w 73"/>
                  <a:gd name="T37" fmla="*/ 15 h 32"/>
                  <a:gd name="T38" fmla="*/ 65 w 73"/>
                  <a:gd name="T39" fmla="*/ 15 h 32"/>
                  <a:gd name="T40" fmla="*/ 65 w 73"/>
                  <a:gd name="T41" fmla="*/ 13 h 32"/>
                  <a:gd name="T42" fmla="*/ 65 w 73"/>
                  <a:gd name="T43" fmla="*/ 13 h 32"/>
                  <a:gd name="T44" fmla="*/ 65 w 73"/>
                  <a:gd name="T45" fmla="*/ 11 h 32"/>
                  <a:gd name="T46" fmla="*/ 65 w 73"/>
                  <a:gd name="T47" fmla="*/ 11 h 32"/>
                  <a:gd name="T48" fmla="*/ 65 w 73"/>
                  <a:gd name="T49" fmla="*/ 9 h 32"/>
                  <a:gd name="T50" fmla="*/ 67 w 73"/>
                  <a:gd name="T51" fmla="*/ 9 h 32"/>
                  <a:gd name="T52" fmla="*/ 67 w 73"/>
                  <a:gd name="T53" fmla="*/ 7 h 32"/>
                  <a:gd name="T54" fmla="*/ 67 w 73"/>
                  <a:gd name="T55" fmla="*/ 7 h 32"/>
                  <a:gd name="T56" fmla="*/ 67 w 73"/>
                  <a:gd name="T57" fmla="*/ 5 h 32"/>
                  <a:gd name="T58" fmla="*/ 69 w 73"/>
                  <a:gd name="T59" fmla="*/ 3 h 32"/>
                  <a:gd name="T60" fmla="*/ 69 w 73"/>
                  <a:gd name="T61" fmla="*/ 3 h 32"/>
                  <a:gd name="T62" fmla="*/ 71 w 73"/>
                  <a:gd name="T63" fmla="*/ 1 h 32"/>
                  <a:gd name="T64" fmla="*/ 71 w 73"/>
                  <a:gd name="T65" fmla="*/ 1 h 32"/>
                  <a:gd name="T66" fmla="*/ 71 w 73"/>
                  <a:gd name="T67" fmla="*/ 0 h 32"/>
                  <a:gd name="T68" fmla="*/ 73 w 73"/>
                  <a:gd name="T69" fmla="*/ 0 h 32"/>
                  <a:gd name="T70" fmla="*/ 0 w 73"/>
                  <a:gd name="T71" fmla="*/ 15 h 32"/>
                  <a:gd name="T72" fmla="*/ 0 w 73"/>
                  <a:gd name="T73" fmla="*/ 15 h 3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73"/>
                  <a:gd name="T112" fmla="*/ 0 h 32"/>
                  <a:gd name="T113" fmla="*/ 73 w 73"/>
                  <a:gd name="T114" fmla="*/ 32 h 3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73" h="32">
                    <a:moveTo>
                      <a:pt x="0" y="15"/>
                    </a:moveTo>
                    <a:lnTo>
                      <a:pt x="73" y="32"/>
                    </a:lnTo>
                    <a:lnTo>
                      <a:pt x="71" y="32"/>
                    </a:lnTo>
                    <a:lnTo>
                      <a:pt x="71" y="30"/>
                    </a:lnTo>
                    <a:lnTo>
                      <a:pt x="71" y="28"/>
                    </a:lnTo>
                    <a:lnTo>
                      <a:pt x="69" y="28"/>
                    </a:lnTo>
                    <a:lnTo>
                      <a:pt x="69" y="26"/>
                    </a:lnTo>
                    <a:lnTo>
                      <a:pt x="67" y="26"/>
                    </a:lnTo>
                    <a:lnTo>
                      <a:pt x="67" y="24"/>
                    </a:lnTo>
                    <a:lnTo>
                      <a:pt x="67" y="23"/>
                    </a:lnTo>
                    <a:lnTo>
                      <a:pt x="65" y="23"/>
                    </a:lnTo>
                    <a:lnTo>
                      <a:pt x="65" y="21"/>
                    </a:lnTo>
                    <a:lnTo>
                      <a:pt x="65" y="19"/>
                    </a:lnTo>
                    <a:lnTo>
                      <a:pt x="65" y="17"/>
                    </a:lnTo>
                    <a:lnTo>
                      <a:pt x="65" y="15"/>
                    </a:lnTo>
                    <a:lnTo>
                      <a:pt x="65" y="13"/>
                    </a:lnTo>
                    <a:lnTo>
                      <a:pt x="65" y="11"/>
                    </a:lnTo>
                    <a:lnTo>
                      <a:pt x="65" y="9"/>
                    </a:lnTo>
                    <a:lnTo>
                      <a:pt x="67" y="9"/>
                    </a:lnTo>
                    <a:lnTo>
                      <a:pt x="67" y="7"/>
                    </a:lnTo>
                    <a:lnTo>
                      <a:pt x="67" y="5"/>
                    </a:lnTo>
                    <a:lnTo>
                      <a:pt x="69" y="3"/>
                    </a:lnTo>
                    <a:lnTo>
                      <a:pt x="71" y="1"/>
                    </a:lnTo>
                    <a:lnTo>
                      <a:pt x="71" y="0"/>
                    </a:lnTo>
                    <a:lnTo>
                      <a:pt x="73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97" name="Freeform 126">
                <a:extLst>
                  <a:ext uri="{FF2B5EF4-FFF2-40B4-BE49-F238E27FC236}">
                    <a16:creationId xmlns:a16="http://schemas.microsoft.com/office/drawing/2014/main" id="{F01BD2E0-2307-481A-9801-B4038D0E74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5" y="3348"/>
                <a:ext cx="29" cy="31"/>
              </a:xfrm>
              <a:custGeom>
                <a:avLst/>
                <a:gdLst>
                  <a:gd name="T0" fmla="*/ 23 w 29"/>
                  <a:gd name="T1" fmla="*/ 0 h 31"/>
                  <a:gd name="T2" fmla="*/ 29 w 29"/>
                  <a:gd name="T3" fmla="*/ 8 h 31"/>
                  <a:gd name="T4" fmla="*/ 6 w 29"/>
                  <a:gd name="T5" fmla="*/ 31 h 31"/>
                  <a:gd name="T6" fmla="*/ 0 w 29"/>
                  <a:gd name="T7" fmla="*/ 25 h 31"/>
                  <a:gd name="T8" fmla="*/ 23 w 29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1"/>
                  <a:gd name="T17" fmla="*/ 29 w 2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1">
                    <a:moveTo>
                      <a:pt x="23" y="0"/>
                    </a:moveTo>
                    <a:lnTo>
                      <a:pt x="29" y="8"/>
                    </a:lnTo>
                    <a:lnTo>
                      <a:pt x="6" y="31"/>
                    </a:lnTo>
                    <a:lnTo>
                      <a:pt x="0" y="2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98" name="Freeform 127">
                <a:extLst>
                  <a:ext uri="{FF2B5EF4-FFF2-40B4-BE49-F238E27FC236}">
                    <a16:creationId xmlns:a16="http://schemas.microsoft.com/office/drawing/2014/main" id="{87D660F6-293F-48FA-AAE1-603A87497C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4" y="3310"/>
                <a:ext cx="30" cy="30"/>
              </a:xfrm>
              <a:custGeom>
                <a:avLst/>
                <a:gdLst>
                  <a:gd name="T0" fmla="*/ 23 w 30"/>
                  <a:gd name="T1" fmla="*/ 0 h 30"/>
                  <a:gd name="T2" fmla="*/ 30 w 30"/>
                  <a:gd name="T3" fmla="*/ 6 h 30"/>
                  <a:gd name="T4" fmla="*/ 5 w 30"/>
                  <a:gd name="T5" fmla="*/ 30 h 30"/>
                  <a:gd name="T6" fmla="*/ 0 w 30"/>
                  <a:gd name="T7" fmla="*/ 25 h 30"/>
                  <a:gd name="T8" fmla="*/ 23 w 30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30"/>
                  <a:gd name="T17" fmla="*/ 30 w 30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30">
                    <a:moveTo>
                      <a:pt x="23" y="0"/>
                    </a:moveTo>
                    <a:lnTo>
                      <a:pt x="30" y="6"/>
                    </a:lnTo>
                    <a:lnTo>
                      <a:pt x="5" y="30"/>
                    </a:lnTo>
                    <a:lnTo>
                      <a:pt x="0" y="2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99" name="Freeform 128">
                <a:extLst>
                  <a:ext uri="{FF2B5EF4-FFF2-40B4-BE49-F238E27FC236}">
                    <a16:creationId xmlns:a16="http://schemas.microsoft.com/office/drawing/2014/main" id="{DAC54A32-79B8-4F19-B1B8-06FCDDC1C6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3271"/>
                <a:ext cx="31" cy="31"/>
              </a:xfrm>
              <a:custGeom>
                <a:avLst/>
                <a:gdLst>
                  <a:gd name="T0" fmla="*/ 23 w 31"/>
                  <a:gd name="T1" fmla="*/ 0 h 31"/>
                  <a:gd name="T2" fmla="*/ 31 w 31"/>
                  <a:gd name="T3" fmla="*/ 6 h 31"/>
                  <a:gd name="T4" fmla="*/ 6 w 31"/>
                  <a:gd name="T5" fmla="*/ 31 h 31"/>
                  <a:gd name="T6" fmla="*/ 0 w 31"/>
                  <a:gd name="T7" fmla="*/ 23 h 31"/>
                  <a:gd name="T8" fmla="*/ 23 w 31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31"/>
                  <a:gd name="T17" fmla="*/ 31 w 31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31">
                    <a:moveTo>
                      <a:pt x="23" y="0"/>
                    </a:moveTo>
                    <a:lnTo>
                      <a:pt x="31" y="6"/>
                    </a:lnTo>
                    <a:lnTo>
                      <a:pt x="6" y="31"/>
                    </a:lnTo>
                    <a:lnTo>
                      <a:pt x="0" y="2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00" name="Freeform 129">
                <a:extLst>
                  <a:ext uri="{FF2B5EF4-FFF2-40B4-BE49-F238E27FC236}">
                    <a16:creationId xmlns:a16="http://schemas.microsoft.com/office/drawing/2014/main" id="{F7697255-46A8-4BB2-A763-FC0BA358DB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0" y="3246"/>
                <a:ext cx="16" cy="18"/>
              </a:xfrm>
              <a:custGeom>
                <a:avLst/>
                <a:gdLst>
                  <a:gd name="T0" fmla="*/ 10 w 16"/>
                  <a:gd name="T1" fmla="*/ 0 h 18"/>
                  <a:gd name="T2" fmla="*/ 0 w 16"/>
                  <a:gd name="T3" fmla="*/ 10 h 18"/>
                  <a:gd name="T4" fmla="*/ 6 w 16"/>
                  <a:gd name="T5" fmla="*/ 18 h 18"/>
                  <a:gd name="T6" fmla="*/ 16 w 16"/>
                  <a:gd name="T7" fmla="*/ 6 h 18"/>
                  <a:gd name="T8" fmla="*/ 10 w 1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8"/>
                  <a:gd name="T17" fmla="*/ 16 w 16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8">
                    <a:moveTo>
                      <a:pt x="10" y="0"/>
                    </a:moveTo>
                    <a:lnTo>
                      <a:pt x="0" y="10"/>
                    </a:lnTo>
                    <a:lnTo>
                      <a:pt x="6" y="18"/>
                    </a:lnTo>
                    <a:lnTo>
                      <a:pt x="16" y="6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01" name="Freeform 130">
                <a:extLst>
                  <a:ext uri="{FF2B5EF4-FFF2-40B4-BE49-F238E27FC236}">
                    <a16:creationId xmlns:a16="http://schemas.microsoft.com/office/drawing/2014/main" id="{C67FA5D9-E09B-44AE-9D9B-1BBA728E65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1" y="3208"/>
                <a:ext cx="63" cy="63"/>
              </a:xfrm>
              <a:custGeom>
                <a:avLst/>
                <a:gdLst>
                  <a:gd name="T0" fmla="*/ 63 w 63"/>
                  <a:gd name="T1" fmla="*/ 0 h 63"/>
                  <a:gd name="T2" fmla="*/ 0 w 63"/>
                  <a:gd name="T3" fmla="*/ 40 h 63"/>
                  <a:gd name="T4" fmla="*/ 0 w 63"/>
                  <a:gd name="T5" fmla="*/ 40 h 63"/>
                  <a:gd name="T6" fmla="*/ 2 w 63"/>
                  <a:gd name="T7" fmla="*/ 40 h 63"/>
                  <a:gd name="T8" fmla="*/ 4 w 63"/>
                  <a:gd name="T9" fmla="*/ 40 h 63"/>
                  <a:gd name="T10" fmla="*/ 5 w 63"/>
                  <a:gd name="T11" fmla="*/ 40 h 63"/>
                  <a:gd name="T12" fmla="*/ 5 w 63"/>
                  <a:gd name="T13" fmla="*/ 40 h 63"/>
                  <a:gd name="T14" fmla="*/ 7 w 63"/>
                  <a:gd name="T15" fmla="*/ 40 h 63"/>
                  <a:gd name="T16" fmla="*/ 7 w 63"/>
                  <a:gd name="T17" fmla="*/ 40 h 63"/>
                  <a:gd name="T18" fmla="*/ 9 w 63"/>
                  <a:gd name="T19" fmla="*/ 40 h 63"/>
                  <a:gd name="T20" fmla="*/ 11 w 63"/>
                  <a:gd name="T21" fmla="*/ 42 h 63"/>
                  <a:gd name="T22" fmla="*/ 11 w 63"/>
                  <a:gd name="T23" fmla="*/ 42 h 63"/>
                  <a:gd name="T24" fmla="*/ 13 w 63"/>
                  <a:gd name="T25" fmla="*/ 42 h 63"/>
                  <a:gd name="T26" fmla="*/ 13 w 63"/>
                  <a:gd name="T27" fmla="*/ 42 h 63"/>
                  <a:gd name="T28" fmla="*/ 15 w 63"/>
                  <a:gd name="T29" fmla="*/ 44 h 63"/>
                  <a:gd name="T30" fmla="*/ 15 w 63"/>
                  <a:gd name="T31" fmla="*/ 44 h 63"/>
                  <a:gd name="T32" fmla="*/ 17 w 63"/>
                  <a:gd name="T33" fmla="*/ 44 h 63"/>
                  <a:gd name="T34" fmla="*/ 17 w 63"/>
                  <a:gd name="T35" fmla="*/ 46 h 63"/>
                  <a:gd name="T36" fmla="*/ 17 w 63"/>
                  <a:gd name="T37" fmla="*/ 46 h 63"/>
                  <a:gd name="T38" fmla="*/ 19 w 63"/>
                  <a:gd name="T39" fmla="*/ 46 h 63"/>
                  <a:gd name="T40" fmla="*/ 19 w 63"/>
                  <a:gd name="T41" fmla="*/ 48 h 63"/>
                  <a:gd name="T42" fmla="*/ 19 w 63"/>
                  <a:gd name="T43" fmla="*/ 48 h 63"/>
                  <a:gd name="T44" fmla="*/ 21 w 63"/>
                  <a:gd name="T45" fmla="*/ 50 h 63"/>
                  <a:gd name="T46" fmla="*/ 21 w 63"/>
                  <a:gd name="T47" fmla="*/ 50 h 63"/>
                  <a:gd name="T48" fmla="*/ 21 w 63"/>
                  <a:gd name="T49" fmla="*/ 52 h 63"/>
                  <a:gd name="T50" fmla="*/ 23 w 63"/>
                  <a:gd name="T51" fmla="*/ 52 h 63"/>
                  <a:gd name="T52" fmla="*/ 23 w 63"/>
                  <a:gd name="T53" fmla="*/ 54 h 63"/>
                  <a:gd name="T54" fmla="*/ 23 w 63"/>
                  <a:gd name="T55" fmla="*/ 54 h 63"/>
                  <a:gd name="T56" fmla="*/ 23 w 63"/>
                  <a:gd name="T57" fmla="*/ 56 h 63"/>
                  <a:gd name="T58" fmla="*/ 23 w 63"/>
                  <a:gd name="T59" fmla="*/ 56 h 63"/>
                  <a:gd name="T60" fmla="*/ 23 w 63"/>
                  <a:gd name="T61" fmla="*/ 58 h 63"/>
                  <a:gd name="T62" fmla="*/ 23 w 63"/>
                  <a:gd name="T63" fmla="*/ 60 h 63"/>
                  <a:gd name="T64" fmla="*/ 25 w 63"/>
                  <a:gd name="T65" fmla="*/ 60 h 63"/>
                  <a:gd name="T66" fmla="*/ 25 w 63"/>
                  <a:gd name="T67" fmla="*/ 61 h 63"/>
                  <a:gd name="T68" fmla="*/ 25 w 63"/>
                  <a:gd name="T69" fmla="*/ 63 h 63"/>
                  <a:gd name="T70" fmla="*/ 63 w 63"/>
                  <a:gd name="T71" fmla="*/ 0 h 63"/>
                  <a:gd name="T72" fmla="*/ 63 w 63"/>
                  <a:gd name="T73" fmla="*/ 0 h 6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63"/>
                  <a:gd name="T112" fmla="*/ 0 h 63"/>
                  <a:gd name="T113" fmla="*/ 63 w 63"/>
                  <a:gd name="T114" fmla="*/ 63 h 6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63" h="63">
                    <a:moveTo>
                      <a:pt x="63" y="0"/>
                    </a:moveTo>
                    <a:lnTo>
                      <a:pt x="0" y="40"/>
                    </a:lnTo>
                    <a:lnTo>
                      <a:pt x="2" y="40"/>
                    </a:lnTo>
                    <a:lnTo>
                      <a:pt x="4" y="40"/>
                    </a:lnTo>
                    <a:lnTo>
                      <a:pt x="5" y="40"/>
                    </a:lnTo>
                    <a:lnTo>
                      <a:pt x="7" y="40"/>
                    </a:lnTo>
                    <a:lnTo>
                      <a:pt x="9" y="40"/>
                    </a:lnTo>
                    <a:lnTo>
                      <a:pt x="11" y="42"/>
                    </a:lnTo>
                    <a:lnTo>
                      <a:pt x="13" y="42"/>
                    </a:lnTo>
                    <a:lnTo>
                      <a:pt x="15" y="44"/>
                    </a:lnTo>
                    <a:lnTo>
                      <a:pt x="17" y="44"/>
                    </a:lnTo>
                    <a:lnTo>
                      <a:pt x="17" y="46"/>
                    </a:lnTo>
                    <a:lnTo>
                      <a:pt x="19" y="46"/>
                    </a:lnTo>
                    <a:lnTo>
                      <a:pt x="19" y="48"/>
                    </a:lnTo>
                    <a:lnTo>
                      <a:pt x="21" y="50"/>
                    </a:lnTo>
                    <a:lnTo>
                      <a:pt x="21" y="52"/>
                    </a:lnTo>
                    <a:lnTo>
                      <a:pt x="23" y="52"/>
                    </a:lnTo>
                    <a:lnTo>
                      <a:pt x="23" y="54"/>
                    </a:lnTo>
                    <a:lnTo>
                      <a:pt x="23" y="56"/>
                    </a:lnTo>
                    <a:lnTo>
                      <a:pt x="23" y="58"/>
                    </a:lnTo>
                    <a:lnTo>
                      <a:pt x="23" y="60"/>
                    </a:lnTo>
                    <a:lnTo>
                      <a:pt x="25" y="60"/>
                    </a:lnTo>
                    <a:lnTo>
                      <a:pt x="25" y="61"/>
                    </a:lnTo>
                    <a:lnTo>
                      <a:pt x="25" y="63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02" name="Rectangle 131">
                <a:extLst>
                  <a:ext uri="{FF2B5EF4-FFF2-40B4-BE49-F238E27FC236}">
                    <a16:creationId xmlns:a16="http://schemas.microsoft.com/office/drawing/2014/main" id="{5171BDDC-91A1-4809-97A0-895005E781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4" y="3001"/>
                <a:ext cx="8" cy="36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7803" name="Rectangle 132">
                <a:extLst>
                  <a:ext uri="{FF2B5EF4-FFF2-40B4-BE49-F238E27FC236}">
                    <a16:creationId xmlns:a16="http://schemas.microsoft.com/office/drawing/2014/main" id="{12B2F409-9D62-4BC0-BC82-E7CEBEA79F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4" y="3060"/>
                <a:ext cx="8" cy="37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7804" name="Rectangle 133">
                <a:extLst>
                  <a:ext uri="{FF2B5EF4-FFF2-40B4-BE49-F238E27FC236}">
                    <a16:creationId xmlns:a16="http://schemas.microsoft.com/office/drawing/2014/main" id="{594457BC-E5E8-4745-A71D-D4D01464C1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4" y="3120"/>
                <a:ext cx="8" cy="36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7805" name="Rectangle 134">
                <a:extLst>
                  <a:ext uri="{FF2B5EF4-FFF2-40B4-BE49-F238E27FC236}">
                    <a16:creationId xmlns:a16="http://schemas.microsoft.com/office/drawing/2014/main" id="{CC9B91E5-CE8E-47B2-BE2C-C11D86E55B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4" y="3179"/>
                <a:ext cx="8" cy="37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7806" name="Rectangle 135">
                <a:extLst>
                  <a:ext uri="{FF2B5EF4-FFF2-40B4-BE49-F238E27FC236}">
                    <a16:creationId xmlns:a16="http://schemas.microsoft.com/office/drawing/2014/main" id="{528CE824-87C2-467B-AF68-13B929EDF3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4" y="3239"/>
                <a:ext cx="8" cy="34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7807" name="Freeform 136">
                <a:extLst>
                  <a:ext uri="{FF2B5EF4-FFF2-40B4-BE49-F238E27FC236}">
                    <a16:creationId xmlns:a16="http://schemas.microsoft.com/office/drawing/2014/main" id="{3118A413-CEFF-45B6-B15B-E14A462EF4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1" y="3260"/>
                <a:ext cx="34" cy="73"/>
              </a:xfrm>
              <a:custGeom>
                <a:avLst/>
                <a:gdLst>
                  <a:gd name="T0" fmla="*/ 17 w 34"/>
                  <a:gd name="T1" fmla="*/ 73 h 73"/>
                  <a:gd name="T2" fmla="*/ 34 w 34"/>
                  <a:gd name="T3" fmla="*/ 0 h 73"/>
                  <a:gd name="T4" fmla="*/ 34 w 34"/>
                  <a:gd name="T5" fmla="*/ 0 h 73"/>
                  <a:gd name="T6" fmla="*/ 32 w 34"/>
                  <a:gd name="T7" fmla="*/ 2 h 73"/>
                  <a:gd name="T8" fmla="*/ 30 w 34"/>
                  <a:gd name="T9" fmla="*/ 2 h 73"/>
                  <a:gd name="T10" fmla="*/ 30 w 34"/>
                  <a:gd name="T11" fmla="*/ 4 h 73"/>
                  <a:gd name="T12" fmla="*/ 28 w 34"/>
                  <a:gd name="T13" fmla="*/ 4 h 73"/>
                  <a:gd name="T14" fmla="*/ 28 w 34"/>
                  <a:gd name="T15" fmla="*/ 4 h 73"/>
                  <a:gd name="T16" fmla="*/ 26 w 34"/>
                  <a:gd name="T17" fmla="*/ 6 h 73"/>
                  <a:gd name="T18" fmla="*/ 26 w 34"/>
                  <a:gd name="T19" fmla="*/ 6 h 73"/>
                  <a:gd name="T20" fmla="*/ 25 w 34"/>
                  <a:gd name="T21" fmla="*/ 6 h 73"/>
                  <a:gd name="T22" fmla="*/ 25 w 34"/>
                  <a:gd name="T23" fmla="*/ 6 h 73"/>
                  <a:gd name="T24" fmla="*/ 23 w 34"/>
                  <a:gd name="T25" fmla="*/ 8 h 73"/>
                  <a:gd name="T26" fmla="*/ 23 w 34"/>
                  <a:gd name="T27" fmla="*/ 8 h 73"/>
                  <a:gd name="T28" fmla="*/ 21 w 34"/>
                  <a:gd name="T29" fmla="*/ 8 h 73"/>
                  <a:gd name="T30" fmla="*/ 21 w 34"/>
                  <a:gd name="T31" fmla="*/ 8 h 73"/>
                  <a:gd name="T32" fmla="*/ 19 w 34"/>
                  <a:gd name="T33" fmla="*/ 8 h 73"/>
                  <a:gd name="T34" fmla="*/ 17 w 34"/>
                  <a:gd name="T35" fmla="*/ 8 h 73"/>
                  <a:gd name="T36" fmla="*/ 17 w 34"/>
                  <a:gd name="T37" fmla="*/ 8 h 73"/>
                  <a:gd name="T38" fmla="*/ 15 w 34"/>
                  <a:gd name="T39" fmla="*/ 8 h 73"/>
                  <a:gd name="T40" fmla="*/ 15 w 34"/>
                  <a:gd name="T41" fmla="*/ 8 h 73"/>
                  <a:gd name="T42" fmla="*/ 13 w 34"/>
                  <a:gd name="T43" fmla="*/ 8 h 73"/>
                  <a:gd name="T44" fmla="*/ 13 w 34"/>
                  <a:gd name="T45" fmla="*/ 8 h 73"/>
                  <a:gd name="T46" fmla="*/ 11 w 34"/>
                  <a:gd name="T47" fmla="*/ 8 h 73"/>
                  <a:gd name="T48" fmla="*/ 11 w 34"/>
                  <a:gd name="T49" fmla="*/ 8 h 73"/>
                  <a:gd name="T50" fmla="*/ 9 w 34"/>
                  <a:gd name="T51" fmla="*/ 6 h 73"/>
                  <a:gd name="T52" fmla="*/ 9 w 34"/>
                  <a:gd name="T53" fmla="*/ 6 h 73"/>
                  <a:gd name="T54" fmla="*/ 7 w 34"/>
                  <a:gd name="T55" fmla="*/ 6 h 73"/>
                  <a:gd name="T56" fmla="*/ 7 w 34"/>
                  <a:gd name="T57" fmla="*/ 6 h 73"/>
                  <a:gd name="T58" fmla="*/ 5 w 34"/>
                  <a:gd name="T59" fmla="*/ 4 h 73"/>
                  <a:gd name="T60" fmla="*/ 3 w 34"/>
                  <a:gd name="T61" fmla="*/ 4 h 73"/>
                  <a:gd name="T62" fmla="*/ 3 w 34"/>
                  <a:gd name="T63" fmla="*/ 4 h 73"/>
                  <a:gd name="T64" fmla="*/ 1 w 34"/>
                  <a:gd name="T65" fmla="*/ 2 h 73"/>
                  <a:gd name="T66" fmla="*/ 1 w 34"/>
                  <a:gd name="T67" fmla="*/ 2 h 73"/>
                  <a:gd name="T68" fmla="*/ 0 w 34"/>
                  <a:gd name="T69" fmla="*/ 0 h 73"/>
                  <a:gd name="T70" fmla="*/ 17 w 34"/>
                  <a:gd name="T71" fmla="*/ 73 h 73"/>
                  <a:gd name="T72" fmla="*/ 17 w 34"/>
                  <a:gd name="T73" fmla="*/ 73 h 7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4"/>
                  <a:gd name="T112" fmla="*/ 0 h 73"/>
                  <a:gd name="T113" fmla="*/ 34 w 34"/>
                  <a:gd name="T114" fmla="*/ 73 h 7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4" h="73">
                    <a:moveTo>
                      <a:pt x="17" y="73"/>
                    </a:moveTo>
                    <a:lnTo>
                      <a:pt x="34" y="0"/>
                    </a:lnTo>
                    <a:lnTo>
                      <a:pt x="32" y="2"/>
                    </a:lnTo>
                    <a:lnTo>
                      <a:pt x="30" y="2"/>
                    </a:lnTo>
                    <a:lnTo>
                      <a:pt x="30" y="4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5" y="6"/>
                    </a:lnTo>
                    <a:lnTo>
                      <a:pt x="23" y="8"/>
                    </a:lnTo>
                    <a:lnTo>
                      <a:pt x="21" y="8"/>
                    </a:lnTo>
                    <a:lnTo>
                      <a:pt x="19" y="8"/>
                    </a:lnTo>
                    <a:lnTo>
                      <a:pt x="17" y="8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11" y="8"/>
                    </a:lnTo>
                    <a:lnTo>
                      <a:pt x="9" y="6"/>
                    </a:lnTo>
                    <a:lnTo>
                      <a:pt x="7" y="6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7" y="7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08" name="Rectangle 137">
                <a:extLst>
                  <a:ext uri="{FF2B5EF4-FFF2-40B4-BE49-F238E27FC236}">
                    <a16:creationId xmlns:a16="http://schemas.microsoft.com/office/drawing/2014/main" id="{BBA27C5D-AA02-494E-96FA-F0961CEAA0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9" y="2999"/>
                <a:ext cx="39" cy="10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7809" name="Rectangle 138">
                <a:extLst>
                  <a:ext uri="{FF2B5EF4-FFF2-40B4-BE49-F238E27FC236}">
                    <a16:creationId xmlns:a16="http://schemas.microsoft.com/office/drawing/2014/main" id="{9CBE87B3-EDB9-4D33-9240-9648C0B11B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0" y="2999"/>
                <a:ext cx="38" cy="10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7810" name="Rectangle 139">
                <a:extLst>
                  <a:ext uri="{FF2B5EF4-FFF2-40B4-BE49-F238E27FC236}">
                    <a16:creationId xmlns:a16="http://schemas.microsoft.com/office/drawing/2014/main" id="{EDC4C51F-37EE-4C4D-B277-5828FAA4D2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0" y="2999"/>
                <a:ext cx="39" cy="10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7811" name="Rectangle 140">
                <a:extLst>
                  <a:ext uri="{FF2B5EF4-FFF2-40B4-BE49-F238E27FC236}">
                    <a16:creationId xmlns:a16="http://schemas.microsoft.com/office/drawing/2014/main" id="{5FBFA45C-7A4F-4B49-A9F4-8CBA2CCDFD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1" y="2999"/>
                <a:ext cx="36" cy="10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7812" name="Rectangle 141">
                <a:extLst>
                  <a:ext uri="{FF2B5EF4-FFF2-40B4-BE49-F238E27FC236}">
                    <a16:creationId xmlns:a16="http://schemas.microsoft.com/office/drawing/2014/main" id="{25AD5783-383B-48B0-826B-CCC6562A4D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" y="2999"/>
                <a:ext cx="35" cy="10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7813" name="Freeform 142">
                <a:extLst>
                  <a:ext uri="{FF2B5EF4-FFF2-40B4-BE49-F238E27FC236}">
                    <a16:creationId xmlns:a16="http://schemas.microsoft.com/office/drawing/2014/main" id="{FF003249-557A-4E3C-8EDE-CF39C85B72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987"/>
                <a:ext cx="73" cy="33"/>
              </a:xfrm>
              <a:custGeom>
                <a:avLst/>
                <a:gdLst>
                  <a:gd name="T0" fmla="*/ 0 w 73"/>
                  <a:gd name="T1" fmla="*/ 16 h 33"/>
                  <a:gd name="T2" fmla="*/ 73 w 73"/>
                  <a:gd name="T3" fmla="*/ 33 h 33"/>
                  <a:gd name="T4" fmla="*/ 73 w 73"/>
                  <a:gd name="T5" fmla="*/ 33 h 33"/>
                  <a:gd name="T6" fmla="*/ 71 w 73"/>
                  <a:gd name="T7" fmla="*/ 31 h 33"/>
                  <a:gd name="T8" fmla="*/ 71 w 73"/>
                  <a:gd name="T9" fmla="*/ 31 h 33"/>
                  <a:gd name="T10" fmla="*/ 69 w 73"/>
                  <a:gd name="T11" fmla="*/ 29 h 33"/>
                  <a:gd name="T12" fmla="*/ 69 w 73"/>
                  <a:gd name="T13" fmla="*/ 29 h 33"/>
                  <a:gd name="T14" fmla="*/ 69 w 73"/>
                  <a:gd name="T15" fmla="*/ 27 h 33"/>
                  <a:gd name="T16" fmla="*/ 67 w 73"/>
                  <a:gd name="T17" fmla="*/ 27 h 33"/>
                  <a:gd name="T18" fmla="*/ 67 w 73"/>
                  <a:gd name="T19" fmla="*/ 25 h 33"/>
                  <a:gd name="T20" fmla="*/ 67 w 73"/>
                  <a:gd name="T21" fmla="*/ 23 h 33"/>
                  <a:gd name="T22" fmla="*/ 67 w 73"/>
                  <a:gd name="T23" fmla="*/ 23 h 33"/>
                  <a:gd name="T24" fmla="*/ 65 w 73"/>
                  <a:gd name="T25" fmla="*/ 22 h 33"/>
                  <a:gd name="T26" fmla="*/ 65 w 73"/>
                  <a:gd name="T27" fmla="*/ 22 h 33"/>
                  <a:gd name="T28" fmla="*/ 65 w 73"/>
                  <a:gd name="T29" fmla="*/ 20 h 33"/>
                  <a:gd name="T30" fmla="*/ 65 w 73"/>
                  <a:gd name="T31" fmla="*/ 20 h 33"/>
                  <a:gd name="T32" fmla="*/ 65 w 73"/>
                  <a:gd name="T33" fmla="*/ 18 h 33"/>
                  <a:gd name="T34" fmla="*/ 65 w 73"/>
                  <a:gd name="T35" fmla="*/ 18 h 33"/>
                  <a:gd name="T36" fmla="*/ 65 w 73"/>
                  <a:gd name="T37" fmla="*/ 16 h 33"/>
                  <a:gd name="T38" fmla="*/ 65 w 73"/>
                  <a:gd name="T39" fmla="*/ 16 h 33"/>
                  <a:gd name="T40" fmla="*/ 65 w 73"/>
                  <a:gd name="T41" fmla="*/ 14 h 33"/>
                  <a:gd name="T42" fmla="*/ 65 w 73"/>
                  <a:gd name="T43" fmla="*/ 14 h 33"/>
                  <a:gd name="T44" fmla="*/ 65 w 73"/>
                  <a:gd name="T45" fmla="*/ 12 h 33"/>
                  <a:gd name="T46" fmla="*/ 65 w 73"/>
                  <a:gd name="T47" fmla="*/ 10 h 33"/>
                  <a:gd name="T48" fmla="*/ 65 w 73"/>
                  <a:gd name="T49" fmla="*/ 10 h 33"/>
                  <a:gd name="T50" fmla="*/ 67 w 73"/>
                  <a:gd name="T51" fmla="*/ 8 h 33"/>
                  <a:gd name="T52" fmla="*/ 67 w 73"/>
                  <a:gd name="T53" fmla="*/ 8 h 33"/>
                  <a:gd name="T54" fmla="*/ 67 w 73"/>
                  <a:gd name="T55" fmla="*/ 6 h 33"/>
                  <a:gd name="T56" fmla="*/ 67 w 73"/>
                  <a:gd name="T57" fmla="*/ 6 h 33"/>
                  <a:gd name="T58" fmla="*/ 69 w 73"/>
                  <a:gd name="T59" fmla="*/ 4 h 33"/>
                  <a:gd name="T60" fmla="*/ 69 w 73"/>
                  <a:gd name="T61" fmla="*/ 4 h 33"/>
                  <a:gd name="T62" fmla="*/ 69 w 73"/>
                  <a:gd name="T63" fmla="*/ 2 h 33"/>
                  <a:gd name="T64" fmla="*/ 71 w 73"/>
                  <a:gd name="T65" fmla="*/ 2 h 33"/>
                  <a:gd name="T66" fmla="*/ 71 w 73"/>
                  <a:gd name="T67" fmla="*/ 0 h 33"/>
                  <a:gd name="T68" fmla="*/ 73 w 73"/>
                  <a:gd name="T69" fmla="*/ 0 h 33"/>
                  <a:gd name="T70" fmla="*/ 0 w 73"/>
                  <a:gd name="T71" fmla="*/ 16 h 33"/>
                  <a:gd name="T72" fmla="*/ 0 w 73"/>
                  <a:gd name="T73" fmla="*/ 16 h 3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73"/>
                  <a:gd name="T112" fmla="*/ 0 h 33"/>
                  <a:gd name="T113" fmla="*/ 73 w 73"/>
                  <a:gd name="T114" fmla="*/ 33 h 3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73" h="33">
                    <a:moveTo>
                      <a:pt x="0" y="16"/>
                    </a:moveTo>
                    <a:lnTo>
                      <a:pt x="73" y="33"/>
                    </a:lnTo>
                    <a:lnTo>
                      <a:pt x="71" y="31"/>
                    </a:lnTo>
                    <a:lnTo>
                      <a:pt x="69" y="29"/>
                    </a:lnTo>
                    <a:lnTo>
                      <a:pt x="69" y="27"/>
                    </a:lnTo>
                    <a:lnTo>
                      <a:pt x="67" y="27"/>
                    </a:lnTo>
                    <a:lnTo>
                      <a:pt x="67" y="25"/>
                    </a:lnTo>
                    <a:lnTo>
                      <a:pt x="67" y="23"/>
                    </a:lnTo>
                    <a:lnTo>
                      <a:pt x="65" y="22"/>
                    </a:lnTo>
                    <a:lnTo>
                      <a:pt x="65" y="20"/>
                    </a:lnTo>
                    <a:lnTo>
                      <a:pt x="65" y="18"/>
                    </a:lnTo>
                    <a:lnTo>
                      <a:pt x="65" y="16"/>
                    </a:lnTo>
                    <a:lnTo>
                      <a:pt x="65" y="14"/>
                    </a:lnTo>
                    <a:lnTo>
                      <a:pt x="65" y="12"/>
                    </a:lnTo>
                    <a:lnTo>
                      <a:pt x="65" y="10"/>
                    </a:lnTo>
                    <a:lnTo>
                      <a:pt x="67" y="8"/>
                    </a:lnTo>
                    <a:lnTo>
                      <a:pt x="67" y="6"/>
                    </a:lnTo>
                    <a:lnTo>
                      <a:pt x="69" y="4"/>
                    </a:lnTo>
                    <a:lnTo>
                      <a:pt x="69" y="2"/>
                    </a:lnTo>
                    <a:lnTo>
                      <a:pt x="71" y="2"/>
                    </a:lnTo>
                    <a:lnTo>
                      <a:pt x="71" y="0"/>
                    </a:lnTo>
                    <a:lnTo>
                      <a:pt x="73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14" name="Freeform 143">
                <a:extLst>
                  <a:ext uri="{FF2B5EF4-FFF2-40B4-BE49-F238E27FC236}">
                    <a16:creationId xmlns:a16="http://schemas.microsoft.com/office/drawing/2014/main" id="{D1F569B4-5875-4B6F-9F78-A0F47D5F10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4" y="2974"/>
                <a:ext cx="31" cy="31"/>
              </a:xfrm>
              <a:custGeom>
                <a:avLst/>
                <a:gdLst>
                  <a:gd name="T0" fmla="*/ 25 w 31"/>
                  <a:gd name="T1" fmla="*/ 0 h 31"/>
                  <a:gd name="T2" fmla="*/ 31 w 31"/>
                  <a:gd name="T3" fmla="*/ 6 h 31"/>
                  <a:gd name="T4" fmla="*/ 8 w 31"/>
                  <a:gd name="T5" fmla="*/ 31 h 31"/>
                  <a:gd name="T6" fmla="*/ 0 w 31"/>
                  <a:gd name="T7" fmla="*/ 25 h 31"/>
                  <a:gd name="T8" fmla="*/ 25 w 31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31"/>
                  <a:gd name="T17" fmla="*/ 31 w 31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31">
                    <a:moveTo>
                      <a:pt x="25" y="0"/>
                    </a:moveTo>
                    <a:lnTo>
                      <a:pt x="31" y="6"/>
                    </a:lnTo>
                    <a:lnTo>
                      <a:pt x="8" y="31"/>
                    </a:lnTo>
                    <a:lnTo>
                      <a:pt x="0" y="2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15" name="Freeform 144">
                <a:extLst>
                  <a:ext uri="{FF2B5EF4-FFF2-40B4-BE49-F238E27FC236}">
                    <a16:creationId xmlns:a16="http://schemas.microsoft.com/office/drawing/2014/main" id="{C79510B9-B530-4040-9DA1-144CC19435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4" y="2936"/>
                <a:ext cx="29" cy="30"/>
              </a:xfrm>
              <a:custGeom>
                <a:avLst/>
                <a:gdLst>
                  <a:gd name="T0" fmla="*/ 23 w 29"/>
                  <a:gd name="T1" fmla="*/ 0 h 30"/>
                  <a:gd name="T2" fmla="*/ 29 w 29"/>
                  <a:gd name="T3" fmla="*/ 5 h 30"/>
                  <a:gd name="T4" fmla="*/ 6 w 29"/>
                  <a:gd name="T5" fmla="*/ 30 h 30"/>
                  <a:gd name="T6" fmla="*/ 0 w 29"/>
                  <a:gd name="T7" fmla="*/ 23 h 30"/>
                  <a:gd name="T8" fmla="*/ 23 w 29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0"/>
                  <a:gd name="T17" fmla="*/ 29 w 29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0">
                    <a:moveTo>
                      <a:pt x="23" y="0"/>
                    </a:moveTo>
                    <a:lnTo>
                      <a:pt x="29" y="5"/>
                    </a:lnTo>
                    <a:lnTo>
                      <a:pt x="6" y="30"/>
                    </a:lnTo>
                    <a:lnTo>
                      <a:pt x="0" y="2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16" name="Freeform 145">
                <a:extLst>
                  <a:ext uri="{FF2B5EF4-FFF2-40B4-BE49-F238E27FC236}">
                    <a16:creationId xmlns:a16="http://schemas.microsoft.com/office/drawing/2014/main" id="{6B79F8A5-B7C3-4661-97B2-F69D1340C6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3" y="2897"/>
                <a:ext cx="28" cy="31"/>
              </a:xfrm>
              <a:custGeom>
                <a:avLst/>
                <a:gdLst>
                  <a:gd name="T0" fmla="*/ 23 w 28"/>
                  <a:gd name="T1" fmla="*/ 0 h 31"/>
                  <a:gd name="T2" fmla="*/ 28 w 28"/>
                  <a:gd name="T3" fmla="*/ 6 h 31"/>
                  <a:gd name="T4" fmla="*/ 5 w 28"/>
                  <a:gd name="T5" fmla="*/ 31 h 31"/>
                  <a:gd name="T6" fmla="*/ 0 w 28"/>
                  <a:gd name="T7" fmla="*/ 23 h 31"/>
                  <a:gd name="T8" fmla="*/ 23 w 28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31"/>
                  <a:gd name="T17" fmla="*/ 28 w 28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31">
                    <a:moveTo>
                      <a:pt x="23" y="0"/>
                    </a:moveTo>
                    <a:lnTo>
                      <a:pt x="28" y="6"/>
                    </a:lnTo>
                    <a:lnTo>
                      <a:pt x="5" y="31"/>
                    </a:lnTo>
                    <a:lnTo>
                      <a:pt x="0" y="2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17" name="Freeform 146">
                <a:extLst>
                  <a:ext uri="{FF2B5EF4-FFF2-40B4-BE49-F238E27FC236}">
                    <a16:creationId xmlns:a16="http://schemas.microsoft.com/office/drawing/2014/main" id="{E442B7B5-150B-4695-B54E-A59F7C8C54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1" y="2872"/>
                <a:ext cx="15" cy="16"/>
              </a:xfrm>
              <a:custGeom>
                <a:avLst/>
                <a:gdLst>
                  <a:gd name="T0" fmla="*/ 10 w 15"/>
                  <a:gd name="T1" fmla="*/ 0 h 16"/>
                  <a:gd name="T2" fmla="*/ 0 w 15"/>
                  <a:gd name="T3" fmla="*/ 10 h 16"/>
                  <a:gd name="T4" fmla="*/ 6 w 15"/>
                  <a:gd name="T5" fmla="*/ 16 h 16"/>
                  <a:gd name="T6" fmla="*/ 15 w 15"/>
                  <a:gd name="T7" fmla="*/ 6 h 16"/>
                  <a:gd name="T8" fmla="*/ 10 w 15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6"/>
                  <a:gd name="T17" fmla="*/ 15 w 15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6">
                    <a:moveTo>
                      <a:pt x="10" y="0"/>
                    </a:moveTo>
                    <a:lnTo>
                      <a:pt x="0" y="10"/>
                    </a:lnTo>
                    <a:lnTo>
                      <a:pt x="6" y="16"/>
                    </a:lnTo>
                    <a:lnTo>
                      <a:pt x="15" y="6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18" name="Freeform 147">
                <a:extLst>
                  <a:ext uri="{FF2B5EF4-FFF2-40B4-BE49-F238E27FC236}">
                    <a16:creationId xmlns:a16="http://schemas.microsoft.com/office/drawing/2014/main" id="{CEBD5BB6-F91D-4EF8-84E8-B9F3F3FFDB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1" y="2834"/>
                <a:ext cx="64" cy="63"/>
              </a:xfrm>
              <a:custGeom>
                <a:avLst/>
                <a:gdLst>
                  <a:gd name="T0" fmla="*/ 64 w 64"/>
                  <a:gd name="T1" fmla="*/ 0 h 63"/>
                  <a:gd name="T2" fmla="*/ 0 w 64"/>
                  <a:gd name="T3" fmla="*/ 38 h 63"/>
                  <a:gd name="T4" fmla="*/ 0 w 64"/>
                  <a:gd name="T5" fmla="*/ 38 h 63"/>
                  <a:gd name="T6" fmla="*/ 2 w 64"/>
                  <a:gd name="T7" fmla="*/ 40 h 63"/>
                  <a:gd name="T8" fmla="*/ 4 w 64"/>
                  <a:gd name="T9" fmla="*/ 40 h 63"/>
                  <a:gd name="T10" fmla="*/ 4 w 64"/>
                  <a:gd name="T11" fmla="*/ 40 h 63"/>
                  <a:gd name="T12" fmla="*/ 6 w 64"/>
                  <a:gd name="T13" fmla="*/ 40 h 63"/>
                  <a:gd name="T14" fmla="*/ 8 w 64"/>
                  <a:gd name="T15" fmla="*/ 40 h 63"/>
                  <a:gd name="T16" fmla="*/ 8 w 64"/>
                  <a:gd name="T17" fmla="*/ 40 h 63"/>
                  <a:gd name="T18" fmla="*/ 10 w 64"/>
                  <a:gd name="T19" fmla="*/ 40 h 63"/>
                  <a:gd name="T20" fmla="*/ 12 w 64"/>
                  <a:gd name="T21" fmla="*/ 40 h 63"/>
                  <a:gd name="T22" fmla="*/ 12 w 64"/>
                  <a:gd name="T23" fmla="*/ 42 h 63"/>
                  <a:gd name="T24" fmla="*/ 14 w 64"/>
                  <a:gd name="T25" fmla="*/ 42 h 63"/>
                  <a:gd name="T26" fmla="*/ 14 w 64"/>
                  <a:gd name="T27" fmla="*/ 42 h 63"/>
                  <a:gd name="T28" fmla="*/ 16 w 64"/>
                  <a:gd name="T29" fmla="*/ 42 h 63"/>
                  <a:gd name="T30" fmla="*/ 16 w 64"/>
                  <a:gd name="T31" fmla="*/ 44 h 63"/>
                  <a:gd name="T32" fmla="*/ 18 w 64"/>
                  <a:gd name="T33" fmla="*/ 44 h 63"/>
                  <a:gd name="T34" fmla="*/ 18 w 64"/>
                  <a:gd name="T35" fmla="*/ 44 h 63"/>
                  <a:gd name="T36" fmla="*/ 18 w 64"/>
                  <a:gd name="T37" fmla="*/ 46 h 63"/>
                  <a:gd name="T38" fmla="*/ 20 w 64"/>
                  <a:gd name="T39" fmla="*/ 46 h 63"/>
                  <a:gd name="T40" fmla="*/ 20 w 64"/>
                  <a:gd name="T41" fmla="*/ 46 h 63"/>
                  <a:gd name="T42" fmla="*/ 20 w 64"/>
                  <a:gd name="T43" fmla="*/ 48 h 63"/>
                  <a:gd name="T44" fmla="*/ 22 w 64"/>
                  <a:gd name="T45" fmla="*/ 48 h 63"/>
                  <a:gd name="T46" fmla="*/ 22 w 64"/>
                  <a:gd name="T47" fmla="*/ 50 h 63"/>
                  <a:gd name="T48" fmla="*/ 22 w 64"/>
                  <a:gd name="T49" fmla="*/ 50 h 63"/>
                  <a:gd name="T50" fmla="*/ 22 w 64"/>
                  <a:gd name="T51" fmla="*/ 52 h 63"/>
                  <a:gd name="T52" fmla="*/ 23 w 64"/>
                  <a:gd name="T53" fmla="*/ 52 h 63"/>
                  <a:gd name="T54" fmla="*/ 23 w 64"/>
                  <a:gd name="T55" fmla="*/ 54 h 63"/>
                  <a:gd name="T56" fmla="*/ 23 w 64"/>
                  <a:gd name="T57" fmla="*/ 56 h 63"/>
                  <a:gd name="T58" fmla="*/ 23 w 64"/>
                  <a:gd name="T59" fmla="*/ 56 h 63"/>
                  <a:gd name="T60" fmla="*/ 23 w 64"/>
                  <a:gd name="T61" fmla="*/ 57 h 63"/>
                  <a:gd name="T62" fmla="*/ 23 w 64"/>
                  <a:gd name="T63" fmla="*/ 59 h 63"/>
                  <a:gd name="T64" fmla="*/ 23 w 64"/>
                  <a:gd name="T65" fmla="*/ 59 h 63"/>
                  <a:gd name="T66" fmla="*/ 25 w 64"/>
                  <a:gd name="T67" fmla="*/ 61 h 63"/>
                  <a:gd name="T68" fmla="*/ 25 w 64"/>
                  <a:gd name="T69" fmla="*/ 63 h 63"/>
                  <a:gd name="T70" fmla="*/ 64 w 64"/>
                  <a:gd name="T71" fmla="*/ 0 h 63"/>
                  <a:gd name="T72" fmla="*/ 64 w 64"/>
                  <a:gd name="T73" fmla="*/ 0 h 6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64"/>
                  <a:gd name="T112" fmla="*/ 0 h 63"/>
                  <a:gd name="T113" fmla="*/ 64 w 64"/>
                  <a:gd name="T114" fmla="*/ 63 h 6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64" h="63">
                    <a:moveTo>
                      <a:pt x="64" y="0"/>
                    </a:moveTo>
                    <a:lnTo>
                      <a:pt x="0" y="38"/>
                    </a:lnTo>
                    <a:lnTo>
                      <a:pt x="2" y="40"/>
                    </a:lnTo>
                    <a:lnTo>
                      <a:pt x="4" y="40"/>
                    </a:lnTo>
                    <a:lnTo>
                      <a:pt x="6" y="40"/>
                    </a:lnTo>
                    <a:lnTo>
                      <a:pt x="8" y="40"/>
                    </a:lnTo>
                    <a:lnTo>
                      <a:pt x="10" y="40"/>
                    </a:lnTo>
                    <a:lnTo>
                      <a:pt x="12" y="40"/>
                    </a:lnTo>
                    <a:lnTo>
                      <a:pt x="12" y="42"/>
                    </a:lnTo>
                    <a:lnTo>
                      <a:pt x="14" y="42"/>
                    </a:lnTo>
                    <a:lnTo>
                      <a:pt x="16" y="42"/>
                    </a:lnTo>
                    <a:lnTo>
                      <a:pt x="16" y="44"/>
                    </a:lnTo>
                    <a:lnTo>
                      <a:pt x="18" y="44"/>
                    </a:lnTo>
                    <a:lnTo>
                      <a:pt x="18" y="46"/>
                    </a:lnTo>
                    <a:lnTo>
                      <a:pt x="20" y="46"/>
                    </a:lnTo>
                    <a:lnTo>
                      <a:pt x="20" y="48"/>
                    </a:lnTo>
                    <a:lnTo>
                      <a:pt x="22" y="48"/>
                    </a:lnTo>
                    <a:lnTo>
                      <a:pt x="22" y="50"/>
                    </a:lnTo>
                    <a:lnTo>
                      <a:pt x="22" y="52"/>
                    </a:lnTo>
                    <a:lnTo>
                      <a:pt x="23" y="52"/>
                    </a:lnTo>
                    <a:lnTo>
                      <a:pt x="23" y="54"/>
                    </a:lnTo>
                    <a:lnTo>
                      <a:pt x="23" y="56"/>
                    </a:lnTo>
                    <a:lnTo>
                      <a:pt x="23" y="57"/>
                    </a:lnTo>
                    <a:lnTo>
                      <a:pt x="23" y="59"/>
                    </a:lnTo>
                    <a:lnTo>
                      <a:pt x="25" y="61"/>
                    </a:lnTo>
                    <a:lnTo>
                      <a:pt x="25" y="63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19" name="Rectangle 148">
                <a:extLst>
                  <a:ext uri="{FF2B5EF4-FFF2-40B4-BE49-F238E27FC236}">
                    <a16:creationId xmlns:a16="http://schemas.microsoft.com/office/drawing/2014/main" id="{23E05077-53DD-47D1-BAB0-58FD4ABACE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3" y="3354"/>
                <a:ext cx="128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b="1" i="1">
                    <a:solidFill>
                      <a:srgbClr val="131516"/>
                    </a:solidFill>
                    <a:latin typeface="Times New Roman" panose="02020603050405020304" pitchFamily="18" charset="0"/>
                  </a:rPr>
                  <a:t>dx</a:t>
                </a:r>
                <a:endParaRPr lang="en-US" altLang="en-US"/>
              </a:p>
            </p:txBody>
          </p:sp>
          <p:sp>
            <p:nvSpPr>
              <p:cNvPr id="27820" name="Rectangle 149">
                <a:extLst>
                  <a:ext uri="{FF2B5EF4-FFF2-40B4-BE49-F238E27FC236}">
                    <a16:creationId xmlns:a16="http://schemas.microsoft.com/office/drawing/2014/main" id="{2BD7AA84-CA3E-44F2-92F2-BFBD150BB4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6" y="3266"/>
                <a:ext cx="169" cy="7"/>
              </a:xfrm>
              <a:prstGeom prst="rect">
                <a:avLst/>
              </a:prstGeom>
              <a:solidFill>
                <a:srgbClr val="1315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7821" name="Rectangle 150">
                <a:extLst>
                  <a:ext uri="{FF2B5EF4-FFF2-40B4-BE49-F238E27FC236}">
                    <a16:creationId xmlns:a16="http://schemas.microsoft.com/office/drawing/2014/main" id="{D8D18C3A-DA7E-4A6A-A136-EFB1979D66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4" y="3175"/>
                <a:ext cx="128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b="1" i="1">
                    <a:solidFill>
                      <a:srgbClr val="131516"/>
                    </a:solidFill>
                    <a:latin typeface="Times New Roman" panose="02020603050405020304" pitchFamily="18" charset="0"/>
                  </a:rPr>
                  <a:t>dx</a:t>
                </a:r>
                <a:endParaRPr lang="en-US" altLang="en-US"/>
              </a:p>
            </p:txBody>
          </p:sp>
          <p:sp>
            <p:nvSpPr>
              <p:cNvPr id="27822" name="Rectangle 151">
                <a:extLst>
                  <a:ext uri="{FF2B5EF4-FFF2-40B4-BE49-F238E27FC236}">
                    <a16:creationId xmlns:a16="http://schemas.microsoft.com/office/drawing/2014/main" id="{1F2FFD14-0D98-4DF9-9576-88D698A835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4" y="3252"/>
                <a:ext cx="6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b="1" i="1">
                    <a:solidFill>
                      <a:srgbClr val="131516"/>
                    </a:solidFill>
                    <a:latin typeface="Times New Roman" panose="02020603050405020304" pitchFamily="18" charset="0"/>
                  </a:rPr>
                  <a:t>x</a:t>
                </a:r>
                <a:endParaRPr lang="en-US" altLang="en-US"/>
              </a:p>
            </p:txBody>
          </p:sp>
          <p:sp>
            <p:nvSpPr>
              <p:cNvPr id="27823" name="Rectangle 152">
                <a:extLst>
                  <a:ext uri="{FF2B5EF4-FFF2-40B4-BE49-F238E27FC236}">
                    <a16:creationId xmlns:a16="http://schemas.microsoft.com/office/drawing/2014/main" id="{9A1C8F18-124B-4C36-A55F-B63DBC628B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3" y="3116"/>
                <a:ext cx="6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b="1" i="1">
                    <a:solidFill>
                      <a:srgbClr val="131516"/>
                    </a:solidFill>
                    <a:latin typeface="Times New Roman" panose="02020603050405020304" pitchFamily="18" charset="0"/>
                  </a:rPr>
                  <a:t>p</a:t>
                </a:r>
                <a:endParaRPr lang="en-US" altLang="en-US"/>
              </a:p>
            </p:txBody>
          </p:sp>
          <p:sp>
            <p:nvSpPr>
              <p:cNvPr id="27824" name="Rectangle 153">
                <a:extLst>
                  <a:ext uri="{FF2B5EF4-FFF2-40B4-BE49-F238E27FC236}">
                    <a16:creationId xmlns:a16="http://schemas.microsoft.com/office/drawing/2014/main" id="{7D89DC4F-14FB-4DC6-9E13-084D76001C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3" y="3175"/>
                <a:ext cx="6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b="1" i="1">
                    <a:solidFill>
                      <a:srgbClr val="131516"/>
                    </a:solidFill>
                    <a:latin typeface="Times New Roman" panose="02020603050405020304" pitchFamily="18" charset="0"/>
                  </a:rPr>
                  <a:t>p</a:t>
                </a:r>
                <a:endParaRPr lang="en-US" altLang="en-US"/>
              </a:p>
            </p:txBody>
          </p:sp>
          <p:sp>
            <p:nvSpPr>
              <p:cNvPr id="27825" name="Rectangle 154">
                <a:extLst>
                  <a:ext uri="{FF2B5EF4-FFF2-40B4-BE49-F238E27FC236}">
                    <a16:creationId xmlns:a16="http://schemas.microsoft.com/office/drawing/2014/main" id="{79587887-571D-4D36-8455-5A17360579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0" y="3164"/>
                <a:ext cx="56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400" b="1" i="1">
                    <a:solidFill>
                      <a:srgbClr val="131516"/>
                    </a:solidFill>
                    <a:latin typeface="Times New Roman" panose="02020603050405020304" pitchFamily="18" charset="0"/>
                  </a:rPr>
                  <a:t>x</a:t>
                </a:r>
                <a:endParaRPr lang="en-US" altLang="en-US"/>
              </a:p>
            </p:txBody>
          </p:sp>
          <p:sp>
            <p:nvSpPr>
              <p:cNvPr id="27826" name="Rectangle 155">
                <a:extLst>
                  <a:ext uri="{FF2B5EF4-FFF2-40B4-BE49-F238E27FC236}">
                    <a16:creationId xmlns:a16="http://schemas.microsoft.com/office/drawing/2014/main" id="{F0558152-B2E8-4435-B5A3-26FE468927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9" y="3237"/>
                <a:ext cx="56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400" b="1" i="1">
                    <a:solidFill>
                      <a:srgbClr val="131516"/>
                    </a:solidFill>
                    <a:latin typeface="Times New Roman" panose="02020603050405020304" pitchFamily="18" charset="0"/>
                  </a:rPr>
                  <a:t>x</a:t>
                </a:r>
                <a:endParaRPr lang="en-US" altLang="en-US"/>
              </a:p>
            </p:txBody>
          </p:sp>
          <p:sp>
            <p:nvSpPr>
              <p:cNvPr id="27827" name="Rectangle 156">
                <a:extLst>
                  <a:ext uri="{FF2B5EF4-FFF2-40B4-BE49-F238E27FC236}">
                    <a16:creationId xmlns:a16="http://schemas.microsoft.com/office/drawing/2014/main" id="{C008DF33-6EF6-44AE-BA9B-5D3781A96F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1" y="3236"/>
                <a:ext cx="63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>
                    <a:solidFill>
                      <a:srgbClr val="131516"/>
                    </a:solidFill>
                    <a:latin typeface="Symbol" panose="05050102010706020507" pitchFamily="18" charset="2"/>
                  </a:rPr>
                  <a:t>¶</a:t>
                </a:r>
                <a:endParaRPr lang="en-US" altLang="en-US"/>
              </a:p>
            </p:txBody>
          </p:sp>
          <p:sp>
            <p:nvSpPr>
              <p:cNvPr id="27828" name="Rectangle 157">
                <a:extLst>
                  <a:ext uri="{FF2B5EF4-FFF2-40B4-BE49-F238E27FC236}">
                    <a16:creationId xmlns:a16="http://schemas.microsoft.com/office/drawing/2014/main" id="{47B76A16-2328-4EB2-A9CB-5BD10DCF9E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1" y="3110"/>
                <a:ext cx="63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>
                    <a:solidFill>
                      <a:srgbClr val="131516"/>
                    </a:solidFill>
                    <a:latin typeface="Symbol" panose="05050102010706020507" pitchFamily="18" charset="2"/>
                  </a:rPr>
                  <a:t>¶</a:t>
                </a:r>
                <a:endParaRPr lang="en-US" altLang="en-US"/>
              </a:p>
            </p:txBody>
          </p:sp>
          <p:sp>
            <p:nvSpPr>
              <p:cNvPr id="27829" name="Freeform 158">
                <a:extLst>
                  <a:ext uri="{FF2B5EF4-FFF2-40B4-BE49-F238E27FC236}">
                    <a16:creationId xmlns:a16="http://schemas.microsoft.com/office/drawing/2014/main" id="{12B31FCB-E048-4BA1-97B9-19F18FA2D2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7" y="3241"/>
                <a:ext cx="65" cy="65"/>
              </a:xfrm>
              <a:custGeom>
                <a:avLst/>
                <a:gdLst>
                  <a:gd name="T0" fmla="*/ 29 w 65"/>
                  <a:gd name="T1" fmla="*/ 0 h 65"/>
                  <a:gd name="T2" fmla="*/ 36 w 65"/>
                  <a:gd name="T3" fmla="*/ 0 h 65"/>
                  <a:gd name="T4" fmla="*/ 36 w 65"/>
                  <a:gd name="T5" fmla="*/ 30 h 65"/>
                  <a:gd name="T6" fmla="*/ 65 w 65"/>
                  <a:gd name="T7" fmla="*/ 30 h 65"/>
                  <a:gd name="T8" fmla="*/ 65 w 65"/>
                  <a:gd name="T9" fmla="*/ 36 h 65"/>
                  <a:gd name="T10" fmla="*/ 36 w 65"/>
                  <a:gd name="T11" fmla="*/ 36 h 65"/>
                  <a:gd name="T12" fmla="*/ 36 w 65"/>
                  <a:gd name="T13" fmla="*/ 65 h 65"/>
                  <a:gd name="T14" fmla="*/ 29 w 65"/>
                  <a:gd name="T15" fmla="*/ 65 h 65"/>
                  <a:gd name="T16" fmla="*/ 29 w 65"/>
                  <a:gd name="T17" fmla="*/ 36 h 65"/>
                  <a:gd name="T18" fmla="*/ 0 w 65"/>
                  <a:gd name="T19" fmla="*/ 36 h 65"/>
                  <a:gd name="T20" fmla="*/ 0 w 65"/>
                  <a:gd name="T21" fmla="*/ 30 h 65"/>
                  <a:gd name="T22" fmla="*/ 29 w 65"/>
                  <a:gd name="T23" fmla="*/ 30 h 65"/>
                  <a:gd name="T24" fmla="*/ 29 w 65"/>
                  <a:gd name="T25" fmla="*/ 0 h 6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5"/>
                  <a:gd name="T40" fmla="*/ 0 h 65"/>
                  <a:gd name="T41" fmla="*/ 65 w 65"/>
                  <a:gd name="T42" fmla="*/ 65 h 6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5" h="65">
                    <a:moveTo>
                      <a:pt x="29" y="0"/>
                    </a:moveTo>
                    <a:lnTo>
                      <a:pt x="36" y="0"/>
                    </a:lnTo>
                    <a:lnTo>
                      <a:pt x="36" y="30"/>
                    </a:lnTo>
                    <a:lnTo>
                      <a:pt x="65" y="30"/>
                    </a:lnTo>
                    <a:lnTo>
                      <a:pt x="65" y="36"/>
                    </a:lnTo>
                    <a:lnTo>
                      <a:pt x="36" y="36"/>
                    </a:lnTo>
                    <a:lnTo>
                      <a:pt x="36" y="65"/>
                    </a:lnTo>
                    <a:lnTo>
                      <a:pt x="29" y="65"/>
                    </a:lnTo>
                    <a:lnTo>
                      <a:pt x="29" y="36"/>
                    </a:lnTo>
                    <a:lnTo>
                      <a:pt x="0" y="36"/>
                    </a:lnTo>
                    <a:lnTo>
                      <a:pt x="0" y="30"/>
                    </a:lnTo>
                    <a:lnTo>
                      <a:pt x="29" y="3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1315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30" name="Freeform 159">
                <a:extLst>
                  <a:ext uri="{FF2B5EF4-FFF2-40B4-BE49-F238E27FC236}">
                    <a16:creationId xmlns:a16="http://schemas.microsoft.com/office/drawing/2014/main" id="{59DCC059-D35F-4918-B72D-2B6537446B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7" y="3241"/>
                <a:ext cx="65" cy="65"/>
              </a:xfrm>
              <a:custGeom>
                <a:avLst/>
                <a:gdLst>
                  <a:gd name="T0" fmla="*/ 29 w 65"/>
                  <a:gd name="T1" fmla="*/ 0 h 65"/>
                  <a:gd name="T2" fmla="*/ 36 w 65"/>
                  <a:gd name="T3" fmla="*/ 0 h 65"/>
                  <a:gd name="T4" fmla="*/ 36 w 65"/>
                  <a:gd name="T5" fmla="*/ 30 h 65"/>
                  <a:gd name="T6" fmla="*/ 65 w 65"/>
                  <a:gd name="T7" fmla="*/ 30 h 65"/>
                  <a:gd name="T8" fmla="*/ 65 w 65"/>
                  <a:gd name="T9" fmla="*/ 36 h 65"/>
                  <a:gd name="T10" fmla="*/ 36 w 65"/>
                  <a:gd name="T11" fmla="*/ 36 h 65"/>
                  <a:gd name="T12" fmla="*/ 36 w 65"/>
                  <a:gd name="T13" fmla="*/ 65 h 65"/>
                  <a:gd name="T14" fmla="*/ 29 w 65"/>
                  <a:gd name="T15" fmla="*/ 65 h 65"/>
                  <a:gd name="T16" fmla="*/ 29 w 65"/>
                  <a:gd name="T17" fmla="*/ 36 h 65"/>
                  <a:gd name="T18" fmla="*/ 0 w 65"/>
                  <a:gd name="T19" fmla="*/ 36 h 65"/>
                  <a:gd name="T20" fmla="*/ 0 w 65"/>
                  <a:gd name="T21" fmla="*/ 30 h 65"/>
                  <a:gd name="T22" fmla="*/ 29 w 65"/>
                  <a:gd name="T23" fmla="*/ 30 h 65"/>
                  <a:gd name="T24" fmla="*/ 29 w 65"/>
                  <a:gd name="T25" fmla="*/ 0 h 6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5"/>
                  <a:gd name="T40" fmla="*/ 0 h 65"/>
                  <a:gd name="T41" fmla="*/ 65 w 65"/>
                  <a:gd name="T42" fmla="*/ 65 h 6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5" h="65">
                    <a:moveTo>
                      <a:pt x="29" y="0"/>
                    </a:moveTo>
                    <a:lnTo>
                      <a:pt x="36" y="0"/>
                    </a:lnTo>
                    <a:lnTo>
                      <a:pt x="36" y="30"/>
                    </a:lnTo>
                    <a:lnTo>
                      <a:pt x="65" y="30"/>
                    </a:lnTo>
                    <a:lnTo>
                      <a:pt x="65" y="36"/>
                    </a:lnTo>
                    <a:lnTo>
                      <a:pt x="36" y="36"/>
                    </a:lnTo>
                    <a:lnTo>
                      <a:pt x="36" y="65"/>
                    </a:lnTo>
                    <a:lnTo>
                      <a:pt x="29" y="65"/>
                    </a:lnTo>
                    <a:lnTo>
                      <a:pt x="29" y="36"/>
                    </a:lnTo>
                    <a:lnTo>
                      <a:pt x="0" y="36"/>
                    </a:lnTo>
                    <a:lnTo>
                      <a:pt x="0" y="30"/>
                    </a:lnTo>
                    <a:lnTo>
                      <a:pt x="29" y="30"/>
                    </a:lnTo>
                    <a:lnTo>
                      <a:pt x="29" y="0"/>
                    </a:lnTo>
                    <a:close/>
                  </a:path>
                </a:pathLst>
              </a:custGeom>
              <a:noFill/>
              <a:ln w="9525">
                <a:solidFill>
                  <a:srgbClr val="13151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31" name="Rectangle 160">
                <a:extLst>
                  <a:ext uri="{FF2B5EF4-FFF2-40B4-BE49-F238E27FC236}">
                    <a16:creationId xmlns:a16="http://schemas.microsoft.com/office/drawing/2014/main" id="{91C6D616-CDBB-452F-B6B0-51D5E43682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5" y="3521"/>
                <a:ext cx="121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b="1" i="1">
                    <a:solidFill>
                      <a:srgbClr val="131516"/>
                    </a:solidFill>
                    <a:latin typeface="Times New Roman" panose="02020603050405020304" pitchFamily="18" charset="0"/>
                  </a:rPr>
                  <a:t>dy</a:t>
                </a:r>
                <a:endParaRPr lang="en-US" altLang="en-US"/>
              </a:p>
            </p:txBody>
          </p:sp>
          <p:sp>
            <p:nvSpPr>
              <p:cNvPr id="27832" name="Rectangle 161">
                <a:extLst>
                  <a:ext uri="{FF2B5EF4-FFF2-40B4-BE49-F238E27FC236}">
                    <a16:creationId xmlns:a16="http://schemas.microsoft.com/office/drawing/2014/main" id="{64B5F036-7860-4A28-88C9-9DE3E38C66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0" y="2809"/>
                <a:ext cx="6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b="1" i="1">
                    <a:solidFill>
                      <a:srgbClr val="131516"/>
                    </a:solidFill>
                    <a:latin typeface="Times New Roman" panose="02020603050405020304" pitchFamily="18" charset="0"/>
                  </a:rPr>
                  <a:t>p</a:t>
                </a:r>
                <a:endParaRPr lang="en-US" altLang="en-US"/>
              </a:p>
            </p:txBody>
          </p:sp>
          <p:sp>
            <p:nvSpPr>
              <p:cNvPr id="27833" name="Rectangle 162">
                <a:extLst>
                  <a:ext uri="{FF2B5EF4-FFF2-40B4-BE49-F238E27FC236}">
                    <a16:creationId xmlns:a16="http://schemas.microsoft.com/office/drawing/2014/main" id="{6077620E-254C-4924-95A3-1A3DAFB7F3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6" y="2849"/>
                <a:ext cx="50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400" b="1" i="1">
                    <a:solidFill>
                      <a:srgbClr val="131516"/>
                    </a:solidFill>
                    <a:latin typeface="Times New Roman" panose="02020603050405020304" pitchFamily="18" charset="0"/>
                  </a:rPr>
                  <a:t>y</a:t>
                </a:r>
                <a:endParaRPr lang="en-US" altLang="en-US"/>
              </a:p>
            </p:txBody>
          </p:sp>
          <p:sp>
            <p:nvSpPr>
              <p:cNvPr id="27834" name="Rectangle 163">
                <a:extLst>
                  <a:ext uri="{FF2B5EF4-FFF2-40B4-BE49-F238E27FC236}">
                    <a16:creationId xmlns:a16="http://schemas.microsoft.com/office/drawing/2014/main" id="{B1FAF1F0-35BA-4C91-8CA6-448760AE92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4" y="2893"/>
                <a:ext cx="152" cy="6"/>
              </a:xfrm>
              <a:prstGeom prst="rect">
                <a:avLst/>
              </a:prstGeom>
              <a:solidFill>
                <a:srgbClr val="1315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7835" name="Rectangle 164">
                <a:extLst>
                  <a:ext uri="{FF2B5EF4-FFF2-40B4-BE49-F238E27FC236}">
                    <a16:creationId xmlns:a16="http://schemas.microsoft.com/office/drawing/2014/main" id="{39DE6B9B-1565-4F7E-943B-4F6BC250EA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8" y="2803"/>
                <a:ext cx="121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b="1" i="1">
                    <a:solidFill>
                      <a:srgbClr val="131516"/>
                    </a:solidFill>
                    <a:latin typeface="Times New Roman" panose="02020603050405020304" pitchFamily="18" charset="0"/>
                  </a:rPr>
                  <a:t>dy</a:t>
                </a:r>
                <a:endParaRPr lang="en-US" altLang="en-US"/>
              </a:p>
            </p:txBody>
          </p:sp>
          <p:sp>
            <p:nvSpPr>
              <p:cNvPr id="27836" name="Rectangle 165">
                <a:extLst>
                  <a:ext uri="{FF2B5EF4-FFF2-40B4-BE49-F238E27FC236}">
                    <a16:creationId xmlns:a16="http://schemas.microsoft.com/office/drawing/2014/main" id="{65C58D79-74CF-4EAA-90B3-65152B944C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1" y="2870"/>
                <a:ext cx="57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b="1" i="1">
                    <a:solidFill>
                      <a:srgbClr val="131516"/>
                    </a:solidFill>
                    <a:latin typeface="Times New Roman" panose="02020603050405020304" pitchFamily="18" charset="0"/>
                  </a:rPr>
                  <a:t>y</a:t>
                </a:r>
                <a:endParaRPr lang="en-US" altLang="en-US"/>
              </a:p>
            </p:txBody>
          </p:sp>
          <p:sp>
            <p:nvSpPr>
              <p:cNvPr id="27837" name="Rectangle 166">
                <a:extLst>
                  <a:ext uri="{FF2B5EF4-FFF2-40B4-BE49-F238E27FC236}">
                    <a16:creationId xmlns:a16="http://schemas.microsoft.com/office/drawing/2014/main" id="{F27FDBE3-C298-4649-A001-915DA740BF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9" y="2728"/>
                <a:ext cx="6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b="1" i="1">
                    <a:solidFill>
                      <a:srgbClr val="131516"/>
                    </a:solidFill>
                    <a:latin typeface="Times New Roman" panose="02020603050405020304" pitchFamily="18" charset="0"/>
                  </a:rPr>
                  <a:t>p</a:t>
                </a:r>
                <a:endParaRPr lang="en-US" altLang="en-US"/>
              </a:p>
            </p:txBody>
          </p:sp>
          <p:sp>
            <p:nvSpPr>
              <p:cNvPr id="27838" name="Rectangle 167">
                <a:extLst>
                  <a:ext uri="{FF2B5EF4-FFF2-40B4-BE49-F238E27FC236}">
                    <a16:creationId xmlns:a16="http://schemas.microsoft.com/office/drawing/2014/main" id="{733492A1-C7BF-48F6-AD85-8311A4D9D9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8" y="2803"/>
                <a:ext cx="6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b="1" i="1">
                    <a:solidFill>
                      <a:srgbClr val="131516"/>
                    </a:solidFill>
                    <a:latin typeface="Times New Roman" panose="02020603050405020304" pitchFamily="18" charset="0"/>
                  </a:rPr>
                  <a:t>p</a:t>
                </a:r>
                <a:endParaRPr lang="en-US" altLang="en-US"/>
              </a:p>
            </p:txBody>
          </p:sp>
          <p:sp>
            <p:nvSpPr>
              <p:cNvPr id="27839" name="Rectangle 168">
                <a:extLst>
                  <a:ext uri="{FF2B5EF4-FFF2-40B4-BE49-F238E27FC236}">
                    <a16:creationId xmlns:a16="http://schemas.microsoft.com/office/drawing/2014/main" id="{B4B8297B-0273-4E58-BB08-8E0293FDFE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5" y="2768"/>
                <a:ext cx="50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400" b="1" i="1">
                    <a:solidFill>
                      <a:srgbClr val="131516"/>
                    </a:solidFill>
                    <a:latin typeface="Times New Roman" panose="02020603050405020304" pitchFamily="18" charset="0"/>
                  </a:rPr>
                  <a:t>y</a:t>
                </a:r>
                <a:endParaRPr lang="en-US" altLang="en-US"/>
              </a:p>
            </p:txBody>
          </p:sp>
          <p:sp>
            <p:nvSpPr>
              <p:cNvPr id="27840" name="Rectangle 169">
                <a:extLst>
                  <a:ext uri="{FF2B5EF4-FFF2-40B4-BE49-F238E27FC236}">
                    <a16:creationId xmlns:a16="http://schemas.microsoft.com/office/drawing/2014/main" id="{B7EFEEED-89A5-4EBA-BC2D-BFCFB81416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0" y="2845"/>
                <a:ext cx="50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400" b="1" i="1">
                    <a:solidFill>
                      <a:srgbClr val="131516"/>
                    </a:solidFill>
                    <a:latin typeface="Times New Roman" panose="02020603050405020304" pitchFamily="18" charset="0"/>
                  </a:rPr>
                  <a:t>y</a:t>
                </a:r>
                <a:endParaRPr lang="en-US" altLang="en-US"/>
              </a:p>
            </p:txBody>
          </p:sp>
          <p:sp>
            <p:nvSpPr>
              <p:cNvPr id="27841" name="Rectangle 170">
                <a:extLst>
                  <a:ext uri="{FF2B5EF4-FFF2-40B4-BE49-F238E27FC236}">
                    <a16:creationId xmlns:a16="http://schemas.microsoft.com/office/drawing/2014/main" id="{71BF2604-7C29-45B2-AF49-B1BCB6ED70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8" y="2858"/>
                <a:ext cx="63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>
                    <a:solidFill>
                      <a:srgbClr val="131516"/>
                    </a:solidFill>
                    <a:latin typeface="Symbol" panose="05050102010706020507" pitchFamily="18" charset="2"/>
                  </a:rPr>
                  <a:t>¶</a:t>
                </a:r>
                <a:endParaRPr lang="en-US" altLang="en-US"/>
              </a:p>
            </p:txBody>
          </p:sp>
          <p:sp>
            <p:nvSpPr>
              <p:cNvPr id="27842" name="Rectangle 171">
                <a:extLst>
                  <a:ext uri="{FF2B5EF4-FFF2-40B4-BE49-F238E27FC236}">
                    <a16:creationId xmlns:a16="http://schemas.microsoft.com/office/drawing/2014/main" id="{7277026E-B64A-4F97-9B73-23C2E02BB7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2" y="2734"/>
                <a:ext cx="63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>
                    <a:solidFill>
                      <a:srgbClr val="131516"/>
                    </a:solidFill>
                    <a:latin typeface="Symbol" panose="05050102010706020507" pitchFamily="18" charset="2"/>
                  </a:rPr>
                  <a:t>¶</a:t>
                </a:r>
                <a:endParaRPr lang="en-US" altLang="en-US"/>
              </a:p>
            </p:txBody>
          </p:sp>
          <p:sp>
            <p:nvSpPr>
              <p:cNvPr id="27843" name="Freeform 172">
                <a:extLst>
                  <a:ext uri="{FF2B5EF4-FFF2-40B4-BE49-F238E27FC236}">
                    <a16:creationId xmlns:a16="http://schemas.microsoft.com/office/drawing/2014/main" id="{009BE766-F292-4DED-BE35-32201F8E64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7" y="2861"/>
                <a:ext cx="66" cy="65"/>
              </a:xfrm>
              <a:custGeom>
                <a:avLst/>
                <a:gdLst>
                  <a:gd name="T0" fmla="*/ 29 w 66"/>
                  <a:gd name="T1" fmla="*/ 0 h 65"/>
                  <a:gd name="T2" fmla="*/ 35 w 66"/>
                  <a:gd name="T3" fmla="*/ 0 h 65"/>
                  <a:gd name="T4" fmla="*/ 35 w 66"/>
                  <a:gd name="T5" fmla="*/ 30 h 65"/>
                  <a:gd name="T6" fmla="*/ 66 w 66"/>
                  <a:gd name="T7" fmla="*/ 30 h 65"/>
                  <a:gd name="T8" fmla="*/ 66 w 66"/>
                  <a:gd name="T9" fmla="*/ 36 h 65"/>
                  <a:gd name="T10" fmla="*/ 35 w 66"/>
                  <a:gd name="T11" fmla="*/ 36 h 65"/>
                  <a:gd name="T12" fmla="*/ 35 w 66"/>
                  <a:gd name="T13" fmla="*/ 65 h 65"/>
                  <a:gd name="T14" fmla="*/ 29 w 66"/>
                  <a:gd name="T15" fmla="*/ 65 h 65"/>
                  <a:gd name="T16" fmla="*/ 29 w 66"/>
                  <a:gd name="T17" fmla="*/ 36 h 65"/>
                  <a:gd name="T18" fmla="*/ 0 w 66"/>
                  <a:gd name="T19" fmla="*/ 36 h 65"/>
                  <a:gd name="T20" fmla="*/ 0 w 66"/>
                  <a:gd name="T21" fmla="*/ 30 h 65"/>
                  <a:gd name="T22" fmla="*/ 29 w 66"/>
                  <a:gd name="T23" fmla="*/ 30 h 65"/>
                  <a:gd name="T24" fmla="*/ 29 w 66"/>
                  <a:gd name="T25" fmla="*/ 0 h 6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6"/>
                  <a:gd name="T40" fmla="*/ 0 h 65"/>
                  <a:gd name="T41" fmla="*/ 66 w 66"/>
                  <a:gd name="T42" fmla="*/ 65 h 6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6" h="65">
                    <a:moveTo>
                      <a:pt x="29" y="0"/>
                    </a:moveTo>
                    <a:lnTo>
                      <a:pt x="35" y="0"/>
                    </a:lnTo>
                    <a:lnTo>
                      <a:pt x="35" y="30"/>
                    </a:lnTo>
                    <a:lnTo>
                      <a:pt x="66" y="30"/>
                    </a:lnTo>
                    <a:lnTo>
                      <a:pt x="66" y="36"/>
                    </a:lnTo>
                    <a:lnTo>
                      <a:pt x="35" y="36"/>
                    </a:lnTo>
                    <a:lnTo>
                      <a:pt x="35" y="65"/>
                    </a:lnTo>
                    <a:lnTo>
                      <a:pt x="29" y="65"/>
                    </a:lnTo>
                    <a:lnTo>
                      <a:pt x="29" y="36"/>
                    </a:lnTo>
                    <a:lnTo>
                      <a:pt x="0" y="36"/>
                    </a:lnTo>
                    <a:lnTo>
                      <a:pt x="0" y="30"/>
                    </a:lnTo>
                    <a:lnTo>
                      <a:pt x="29" y="3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1315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44" name="Freeform 173">
                <a:extLst>
                  <a:ext uri="{FF2B5EF4-FFF2-40B4-BE49-F238E27FC236}">
                    <a16:creationId xmlns:a16="http://schemas.microsoft.com/office/drawing/2014/main" id="{A5B7E19F-0FB8-4CDF-99A0-03289C732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7" y="2861"/>
                <a:ext cx="66" cy="65"/>
              </a:xfrm>
              <a:custGeom>
                <a:avLst/>
                <a:gdLst>
                  <a:gd name="T0" fmla="*/ 29 w 66"/>
                  <a:gd name="T1" fmla="*/ 0 h 65"/>
                  <a:gd name="T2" fmla="*/ 35 w 66"/>
                  <a:gd name="T3" fmla="*/ 0 h 65"/>
                  <a:gd name="T4" fmla="*/ 35 w 66"/>
                  <a:gd name="T5" fmla="*/ 30 h 65"/>
                  <a:gd name="T6" fmla="*/ 66 w 66"/>
                  <a:gd name="T7" fmla="*/ 30 h 65"/>
                  <a:gd name="T8" fmla="*/ 66 w 66"/>
                  <a:gd name="T9" fmla="*/ 36 h 65"/>
                  <a:gd name="T10" fmla="*/ 35 w 66"/>
                  <a:gd name="T11" fmla="*/ 36 h 65"/>
                  <a:gd name="T12" fmla="*/ 35 w 66"/>
                  <a:gd name="T13" fmla="*/ 65 h 65"/>
                  <a:gd name="T14" fmla="*/ 29 w 66"/>
                  <a:gd name="T15" fmla="*/ 65 h 65"/>
                  <a:gd name="T16" fmla="*/ 29 w 66"/>
                  <a:gd name="T17" fmla="*/ 36 h 65"/>
                  <a:gd name="T18" fmla="*/ 0 w 66"/>
                  <a:gd name="T19" fmla="*/ 36 h 65"/>
                  <a:gd name="T20" fmla="*/ 0 w 66"/>
                  <a:gd name="T21" fmla="*/ 30 h 65"/>
                  <a:gd name="T22" fmla="*/ 29 w 66"/>
                  <a:gd name="T23" fmla="*/ 30 h 65"/>
                  <a:gd name="T24" fmla="*/ 29 w 66"/>
                  <a:gd name="T25" fmla="*/ 0 h 6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6"/>
                  <a:gd name="T40" fmla="*/ 0 h 65"/>
                  <a:gd name="T41" fmla="*/ 66 w 66"/>
                  <a:gd name="T42" fmla="*/ 65 h 6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6" h="65">
                    <a:moveTo>
                      <a:pt x="29" y="0"/>
                    </a:moveTo>
                    <a:lnTo>
                      <a:pt x="35" y="0"/>
                    </a:lnTo>
                    <a:lnTo>
                      <a:pt x="35" y="30"/>
                    </a:lnTo>
                    <a:lnTo>
                      <a:pt x="66" y="30"/>
                    </a:lnTo>
                    <a:lnTo>
                      <a:pt x="66" y="36"/>
                    </a:lnTo>
                    <a:lnTo>
                      <a:pt x="35" y="36"/>
                    </a:lnTo>
                    <a:lnTo>
                      <a:pt x="35" y="65"/>
                    </a:lnTo>
                    <a:lnTo>
                      <a:pt x="29" y="65"/>
                    </a:lnTo>
                    <a:lnTo>
                      <a:pt x="29" y="36"/>
                    </a:lnTo>
                    <a:lnTo>
                      <a:pt x="0" y="36"/>
                    </a:lnTo>
                    <a:lnTo>
                      <a:pt x="0" y="30"/>
                    </a:lnTo>
                    <a:lnTo>
                      <a:pt x="29" y="30"/>
                    </a:lnTo>
                    <a:lnTo>
                      <a:pt x="29" y="0"/>
                    </a:lnTo>
                    <a:close/>
                  </a:path>
                </a:pathLst>
              </a:custGeom>
              <a:noFill/>
              <a:ln w="9525">
                <a:solidFill>
                  <a:srgbClr val="13151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45" name="Rectangle 174">
                <a:extLst>
                  <a:ext uri="{FF2B5EF4-FFF2-40B4-BE49-F238E27FC236}">
                    <a16:creationId xmlns:a16="http://schemas.microsoft.com/office/drawing/2014/main" id="{31954265-0F5A-4CE2-8332-95EB7D7350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8" y="2467"/>
                <a:ext cx="183" cy="6"/>
              </a:xfrm>
              <a:prstGeom prst="rect">
                <a:avLst/>
              </a:prstGeom>
              <a:solidFill>
                <a:srgbClr val="1315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7846" name="Rectangle 175">
                <a:extLst>
                  <a:ext uri="{FF2B5EF4-FFF2-40B4-BE49-F238E27FC236}">
                    <a16:creationId xmlns:a16="http://schemas.microsoft.com/office/drawing/2014/main" id="{1E11FDD0-D915-4F3A-B190-E9CF1D1FCB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6" y="2391"/>
                <a:ext cx="11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b="1" i="1">
                    <a:solidFill>
                      <a:srgbClr val="131516"/>
                    </a:solidFill>
                    <a:latin typeface="Times New Roman" panose="02020603050405020304" pitchFamily="18" charset="0"/>
                  </a:rPr>
                  <a:t>dz</a:t>
                </a:r>
                <a:endParaRPr lang="en-US" altLang="en-US"/>
              </a:p>
            </p:txBody>
          </p:sp>
          <p:sp>
            <p:nvSpPr>
              <p:cNvPr id="27847" name="Rectangle 176">
                <a:extLst>
                  <a:ext uri="{FF2B5EF4-FFF2-40B4-BE49-F238E27FC236}">
                    <a16:creationId xmlns:a16="http://schemas.microsoft.com/office/drawing/2014/main" id="{968D6605-9C19-4F8D-B750-E9BCFC593F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4" y="2450"/>
                <a:ext cx="50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b="1" i="1">
                    <a:solidFill>
                      <a:srgbClr val="131516"/>
                    </a:solidFill>
                    <a:latin typeface="Times New Roman" panose="02020603050405020304" pitchFamily="18" charset="0"/>
                  </a:rPr>
                  <a:t>z</a:t>
                </a:r>
                <a:endParaRPr lang="en-US" altLang="en-US"/>
              </a:p>
            </p:txBody>
          </p:sp>
          <p:sp>
            <p:nvSpPr>
              <p:cNvPr id="27848" name="Rectangle 177">
                <a:extLst>
                  <a:ext uri="{FF2B5EF4-FFF2-40B4-BE49-F238E27FC236}">
                    <a16:creationId xmlns:a16="http://schemas.microsoft.com/office/drawing/2014/main" id="{49D751C8-8D49-42FB-A70C-9CE39B8B87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6" y="2356"/>
                <a:ext cx="100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400" b="1" i="1">
                    <a:solidFill>
                      <a:srgbClr val="131516"/>
                    </a:solidFill>
                    <a:latin typeface="Times New Roman" panose="02020603050405020304" pitchFamily="18" charset="0"/>
                  </a:rPr>
                  <a:t>zx</a:t>
                </a:r>
                <a:endParaRPr lang="en-US" altLang="en-US"/>
              </a:p>
            </p:txBody>
          </p:sp>
          <p:sp>
            <p:nvSpPr>
              <p:cNvPr id="27849" name="Rectangle 178">
                <a:extLst>
                  <a:ext uri="{FF2B5EF4-FFF2-40B4-BE49-F238E27FC236}">
                    <a16:creationId xmlns:a16="http://schemas.microsoft.com/office/drawing/2014/main" id="{B2FAE37D-6DD4-4873-9A56-3FA731BBC4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9" y="2427"/>
                <a:ext cx="100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400" b="1" i="1">
                    <a:solidFill>
                      <a:srgbClr val="131516"/>
                    </a:solidFill>
                    <a:latin typeface="Times New Roman" panose="02020603050405020304" pitchFamily="18" charset="0"/>
                  </a:rPr>
                  <a:t>zx</a:t>
                </a:r>
                <a:endParaRPr lang="en-US" altLang="en-US"/>
              </a:p>
            </p:txBody>
          </p:sp>
          <p:sp>
            <p:nvSpPr>
              <p:cNvPr id="27850" name="Rectangle 179">
                <a:extLst>
                  <a:ext uri="{FF2B5EF4-FFF2-40B4-BE49-F238E27FC236}">
                    <a16:creationId xmlns:a16="http://schemas.microsoft.com/office/drawing/2014/main" id="{7BE28D29-6A3E-49B5-BF63-51E9D007D1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5" y="3152"/>
                <a:ext cx="100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400" b="1" i="1">
                    <a:solidFill>
                      <a:srgbClr val="131516"/>
                    </a:solidFill>
                    <a:latin typeface="Times New Roman" panose="02020603050405020304" pitchFamily="18" charset="0"/>
                  </a:rPr>
                  <a:t>zx</a:t>
                </a:r>
                <a:endParaRPr lang="en-US" altLang="en-US"/>
              </a:p>
            </p:txBody>
          </p:sp>
          <p:sp>
            <p:nvSpPr>
              <p:cNvPr id="27851" name="Rectangle 180">
                <a:extLst>
                  <a:ext uri="{FF2B5EF4-FFF2-40B4-BE49-F238E27FC236}">
                    <a16:creationId xmlns:a16="http://schemas.microsoft.com/office/drawing/2014/main" id="{90889481-49CD-4BB1-B3B6-3B92E71C51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1" y="2442"/>
                <a:ext cx="63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>
                    <a:solidFill>
                      <a:srgbClr val="131516"/>
                    </a:solidFill>
                    <a:latin typeface="Symbol" panose="05050102010706020507" pitchFamily="18" charset="2"/>
                  </a:rPr>
                  <a:t>¶</a:t>
                </a:r>
                <a:endParaRPr lang="en-US" altLang="en-US"/>
              </a:p>
            </p:txBody>
          </p:sp>
          <p:sp>
            <p:nvSpPr>
              <p:cNvPr id="27852" name="Rectangle 181">
                <a:extLst>
                  <a:ext uri="{FF2B5EF4-FFF2-40B4-BE49-F238E27FC236}">
                    <a16:creationId xmlns:a16="http://schemas.microsoft.com/office/drawing/2014/main" id="{066946BB-06A5-4BFB-956C-B205560DB0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1" y="2312"/>
                <a:ext cx="63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>
                    <a:solidFill>
                      <a:srgbClr val="131516"/>
                    </a:solidFill>
                    <a:latin typeface="Symbol" panose="05050102010706020507" pitchFamily="18" charset="2"/>
                  </a:rPr>
                  <a:t>¶</a:t>
                </a:r>
                <a:endParaRPr lang="en-US" altLang="en-US"/>
              </a:p>
            </p:txBody>
          </p:sp>
          <p:sp>
            <p:nvSpPr>
              <p:cNvPr id="27853" name="Freeform 182">
                <a:extLst>
                  <a:ext uri="{FF2B5EF4-FFF2-40B4-BE49-F238E27FC236}">
                    <a16:creationId xmlns:a16="http://schemas.microsoft.com/office/drawing/2014/main" id="{AF5AC48C-F6C7-4D41-A39A-37B2D2CEAA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3" y="2439"/>
                <a:ext cx="66" cy="65"/>
              </a:xfrm>
              <a:custGeom>
                <a:avLst/>
                <a:gdLst>
                  <a:gd name="T0" fmla="*/ 29 w 66"/>
                  <a:gd name="T1" fmla="*/ 0 h 65"/>
                  <a:gd name="T2" fmla="*/ 35 w 66"/>
                  <a:gd name="T3" fmla="*/ 0 h 65"/>
                  <a:gd name="T4" fmla="*/ 35 w 66"/>
                  <a:gd name="T5" fmla="*/ 30 h 65"/>
                  <a:gd name="T6" fmla="*/ 66 w 66"/>
                  <a:gd name="T7" fmla="*/ 30 h 65"/>
                  <a:gd name="T8" fmla="*/ 66 w 66"/>
                  <a:gd name="T9" fmla="*/ 36 h 65"/>
                  <a:gd name="T10" fmla="*/ 35 w 66"/>
                  <a:gd name="T11" fmla="*/ 36 h 65"/>
                  <a:gd name="T12" fmla="*/ 35 w 66"/>
                  <a:gd name="T13" fmla="*/ 65 h 65"/>
                  <a:gd name="T14" fmla="*/ 29 w 66"/>
                  <a:gd name="T15" fmla="*/ 65 h 65"/>
                  <a:gd name="T16" fmla="*/ 29 w 66"/>
                  <a:gd name="T17" fmla="*/ 36 h 65"/>
                  <a:gd name="T18" fmla="*/ 0 w 66"/>
                  <a:gd name="T19" fmla="*/ 36 h 65"/>
                  <a:gd name="T20" fmla="*/ 0 w 66"/>
                  <a:gd name="T21" fmla="*/ 30 h 65"/>
                  <a:gd name="T22" fmla="*/ 29 w 66"/>
                  <a:gd name="T23" fmla="*/ 30 h 65"/>
                  <a:gd name="T24" fmla="*/ 29 w 66"/>
                  <a:gd name="T25" fmla="*/ 0 h 6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6"/>
                  <a:gd name="T40" fmla="*/ 0 h 65"/>
                  <a:gd name="T41" fmla="*/ 66 w 66"/>
                  <a:gd name="T42" fmla="*/ 65 h 6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6" h="65">
                    <a:moveTo>
                      <a:pt x="29" y="0"/>
                    </a:moveTo>
                    <a:lnTo>
                      <a:pt x="35" y="0"/>
                    </a:lnTo>
                    <a:lnTo>
                      <a:pt x="35" y="30"/>
                    </a:lnTo>
                    <a:lnTo>
                      <a:pt x="66" y="30"/>
                    </a:lnTo>
                    <a:lnTo>
                      <a:pt x="66" y="36"/>
                    </a:lnTo>
                    <a:lnTo>
                      <a:pt x="35" y="36"/>
                    </a:lnTo>
                    <a:lnTo>
                      <a:pt x="35" y="65"/>
                    </a:lnTo>
                    <a:lnTo>
                      <a:pt x="29" y="65"/>
                    </a:lnTo>
                    <a:lnTo>
                      <a:pt x="29" y="36"/>
                    </a:lnTo>
                    <a:lnTo>
                      <a:pt x="0" y="36"/>
                    </a:lnTo>
                    <a:lnTo>
                      <a:pt x="0" y="30"/>
                    </a:lnTo>
                    <a:lnTo>
                      <a:pt x="29" y="3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1315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54" name="Freeform 183">
                <a:extLst>
                  <a:ext uri="{FF2B5EF4-FFF2-40B4-BE49-F238E27FC236}">
                    <a16:creationId xmlns:a16="http://schemas.microsoft.com/office/drawing/2014/main" id="{35981D79-DF04-4C4D-99EC-D21E8DB8C7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3" y="2439"/>
                <a:ext cx="66" cy="65"/>
              </a:xfrm>
              <a:custGeom>
                <a:avLst/>
                <a:gdLst>
                  <a:gd name="T0" fmla="*/ 29 w 66"/>
                  <a:gd name="T1" fmla="*/ 0 h 65"/>
                  <a:gd name="T2" fmla="*/ 35 w 66"/>
                  <a:gd name="T3" fmla="*/ 0 h 65"/>
                  <a:gd name="T4" fmla="*/ 35 w 66"/>
                  <a:gd name="T5" fmla="*/ 30 h 65"/>
                  <a:gd name="T6" fmla="*/ 66 w 66"/>
                  <a:gd name="T7" fmla="*/ 30 h 65"/>
                  <a:gd name="T8" fmla="*/ 66 w 66"/>
                  <a:gd name="T9" fmla="*/ 36 h 65"/>
                  <a:gd name="T10" fmla="*/ 35 w 66"/>
                  <a:gd name="T11" fmla="*/ 36 h 65"/>
                  <a:gd name="T12" fmla="*/ 35 w 66"/>
                  <a:gd name="T13" fmla="*/ 65 h 65"/>
                  <a:gd name="T14" fmla="*/ 29 w 66"/>
                  <a:gd name="T15" fmla="*/ 65 h 65"/>
                  <a:gd name="T16" fmla="*/ 29 w 66"/>
                  <a:gd name="T17" fmla="*/ 36 h 65"/>
                  <a:gd name="T18" fmla="*/ 0 w 66"/>
                  <a:gd name="T19" fmla="*/ 36 h 65"/>
                  <a:gd name="T20" fmla="*/ 0 w 66"/>
                  <a:gd name="T21" fmla="*/ 30 h 65"/>
                  <a:gd name="T22" fmla="*/ 29 w 66"/>
                  <a:gd name="T23" fmla="*/ 30 h 65"/>
                  <a:gd name="T24" fmla="*/ 29 w 66"/>
                  <a:gd name="T25" fmla="*/ 0 h 6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6"/>
                  <a:gd name="T40" fmla="*/ 0 h 65"/>
                  <a:gd name="T41" fmla="*/ 66 w 66"/>
                  <a:gd name="T42" fmla="*/ 65 h 6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6" h="65">
                    <a:moveTo>
                      <a:pt x="29" y="0"/>
                    </a:moveTo>
                    <a:lnTo>
                      <a:pt x="35" y="0"/>
                    </a:lnTo>
                    <a:lnTo>
                      <a:pt x="35" y="30"/>
                    </a:lnTo>
                    <a:lnTo>
                      <a:pt x="66" y="30"/>
                    </a:lnTo>
                    <a:lnTo>
                      <a:pt x="66" y="36"/>
                    </a:lnTo>
                    <a:lnTo>
                      <a:pt x="35" y="36"/>
                    </a:lnTo>
                    <a:lnTo>
                      <a:pt x="35" y="65"/>
                    </a:lnTo>
                    <a:lnTo>
                      <a:pt x="29" y="65"/>
                    </a:lnTo>
                    <a:lnTo>
                      <a:pt x="29" y="36"/>
                    </a:lnTo>
                    <a:lnTo>
                      <a:pt x="0" y="36"/>
                    </a:lnTo>
                    <a:lnTo>
                      <a:pt x="0" y="30"/>
                    </a:lnTo>
                    <a:lnTo>
                      <a:pt x="29" y="30"/>
                    </a:lnTo>
                    <a:lnTo>
                      <a:pt x="29" y="0"/>
                    </a:lnTo>
                    <a:close/>
                  </a:path>
                </a:pathLst>
              </a:custGeom>
              <a:noFill/>
              <a:ln w="9525">
                <a:solidFill>
                  <a:srgbClr val="13151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55" name="Rectangle 184">
                <a:extLst>
                  <a:ext uri="{FF2B5EF4-FFF2-40B4-BE49-F238E27FC236}">
                    <a16:creationId xmlns:a16="http://schemas.microsoft.com/office/drawing/2014/main" id="{58C9C405-5C9B-46CB-AEE4-59027EA7AC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6" y="2306"/>
                <a:ext cx="5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>
                    <a:solidFill>
                      <a:srgbClr val="131516"/>
                    </a:solidFill>
                    <a:latin typeface="Symbol" panose="05050102010706020507" pitchFamily="18" charset="2"/>
                  </a:rPr>
                  <a:t>t</a:t>
                </a:r>
                <a:endParaRPr lang="en-US" altLang="en-US"/>
              </a:p>
            </p:txBody>
          </p:sp>
          <p:sp>
            <p:nvSpPr>
              <p:cNvPr id="27856" name="Rectangle 185">
                <a:extLst>
                  <a:ext uri="{FF2B5EF4-FFF2-40B4-BE49-F238E27FC236}">
                    <a16:creationId xmlns:a16="http://schemas.microsoft.com/office/drawing/2014/main" id="{A8EF414A-4924-48DD-801E-C9A192C6C5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0" y="2371"/>
                <a:ext cx="5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>
                    <a:solidFill>
                      <a:srgbClr val="131516"/>
                    </a:solidFill>
                    <a:latin typeface="Symbol" panose="05050102010706020507" pitchFamily="18" charset="2"/>
                  </a:rPr>
                  <a:t>t</a:t>
                </a:r>
                <a:endParaRPr lang="en-US" altLang="en-US"/>
              </a:p>
            </p:txBody>
          </p:sp>
          <p:sp>
            <p:nvSpPr>
              <p:cNvPr id="27857" name="Rectangle 186">
                <a:extLst>
                  <a:ext uri="{FF2B5EF4-FFF2-40B4-BE49-F238E27FC236}">
                    <a16:creationId xmlns:a16="http://schemas.microsoft.com/office/drawing/2014/main" id="{FE297C0B-84DE-4EE2-A6AD-18B69B0F31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9" y="3104"/>
                <a:ext cx="5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>
                    <a:solidFill>
                      <a:srgbClr val="131516"/>
                    </a:solidFill>
                    <a:latin typeface="Symbol" panose="05050102010706020507" pitchFamily="18" charset="2"/>
                  </a:rPr>
                  <a:t>t</a:t>
                </a:r>
                <a:endParaRPr lang="en-US" altLang="en-US"/>
              </a:p>
            </p:txBody>
          </p:sp>
          <p:sp>
            <p:nvSpPr>
              <p:cNvPr id="27858" name="Rectangle 187">
                <a:extLst>
                  <a:ext uri="{FF2B5EF4-FFF2-40B4-BE49-F238E27FC236}">
                    <a16:creationId xmlns:a16="http://schemas.microsoft.com/office/drawing/2014/main" id="{D530CF47-47D2-4E1B-ACCD-C5DB997B24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5" y="3375"/>
                <a:ext cx="94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400" b="1" i="1">
                    <a:solidFill>
                      <a:srgbClr val="131516"/>
                    </a:solidFill>
                    <a:latin typeface="Times New Roman" panose="02020603050405020304" pitchFamily="18" charset="0"/>
                  </a:rPr>
                  <a:t>zy</a:t>
                </a:r>
                <a:endParaRPr lang="en-US" altLang="en-US"/>
              </a:p>
            </p:txBody>
          </p:sp>
          <p:sp>
            <p:nvSpPr>
              <p:cNvPr id="27859" name="Rectangle 188">
                <a:extLst>
                  <a:ext uri="{FF2B5EF4-FFF2-40B4-BE49-F238E27FC236}">
                    <a16:creationId xmlns:a16="http://schemas.microsoft.com/office/drawing/2014/main" id="{BBEF42BE-2A2F-4849-A180-DBCFF6B646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1" y="2379"/>
                <a:ext cx="177" cy="6"/>
              </a:xfrm>
              <a:prstGeom prst="rect">
                <a:avLst/>
              </a:prstGeom>
              <a:solidFill>
                <a:srgbClr val="1315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7860" name="Rectangle 189">
                <a:extLst>
                  <a:ext uri="{FF2B5EF4-FFF2-40B4-BE49-F238E27FC236}">
                    <a16:creationId xmlns:a16="http://schemas.microsoft.com/office/drawing/2014/main" id="{DE7264E2-02E4-41F6-BE00-C9AF9774F2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3" y="2299"/>
                <a:ext cx="11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b="1" i="1">
                    <a:solidFill>
                      <a:srgbClr val="131516"/>
                    </a:solidFill>
                    <a:latin typeface="Times New Roman" panose="02020603050405020304" pitchFamily="18" charset="0"/>
                  </a:rPr>
                  <a:t>dz</a:t>
                </a:r>
                <a:endParaRPr lang="en-US" altLang="en-US"/>
              </a:p>
            </p:txBody>
          </p:sp>
          <p:sp>
            <p:nvSpPr>
              <p:cNvPr id="27861" name="Rectangle 190">
                <a:extLst>
                  <a:ext uri="{FF2B5EF4-FFF2-40B4-BE49-F238E27FC236}">
                    <a16:creationId xmlns:a16="http://schemas.microsoft.com/office/drawing/2014/main" id="{223C538D-70F5-4B2D-88EA-59631BF132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7" y="2352"/>
                <a:ext cx="50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b="1" i="1">
                    <a:solidFill>
                      <a:srgbClr val="131516"/>
                    </a:solidFill>
                    <a:latin typeface="Times New Roman" panose="02020603050405020304" pitchFamily="18" charset="0"/>
                  </a:rPr>
                  <a:t>z</a:t>
                </a:r>
                <a:endParaRPr lang="en-US" altLang="en-US"/>
              </a:p>
            </p:txBody>
          </p:sp>
          <p:sp>
            <p:nvSpPr>
              <p:cNvPr id="27862" name="Rectangle 191">
                <a:extLst>
                  <a:ext uri="{FF2B5EF4-FFF2-40B4-BE49-F238E27FC236}">
                    <a16:creationId xmlns:a16="http://schemas.microsoft.com/office/drawing/2014/main" id="{DC85B4E9-BA5F-46CB-A875-6B6BD42F36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5" y="2254"/>
                <a:ext cx="94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400" b="1" i="1">
                    <a:solidFill>
                      <a:srgbClr val="131516"/>
                    </a:solidFill>
                    <a:latin typeface="Times New Roman" panose="02020603050405020304" pitchFamily="18" charset="0"/>
                  </a:rPr>
                  <a:t>zy</a:t>
                </a:r>
                <a:endParaRPr lang="en-US" altLang="en-US"/>
              </a:p>
            </p:txBody>
          </p:sp>
          <p:sp>
            <p:nvSpPr>
              <p:cNvPr id="27863" name="Rectangle 192">
                <a:extLst>
                  <a:ext uri="{FF2B5EF4-FFF2-40B4-BE49-F238E27FC236}">
                    <a16:creationId xmlns:a16="http://schemas.microsoft.com/office/drawing/2014/main" id="{1AEC47DC-98E5-46D2-8B4F-D028F449F8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9" y="2329"/>
                <a:ext cx="94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400" b="1" i="1">
                    <a:solidFill>
                      <a:srgbClr val="131516"/>
                    </a:solidFill>
                    <a:latin typeface="Times New Roman" panose="02020603050405020304" pitchFamily="18" charset="0"/>
                  </a:rPr>
                  <a:t>zy</a:t>
                </a:r>
                <a:endParaRPr lang="en-US" altLang="en-US"/>
              </a:p>
            </p:txBody>
          </p:sp>
          <p:sp>
            <p:nvSpPr>
              <p:cNvPr id="27864" name="Rectangle 193">
                <a:extLst>
                  <a:ext uri="{FF2B5EF4-FFF2-40B4-BE49-F238E27FC236}">
                    <a16:creationId xmlns:a16="http://schemas.microsoft.com/office/drawing/2014/main" id="{02784480-7632-4A51-9CEA-5765EE019D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3" y="2348"/>
                <a:ext cx="63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>
                    <a:solidFill>
                      <a:srgbClr val="131516"/>
                    </a:solidFill>
                    <a:latin typeface="Symbol" panose="05050102010706020507" pitchFamily="18" charset="2"/>
                  </a:rPr>
                  <a:t>¶</a:t>
                </a:r>
                <a:endParaRPr lang="en-US" altLang="en-US"/>
              </a:p>
            </p:txBody>
          </p:sp>
          <p:sp>
            <p:nvSpPr>
              <p:cNvPr id="27865" name="Rectangle 194">
                <a:extLst>
                  <a:ext uri="{FF2B5EF4-FFF2-40B4-BE49-F238E27FC236}">
                    <a16:creationId xmlns:a16="http://schemas.microsoft.com/office/drawing/2014/main" id="{82773197-5492-44AB-A316-912A68E99D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9" y="2206"/>
                <a:ext cx="63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>
                    <a:solidFill>
                      <a:srgbClr val="131516"/>
                    </a:solidFill>
                    <a:latin typeface="Symbol" panose="05050102010706020507" pitchFamily="18" charset="2"/>
                  </a:rPr>
                  <a:t>¶</a:t>
                </a:r>
                <a:endParaRPr lang="en-US" altLang="en-US"/>
              </a:p>
            </p:txBody>
          </p:sp>
          <p:sp>
            <p:nvSpPr>
              <p:cNvPr id="27866" name="Freeform 195">
                <a:extLst>
                  <a:ext uri="{FF2B5EF4-FFF2-40B4-BE49-F238E27FC236}">
                    <a16:creationId xmlns:a16="http://schemas.microsoft.com/office/drawing/2014/main" id="{F01DDED0-6FC3-498F-878A-5B550DD63D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2" y="2348"/>
                <a:ext cx="66" cy="68"/>
              </a:xfrm>
              <a:custGeom>
                <a:avLst/>
                <a:gdLst>
                  <a:gd name="T0" fmla="*/ 31 w 66"/>
                  <a:gd name="T1" fmla="*/ 0 h 68"/>
                  <a:gd name="T2" fmla="*/ 37 w 66"/>
                  <a:gd name="T3" fmla="*/ 0 h 68"/>
                  <a:gd name="T4" fmla="*/ 37 w 66"/>
                  <a:gd name="T5" fmla="*/ 31 h 68"/>
                  <a:gd name="T6" fmla="*/ 66 w 66"/>
                  <a:gd name="T7" fmla="*/ 31 h 68"/>
                  <a:gd name="T8" fmla="*/ 66 w 66"/>
                  <a:gd name="T9" fmla="*/ 37 h 68"/>
                  <a:gd name="T10" fmla="*/ 37 w 66"/>
                  <a:gd name="T11" fmla="*/ 37 h 68"/>
                  <a:gd name="T12" fmla="*/ 37 w 66"/>
                  <a:gd name="T13" fmla="*/ 68 h 68"/>
                  <a:gd name="T14" fmla="*/ 31 w 66"/>
                  <a:gd name="T15" fmla="*/ 68 h 68"/>
                  <a:gd name="T16" fmla="*/ 31 w 66"/>
                  <a:gd name="T17" fmla="*/ 37 h 68"/>
                  <a:gd name="T18" fmla="*/ 0 w 66"/>
                  <a:gd name="T19" fmla="*/ 37 h 68"/>
                  <a:gd name="T20" fmla="*/ 0 w 66"/>
                  <a:gd name="T21" fmla="*/ 31 h 68"/>
                  <a:gd name="T22" fmla="*/ 31 w 66"/>
                  <a:gd name="T23" fmla="*/ 31 h 68"/>
                  <a:gd name="T24" fmla="*/ 31 w 66"/>
                  <a:gd name="T25" fmla="*/ 0 h 6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6"/>
                  <a:gd name="T40" fmla="*/ 0 h 68"/>
                  <a:gd name="T41" fmla="*/ 66 w 66"/>
                  <a:gd name="T42" fmla="*/ 68 h 6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6" h="68">
                    <a:moveTo>
                      <a:pt x="31" y="0"/>
                    </a:moveTo>
                    <a:lnTo>
                      <a:pt x="37" y="0"/>
                    </a:lnTo>
                    <a:lnTo>
                      <a:pt x="37" y="31"/>
                    </a:lnTo>
                    <a:lnTo>
                      <a:pt x="66" y="31"/>
                    </a:lnTo>
                    <a:lnTo>
                      <a:pt x="66" y="37"/>
                    </a:lnTo>
                    <a:lnTo>
                      <a:pt x="37" y="37"/>
                    </a:lnTo>
                    <a:lnTo>
                      <a:pt x="37" y="68"/>
                    </a:lnTo>
                    <a:lnTo>
                      <a:pt x="31" y="68"/>
                    </a:lnTo>
                    <a:lnTo>
                      <a:pt x="31" y="37"/>
                    </a:lnTo>
                    <a:lnTo>
                      <a:pt x="0" y="37"/>
                    </a:lnTo>
                    <a:lnTo>
                      <a:pt x="0" y="31"/>
                    </a:lnTo>
                    <a:lnTo>
                      <a:pt x="31" y="31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1315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67" name="Freeform 196">
                <a:extLst>
                  <a:ext uri="{FF2B5EF4-FFF2-40B4-BE49-F238E27FC236}">
                    <a16:creationId xmlns:a16="http://schemas.microsoft.com/office/drawing/2014/main" id="{848A2219-A714-44DD-BC32-0F0AD62AB5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2" y="2348"/>
                <a:ext cx="66" cy="68"/>
              </a:xfrm>
              <a:custGeom>
                <a:avLst/>
                <a:gdLst>
                  <a:gd name="T0" fmla="*/ 31 w 66"/>
                  <a:gd name="T1" fmla="*/ 0 h 68"/>
                  <a:gd name="T2" fmla="*/ 37 w 66"/>
                  <a:gd name="T3" fmla="*/ 0 h 68"/>
                  <a:gd name="T4" fmla="*/ 37 w 66"/>
                  <a:gd name="T5" fmla="*/ 31 h 68"/>
                  <a:gd name="T6" fmla="*/ 66 w 66"/>
                  <a:gd name="T7" fmla="*/ 31 h 68"/>
                  <a:gd name="T8" fmla="*/ 66 w 66"/>
                  <a:gd name="T9" fmla="*/ 37 h 68"/>
                  <a:gd name="T10" fmla="*/ 37 w 66"/>
                  <a:gd name="T11" fmla="*/ 37 h 68"/>
                  <a:gd name="T12" fmla="*/ 37 w 66"/>
                  <a:gd name="T13" fmla="*/ 68 h 68"/>
                  <a:gd name="T14" fmla="*/ 31 w 66"/>
                  <a:gd name="T15" fmla="*/ 68 h 68"/>
                  <a:gd name="T16" fmla="*/ 31 w 66"/>
                  <a:gd name="T17" fmla="*/ 37 h 68"/>
                  <a:gd name="T18" fmla="*/ 0 w 66"/>
                  <a:gd name="T19" fmla="*/ 37 h 68"/>
                  <a:gd name="T20" fmla="*/ 0 w 66"/>
                  <a:gd name="T21" fmla="*/ 31 h 68"/>
                  <a:gd name="T22" fmla="*/ 31 w 66"/>
                  <a:gd name="T23" fmla="*/ 31 h 68"/>
                  <a:gd name="T24" fmla="*/ 31 w 66"/>
                  <a:gd name="T25" fmla="*/ 0 h 6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6"/>
                  <a:gd name="T40" fmla="*/ 0 h 68"/>
                  <a:gd name="T41" fmla="*/ 66 w 66"/>
                  <a:gd name="T42" fmla="*/ 68 h 6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6" h="68">
                    <a:moveTo>
                      <a:pt x="31" y="0"/>
                    </a:moveTo>
                    <a:lnTo>
                      <a:pt x="37" y="0"/>
                    </a:lnTo>
                    <a:lnTo>
                      <a:pt x="37" y="31"/>
                    </a:lnTo>
                    <a:lnTo>
                      <a:pt x="66" y="31"/>
                    </a:lnTo>
                    <a:lnTo>
                      <a:pt x="66" y="37"/>
                    </a:lnTo>
                    <a:lnTo>
                      <a:pt x="37" y="37"/>
                    </a:lnTo>
                    <a:lnTo>
                      <a:pt x="37" y="68"/>
                    </a:lnTo>
                    <a:lnTo>
                      <a:pt x="31" y="68"/>
                    </a:lnTo>
                    <a:lnTo>
                      <a:pt x="31" y="37"/>
                    </a:lnTo>
                    <a:lnTo>
                      <a:pt x="0" y="37"/>
                    </a:lnTo>
                    <a:lnTo>
                      <a:pt x="0" y="31"/>
                    </a:lnTo>
                    <a:lnTo>
                      <a:pt x="31" y="31"/>
                    </a:lnTo>
                    <a:lnTo>
                      <a:pt x="31" y="0"/>
                    </a:lnTo>
                    <a:close/>
                  </a:path>
                </a:pathLst>
              </a:custGeom>
              <a:noFill/>
              <a:ln w="9525">
                <a:solidFill>
                  <a:srgbClr val="13151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68" name="Rectangle 197">
                <a:extLst>
                  <a:ext uri="{FF2B5EF4-FFF2-40B4-BE49-F238E27FC236}">
                    <a16:creationId xmlns:a16="http://schemas.microsoft.com/office/drawing/2014/main" id="{3160B2BA-77E2-4240-A394-DB75410B96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9" y="2208"/>
                <a:ext cx="5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>
                    <a:solidFill>
                      <a:srgbClr val="131516"/>
                    </a:solidFill>
                    <a:latin typeface="Symbol" panose="05050102010706020507" pitchFamily="18" charset="2"/>
                  </a:rPr>
                  <a:t>t</a:t>
                </a:r>
                <a:endParaRPr lang="en-US" altLang="en-US"/>
              </a:p>
            </p:txBody>
          </p:sp>
          <p:sp>
            <p:nvSpPr>
              <p:cNvPr id="27869" name="Rectangle 198">
                <a:extLst>
                  <a:ext uri="{FF2B5EF4-FFF2-40B4-BE49-F238E27FC236}">
                    <a16:creationId xmlns:a16="http://schemas.microsoft.com/office/drawing/2014/main" id="{2DD72EC3-AE93-4072-9832-808723991A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0" y="2277"/>
                <a:ext cx="5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>
                    <a:solidFill>
                      <a:srgbClr val="131516"/>
                    </a:solidFill>
                    <a:latin typeface="Symbol" panose="05050102010706020507" pitchFamily="18" charset="2"/>
                  </a:rPr>
                  <a:t>t</a:t>
                </a:r>
                <a:endParaRPr lang="en-US" altLang="en-US"/>
              </a:p>
            </p:txBody>
          </p:sp>
          <p:sp>
            <p:nvSpPr>
              <p:cNvPr id="27870" name="Rectangle 199">
                <a:extLst>
                  <a:ext uri="{FF2B5EF4-FFF2-40B4-BE49-F238E27FC236}">
                    <a16:creationId xmlns:a16="http://schemas.microsoft.com/office/drawing/2014/main" id="{3F2B0D20-4F6A-4B36-B356-4C60AC96A1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7" y="3325"/>
                <a:ext cx="5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>
                    <a:solidFill>
                      <a:srgbClr val="131516"/>
                    </a:solidFill>
                    <a:latin typeface="Symbol" panose="05050102010706020507" pitchFamily="18" charset="2"/>
                  </a:rPr>
                  <a:t>t</a:t>
                </a:r>
                <a:endParaRPr lang="en-US" altLang="en-US"/>
              </a:p>
            </p:txBody>
          </p:sp>
          <p:sp>
            <p:nvSpPr>
              <p:cNvPr id="27871" name="Rectangle 200">
                <a:extLst>
                  <a:ext uri="{FF2B5EF4-FFF2-40B4-BE49-F238E27FC236}">
                    <a16:creationId xmlns:a16="http://schemas.microsoft.com/office/drawing/2014/main" id="{BE961FEC-B650-49C5-BC4E-430D195B0F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5" y="3125"/>
                <a:ext cx="94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400" b="1" i="1">
                    <a:solidFill>
                      <a:srgbClr val="131516"/>
                    </a:solidFill>
                    <a:latin typeface="Times New Roman" panose="02020603050405020304" pitchFamily="18" charset="0"/>
                  </a:rPr>
                  <a:t>yz</a:t>
                </a:r>
                <a:endParaRPr lang="en-US" altLang="en-US"/>
              </a:p>
            </p:txBody>
          </p:sp>
          <p:sp>
            <p:nvSpPr>
              <p:cNvPr id="27872" name="Rectangle 201">
                <a:extLst>
                  <a:ext uri="{FF2B5EF4-FFF2-40B4-BE49-F238E27FC236}">
                    <a16:creationId xmlns:a16="http://schemas.microsoft.com/office/drawing/2014/main" id="{D089765F-D649-4974-A597-094523729C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0" y="2573"/>
                <a:ext cx="213" cy="6"/>
              </a:xfrm>
              <a:prstGeom prst="rect">
                <a:avLst/>
              </a:prstGeom>
              <a:solidFill>
                <a:srgbClr val="1315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7873" name="Rectangle 202">
                <a:extLst>
                  <a:ext uri="{FF2B5EF4-FFF2-40B4-BE49-F238E27FC236}">
                    <a16:creationId xmlns:a16="http://schemas.microsoft.com/office/drawing/2014/main" id="{B679E8C9-04F7-4E4D-8787-8BC93035B5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1" y="2481"/>
                <a:ext cx="121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b="1" i="1">
                    <a:solidFill>
                      <a:srgbClr val="131516"/>
                    </a:solidFill>
                    <a:latin typeface="Times New Roman" panose="02020603050405020304" pitchFamily="18" charset="0"/>
                  </a:rPr>
                  <a:t>dy</a:t>
                </a:r>
                <a:endParaRPr lang="en-US" altLang="en-US"/>
              </a:p>
            </p:txBody>
          </p:sp>
          <p:sp>
            <p:nvSpPr>
              <p:cNvPr id="27874" name="Rectangle 203">
                <a:extLst>
                  <a:ext uri="{FF2B5EF4-FFF2-40B4-BE49-F238E27FC236}">
                    <a16:creationId xmlns:a16="http://schemas.microsoft.com/office/drawing/2014/main" id="{C2FACFE3-9E25-4F4E-8434-6EA657F979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2" y="2544"/>
                <a:ext cx="57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b="1" i="1">
                    <a:solidFill>
                      <a:srgbClr val="131516"/>
                    </a:solidFill>
                    <a:latin typeface="Times New Roman" panose="02020603050405020304" pitchFamily="18" charset="0"/>
                  </a:rPr>
                  <a:t>y</a:t>
                </a:r>
                <a:endParaRPr lang="en-US" altLang="en-US"/>
              </a:p>
            </p:txBody>
          </p:sp>
          <p:sp>
            <p:nvSpPr>
              <p:cNvPr id="27875" name="Rectangle 204">
                <a:extLst>
                  <a:ext uri="{FF2B5EF4-FFF2-40B4-BE49-F238E27FC236}">
                    <a16:creationId xmlns:a16="http://schemas.microsoft.com/office/drawing/2014/main" id="{4A9E9EDC-E701-416C-B0E0-7BF76AA67A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7" y="2448"/>
                <a:ext cx="94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400" b="1" i="1">
                    <a:solidFill>
                      <a:srgbClr val="131516"/>
                    </a:solidFill>
                    <a:latin typeface="Times New Roman" panose="02020603050405020304" pitchFamily="18" charset="0"/>
                  </a:rPr>
                  <a:t>yz</a:t>
                </a:r>
                <a:endParaRPr lang="en-US" altLang="en-US"/>
              </a:p>
            </p:txBody>
          </p:sp>
          <p:sp>
            <p:nvSpPr>
              <p:cNvPr id="27876" name="Rectangle 205">
                <a:extLst>
                  <a:ext uri="{FF2B5EF4-FFF2-40B4-BE49-F238E27FC236}">
                    <a16:creationId xmlns:a16="http://schemas.microsoft.com/office/drawing/2014/main" id="{B5A17800-6367-4B7A-87EA-E3FDC7F8C2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3" y="2531"/>
                <a:ext cx="94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400" b="1" i="1">
                    <a:solidFill>
                      <a:srgbClr val="131516"/>
                    </a:solidFill>
                    <a:latin typeface="Times New Roman" panose="02020603050405020304" pitchFamily="18" charset="0"/>
                  </a:rPr>
                  <a:t>yz</a:t>
                </a:r>
                <a:endParaRPr lang="en-US" altLang="en-US"/>
              </a:p>
            </p:txBody>
          </p:sp>
          <p:sp>
            <p:nvSpPr>
              <p:cNvPr id="27877" name="Rectangle 206">
                <a:extLst>
                  <a:ext uri="{FF2B5EF4-FFF2-40B4-BE49-F238E27FC236}">
                    <a16:creationId xmlns:a16="http://schemas.microsoft.com/office/drawing/2014/main" id="{01BD9A9D-B299-4FC9-8AD2-83EAF0B7F8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8" y="2536"/>
                <a:ext cx="63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>
                    <a:solidFill>
                      <a:srgbClr val="131516"/>
                    </a:solidFill>
                    <a:latin typeface="Symbol" panose="05050102010706020507" pitchFamily="18" charset="2"/>
                  </a:rPr>
                  <a:t>¶</a:t>
                </a:r>
                <a:endParaRPr lang="en-US" altLang="en-US"/>
              </a:p>
            </p:txBody>
          </p:sp>
          <p:sp>
            <p:nvSpPr>
              <p:cNvPr id="27878" name="Rectangle 207">
                <a:extLst>
                  <a:ext uri="{FF2B5EF4-FFF2-40B4-BE49-F238E27FC236}">
                    <a16:creationId xmlns:a16="http://schemas.microsoft.com/office/drawing/2014/main" id="{F7CA2212-AE7A-4ED4-B522-497F09729F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4" y="2396"/>
                <a:ext cx="63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>
                    <a:solidFill>
                      <a:srgbClr val="131516"/>
                    </a:solidFill>
                    <a:latin typeface="Symbol" panose="05050102010706020507" pitchFamily="18" charset="2"/>
                  </a:rPr>
                  <a:t>¶</a:t>
                </a:r>
                <a:endParaRPr lang="en-US" altLang="en-US"/>
              </a:p>
            </p:txBody>
          </p:sp>
          <p:sp>
            <p:nvSpPr>
              <p:cNvPr id="27879" name="Freeform 208">
                <a:extLst>
                  <a:ext uri="{FF2B5EF4-FFF2-40B4-BE49-F238E27FC236}">
                    <a16:creationId xmlns:a16="http://schemas.microsoft.com/office/drawing/2014/main" id="{7DBB0D10-3D9D-4215-994E-366791C21F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9" y="2540"/>
                <a:ext cx="66" cy="66"/>
              </a:xfrm>
              <a:custGeom>
                <a:avLst/>
                <a:gdLst>
                  <a:gd name="T0" fmla="*/ 31 w 66"/>
                  <a:gd name="T1" fmla="*/ 0 h 66"/>
                  <a:gd name="T2" fmla="*/ 37 w 66"/>
                  <a:gd name="T3" fmla="*/ 0 h 66"/>
                  <a:gd name="T4" fmla="*/ 37 w 66"/>
                  <a:gd name="T5" fmla="*/ 31 h 66"/>
                  <a:gd name="T6" fmla="*/ 66 w 66"/>
                  <a:gd name="T7" fmla="*/ 31 h 66"/>
                  <a:gd name="T8" fmla="*/ 66 w 66"/>
                  <a:gd name="T9" fmla="*/ 37 h 66"/>
                  <a:gd name="T10" fmla="*/ 37 w 66"/>
                  <a:gd name="T11" fmla="*/ 37 h 66"/>
                  <a:gd name="T12" fmla="*/ 37 w 66"/>
                  <a:gd name="T13" fmla="*/ 66 h 66"/>
                  <a:gd name="T14" fmla="*/ 31 w 66"/>
                  <a:gd name="T15" fmla="*/ 66 h 66"/>
                  <a:gd name="T16" fmla="*/ 31 w 66"/>
                  <a:gd name="T17" fmla="*/ 37 h 66"/>
                  <a:gd name="T18" fmla="*/ 0 w 66"/>
                  <a:gd name="T19" fmla="*/ 37 h 66"/>
                  <a:gd name="T20" fmla="*/ 0 w 66"/>
                  <a:gd name="T21" fmla="*/ 31 h 66"/>
                  <a:gd name="T22" fmla="*/ 31 w 66"/>
                  <a:gd name="T23" fmla="*/ 31 h 66"/>
                  <a:gd name="T24" fmla="*/ 31 w 66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6"/>
                  <a:gd name="T40" fmla="*/ 0 h 66"/>
                  <a:gd name="T41" fmla="*/ 66 w 66"/>
                  <a:gd name="T42" fmla="*/ 66 h 6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6" h="66">
                    <a:moveTo>
                      <a:pt x="31" y="0"/>
                    </a:moveTo>
                    <a:lnTo>
                      <a:pt x="37" y="0"/>
                    </a:lnTo>
                    <a:lnTo>
                      <a:pt x="37" y="31"/>
                    </a:lnTo>
                    <a:lnTo>
                      <a:pt x="66" y="31"/>
                    </a:lnTo>
                    <a:lnTo>
                      <a:pt x="66" y="37"/>
                    </a:lnTo>
                    <a:lnTo>
                      <a:pt x="37" y="37"/>
                    </a:lnTo>
                    <a:lnTo>
                      <a:pt x="37" y="66"/>
                    </a:lnTo>
                    <a:lnTo>
                      <a:pt x="31" y="66"/>
                    </a:lnTo>
                    <a:lnTo>
                      <a:pt x="31" y="37"/>
                    </a:lnTo>
                    <a:lnTo>
                      <a:pt x="0" y="37"/>
                    </a:lnTo>
                    <a:lnTo>
                      <a:pt x="0" y="31"/>
                    </a:lnTo>
                    <a:lnTo>
                      <a:pt x="31" y="31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1315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80" name="Freeform 209">
                <a:extLst>
                  <a:ext uri="{FF2B5EF4-FFF2-40B4-BE49-F238E27FC236}">
                    <a16:creationId xmlns:a16="http://schemas.microsoft.com/office/drawing/2014/main" id="{F4EC33A3-6EDD-4DF4-AF92-FE615A1A39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9" y="2540"/>
                <a:ext cx="66" cy="66"/>
              </a:xfrm>
              <a:custGeom>
                <a:avLst/>
                <a:gdLst>
                  <a:gd name="T0" fmla="*/ 31 w 66"/>
                  <a:gd name="T1" fmla="*/ 0 h 66"/>
                  <a:gd name="T2" fmla="*/ 37 w 66"/>
                  <a:gd name="T3" fmla="*/ 0 h 66"/>
                  <a:gd name="T4" fmla="*/ 37 w 66"/>
                  <a:gd name="T5" fmla="*/ 31 h 66"/>
                  <a:gd name="T6" fmla="*/ 66 w 66"/>
                  <a:gd name="T7" fmla="*/ 31 h 66"/>
                  <a:gd name="T8" fmla="*/ 66 w 66"/>
                  <a:gd name="T9" fmla="*/ 37 h 66"/>
                  <a:gd name="T10" fmla="*/ 37 w 66"/>
                  <a:gd name="T11" fmla="*/ 37 h 66"/>
                  <a:gd name="T12" fmla="*/ 37 w 66"/>
                  <a:gd name="T13" fmla="*/ 66 h 66"/>
                  <a:gd name="T14" fmla="*/ 31 w 66"/>
                  <a:gd name="T15" fmla="*/ 66 h 66"/>
                  <a:gd name="T16" fmla="*/ 31 w 66"/>
                  <a:gd name="T17" fmla="*/ 37 h 66"/>
                  <a:gd name="T18" fmla="*/ 0 w 66"/>
                  <a:gd name="T19" fmla="*/ 37 h 66"/>
                  <a:gd name="T20" fmla="*/ 0 w 66"/>
                  <a:gd name="T21" fmla="*/ 31 h 66"/>
                  <a:gd name="T22" fmla="*/ 31 w 66"/>
                  <a:gd name="T23" fmla="*/ 31 h 66"/>
                  <a:gd name="T24" fmla="*/ 31 w 66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6"/>
                  <a:gd name="T40" fmla="*/ 0 h 66"/>
                  <a:gd name="T41" fmla="*/ 66 w 66"/>
                  <a:gd name="T42" fmla="*/ 66 h 6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6" h="66">
                    <a:moveTo>
                      <a:pt x="31" y="0"/>
                    </a:moveTo>
                    <a:lnTo>
                      <a:pt x="37" y="0"/>
                    </a:lnTo>
                    <a:lnTo>
                      <a:pt x="37" y="31"/>
                    </a:lnTo>
                    <a:lnTo>
                      <a:pt x="66" y="31"/>
                    </a:lnTo>
                    <a:lnTo>
                      <a:pt x="66" y="37"/>
                    </a:lnTo>
                    <a:lnTo>
                      <a:pt x="37" y="37"/>
                    </a:lnTo>
                    <a:lnTo>
                      <a:pt x="37" y="66"/>
                    </a:lnTo>
                    <a:lnTo>
                      <a:pt x="31" y="66"/>
                    </a:lnTo>
                    <a:lnTo>
                      <a:pt x="31" y="37"/>
                    </a:lnTo>
                    <a:lnTo>
                      <a:pt x="0" y="37"/>
                    </a:lnTo>
                    <a:lnTo>
                      <a:pt x="0" y="31"/>
                    </a:lnTo>
                    <a:lnTo>
                      <a:pt x="31" y="31"/>
                    </a:lnTo>
                    <a:lnTo>
                      <a:pt x="31" y="0"/>
                    </a:lnTo>
                    <a:close/>
                  </a:path>
                </a:pathLst>
              </a:custGeom>
              <a:noFill/>
              <a:ln w="9525">
                <a:solidFill>
                  <a:srgbClr val="13151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81" name="Rectangle 210">
                <a:extLst>
                  <a:ext uri="{FF2B5EF4-FFF2-40B4-BE49-F238E27FC236}">
                    <a16:creationId xmlns:a16="http://schemas.microsoft.com/office/drawing/2014/main" id="{29D375B3-ADD7-40DE-B050-47687C79C0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9" y="2398"/>
                <a:ext cx="5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>
                    <a:solidFill>
                      <a:srgbClr val="131516"/>
                    </a:solidFill>
                    <a:latin typeface="Symbol" panose="05050102010706020507" pitchFamily="18" charset="2"/>
                  </a:rPr>
                  <a:t>t</a:t>
                </a:r>
                <a:endParaRPr lang="en-US" altLang="en-US"/>
              </a:p>
            </p:txBody>
          </p:sp>
          <p:sp>
            <p:nvSpPr>
              <p:cNvPr id="27882" name="Rectangle 211">
                <a:extLst>
                  <a:ext uri="{FF2B5EF4-FFF2-40B4-BE49-F238E27FC236}">
                    <a16:creationId xmlns:a16="http://schemas.microsoft.com/office/drawing/2014/main" id="{371A69E8-16CD-43AD-BC10-1B3D01372E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2" y="2480"/>
                <a:ext cx="5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>
                    <a:solidFill>
                      <a:srgbClr val="131516"/>
                    </a:solidFill>
                    <a:latin typeface="Symbol" panose="05050102010706020507" pitchFamily="18" charset="2"/>
                  </a:rPr>
                  <a:t>t</a:t>
                </a:r>
                <a:endParaRPr lang="en-US" altLang="en-US"/>
              </a:p>
            </p:txBody>
          </p:sp>
          <p:sp>
            <p:nvSpPr>
              <p:cNvPr id="27883" name="Rectangle 212">
                <a:extLst>
                  <a:ext uri="{FF2B5EF4-FFF2-40B4-BE49-F238E27FC236}">
                    <a16:creationId xmlns:a16="http://schemas.microsoft.com/office/drawing/2014/main" id="{586E3790-DF4F-4E71-A4C4-09CCEB0372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7" y="3069"/>
                <a:ext cx="5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>
                    <a:solidFill>
                      <a:srgbClr val="131516"/>
                    </a:solidFill>
                    <a:latin typeface="Symbol" panose="05050102010706020507" pitchFamily="18" charset="2"/>
                  </a:rPr>
                  <a:t>t</a:t>
                </a:r>
                <a:endParaRPr lang="en-US" altLang="en-US"/>
              </a:p>
            </p:txBody>
          </p:sp>
          <p:sp>
            <p:nvSpPr>
              <p:cNvPr id="27884" name="Rectangle 213">
                <a:extLst>
                  <a:ext uri="{FF2B5EF4-FFF2-40B4-BE49-F238E27FC236}">
                    <a16:creationId xmlns:a16="http://schemas.microsoft.com/office/drawing/2014/main" id="{D82E65DC-88CE-485C-A868-EE9CE0D310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9" y="2740"/>
                <a:ext cx="106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400" b="1" i="1">
                    <a:solidFill>
                      <a:srgbClr val="131516"/>
                    </a:solidFill>
                    <a:latin typeface="Times New Roman" panose="02020603050405020304" pitchFamily="18" charset="0"/>
                  </a:rPr>
                  <a:t>yx</a:t>
                </a:r>
                <a:endParaRPr lang="en-US" altLang="en-US"/>
              </a:p>
            </p:txBody>
          </p:sp>
          <p:sp>
            <p:nvSpPr>
              <p:cNvPr id="27885" name="Rectangle 214">
                <a:extLst>
                  <a:ext uri="{FF2B5EF4-FFF2-40B4-BE49-F238E27FC236}">
                    <a16:creationId xmlns:a16="http://schemas.microsoft.com/office/drawing/2014/main" id="{79738ED0-F47B-4482-BC6D-C054C60EE7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2" y="3223"/>
                <a:ext cx="190" cy="6"/>
              </a:xfrm>
              <a:prstGeom prst="rect">
                <a:avLst/>
              </a:prstGeom>
              <a:solidFill>
                <a:srgbClr val="1315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7886" name="Rectangle 215">
                <a:extLst>
                  <a:ext uri="{FF2B5EF4-FFF2-40B4-BE49-F238E27FC236}">
                    <a16:creationId xmlns:a16="http://schemas.microsoft.com/office/drawing/2014/main" id="{5F212C63-6AD9-43C3-9C66-1C4B876CAF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3" y="3139"/>
                <a:ext cx="121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b="1" i="1">
                    <a:solidFill>
                      <a:srgbClr val="131516"/>
                    </a:solidFill>
                    <a:latin typeface="Times New Roman" panose="02020603050405020304" pitchFamily="18" charset="0"/>
                  </a:rPr>
                  <a:t>dy</a:t>
                </a:r>
                <a:endParaRPr lang="en-US" altLang="en-US"/>
              </a:p>
            </p:txBody>
          </p:sp>
          <p:sp>
            <p:nvSpPr>
              <p:cNvPr id="27887" name="Rectangle 216">
                <a:extLst>
                  <a:ext uri="{FF2B5EF4-FFF2-40B4-BE49-F238E27FC236}">
                    <a16:creationId xmlns:a16="http://schemas.microsoft.com/office/drawing/2014/main" id="{7E06328B-2FE6-4B05-8285-E3BD79151E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2" y="3206"/>
                <a:ext cx="57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b="1" i="1">
                    <a:solidFill>
                      <a:srgbClr val="131516"/>
                    </a:solidFill>
                    <a:latin typeface="Times New Roman" panose="02020603050405020304" pitchFamily="18" charset="0"/>
                  </a:rPr>
                  <a:t>y</a:t>
                </a:r>
                <a:endParaRPr lang="en-US" altLang="en-US"/>
              </a:p>
            </p:txBody>
          </p:sp>
          <p:sp>
            <p:nvSpPr>
              <p:cNvPr id="27888" name="Rectangle 217">
                <a:extLst>
                  <a:ext uri="{FF2B5EF4-FFF2-40B4-BE49-F238E27FC236}">
                    <a16:creationId xmlns:a16="http://schemas.microsoft.com/office/drawing/2014/main" id="{AECE0CC1-79D7-4CC7-BA76-21E9427308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6" y="3100"/>
                <a:ext cx="106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400" b="1" i="1">
                    <a:solidFill>
                      <a:srgbClr val="131516"/>
                    </a:solidFill>
                    <a:latin typeface="Times New Roman" panose="02020603050405020304" pitchFamily="18" charset="0"/>
                  </a:rPr>
                  <a:t>yx</a:t>
                </a:r>
                <a:endParaRPr lang="en-US" altLang="en-US"/>
              </a:p>
            </p:txBody>
          </p:sp>
          <p:sp>
            <p:nvSpPr>
              <p:cNvPr id="27889" name="Rectangle 218">
                <a:extLst>
                  <a:ext uri="{FF2B5EF4-FFF2-40B4-BE49-F238E27FC236}">
                    <a16:creationId xmlns:a16="http://schemas.microsoft.com/office/drawing/2014/main" id="{5497265C-242D-4C28-9224-C1CD54EF7D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2" y="3177"/>
                <a:ext cx="106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400" b="1" i="1">
                    <a:solidFill>
                      <a:srgbClr val="131516"/>
                    </a:solidFill>
                    <a:latin typeface="Times New Roman" panose="02020603050405020304" pitchFamily="18" charset="0"/>
                  </a:rPr>
                  <a:t>yx</a:t>
                </a:r>
                <a:endParaRPr lang="en-US" altLang="en-US"/>
              </a:p>
            </p:txBody>
          </p:sp>
          <p:sp>
            <p:nvSpPr>
              <p:cNvPr id="27890" name="Rectangle 219">
                <a:extLst>
                  <a:ext uri="{FF2B5EF4-FFF2-40B4-BE49-F238E27FC236}">
                    <a16:creationId xmlns:a16="http://schemas.microsoft.com/office/drawing/2014/main" id="{9729ECF0-3FA7-451F-B5D5-C6FEA4D7A0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5" y="3190"/>
                <a:ext cx="63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>
                    <a:solidFill>
                      <a:srgbClr val="131516"/>
                    </a:solidFill>
                    <a:latin typeface="Symbol" panose="05050102010706020507" pitchFamily="18" charset="2"/>
                  </a:rPr>
                  <a:t>¶</a:t>
                </a:r>
                <a:endParaRPr lang="en-US" altLang="en-US"/>
              </a:p>
            </p:txBody>
          </p:sp>
          <p:sp>
            <p:nvSpPr>
              <p:cNvPr id="27891" name="Rectangle 220">
                <a:extLst>
                  <a:ext uri="{FF2B5EF4-FFF2-40B4-BE49-F238E27FC236}">
                    <a16:creationId xmlns:a16="http://schemas.microsoft.com/office/drawing/2014/main" id="{7FCD3D49-25F4-4086-B181-B2C844BE2F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2" y="3048"/>
                <a:ext cx="63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>
                    <a:solidFill>
                      <a:srgbClr val="131516"/>
                    </a:solidFill>
                    <a:latin typeface="Symbol" panose="05050102010706020507" pitchFamily="18" charset="2"/>
                  </a:rPr>
                  <a:t>¶</a:t>
                </a:r>
                <a:endParaRPr lang="en-US" altLang="en-US"/>
              </a:p>
            </p:txBody>
          </p:sp>
          <p:sp>
            <p:nvSpPr>
              <p:cNvPr id="27892" name="Freeform 221">
                <a:extLst>
                  <a:ext uri="{FF2B5EF4-FFF2-40B4-BE49-F238E27FC236}">
                    <a16:creationId xmlns:a16="http://schemas.microsoft.com/office/drawing/2014/main" id="{C8AB92A0-B396-458C-8DFF-75EE85718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3" y="3191"/>
                <a:ext cx="68" cy="65"/>
              </a:xfrm>
              <a:custGeom>
                <a:avLst/>
                <a:gdLst>
                  <a:gd name="T0" fmla="*/ 31 w 68"/>
                  <a:gd name="T1" fmla="*/ 0 h 65"/>
                  <a:gd name="T2" fmla="*/ 37 w 68"/>
                  <a:gd name="T3" fmla="*/ 0 h 65"/>
                  <a:gd name="T4" fmla="*/ 37 w 68"/>
                  <a:gd name="T5" fmla="*/ 29 h 65"/>
                  <a:gd name="T6" fmla="*/ 68 w 68"/>
                  <a:gd name="T7" fmla="*/ 29 h 65"/>
                  <a:gd name="T8" fmla="*/ 68 w 68"/>
                  <a:gd name="T9" fmla="*/ 34 h 65"/>
                  <a:gd name="T10" fmla="*/ 37 w 68"/>
                  <a:gd name="T11" fmla="*/ 34 h 65"/>
                  <a:gd name="T12" fmla="*/ 37 w 68"/>
                  <a:gd name="T13" fmla="*/ 65 h 65"/>
                  <a:gd name="T14" fmla="*/ 31 w 68"/>
                  <a:gd name="T15" fmla="*/ 65 h 65"/>
                  <a:gd name="T16" fmla="*/ 31 w 68"/>
                  <a:gd name="T17" fmla="*/ 34 h 65"/>
                  <a:gd name="T18" fmla="*/ 0 w 68"/>
                  <a:gd name="T19" fmla="*/ 34 h 65"/>
                  <a:gd name="T20" fmla="*/ 0 w 68"/>
                  <a:gd name="T21" fmla="*/ 29 h 65"/>
                  <a:gd name="T22" fmla="*/ 31 w 68"/>
                  <a:gd name="T23" fmla="*/ 29 h 65"/>
                  <a:gd name="T24" fmla="*/ 31 w 68"/>
                  <a:gd name="T25" fmla="*/ 0 h 6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8"/>
                  <a:gd name="T40" fmla="*/ 0 h 65"/>
                  <a:gd name="T41" fmla="*/ 68 w 68"/>
                  <a:gd name="T42" fmla="*/ 65 h 6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8" h="65">
                    <a:moveTo>
                      <a:pt x="31" y="0"/>
                    </a:moveTo>
                    <a:lnTo>
                      <a:pt x="37" y="0"/>
                    </a:lnTo>
                    <a:lnTo>
                      <a:pt x="37" y="29"/>
                    </a:lnTo>
                    <a:lnTo>
                      <a:pt x="68" y="29"/>
                    </a:lnTo>
                    <a:lnTo>
                      <a:pt x="68" y="34"/>
                    </a:lnTo>
                    <a:lnTo>
                      <a:pt x="37" y="34"/>
                    </a:lnTo>
                    <a:lnTo>
                      <a:pt x="37" y="65"/>
                    </a:lnTo>
                    <a:lnTo>
                      <a:pt x="31" y="65"/>
                    </a:lnTo>
                    <a:lnTo>
                      <a:pt x="31" y="34"/>
                    </a:lnTo>
                    <a:lnTo>
                      <a:pt x="0" y="34"/>
                    </a:lnTo>
                    <a:lnTo>
                      <a:pt x="0" y="29"/>
                    </a:lnTo>
                    <a:lnTo>
                      <a:pt x="31" y="29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1315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93" name="Freeform 222">
                <a:extLst>
                  <a:ext uri="{FF2B5EF4-FFF2-40B4-BE49-F238E27FC236}">
                    <a16:creationId xmlns:a16="http://schemas.microsoft.com/office/drawing/2014/main" id="{371C71B4-A7F2-4816-8E33-6406C5DCF6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3" y="3191"/>
                <a:ext cx="68" cy="65"/>
              </a:xfrm>
              <a:custGeom>
                <a:avLst/>
                <a:gdLst>
                  <a:gd name="T0" fmla="*/ 31 w 68"/>
                  <a:gd name="T1" fmla="*/ 0 h 65"/>
                  <a:gd name="T2" fmla="*/ 37 w 68"/>
                  <a:gd name="T3" fmla="*/ 0 h 65"/>
                  <a:gd name="T4" fmla="*/ 37 w 68"/>
                  <a:gd name="T5" fmla="*/ 29 h 65"/>
                  <a:gd name="T6" fmla="*/ 68 w 68"/>
                  <a:gd name="T7" fmla="*/ 29 h 65"/>
                  <a:gd name="T8" fmla="*/ 68 w 68"/>
                  <a:gd name="T9" fmla="*/ 34 h 65"/>
                  <a:gd name="T10" fmla="*/ 37 w 68"/>
                  <a:gd name="T11" fmla="*/ 34 h 65"/>
                  <a:gd name="T12" fmla="*/ 37 w 68"/>
                  <a:gd name="T13" fmla="*/ 65 h 65"/>
                  <a:gd name="T14" fmla="*/ 31 w 68"/>
                  <a:gd name="T15" fmla="*/ 65 h 65"/>
                  <a:gd name="T16" fmla="*/ 31 w 68"/>
                  <a:gd name="T17" fmla="*/ 34 h 65"/>
                  <a:gd name="T18" fmla="*/ 0 w 68"/>
                  <a:gd name="T19" fmla="*/ 34 h 65"/>
                  <a:gd name="T20" fmla="*/ 0 w 68"/>
                  <a:gd name="T21" fmla="*/ 29 h 65"/>
                  <a:gd name="T22" fmla="*/ 31 w 68"/>
                  <a:gd name="T23" fmla="*/ 29 h 65"/>
                  <a:gd name="T24" fmla="*/ 31 w 68"/>
                  <a:gd name="T25" fmla="*/ 0 h 6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8"/>
                  <a:gd name="T40" fmla="*/ 0 h 65"/>
                  <a:gd name="T41" fmla="*/ 68 w 68"/>
                  <a:gd name="T42" fmla="*/ 65 h 6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8" h="65">
                    <a:moveTo>
                      <a:pt x="31" y="0"/>
                    </a:moveTo>
                    <a:lnTo>
                      <a:pt x="37" y="0"/>
                    </a:lnTo>
                    <a:lnTo>
                      <a:pt x="37" y="29"/>
                    </a:lnTo>
                    <a:lnTo>
                      <a:pt x="68" y="29"/>
                    </a:lnTo>
                    <a:lnTo>
                      <a:pt x="68" y="34"/>
                    </a:lnTo>
                    <a:lnTo>
                      <a:pt x="37" y="34"/>
                    </a:lnTo>
                    <a:lnTo>
                      <a:pt x="37" y="65"/>
                    </a:lnTo>
                    <a:lnTo>
                      <a:pt x="31" y="65"/>
                    </a:lnTo>
                    <a:lnTo>
                      <a:pt x="31" y="34"/>
                    </a:lnTo>
                    <a:lnTo>
                      <a:pt x="0" y="34"/>
                    </a:lnTo>
                    <a:lnTo>
                      <a:pt x="0" y="29"/>
                    </a:lnTo>
                    <a:lnTo>
                      <a:pt x="31" y="29"/>
                    </a:lnTo>
                    <a:lnTo>
                      <a:pt x="31" y="0"/>
                    </a:lnTo>
                    <a:close/>
                  </a:path>
                </a:pathLst>
              </a:custGeom>
              <a:noFill/>
              <a:ln w="9525">
                <a:solidFill>
                  <a:srgbClr val="13151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94" name="Rectangle 223">
                <a:extLst>
                  <a:ext uri="{FF2B5EF4-FFF2-40B4-BE49-F238E27FC236}">
                    <a16:creationId xmlns:a16="http://schemas.microsoft.com/office/drawing/2014/main" id="{6155C420-13BD-4817-BDE5-995CC470DC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4" y="3052"/>
                <a:ext cx="5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>
                    <a:solidFill>
                      <a:srgbClr val="131516"/>
                    </a:solidFill>
                    <a:latin typeface="Symbol" panose="05050102010706020507" pitchFamily="18" charset="2"/>
                  </a:rPr>
                  <a:t>t</a:t>
                </a:r>
                <a:endParaRPr lang="en-US" altLang="en-US"/>
              </a:p>
            </p:txBody>
          </p:sp>
        </p:grpSp>
        <p:sp>
          <p:nvSpPr>
            <p:cNvPr id="27671" name="Rectangle 225">
              <a:extLst>
                <a:ext uri="{FF2B5EF4-FFF2-40B4-BE49-F238E27FC236}">
                  <a16:creationId xmlns:a16="http://schemas.microsoft.com/office/drawing/2014/main" id="{28BD0C75-0495-4462-BEDD-478522D450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7" y="3129"/>
              <a:ext cx="5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131516"/>
                  </a:solidFill>
                  <a:latin typeface="Symbol" panose="05050102010706020507" pitchFamily="18" charset="2"/>
                </a:rPr>
                <a:t>t</a:t>
              </a:r>
              <a:endParaRPr lang="en-US" altLang="en-US"/>
            </a:p>
          </p:txBody>
        </p:sp>
        <p:sp>
          <p:nvSpPr>
            <p:cNvPr id="27672" name="Rectangle 226">
              <a:extLst>
                <a:ext uri="{FF2B5EF4-FFF2-40B4-BE49-F238E27FC236}">
                  <a16:creationId xmlns:a16="http://schemas.microsoft.com/office/drawing/2014/main" id="{2489639D-B79F-40FD-A107-FBD22B02D7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6" y="2690"/>
              <a:ext cx="5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131516"/>
                  </a:solidFill>
                  <a:latin typeface="Symbol" panose="05050102010706020507" pitchFamily="18" charset="2"/>
                </a:rPr>
                <a:t>t</a:t>
              </a:r>
              <a:endParaRPr lang="en-US" altLang="en-US"/>
            </a:p>
          </p:txBody>
        </p:sp>
        <p:sp>
          <p:nvSpPr>
            <p:cNvPr id="27673" name="Rectangle 227">
              <a:extLst>
                <a:ext uri="{FF2B5EF4-FFF2-40B4-BE49-F238E27FC236}">
                  <a16:creationId xmlns:a16="http://schemas.microsoft.com/office/drawing/2014/main" id="{9970EB7A-0931-4DE2-B3BF-5DDE232BAB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2787"/>
              <a:ext cx="6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131516"/>
                  </a:solidFill>
                  <a:latin typeface="Symbol" panose="05050102010706020507" pitchFamily="18" charset="2"/>
                </a:rPr>
                <a:t>¶</a:t>
              </a:r>
              <a:endParaRPr lang="en-US" altLang="en-US"/>
            </a:p>
          </p:txBody>
        </p:sp>
        <p:sp>
          <p:nvSpPr>
            <p:cNvPr id="27674" name="Rectangle 228">
              <a:extLst>
                <a:ext uri="{FF2B5EF4-FFF2-40B4-BE49-F238E27FC236}">
                  <a16:creationId xmlns:a16="http://schemas.microsoft.com/office/drawing/2014/main" id="{B87A1D4E-9D05-4A7E-BB08-C78242653B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3" y="2815"/>
              <a:ext cx="198" cy="7"/>
            </a:xfrm>
            <a:prstGeom prst="rect">
              <a:avLst/>
            </a:pr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675" name="Rectangle 229">
              <a:extLst>
                <a:ext uri="{FF2B5EF4-FFF2-40B4-BE49-F238E27FC236}">
                  <a16:creationId xmlns:a16="http://schemas.microsoft.com/office/drawing/2014/main" id="{4B93675D-6738-4759-98F3-B5D79139C2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3" y="2726"/>
              <a:ext cx="12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 i="1">
                  <a:solidFill>
                    <a:srgbClr val="131516"/>
                  </a:solidFill>
                  <a:latin typeface="Times New Roman" panose="02020603050405020304" pitchFamily="18" charset="0"/>
                </a:rPr>
                <a:t>dx</a:t>
              </a:r>
              <a:endParaRPr lang="en-US" altLang="en-US"/>
            </a:p>
          </p:txBody>
        </p:sp>
        <p:sp>
          <p:nvSpPr>
            <p:cNvPr id="27676" name="Rectangle 230">
              <a:extLst>
                <a:ext uri="{FF2B5EF4-FFF2-40B4-BE49-F238E27FC236}">
                  <a16:creationId xmlns:a16="http://schemas.microsoft.com/office/drawing/2014/main" id="{13F20619-FEB9-4B9C-94AC-180CFC08AD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1" y="2794"/>
              <a:ext cx="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 i="1">
                  <a:solidFill>
                    <a:srgbClr val="131516"/>
                  </a:solidFill>
                  <a:latin typeface="Times New Roman" panose="02020603050405020304" pitchFamily="18" charset="0"/>
                </a:rPr>
                <a:t>x</a:t>
              </a:r>
              <a:endParaRPr lang="en-US" altLang="en-US"/>
            </a:p>
          </p:txBody>
        </p:sp>
        <p:sp>
          <p:nvSpPr>
            <p:cNvPr id="27677" name="Rectangle 231">
              <a:extLst>
                <a:ext uri="{FF2B5EF4-FFF2-40B4-BE49-F238E27FC236}">
                  <a16:creationId xmlns:a16="http://schemas.microsoft.com/office/drawing/2014/main" id="{A943838D-6E5F-45B3-B842-9538509094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9" y="2705"/>
              <a:ext cx="10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 i="1">
                  <a:solidFill>
                    <a:srgbClr val="131516"/>
                  </a:solidFill>
                  <a:latin typeface="Times New Roman" panose="02020603050405020304" pitchFamily="18" charset="0"/>
                </a:rPr>
                <a:t>xz</a:t>
              </a:r>
              <a:endParaRPr lang="en-US" altLang="en-US"/>
            </a:p>
          </p:txBody>
        </p:sp>
        <p:sp>
          <p:nvSpPr>
            <p:cNvPr id="27678" name="Rectangle 232">
              <a:extLst>
                <a:ext uri="{FF2B5EF4-FFF2-40B4-BE49-F238E27FC236}">
                  <a16:creationId xmlns:a16="http://schemas.microsoft.com/office/drawing/2014/main" id="{C7B18D55-4F60-419E-9E4D-A931C1E2C3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3" y="2767"/>
              <a:ext cx="10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 i="1">
                  <a:solidFill>
                    <a:srgbClr val="131516"/>
                  </a:solidFill>
                  <a:latin typeface="Times New Roman" panose="02020603050405020304" pitchFamily="18" charset="0"/>
                </a:rPr>
                <a:t>xz</a:t>
              </a:r>
              <a:endParaRPr lang="en-US" altLang="en-US"/>
            </a:p>
          </p:txBody>
        </p:sp>
        <p:sp>
          <p:nvSpPr>
            <p:cNvPr id="27679" name="Rectangle 233">
              <a:extLst>
                <a:ext uri="{FF2B5EF4-FFF2-40B4-BE49-F238E27FC236}">
                  <a16:creationId xmlns:a16="http://schemas.microsoft.com/office/drawing/2014/main" id="{29E04EB2-BE72-4620-A9B8-A693A41C2C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1" y="2665"/>
              <a:ext cx="6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131516"/>
                  </a:solidFill>
                  <a:latin typeface="Symbol" panose="05050102010706020507" pitchFamily="18" charset="2"/>
                </a:rPr>
                <a:t>¶</a:t>
              </a:r>
              <a:endParaRPr lang="en-US" altLang="en-US"/>
            </a:p>
          </p:txBody>
        </p:sp>
        <p:sp>
          <p:nvSpPr>
            <p:cNvPr id="27680" name="Freeform 234">
              <a:extLst>
                <a:ext uri="{FF2B5EF4-FFF2-40B4-BE49-F238E27FC236}">
                  <a16:creationId xmlns:a16="http://schemas.microsoft.com/office/drawing/2014/main" id="{DB4FE2E6-C331-41FD-A796-25B8A99A7B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7" y="2778"/>
              <a:ext cx="65" cy="65"/>
            </a:xfrm>
            <a:custGeom>
              <a:avLst/>
              <a:gdLst>
                <a:gd name="T0" fmla="*/ 29 w 65"/>
                <a:gd name="T1" fmla="*/ 0 h 65"/>
                <a:gd name="T2" fmla="*/ 37 w 65"/>
                <a:gd name="T3" fmla="*/ 0 h 65"/>
                <a:gd name="T4" fmla="*/ 37 w 65"/>
                <a:gd name="T5" fmla="*/ 31 h 65"/>
                <a:gd name="T6" fmla="*/ 65 w 65"/>
                <a:gd name="T7" fmla="*/ 31 h 65"/>
                <a:gd name="T8" fmla="*/ 65 w 65"/>
                <a:gd name="T9" fmla="*/ 37 h 65"/>
                <a:gd name="T10" fmla="*/ 37 w 65"/>
                <a:gd name="T11" fmla="*/ 37 h 65"/>
                <a:gd name="T12" fmla="*/ 37 w 65"/>
                <a:gd name="T13" fmla="*/ 65 h 65"/>
                <a:gd name="T14" fmla="*/ 29 w 65"/>
                <a:gd name="T15" fmla="*/ 65 h 65"/>
                <a:gd name="T16" fmla="*/ 29 w 65"/>
                <a:gd name="T17" fmla="*/ 37 h 65"/>
                <a:gd name="T18" fmla="*/ 0 w 65"/>
                <a:gd name="T19" fmla="*/ 37 h 65"/>
                <a:gd name="T20" fmla="*/ 0 w 65"/>
                <a:gd name="T21" fmla="*/ 31 h 65"/>
                <a:gd name="T22" fmla="*/ 29 w 65"/>
                <a:gd name="T23" fmla="*/ 31 h 65"/>
                <a:gd name="T24" fmla="*/ 29 w 65"/>
                <a:gd name="T25" fmla="*/ 0 h 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5"/>
                <a:gd name="T40" fmla="*/ 0 h 65"/>
                <a:gd name="T41" fmla="*/ 65 w 65"/>
                <a:gd name="T42" fmla="*/ 65 h 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5" h="65">
                  <a:moveTo>
                    <a:pt x="29" y="0"/>
                  </a:moveTo>
                  <a:lnTo>
                    <a:pt x="37" y="0"/>
                  </a:lnTo>
                  <a:lnTo>
                    <a:pt x="37" y="31"/>
                  </a:lnTo>
                  <a:lnTo>
                    <a:pt x="65" y="31"/>
                  </a:lnTo>
                  <a:lnTo>
                    <a:pt x="65" y="37"/>
                  </a:lnTo>
                  <a:lnTo>
                    <a:pt x="37" y="37"/>
                  </a:lnTo>
                  <a:lnTo>
                    <a:pt x="37" y="65"/>
                  </a:lnTo>
                  <a:lnTo>
                    <a:pt x="29" y="65"/>
                  </a:lnTo>
                  <a:lnTo>
                    <a:pt x="29" y="37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29" y="3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1" name="Freeform 235">
              <a:extLst>
                <a:ext uri="{FF2B5EF4-FFF2-40B4-BE49-F238E27FC236}">
                  <a16:creationId xmlns:a16="http://schemas.microsoft.com/office/drawing/2014/main" id="{C4487C5E-13F0-46D0-8AC2-EA7F0CE97F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7" y="2778"/>
              <a:ext cx="65" cy="65"/>
            </a:xfrm>
            <a:custGeom>
              <a:avLst/>
              <a:gdLst>
                <a:gd name="T0" fmla="*/ 29 w 65"/>
                <a:gd name="T1" fmla="*/ 0 h 65"/>
                <a:gd name="T2" fmla="*/ 37 w 65"/>
                <a:gd name="T3" fmla="*/ 0 h 65"/>
                <a:gd name="T4" fmla="*/ 37 w 65"/>
                <a:gd name="T5" fmla="*/ 31 h 65"/>
                <a:gd name="T6" fmla="*/ 65 w 65"/>
                <a:gd name="T7" fmla="*/ 31 h 65"/>
                <a:gd name="T8" fmla="*/ 65 w 65"/>
                <a:gd name="T9" fmla="*/ 37 h 65"/>
                <a:gd name="T10" fmla="*/ 37 w 65"/>
                <a:gd name="T11" fmla="*/ 37 h 65"/>
                <a:gd name="T12" fmla="*/ 37 w 65"/>
                <a:gd name="T13" fmla="*/ 65 h 65"/>
                <a:gd name="T14" fmla="*/ 29 w 65"/>
                <a:gd name="T15" fmla="*/ 65 h 65"/>
                <a:gd name="T16" fmla="*/ 29 w 65"/>
                <a:gd name="T17" fmla="*/ 37 h 65"/>
                <a:gd name="T18" fmla="*/ 0 w 65"/>
                <a:gd name="T19" fmla="*/ 37 h 65"/>
                <a:gd name="T20" fmla="*/ 0 w 65"/>
                <a:gd name="T21" fmla="*/ 31 h 65"/>
                <a:gd name="T22" fmla="*/ 29 w 65"/>
                <a:gd name="T23" fmla="*/ 31 h 65"/>
                <a:gd name="T24" fmla="*/ 29 w 65"/>
                <a:gd name="T25" fmla="*/ 0 h 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5"/>
                <a:gd name="T40" fmla="*/ 0 h 65"/>
                <a:gd name="T41" fmla="*/ 65 w 65"/>
                <a:gd name="T42" fmla="*/ 65 h 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5" h="65">
                  <a:moveTo>
                    <a:pt x="29" y="0"/>
                  </a:moveTo>
                  <a:lnTo>
                    <a:pt x="37" y="0"/>
                  </a:lnTo>
                  <a:lnTo>
                    <a:pt x="37" y="31"/>
                  </a:lnTo>
                  <a:lnTo>
                    <a:pt x="65" y="31"/>
                  </a:lnTo>
                  <a:lnTo>
                    <a:pt x="65" y="37"/>
                  </a:lnTo>
                  <a:lnTo>
                    <a:pt x="37" y="37"/>
                  </a:lnTo>
                  <a:lnTo>
                    <a:pt x="37" y="65"/>
                  </a:lnTo>
                  <a:lnTo>
                    <a:pt x="29" y="65"/>
                  </a:lnTo>
                  <a:lnTo>
                    <a:pt x="29" y="37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29" y="31"/>
                  </a:lnTo>
                  <a:lnTo>
                    <a:pt x="29" y="0"/>
                  </a:lnTo>
                  <a:close/>
                </a:path>
              </a:pathLst>
            </a:custGeom>
            <a:noFill/>
            <a:ln w="9525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2" name="Rectangle 236">
              <a:extLst>
                <a:ext uri="{FF2B5EF4-FFF2-40B4-BE49-F238E27FC236}">
                  <a16:creationId xmlns:a16="http://schemas.microsoft.com/office/drawing/2014/main" id="{A2A9D90E-455D-40A5-A99B-2680B96FF9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5" y="2653"/>
              <a:ext cx="5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131516"/>
                  </a:solidFill>
                  <a:latin typeface="Symbol" panose="05050102010706020507" pitchFamily="18" charset="2"/>
                </a:rPr>
                <a:t>t</a:t>
              </a:r>
              <a:endParaRPr lang="en-US" altLang="en-US"/>
            </a:p>
          </p:txBody>
        </p:sp>
        <p:sp>
          <p:nvSpPr>
            <p:cNvPr id="27683" name="Rectangle 237">
              <a:extLst>
                <a:ext uri="{FF2B5EF4-FFF2-40B4-BE49-F238E27FC236}">
                  <a16:creationId xmlns:a16="http://schemas.microsoft.com/office/drawing/2014/main" id="{3D70CF20-C729-4678-A9C4-6C7FEC920E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3" y="2714"/>
              <a:ext cx="5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131516"/>
                  </a:solidFill>
                  <a:latin typeface="Symbol" panose="05050102010706020507" pitchFamily="18" charset="2"/>
                </a:rPr>
                <a:t>t</a:t>
              </a:r>
              <a:endParaRPr lang="en-US" altLang="en-US"/>
            </a:p>
          </p:txBody>
        </p:sp>
        <p:sp>
          <p:nvSpPr>
            <p:cNvPr id="27684" name="Rectangle 238">
              <a:extLst>
                <a:ext uri="{FF2B5EF4-FFF2-40B4-BE49-F238E27FC236}">
                  <a16:creationId xmlns:a16="http://schemas.microsoft.com/office/drawing/2014/main" id="{D1C03054-EF7A-4797-AE13-68C8316838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8" y="3012"/>
              <a:ext cx="188" cy="6"/>
            </a:xfrm>
            <a:prstGeom prst="rect">
              <a:avLst/>
            </a:pr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685" name="Rectangle 239">
              <a:extLst>
                <a:ext uri="{FF2B5EF4-FFF2-40B4-BE49-F238E27FC236}">
                  <a16:creationId xmlns:a16="http://schemas.microsoft.com/office/drawing/2014/main" id="{93A51D68-4D4C-453D-90C8-9895E78E19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2" y="2928"/>
              <a:ext cx="12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 i="1">
                  <a:solidFill>
                    <a:srgbClr val="131516"/>
                  </a:solidFill>
                  <a:latin typeface="Times New Roman" panose="02020603050405020304" pitchFamily="18" charset="0"/>
                </a:rPr>
                <a:t>dx</a:t>
              </a:r>
              <a:endParaRPr lang="en-US" altLang="en-US"/>
            </a:p>
          </p:txBody>
        </p:sp>
        <p:sp>
          <p:nvSpPr>
            <p:cNvPr id="27686" name="Rectangle 240">
              <a:extLst>
                <a:ext uri="{FF2B5EF4-FFF2-40B4-BE49-F238E27FC236}">
                  <a16:creationId xmlns:a16="http://schemas.microsoft.com/office/drawing/2014/main" id="{E1831D8E-431E-4B64-88C5-5B1BC7691C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8" y="2978"/>
              <a:ext cx="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 i="1">
                  <a:solidFill>
                    <a:srgbClr val="131516"/>
                  </a:solidFill>
                  <a:latin typeface="Times New Roman" panose="02020603050405020304" pitchFamily="18" charset="0"/>
                </a:rPr>
                <a:t>x</a:t>
              </a:r>
              <a:endParaRPr lang="en-US" altLang="en-US"/>
            </a:p>
          </p:txBody>
        </p:sp>
        <p:sp>
          <p:nvSpPr>
            <p:cNvPr id="27687" name="Rectangle 241">
              <a:extLst>
                <a:ext uri="{FF2B5EF4-FFF2-40B4-BE49-F238E27FC236}">
                  <a16:creationId xmlns:a16="http://schemas.microsoft.com/office/drawing/2014/main" id="{4D7FE13E-C1E5-431E-A377-75218F776B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0" y="2889"/>
              <a:ext cx="10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 i="1">
                  <a:solidFill>
                    <a:srgbClr val="131516"/>
                  </a:solidFill>
                  <a:latin typeface="Times New Roman" panose="02020603050405020304" pitchFamily="18" charset="0"/>
                </a:rPr>
                <a:t>xy</a:t>
              </a:r>
              <a:endParaRPr lang="en-US" altLang="en-US"/>
            </a:p>
          </p:txBody>
        </p:sp>
        <p:sp>
          <p:nvSpPr>
            <p:cNvPr id="27688" name="Rectangle 242">
              <a:extLst>
                <a:ext uri="{FF2B5EF4-FFF2-40B4-BE49-F238E27FC236}">
                  <a16:creationId xmlns:a16="http://schemas.microsoft.com/office/drawing/2014/main" id="{5275B90E-F8D6-4695-BEDF-BCB7D1E31E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5" y="2976"/>
              <a:ext cx="10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 i="1">
                  <a:solidFill>
                    <a:srgbClr val="131516"/>
                  </a:solidFill>
                  <a:latin typeface="Times New Roman" panose="02020603050405020304" pitchFamily="18" charset="0"/>
                </a:rPr>
                <a:t>xy</a:t>
              </a:r>
              <a:endParaRPr lang="en-US" altLang="en-US"/>
            </a:p>
          </p:txBody>
        </p:sp>
        <p:sp>
          <p:nvSpPr>
            <p:cNvPr id="27689" name="Freeform 243">
              <a:extLst>
                <a:ext uri="{FF2B5EF4-FFF2-40B4-BE49-F238E27FC236}">
                  <a16:creationId xmlns:a16="http://schemas.microsoft.com/office/drawing/2014/main" id="{F053CA80-3EC5-4FA0-9824-AA73CAE723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93" y="3014"/>
              <a:ext cx="58" cy="90"/>
            </a:xfrm>
            <a:custGeom>
              <a:avLst/>
              <a:gdLst>
                <a:gd name="T0" fmla="*/ 56 w 58"/>
                <a:gd name="T1" fmla="*/ 39 h 90"/>
                <a:gd name="T2" fmla="*/ 54 w 58"/>
                <a:gd name="T3" fmla="*/ 23 h 90"/>
                <a:gd name="T4" fmla="*/ 43 w 58"/>
                <a:gd name="T5" fmla="*/ 12 h 90"/>
                <a:gd name="T6" fmla="*/ 27 w 58"/>
                <a:gd name="T7" fmla="*/ 10 h 90"/>
                <a:gd name="T8" fmla="*/ 20 w 58"/>
                <a:gd name="T9" fmla="*/ 16 h 90"/>
                <a:gd name="T10" fmla="*/ 12 w 58"/>
                <a:gd name="T11" fmla="*/ 19 h 90"/>
                <a:gd name="T12" fmla="*/ 23 w 58"/>
                <a:gd name="T13" fmla="*/ 4 h 90"/>
                <a:gd name="T14" fmla="*/ 37 w 58"/>
                <a:gd name="T15" fmla="*/ 0 h 90"/>
                <a:gd name="T16" fmla="*/ 46 w 58"/>
                <a:gd name="T17" fmla="*/ 4 h 90"/>
                <a:gd name="T18" fmla="*/ 56 w 58"/>
                <a:gd name="T19" fmla="*/ 14 h 90"/>
                <a:gd name="T20" fmla="*/ 58 w 58"/>
                <a:gd name="T21" fmla="*/ 33 h 90"/>
                <a:gd name="T22" fmla="*/ 56 w 58"/>
                <a:gd name="T23" fmla="*/ 52 h 90"/>
                <a:gd name="T24" fmla="*/ 48 w 58"/>
                <a:gd name="T25" fmla="*/ 71 h 90"/>
                <a:gd name="T26" fmla="*/ 37 w 58"/>
                <a:gd name="T27" fmla="*/ 87 h 90"/>
                <a:gd name="T28" fmla="*/ 21 w 58"/>
                <a:gd name="T29" fmla="*/ 90 h 90"/>
                <a:gd name="T30" fmla="*/ 6 w 58"/>
                <a:gd name="T31" fmla="*/ 87 h 90"/>
                <a:gd name="T32" fmla="*/ 0 w 58"/>
                <a:gd name="T33" fmla="*/ 71 h 90"/>
                <a:gd name="T34" fmla="*/ 4 w 58"/>
                <a:gd name="T35" fmla="*/ 58 h 90"/>
                <a:gd name="T36" fmla="*/ 10 w 58"/>
                <a:gd name="T37" fmla="*/ 46 h 90"/>
                <a:gd name="T38" fmla="*/ 18 w 58"/>
                <a:gd name="T39" fmla="*/ 39 h 90"/>
                <a:gd name="T40" fmla="*/ 27 w 58"/>
                <a:gd name="T41" fmla="*/ 35 h 90"/>
                <a:gd name="T42" fmla="*/ 35 w 58"/>
                <a:gd name="T43" fmla="*/ 33 h 90"/>
                <a:gd name="T44" fmla="*/ 44 w 58"/>
                <a:gd name="T45" fmla="*/ 35 h 90"/>
                <a:gd name="T46" fmla="*/ 50 w 58"/>
                <a:gd name="T47" fmla="*/ 39 h 90"/>
                <a:gd name="T48" fmla="*/ 54 w 58"/>
                <a:gd name="T49" fmla="*/ 44 h 90"/>
                <a:gd name="T50" fmla="*/ 50 w 58"/>
                <a:gd name="T51" fmla="*/ 44 h 90"/>
                <a:gd name="T52" fmla="*/ 41 w 58"/>
                <a:gd name="T53" fmla="*/ 37 h 90"/>
                <a:gd name="T54" fmla="*/ 31 w 58"/>
                <a:gd name="T55" fmla="*/ 37 h 90"/>
                <a:gd name="T56" fmla="*/ 20 w 58"/>
                <a:gd name="T57" fmla="*/ 44 h 90"/>
                <a:gd name="T58" fmla="*/ 12 w 58"/>
                <a:gd name="T59" fmla="*/ 64 h 90"/>
                <a:gd name="T60" fmla="*/ 12 w 58"/>
                <a:gd name="T61" fmla="*/ 79 h 90"/>
                <a:gd name="T62" fmla="*/ 20 w 58"/>
                <a:gd name="T63" fmla="*/ 87 h 90"/>
                <a:gd name="T64" fmla="*/ 31 w 58"/>
                <a:gd name="T65" fmla="*/ 87 h 90"/>
                <a:gd name="T66" fmla="*/ 44 w 58"/>
                <a:gd name="T67" fmla="*/ 73 h 90"/>
                <a:gd name="T68" fmla="*/ 50 w 58"/>
                <a:gd name="T69" fmla="*/ 60 h 9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8"/>
                <a:gd name="T106" fmla="*/ 0 h 90"/>
                <a:gd name="T107" fmla="*/ 58 w 58"/>
                <a:gd name="T108" fmla="*/ 90 h 9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8" h="90">
                  <a:moveTo>
                    <a:pt x="54" y="44"/>
                  </a:moveTo>
                  <a:lnTo>
                    <a:pt x="56" y="39"/>
                  </a:lnTo>
                  <a:lnTo>
                    <a:pt x="56" y="33"/>
                  </a:lnTo>
                  <a:lnTo>
                    <a:pt x="54" y="23"/>
                  </a:lnTo>
                  <a:lnTo>
                    <a:pt x="50" y="16"/>
                  </a:lnTo>
                  <a:lnTo>
                    <a:pt x="43" y="12"/>
                  </a:lnTo>
                  <a:lnTo>
                    <a:pt x="33" y="10"/>
                  </a:lnTo>
                  <a:lnTo>
                    <a:pt x="27" y="10"/>
                  </a:lnTo>
                  <a:lnTo>
                    <a:pt x="23" y="12"/>
                  </a:lnTo>
                  <a:lnTo>
                    <a:pt x="20" y="16"/>
                  </a:lnTo>
                  <a:lnTo>
                    <a:pt x="16" y="19"/>
                  </a:lnTo>
                  <a:lnTo>
                    <a:pt x="12" y="19"/>
                  </a:lnTo>
                  <a:lnTo>
                    <a:pt x="18" y="10"/>
                  </a:lnTo>
                  <a:lnTo>
                    <a:pt x="23" y="4"/>
                  </a:lnTo>
                  <a:lnTo>
                    <a:pt x="29" y="2"/>
                  </a:lnTo>
                  <a:lnTo>
                    <a:pt x="37" y="0"/>
                  </a:lnTo>
                  <a:lnTo>
                    <a:pt x="41" y="2"/>
                  </a:lnTo>
                  <a:lnTo>
                    <a:pt x="46" y="4"/>
                  </a:lnTo>
                  <a:lnTo>
                    <a:pt x="52" y="8"/>
                  </a:lnTo>
                  <a:lnTo>
                    <a:pt x="56" y="14"/>
                  </a:lnTo>
                  <a:lnTo>
                    <a:pt x="58" y="21"/>
                  </a:lnTo>
                  <a:lnTo>
                    <a:pt x="58" y="33"/>
                  </a:lnTo>
                  <a:lnTo>
                    <a:pt x="58" y="42"/>
                  </a:lnTo>
                  <a:lnTo>
                    <a:pt x="56" y="52"/>
                  </a:lnTo>
                  <a:lnTo>
                    <a:pt x="54" y="62"/>
                  </a:lnTo>
                  <a:lnTo>
                    <a:pt x="48" y="71"/>
                  </a:lnTo>
                  <a:lnTo>
                    <a:pt x="43" y="81"/>
                  </a:lnTo>
                  <a:lnTo>
                    <a:pt x="37" y="87"/>
                  </a:lnTo>
                  <a:lnTo>
                    <a:pt x="29" y="90"/>
                  </a:lnTo>
                  <a:lnTo>
                    <a:pt x="21" y="90"/>
                  </a:lnTo>
                  <a:lnTo>
                    <a:pt x="14" y="90"/>
                  </a:lnTo>
                  <a:lnTo>
                    <a:pt x="6" y="87"/>
                  </a:lnTo>
                  <a:lnTo>
                    <a:pt x="2" y="79"/>
                  </a:lnTo>
                  <a:lnTo>
                    <a:pt x="0" y="71"/>
                  </a:lnTo>
                  <a:lnTo>
                    <a:pt x="2" y="64"/>
                  </a:lnTo>
                  <a:lnTo>
                    <a:pt x="4" y="58"/>
                  </a:lnTo>
                  <a:lnTo>
                    <a:pt x="6" y="50"/>
                  </a:lnTo>
                  <a:lnTo>
                    <a:pt x="10" y="46"/>
                  </a:lnTo>
                  <a:lnTo>
                    <a:pt x="14" y="41"/>
                  </a:lnTo>
                  <a:lnTo>
                    <a:pt x="18" y="39"/>
                  </a:lnTo>
                  <a:lnTo>
                    <a:pt x="21" y="35"/>
                  </a:lnTo>
                  <a:lnTo>
                    <a:pt x="27" y="35"/>
                  </a:lnTo>
                  <a:lnTo>
                    <a:pt x="31" y="33"/>
                  </a:lnTo>
                  <a:lnTo>
                    <a:pt x="35" y="33"/>
                  </a:lnTo>
                  <a:lnTo>
                    <a:pt x="41" y="33"/>
                  </a:lnTo>
                  <a:lnTo>
                    <a:pt x="44" y="35"/>
                  </a:lnTo>
                  <a:lnTo>
                    <a:pt x="48" y="37"/>
                  </a:lnTo>
                  <a:lnTo>
                    <a:pt x="50" y="39"/>
                  </a:lnTo>
                  <a:lnTo>
                    <a:pt x="52" y="42"/>
                  </a:lnTo>
                  <a:lnTo>
                    <a:pt x="54" y="44"/>
                  </a:lnTo>
                  <a:close/>
                  <a:moveTo>
                    <a:pt x="54" y="50"/>
                  </a:moveTo>
                  <a:lnTo>
                    <a:pt x="50" y="44"/>
                  </a:lnTo>
                  <a:lnTo>
                    <a:pt x="46" y="41"/>
                  </a:lnTo>
                  <a:lnTo>
                    <a:pt x="41" y="37"/>
                  </a:lnTo>
                  <a:lnTo>
                    <a:pt x="35" y="37"/>
                  </a:lnTo>
                  <a:lnTo>
                    <a:pt x="31" y="37"/>
                  </a:lnTo>
                  <a:lnTo>
                    <a:pt x="25" y="41"/>
                  </a:lnTo>
                  <a:lnTo>
                    <a:pt x="20" y="44"/>
                  </a:lnTo>
                  <a:lnTo>
                    <a:pt x="16" y="54"/>
                  </a:lnTo>
                  <a:lnTo>
                    <a:pt x="12" y="64"/>
                  </a:lnTo>
                  <a:lnTo>
                    <a:pt x="12" y="73"/>
                  </a:lnTo>
                  <a:lnTo>
                    <a:pt x="12" y="79"/>
                  </a:lnTo>
                  <a:lnTo>
                    <a:pt x="16" y="85"/>
                  </a:lnTo>
                  <a:lnTo>
                    <a:pt x="20" y="87"/>
                  </a:lnTo>
                  <a:lnTo>
                    <a:pt x="23" y="89"/>
                  </a:lnTo>
                  <a:lnTo>
                    <a:pt x="31" y="87"/>
                  </a:lnTo>
                  <a:lnTo>
                    <a:pt x="39" y="79"/>
                  </a:lnTo>
                  <a:lnTo>
                    <a:pt x="44" y="73"/>
                  </a:lnTo>
                  <a:lnTo>
                    <a:pt x="48" y="67"/>
                  </a:lnTo>
                  <a:lnTo>
                    <a:pt x="50" y="60"/>
                  </a:lnTo>
                  <a:lnTo>
                    <a:pt x="54" y="50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0" name="Rectangle 244">
              <a:extLst>
                <a:ext uri="{FF2B5EF4-FFF2-40B4-BE49-F238E27FC236}">
                  <a16:creationId xmlns:a16="http://schemas.microsoft.com/office/drawing/2014/main" id="{5AB953E4-7BD2-4A10-B8C0-B516B0135D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4" y="2828"/>
              <a:ext cx="6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131516"/>
                  </a:solidFill>
                  <a:latin typeface="Symbol" panose="05050102010706020507" pitchFamily="18" charset="2"/>
                </a:rPr>
                <a:t>¶</a:t>
              </a:r>
              <a:endParaRPr lang="en-US" altLang="en-US"/>
            </a:p>
          </p:txBody>
        </p:sp>
        <p:sp>
          <p:nvSpPr>
            <p:cNvPr id="27691" name="Freeform 245">
              <a:extLst>
                <a:ext uri="{FF2B5EF4-FFF2-40B4-BE49-F238E27FC236}">
                  <a16:creationId xmlns:a16="http://schemas.microsoft.com/office/drawing/2014/main" id="{88C70E49-B4E5-4703-8A0D-23C7DF1A50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1" y="2984"/>
              <a:ext cx="65" cy="65"/>
            </a:xfrm>
            <a:custGeom>
              <a:avLst/>
              <a:gdLst>
                <a:gd name="T0" fmla="*/ 31 w 65"/>
                <a:gd name="T1" fmla="*/ 0 h 65"/>
                <a:gd name="T2" fmla="*/ 37 w 65"/>
                <a:gd name="T3" fmla="*/ 0 h 65"/>
                <a:gd name="T4" fmla="*/ 37 w 65"/>
                <a:gd name="T5" fmla="*/ 30 h 65"/>
                <a:gd name="T6" fmla="*/ 65 w 65"/>
                <a:gd name="T7" fmla="*/ 30 h 65"/>
                <a:gd name="T8" fmla="*/ 65 w 65"/>
                <a:gd name="T9" fmla="*/ 36 h 65"/>
                <a:gd name="T10" fmla="*/ 37 w 65"/>
                <a:gd name="T11" fmla="*/ 36 h 65"/>
                <a:gd name="T12" fmla="*/ 37 w 65"/>
                <a:gd name="T13" fmla="*/ 65 h 65"/>
                <a:gd name="T14" fmla="*/ 31 w 65"/>
                <a:gd name="T15" fmla="*/ 65 h 65"/>
                <a:gd name="T16" fmla="*/ 31 w 65"/>
                <a:gd name="T17" fmla="*/ 36 h 65"/>
                <a:gd name="T18" fmla="*/ 0 w 65"/>
                <a:gd name="T19" fmla="*/ 36 h 65"/>
                <a:gd name="T20" fmla="*/ 0 w 65"/>
                <a:gd name="T21" fmla="*/ 30 h 65"/>
                <a:gd name="T22" fmla="*/ 31 w 65"/>
                <a:gd name="T23" fmla="*/ 30 h 65"/>
                <a:gd name="T24" fmla="*/ 31 w 65"/>
                <a:gd name="T25" fmla="*/ 0 h 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5"/>
                <a:gd name="T40" fmla="*/ 0 h 65"/>
                <a:gd name="T41" fmla="*/ 65 w 65"/>
                <a:gd name="T42" fmla="*/ 65 h 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5" h="65">
                  <a:moveTo>
                    <a:pt x="31" y="0"/>
                  </a:moveTo>
                  <a:lnTo>
                    <a:pt x="37" y="0"/>
                  </a:lnTo>
                  <a:lnTo>
                    <a:pt x="37" y="30"/>
                  </a:lnTo>
                  <a:lnTo>
                    <a:pt x="65" y="30"/>
                  </a:lnTo>
                  <a:lnTo>
                    <a:pt x="65" y="36"/>
                  </a:lnTo>
                  <a:lnTo>
                    <a:pt x="37" y="36"/>
                  </a:lnTo>
                  <a:lnTo>
                    <a:pt x="37" y="65"/>
                  </a:lnTo>
                  <a:lnTo>
                    <a:pt x="31" y="65"/>
                  </a:lnTo>
                  <a:lnTo>
                    <a:pt x="31" y="36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31" y="3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2" name="Freeform 246">
              <a:extLst>
                <a:ext uri="{FF2B5EF4-FFF2-40B4-BE49-F238E27FC236}">
                  <a16:creationId xmlns:a16="http://schemas.microsoft.com/office/drawing/2014/main" id="{D75447F1-1560-4E4C-AB4E-86F990FE2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1" y="2984"/>
              <a:ext cx="65" cy="65"/>
            </a:xfrm>
            <a:custGeom>
              <a:avLst/>
              <a:gdLst>
                <a:gd name="T0" fmla="*/ 31 w 65"/>
                <a:gd name="T1" fmla="*/ 0 h 65"/>
                <a:gd name="T2" fmla="*/ 37 w 65"/>
                <a:gd name="T3" fmla="*/ 0 h 65"/>
                <a:gd name="T4" fmla="*/ 37 w 65"/>
                <a:gd name="T5" fmla="*/ 30 h 65"/>
                <a:gd name="T6" fmla="*/ 65 w 65"/>
                <a:gd name="T7" fmla="*/ 30 h 65"/>
                <a:gd name="T8" fmla="*/ 65 w 65"/>
                <a:gd name="T9" fmla="*/ 36 h 65"/>
                <a:gd name="T10" fmla="*/ 37 w 65"/>
                <a:gd name="T11" fmla="*/ 36 h 65"/>
                <a:gd name="T12" fmla="*/ 37 w 65"/>
                <a:gd name="T13" fmla="*/ 65 h 65"/>
                <a:gd name="T14" fmla="*/ 31 w 65"/>
                <a:gd name="T15" fmla="*/ 65 h 65"/>
                <a:gd name="T16" fmla="*/ 31 w 65"/>
                <a:gd name="T17" fmla="*/ 36 h 65"/>
                <a:gd name="T18" fmla="*/ 0 w 65"/>
                <a:gd name="T19" fmla="*/ 36 h 65"/>
                <a:gd name="T20" fmla="*/ 0 w 65"/>
                <a:gd name="T21" fmla="*/ 30 h 65"/>
                <a:gd name="T22" fmla="*/ 31 w 65"/>
                <a:gd name="T23" fmla="*/ 30 h 65"/>
                <a:gd name="T24" fmla="*/ 31 w 65"/>
                <a:gd name="T25" fmla="*/ 0 h 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5"/>
                <a:gd name="T40" fmla="*/ 0 h 65"/>
                <a:gd name="T41" fmla="*/ 65 w 65"/>
                <a:gd name="T42" fmla="*/ 65 h 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5" h="65">
                  <a:moveTo>
                    <a:pt x="31" y="0"/>
                  </a:moveTo>
                  <a:lnTo>
                    <a:pt x="37" y="0"/>
                  </a:lnTo>
                  <a:lnTo>
                    <a:pt x="37" y="30"/>
                  </a:lnTo>
                  <a:lnTo>
                    <a:pt x="65" y="30"/>
                  </a:lnTo>
                  <a:lnTo>
                    <a:pt x="65" y="36"/>
                  </a:lnTo>
                  <a:lnTo>
                    <a:pt x="37" y="36"/>
                  </a:lnTo>
                  <a:lnTo>
                    <a:pt x="37" y="65"/>
                  </a:lnTo>
                  <a:lnTo>
                    <a:pt x="31" y="65"/>
                  </a:lnTo>
                  <a:lnTo>
                    <a:pt x="31" y="36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31" y="30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3" name="Rectangle 247">
              <a:extLst>
                <a:ext uri="{FF2B5EF4-FFF2-40B4-BE49-F238E27FC236}">
                  <a16:creationId xmlns:a16="http://schemas.microsoft.com/office/drawing/2014/main" id="{003A0B0A-50F7-4AAA-A29A-B5586F64DD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4" y="2832"/>
              <a:ext cx="5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131516"/>
                  </a:solidFill>
                  <a:latin typeface="Symbol" panose="05050102010706020507" pitchFamily="18" charset="2"/>
                </a:rPr>
                <a:t>t</a:t>
              </a:r>
              <a:endParaRPr lang="en-US" altLang="en-US"/>
            </a:p>
          </p:txBody>
        </p:sp>
        <p:sp>
          <p:nvSpPr>
            <p:cNvPr id="27694" name="Rectangle 248">
              <a:extLst>
                <a:ext uri="{FF2B5EF4-FFF2-40B4-BE49-F238E27FC236}">
                  <a16:creationId xmlns:a16="http://schemas.microsoft.com/office/drawing/2014/main" id="{86EA8E33-CED6-4E32-8FCD-4A3B91DBB4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3" y="2924"/>
              <a:ext cx="5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131516"/>
                  </a:solidFill>
                  <a:latin typeface="Symbol" panose="05050102010706020507" pitchFamily="18" charset="2"/>
                </a:rPr>
                <a:t>t</a:t>
              </a:r>
              <a:endParaRPr lang="en-US" altLang="en-US"/>
            </a:p>
          </p:txBody>
        </p:sp>
      </p:grpSp>
      <p:sp>
        <p:nvSpPr>
          <p:cNvPr id="157945" name="Text Box 249">
            <a:extLst>
              <a:ext uri="{FF2B5EF4-FFF2-40B4-BE49-F238E27FC236}">
                <a16:creationId xmlns:a16="http://schemas.microsoft.com/office/drawing/2014/main" id="{2A27D741-EE94-46E9-9938-99F44E446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6213" y="2744788"/>
            <a:ext cx="34925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CS" altLang="en-US" b="1"/>
              <a:t>Bočne strane fluidnog delića oblika  paralelopipeda opterećene su i tangentnim silama, tako da rezultujuće sile pritiska nisu normalne na bočne strane.</a:t>
            </a:r>
            <a:endParaRPr lang="en-US" altLang="en-US" b="1"/>
          </a:p>
        </p:txBody>
      </p:sp>
      <p:pic>
        <p:nvPicPr>
          <p:cNvPr id="157946" name="Picture 250" descr="BD14868_">
            <a:extLst>
              <a:ext uri="{FF2B5EF4-FFF2-40B4-BE49-F238E27FC236}">
                <a16:creationId xmlns:a16="http://schemas.microsoft.com/office/drawing/2014/main" id="{4389607A-7B79-4CF1-B1EB-380C475FA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838450"/>
            <a:ext cx="1651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947" name="Text Box 251">
            <a:extLst>
              <a:ext uri="{FF2B5EF4-FFF2-40B4-BE49-F238E27FC236}">
                <a16:creationId xmlns:a16="http://schemas.microsoft.com/office/drawing/2014/main" id="{89379FA7-5008-4F01-BC54-2FFAF7B27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6213" y="3951288"/>
            <a:ext cx="3529012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CS" altLang="en-US" b="1"/>
              <a:t>Komponente normalnih i smicućih napona se zbog viskoznosti menjaju sa rastojanjem i pravcem pri prelasku sa jedne na drugu stranu.</a:t>
            </a:r>
            <a:endParaRPr lang="en-US" altLang="en-US" b="1"/>
          </a:p>
        </p:txBody>
      </p:sp>
      <p:pic>
        <p:nvPicPr>
          <p:cNvPr id="157948" name="Picture 252" descr="BD14868_">
            <a:extLst>
              <a:ext uri="{FF2B5EF4-FFF2-40B4-BE49-F238E27FC236}">
                <a16:creationId xmlns:a16="http://schemas.microsoft.com/office/drawing/2014/main" id="{F5C9B4DD-286F-450F-8AAB-1708F8026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038600"/>
            <a:ext cx="1651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949" name="Text Box 253">
            <a:extLst>
              <a:ext uri="{FF2B5EF4-FFF2-40B4-BE49-F238E27FC236}">
                <a16:creationId xmlns:a16="http://schemas.microsoft.com/office/drawing/2014/main" id="{16B8713B-C3D6-4107-ACA1-C88A27B36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6213" y="5157788"/>
            <a:ext cx="3529012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CS" altLang="en-US" b="1"/>
              <a:t>Mali fluidni delić - promene napona u obliku priraštaja zavise samo od pomeranja u pravcu odgovarajuće normale.</a:t>
            </a:r>
            <a:endParaRPr lang="en-US" altLang="en-US" b="1"/>
          </a:p>
        </p:txBody>
      </p:sp>
      <p:pic>
        <p:nvPicPr>
          <p:cNvPr id="157950" name="Picture 254" descr="BD14868_">
            <a:extLst>
              <a:ext uri="{FF2B5EF4-FFF2-40B4-BE49-F238E27FC236}">
                <a16:creationId xmlns:a16="http://schemas.microsoft.com/office/drawing/2014/main" id="{39A69F14-00D6-487A-8463-D8067CE02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5245100"/>
            <a:ext cx="1651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7" name="WordArt 255">
            <a:extLst>
              <a:ext uri="{FF2B5EF4-FFF2-40B4-BE49-F238E27FC236}">
                <a16:creationId xmlns:a16="http://schemas.microsoft.com/office/drawing/2014/main" id="{FE7EA928-2057-42A2-87E7-B7953A0DD39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73125" y="765175"/>
            <a:ext cx="7397750" cy="4191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spc="560">
                <a:gradFill rotWithShape="1">
                  <a:gsLst>
                    <a:gs pos="0">
                      <a:srgbClr val="4D4D4D"/>
                    </a:gs>
                    <a:gs pos="50000">
                      <a:srgbClr val="B8B8B8"/>
                    </a:gs>
                    <a:gs pos="100000">
                      <a:srgbClr val="4D4D4D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DINAMIKA VISKOZNOG FLUIDA</a:t>
            </a:r>
          </a:p>
        </p:txBody>
      </p:sp>
      <p:sp>
        <p:nvSpPr>
          <p:cNvPr id="27668" name="WordArt 256">
            <a:extLst>
              <a:ext uri="{FF2B5EF4-FFF2-40B4-BE49-F238E27FC236}">
                <a16:creationId xmlns:a16="http://schemas.microsoft.com/office/drawing/2014/main" id="{A84C45A9-453A-43DF-B9C5-9CCF4CB84DD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13025" y="1341438"/>
            <a:ext cx="3917950" cy="3238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spc="560">
                <a:gradFill rotWithShape="1">
                  <a:gsLst>
                    <a:gs pos="0">
                      <a:srgbClr val="4D4D4D"/>
                    </a:gs>
                    <a:gs pos="50000">
                      <a:srgbClr val="B8B8B8"/>
                    </a:gs>
                    <a:gs pos="100000">
                      <a:srgbClr val="4D4D4D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SILE U FLUIDU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07EB44-D018-4FBE-8A6F-8864E7DBF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SAobraćajni fakultet u Beogradu                                    dr Gordana Kastratović</a:t>
            </a:r>
            <a:endParaRPr lang="en-U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7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7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77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7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7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7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7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77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7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7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7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7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7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7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7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57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7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7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7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57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7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7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7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57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3" grpId="0"/>
      <p:bldP spid="157707" grpId="0"/>
      <p:bldP spid="157945" grpId="0"/>
      <p:bldP spid="157947" grpId="0"/>
      <p:bldP spid="1579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Slide Number Placeholder 4">
            <a:extLst>
              <a:ext uri="{FF2B5EF4-FFF2-40B4-BE49-F238E27FC236}">
                <a16:creationId xmlns:a16="http://schemas.microsoft.com/office/drawing/2014/main" id="{B760E2F9-619B-4A2A-BB89-F22FD686E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55A210D-7414-4F88-9C20-8EACD5921E5A}" type="slidenum">
              <a:rPr lang="en-US" altLang="en-US" sz="1200">
                <a:solidFill>
                  <a:srgbClr val="045C75"/>
                </a:solidFill>
              </a:rPr>
              <a:pPr eaLnBrk="1" hangingPunct="1"/>
              <a:t>6</a:t>
            </a:fld>
            <a:endParaRPr lang="en-US" altLang="en-US" sz="1200">
              <a:solidFill>
                <a:srgbClr val="045C75"/>
              </a:solidFill>
            </a:endParaRPr>
          </a:p>
        </p:txBody>
      </p:sp>
      <p:sp>
        <p:nvSpPr>
          <p:cNvPr id="28676" name="Line 3">
            <a:extLst>
              <a:ext uri="{FF2B5EF4-FFF2-40B4-BE49-F238E27FC236}">
                <a16:creationId xmlns:a16="http://schemas.microsoft.com/office/drawing/2014/main" id="{5942EA29-A1EF-4B48-B1DB-C0E656200CF1}"/>
              </a:ext>
            </a:extLst>
          </p:cNvPr>
          <p:cNvSpPr>
            <a:spLocks noChangeShapeType="1"/>
          </p:cNvSpPr>
          <p:nvPr/>
        </p:nvSpPr>
        <p:spPr bwMode="auto">
          <a:xfrm>
            <a:off x="215900" y="512763"/>
            <a:ext cx="8697913" cy="0"/>
          </a:xfrm>
          <a:prstGeom prst="line">
            <a:avLst/>
          </a:prstGeom>
          <a:noFill/>
          <a:ln w="92075" cmpd="thickThin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8" name="Text Box 5">
            <a:extLst>
              <a:ext uri="{FF2B5EF4-FFF2-40B4-BE49-F238E27FC236}">
                <a16:creationId xmlns:a16="http://schemas.microsoft.com/office/drawing/2014/main" id="{E1B996A8-9336-4E11-9BC1-FC5387411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4075" y="161925"/>
            <a:ext cx="23574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sr-Latn-CS" altLang="en-US" sz="1500" b="1">
                <a:solidFill>
                  <a:srgbClr val="000000"/>
                </a:solidFill>
              </a:rPr>
              <a:t>MEHANIKA FLUIDA</a:t>
            </a:r>
            <a:endParaRPr lang="en-US" altLang="en-US" sz="1500" b="1">
              <a:solidFill>
                <a:srgbClr val="000000"/>
              </a:solidFill>
            </a:endParaRPr>
          </a:p>
        </p:txBody>
      </p:sp>
      <p:sp>
        <p:nvSpPr>
          <p:cNvPr id="28679" name="Line 6">
            <a:extLst>
              <a:ext uri="{FF2B5EF4-FFF2-40B4-BE49-F238E27FC236}">
                <a16:creationId xmlns:a16="http://schemas.microsoft.com/office/drawing/2014/main" id="{23B53871-7596-4A99-8B47-4F7B1B476278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188" y="6324600"/>
            <a:ext cx="8683625" cy="0"/>
          </a:xfrm>
          <a:prstGeom prst="line">
            <a:avLst/>
          </a:prstGeom>
          <a:noFill/>
          <a:ln w="92075" cmpd="thinThick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8523" name="Text Box 171">
            <a:extLst>
              <a:ext uri="{FF2B5EF4-FFF2-40B4-BE49-F238E27FC236}">
                <a16:creationId xmlns:a16="http://schemas.microsoft.com/office/drawing/2014/main" id="{443A0081-FCBB-451C-9B7C-FBBA666CD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8150" y="3897313"/>
            <a:ext cx="4403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CS" altLang="en-US" sz="1800" b="1"/>
              <a:t>Brzina deformisanja se može napisati:</a:t>
            </a:r>
            <a:endParaRPr lang="en-US" altLang="en-US" sz="1800" b="1"/>
          </a:p>
        </p:txBody>
      </p:sp>
      <p:sp>
        <p:nvSpPr>
          <p:cNvPr id="28681" name="WordArt 539">
            <a:extLst>
              <a:ext uri="{FF2B5EF4-FFF2-40B4-BE49-F238E27FC236}">
                <a16:creationId xmlns:a16="http://schemas.microsoft.com/office/drawing/2014/main" id="{A6C2C128-A61B-4547-9FA8-554164CE12A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73125" y="800100"/>
            <a:ext cx="7397750" cy="4191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spc="560">
                <a:gradFill rotWithShape="1">
                  <a:gsLst>
                    <a:gs pos="0">
                      <a:srgbClr val="4D4D4D"/>
                    </a:gs>
                    <a:gs pos="50000">
                      <a:srgbClr val="B8B8B8"/>
                    </a:gs>
                    <a:gs pos="100000">
                      <a:srgbClr val="4D4D4D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DINAMIKA VISKOZNOG FLUIDA</a:t>
            </a:r>
          </a:p>
        </p:txBody>
      </p:sp>
      <p:sp>
        <p:nvSpPr>
          <p:cNvPr id="228892" name="Text Box 540">
            <a:extLst>
              <a:ext uri="{FF2B5EF4-FFF2-40B4-BE49-F238E27FC236}">
                <a16:creationId xmlns:a16="http://schemas.microsoft.com/office/drawing/2014/main" id="{35A7E340-41BA-4BED-BE29-BD05A5131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1628775"/>
            <a:ext cx="84613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CS" altLang="en-US" sz="1800" b="1"/>
              <a:t>Ako se pri kretanju</a:t>
            </a:r>
            <a:r>
              <a:rPr lang="sr-Latn-CS" altLang="en-US" sz="1800"/>
              <a:t> </a:t>
            </a:r>
            <a:r>
              <a:rPr lang="sr-Latn-CS" altLang="en-US" sz="1800" b="1"/>
              <a:t>fluidni delić</a:t>
            </a:r>
            <a:r>
              <a:rPr lang="sr-Latn-CS" altLang="en-US"/>
              <a:t> </a:t>
            </a:r>
            <a:r>
              <a:rPr lang="sr-Latn-CS" altLang="en-US" sz="1800" b="1"/>
              <a:t>deformiše, brzina tačke M</a:t>
            </a:r>
            <a:r>
              <a:rPr lang="sr-Latn-CS" altLang="en-US" sz="1800" b="1" baseline="-25000"/>
              <a:t>2</a:t>
            </a:r>
            <a:r>
              <a:rPr lang="sr-Latn-CS" altLang="en-US" sz="1800" b="1"/>
              <a:t>, je prema kinematici krutog tela:</a:t>
            </a:r>
            <a:endParaRPr lang="en-US" altLang="en-US" sz="1800" b="1"/>
          </a:p>
        </p:txBody>
      </p:sp>
      <p:pic>
        <p:nvPicPr>
          <p:cNvPr id="228893" name="Picture 541" descr="BD10263_">
            <a:extLst>
              <a:ext uri="{FF2B5EF4-FFF2-40B4-BE49-F238E27FC236}">
                <a16:creationId xmlns:a16="http://schemas.microsoft.com/office/drawing/2014/main" id="{BE99181E-8BFA-4C30-8D66-A56DF0FF3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717675"/>
            <a:ext cx="179388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8894" name="Text Box 542">
            <a:extLst>
              <a:ext uri="{FF2B5EF4-FFF2-40B4-BE49-F238E27FC236}">
                <a16:creationId xmlns:a16="http://schemas.microsoft.com/office/drawing/2014/main" id="{6005CFF3-CEE1-43D9-AE73-A0B3A4109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2924175"/>
            <a:ext cx="41767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Latn-CS" altLang="en-US" b="1"/>
              <a:t>Vektor položaja dve bliske tačke </a:t>
            </a:r>
            <a:r>
              <a:rPr lang="sr-Latn-CS" altLang="en-US" sz="1800" b="1"/>
              <a:t>M</a:t>
            </a:r>
            <a:r>
              <a:rPr lang="sr-Latn-CS" altLang="en-US" sz="1800" b="1" baseline="-25000"/>
              <a:t>2</a:t>
            </a:r>
            <a:r>
              <a:rPr lang="sr-Latn-CS" altLang="en-US" b="1"/>
              <a:t> i </a:t>
            </a:r>
            <a:r>
              <a:rPr lang="sr-Latn-CS" altLang="en-US" sz="1800" b="1"/>
              <a:t>M</a:t>
            </a:r>
            <a:r>
              <a:rPr lang="sr-Latn-CS" altLang="en-US" sz="1800" b="1" baseline="-25000"/>
              <a:t>1</a:t>
            </a:r>
            <a:endParaRPr lang="en-US" altLang="en-US" sz="1800" b="1" baseline="-25000"/>
          </a:p>
        </p:txBody>
      </p:sp>
      <p:grpSp>
        <p:nvGrpSpPr>
          <p:cNvPr id="2" name="Group 543">
            <a:extLst>
              <a:ext uri="{FF2B5EF4-FFF2-40B4-BE49-F238E27FC236}">
                <a16:creationId xmlns:a16="http://schemas.microsoft.com/office/drawing/2014/main" id="{7C93DF24-F32E-4BA3-A3B2-3CFE95002FF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74675" y="3535363"/>
            <a:ext cx="3384550" cy="2578100"/>
            <a:chOff x="385" y="1774"/>
            <a:chExt cx="2132" cy="1624"/>
          </a:xfrm>
        </p:grpSpPr>
        <p:sp>
          <p:nvSpPr>
            <p:cNvPr id="28730" name="AutoShape 544">
              <a:extLst>
                <a:ext uri="{FF2B5EF4-FFF2-40B4-BE49-F238E27FC236}">
                  <a16:creationId xmlns:a16="http://schemas.microsoft.com/office/drawing/2014/main" id="{50276711-CB45-408B-A5B4-A31FE14D5F4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85" y="1774"/>
              <a:ext cx="2132" cy="1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8731" name="Group 545">
              <a:extLst>
                <a:ext uri="{FF2B5EF4-FFF2-40B4-BE49-F238E27FC236}">
                  <a16:creationId xmlns:a16="http://schemas.microsoft.com/office/drawing/2014/main" id="{23AB8BBA-645C-4CA3-B9AA-7FA3E11F79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0" y="1791"/>
              <a:ext cx="2102" cy="1590"/>
              <a:chOff x="400" y="1791"/>
              <a:chExt cx="2102" cy="1590"/>
            </a:xfrm>
          </p:grpSpPr>
          <p:sp>
            <p:nvSpPr>
              <p:cNvPr id="28830" name="Freeform 546">
                <a:extLst>
                  <a:ext uri="{FF2B5EF4-FFF2-40B4-BE49-F238E27FC236}">
                    <a16:creationId xmlns:a16="http://schemas.microsoft.com/office/drawing/2014/main" id="{79A15FA6-BA72-4337-8B83-281A52CB454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0" y="2536"/>
                <a:ext cx="2102" cy="165"/>
              </a:xfrm>
              <a:custGeom>
                <a:avLst/>
                <a:gdLst>
                  <a:gd name="T0" fmla="*/ 2 w 2102"/>
                  <a:gd name="T1" fmla="*/ 0 h 165"/>
                  <a:gd name="T2" fmla="*/ 0 w 2102"/>
                  <a:gd name="T3" fmla="*/ 33 h 165"/>
                  <a:gd name="T4" fmla="*/ 0 w 2102"/>
                  <a:gd name="T5" fmla="*/ 65 h 165"/>
                  <a:gd name="T6" fmla="*/ 2 w 2102"/>
                  <a:gd name="T7" fmla="*/ 100 h 165"/>
                  <a:gd name="T8" fmla="*/ 4 w 2102"/>
                  <a:gd name="T9" fmla="*/ 133 h 165"/>
                  <a:gd name="T10" fmla="*/ 6 w 2102"/>
                  <a:gd name="T11" fmla="*/ 150 h 165"/>
                  <a:gd name="T12" fmla="*/ 8 w 2102"/>
                  <a:gd name="T13" fmla="*/ 165 h 165"/>
                  <a:gd name="T14" fmla="*/ 4 w 2102"/>
                  <a:gd name="T15" fmla="*/ 136 h 165"/>
                  <a:gd name="T16" fmla="*/ 2 w 2102"/>
                  <a:gd name="T17" fmla="*/ 108 h 165"/>
                  <a:gd name="T18" fmla="*/ 2 w 2102"/>
                  <a:gd name="T19" fmla="*/ 79 h 165"/>
                  <a:gd name="T20" fmla="*/ 0 w 2102"/>
                  <a:gd name="T21" fmla="*/ 50 h 165"/>
                  <a:gd name="T22" fmla="*/ 2 w 2102"/>
                  <a:gd name="T23" fmla="*/ 25 h 165"/>
                  <a:gd name="T24" fmla="*/ 2 w 2102"/>
                  <a:gd name="T25" fmla="*/ 0 h 165"/>
                  <a:gd name="T26" fmla="*/ 2096 w 2102"/>
                  <a:gd name="T27" fmla="*/ 156 h 165"/>
                  <a:gd name="T28" fmla="*/ 2100 w 2102"/>
                  <a:gd name="T29" fmla="*/ 131 h 165"/>
                  <a:gd name="T30" fmla="*/ 2102 w 2102"/>
                  <a:gd name="T31" fmla="*/ 106 h 165"/>
                  <a:gd name="T32" fmla="*/ 2102 w 2102"/>
                  <a:gd name="T33" fmla="*/ 79 h 165"/>
                  <a:gd name="T34" fmla="*/ 2100 w 2102"/>
                  <a:gd name="T35" fmla="*/ 52 h 165"/>
                  <a:gd name="T36" fmla="*/ 2100 w 2102"/>
                  <a:gd name="T37" fmla="*/ 79 h 165"/>
                  <a:gd name="T38" fmla="*/ 2100 w 2102"/>
                  <a:gd name="T39" fmla="*/ 104 h 165"/>
                  <a:gd name="T40" fmla="*/ 2098 w 2102"/>
                  <a:gd name="T41" fmla="*/ 131 h 165"/>
                  <a:gd name="T42" fmla="*/ 2096 w 2102"/>
                  <a:gd name="T43" fmla="*/ 156 h 16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102"/>
                  <a:gd name="T67" fmla="*/ 0 h 165"/>
                  <a:gd name="T68" fmla="*/ 2102 w 2102"/>
                  <a:gd name="T69" fmla="*/ 165 h 16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102" h="165">
                    <a:moveTo>
                      <a:pt x="2" y="0"/>
                    </a:moveTo>
                    <a:lnTo>
                      <a:pt x="0" y="33"/>
                    </a:lnTo>
                    <a:lnTo>
                      <a:pt x="0" y="65"/>
                    </a:lnTo>
                    <a:lnTo>
                      <a:pt x="2" y="100"/>
                    </a:lnTo>
                    <a:lnTo>
                      <a:pt x="4" y="133"/>
                    </a:lnTo>
                    <a:lnTo>
                      <a:pt x="6" y="150"/>
                    </a:lnTo>
                    <a:lnTo>
                      <a:pt x="8" y="165"/>
                    </a:lnTo>
                    <a:lnTo>
                      <a:pt x="4" y="136"/>
                    </a:lnTo>
                    <a:lnTo>
                      <a:pt x="2" y="108"/>
                    </a:lnTo>
                    <a:lnTo>
                      <a:pt x="2" y="79"/>
                    </a:lnTo>
                    <a:lnTo>
                      <a:pt x="0" y="50"/>
                    </a:lnTo>
                    <a:lnTo>
                      <a:pt x="2" y="25"/>
                    </a:lnTo>
                    <a:lnTo>
                      <a:pt x="2" y="0"/>
                    </a:lnTo>
                    <a:close/>
                    <a:moveTo>
                      <a:pt x="2096" y="156"/>
                    </a:moveTo>
                    <a:lnTo>
                      <a:pt x="2100" y="131"/>
                    </a:lnTo>
                    <a:lnTo>
                      <a:pt x="2102" y="106"/>
                    </a:lnTo>
                    <a:lnTo>
                      <a:pt x="2102" y="79"/>
                    </a:lnTo>
                    <a:lnTo>
                      <a:pt x="2100" y="52"/>
                    </a:lnTo>
                    <a:lnTo>
                      <a:pt x="2100" y="79"/>
                    </a:lnTo>
                    <a:lnTo>
                      <a:pt x="2100" y="104"/>
                    </a:lnTo>
                    <a:lnTo>
                      <a:pt x="2098" y="131"/>
                    </a:lnTo>
                    <a:lnTo>
                      <a:pt x="2096" y="156"/>
                    </a:lnTo>
                    <a:close/>
                  </a:path>
                </a:pathLst>
              </a:custGeom>
              <a:solidFill>
                <a:srgbClr val="EF90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31" name="Freeform 547">
                <a:extLst>
                  <a:ext uri="{FF2B5EF4-FFF2-40B4-BE49-F238E27FC236}">
                    <a16:creationId xmlns:a16="http://schemas.microsoft.com/office/drawing/2014/main" id="{B1E2C21D-3536-4599-83AB-198A1D790BD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0" y="2467"/>
                <a:ext cx="2102" cy="359"/>
              </a:xfrm>
              <a:custGeom>
                <a:avLst/>
                <a:gdLst>
                  <a:gd name="T0" fmla="*/ 14 w 2102"/>
                  <a:gd name="T1" fmla="*/ 0 h 359"/>
                  <a:gd name="T2" fmla="*/ 8 w 2102"/>
                  <a:gd name="T3" fmla="*/ 25 h 359"/>
                  <a:gd name="T4" fmla="*/ 4 w 2102"/>
                  <a:gd name="T5" fmla="*/ 50 h 359"/>
                  <a:gd name="T6" fmla="*/ 2 w 2102"/>
                  <a:gd name="T7" fmla="*/ 75 h 359"/>
                  <a:gd name="T8" fmla="*/ 0 w 2102"/>
                  <a:gd name="T9" fmla="*/ 100 h 359"/>
                  <a:gd name="T10" fmla="*/ 0 w 2102"/>
                  <a:gd name="T11" fmla="*/ 150 h 359"/>
                  <a:gd name="T12" fmla="*/ 4 w 2102"/>
                  <a:gd name="T13" fmla="*/ 202 h 359"/>
                  <a:gd name="T14" fmla="*/ 8 w 2102"/>
                  <a:gd name="T15" fmla="*/ 244 h 359"/>
                  <a:gd name="T16" fmla="*/ 16 w 2102"/>
                  <a:gd name="T17" fmla="*/ 284 h 359"/>
                  <a:gd name="T18" fmla="*/ 23 w 2102"/>
                  <a:gd name="T19" fmla="*/ 322 h 359"/>
                  <a:gd name="T20" fmla="*/ 35 w 2102"/>
                  <a:gd name="T21" fmla="*/ 359 h 359"/>
                  <a:gd name="T22" fmla="*/ 21 w 2102"/>
                  <a:gd name="T23" fmla="*/ 301 h 359"/>
                  <a:gd name="T24" fmla="*/ 14 w 2102"/>
                  <a:gd name="T25" fmla="*/ 242 h 359"/>
                  <a:gd name="T26" fmla="*/ 8 w 2102"/>
                  <a:gd name="T27" fmla="*/ 180 h 359"/>
                  <a:gd name="T28" fmla="*/ 6 w 2102"/>
                  <a:gd name="T29" fmla="*/ 119 h 359"/>
                  <a:gd name="T30" fmla="*/ 6 w 2102"/>
                  <a:gd name="T31" fmla="*/ 88 h 359"/>
                  <a:gd name="T32" fmla="*/ 8 w 2102"/>
                  <a:gd name="T33" fmla="*/ 59 h 359"/>
                  <a:gd name="T34" fmla="*/ 10 w 2102"/>
                  <a:gd name="T35" fmla="*/ 31 h 359"/>
                  <a:gd name="T36" fmla="*/ 14 w 2102"/>
                  <a:gd name="T37" fmla="*/ 0 h 359"/>
                  <a:gd name="T38" fmla="*/ 2084 w 2102"/>
                  <a:gd name="T39" fmla="*/ 267 h 359"/>
                  <a:gd name="T40" fmla="*/ 2090 w 2102"/>
                  <a:gd name="T41" fmla="*/ 248 h 359"/>
                  <a:gd name="T42" fmla="*/ 2094 w 2102"/>
                  <a:gd name="T43" fmla="*/ 228 h 359"/>
                  <a:gd name="T44" fmla="*/ 2098 w 2102"/>
                  <a:gd name="T45" fmla="*/ 207 h 359"/>
                  <a:gd name="T46" fmla="*/ 2100 w 2102"/>
                  <a:gd name="T47" fmla="*/ 186 h 359"/>
                  <a:gd name="T48" fmla="*/ 2102 w 2102"/>
                  <a:gd name="T49" fmla="*/ 167 h 359"/>
                  <a:gd name="T50" fmla="*/ 2102 w 2102"/>
                  <a:gd name="T51" fmla="*/ 146 h 359"/>
                  <a:gd name="T52" fmla="*/ 2102 w 2102"/>
                  <a:gd name="T53" fmla="*/ 123 h 359"/>
                  <a:gd name="T54" fmla="*/ 2098 w 2102"/>
                  <a:gd name="T55" fmla="*/ 102 h 359"/>
                  <a:gd name="T56" fmla="*/ 2096 w 2102"/>
                  <a:gd name="T57" fmla="*/ 86 h 359"/>
                  <a:gd name="T58" fmla="*/ 2094 w 2102"/>
                  <a:gd name="T59" fmla="*/ 73 h 359"/>
                  <a:gd name="T60" fmla="*/ 2096 w 2102"/>
                  <a:gd name="T61" fmla="*/ 96 h 359"/>
                  <a:gd name="T62" fmla="*/ 2096 w 2102"/>
                  <a:gd name="T63" fmla="*/ 119 h 359"/>
                  <a:gd name="T64" fmla="*/ 2094 w 2102"/>
                  <a:gd name="T65" fmla="*/ 157 h 359"/>
                  <a:gd name="T66" fmla="*/ 2092 w 2102"/>
                  <a:gd name="T67" fmla="*/ 194 h 359"/>
                  <a:gd name="T68" fmla="*/ 2090 w 2102"/>
                  <a:gd name="T69" fmla="*/ 230 h 359"/>
                  <a:gd name="T70" fmla="*/ 2084 w 2102"/>
                  <a:gd name="T71" fmla="*/ 267 h 35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102"/>
                  <a:gd name="T109" fmla="*/ 0 h 359"/>
                  <a:gd name="T110" fmla="*/ 2102 w 2102"/>
                  <a:gd name="T111" fmla="*/ 359 h 35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102" h="359">
                    <a:moveTo>
                      <a:pt x="14" y="0"/>
                    </a:moveTo>
                    <a:lnTo>
                      <a:pt x="8" y="25"/>
                    </a:lnTo>
                    <a:lnTo>
                      <a:pt x="4" y="50"/>
                    </a:lnTo>
                    <a:lnTo>
                      <a:pt x="2" y="75"/>
                    </a:lnTo>
                    <a:lnTo>
                      <a:pt x="0" y="100"/>
                    </a:lnTo>
                    <a:lnTo>
                      <a:pt x="0" y="150"/>
                    </a:lnTo>
                    <a:lnTo>
                      <a:pt x="4" y="202"/>
                    </a:lnTo>
                    <a:lnTo>
                      <a:pt x="8" y="244"/>
                    </a:lnTo>
                    <a:lnTo>
                      <a:pt x="16" y="284"/>
                    </a:lnTo>
                    <a:lnTo>
                      <a:pt x="23" y="322"/>
                    </a:lnTo>
                    <a:lnTo>
                      <a:pt x="35" y="359"/>
                    </a:lnTo>
                    <a:lnTo>
                      <a:pt x="21" y="301"/>
                    </a:lnTo>
                    <a:lnTo>
                      <a:pt x="14" y="242"/>
                    </a:lnTo>
                    <a:lnTo>
                      <a:pt x="8" y="180"/>
                    </a:lnTo>
                    <a:lnTo>
                      <a:pt x="6" y="119"/>
                    </a:lnTo>
                    <a:lnTo>
                      <a:pt x="6" y="88"/>
                    </a:lnTo>
                    <a:lnTo>
                      <a:pt x="8" y="59"/>
                    </a:lnTo>
                    <a:lnTo>
                      <a:pt x="10" y="31"/>
                    </a:lnTo>
                    <a:lnTo>
                      <a:pt x="14" y="0"/>
                    </a:lnTo>
                    <a:close/>
                    <a:moveTo>
                      <a:pt x="2084" y="267"/>
                    </a:moveTo>
                    <a:lnTo>
                      <a:pt x="2090" y="248"/>
                    </a:lnTo>
                    <a:lnTo>
                      <a:pt x="2094" y="228"/>
                    </a:lnTo>
                    <a:lnTo>
                      <a:pt x="2098" y="207"/>
                    </a:lnTo>
                    <a:lnTo>
                      <a:pt x="2100" y="186"/>
                    </a:lnTo>
                    <a:lnTo>
                      <a:pt x="2102" y="167"/>
                    </a:lnTo>
                    <a:lnTo>
                      <a:pt x="2102" y="146"/>
                    </a:lnTo>
                    <a:lnTo>
                      <a:pt x="2102" y="123"/>
                    </a:lnTo>
                    <a:lnTo>
                      <a:pt x="2098" y="102"/>
                    </a:lnTo>
                    <a:lnTo>
                      <a:pt x="2096" y="86"/>
                    </a:lnTo>
                    <a:lnTo>
                      <a:pt x="2094" y="73"/>
                    </a:lnTo>
                    <a:lnTo>
                      <a:pt x="2096" y="96"/>
                    </a:lnTo>
                    <a:lnTo>
                      <a:pt x="2096" y="119"/>
                    </a:lnTo>
                    <a:lnTo>
                      <a:pt x="2094" y="157"/>
                    </a:lnTo>
                    <a:lnTo>
                      <a:pt x="2092" y="194"/>
                    </a:lnTo>
                    <a:lnTo>
                      <a:pt x="2090" y="230"/>
                    </a:lnTo>
                    <a:lnTo>
                      <a:pt x="2084" y="267"/>
                    </a:lnTo>
                    <a:close/>
                  </a:path>
                </a:pathLst>
              </a:custGeom>
              <a:solidFill>
                <a:srgbClr val="EF90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32" name="Freeform 548">
                <a:extLst>
                  <a:ext uri="{FF2B5EF4-FFF2-40B4-BE49-F238E27FC236}">
                    <a16:creationId xmlns:a16="http://schemas.microsoft.com/office/drawing/2014/main" id="{186C9203-0C1E-48FB-9916-5443A33347E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0" y="2431"/>
                <a:ext cx="2100" cy="433"/>
              </a:xfrm>
              <a:custGeom>
                <a:avLst/>
                <a:gdLst>
                  <a:gd name="T0" fmla="*/ 2 w 2100"/>
                  <a:gd name="T1" fmla="*/ 105 h 433"/>
                  <a:gd name="T2" fmla="*/ 2 w 2100"/>
                  <a:gd name="T3" fmla="*/ 130 h 433"/>
                  <a:gd name="T4" fmla="*/ 0 w 2100"/>
                  <a:gd name="T5" fmla="*/ 155 h 433"/>
                  <a:gd name="T6" fmla="*/ 2 w 2100"/>
                  <a:gd name="T7" fmla="*/ 184 h 433"/>
                  <a:gd name="T8" fmla="*/ 2 w 2100"/>
                  <a:gd name="T9" fmla="*/ 213 h 433"/>
                  <a:gd name="T10" fmla="*/ 4 w 2100"/>
                  <a:gd name="T11" fmla="*/ 241 h 433"/>
                  <a:gd name="T12" fmla="*/ 8 w 2100"/>
                  <a:gd name="T13" fmla="*/ 270 h 433"/>
                  <a:gd name="T14" fmla="*/ 14 w 2100"/>
                  <a:gd name="T15" fmla="*/ 312 h 433"/>
                  <a:gd name="T16" fmla="*/ 21 w 2100"/>
                  <a:gd name="T17" fmla="*/ 355 h 433"/>
                  <a:gd name="T18" fmla="*/ 27 w 2100"/>
                  <a:gd name="T19" fmla="*/ 374 h 433"/>
                  <a:gd name="T20" fmla="*/ 35 w 2100"/>
                  <a:gd name="T21" fmla="*/ 395 h 433"/>
                  <a:gd name="T22" fmla="*/ 41 w 2100"/>
                  <a:gd name="T23" fmla="*/ 414 h 433"/>
                  <a:gd name="T24" fmla="*/ 50 w 2100"/>
                  <a:gd name="T25" fmla="*/ 433 h 433"/>
                  <a:gd name="T26" fmla="*/ 41 w 2100"/>
                  <a:gd name="T27" fmla="*/ 401 h 433"/>
                  <a:gd name="T28" fmla="*/ 33 w 2100"/>
                  <a:gd name="T29" fmla="*/ 366 h 433"/>
                  <a:gd name="T30" fmla="*/ 27 w 2100"/>
                  <a:gd name="T31" fmla="*/ 332 h 433"/>
                  <a:gd name="T32" fmla="*/ 21 w 2100"/>
                  <a:gd name="T33" fmla="*/ 297 h 433"/>
                  <a:gd name="T34" fmla="*/ 18 w 2100"/>
                  <a:gd name="T35" fmla="*/ 262 h 433"/>
                  <a:gd name="T36" fmla="*/ 14 w 2100"/>
                  <a:gd name="T37" fmla="*/ 226 h 433"/>
                  <a:gd name="T38" fmla="*/ 12 w 2100"/>
                  <a:gd name="T39" fmla="*/ 191 h 433"/>
                  <a:gd name="T40" fmla="*/ 12 w 2100"/>
                  <a:gd name="T41" fmla="*/ 155 h 433"/>
                  <a:gd name="T42" fmla="*/ 12 w 2100"/>
                  <a:gd name="T43" fmla="*/ 115 h 433"/>
                  <a:gd name="T44" fmla="*/ 14 w 2100"/>
                  <a:gd name="T45" fmla="*/ 76 h 433"/>
                  <a:gd name="T46" fmla="*/ 18 w 2100"/>
                  <a:gd name="T47" fmla="*/ 38 h 433"/>
                  <a:gd name="T48" fmla="*/ 23 w 2100"/>
                  <a:gd name="T49" fmla="*/ 0 h 433"/>
                  <a:gd name="T50" fmla="*/ 16 w 2100"/>
                  <a:gd name="T51" fmla="*/ 24 h 433"/>
                  <a:gd name="T52" fmla="*/ 10 w 2100"/>
                  <a:gd name="T53" fmla="*/ 51 h 433"/>
                  <a:gd name="T54" fmla="*/ 6 w 2100"/>
                  <a:gd name="T55" fmla="*/ 78 h 433"/>
                  <a:gd name="T56" fmla="*/ 2 w 2100"/>
                  <a:gd name="T57" fmla="*/ 105 h 433"/>
                  <a:gd name="T58" fmla="*/ 2096 w 2100"/>
                  <a:gd name="T59" fmla="*/ 261 h 433"/>
                  <a:gd name="T60" fmla="*/ 2098 w 2100"/>
                  <a:gd name="T61" fmla="*/ 236 h 433"/>
                  <a:gd name="T62" fmla="*/ 2100 w 2100"/>
                  <a:gd name="T63" fmla="*/ 209 h 433"/>
                  <a:gd name="T64" fmla="*/ 2100 w 2100"/>
                  <a:gd name="T65" fmla="*/ 184 h 433"/>
                  <a:gd name="T66" fmla="*/ 2100 w 2100"/>
                  <a:gd name="T67" fmla="*/ 157 h 433"/>
                  <a:gd name="T68" fmla="*/ 2100 w 2100"/>
                  <a:gd name="T69" fmla="*/ 147 h 433"/>
                  <a:gd name="T70" fmla="*/ 2098 w 2100"/>
                  <a:gd name="T71" fmla="*/ 138 h 433"/>
                  <a:gd name="T72" fmla="*/ 2096 w 2100"/>
                  <a:gd name="T73" fmla="*/ 119 h 433"/>
                  <a:gd name="T74" fmla="*/ 2094 w 2100"/>
                  <a:gd name="T75" fmla="*/ 101 h 433"/>
                  <a:gd name="T76" fmla="*/ 2090 w 2100"/>
                  <a:gd name="T77" fmla="*/ 82 h 433"/>
                  <a:gd name="T78" fmla="*/ 2086 w 2100"/>
                  <a:gd name="T79" fmla="*/ 65 h 433"/>
                  <a:gd name="T80" fmla="*/ 2088 w 2100"/>
                  <a:gd name="T81" fmla="*/ 88 h 433"/>
                  <a:gd name="T82" fmla="*/ 2090 w 2100"/>
                  <a:gd name="T83" fmla="*/ 109 h 433"/>
                  <a:gd name="T84" fmla="*/ 2090 w 2100"/>
                  <a:gd name="T85" fmla="*/ 132 h 433"/>
                  <a:gd name="T86" fmla="*/ 2090 w 2100"/>
                  <a:gd name="T87" fmla="*/ 155 h 433"/>
                  <a:gd name="T88" fmla="*/ 2090 w 2100"/>
                  <a:gd name="T89" fmla="*/ 199 h 433"/>
                  <a:gd name="T90" fmla="*/ 2086 w 2100"/>
                  <a:gd name="T91" fmla="*/ 245 h 433"/>
                  <a:gd name="T92" fmla="*/ 2082 w 2100"/>
                  <a:gd name="T93" fmla="*/ 289 h 433"/>
                  <a:gd name="T94" fmla="*/ 2075 w 2100"/>
                  <a:gd name="T95" fmla="*/ 332 h 433"/>
                  <a:gd name="T96" fmla="*/ 2082 w 2100"/>
                  <a:gd name="T97" fmla="*/ 314 h 433"/>
                  <a:gd name="T98" fmla="*/ 2086 w 2100"/>
                  <a:gd name="T99" fmla="*/ 297 h 433"/>
                  <a:gd name="T100" fmla="*/ 2092 w 2100"/>
                  <a:gd name="T101" fmla="*/ 278 h 433"/>
                  <a:gd name="T102" fmla="*/ 2096 w 2100"/>
                  <a:gd name="T103" fmla="*/ 261 h 433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100"/>
                  <a:gd name="T157" fmla="*/ 0 h 433"/>
                  <a:gd name="T158" fmla="*/ 2100 w 2100"/>
                  <a:gd name="T159" fmla="*/ 433 h 433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100" h="433">
                    <a:moveTo>
                      <a:pt x="2" y="105"/>
                    </a:moveTo>
                    <a:lnTo>
                      <a:pt x="2" y="130"/>
                    </a:lnTo>
                    <a:lnTo>
                      <a:pt x="0" y="155"/>
                    </a:lnTo>
                    <a:lnTo>
                      <a:pt x="2" y="184"/>
                    </a:lnTo>
                    <a:lnTo>
                      <a:pt x="2" y="213"/>
                    </a:lnTo>
                    <a:lnTo>
                      <a:pt x="4" y="241"/>
                    </a:lnTo>
                    <a:lnTo>
                      <a:pt x="8" y="270"/>
                    </a:lnTo>
                    <a:lnTo>
                      <a:pt x="14" y="312"/>
                    </a:lnTo>
                    <a:lnTo>
                      <a:pt x="21" y="355"/>
                    </a:lnTo>
                    <a:lnTo>
                      <a:pt x="27" y="374"/>
                    </a:lnTo>
                    <a:lnTo>
                      <a:pt x="35" y="395"/>
                    </a:lnTo>
                    <a:lnTo>
                      <a:pt x="41" y="414"/>
                    </a:lnTo>
                    <a:lnTo>
                      <a:pt x="50" y="433"/>
                    </a:lnTo>
                    <a:lnTo>
                      <a:pt x="41" y="401"/>
                    </a:lnTo>
                    <a:lnTo>
                      <a:pt x="33" y="366"/>
                    </a:lnTo>
                    <a:lnTo>
                      <a:pt x="27" y="332"/>
                    </a:lnTo>
                    <a:lnTo>
                      <a:pt x="21" y="297"/>
                    </a:lnTo>
                    <a:lnTo>
                      <a:pt x="18" y="262"/>
                    </a:lnTo>
                    <a:lnTo>
                      <a:pt x="14" y="226"/>
                    </a:lnTo>
                    <a:lnTo>
                      <a:pt x="12" y="191"/>
                    </a:lnTo>
                    <a:lnTo>
                      <a:pt x="12" y="155"/>
                    </a:lnTo>
                    <a:lnTo>
                      <a:pt x="12" y="115"/>
                    </a:lnTo>
                    <a:lnTo>
                      <a:pt x="14" y="76"/>
                    </a:lnTo>
                    <a:lnTo>
                      <a:pt x="18" y="38"/>
                    </a:lnTo>
                    <a:lnTo>
                      <a:pt x="23" y="0"/>
                    </a:lnTo>
                    <a:lnTo>
                      <a:pt x="16" y="24"/>
                    </a:lnTo>
                    <a:lnTo>
                      <a:pt x="10" y="51"/>
                    </a:lnTo>
                    <a:lnTo>
                      <a:pt x="6" y="78"/>
                    </a:lnTo>
                    <a:lnTo>
                      <a:pt x="2" y="105"/>
                    </a:lnTo>
                    <a:close/>
                    <a:moveTo>
                      <a:pt x="2096" y="261"/>
                    </a:moveTo>
                    <a:lnTo>
                      <a:pt x="2098" y="236"/>
                    </a:lnTo>
                    <a:lnTo>
                      <a:pt x="2100" y="209"/>
                    </a:lnTo>
                    <a:lnTo>
                      <a:pt x="2100" y="184"/>
                    </a:lnTo>
                    <a:lnTo>
                      <a:pt x="2100" y="157"/>
                    </a:lnTo>
                    <a:lnTo>
                      <a:pt x="2100" y="147"/>
                    </a:lnTo>
                    <a:lnTo>
                      <a:pt x="2098" y="138"/>
                    </a:lnTo>
                    <a:lnTo>
                      <a:pt x="2096" y="119"/>
                    </a:lnTo>
                    <a:lnTo>
                      <a:pt x="2094" y="101"/>
                    </a:lnTo>
                    <a:lnTo>
                      <a:pt x="2090" y="82"/>
                    </a:lnTo>
                    <a:lnTo>
                      <a:pt x="2086" y="65"/>
                    </a:lnTo>
                    <a:lnTo>
                      <a:pt x="2088" y="88"/>
                    </a:lnTo>
                    <a:lnTo>
                      <a:pt x="2090" y="109"/>
                    </a:lnTo>
                    <a:lnTo>
                      <a:pt x="2090" y="132"/>
                    </a:lnTo>
                    <a:lnTo>
                      <a:pt x="2090" y="155"/>
                    </a:lnTo>
                    <a:lnTo>
                      <a:pt x="2090" y="199"/>
                    </a:lnTo>
                    <a:lnTo>
                      <a:pt x="2086" y="245"/>
                    </a:lnTo>
                    <a:lnTo>
                      <a:pt x="2082" y="289"/>
                    </a:lnTo>
                    <a:lnTo>
                      <a:pt x="2075" y="332"/>
                    </a:lnTo>
                    <a:lnTo>
                      <a:pt x="2082" y="314"/>
                    </a:lnTo>
                    <a:lnTo>
                      <a:pt x="2086" y="297"/>
                    </a:lnTo>
                    <a:lnTo>
                      <a:pt x="2092" y="278"/>
                    </a:lnTo>
                    <a:lnTo>
                      <a:pt x="2096" y="261"/>
                    </a:lnTo>
                    <a:close/>
                  </a:path>
                </a:pathLst>
              </a:custGeom>
              <a:solidFill>
                <a:srgbClr val="EF90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33" name="Freeform 549">
                <a:extLst>
                  <a:ext uri="{FF2B5EF4-FFF2-40B4-BE49-F238E27FC236}">
                    <a16:creationId xmlns:a16="http://schemas.microsoft.com/office/drawing/2014/main" id="{4567F3A3-D0F5-43F2-A6CB-CC9976C9076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6" y="2400"/>
                <a:ext cx="2090" cy="491"/>
              </a:xfrm>
              <a:custGeom>
                <a:avLst/>
                <a:gdLst>
                  <a:gd name="T0" fmla="*/ 2090 w 2090"/>
                  <a:gd name="T1" fmla="*/ 186 h 491"/>
                  <a:gd name="T2" fmla="*/ 2090 w 2090"/>
                  <a:gd name="T3" fmla="*/ 163 h 491"/>
                  <a:gd name="T4" fmla="*/ 2088 w 2090"/>
                  <a:gd name="T5" fmla="*/ 140 h 491"/>
                  <a:gd name="T6" fmla="*/ 2084 w 2090"/>
                  <a:gd name="T7" fmla="*/ 119 h 491"/>
                  <a:gd name="T8" fmla="*/ 2080 w 2090"/>
                  <a:gd name="T9" fmla="*/ 98 h 491"/>
                  <a:gd name="T10" fmla="*/ 2076 w 2090"/>
                  <a:gd name="T11" fmla="*/ 77 h 491"/>
                  <a:gd name="T12" fmla="*/ 2071 w 2090"/>
                  <a:gd name="T13" fmla="*/ 55 h 491"/>
                  <a:gd name="T14" fmla="*/ 2075 w 2090"/>
                  <a:gd name="T15" fmla="*/ 88 h 491"/>
                  <a:gd name="T16" fmla="*/ 2076 w 2090"/>
                  <a:gd name="T17" fmla="*/ 121 h 491"/>
                  <a:gd name="T18" fmla="*/ 2078 w 2090"/>
                  <a:gd name="T19" fmla="*/ 153 h 491"/>
                  <a:gd name="T20" fmla="*/ 2078 w 2090"/>
                  <a:gd name="T21" fmla="*/ 186 h 491"/>
                  <a:gd name="T22" fmla="*/ 2078 w 2090"/>
                  <a:gd name="T23" fmla="*/ 238 h 491"/>
                  <a:gd name="T24" fmla="*/ 2075 w 2090"/>
                  <a:gd name="T25" fmla="*/ 288 h 491"/>
                  <a:gd name="T26" fmla="*/ 2069 w 2090"/>
                  <a:gd name="T27" fmla="*/ 338 h 491"/>
                  <a:gd name="T28" fmla="*/ 2059 w 2090"/>
                  <a:gd name="T29" fmla="*/ 386 h 491"/>
                  <a:gd name="T30" fmla="*/ 2071 w 2090"/>
                  <a:gd name="T31" fmla="*/ 361 h 491"/>
                  <a:gd name="T32" fmla="*/ 2078 w 2090"/>
                  <a:gd name="T33" fmla="*/ 334 h 491"/>
                  <a:gd name="T34" fmla="*/ 2084 w 2090"/>
                  <a:gd name="T35" fmla="*/ 297 h 491"/>
                  <a:gd name="T36" fmla="*/ 2086 w 2090"/>
                  <a:gd name="T37" fmla="*/ 261 h 491"/>
                  <a:gd name="T38" fmla="*/ 2088 w 2090"/>
                  <a:gd name="T39" fmla="*/ 224 h 491"/>
                  <a:gd name="T40" fmla="*/ 2090 w 2090"/>
                  <a:gd name="T41" fmla="*/ 186 h 491"/>
                  <a:gd name="T42" fmla="*/ 8 w 2090"/>
                  <a:gd name="T43" fmla="*/ 67 h 491"/>
                  <a:gd name="T44" fmla="*/ 4 w 2090"/>
                  <a:gd name="T45" fmla="*/ 98 h 491"/>
                  <a:gd name="T46" fmla="*/ 2 w 2090"/>
                  <a:gd name="T47" fmla="*/ 126 h 491"/>
                  <a:gd name="T48" fmla="*/ 0 w 2090"/>
                  <a:gd name="T49" fmla="*/ 155 h 491"/>
                  <a:gd name="T50" fmla="*/ 0 w 2090"/>
                  <a:gd name="T51" fmla="*/ 186 h 491"/>
                  <a:gd name="T52" fmla="*/ 2 w 2090"/>
                  <a:gd name="T53" fmla="*/ 247 h 491"/>
                  <a:gd name="T54" fmla="*/ 8 w 2090"/>
                  <a:gd name="T55" fmla="*/ 309 h 491"/>
                  <a:gd name="T56" fmla="*/ 15 w 2090"/>
                  <a:gd name="T57" fmla="*/ 368 h 491"/>
                  <a:gd name="T58" fmla="*/ 29 w 2090"/>
                  <a:gd name="T59" fmla="*/ 426 h 491"/>
                  <a:gd name="T60" fmla="*/ 35 w 2090"/>
                  <a:gd name="T61" fmla="*/ 443 h 491"/>
                  <a:gd name="T62" fmla="*/ 40 w 2090"/>
                  <a:gd name="T63" fmla="*/ 459 h 491"/>
                  <a:gd name="T64" fmla="*/ 48 w 2090"/>
                  <a:gd name="T65" fmla="*/ 474 h 491"/>
                  <a:gd name="T66" fmla="*/ 56 w 2090"/>
                  <a:gd name="T67" fmla="*/ 491 h 491"/>
                  <a:gd name="T68" fmla="*/ 46 w 2090"/>
                  <a:gd name="T69" fmla="*/ 455 h 491"/>
                  <a:gd name="T70" fmla="*/ 37 w 2090"/>
                  <a:gd name="T71" fmla="*/ 418 h 491"/>
                  <a:gd name="T72" fmla="*/ 29 w 2090"/>
                  <a:gd name="T73" fmla="*/ 380 h 491"/>
                  <a:gd name="T74" fmla="*/ 23 w 2090"/>
                  <a:gd name="T75" fmla="*/ 341 h 491"/>
                  <a:gd name="T76" fmla="*/ 17 w 2090"/>
                  <a:gd name="T77" fmla="*/ 303 h 491"/>
                  <a:gd name="T78" fmla="*/ 14 w 2090"/>
                  <a:gd name="T79" fmla="*/ 265 h 491"/>
                  <a:gd name="T80" fmla="*/ 12 w 2090"/>
                  <a:gd name="T81" fmla="*/ 226 h 491"/>
                  <a:gd name="T82" fmla="*/ 12 w 2090"/>
                  <a:gd name="T83" fmla="*/ 186 h 491"/>
                  <a:gd name="T84" fmla="*/ 12 w 2090"/>
                  <a:gd name="T85" fmla="*/ 138 h 491"/>
                  <a:gd name="T86" fmla="*/ 15 w 2090"/>
                  <a:gd name="T87" fmla="*/ 92 h 491"/>
                  <a:gd name="T88" fmla="*/ 19 w 2090"/>
                  <a:gd name="T89" fmla="*/ 46 h 491"/>
                  <a:gd name="T90" fmla="*/ 27 w 2090"/>
                  <a:gd name="T91" fmla="*/ 0 h 491"/>
                  <a:gd name="T92" fmla="*/ 21 w 2090"/>
                  <a:gd name="T93" fmla="*/ 17 h 491"/>
                  <a:gd name="T94" fmla="*/ 15 w 2090"/>
                  <a:gd name="T95" fmla="*/ 34 h 491"/>
                  <a:gd name="T96" fmla="*/ 12 w 2090"/>
                  <a:gd name="T97" fmla="*/ 52 h 491"/>
                  <a:gd name="T98" fmla="*/ 8 w 2090"/>
                  <a:gd name="T99" fmla="*/ 67 h 49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090"/>
                  <a:gd name="T151" fmla="*/ 0 h 491"/>
                  <a:gd name="T152" fmla="*/ 2090 w 2090"/>
                  <a:gd name="T153" fmla="*/ 491 h 49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090" h="491">
                    <a:moveTo>
                      <a:pt x="2090" y="186"/>
                    </a:moveTo>
                    <a:lnTo>
                      <a:pt x="2090" y="163"/>
                    </a:lnTo>
                    <a:lnTo>
                      <a:pt x="2088" y="140"/>
                    </a:lnTo>
                    <a:lnTo>
                      <a:pt x="2084" y="119"/>
                    </a:lnTo>
                    <a:lnTo>
                      <a:pt x="2080" y="98"/>
                    </a:lnTo>
                    <a:lnTo>
                      <a:pt x="2076" y="77"/>
                    </a:lnTo>
                    <a:lnTo>
                      <a:pt x="2071" y="55"/>
                    </a:lnTo>
                    <a:lnTo>
                      <a:pt x="2075" y="88"/>
                    </a:lnTo>
                    <a:lnTo>
                      <a:pt x="2076" y="121"/>
                    </a:lnTo>
                    <a:lnTo>
                      <a:pt x="2078" y="153"/>
                    </a:lnTo>
                    <a:lnTo>
                      <a:pt x="2078" y="186"/>
                    </a:lnTo>
                    <a:lnTo>
                      <a:pt x="2078" y="238"/>
                    </a:lnTo>
                    <a:lnTo>
                      <a:pt x="2075" y="288"/>
                    </a:lnTo>
                    <a:lnTo>
                      <a:pt x="2069" y="338"/>
                    </a:lnTo>
                    <a:lnTo>
                      <a:pt x="2059" y="386"/>
                    </a:lnTo>
                    <a:lnTo>
                      <a:pt x="2071" y="361"/>
                    </a:lnTo>
                    <a:lnTo>
                      <a:pt x="2078" y="334"/>
                    </a:lnTo>
                    <a:lnTo>
                      <a:pt x="2084" y="297"/>
                    </a:lnTo>
                    <a:lnTo>
                      <a:pt x="2086" y="261"/>
                    </a:lnTo>
                    <a:lnTo>
                      <a:pt x="2088" y="224"/>
                    </a:lnTo>
                    <a:lnTo>
                      <a:pt x="2090" y="186"/>
                    </a:lnTo>
                    <a:close/>
                    <a:moveTo>
                      <a:pt x="8" y="67"/>
                    </a:moveTo>
                    <a:lnTo>
                      <a:pt x="4" y="98"/>
                    </a:lnTo>
                    <a:lnTo>
                      <a:pt x="2" y="126"/>
                    </a:lnTo>
                    <a:lnTo>
                      <a:pt x="0" y="155"/>
                    </a:lnTo>
                    <a:lnTo>
                      <a:pt x="0" y="186"/>
                    </a:lnTo>
                    <a:lnTo>
                      <a:pt x="2" y="247"/>
                    </a:lnTo>
                    <a:lnTo>
                      <a:pt x="8" y="309"/>
                    </a:lnTo>
                    <a:lnTo>
                      <a:pt x="15" y="368"/>
                    </a:lnTo>
                    <a:lnTo>
                      <a:pt x="29" y="426"/>
                    </a:lnTo>
                    <a:lnTo>
                      <a:pt x="35" y="443"/>
                    </a:lnTo>
                    <a:lnTo>
                      <a:pt x="40" y="459"/>
                    </a:lnTo>
                    <a:lnTo>
                      <a:pt x="48" y="474"/>
                    </a:lnTo>
                    <a:lnTo>
                      <a:pt x="56" y="491"/>
                    </a:lnTo>
                    <a:lnTo>
                      <a:pt x="46" y="455"/>
                    </a:lnTo>
                    <a:lnTo>
                      <a:pt x="37" y="418"/>
                    </a:lnTo>
                    <a:lnTo>
                      <a:pt x="29" y="380"/>
                    </a:lnTo>
                    <a:lnTo>
                      <a:pt x="23" y="341"/>
                    </a:lnTo>
                    <a:lnTo>
                      <a:pt x="17" y="303"/>
                    </a:lnTo>
                    <a:lnTo>
                      <a:pt x="14" y="265"/>
                    </a:lnTo>
                    <a:lnTo>
                      <a:pt x="12" y="226"/>
                    </a:lnTo>
                    <a:lnTo>
                      <a:pt x="12" y="186"/>
                    </a:lnTo>
                    <a:lnTo>
                      <a:pt x="12" y="138"/>
                    </a:lnTo>
                    <a:lnTo>
                      <a:pt x="15" y="92"/>
                    </a:lnTo>
                    <a:lnTo>
                      <a:pt x="19" y="46"/>
                    </a:lnTo>
                    <a:lnTo>
                      <a:pt x="27" y="0"/>
                    </a:lnTo>
                    <a:lnTo>
                      <a:pt x="21" y="17"/>
                    </a:lnTo>
                    <a:lnTo>
                      <a:pt x="15" y="34"/>
                    </a:lnTo>
                    <a:lnTo>
                      <a:pt x="12" y="52"/>
                    </a:lnTo>
                    <a:lnTo>
                      <a:pt x="8" y="67"/>
                    </a:lnTo>
                    <a:close/>
                  </a:path>
                </a:pathLst>
              </a:custGeom>
              <a:solidFill>
                <a:srgbClr val="EF91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34" name="Freeform 550">
                <a:extLst>
                  <a:ext uri="{FF2B5EF4-FFF2-40B4-BE49-F238E27FC236}">
                    <a16:creationId xmlns:a16="http://schemas.microsoft.com/office/drawing/2014/main" id="{2FE9BAB9-7F7F-40E8-988F-4375A411EE6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2" y="2375"/>
                <a:ext cx="2078" cy="537"/>
              </a:xfrm>
              <a:custGeom>
                <a:avLst/>
                <a:gdLst>
                  <a:gd name="T0" fmla="*/ 2078 w 2078"/>
                  <a:gd name="T1" fmla="*/ 211 h 537"/>
                  <a:gd name="T2" fmla="*/ 2078 w 2078"/>
                  <a:gd name="T3" fmla="*/ 188 h 537"/>
                  <a:gd name="T4" fmla="*/ 2078 w 2078"/>
                  <a:gd name="T5" fmla="*/ 165 h 537"/>
                  <a:gd name="T6" fmla="*/ 2076 w 2078"/>
                  <a:gd name="T7" fmla="*/ 144 h 537"/>
                  <a:gd name="T8" fmla="*/ 2074 w 2078"/>
                  <a:gd name="T9" fmla="*/ 121 h 537"/>
                  <a:gd name="T10" fmla="*/ 2070 w 2078"/>
                  <a:gd name="T11" fmla="*/ 102 h 537"/>
                  <a:gd name="T12" fmla="*/ 2065 w 2078"/>
                  <a:gd name="T13" fmla="*/ 82 h 537"/>
                  <a:gd name="T14" fmla="*/ 2061 w 2078"/>
                  <a:gd name="T15" fmla="*/ 61 h 537"/>
                  <a:gd name="T16" fmla="*/ 2055 w 2078"/>
                  <a:gd name="T17" fmla="*/ 42 h 537"/>
                  <a:gd name="T18" fmla="*/ 2061 w 2078"/>
                  <a:gd name="T19" fmla="*/ 84 h 537"/>
                  <a:gd name="T20" fmla="*/ 2065 w 2078"/>
                  <a:gd name="T21" fmla="*/ 127 h 537"/>
                  <a:gd name="T22" fmla="*/ 2067 w 2078"/>
                  <a:gd name="T23" fmla="*/ 169 h 537"/>
                  <a:gd name="T24" fmla="*/ 2069 w 2078"/>
                  <a:gd name="T25" fmla="*/ 211 h 537"/>
                  <a:gd name="T26" fmla="*/ 2067 w 2078"/>
                  <a:gd name="T27" fmla="*/ 267 h 537"/>
                  <a:gd name="T28" fmla="*/ 2063 w 2078"/>
                  <a:gd name="T29" fmla="*/ 322 h 537"/>
                  <a:gd name="T30" fmla="*/ 2055 w 2078"/>
                  <a:gd name="T31" fmla="*/ 378 h 537"/>
                  <a:gd name="T32" fmla="*/ 2044 w 2078"/>
                  <a:gd name="T33" fmla="*/ 432 h 537"/>
                  <a:gd name="T34" fmla="*/ 2055 w 2078"/>
                  <a:gd name="T35" fmla="*/ 411 h 537"/>
                  <a:gd name="T36" fmla="*/ 2063 w 2078"/>
                  <a:gd name="T37" fmla="*/ 388 h 537"/>
                  <a:gd name="T38" fmla="*/ 2070 w 2078"/>
                  <a:gd name="T39" fmla="*/ 345 h 537"/>
                  <a:gd name="T40" fmla="*/ 2074 w 2078"/>
                  <a:gd name="T41" fmla="*/ 301 h 537"/>
                  <a:gd name="T42" fmla="*/ 2078 w 2078"/>
                  <a:gd name="T43" fmla="*/ 255 h 537"/>
                  <a:gd name="T44" fmla="*/ 2078 w 2078"/>
                  <a:gd name="T45" fmla="*/ 211 h 537"/>
                  <a:gd name="T46" fmla="*/ 11 w 2078"/>
                  <a:gd name="T47" fmla="*/ 56 h 537"/>
                  <a:gd name="T48" fmla="*/ 6 w 2078"/>
                  <a:gd name="T49" fmla="*/ 94 h 537"/>
                  <a:gd name="T50" fmla="*/ 2 w 2078"/>
                  <a:gd name="T51" fmla="*/ 132 h 537"/>
                  <a:gd name="T52" fmla="*/ 0 w 2078"/>
                  <a:gd name="T53" fmla="*/ 171 h 537"/>
                  <a:gd name="T54" fmla="*/ 0 w 2078"/>
                  <a:gd name="T55" fmla="*/ 211 h 537"/>
                  <a:gd name="T56" fmla="*/ 0 w 2078"/>
                  <a:gd name="T57" fmla="*/ 247 h 537"/>
                  <a:gd name="T58" fmla="*/ 2 w 2078"/>
                  <a:gd name="T59" fmla="*/ 282 h 537"/>
                  <a:gd name="T60" fmla="*/ 6 w 2078"/>
                  <a:gd name="T61" fmla="*/ 318 h 537"/>
                  <a:gd name="T62" fmla="*/ 9 w 2078"/>
                  <a:gd name="T63" fmla="*/ 353 h 537"/>
                  <a:gd name="T64" fmla="*/ 15 w 2078"/>
                  <a:gd name="T65" fmla="*/ 388 h 537"/>
                  <a:gd name="T66" fmla="*/ 21 w 2078"/>
                  <a:gd name="T67" fmla="*/ 422 h 537"/>
                  <a:gd name="T68" fmla="*/ 29 w 2078"/>
                  <a:gd name="T69" fmla="*/ 457 h 537"/>
                  <a:gd name="T70" fmla="*/ 38 w 2078"/>
                  <a:gd name="T71" fmla="*/ 489 h 537"/>
                  <a:gd name="T72" fmla="*/ 50 w 2078"/>
                  <a:gd name="T73" fmla="*/ 512 h 537"/>
                  <a:gd name="T74" fmla="*/ 63 w 2078"/>
                  <a:gd name="T75" fmla="*/ 537 h 537"/>
                  <a:gd name="T76" fmla="*/ 50 w 2078"/>
                  <a:gd name="T77" fmla="*/ 497 h 537"/>
                  <a:gd name="T78" fmla="*/ 40 w 2078"/>
                  <a:gd name="T79" fmla="*/ 459 h 537"/>
                  <a:gd name="T80" fmla="*/ 31 w 2078"/>
                  <a:gd name="T81" fmla="*/ 418 h 537"/>
                  <a:gd name="T82" fmla="*/ 23 w 2078"/>
                  <a:gd name="T83" fmla="*/ 378 h 537"/>
                  <a:gd name="T84" fmla="*/ 17 w 2078"/>
                  <a:gd name="T85" fmla="*/ 338 h 537"/>
                  <a:gd name="T86" fmla="*/ 13 w 2078"/>
                  <a:gd name="T87" fmla="*/ 295 h 537"/>
                  <a:gd name="T88" fmla="*/ 11 w 2078"/>
                  <a:gd name="T89" fmla="*/ 253 h 537"/>
                  <a:gd name="T90" fmla="*/ 9 w 2078"/>
                  <a:gd name="T91" fmla="*/ 211 h 537"/>
                  <a:gd name="T92" fmla="*/ 11 w 2078"/>
                  <a:gd name="T93" fmla="*/ 157 h 537"/>
                  <a:gd name="T94" fmla="*/ 15 w 2078"/>
                  <a:gd name="T95" fmla="*/ 104 h 537"/>
                  <a:gd name="T96" fmla="*/ 23 w 2078"/>
                  <a:gd name="T97" fmla="*/ 52 h 537"/>
                  <a:gd name="T98" fmla="*/ 31 w 2078"/>
                  <a:gd name="T99" fmla="*/ 0 h 537"/>
                  <a:gd name="T100" fmla="*/ 21 w 2078"/>
                  <a:gd name="T101" fmla="*/ 27 h 537"/>
                  <a:gd name="T102" fmla="*/ 11 w 2078"/>
                  <a:gd name="T103" fmla="*/ 56 h 53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078"/>
                  <a:gd name="T157" fmla="*/ 0 h 537"/>
                  <a:gd name="T158" fmla="*/ 2078 w 2078"/>
                  <a:gd name="T159" fmla="*/ 537 h 53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078" h="537">
                    <a:moveTo>
                      <a:pt x="2078" y="211"/>
                    </a:moveTo>
                    <a:lnTo>
                      <a:pt x="2078" y="188"/>
                    </a:lnTo>
                    <a:lnTo>
                      <a:pt x="2078" y="165"/>
                    </a:lnTo>
                    <a:lnTo>
                      <a:pt x="2076" y="144"/>
                    </a:lnTo>
                    <a:lnTo>
                      <a:pt x="2074" y="121"/>
                    </a:lnTo>
                    <a:lnTo>
                      <a:pt x="2070" y="102"/>
                    </a:lnTo>
                    <a:lnTo>
                      <a:pt x="2065" y="82"/>
                    </a:lnTo>
                    <a:lnTo>
                      <a:pt x="2061" y="61"/>
                    </a:lnTo>
                    <a:lnTo>
                      <a:pt x="2055" y="42"/>
                    </a:lnTo>
                    <a:lnTo>
                      <a:pt x="2061" y="84"/>
                    </a:lnTo>
                    <a:lnTo>
                      <a:pt x="2065" y="127"/>
                    </a:lnTo>
                    <a:lnTo>
                      <a:pt x="2067" y="169"/>
                    </a:lnTo>
                    <a:lnTo>
                      <a:pt x="2069" y="211"/>
                    </a:lnTo>
                    <a:lnTo>
                      <a:pt x="2067" y="267"/>
                    </a:lnTo>
                    <a:lnTo>
                      <a:pt x="2063" y="322"/>
                    </a:lnTo>
                    <a:lnTo>
                      <a:pt x="2055" y="378"/>
                    </a:lnTo>
                    <a:lnTo>
                      <a:pt x="2044" y="432"/>
                    </a:lnTo>
                    <a:lnTo>
                      <a:pt x="2055" y="411"/>
                    </a:lnTo>
                    <a:lnTo>
                      <a:pt x="2063" y="388"/>
                    </a:lnTo>
                    <a:lnTo>
                      <a:pt x="2070" y="345"/>
                    </a:lnTo>
                    <a:lnTo>
                      <a:pt x="2074" y="301"/>
                    </a:lnTo>
                    <a:lnTo>
                      <a:pt x="2078" y="255"/>
                    </a:lnTo>
                    <a:lnTo>
                      <a:pt x="2078" y="211"/>
                    </a:lnTo>
                    <a:close/>
                    <a:moveTo>
                      <a:pt x="11" y="56"/>
                    </a:moveTo>
                    <a:lnTo>
                      <a:pt x="6" y="94"/>
                    </a:lnTo>
                    <a:lnTo>
                      <a:pt x="2" y="132"/>
                    </a:lnTo>
                    <a:lnTo>
                      <a:pt x="0" y="171"/>
                    </a:lnTo>
                    <a:lnTo>
                      <a:pt x="0" y="211"/>
                    </a:lnTo>
                    <a:lnTo>
                      <a:pt x="0" y="247"/>
                    </a:lnTo>
                    <a:lnTo>
                      <a:pt x="2" y="282"/>
                    </a:lnTo>
                    <a:lnTo>
                      <a:pt x="6" y="318"/>
                    </a:lnTo>
                    <a:lnTo>
                      <a:pt x="9" y="353"/>
                    </a:lnTo>
                    <a:lnTo>
                      <a:pt x="15" y="388"/>
                    </a:lnTo>
                    <a:lnTo>
                      <a:pt x="21" y="422"/>
                    </a:lnTo>
                    <a:lnTo>
                      <a:pt x="29" y="457"/>
                    </a:lnTo>
                    <a:lnTo>
                      <a:pt x="38" y="489"/>
                    </a:lnTo>
                    <a:lnTo>
                      <a:pt x="50" y="512"/>
                    </a:lnTo>
                    <a:lnTo>
                      <a:pt x="63" y="537"/>
                    </a:lnTo>
                    <a:lnTo>
                      <a:pt x="50" y="497"/>
                    </a:lnTo>
                    <a:lnTo>
                      <a:pt x="40" y="459"/>
                    </a:lnTo>
                    <a:lnTo>
                      <a:pt x="31" y="418"/>
                    </a:lnTo>
                    <a:lnTo>
                      <a:pt x="23" y="378"/>
                    </a:lnTo>
                    <a:lnTo>
                      <a:pt x="17" y="338"/>
                    </a:lnTo>
                    <a:lnTo>
                      <a:pt x="13" y="295"/>
                    </a:lnTo>
                    <a:lnTo>
                      <a:pt x="11" y="253"/>
                    </a:lnTo>
                    <a:lnTo>
                      <a:pt x="9" y="211"/>
                    </a:lnTo>
                    <a:lnTo>
                      <a:pt x="11" y="157"/>
                    </a:lnTo>
                    <a:lnTo>
                      <a:pt x="15" y="104"/>
                    </a:lnTo>
                    <a:lnTo>
                      <a:pt x="23" y="52"/>
                    </a:lnTo>
                    <a:lnTo>
                      <a:pt x="31" y="0"/>
                    </a:lnTo>
                    <a:lnTo>
                      <a:pt x="21" y="27"/>
                    </a:lnTo>
                    <a:lnTo>
                      <a:pt x="11" y="56"/>
                    </a:lnTo>
                    <a:close/>
                  </a:path>
                </a:pathLst>
              </a:custGeom>
              <a:solidFill>
                <a:srgbClr val="EF92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35" name="Freeform 551">
                <a:extLst>
                  <a:ext uri="{FF2B5EF4-FFF2-40B4-BE49-F238E27FC236}">
                    <a16:creationId xmlns:a16="http://schemas.microsoft.com/office/drawing/2014/main" id="{42C1EAE1-1989-46D1-81DC-F0B79EB0C42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8" y="2354"/>
                <a:ext cx="2066" cy="576"/>
              </a:xfrm>
              <a:custGeom>
                <a:avLst/>
                <a:gdLst>
                  <a:gd name="T0" fmla="*/ 2066 w 2066"/>
                  <a:gd name="T1" fmla="*/ 232 h 576"/>
                  <a:gd name="T2" fmla="*/ 2066 w 2066"/>
                  <a:gd name="T3" fmla="*/ 199 h 576"/>
                  <a:gd name="T4" fmla="*/ 2064 w 2066"/>
                  <a:gd name="T5" fmla="*/ 167 h 576"/>
                  <a:gd name="T6" fmla="*/ 2063 w 2066"/>
                  <a:gd name="T7" fmla="*/ 134 h 576"/>
                  <a:gd name="T8" fmla="*/ 2059 w 2066"/>
                  <a:gd name="T9" fmla="*/ 101 h 576"/>
                  <a:gd name="T10" fmla="*/ 2055 w 2066"/>
                  <a:gd name="T11" fmla="*/ 84 h 576"/>
                  <a:gd name="T12" fmla="*/ 2049 w 2066"/>
                  <a:gd name="T13" fmla="*/ 65 h 576"/>
                  <a:gd name="T14" fmla="*/ 2043 w 2066"/>
                  <a:gd name="T15" fmla="*/ 48 h 576"/>
                  <a:gd name="T16" fmla="*/ 2038 w 2066"/>
                  <a:gd name="T17" fmla="*/ 30 h 576"/>
                  <a:gd name="T18" fmla="*/ 2045 w 2066"/>
                  <a:gd name="T19" fmla="*/ 78 h 576"/>
                  <a:gd name="T20" fmla="*/ 2051 w 2066"/>
                  <a:gd name="T21" fmla="*/ 130 h 576"/>
                  <a:gd name="T22" fmla="*/ 2055 w 2066"/>
                  <a:gd name="T23" fmla="*/ 180 h 576"/>
                  <a:gd name="T24" fmla="*/ 2057 w 2066"/>
                  <a:gd name="T25" fmla="*/ 232 h 576"/>
                  <a:gd name="T26" fmla="*/ 2055 w 2066"/>
                  <a:gd name="T27" fmla="*/ 293 h 576"/>
                  <a:gd name="T28" fmla="*/ 2049 w 2066"/>
                  <a:gd name="T29" fmla="*/ 353 h 576"/>
                  <a:gd name="T30" fmla="*/ 2041 w 2066"/>
                  <a:gd name="T31" fmla="*/ 412 h 576"/>
                  <a:gd name="T32" fmla="*/ 2030 w 2066"/>
                  <a:gd name="T33" fmla="*/ 470 h 576"/>
                  <a:gd name="T34" fmla="*/ 2040 w 2066"/>
                  <a:gd name="T35" fmla="*/ 451 h 576"/>
                  <a:gd name="T36" fmla="*/ 2047 w 2066"/>
                  <a:gd name="T37" fmla="*/ 432 h 576"/>
                  <a:gd name="T38" fmla="*/ 2057 w 2066"/>
                  <a:gd name="T39" fmla="*/ 384 h 576"/>
                  <a:gd name="T40" fmla="*/ 2063 w 2066"/>
                  <a:gd name="T41" fmla="*/ 334 h 576"/>
                  <a:gd name="T42" fmla="*/ 2066 w 2066"/>
                  <a:gd name="T43" fmla="*/ 284 h 576"/>
                  <a:gd name="T44" fmla="*/ 2066 w 2066"/>
                  <a:gd name="T45" fmla="*/ 232 h 576"/>
                  <a:gd name="T46" fmla="*/ 15 w 2066"/>
                  <a:gd name="T47" fmla="*/ 46 h 576"/>
                  <a:gd name="T48" fmla="*/ 7 w 2066"/>
                  <a:gd name="T49" fmla="*/ 92 h 576"/>
                  <a:gd name="T50" fmla="*/ 3 w 2066"/>
                  <a:gd name="T51" fmla="*/ 138 h 576"/>
                  <a:gd name="T52" fmla="*/ 0 w 2066"/>
                  <a:gd name="T53" fmla="*/ 184 h 576"/>
                  <a:gd name="T54" fmla="*/ 0 w 2066"/>
                  <a:gd name="T55" fmla="*/ 232 h 576"/>
                  <a:gd name="T56" fmla="*/ 0 w 2066"/>
                  <a:gd name="T57" fmla="*/ 272 h 576"/>
                  <a:gd name="T58" fmla="*/ 2 w 2066"/>
                  <a:gd name="T59" fmla="*/ 311 h 576"/>
                  <a:gd name="T60" fmla="*/ 5 w 2066"/>
                  <a:gd name="T61" fmla="*/ 349 h 576"/>
                  <a:gd name="T62" fmla="*/ 11 w 2066"/>
                  <a:gd name="T63" fmla="*/ 387 h 576"/>
                  <a:gd name="T64" fmla="*/ 17 w 2066"/>
                  <a:gd name="T65" fmla="*/ 426 h 576"/>
                  <a:gd name="T66" fmla="*/ 25 w 2066"/>
                  <a:gd name="T67" fmla="*/ 464 h 576"/>
                  <a:gd name="T68" fmla="*/ 34 w 2066"/>
                  <a:gd name="T69" fmla="*/ 501 h 576"/>
                  <a:gd name="T70" fmla="*/ 44 w 2066"/>
                  <a:gd name="T71" fmla="*/ 537 h 576"/>
                  <a:gd name="T72" fmla="*/ 55 w 2066"/>
                  <a:gd name="T73" fmla="*/ 556 h 576"/>
                  <a:gd name="T74" fmla="*/ 69 w 2066"/>
                  <a:gd name="T75" fmla="*/ 576 h 576"/>
                  <a:gd name="T76" fmla="*/ 55 w 2066"/>
                  <a:gd name="T77" fmla="*/ 535 h 576"/>
                  <a:gd name="T78" fmla="*/ 42 w 2066"/>
                  <a:gd name="T79" fmla="*/ 493 h 576"/>
                  <a:gd name="T80" fmla="*/ 32 w 2066"/>
                  <a:gd name="T81" fmla="*/ 451 h 576"/>
                  <a:gd name="T82" fmla="*/ 25 w 2066"/>
                  <a:gd name="T83" fmla="*/ 409 h 576"/>
                  <a:gd name="T84" fmla="*/ 17 w 2066"/>
                  <a:gd name="T85" fmla="*/ 364 h 576"/>
                  <a:gd name="T86" fmla="*/ 13 w 2066"/>
                  <a:gd name="T87" fmla="*/ 322 h 576"/>
                  <a:gd name="T88" fmla="*/ 9 w 2066"/>
                  <a:gd name="T89" fmla="*/ 276 h 576"/>
                  <a:gd name="T90" fmla="*/ 9 w 2066"/>
                  <a:gd name="T91" fmla="*/ 232 h 576"/>
                  <a:gd name="T92" fmla="*/ 11 w 2066"/>
                  <a:gd name="T93" fmla="*/ 172 h 576"/>
                  <a:gd name="T94" fmla="*/ 15 w 2066"/>
                  <a:gd name="T95" fmla="*/ 115 h 576"/>
                  <a:gd name="T96" fmla="*/ 25 w 2066"/>
                  <a:gd name="T97" fmla="*/ 57 h 576"/>
                  <a:gd name="T98" fmla="*/ 36 w 2066"/>
                  <a:gd name="T99" fmla="*/ 0 h 576"/>
                  <a:gd name="T100" fmla="*/ 25 w 2066"/>
                  <a:gd name="T101" fmla="*/ 23 h 576"/>
                  <a:gd name="T102" fmla="*/ 15 w 2066"/>
                  <a:gd name="T103" fmla="*/ 46 h 57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066"/>
                  <a:gd name="T157" fmla="*/ 0 h 576"/>
                  <a:gd name="T158" fmla="*/ 2066 w 2066"/>
                  <a:gd name="T159" fmla="*/ 576 h 57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066" h="576">
                    <a:moveTo>
                      <a:pt x="2066" y="232"/>
                    </a:moveTo>
                    <a:lnTo>
                      <a:pt x="2066" y="199"/>
                    </a:lnTo>
                    <a:lnTo>
                      <a:pt x="2064" y="167"/>
                    </a:lnTo>
                    <a:lnTo>
                      <a:pt x="2063" y="134"/>
                    </a:lnTo>
                    <a:lnTo>
                      <a:pt x="2059" y="101"/>
                    </a:lnTo>
                    <a:lnTo>
                      <a:pt x="2055" y="84"/>
                    </a:lnTo>
                    <a:lnTo>
                      <a:pt x="2049" y="65"/>
                    </a:lnTo>
                    <a:lnTo>
                      <a:pt x="2043" y="48"/>
                    </a:lnTo>
                    <a:lnTo>
                      <a:pt x="2038" y="30"/>
                    </a:lnTo>
                    <a:lnTo>
                      <a:pt x="2045" y="78"/>
                    </a:lnTo>
                    <a:lnTo>
                      <a:pt x="2051" y="130"/>
                    </a:lnTo>
                    <a:lnTo>
                      <a:pt x="2055" y="180"/>
                    </a:lnTo>
                    <a:lnTo>
                      <a:pt x="2057" y="232"/>
                    </a:lnTo>
                    <a:lnTo>
                      <a:pt x="2055" y="293"/>
                    </a:lnTo>
                    <a:lnTo>
                      <a:pt x="2049" y="353"/>
                    </a:lnTo>
                    <a:lnTo>
                      <a:pt x="2041" y="412"/>
                    </a:lnTo>
                    <a:lnTo>
                      <a:pt x="2030" y="470"/>
                    </a:lnTo>
                    <a:lnTo>
                      <a:pt x="2040" y="451"/>
                    </a:lnTo>
                    <a:lnTo>
                      <a:pt x="2047" y="432"/>
                    </a:lnTo>
                    <a:lnTo>
                      <a:pt x="2057" y="384"/>
                    </a:lnTo>
                    <a:lnTo>
                      <a:pt x="2063" y="334"/>
                    </a:lnTo>
                    <a:lnTo>
                      <a:pt x="2066" y="284"/>
                    </a:lnTo>
                    <a:lnTo>
                      <a:pt x="2066" y="232"/>
                    </a:lnTo>
                    <a:close/>
                    <a:moveTo>
                      <a:pt x="15" y="46"/>
                    </a:moveTo>
                    <a:lnTo>
                      <a:pt x="7" y="92"/>
                    </a:lnTo>
                    <a:lnTo>
                      <a:pt x="3" y="138"/>
                    </a:lnTo>
                    <a:lnTo>
                      <a:pt x="0" y="184"/>
                    </a:lnTo>
                    <a:lnTo>
                      <a:pt x="0" y="232"/>
                    </a:lnTo>
                    <a:lnTo>
                      <a:pt x="0" y="272"/>
                    </a:lnTo>
                    <a:lnTo>
                      <a:pt x="2" y="311"/>
                    </a:lnTo>
                    <a:lnTo>
                      <a:pt x="5" y="349"/>
                    </a:lnTo>
                    <a:lnTo>
                      <a:pt x="11" y="387"/>
                    </a:lnTo>
                    <a:lnTo>
                      <a:pt x="17" y="426"/>
                    </a:lnTo>
                    <a:lnTo>
                      <a:pt x="25" y="464"/>
                    </a:lnTo>
                    <a:lnTo>
                      <a:pt x="34" y="501"/>
                    </a:lnTo>
                    <a:lnTo>
                      <a:pt x="44" y="537"/>
                    </a:lnTo>
                    <a:lnTo>
                      <a:pt x="55" y="556"/>
                    </a:lnTo>
                    <a:lnTo>
                      <a:pt x="69" y="576"/>
                    </a:lnTo>
                    <a:lnTo>
                      <a:pt x="55" y="535"/>
                    </a:lnTo>
                    <a:lnTo>
                      <a:pt x="42" y="493"/>
                    </a:lnTo>
                    <a:lnTo>
                      <a:pt x="32" y="451"/>
                    </a:lnTo>
                    <a:lnTo>
                      <a:pt x="25" y="409"/>
                    </a:lnTo>
                    <a:lnTo>
                      <a:pt x="17" y="364"/>
                    </a:lnTo>
                    <a:lnTo>
                      <a:pt x="13" y="322"/>
                    </a:lnTo>
                    <a:lnTo>
                      <a:pt x="9" y="276"/>
                    </a:lnTo>
                    <a:lnTo>
                      <a:pt x="9" y="232"/>
                    </a:lnTo>
                    <a:lnTo>
                      <a:pt x="11" y="172"/>
                    </a:lnTo>
                    <a:lnTo>
                      <a:pt x="15" y="115"/>
                    </a:lnTo>
                    <a:lnTo>
                      <a:pt x="25" y="57"/>
                    </a:lnTo>
                    <a:lnTo>
                      <a:pt x="36" y="0"/>
                    </a:lnTo>
                    <a:lnTo>
                      <a:pt x="25" y="23"/>
                    </a:lnTo>
                    <a:lnTo>
                      <a:pt x="15" y="46"/>
                    </a:lnTo>
                    <a:close/>
                  </a:path>
                </a:pathLst>
              </a:custGeom>
              <a:solidFill>
                <a:srgbClr val="EF92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36" name="Freeform 552">
                <a:extLst>
                  <a:ext uri="{FF2B5EF4-FFF2-40B4-BE49-F238E27FC236}">
                    <a16:creationId xmlns:a16="http://schemas.microsoft.com/office/drawing/2014/main" id="{06A57212-64B7-4E6F-9593-6D460850143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1" y="2335"/>
                <a:ext cx="2060" cy="610"/>
              </a:xfrm>
              <a:custGeom>
                <a:avLst/>
                <a:gdLst>
                  <a:gd name="T0" fmla="*/ 2060 w 2060"/>
                  <a:gd name="T1" fmla="*/ 251 h 610"/>
                  <a:gd name="T2" fmla="*/ 2058 w 2060"/>
                  <a:gd name="T3" fmla="*/ 209 h 610"/>
                  <a:gd name="T4" fmla="*/ 2056 w 2060"/>
                  <a:gd name="T5" fmla="*/ 167 h 610"/>
                  <a:gd name="T6" fmla="*/ 2052 w 2060"/>
                  <a:gd name="T7" fmla="*/ 124 h 610"/>
                  <a:gd name="T8" fmla="*/ 2046 w 2060"/>
                  <a:gd name="T9" fmla="*/ 82 h 610"/>
                  <a:gd name="T10" fmla="*/ 2040 w 2060"/>
                  <a:gd name="T11" fmla="*/ 67 h 610"/>
                  <a:gd name="T12" fmla="*/ 2035 w 2060"/>
                  <a:gd name="T13" fmla="*/ 49 h 610"/>
                  <a:gd name="T14" fmla="*/ 2029 w 2060"/>
                  <a:gd name="T15" fmla="*/ 34 h 610"/>
                  <a:gd name="T16" fmla="*/ 2021 w 2060"/>
                  <a:gd name="T17" fmla="*/ 17 h 610"/>
                  <a:gd name="T18" fmla="*/ 2033 w 2060"/>
                  <a:gd name="T19" fmla="*/ 74 h 610"/>
                  <a:gd name="T20" fmla="*/ 2042 w 2060"/>
                  <a:gd name="T21" fmla="*/ 132 h 610"/>
                  <a:gd name="T22" fmla="*/ 2048 w 2060"/>
                  <a:gd name="T23" fmla="*/ 191 h 610"/>
                  <a:gd name="T24" fmla="*/ 2048 w 2060"/>
                  <a:gd name="T25" fmla="*/ 251 h 610"/>
                  <a:gd name="T26" fmla="*/ 2048 w 2060"/>
                  <a:gd name="T27" fmla="*/ 284 h 610"/>
                  <a:gd name="T28" fmla="*/ 2046 w 2060"/>
                  <a:gd name="T29" fmla="*/ 316 h 610"/>
                  <a:gd name="T30" fmla="*/ 2044 w 2060"/>
                  <a:gd name="T31" fmla="*/ 349 h 610"/>
                  <a:gd name="T32" fmla="*/ 2040 w 2060"/>
                  <a:gd name="T33" fmla="*/ 382 h 610"/>
                  <a:gd name="T34" fmla="*/ 2037 w 2060"/>
                  <a:gd name="T35" fmla="*/ 412 h 610"/>
                  <a:gd name="T36" fmla="*/ 2031 w 2060"/>
                  <a:gd name="T37" fmla="*/ 445 h 610"/>
                  <a:gd name="T38" fmla="*/ 2023 w 2060"/>
                  <a:gd name="T39" fmla="*/ 476 h 610"/>
                  <a:gd name="T40" fmla="*/ 2017 w 2060"/>
                  <a:gd name="T41" fmla="*/ 506 h 610"/>
                  <a:gd name="T42" fmla="*/ 2027 w 2060"/>
                  <a:gd name="T43" fmla="*/ 489 h 610"/>
                  <a:gd name="T44" fmla="*/ 2035 w 2060"/>
                  <a:gd name="T45" fmla="*/ 472 h 610"/>
                  <a:gd name="T46" fmla="*/ 2046 w 2060"/>
                  <a:gd name="T47" fmla="*/ 418 h 610"/>
                  <a:gd name="T48" fmla="*/ 2054 w 2060"/>
                  <a:gd name="T49" fmla="*/ 362 h 610"/>
                  <a:gd name="T50" fmla="*/ 2058 w 2060"/>
                  <a:gd name="T51" fmla="*/ 307 h 610"/>
                  <a:gd name="T52" fmla="*/ 2060 w 2060"/>
                  <a:gd name="T53" fmla="*/ 251 h 610"/>
                  <a:gd name="T54" fmla="*/ 22 w 2060"/>
                  <a:gd name="T55" fmla="*/ 40 h 610"/>
                  <a:gd name="T56" fmla="*/ 14 w 2060"/>
                  <a:gd name="T57" fmla="*/ 92 h 610"/>
                  <a:gd name="T58" fmla="*/ 6 w 2060"/>
                  <a:gd name="T59" fmla="*/ 144 h 610"/>
                  <a:gd name="T60" fmla="*/ 2 w 2060"/>
                  <a:gd name="T61" fmla="*/ 197 h 610"/>
                  <a:gd name="T62" fmla="*/ 0 w 2060"/>
                  <a:gd name="T63" fmla="*/ 251 h 610"/>
                  <a:gd name="T64" fmla="*/ 2 w 2060"/>
                  <a:gd name="T65" fmla="*/ 293 h 610"/>
                  <a:gd name="T66" fmla="*/ 4 w 2060"/>
                  <a:gd name="T67" fmla="*/ 335 h 610"/>
                  <a:gd name="T68" fmla="*/ 8 w 2060"/>
                  <a:gd name="T69" fmla="*/ 378 h 610"/>
                  <a:gd name="T70" fmla="*/ 14 w 2060"/>
                  <a:gd name="T71" fmla="*/ 418 h 610"/>
                  <a:gd name="T72" fmla="*/ 22 w 2060"/>
                  <a:gd name="T73" fmla="*/ 458 h 610"/>
                  <a:gd name="T74" fmla="*/ 31 w 2060"/>
                  <a:gd name="T75" fmla="*/ 499 h 610"/>
                  <a:gd name="T76" fmla="*/ 41 w 2060"/>
                  <a:gd name="T77" fmla="*/ 537 h 610"/>
                  <a:gd name="T78" fmla="*/ 54 w 2060"/>
                  <a:gd name="T79" fmla="*/ 577 h 610"/>
                  <a:gd name="T80" fmla="*/ 64 w 2060"/>
                  <a:gd name="T81" fmla="*/ 593 h 610"/>
                  <a:gd name="T82" fmla="*/ 75 w 2060"/>
                  <a:gd name="T83" fmla="*/ 610 h 610"/>
                  <a:gd name="T84" fmla="*/ 62 w 2060"/>
                  <a:gd name="T85" fmla="*/ 568 h 610"/>
                  <a:gd name="T86" fmla="*/ 48 w 2060"/>
                  <a:gd name="T87" fmla="*/ 524 h 610"/>
                  <a:gd name="T88" fmla="*/ 37 w 2060"/>
                  <a:gd name="T89" fmla="*/ 479 h 610"/>
                  <a:gd name="T90" fmla="*/ 27 w 2060"/>
                  <a:gd name="T91" fmla="*/ 435 h 610"/>
                  <a:gd name="T92" fmla="*/ 22 w 2060"/>
                  <a:gd name="T93" fmla="*/ 391 h 610"/>
                  <a:gd name="T94" fmla="*/ 16 w 2060"/>
                  <a:gd name="T95" fmla="*/ 345 h 610"/>
                  <a:gd name="T96" fmla="*/ 12 w 2060"/>
                  <a:gd name="T97" fmla="*/ 299 h 610"/>
                  <a:gd name="T98" fmla="*/ 12 w 2060"/>
                  <a:gd name="T99" fmla="*/ 251 h 610"/>
                  <a:gd name="T100" fmla="*/ 12 w 2060"/>
                  <a:gd name="T101" fmla="*/ 218 h 610"/>
                  <a:gd name="T102" fmla="*/ 14 w 2060"/>
                  <a:gd name="T103" fmla="*/ 186 h 610"/>
                  <a:gd name="T104" fmla="*/ 16 w 2060"/>
                  <a:gd name="T105" fmla="*/ 155 h 610"/>
                  <a:gd name="T106" fmla="*/ 20 w 2060"/>
                  <a:gd name="T107" fmla="*/ 122 h 610"/>
                  <a:gd name="T108" fmla="*/ 23 w 2060"/>
                  <a:gd name="T109" fmla="*/ 92 h 610"/>
                  <a:gd name="T110" fmla="*/ 29 w 2060"/>
                  <a:gd name="T111" fmla="*/ 61 h 610"/>
                  <a:gd name="T112" fmla="*/ 35 w 2060"/>
                  <a:gd name="T113" fmla="*/ 30 h 610"/>
                  <a:gd name="T114" fmla="*/ 43 w 2060"/>
                  <a:gd name="T115" fmla="*/ 0 h 610"/>
                  <a:gd name="T116" fmla="*/ 31 w 2060"/>
                  <a:gd name="T117" fmla="*/ 21 h 610"/>
                  <a:gd name="T118" fmla="*/ 22 w 2060"/>
                  <a:gd name="T119" fmla="*/ 40 h 61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060"/>
                  <a:gd name="T181" fmla="*/ 0 h 610"/>
                  <a:gd name="T182" fmla="*/ 2060 w 2060"/>
                  <a:gd name="T183" fmla="*/ 610 h 61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060" h="610">
                    <a:moveTo>
                      <a:pt x="2060" y="251"/>
                    </a:moveTo>
                    <a:lnTo>
                      <a:pt x="2058" y="209"/>
                    </a:lnTo>
                    <a:lnTo>
                      <a:pt x="2056" y="167"/>
                    </a:lnTo>
                    <a:lnTo>
                      <a:pt x="2052" y="124"/>
                    </a:lnTo>
                    <a:lnTo>
                      <a:pt x="2046" y="82"/>
                    </a:lnTo>
                    <a:lnTo>
                      <a:pt x="2040" y="67"/>
                    </a:lnTo>
                    <a:lnTo>
                      <a:pt x="2035" y="49"/>
                    </a:lnTo>
                    <a:lnTo>
                      <a:pt x="2029" y="34"/>
                    </a:lnTo>
                    <a:lnTo>
                      <a:pt x="2021" y="17"/>
                    </a:lnTo>
                    <a:lnTo>
                      <a:pt x="2033" y="74"/>
                    </a:lnTo>
                    <a:lnTo>
                      <a:pt x="2042" y="132"/>
                    </a:lnTo>
                    <a:lnTo>
                      <a:pt x="2048" y="191"/>
                    </a:lnTo>
                    <a:lnTo>
                      <a:pt x="2048" y="251"/>
                    </a:lnTo>
                    <a:lnTo>
                      <a:pt x="2048" y="284"/>
                    </a:lnTo>
                    <a:lnTo>
                      <a:pt x="2046" y="316"/>
                    </a:lnTo>
                    <a:lnTo>
                      <a:pt x="2044" y="349"/>
                    </a:lnTo>
                    <a:lnTo>
                      <a:pt x="2040" y="382"/>
                    </a:lnTo>
                    <a:lnTo>
                      <a:pt x="2037" y="412"/>
                    </a:lnTo>
                    <a:lnTo>
                      <a:pt x="2031" y="445"/>
                    </a:lnTo>
                    <a:lnTo>
                      <a:pt x="2023" y="476"/>
                    </a:lnTo>
                    <a:lnTo>
                      <a:pt x="2017" y="506"/>
                    </a:lnTo>
                    <a:lnTo>
                      <a:pt x="2027" y="489"/>
                    </a:lnTo>
                    <a:lnTo>
                      <a:pt x="2035" y="472"/>
                    </a:lnTo>
                    <a:lnTo>
                      <a:pt x="2046" y="418"/>
                    </a:lnTo>
                    <a:lnTo>
                      <a:pt x="2054" y="362"/>
                    </a:lnTo>
                    <a:lnTo>
                      <a:pt x="2058" y="307"/>
                    </a:lnTo>
                    <a:lnTo>
                      <a:pt x="2060" y="251"/>
                    </a:lnTo>
                    <a:close/>
                    <a:moveTo>
                      <a:pt x="22" y="40"/>
                    </a:moveTo>
                    <a:lnTo>
                      <a:pt x="14" y="92"/>
                    </a:lnTo>
                    <a:lnTo>
                      <a:pt x="6" y="144"/>
                    </a:lnTo>
                    <a:lnTo>
                      <a:pt x="2" y="197"/>
                    </a:lnTo>
                    <a:lnTo>
                      <a:pt x="0" y="251"/>
                    </a:lnTo>
                    <a:lnTo>
                      <a:pt x="2" y="293"/>
                    </a:lnTo>
                    <a:lnTo>
                      <a:pt x="4" y="335"/>
                    </a:lnTo>
                    <a:lnTo>
                      <a:pt x="8" y="378"/>
                    </a:lnTo>
                    <a:lnTo>
                      <a:pt x="14" y="418"/>
                    </a:lnTo>
                    <a:lnTo>
                      <a:pt x="22" y="458"/>
                    </a:lnTo>
                    <a:lnTo>
                      <a:pt x="31" y="499"/>
                    </a:lnTo>
                    <a:lnTo>
                      <a:pt x="41" y="537"/>
                    </a:lnTo>
                    <a:lnTo>
                      <a:pt x="54" y="577"/>
                    </a:lnTo>
                    <a:lnTo>
                      <a:pt x="64" y="593"/>
                    </a:lnTo>
                    <a:lnTo>
                      <a:pt x="75" y="610"/>
                    </a:lnTo>
                    <a:lnTo>
                      <a:pt x="62" y="568"/>
                    </a:lnTo>
                    <a:lnTo>
                      <a:pt x="48" y="524"/>
                    </a:lnTo>
                    <a:lnTo>
                      <a:pt x="37" y="479"/>
                    </a:lnTo>
                    <a:lnTo>
                      <a:pt x="27" y="435"/>
                    </a:lnTo>
                    <a:lnTo>
                      <a:pt x="22" y="391"/>
                    </a:lnTo>
                    <a:lnTo>
                      <a:pt x="16" y="345"/>
                    </a:lnTo>
                    <a:lnTo>
                      <a:pt x="12" y="299"/>
                    </a:lnTo>
                    <a:lnTo>
                      <a:pt x="12" y="251"/>
                    </a:lnTo>
                    <a:lnTo>
                      <a:pt x="12" y="218"/>
                    </a:lnTo>
                    <a:lnTo>
                      <a:pt x="14" y="186"/>
                    </a:lnTo>
                    <a:lnTo>
                      <a:pt x="16" y="155"/>
                    </a:lnTo>
                    <a:lnTo>
                      <a:pt x="20" y="122"/>
                    </a:lnTo>
                    <a:lnTo>
                      <a:pt x="23" y="92"/>
                    </a:lnTo>
                    <a:lnTo>
                      <a:pt x="29" y="61"/>
                    </a:lnTo>
                    <a:lnTo>
                      <a:pt x="35" y="30"/>
                    </a:lnTo>
                    <a:lnTo>
                      <a:pt x="43" y="0"/>
                    </a:lnTo>
                    <a:lnTo>
                      <a:pt x="31" y="21"/>
                    </a:lnTo>
                    <a:lnTo>
                      <a:pt x="22" y="40"/>
                    </a:lnTo>
                    <a:close/>
                  </a:path>
                </a:pathLst>
              </a:custGeom>
              <a:solidFill>
                <a:srgbClr val="EF92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37" name="Freeform 553">
                <a:extLst>
                  <a:ext uri="{FF2B5EF4-FFF2-40B4-BE49-F238E27FC236}">
                    <a16:creationId xmlns:a16="http://schemas.microsoft.com/office/drawing/2014/main" id="{513FD5F7-141B-4AEB-850A-4D8DFAB2C64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7" y="2317"/>
                <a:ext cx="2048" cy="641"/>
              </a:xfrm>
              <a:custGeom>
                <a:avLst/>
                <a:gdLst>
                  <a:gd name="T0" fmla="*/ 2046 w 2048"/>
                  <a:gd name="T1" fmla="*/ 217 h 641"/>
                  <a:gd name="T2" fmla="*/ 2036 w 2048"/>
                  <a:gd name="T3" fmla="*/ 115 h 641"/>
                  <a:gd name="T4" fmla="*/ 2023 w 2048"/>
                  <a:gd name="T5" fmla="*/ 52 h 641"/>
                  <a:gd name="T6" fmla="*/ 2009 w 2048"/>
                  <a:gd name="T7" fmla="*/ 21 h 641"/>
                  <a:gd name="T8" fmla="*/ 2011 w 2048"/>
                  <a:gd name="T9" fmla="*/ 39 h 641"/>
                  <a:gd name="T10" fmla="*/ 2025 w 2048"/>
                  <a:gd name="T11" fmla="*/ 102 h 641"/>
                  <a:gd name="T12" fmla="*/ 2032 w 2048"/>
                  <a:gd name="T13" fmla="*/ 167 h 641"/>
                  <a:gd name="T14" fmla="*/ 2036 w 2048"/>
                  <a:gd name="T15" fmla="*/ 234 h 641"/>
                  <a:gd name="T16" fmla="*/ 2036 w 2048"/>
                  <a:gd name="T17" fmla="*/ 304 h 641"/>
                  <a:gd name="T18" fmla="*/ 2032 w 2048"/>
                  <a:gd name="T19" fmla="*/ 373 h 641"/>
                  <a:gd name="T20" fmla="*/ 2023 w 2048"/>
                  <a:gd name="T21" fmla="*/ 442 h 641"/>
                  <a:gd name="T22" fmla="*/ 2009 w 2048"/>
                  <a:gd name="T23" fmla="*/ 507 h 641"/>
                  <a:gd name="T24" fmla="*/ 2011 w 2048"/>
                  <a:gd name="T25" fmla="*/ 524 h 641"/>
                  <a:gd name="T26" fmla="*/ 2032 w 2048"/>
                  <a:gd name="T27" fmla="*/ 449 h 641"/>
                  <a:gd name="T28" fmla="*/ 2046 w 2048"/>
                  <a:gd name="T29" fmla="*/ 330 h 641"/>
                  <a:gd name="T30" fmla="*/ 27 w 2048"/>
                  <a:gd name="T31" fmla="*/ 37 h 641"/>
                  <a:gd name="T32" fmla="*/ 6 w 2048"/>
                  <a:gd name="T33" fmla="*/ 152 h 641"/>
                  <a:gd name="T34" fmla="*/ 0 w 2048"/>
                  <a:gd name="T35" fmla="*/ 269 h 641"/>
                  <a:gd name="T36" fmla="*/ 4 w 2048"/>
                  <a:gd name="T37" fmla="*/ 359 h 641"/>
                  <a:gd name="T38" fmla="*/ 16 w 2048"/>
                  <a:gd name="T39" fmla="*/ 446 h 641"/>
                  <a:gd name="T40" fmla="*/ 33 w 2048"/>
                  <a:gd name="T41" fmla="*/ 530 h 641"/>
                  <a:gd name="T42" fmla="*/ 60 w 2048"/>
                  <a:gd name="T43" fmla="*/ 613 h 641"/>
                  <a:gd name="T44" fmla="*/ 75 w 2048"/>
                  <a:gd name="T45" fmla="*/ 636 h 641"/>
                  <a:gd name="T46" fmla="*/ 81 w 2048"/>
                  <a:gd name="T47" fmla="*/ 641 h 641"/>
                  <a:gd name="T48" fmla="*/ 50 w 2048"/>
                  <a:gd name="T49" fmla="*/ 553 h 641"/>
                  <a:gd name="T50" fmla="*/ 29 w 2048"/>
                  <a:gd name="T51" fmla="*/ 461 h 641"/>
                  <a:gd name="T52" fmla="*/ 16 w 2048"/>
                  <a:gd name="T53" fmla="*/ 367 h 641"/>
                  <a:gd name="T54" fmla="*/ 10 w 2048"/>
                  <a:gd name="T55" fmla="*/ 269 h 641"/>
                  <a:gd name="T56" fmla="*/ 12 w 2048"/>
                  <a:gd name="T57" fmla="*/ 200 h 641"/>
                  <a:gd name="T58" fmla="*/ 19 w 2048"/>
                  <a:gd name="T59" fmla="*/ 131 h 641"/>
                  <a:gd name="T60" fmla="*/ 31 w 2048"/>
                  <a:gd name="T61" fmla="*/ 66 h 641"/>
                  <a:gd name="T62" fmla="*/ 46 w 2048"/>
                  <a:gd name="T63" fmla="*/ 0 h 641"/>
                  <a:gd name="T64" fmla="*/ 27 w 2048"/>
                  <a:gd name="T65" fmla="*/ 37 h 64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48"/>
                  <a:gd name="T100" fmla="*/ 0 h 641"/>
                  <a:gd name="T101" fmla="*/ 2048 w 2048"/>
                  <a:gd name="T102" fmla="*/ 641 h 64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48" h="641">
                    <a:moveTo>
                      <a:pt x="2048" y="269"/>
                    </a:moveTo>
                    <a:lnTo>
                      <a:pt x="2046" y="217"/>
                    </a:lnTo>
                    <a:lnTo>
                      <a:pt x="2042" y="167"/>
                    </a:lnTo>
                    <a:lnTo>
                      <a:pt x="2036" y="115"/>
                    </a:lnTo>
                    <a:lnTo>
                      <a:pt x="2029" y="67"/>
                    </a:lnTo>
                    <a:lnTo>
                      <a:pt x="2023" y="52"/>
                    </a:lnTo>
                    <a:lnTo>
                      <a:pt x="2017" y="37"/>
                    </a:lnTo>
                    <a:lnTo>
                      <a:pt x="2009" y="21"/>
                    </a:lnTo>
                    <a:lnTo>
                      <a:pt x="2004" y="6"/>
                    </a:lnTo>
                    <a:lnTo>
                      <a:pt x="2011" y="39"/>
                    </a:lnTo>
                    <a:lnTo>
                      <a:pt x="2019" y="69"/>
                    </a:lnTo>
                    <a:lnTo>
                      <a:pt x="2025" y="102"/>
                    </a:lnTo>
                    <a:lnTo>
                      <a:pt x="2029" y="135"/>
                    </a:lnTo>
                    <a:lnTo>
                      <a:pt x="2032" y="167"/>
                    </a:lnTo>
                    <a:lnTo>
                      <a:pt x="2036" y="202"/>
                    </a:lnTo>
                    <a:lnTo>
                      <a:pt x="2036" y="234"/>
                    </a:lnTo>
                    <a:lnTo>
                      <a:pt x="2038" y="269"/>
                    </a:lnTo>
                    <a:lnTo>
                      <a:pt x="2036" y="304"/>
                    </a:lnTo>
                    <a:lnTo>
                      <a:pt x="2036" y="338"/>
                    </a:lnTo>
                    <a:lnTo>
                      <a:pt x="2032" y="373"/>
                    </a:lnTo>
                    <a:lnTo>
                      <a:pt x="2029" y="407"/>
                    </a:lnTo>
                    <a:lnTo>
                      <a:pt x="2023" y="442"/>
                    </a:lnTo>
                    <a:lnTo>
                      <a:pt x="2017" y="474"/>
                    </a:lnTo>
                    <a:lnTo>
                      <a:pt x="2009" y="507"/>
                    </a:lnTo>
                    <a:lnTo>
                      <a:pt x="2002" y="540"/>
                    </a:lnTo>
                    <a:lnTo>
                      <a:pt x="2011" y="524"/>
                    </a:lnTo>
                    <a:lnTo>
                      <a:pt x="2021" y="507"/>
                    </a:lnTo>
                    <a:lnTo>
                      <a:pt x="2032" y="449"/>
                    </a:lnTo>
                    <a:lnTo>
                      <a:pt x="2040" y="390"/>
                    </a:lnTo>
                    <a:lnTo>
                      <a:pt x="2046" y="330"/>
                    </a:lnTo>
                    <a:lnTo>
                      <a:pt x="2048" y="269"/>
                    </a:lnTo>
                    <a:close/>
                    <a:moveTo>
                      <a:pt x="27" y="37"/>
                    </a:moveTo>
                    <a:lnTo>
                      <a:pt x="16" y="94"/>
                    </a:lnTo>
                    <a:lnTo>
                      <a:pt x="6" y="152"/>
                    </a:lnTo>
                    <a:lnTo>
                      <a:pt x="2" y="209"/>
                    </a:lnTo>
                    <a:lnTo>
                      <a:pt x="0" y="269"/>
                    </a:lnTo>
                    <a:lnTo>
                      <a:pt x="0" y="313"/>
                    </a:lnTo>
                    <a:lnTo>
                      <a:pt x="4" y="359"/>
                    </a:lnTo>
                    <a:lnTo>
                      <a:pt x="8" y="401"/>
                    </a:lnTo>
                    <a:lnTo>
                      <a:pt x="16" y="446"/>
                    </a:lnTo>
                    <a:lnTo>
                      <a:pt x="23" y="488"/>
                    </a:lnTo>
                    <a:lnTo>
                      <a:pt x="33" y="530"/>
                    </a:lnTo>
                    <a:lnTo>
                      <a:pt x="46" y="572"/>
                    </a:lnTo>
                    <a:lnTo>
                      <a:pt x="60" y="613"/>
                    </a:lnTo>
                    <a:lnTo>
                      <a:pt x="67" y="624"/>
                    </a:lnTo>
                    <a:lnTo>
                      <a:pt x="75" y="636"/>
                    </a:lnTo>
                    <a:lnTo>
                      <a:pt x="79" y="638"/>
                    </a:lnTo>
                    <a:lnTo>
                      <a:pt x="81" y="641"/>
                    </a:lnTo>
                    <a:lnTo>
                      <a:pt x="65" y="597"/>
                    </a:lnTo>
                    <a:lnTo>
                      <a:pt x="50" y="553"/>
                    </a:lnTo>
                    <a:lnTo>
                      <a:pt x="39" y="507"/>
                    </a:lnTo>
                    <a:lnTo>
                      <a:pt x="29" y="461"/>
                    </a:lnTo>
                    <a:lnTo>
                      <a:pt x="21" y="415"/>
                    </a:lnTo>
                    <a:lnTo>
                      <a:pt x="16" y="367"/>
                    </a:lnTo>
                    <a:lnTo>
                      <a:pt x="12" y="319"/>
                    </a:lnTo>
                    <a:lnTo>
                      <a:pt x="10" y="269"/>
                    </a:lnTo>
                    <a:lnTo>
                      <a:pt x="12" y="234"/>
                    </a:lnTo>
                    <a:lnTo>
                      <a:pt x="12" y="200"/>
                    </a:lnTo>
                    <a:lnTo>
                      <a:pt x="16" y="165"/>
                    </a:lnTo>
                    <a:lnTo>
                      <a:pt x="19" y="131"/>
                    </a:lnTo>
                    <a:lnTo>
                      <a:pt x="25" y="98"/>
                    </a:lnTo>
                    <a:lnTo>
                      <a:pt x="31" y="66"/>
                    </a:lnTo>
                    <a:lnTo>
                      <a:pt x="39" y="33"/>
                    </a:lnTo>
                    <a:lnTo>
                      <a:pt x="46" y="0"/>
                    </a:lnTo>
                    <a:lnTo>
                      <a:pt x="37" y="18"/>
                    </a:lnTo>
                    <a:lnTo>
                      <a:pt x="27" y="37"/>
                    </a:lnTo>
                    <a:close/>
                  </a:path>
                </a:pathLst>
              </a:custGeom>
              <a:solidFill>
                <a:srgbClr val="EF92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38" name="Freeform 554">
                <a:extLst>
                  <a:ext uri="{FF2B5EF4-FFF2-40B4-BE49-F238E27FC236}">
                    <a16:creationId xmlns:a16="http://schemas.microsoft.com/office/drawing/2014/main" id="{74A972F1-0FEB-4989-BC4C-5F7654DEF0D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3" y="2298"/>
                <a:ext cx="2036" cy="676"/>
              </a:xfrm>
              <a:custGeom>
                <a:avLst/>
                <a:gdLst>
                  <a:gd name="T0" fmla="*/ 2036 w 2036"/>
                  <a:gd name="T1" fmla="*/ 228 h 676"/>
                  <a:gd name="T2" fmla="*/ 2021 w 2036"/>
                  <a:gd name="T3" fmla="*/ 111 h 676"/>
                  <a:gd name="T4" fmla="*/ 2001 w 2036"/>
                  <a:gd name="T5" fmla="*/ 35 h 676"/>
                  <a:gd name="T6" fmla="*/ 1988 w 2036"/>
                  <a:gd name="T7" fmla="*/ 8 h 676"/>
                  <a:gd name="T8" fmla="*/ 1994 w 2036"/>
                  <a:gd name="T9" fmla="*/ 35 h 676"/>
                  <a:gd name="T10" fmla="*/ 2009 w 2036"/>
                  <a:gd name="T11" fmla="*/ 106 h 676"/>
                  <a:gd name="T12" fmla="*/ 2021 w 2036"/>
                  <a:gd name="T13" fmla="*/ 177 h 676"/>
                  <a:gd name="T14" fmla="*/ 2026 w 2036"/>
                  <a:gd name="T15" fmla="*/ 252 h 676"/>
                  <a:gd name="T16" fmla="*/ 2026 w 2036"/>
                  <a:gd name="T17" fmla="*/ 324 h 676"/>
                  <a:gd name="T18" fmla="*/ 2021 w 2036"/>
                  <a:gd name="T19" fmla="*/ 397 h 676"/>
                  <a:gd name="T20" fmla="*/ 2009 w 2036"/>
                  <a:gd name="T21" fmla="*/ 470 h 676"/>
                  <a:gd name="T22" fmla="*/ 1994 w 2036"/>
                  <a:gd name="T23" fmla="*/ 539 h 676"/>
                  <a:gd name="T24" fmla="*/ 1996 w 2036"/>
                  <a:gd name="T25" fmla="*/ 559 h 676"/>
                  <a:gd name="T26" fmla="*/ 2011 w 2036"/>
                  <a:gd name="T27" fmla="*/ 513 h 676"/>
                  <a:gd name="T28" fmla="*/ 2025 w 2036"/>
                  <a:gd name="T29" fmla="*/ 449 h 676"/>
                  <a:gd name="T30" fmla="*/ 2032 w 2036"/>
                  <a:gd name="T31" fmla="*/ 386 h 676"/>
                  <a:gd name="T32" fmla="*/ 2036 w 2036"/>
                  <a:gd name="T33" fmla="*/ 321 h 676"/>
                  <a:gd name="T34" fmla="*/ 31 w 2036"/>
                  <a:gd name="T35" fmla="*/ 37 h 676"/>
                  <a:gd name="T36" fmla="*/ 17 w 2036"/>
                  <a:gd name="T37" fmla="*/ 98 h 676"/>
                  <a:gd name="T38" fmla="*/ 8 w 2036"/>
                  <a:gd name="T39" fmla="*/ 159 h 676"/>
                  <a:gd name="T40" fmla="*/ 2 w 2036"/>
                  <a:gd name="T41" fmla="*/ 223 h 676"/>
                  <a:gd name="T42" fmla="*/ 0 w 2036"/>
                  <a:gd name="T43" fmla="*/ 288 h 676"/>
                  <a:gd name="T44" fmla="*/ 4 w 2036"/>
                  <a:gd name="T45" fmla="*/ 382 h 676"/>
                  <a:gd name="T46" fmla="*/ 15 w 2036"/>
                  <a:gd name="T47" fmla="*/ 472 h 676"/>
                  <a:gd name="T48" fmla="*/ 36 w 2036"/>
                  <a:gd name="T49" fmla="*/ 561 h 676"/>
                  <a:gd name="T50" fmla="*/ 63 w 2036"/>
                  <a:gd name="T51" fmla="*/ 647 h 676"/>
                  <a:gd name="T52" fmla="*/ 69 w 2036"/>
                  <a:gd name="T53" fmla="*/ 655 h 676"/>
                  <a:gd name="T54" fmla="*/ 86 w 2036"/>
                  <a:gd name="T55" fmla="*/ 676 h 676"/>
                  <a:gd name="T56" fmla="*/ 54 w 2036"/>
                  <a:gd name="T57" fmla="*/ 586 h 676"/>
                  <a:gd name="T58" fmla="*/ 29 w 2036"/>
                  <a:gd name="T59" fmla="*/ 490 h 676"/>
                  <a:gd name="T60" fmla="*/ 15 w 2036"/>
                  <a:gd name="T61" fmla="*/ 390 h 676"/>
                  <a:gd name="T62" fmla="*/ 10 w 2036"/>
                  <a:gd name="T63" fmla="*/ 288 h 676"/>
                  <a:gd name="T64" fmla="*/ 11 w 2036"/>
                  <a:gd name="T65" fmla="*/ 215 h 676"/>
                  <a:gd name="T66" fmla="*/ 19 w 2036"/>
                  <a:gd name="T67" fmla="*/ 142 h 676"/>
                  <a:gd name="T68" fmla="*/ 33 w 2036"/>
                  <a:gd name="T69" fmla="*/ 71 h 676"/>
                  <a:gd name="T70" fmla="*/ 50 w 2036"/>
                  <a:gd name="T71" fmla="*/ 2 h 676"/>
                  <a:gd name="T72" fmla="*/ 31 w 2036"/>
                  <a:gd name="T73" fmla="*/ 37 h 67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036"/>
                  <a:gd name="T112" fmla="*/ 0 h 676"/>
                  <a:gd name="T113" fmla="*/ 2036 w 2036"/>
                  <a:gd name="T114" fmla="*/ 676 h 67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036" h="676">
                    <a:moveTo>
                      <a:pt x="2036" y="288"/>
                    </a:moveTo>
                    <a:lnTo>
                      <a:pt x="2036" y="228"/>
                    </a:lnTo>
                    <a:lnTo>
                      <a:pt x="2030" y="169"/>
                    </a:lnTo>
                    <a:lnTo>
                      <a:pt x="2021" y="111"/>
                    </a:lnTo>
                    <a:lnTo>
                      <a:pt x="2009" y="54"/>
                    </a:lnTo>
                    <a:lnTo>
                      <a:pt x="2001" y="35"/>
                    </a:lnTo>
                    <a:lnTo>
                      <a:pt x="1992" y="15"/>
                    </a:lnTo>
                    <a:lnTo>
                      <a:pt x="1988" y="8"/>
                    </a:lnTo>
                    <a:lnTo>
                      <a:pt x="1984" y="0"/>
                    </a:lnTo>
                    <a:lnTo>
                      <a:pt x="1994" y="35"/>
                    </a:lnTo>
                    <a:lnTo>
                      <a:pt x="2003" y="69"/>
                    </a:lnTo>
                    <a:lnTo>
                      <a:pt x="2009" y="106"/>
                    </a:lnTo>
                    <a:lnTo>
                      <a:pt x="2017" y="140"/>
                    </a:lnTo>
                    <a:lnTo>
                      <a:pt x="2021" y="177"/>
                    </a:lnTo>
                    <a:lnTo>
                      <a:pt x="2025" y="213"/>
                    </a:lnTo>
                    <a:lnTo>
                      <a:pt x="2026" y="252"/>
                    </a:lnTo>
                    <a:lnTo>
                      <a:pt x="2026" y="288"/>
                    </a:lnTo>
                    <a:lnTo>
                      <a:pt x="2026" y="324"/>
                    </a:lnTo>
                    <a:lnTo>
                      <a:pt x="2025" y="363"/>
                    </a:lnTo>
                    <a:lnTo>
                      <a:pt x="2021" y="397"/>
                    </a:lnTo>
                    <a:lnTo>
                      <a:pt x="2017" y="434"/>
                    </a:lnTo>
                    <a:lnTo>
                      <a:pt x="2009" y="470"/>
                    </a:lnTo>
                    <a:lnTo>
                      <a:pt x="2003" y="505"/>
                    </a:lnTo>
                    <a:lnTo>
                      <a:pt x="1994" y="539"/>
                    </a:lnTo>
                    <a:lnTo>
                      <a:pt x="1986" y="574"/>
                    </a:lnTo>
                    <a:lnTo>
                      <a:pt x="1996" y="559"/>
                    </a:lnTo>
                    <a:lnTo>
                      <a:pt x="2005" y="543"/>
                    </a:lnTo>
                    <a:lnTo>
                      <a:pt x="2011" y="513"/>
                    </a:lnTo>
                    <a:lnTo>
                      <a:pt x="2019" y="482"/>
                    </a:lnTo>
                    <a:lnTo>
                      <a:pt x="2025" y="449"/>
                    </a:lnTo>
                    <a:lnTo>
                      <a:pt x="2028" y="419"/>
                    </a:lnTo>
                    <a:lnTo>
                      <a:pt x="2032" y="386"/>
                    </a:lnTo>
                    <a:lnTo>
                      <a:pt x="2034" y="353"/>
                    </a:lnTo>
                    <a:lnTo>
                      <a:pt x="2036" y="321"/>
                    </a:lnTo>
                    <a:lnTo>
                      <a:pt x="2036" y="288"/>
                    </a:lnTo>
                    <a:close/>
                    <a:moveTo>
                      <a:pt x="31" y="37"/>
                    </a:moveTo>
                    <a:lnTo>
                      <a:pt x="23" y="67"/>
                    </a:lnTo>
                    <a:lnTo>
                      <a:pt x="17" y="98"/>
                    </a:lnTo>
                    <a:lnTo>
                      <a:pt x="11" y="129"/>
                    </a:lnTo>
                    <a:lnTo>
                      <a:pt x="8" y="159"/>
                    </a:lnTo>
                    <a:lnTo>
                      <a:pt x="4" y="192"/>
                    </a:lnTo>
                    <a:lnTo>
                      <a:pt x="2" y="223"/>
                    </a:lnTo>
                    <a:lnTo>
                      <a:pt x="0" y="255"/>
                    </a:lnTo>
                    <a:lnTo>
                      <a:pt x="0" y="288"/>
                    </a:lnTo>
                    <a:lnTo>
                      <a:pt x="0" y="336"/>
                    </a:lnTo>
                    <a:lnTo>
                      <a:pt x="4" y="382"/>
                    </a:lnTo>
                    <a:lnTo>
                      <a:pt x="10" y="428"/>
                    </a:lnTo>
                    <a:lnTo>
                      <a:pt x="15" y="472"/>
                    </a:lnTo>
                    <a:lnTo>
                      <a:pt x="25" y="516"/>
                    </a:lnTo>
                    <a:lnTo>
                      <a:pt x="36" y="561"/>
                    </a:lnTo>
                    <a:lnTo>
                      <a:pt x="50" y="605"/>
                    </a:lnTo>
                    <a:lnTo>
                      <a:pt x="63" y="647"/>
                    </a:lnTo>
                    <a:lnTo>
                      <a:pt x="67" y="651"/>
                    </a:lnTo>
                    <a:lnTo>
                      <a:pt x="69" y="655"/>
                    </a:lnTo>
                    <a:lnTo>
                      <a:pt x="79" y="664"/>
                    </a:lnTo>
                    <a:lnTo>
                      <a:pt x="86" y="676"/>
                    </a:lnTo>
                    <a:lnTo>
                      <a:pt x="69" y="632"/>
                    </a:lnTo>
                    <a:lnTo>
                      <a:pt x="54" y="586"/>
                    </a:lnTo>
                    <a:lnTo>
                      <a:pt x="40" y="538"/>
                    </a:lnTo>
                    <a:lnTo>
                      <a:pt x="29" y="490"/>
                    </a:lnTo>
                    <a:lnTo>
                      <a:pt x="21" y="440"/>
                    </a:lnTo>
                    <a:lnTo>
                      <a:pt x="15" y="390"/>
                    </a:lnTo>
                    <a:lnTo>
                      <a:pt x="11" y="340"/>
                    </a:lnTo>
                    <a:lnTo>
                      <a:pt x="10" y="288"/>
                    </a:lnTo>
                    <a:lnTo>
                      <a:pt x="10" y="252"/>
                    </a:lnTo>
                    <a:lnTo>
                      <a:pt x="11" y="215"/>
                    </a:lnTo>
                    <a:lnTo>
                      <a:pt x="15" y="179"/>
                    </a:lnTo>
                    <a:lnTo>
                      <a:pt x="19" y="142"/>
                    </a:lnTo>
                    <a:lnTo>
                      <a:pt x="25" y="106"/>
                    </a:lnTo>
                    <a:lnTo>
                      <a:pt x="33" y="71"/>
                    </a:lnTo>
                    <a:lnTo>
                      <a:pt x="40" y="37"/>
                    </a:lnTo>
                    <a:lnTo>
                      <a:pt x="50" y="2"/>
                    </a:lnTo>
                    <a:lnTo>
                      <a:pt x="40" y="19"/>
                    </a:lnTo>
                    <a:lnTo>
                      <a:pt x="31" y="37"/>
                    </a:lnTo>
                    <a:close/>
                  </a:path>
                </a:pathLst>
              </a:custGeom>
              <a:solidFill>
                <a:srgbClr val="EF93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39" name="Freeform 555">
                <a:extLst>
                  <a:ext uri="{FF2B5EF4-FFF2-40B4-BE49-F238E27FC236}">
                    <a16:creationId xmlns:a16="http://schemas.microsoft.com/office/drawing/2014/main" id="{F096F8B6-C2EC-4CC8-BE13-6AFA3D6F5DC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7" y="2279"/>
                <a:ext cx="2028" cy="712"/>
              </a:xfrm>
              <a:custGeom>
                <a:avLst/>
                <a:gdLst>
                  <a:gd name="T0" fmla="*/ 2026 w 2028"/>
                  <a:gd name="T1" fmla="*/ 272 h 712"/>
                  <a:gd name="T2" fmla="*/ 2022 w 2028"/>
                  <a:gd name="T3" fmla="*/ 205 h 712"/>
                  <a:gd name="T4" fmla="*/ 2015 w 2028"/>
                  <a:gd name="T5" fmla="*/ 140 h 712"/>
                  <a:gd name="T6" fmla="*/ 2001 w 2028"/>
                  <a:gd name="T7" fmla="*/ 77 h 712"/>
                  <a:gd name="T8" fmla="*/ 1992 w 2028"/>
                  <a:gd name="T9" fmla="*/ 38 h 712"/>
                  <a:gd name="T10" fmla="*/ 1978 w 2028"/>
                  <a:gd name="T11" fmla="*/ 15 h 712"/>
                  <a:gd name="T12" fmla="*/ 1980 w 2028"/>
                  <a:gd name="T13" fmla="*/ 36 h 712"/>
                  <a:gd name="T14" fmla="*/ 1997 w 2028"/>
                  <a:gd name="T15" fmla="*/ 111 h 712"/>
                  <a:gd name="T16" fmla="*/ 2011 w 2028"/>
                  <a:gd name="T17" fmla="*/ 188 h 712"/>
                  <a:gd name="T18" fmla="*/ 2017 w 2028"/>
                  <a:gd name="T19" fmla="*/ 267 h 712"/>
                  <a:gd name="T20" fmla="*/ 2017 w 2028"/>
                  <a:gd name="T21" fmla="*/ 345 h 712"/>
                  <a:gd name="T22" fmla="*/ 2011 w 2028"/>
                  <a:gd name="T23" fmla="*/ 422 h 712"/>
                  <a:gd name="T24" fmla="*/ 1999 w 2028"/>
                  <a:gd name="T25" fmla="*/ 499 h 712"/>
                  <a:gd name="T26" fmla="*/ 1982 w 2028"/>
                  <a:gd name="T27" fmla="*/ 572 h 712"/>
                  <a:gd name="T28" fmla="*/ 1982 w 2028"/>
                  <a:gd name="T29" fmla="*/ 593 h 712"/>
                  <a:gd name="T30" fmla="*/ 1999 w 2028"/>
                  <a:gd name="T31" fmla="*/ 545 h 712"/>
                  <a:gd name="T32" fmla="*/ 2013 w 2028"/>
                  <a:gd name="T33" fmla="*/ 480 h 712"/>
                  <a:gd name="T34" fmla="*/ 2022 w 2028"/>
                  <a:gd name="T35" fmla="*/ 411 h 712"/>
                  <a:gd name="T36" fmla="*/ 2026 w 2028"/>
                  <a:gd name="T37" fmla="*/ 342 h 712"/>
                  <a:gd name="T38" fmla="*/ 36 w 2028"/>
                  <a:gd name="T39" fmla="*/ 38 h 712"/>
                  <a:gd name="T40" fmla="*/ 21 w 2028"/>
                  <a:gd name="T41" fmla="*/ 104 h 712"/>
                  <a:gd name="T42" fmla="*/ 9 w 2028"/>
                  <a:gd name="T43" fmla="*/ 169 h 712"/>
                  <a:gd name="T44" fmla="*/ 2 w 2028"/>
                  <a:gd name="T45" fmla="*/ 238 h 712"/>
                  <a:gd name="T46" fmla="*/ 0 w 2028"/>
                  <a:gd name="T47" fmla="*/ 307 h 712"/>
                  <a:gd name="T48" fmla="*/ 6 w 2028"/>
                  <a:gd name="T49" fmla="*/ 405 h 712"/>
                  <a:gd name="T50" fmla="*/ 19 w 2028"/>
                  <a:gd name="T51" fmla="*/ 499 h 712"/>
                  <a:gd name="T52" fmla="*/ 40 w 2028"/>
                  <a:gd name="T53" fmla="*/ 591 h 712"/>
                  <a:gd name="T54" fmla="*/ 71 w 2028"/>
                  <a:gd name="T55" fmla="*/ 679 h 712"/>
                  <a:gd name="T56" fmla="*/ 96 w 2028"/>
                  <a:gd name="T57" fmla="*/ 712 h 712"/>
                  <a:gd name="T58" fmla="*/ 59 w 2028"/>
                  <a:gd name="T59" fmla="*/ 618 h 712"/>
                  <a:gd name="T60" fmla="*/ 32 w 2028"/>
                  <a:gd name="T61" fmla="*/ 518 h 712"/>
                  <a:gd name="T62" fmla="*/ 17 w 2028"/>
                  <a:gd name="T63" fmla="*/ 414 h 712"/>
                  <a:gd name="T64" fmla="*/ 11 w 2028"/>
                  <a:gd name="T65" fmla="*/ 307 h 712"/>
                  <a:gd name="T66" fmla="*/ 13 w 2028"/>
                  <a:gd name="T67" fmla="*/ 228 h 712"/>
                  <a:gd name="T68" fmla="*/ 23 w 2028"/>
                  <a:gd name="T69" fmla="*/ 153 h 712"/>
                  <a:gd name="T70" fmla="*/ 36 w 2028"/>
                  <a:gd name="T71" fmla="*/ 79 h 712"/>
                  <a:gd name="T72" fmla="*/ 57 w 2028"/>
                  <a:gd name="T73" fmla="*/ 6 h 712"/>
                  <a:gd name="T74" fmla="*/ 36 w 2028"/>
                  <a:gd name="T75" fmla="*/ 38 h 71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028"/>
                  <a:gd name="T115" fmla="*/ 0 h 712"/>
                  <a:gd name="T116" fmla="*/ 2028 w 2028"/>
                  <a:gd name="T117" fmla="*/ 712 h 71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028" h="712">
                    <a:moveTo>
                      <a:pt x="2028" y="307"/>
                    </a:moveTo>
                    <a:lnTo>
                      <a:pt x="2026" y="272"/>
                    </a:lnTo>
                    <a:lnTo>
                      <a:pt x="2026" y="240"/>
                    </a:lnTo>
                    <a:lnTo>
                      <a:pt x="2022" y="205"/>
                    </a:lnTo>
                    <a:lnTo>
                      <a:pt x="2019" y="173"/>
                    </a:lnTo>
                    <a:lnTo>
                      <a:pt x="2015" y="140"/>
                    </a:lnTo>
                    <a:lnTo>
                      <a:pt x="2009" y="107"/>
                    </a:lnTo>
                    <a:lnTo>
                      <a:pt x="2001" y="77"/>
                    </a:lnTo>
                    <a:lnTo>
                      <a:pt x="1994" y="44"/>
                    </a:lnTo>
                    <a:lnTo>
                      <a:pt x="1992" y="38"/>
                    </a:lnTo>
                    <a:lnTo>
                      <a:pt x="1988" y="34"/>
                    </a:lnTo>
                    <a:lnTo>
                      <a:pt x="1978" y="15"/>
                    </a:lnTo>
                    <a:lnTo>
                      <a:pt x="1969" y="0"/>
                    </a:lnTo>
                    <a:lnTo>
                      <a:pt x="1980" y="36"/>
                    </a:lnTo>
                    <a:lnTo>
                      <a:pt x="1990" y="73"/>
                    </a:lnTo>
                    <a:lnTo>
                      <a:pt x="1997" y="111"/>
                    </a:lnTo>
                    <a:lnTo>
                      <a:pt x="2005" y="150"/>
                    </a:lnTo>
                    <a:lnTo>
                      <a:pt x="2011" y="188"/>
                    </a:lnTo>
                    <a:lnTo>
                      <a:pt x="2015" y="226"/>
                    </a:lnTo>
                    <a:lnTo>
                      <a:pt x="2017" y="267"/>
                    </a:lnTo>
                    <a:lnTo>
                      <a:pt x="2017" y="307"/>
                    </a:lnTo>
                    <a:lnTo>
                      <a:pt x="2017" y="345"/>
                    </a:lnTo>
                    <a:lnTo>
                      <a:pt x="2015" y="386"/>
                    </a:lnTo>
                    <a:lnTo>
                      <a:pt x="2011" y="422"/>
                    </a:lnTo>
                    <a:lnTo>
                      <a:pt x="2005" y="461"/>
                    </a:lnTo>
                    <a:lnTo>
                      <a:pt x="1999" y="499"/>
                    </a:lnTo>
                    <a:lnTo>
                      <a:pt x="1992" y="535"/>
                    </a:lnTo>
                    <a:lnTo>
                      <a:pt x="1982" y="572"/>
                    </a:lnTo>
                    <a:lnTo>
                      <a:pt x="1973" y="608"/>
                    </a:lnTo>
                    <a:lnTo>
                      <a:pt x="1982" y="593"/>
                    </a:lnTo>
                    <a:lnTo>
                      <a:pt x="1992" y="578"/>
                    </a:lnTo>
                    <a:lnTo>
                      <a:pt x="1999" y="545"/>
                    </a:lnTo>
                    <a:lnTo>
                      <a:pt x="2007" y="512"/>
                    </a:lnTo>
                    <a:lnTo>
                      <a:pt x="2013" y="480"/>
                    </a:lnTo>
                    <a:lnTo>
                      <a:pt x="2019" y="445"/>
                    </a:lnTo>
                    <a:lnTo>
                      <a:pt x="2022" y="411"/>
                    </a:lnTo>
                    <a:lnTo>
                      <a:pt x="2026" y="376"/>
                    </a:lnTo>
                    <a:lnTo>
                      <a:pt x="2026" y="342"/>
                    </a:lnTo>
                    <a:lnTo>
                      <a:pt x="2028" y="307"/>
                    </a:lnTo>
                    <a:close/>
                    <a:moveTo>
                      <a:pt x="36" y="38"/>
                    </a:moveTo>
                    <a:lnTo>
                      <a:pt x="29" y="71"/>
                    </a:lnTo>
                    <a:lnTo>
                      <a:pt x="21" y="104"/>
                    </a:lnTo>
                    <a:lnTo>
                      <a:pt x="15" y="136"/>
                    </a:lnTo>
                    <a:lnTo>
                      <a:pt x="9" y="169"/>
                    </a:lnTo>
                    <a:lnTo>
                      <a:pt x="6" y="203"/>
                    </a:lnTo>
                    <a:lnTo>
                      <a:pt x="2" y="238"/>
                    </a:lnTo>
                    <a:lnTo>
                      <a:pt x="2" y="272"/>
                    </a:lnTo>
                    <a:lnTo>
                      <a:pt x="0" y="307"/>
                    </a:lnTo>
                    <a:lnTo>
                      <a:pt x="2" y="357"/>
                    </a:lnTo>
                    <a:lnTo>
                      <a:pt x="6" y="405"/>
                    </a:lnTo>
                    <a:lnTo>
                      <a:pt x="11" y="453"/>
                    </a:lnTo>
                    <a:lnTo>
                      <a:pt x="19" y="499"/>
                    </a:lnTo>
                    <a:lnTo>
                      <a:pt x="29" y="545"/>
                    </a:lnTo>
                    <a:lnTo>
                      <a:pt x="40" y="591"/>
                    </a:lnTo>
                    <a:lnTo>
                      <a:pt x="55" y="635"/>
                    </a:lnTo>
                    <a:lnTo>
                      <a:pt x="71" y="679"/>
                    </a:lnTo>
                    <a:lnTo>
                      <a:pt x="84" y="697"/>
                    </a:lnTo>
                    <a:lnTo>
                      <a:pt x="96" y="712"/>
                    </a:lnTo>
                    <a:lnTo>
                      <a:pt x="77" y="666"/>
                    </a:lnTo>
                    <a:lnTo>
                      <a:pt x="59" y="618"/>
                    </a:lnTo>
                    <a:lnTo>
                      <a:pt x="46" y="568"/>
                    </a:lnTo>
                    <a:lnTo>
                      <a:pt x="32" y="518"/>
                    </a:lnTo>
                    <a:lnTo>
                      <a:pt x="23" y="466"/>
                    </a:lnTo>
                    <a:lnTo>
                      <a:pt x="17" y="414"/>
                    </a:lnTo>
                    <a:lnTo>
                      <a:pt x="11" y="361"/>
                    </a:lnTo>
                    <a:lnTo>
                      <a:pt x="11" y="307"/>
                    </a:lnTo>
                    <a:lnTo>
                      <a:pt x="11" y="269"/>
                    </a:lnTo>
                    <a:lnTo>
                      <a:pt x="13" y="228"/>
                    </a:lnTo>
                    <a:lnTo>
                      <a:pt x="17" y="190"/>
                    </a:lnTo>
                    <a:lnTo>
                      <a:pt x="23" y="153"/>
                    </a:lnTo>
                    <a:lnTo>
                      <a:pt x="29" y="115"/>
                    </a:lnTo>
                    <a:lnTo>
                      <a:pt x="36" y="79"/>
                    </a:lnTo>
                    <a:lnTo>
                      <a:pt x="46" y="42"/>
                    </a:lnTo>
                    <a:lnTo>
                      <a:pt x="57" y="6"/>
                    </a:lnTo>
                    <a:lnTo>
                      <a:pt x="46" y="21"/>
                    </a:lnTo>
                    <a:lnTo>
                      <a:pt x="36" y="38"/>
                    </a:lnTo>
                    <a:close/>
                  </a:path>
                </a:pathLst>
              </a:custGeom>
              <a:solidFill>
                <a:srgbClr val="EF93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40" name="Freeform 556">
                <a:extLst>
                  <a:ext uri="{FF2B5EF4-FFF2-40B4-BE49-F238E27FC236}">
                    <a16:creationId xmlns:a16="http://schemas.microsoft.com/office/drawing/2014/main" id="{7C239269-711A-49DC-9E3F-6970F7821D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3" y="2260"/>
                <a:ext cx="2016" cy="750"/>
              </a:xfrm>
              <a:custGeom>
                <a:avLst/>
                <a:gdLst>
                  <a:gd name="T0" fmla="*/ 2016 w 2016"/>
                  <a:gd name="T1" fmla="*/ 290 h 750"/>
                  <a:gd name="T2" fmla="*/ 2011 w 2016"/>
                  <a:gd name="T3" fmla="*/ 215 h 750"/>
                  <a:gd name="T4" fmla="*/ 1999 w 2016"/>
                  <a:gd name="T5" fmla="*/ 144 h 750"/>
                  <a:gd name="T6" fmla="*/ 1984 w 2016"/>
                  <a:gd name="T7" fmla="*/ 73 h 750"/>
                  <a:gd name="T8" fmla="*/ 1963 w 2016"/>
                  <a:gd name="T9" fmla="*/ 19 h 750"/>
                  <a:gd name="T10" fmla="*/ 1965 w 2016"/>
                  <a:gd name="T11" fmla="*/ 38 h 750"/>
                  <a:gd name="T12" fmla="*/ 1984 w 2016"/>
                  <a:gd name="T13" fmla="*/ 117 h 750"/>
                  <a:gd name="T14" fmla="*/ 1999 w 2016"/>
                  <a:gd name="T15" fmla="*/ 199 h 750"/>
                  <a:gd name="T16" fmla="*/ 2005 w 2016"/>
                  <a:gd name="T17" fmla="*/ 284 h 750"/>
                  <a:gd name="T18" fmla="*/ 2005 w 2016"/>
                  <a:gd name="T19" fmla="*/ 366 h 750"/>
                  <a:gd name="T20" fmla="*/ 1999 w 2016"/>
                  <a:gd name="T21" fmla="*/ 447 h 750"/>
                  <a:gd name="T22" fmla="*/ 1986 w 2016"/>
                  <a:gd name="T23" fmla="*/ 526 h 750"/>
                  <a:gd name="T24" fmla="*/ 1967 w 2016"/>
                  <a:gd name="T25" fmla="*/ 602 h 750"/>
                  <a:gd name="T26" fmla="*/ 1967 w 2016"/>
                  <a:gd name="T27" fmla="*/ 625 h 750"/>
                  <a:gd name="T28" fmla="*/ 1984 w 2016"/>
                  <a:gd name="T29" fmla="*/ 577 h 750"/>
                  <a:gd name="T30" fmla="*/ 1999 w 2016"/>
                  <a:gd name="T31" fmla="*/ 508 h 750"/>
                  <a:gd name="T32" fmla="*/ 2011 w 2016"/>
                  <a:gd name="T33" fmla="*/ 435 h 750"/>
                  <a:gd name="T34" fmla="*/ 2016 w 2016"/>
                  <a:gd name="T35" fmla="*/ 362 h 750"/>
                  <a:gd name="T36" fmla="*/ 40 w 2016"/>
                  <a:gd name="T37" fmla="*/ 40 h 750"/>
                  <a:gd name="T38" fmla="*/ 23 w 2016"/>
                  <a:gd name="T39" fmla="*/ 109 h 750"/>
                  <a:gd name="T40" fmla="*/ 9 w 2016"/>
                  <a:gd name="T41" fmla="*/ 180 h 750"/>
                  <a:gd name="T42" fmla="*/ 1 w 2016"/>
                  <a:gd name="T43" fmla="*/ 253 h 750"/>
                  <a:gd name="T44" fmla="*/ 0 w 2016"/>
                  <a:gd name="T45" fmla="*/ 326 h 750"/>
                  <a:gd name="T46" fmla="*/ 5 w 2016"/>
                  <a:gd name="T47" fmla="*/ 428 h 750"/>
                  <a:gd name="T48" fmla="*/ 19 w 2016"/>
                  <a:gd name="T49" fmla="*/ 528 h 750"/>
                  <a:gd name="T50" fmla="*/ 44 w 2016"/>
                  <a:gd name="T51" fmla="*/ 624 h 750"/>
                  <a:gd name="T52" fmla="*/ 76 w 2016"/>
                  <a:gd name="T53" fmla="*/ 714 h 750"/>
                  <a:gd name="T54" fmla="*/ 105 w 2016"/>
                  <a:gd name="T55" fmla="*/ 750 h 750"/>
                  <a:gd name="T56" fmla="*/ 65 w 2016"/>
                  <a:gd name="T57" fmla="*/ 650 h 750"/>
                  <a:gd name="T58" fmla="*/ 34 w 2016"/>
                  <a:gd name="T59" fmla="*/ 547 h 750"/>
                  <a:gd name="T60" fmla="*/ 17 w 2016"/>
                  <a:gd name="T61" fmla="*/ 439 h 750"/>
                  <a:gd name="T62" fmla="*/ 9 w 2016"/>
                  <a:gd name="T63" fmla="*/ 326 h 750"/>
                  <a:gd name="T64" fmla="*/ 13 w 2016"/>
                  <a:gd name="T65" fmla="*/ 243 h 750"/>
                  <a:gd name="T66" fmla="*/ 23 w 2016"/>
                  <a:gd name="T67" fmla="*/ 163 h 750"/>
                  <a:gd name="T68" fmla="*/ 40 w 2016"/>
                  <a:gd name="T69" fmla="*/ 86 h 750"/>
                  <a:gd name="T70" fmla="*/ 61 w 2016"/>
                  <a:gd name="T71" fmla="*/ 9 h 750"/>
                  <a:gd name="T72" fmla="*/ 40 w 2016"/>
                  <a:gd name="T73" fmla="*/ 40 h 75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016"/>
                  <a:gd name="T112" fmla="*/ 0 h 750"/>
                  <a:gd name="T113" fmla="*/ 2016 w 2016"/>
                  <a:gd name="T114" fmla="*/ 750 h 75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016" h="750">
                    <a:moveTo>
                      <a:pt x="2016" y="326"/>
                    </a:moveTo>
                    <a:lnTo>
                      <a:pt x="2016" y="290"/>
                    </a:lnTo>
                    <a:lnTo>
                      <a:pt x="2015" y="251"/>
                    </a:lnTo>
                    <a:lnTo>
                      <a:pt x="2011" y="215"/>
                    </a:lnTo>
                    <a:lnTo>
                      <a:pt x="2007" y="178"/>
                    </a:lnTo>
                    <a:lnTo>
                      <a:pt x="1999" y="144"/>
                    </a:lnTo>
                    <a:lnTo>
                      <a:pt x="1993" y="107"/>
                    </a:lnTo>
                    <a:lnTo>
                      <a:pt x="1984" y="73"/>
                    </a:lnTo>
                    <a:lnTo>
                      <a:pt x="1974" y="38"/>
                    </a:lnTo>
                    <a:lnTo>
                      <a:pt x="1963" y="19"/>
                    </a:lnTo>
                    <a:lnTo>
                      <a:pt x="1951" y="0"/>
                    </a:lnTo>
                    <a:lnTo>
                      <a:pt x="1965" y="38"/>
                    </a:lnTo>
                    <a:lnTo>
                      <a:pt x="1974" y="78"/>
                    </a:lnTo>
                    <a:lnTo>
                      <a:pt x="1984" y="117"/>
                    </a:lnTo>
                    <a:lnTo>
                      <a:pt x="1991" y="159"/>
                    </a:lnTo>
                    <a:lnTo>
                      <a:pt x="1999" y="199"/>
                    </a:lnTo>
                    <a:lnTo>
                      <a:pt x="2003" y="242"/>
                    </a:lnTo>
                    <a:lnTo>
                      <a:pt x="2005" y="284"/>
                    </a:lnTo>
                    <a:lnTo>
                      <a:pt x="2007" y="326"/>
                    </a:lnTo>
                    <a:lnTo>
                      <a:pt x="2005" y="366"/>
                    </a:lnTo>
                    <a:lnTo>
                      <a:pt x="2003" y="409"/>
                    </a:lnTo>
                    <a:lnTo>
                      <a:pt x="1999" y="447"/>
                    </a:lnTo>
                    <a:lnTo>
                      <a:pt x="1993" y="487"/>
                    </a:lnTo>
                    <a:lnTo>
                      <a:pt x="1986" y="526"/>
                    </a:lnTo>
                    <a:lnTo>
                      <a:pt x="1978" y="566"/>
                    </a:lnTo>
                    <a:lnTo>
                      <a:pt x="1967" y="602"/>
                    </a:lnTo>
                    <a:lnTo>
                      <a:pt x="1955" y="641"/>
                    </a:lnTo>
                    <a:lnTo>
                      <a:pt x="1967" y="625"/>
                    </a:lnTo>
                    <a:lnTo>
                      <a:pt x="1976" y="612"/>
                    </a:lnTo>
                    <a:lnTo>
                      <a:pt x="1984" y="577"/>
                    </a:lnTo>
                    <a:lnTo>
                      <a:pt x="1993" y="543"/>
                    </a:lnTo>
                    <a:lnTo>
                      <a:pt x="1999" y="508"/>
                    </a:lnTo>
                    <a:lnTo>
                      <a:pt x="2007" y="472"/>
                    </a:lnTo>
                    <a:lnTo>
                      <a:pt x="2011" y="435"/>
                    </a:lnTo>
                    <a:lnTo>
                      <a:pt x="2015" y="401"/>
                    </a:lnTo>
                    <a:lnTo>
                      <a:pt x="2016" y="362"/>
                    </a:lnTo>
                    <a:lnTo>
                      <a:pt x="2016" y="326"/>
                    </a:lnTo>
                    <a:close/>
                    <a:moveTo>
                      <a:pt x="40" y="40"/>
                    </a:moveTo>
                    <a:lnTo>
                      <a:pt x="30" y="75"/>
                    </a:lnTo>
                    <a:lnTo>
                      <a:pt x="23" y="109"/>
                    </a:lnTo>
                    <a:lnTo>
                      <a:pt x="15" y="144"/>
                    </a:lnTo>
                    <a:lnTo>
                      <a:pt x="9" y="180"/>
                    </a:lnTo>
                    <a:lnTo>
                      <a:pt x="5" y="217"/>
                    </a:lnTo>
                    <a:lnTo>
                      <a:pt x="1" y="253"/>
                    </a:lnTo>
                    <a:lnTo>
                      <a:pt x="0" y="290"/>
                    </a:lnTo>
                    <a:lnTo>
                      <a:pt x="0" y="326"/>
                    </a:lnTo>
                    <a:lnTo>
                      <a:pt x="1" y="378"/>
                    </a:lnTo>
                    <a:lnTo>
                      <a:pt x="5" y="428"/>
                    </a:lnTo>
                    <a:lnTo>
                      <a:pt x="11" y="478"/>
                    </a:lnTo>
                    <a:lnTo>
                      <a:pt x="19" y="528"/>
                    </a:lnTo>
                    <a:lnTo>
                      <a:pt x="30" y="576"/>
                    </a:lnTo>
                    <a:lnTo>
                      <a:pt x="44" y="624"/>
                    </a:lnTo>
                    <a:lnTo>
                      <a:pt x="59" y="670"/>
                    </a:lnTo>
                    <a:lnTo>
                      <a:pt x="76" y="714"/>
                    </a:lnTo>
                    <a:lnTo>
                      <a:pt x="92" y="733"/>
                    </a:lnTo>
                    <a:lnTo>
                      <a:pt x="105" y="750"/>
                    </a:lnTo>
                    <a:lnTo>
                      <a:pt x="82" y="702"/>
                    </a:lnTo>
                    <a:lnTo>
                      <a:pt x="65" y="650"/>
                    </a:lnTo>
                    <a:lnTo>
                      <a:pt x="48" y="601"/>
                    </a:lnTo>
                    <a:lnTo>
                      <a:pt x="34" y="547"/>
                    </a:lnTo>
                    <a:lnTo>
                      <a:pt x="25" y="493"/>
                    </a:lnTo>
                    <a:lnTo>
                      <a:pt x="17" y="439"/>
                    </a:lnTo>
                    <a:lnTo>
                      <a:pt x="11" y="382"/>
                    </a:lnTo>
                    <a:lnTo>
                      <a:pt x="9" y="326"/>
                    </a:lnTo>
                    <a:lnTo>
                      <a:pt x="11" y="286"/>
                    </a:lnTo>
                    <a:lnTo>
                      <a:pt x="13" y="243"/>
                    </a:lnTo>
                    <a:lnTo>
                      <a:pt x="17" y="203"/>
                    </a:lnTo>
                    <a:lnTo>
                      <a:pt x="23" y="163"/>
                    </a:lnTo>
                    <a:lnTo>
                      <a:pt x="30" y="124"/>
                    </a:lnTo>
                    <a:lnTo>
                      <a:pt x="40" y="86"/>
                    </a:lnTo>
                    <a:lnTo>
                      <a:pt x="49" y="48"/>
                    </a:lnTo>
                    <a:lnTo>
                      <a:pt x="61" y="9"/>
                    </a:lnTo>
                    <a:lnTo>
                      <a:pt x="51" y="25"/>
                    </a:lnTo>
                    <a:lnTo>
                      <a:pt x="40" y="40"/>
                    </a:lnTo>
                    <a:close/>
                  </a:path>
                </a:pathLst>
              </a:custGeom>
              <a:solidFill>
                <a:srgbClr val="EF94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41" name="Freeform 557">
                <a:extLst>
                  <a:ext uri="{FF2B5EF4-FFF2-40B4-BE49-F238E27FC236}">
                    <a16:creationId xmlns:a16="http://schemas.microsoft.com/office/drawing/2014/main" id="{D3B18CF3-95C9-4E18-9AC0-DF8D2D769C3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8" y="2242"/>
                <a:ext cx="2006" cy="789"/>
              </a:xfrm>
              <a:custGeom>
                <a:avLst/>
                <a:gdLst>
                  <a:gd name="T0" fmla="*/ 2006 w 2006"/>
                  <a:gd name="T1" fmla="*/ 304 h 789"/>
                  <a:gd name="T2" fmla="*/ 2000 w 2006"/>
                  <a:gd name="T3" fmla="*/ 225 h 789"/>
                  <a:gd name="T4" fmla="*/ 1986 w 2006"/>
                  <a:gd name="T5" fmla="*/ 148 h 789"/>
                  <a:gd name="T6" fmla="*/ 1969 w 2006"/>
                  <a:gd name="T7" fmla="*/ 73 h 789"/>
                  <a:gd name="T8" fmla="*/ 1946 w 2006"/>
                  <a:gd name="T9" fmla="*/ 18 h 789"/>
                  <a:gd name="T10" fmla="*/ 1948 w 2006"/>
                  <a:gd name="T11" fmla="*/ 41 h 789"/>
                  <a:gd name="T12" fmla="*/ 1971 w 2006"/>
                  <a:gd name="T13" fmla="*/ 125 h 789"/>
                  <a:gd name="T14" fmla="*/ 1986 w 2006"/>
                  <a:gd name="T15" fmla="*/ 210 h 789"/>
                  <a:gd name="T16" fmla="*/ 1994 w 2006"/>
                  <a:gd name="T17" fmla="*/ 300 h 789"/>
                  <a:gd name="T18" fmla="*/ 1996 w 2006"/>
                  <a:gd name="T19" fmla="*/ 386 h 789"/>
                  <a:gd name="T20" fmla="*/ 1988 w 2006"/>
                  <a:gd name="T21" fmla="*/ 471 h 789"/>
                  <a:gd name="T22" fmla="*/ 1973 w 2006"/>
                  <a:gd name="T23" fmla="*/ 553 h 789"/>
                  <a:gd name="T24" fmla="*/ 1954 w 2006"/>
                  <a:gd name="T25" fmla="*/ 634 h 789"/>
                  <a:gd name="T26" fmla="*/ 1950 w 2006"/>
                  <a:gd name="T27" fmla="*/ 659 h 789"/>
                  <a:gd name="T28" fmla="*/ 1971 w 2006"/>
                  <a:gd name="T29" fmla="*/ 609 h 789"/>
                  <a:gd name="T30" fmla="*/ 1988 w 2006"/>
                  <a:gd name="T31" fmla="*/ 536 h 789"/>
                  <a:gd name="T32" fmla="*/ 2000 w 2006"/>
                  <a:gd name="T33" fmla="*/ 459 h 789"/>
                  <a:gd name="T34" fmla="*/ 2006 w 2006"/>
                  <a:gd name="T35" fmla="*/ 382 h 789"/>
                  <a:gd name="T36" fmla="*/ 46 w 2006"/>
                  <a:gd name="T37" fmla="*/ 43 h 789"/>
                  <a:gd name="T38" fmla="*/ 25 w 2006"/>
                  <a:gd name="T39" fmla="*/ 116 h 789"/>
                  <a:gd name="T40" fmla="*/ 12 w 2006"/>
                  <a:gd name="T41" fmla="*/ 190 h 789"/>
                  <a:gd name="T42" fmla="*/ 2 w 2006"/>
                  <a:gd name="T43" fmla="*/ 265 h 789"/>
                  <a:gd name="T44" fmla="*/ 0 w 2006"/>
                  <a:gd name="T45" fmla="*/ 344 h 789"/>
                  <a:gd name="T46" fmla="*/ 6 w 2006"/>
                  <a:gd name="T47" fmla="*/ 451 h 789"/>
                  <a:gd name="T48" fmla="*/ 21 w 2006"/>
                  <a:gd name="T49" fmla="*/ 555 h 789"/>
                  <a:gd name="T50" fmla="*/ 48 w 2006"/>
                  <a:gd name="T51" fmla="*/ 655 h 789"/>
                  <a:gd name="T52" fmla="*/ 85 w 2006"/>
                  <a:gd name="T53" fmla="*/ 749 h 789"/>
                  <a:gd name="T54" fmla="*/ 115 w 2006"/>
                  <a:gd name="T55" fmla="*/ 789 h 789"/>
                  <a:gd name="T56" fmla="*/ 69 w 2006"/>
                  <a:gd name="T57" fmla="*/ 686 h 789"/>
                  <a:gd name="T58" fmla="*/ 37 w 2006"/>
                  <a:gd name="T59" fmla="*/ 576 h 789"/>
                  <a:gd name="T60" fmla="*/ 18 w 2006"/>
                  <a:gd name="T61" fmla="*/ 463 h 789"/>
                  <a:gd name="T62" fmla="*/ 10 w 2006"/>
                  <a:gd name="T63" fmla="*/ 344 h 789"/>
                  <a:gd name="T64" fmla="*/ 14 w 2006"/>
                  <a:gd name="T65" fmla="*/ 258 h 789"/>
                  <a:gd name="T66" fmla="*/ 25 w 2006"/>
                  <a:gd name="T67" fmla="*/ 173 h 789"/>
                  <a:gd name="T68" fmla="*/ 43 w 2006"/>
                  <a:gd name="T69" fmla="*/ 93 h 789"/>
                  <a:gd name="T70" fmla="*/ 67 w 2006"/>
                  <a:gd name="T71" fmla="*/ 12 h 789"/>
                  <a:gd name="T72" fmla="*/ 56 w 2006"/>
                  <a:gd name="T73" fmla="*/ 27 h 789"/>
                  <a:gd name="T74" fmla="*/ 46 w 2006"/>
                  <a:gd name="T75" fmla="*/ 43 h 78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006"/>
                  <a:gd name="T115" fmla="*/ 0 h 789"/>
                  <a:gd name="T116" fmla="*/ 2006 w 2006"/>
                  <a:gd name="T117" fmla="*/ 789 h 789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006" h="789">
                    <a:moveTo>
                      <a:pt x="2006" y="344"/>
                    </a:moveTo>
                    <a:lnTo>
                      <a:pt x="2006" y="304"/>
                    </a:lnTo>
                    <a:lnTo>
                      <a:pt x="2004" y="263"/>
                    </a:lnTo>
                    <a:lnTo>
                      <a:pt x="2000" y="225"/>
                    </a:lnTo>
                    <a:lnTo>
                      <a:pt x="1994" y="187"/>
                    </a:lnTo>
                    <a:lnTo>
                      <a:pt x="1986" y="148"/>
                    </a:lnTo>
                    <a:lnTo>
                      <a:pt x="1979" y="110"/>
                    </a:lnTo>
                    <a:lnTo>
                      <a:pt x="1969" y="73"/>
                    </a:lnTo>
                    <a:lnTo>
                      <a:pt x="1958" y="37"/>
                    </a:lnTo>
                    <a:lnTo>
                      <a:pt x="1946" y="18"/>
                    </a:lnTo>
                    <a:lnTo>
                      <a:pt x="1935" y="0"/>
                    </a:lnTo>
                    <a:lnTo>
                      <a:pt x="1948" y="41"/>
                    </a:lnTo>
                    <a:lnTo>
                      <a:pt x="1962" y="83"/>
                    </a:lnTo>
                    <a:lnTo>
                      <a:pt x="1971" y="125"/>
                    </a:lnTo>
                    <a:lnTo>
                      <a:pt x="1981" y="167"/>
                    </a:lnTo>
                    <a:lnTo>
                      <a:pt x="1986" y="210"/>
                    </a:lnTo>
                    <a:lnTo>
                      <a:pt x="1992" y="254"/>
                    </a:lnTo>
                    <a:lnTo>
                      <a:pt x="1994" y="300"/>
                    </a:lnTo>
                    <a:lnTo>
                      <a:pt x="1996" y="344"/>
                    </a:lnTo>
                    <a:lnTo>
                      <a:pt x="1996" y="386"/>
                    </a:lnTo>
                    <a:lnTo>
                      <a:pt x="1992" y="428"/>
                    </a:lnTo>
                    <a:lnTo>
                      <a:pt x="1988" y="471"/>
                    </a:lnTo>
                    <a:lnTo>
                      <a:pt x="1983" y="513"/>
                    </a:lnTo>
                    <a:lnTo>
                      <a:pt x="1973" y="553"/>
                    </a:lnTo>
                    <a:lnTo>
                      <a:pt x="1963" y="594"/>
                    </a:lnTo>
                    <a:lnTo>
                      <a:pt x="1954" y="634"/>
                    </a:lnTo>
                    <a:lnTo>
                      <a:pt x="1940" y="672"/>
                    </a:lnTo>
                    <a:lnTo>
                      <a:pt x="1950" y="659"/>
                    </a:lnTo>
                    <a:lnTo>
                      <a:pt x="1962" y="645"/>
                    </a:lnTo>
                    <a:lnTo>
                      <a:pt x="1971" y="609"/>
                    </a:lnTo>
                    <a:lnTo>
                      <a:pt x="1981" y="572"/>
                    </a:lnTo>
                    <a:lnTo>
                      <a:pt x="1988" y="536"/>
                    </a:lnTo>
                    <a:lnTo>
                      <a:pt x="1994" y="498"/>
                    </a:lnTo>
                    <a:lnTo>
                      <a:pt x="2000" y="459"/>
                    </a:lnTo>
                    <a:lnTo>
                      <a:pt x="2004" y="423"/>
                    </a:lnTo>
                    <a:lnTo>
                      <a:pt x="2006" y="382"/>
                    </a:lnTo>
                    <a:lnTo>
                      <a:pt x="2006" y="344"/>
                    </a:lnTo>
                    <a:close/>
                    <a:moveTo>
                      <a:pt x="46" y="43"/>
                    </a:moveTo>
                    <a:lnTo>
                      <a:pt x="35" y="79"/>
                    </a:lnTo>
                    <a:lnTo>
                      <a:pt x="25" y="116"/>
                    </a:lnTo>
                    <a:lnTo>
                      <a:pt x="18" y="152"/>
                    </a:lnTo>
                    <a:lnTo>
                      <a:pt x="12" y="190"/>
                    </a:lnTo>
                    <a:lnTo>
                      <a:pt x="6" y="227"/>
                    </a:lnTo>
                    <a:lnTo>
                      <a:pt x="2" y="265"/>
                    </a:lnTo>
                    <a:lnTo>
                      <a:pt x="0" y="306"/>
                    </a:lnTo>
                    <a:lnTo>
                      <a:pt x="0" y="344"/>
                    </a:lnTo>
                    <a:lnTo>
                      <a:pt x="0" y="398"/>
                    </a:lnTo>
                    <a:lnTo>
                      <a:pt x="6" y="451"/>
                    </a:lnTo>
                    <a:lnTo>
                      <a:pt x="12" y="503"/>
                    </a:lnTo>
                    <a:lnTo>
                      <a:pt x="21" y="555"/>
                    </a:lnTo>
                    <a:lnTo>
                      <a:pt x="35" y="605"/>
                    </a:lnTo>
                    <a:lnTo>
                      <a:pt x="48" y="655"/>
                    </a:lnTo>
                    <a:lnTo>
                      <a:pt x="66" y="703"/>
                    </a:lnTo>
                    <a:lnTo>
                      <a:pt x="85" y="749"/>
                    </a:lnTo>
                    <a:lnTo>
                      <a:pt x="100" y="770"/>
                    </a:lnTo>
                    <a:lnTo>
                      <a:pt x="115" y="789"/>
                    </a:lnTo>
                    <a:lnTo>
                      <a:pt x="91" y="738"/>
                    </a:lnTo>
                    <a:lnTo>
                      <a:pt x="69" y="686"/>
                    </a:lnTo>
                    <a:lnTo>
                      <a:pt x="52" y="632"/>
                    </a:lnTo>
                    <a:lnTo>
                      <a:pt x="37" y="576"/>
                    </a:lnTo>
                    <a:lnTo>
                      <a:pt x="25" y="521"/>
                    </a:lnTo>
                    <a:lnTo>
                      <a:pt x="18" y="463"/>
                    </a:lnTo>
                    <a:lnTo>
                      <a:pt x="12" y="404"/>
                    </a:lnTo>
                    <a:lnTo>
                      <a:pt x="10" y="344"/>
                    </a:lnTo>
                    <a:lnTo>
                      <a:pt x="10" y="300"/>
                    </a:lnTo>
                    <a:lnTo>
                      <a:pt x="14" y="258"/>
                    </a:lnTo>
                    <a:lnTo>
                      <a:pt x="18" y="215"/>
                    </a:lnTo>
                    <a:lnTo>
                      <a:pt x="25" y="173"/>
                    </a:lnTo>
                    <a:lnTo>
                      <a:pt x="33" y="133"/>
                    </a:lnTo>
                    <a:lnTo>
                      <a:pt x="43" y="93"/>
                    </a:lnTo>
                    <a:lnTo>
                      <a:pt x="54" y="52"/>
                    </a:lnTo>
                    <a:lnTo>
                      <a:pt x="67" y="12"/>
                    </a:lnTo>
                    <a:lnTo>
                      <a:pt x="62" y="20"/>
                    </a:lnTo>
                    <a:lnTo>
                      <a:pt x="56" y="27"/>
                    </a:lnTo>
                    <a:lnTo>
                      <a:pt x="52" y="35"/>
                    </a:lnTo>
                    <a:lnTo>
                      <a:pt x="46" y="43"/>
                    </a:lnTo>
                    <a:close/>
                  </a:path>
                </a:pathLst>
              </a:custGeom>
              <a:solidFill>
                <a:srgbClr val="EF94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42" name="Freeform 558">
                <a:extLst>
                  <a:ext uri="{FF2B5EF4-FFF2-40B4-BE49-F238E27FC236}">
                    <a16:creationId xmlns:a16="http://schemas.microsoft.com/office/drawing/2014/main" id="{B86CE636-83D6-43B9-B499-105D186A7A7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2" y="2227"/>
                <a:ext cx="1998" cy="825"/>
              </a:xfrm>
              <a:custGeom>
                <a:avLst/>
                <a:gdLst>
                  <a:gd name="T0" fmla="*/ 1996 w 1998"/>
                  <a:gd name="T1" fmla="*/ 317 h 825"/>
                  <a:gd name="T2" fmla="*/ 1990 w 1998"/>
                  <a:gd name="T3" fmla="*/ 232 h 825"/>
                  <a:gd name="T4" fmla="*/ 1975 w 1998"/>
                  <a:gd name="T5" fmla="*/ 150 h 825"/>
                  <a:gd name="T6" fmla="*/ 1956 w 1998"/>
                  <a:gd name="T7" fmla="*/ 71 h 825"/>
                  <a:gd name="T8" fmla="*/ 1931 w 1998"/>
                  <a:gd name="T9" fmla="*/ 15 h 825"/>
                  <a:gd name="T10" fmla="*/ 1935 w 1998"/>
                  <a:gd name="T11" fmla="*/ 42 h 825"/>
                  <a:gd name="T12" fmla="*/ 1959 w 1998"/>
                  <a:gd name="T13" fmla="*/ 129 h 825"/>
                  <a:gd name="T14" fmla="*/ 1977 w 1998"/>
                  <a:gd name="T15" fmla="*/ 219 h 825"/>
                  <a:gd name="T16" fmla="*/ 1986 w 1998"/>
                  <a:gd name="T17" fmla="*/ 311 h 825"/>
                  <a:gd name="T18" fmla="*/ 1986 w 1998"/>
                  <a:gd name="T19" fmla="*/ 403 h 825"/>
                  <a:gd name="T20" fmla="*/ 1979 w 1998"/>
                  <a:gd name="T21" fmla="*/ 491 h 825"/>
                  <a:gd name="T22" fmla="*/ 1963 w 1998"/>
                  <a:gd name="T23" fmla="*/ 578 h 825"/>
                  <a:gd name="T24" fmla="*/ 1940 w 1998"/>
                  <a:gd name="T25" fmla="*/ 660 h 825"/>
                  <a:gd name="T26" fmla="*/ 1936 w 1998"/>
                  <a:gd name="T27" fmla="*/ 687 h 825"/>
                  <a:gd name="T28" fmla="*/ 1958 w 1998"/>
                  <a:gd name="T29" fmla="*/ 635 h 825"/>
                  <a:gd name="T30" fmla="*/ 1977 w 1998"/>
                  <a:gd name="T31" fmla="*/ 559 h 825"/>
                  <a:gd name="T32" fmla="*/ 1990 w 1998"/>
                  <a:gd name="T33" fmla="*/ 480 h 825"/>
                  <a:gd name="T34" fmla="*/ 1996 w 1998"/>
                  <a:gd name="T35" fmla="*/ 399 h 825"/>
                  <a:gd name="T36" fmla="*/ 52 w 1998"/>
                  <a:gd name="T37" fmla="*/ 42 h 825"/>
                  <a:gd name="T38" fmla="*/ 31 w 1998"/>
                  <a:gd name="T39" fmla="*/ 119 h 825"/>
                  <a:gd name="T40" fmla="*/ 14 w 1998"/>
                  <a:gd name="T41" fmla="*/ 196 h 825"/>
                  <a:gd name="T42" fmla="*/ 4 w 1998"/>
                  <a:gd name="T43" fmla="*/ 276 h 825"/>
                  <a:gd name="T44" fmla="*/ 0 w 1998"/>
                  <a:gd name="T45" fmla="*/ 359 h 825"/>
                  <a:gd name="T46" fmla="*/ 8 w 1998"/>
                  <a:gd name="T47" fmla="*/ 472 h 825"/>
                  <a:gd name="T48" fmla="*/ 25 w 1998"/>
                  <a:gd name="T49" fmla="*/ 580 h 825"/>
                  <a:gd name="T50" fmla="*/ 56 w 1998"/>
                  <a:gd name="T51" fmla="*/ 683 h 825"/>
                  <a:gd name="T52" fmla="*/ 96 w 1998"/>
                  <a:gd name="T53" fmla="*/ 783 h 825"/>
                  <a:gd name="T54" fmla="*/ 129 w 1998"/>
                  <a:gd name="T55" fmla="*/ 825 h 825"/>
                  <a:gd name="T56" fmla="*/ 79 w 1998"/>
                  <a:gd name="T57" fmla="*/ 718 h 825"/>
                  <a:gd name="T58" fmla="*/ 42 w 1998"/>
                  <a:gd name="T59" fmla="*/ 603 h 825"/>
                  <a:gd name="T60" fmla="*/ 19 w 1998"/>
                  <a:gd name="T61" fmla="*/ 484 h 825"/>
                  <a:gd name="T62" fmla="*/ 14 w 1998"/>
                  <a:gd name="T63" fmla="*/ 422 h 825"/>
                  <a:gd name="T64" fmla="*/ 12 w 1998"/>
                  <a:gd name="T65" fmla="*/ 359 h 825"/>
                  <a:gd name="T66" fmla="*/ 16 w 1998"/>
                  <a:gd name="T67" fmla="*/ 269 h 825"/>
                  <a:gd name="T68" fmla="*/ 27 w 1998"/>
                  <a:gd name="T69" fmla="*/ 180 h 825"/>
                  <a:gd name="T70" fmla="*/ 46 w 1998"/>
                  <a:gd name="T71" fmla="*/ 94 h 825"/>
                  <a:gd name="T72" fmla="*/ 73 w 1998"/>
                  <a:gd name="T73" fmla="*/ 12 h 825"/>
                  <a:gd name="T74" fmla="*/ 52 w 1998"/>
                  <a:gd name="T75" fmla="*/ 42 h 825"/>
                  <a:gd name="T76" fmla="*/ 52 w 1998"/>
                  <a:gd name="T77" fmla="*/ 42 h 82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998"/>
                  <a:gd name="T118" fmla="*/ 0 h 825"/>
                  <a:gd name="T119" fmla="*/ 1998 w 1998"/>
                  <a:gd name="T120" fmla="*/ 825 h 82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998" h="825">
                    <a:moveTo>
                      <a:pt x="1998" y="359"/>
                    </a:moveTo>
                    <a:lnTo>
                      <a:pt x="1996" y="317"/>
                    </a:lnTo>
                    <a:lnTo>
                      <a:pt x="1994" y="275"/>
                    </a:lnTo>
                    <a:lnTo>
                      <a:pt x="1990" y="232"/>
                    </a:lnTo>
                    <a:lnTo>
                      <a:pt x="1982" y="192"/>
                    </a:lnTo>
                    <a:lnTo>
                      <a:pt x="1975" y="150"/>
                    </a:lnTo>
                    <a:lnTo>
                      <a:pt x="1965" y="111"/>
                    </a:lnTo>
                    <a:lnTo>
                      <a:pt x="1956" y="71"/>
                    </a:lnTo>
                    <a:lnTo>
                      <a:pt x="1942" y="33"/>
                    </a:lnTo>
                    <a:lnTo>
                      <a:pt x="1931" y="15"/>
                    </a:lnTo>
                    <a:lnTo>
                      <a:pt x="1919" y="0"/>
                    </a:lnTo>
                    <a:lnTo>
                      <a:pt x="1935" y="42"/>
                    </a:lnTo>
                    <a:lnTo>
                      <a:pt x="1948" y="84"/>
                    </a:lnTo>
                    <a:lnTo>
                      <a:pt x="1959" y="129"/>
                    </a:lnTo>
                    <a:lnTo>
                      <a:pt x="1969" y="173"/>
                    </a:lnTo>
                    <a:lnTo>
                      <a:pt x="1977" y="219"/>
                    </a:lnTo>
                    <a:lnTo>
                      <a:pt x="1982" y="265"/>
                    </a:lnTo>
                    <a:lnTo>
                      <a:pt x="1986" y="311"/>
                    </a:lnTo>
                    <a:lnTo>
                      <a:pt x="1986" y="359"/>
                    </a:lnTo>
                    <a:lnTo>
                      <a:pt x="1986" y="403"/>
                    </a:lnTo>
                    <a:lnTo>
                      <a:pt x="1982" y="447"/>
                    </a:lnTo>
                    <a:lnTo>
                      <a:pt x="1979" y="491"/>
                    </a:lnTo>
                    <a:lnTo>
                      <a:pt x="1971" y="536"/>
                    </a:lnTo>
                    <a:lnTo>
                      <a:pt x="1963" y="578"/>
                    </a:lnTo>
                    <a:lnTo>
                      <a:pt x="1952" y="618"/>
                    </a:lnTo>
                    <a:lnTo>
                      <a:pt x="1940" y="660"/>
                    </a:lnTo>
                    <a:lnTo>
                      <a:pt x="1927" y="701"/>
                    </a:lnTo>
                    <a:lnTo>
                      <a:pt x="1936" y="687"/>
                    </a:lnTo>
                    <a:lnTo>
                      <a:pt x="1946" y="674"/>
                    </a:lnTo>
                    <a:lnTo>
                      <a:pt x="1958" y="635"/>
                    </a:lnTo>
                    <a:lnTo>
                      <a:pt x="1969" y="599"/>
                    </a:lnTo>
                    <a:lnTo>
                      <a:pt x="1977" y="559"/>
                    </a:lnTo>
                    <a:lnTo>
                      <a:pt x="1984" y="520"/>
                    </a:lnTo>
                    <a:lnTo>
                      <a:pt x="1990" y="480"/>
                    </a:lnTo>
                    <a:lnTo>
                      <a:pt x="1994" y="442"/>
                    </a:lnTo>
                    <a:lnTo>
                      <a:pt x="1996" y="399"/>
                    </a:lnTo>
                    <a:lnTo>
                      <a:pt x="1998" y="359"/>
                    </a:lnTo>
                    <a:close/>
                    <a:moveTo>
                      <a:pt x="52" y="42"/>
                    </a:moveTo>
                    <a:lnTo>
                      <a:pt x="40" y="81"/>
                    </a:lnTo>
                    <a:lnTo>
                      <a:pt x="31" y="119"/>
                    </a:lnTo>
                    <a:lnTo>
                      <a:pt x="21" y="157"/>
                    </a:lnTo>
                    <a:lnTo>
                      <a:pt x="14" y="196"/>
                    </a:lnTo>
                    <a:lnTo>
                      <a:pt x="8" y="236"/>
                    </a:lnTo>
                    <a:lnTo>
                      <a:pt x="4" y="276"/>
                    </a:lnTo>
                    <a:lnTo>
                      <a:pt x="2" y="319"/>
                    </a:lnTo>
                    <a:lnTo>
                      <a:pt x="0" y="359"/>
                    </a:lnTo>
                    <a:lnTo>
                      <a:pt x="2" y="415"/>
                    </a:lnTo>
                    <a:lnTo>
                      <a:pt x="8" y="472"/>
                    </a:lnTo>
                    <a:lnTo>
                      <a:pt x="16" y="526"/>
                    </a:lnTo>
                    <a:lnTo>
                      <a:pt x="25" y="580"/>
                    </a:lnTo>
                    <a:lnTo>
                      <a:pt x="39" y="634"/>
                    </a:lnTo>
                    <a:lnTo>
                      <a:pt x="56" y="683"/>
                    </a:lnTo>
                    <a:lnTo>
                      <a:pt x="73" y="735"/>
                    </a:lnTo>
                    <a:lnTo>
                      <a:pt x="96" y="783"/>
                    </a:lnTo>
                    <a:lnTo>
                      <a:pt x="111" y="804"/>
                    </a:lnTo>
                    <a:lnTo>
                      <a:pt x="129" y="825"/>
                    </a:lnTo>
                    <a:lnTo>
                      <a:pt x="102" y="774"/>
                    </a:lnTo>
                    <a:lnTo>
                      <a:pt x="79" y="718"/>
                    </a:lnTo>
                    <a:lnTo>
                      <a:pt x="58" y="662"/>
                    </a:lnTo>
                    <a:lnTo>
                      <a:pt x="42" y="603"/>
                    </a:lnTo>
                    <a:lnTo>
                      <a:pt x="29" y="545"/>
                    </a:lnTo>
                    <a:lnTo>
                      <a:pt x="19" y="484"/>
                    </a:lnTo>
                    <a:lnTo>
                      <a:pt x="16" y="453"/>
                    </a:lnTo>
                    <a:lnTo>
                      <a:pt x="14" y="422"/>
                    </a:lnTo>
                    <a:lnTo>
                      <a:pt x="12" y="390"/>
                    </a:lnTo>
                    <a:lnTo>
                      <a:pt x="12" y="359"/>
                    </a:lnTo>
                    <a:lnTo>
                      <a:pt x="12" y="313"/>
                    </a:lnTo>
                    <a:lnTo>
                      <a:pt x="16" y="269"/>
                    </a:lnTo>
                    <a:lnTo>
                      <a:pt x="19" y="225"/>
                    </a:lnTo>
                    <a:lnTo>
                      <a:pt x="27" y="180"/>
                    </a:lnTo>
                    <a:lnTo>
                      <a:pt x="37" y="136"/>
                    </a:lnTo>
                    <a:lnTo>
                      <a:pt x="46" y="94"/>
                    </a:lnTo>
                    <a:lnTo>
                      <a:pt x="60" y="52"/>
                    </a:lnTo>
                    <a:lnTo>
                      <a:pt x="73" y="12"/>
                    </a:lnTo>
                    <a:lnTo>
                      <a:pt x="63" y="27"/>
                    </a:lnTo>
                    <a:lnTo>
                      <a:pt x="52" y="42"/>
                    </a:lnTo>
                    <a:close/>
                  </a:path>
                </a:pathLst>
              </a:custGeom>
              <a:solidFill>
                <a:srgbClr val="EF94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43" name="Freeform 559">
                <a:extLst>
                  <a:ext uri="{FF2B5EF4-FFF2-40B4-BE49-F238E27FC236}">
                    <a16:creationId xmlns:a16="http://schemas.microsoft.com/office/drawing/2014/main" id="{EF367CC1-895E-4ECC-AADB-109ABCD13E2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8" y="2210"/>
                <a:ext cx="1986" cy="866"/>
              </a:xfrm>
              <a:custGeom>
                <a:avLst/>
                <a:gdLst>
                  <a:gd name="T0" fmla="*/ 1984 w 1986"/>
                  <a:gd name="T1" fmla="*/ 332 h 866"/>
                  <a:gd name="T2" fmla="*/ 1976 w 1986"/>
                  <a:gd name="T3" fmla="*/ 242 h 866"/>
                  <a:gd name="T4" fmla="*/ 1961 w 1986"/>
                  <a:gd name="T5" fmla="*/ 157 h 866"/>
                  <a:gd name="T6" fmla="*/ 1938 w 1986"/>
                  <a:gd name="T7" fmla="*/ 73 h 866"/>
                  <a:gd name="T8" fmla="*/ 1913 w 1986"/>
                  <a:gd name="T9" fmla="*/ 17 h 866"/>
                  <a:gd name="T10" fmla="*/ 1919 w 1986"/>
                  <a:gd name="T11" fmla="*/ 44 h 866"/>
                  <a:gd name="T12" fmla="*/ 1946 w 1986"/>
                  <a:gd name="T13" fmla="*/ 136 h 866"/>
                  <a:gd name="T14" fmla="*/ 1965 w 1986"/>
                  <a:gd name="T15" fmla="*/ 230 h 866"/>
                  <a:gd name="T16" fmla="*/ 1975 w 1986"/>
                  <a:gd name="T17" fmla="*/ 326 h 866"/>
                  <a:gd name="T18" fmla="*/ 1975 w 1986"/>
                  <a:gd name="T19" fmla="*/ 422 h 866"/>
                  <a:gd name="T20" fmla="*/ 1967 w 1986"/>
                  <a:gd name="T21" fmla="*/ 514 h 866"/>
                  <a:gd name="T22" fmla="*/ 1950 w 1986"/>
                  <a:gd name="T23" fmla="*/ 603 h 866"/>
                  <a:gd name="T24" fmla="*/ 1925 w 1986"/>
                  <a:gd name="T25" fmla="*/ 689 h 866"/>
                  <a:gd name="T26" fmla="*/ 1921 w 1986"/>
                  <a:gd name="T27" fmla="*/ 718 h 866"/>
                  <a:gd name="T28" fmla="*/ 1944 w 1986"/>
                  <a:gd name="T29" fmla="*/ 666 h 866"/>
                  <a:gd name="T30" fmla="*/ 1963 w 1986"/>
                  <a:gd name="T31" fmla="*/ 585 h 866"/>
                  <a:gd name="T32" fmla="*/ 1978 w 1986"/>
                  <a:gd name="T33" fmla="*/ 503 h 866"/>
                  <a:gd name="T34" fmla="*/ 1986 w 1986"/>
                  <a:gd name="T35" fmla="*/ 418 h 866"/>
                  <a:gd name="T36" fmla="*/ 57 w 1986"/>
                  <a:gd name="T37" fmla="*/ 44 h 866"/>
                  <a:gd name="T38" fmla="*/ 33 w 1986"/>
                  <a:gd name="T39" fmla="*/ 125 h 866"/>
                  <a:gd name="T40" fmla="*/ 15 w 1986"/>
                  <a:gd name="T41" fmla="*/ 205 h 866"/>
                  <a:gd name="T42" fmla="*/ 4 w 1986"/>
                  <a:gd name="T43" fmla="*/ 290 h 866"/>
                  <a:gd name="T44" fmla="*/ 0 w 1986"/>
                  <a:gd name="T45" fmla="*/ 376 h 866"/>
                  <a:gd name="T46" fmla="*/ 8 w 1986"/>
                  <a:gd name="T47" fmla="*/ 495 h 866"/>
                  <a:gd name="T48" fmla="*/ 27 w 1986"/>
                  <a:gd name="T49" fmla="*/ 608 h 866"/>
                  <a:gd name="T50" fmla="*/ 59 w 1986"/>
                  <a:gd name="T51" fmla="*/ 718 h 866"/>
                  <a:gd name="T52" fmla="*/ 105 w 1986"/>
                  <a:gd name="T53" fmla="*/ 821 h 866"/>
                  <a:gd name="T54" fmla="*/ 140 w 1986"/>
                  <a:gd name="T55" fmla="*/ 866 h 866"/>
                  <a:gd name="T56" fmla="*/ 111 w 1986"/>
                  <a:gd name="T57" fmla="*/ 810 h 866"/>
                  <a:gd name="T58" fmla="*/ 84 w 1986"/>
                  <a:gd name="T59" fmla="*/ 752 h 866"/>
                  <a:gd name="T60" fmla="*/ 63 w 1986"/>
                  <a:gd name="T61" fmla="*/ 695 h 866"/>
                  <a:gd name="T62" fmla="*/ 44 w 1986"/>
                  <a:gd name="T63" fmla="*/ 633 h 866"/>
                  <a:gd name="T64" fmla="*/ 29 w 1986"/>
                  <a:gd name="T65" fmla="*/ 572 h 866"/>
                  <a:gd name="T66" fmla="*/ 19 w 1986"/>
                  <a:gd name="T67" fmla="*/ 507 h 866"/>
                  <a:gd name="T68" fmla="*/ 11 w 1986"/>
                  <a:gd name="T69" fmla="*/ 441 h 866"/>
                  <a:gd name="T70" fmla="*/ 10 w 1986"/>
                  <a:gd name="T71" fmla="*/ 376 h 866"/>
                  <a:gd name="T72" fmla="*/ 15 w 1986"/>
                  <a:gd name="T73" fmla="*/ 280 h 866"/>
                  <a:gd name="T74" fmla="*/ 29 w 1986"/>
                  <a:gd name="T75" fmla="*/ 188 h 866"/>
                  <a:gd name="T76" fmla="*/ 50 w 1986"/>
                  <a:gd name="T77" fmla="*/ 98 h 866"/>
                  <a:gd name="T78" fmla="*/ 81 w 1986"/>
                  <a:gd name="T79" fmla="*/ 11 h 866"/>
                  <a:gd name="T80" fmla="*/ 57 w 1986"/>
                  <a:gd name="T81" fmla="*/ 44 h 86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986"/>
                  <a:gd name="T124" fmla="*/ 0 h 866"/>
                  <a:gd name="T125" fmla="*/ 1986 w 1986"/>
                  <a:gd name="T126" fmla="*/ 866 h 86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986" h="866">
                    <a:moveTo>
                      <a:pt x="1986" y="376"/>
                    </a:moveTo>
                    <a:lnTo>
                      <a:pt x="1984" y="332"/>
                    </a:lnTo>
                    <a:lnTo>
                      <a:pt x="1982" y="286"/>
                    </a:lnTo>
                    <a:lnTo>
                      <a:pt x="1976" y="242"/>
                    </a:lnTo>
                    <a:lnTo>
                      <a:pt x="1971" y="199"/>
                    </a:lnTo>
                    <a:lnTo>
                      <a:pt x="1961" y="157"/>
                    </a:lnTo>
                    <a:lnTo>
                      <a:pt x="1952" y="115"/>
                    </a:lnTo>
                    <a:lnTo>
                      <a:pt x="1938" y="73"/>
                    </a:lnTo>
                    <a:lnTo>
                      <a:pt x="1925" y="32"/>
                    </a:lnTo>
                    <a:lnTo>
                      <a:pt x="1913" y="17"/>
                    </a:lnTo>
                    <a:lnTo>
                      <a:pt x="1902" y="0"/>
                    </a:lnTo>
                    <a:lnTo>
                      <a:pt x="1919" y="44"/>
                    </a:lnTo>
                    <a:lnTo>
                      <a:pt x="1932" y="90"/>
                    </a:lnTo>
                    <a:lnTo>
                      <a:pt x="1946" y="136"/>
                    </a:lnTo>
                    <a:lnTo>
                      <a:pt x="1957" y="182"/>
                    </a:lnTo>
                    <a:lnTo>
                      <a:pt x="1965" y="230"/>
                    </a:lnTo>
                    <a:lnTo>
                      <a:pt x="1971" y="278"/>
                    </a:lnTo>
                    <a:lnTo>
                      <a:pt x="1975" y="326"/>
                    </a:lnTo>
                    <a:lnTo>
                      <a:pt x="1976" y="376"/>
                    </a:lnTo>
                    <a:lnTo>
                      <a:pt x="1975" y="422"/>
                    </a:lnTo>
                    <a:lnTo>
                      <a:pt x="1971" y="468"/>
                    </a:lnTo>
                    <a:lnTo>
                      <a:pt x="1967" y="514"/>
                    </a:lnTo>
                    <a:lnTo>
                      <a:pt x="1959" y="558"/>
                    </a:lnTo>
                    <a:lnTo>
                      <a:pt x="1950" y="603"/>
                    </a:lnTo>
                    <a:lnTo>
                      <a:pt x="1938" y="647"/>
                    </a:lnTo>
                    <a:lnTo>
                      <a:pt x="1925" y="689"/>
                    </a:lnTo>
                    <a:lnTo>
                      <a:pt x="1909" y="731"/>
                    </a:lnTo>
                    <a:lnTo>
                      <a:pt x="1921" y="718"/>
                    </a:lnTo>
                    <a:lnTo>
                      <a:pt x="1930" y="704"/>
                    </a:lnTo>
                    <a:lnTo>
                      <a:pt x="1944" y="666"/>
                    </a:lnTo>
                    <a:lnTo>
                      <a:pt x="1953" y="626"/>
                    </a:lnTo>
                    <a:lnTo>
                      <a:pt x="1963" y="585"/>
                    </a:lnTo>
                    <a:lnTo>
                      <a:pt x="1973" y="545"/>
                    </a:lnTo>
                    <a:lnTo>
                      <a:pt x="1978" y="503"/>
                    </a:lnTo>
                    <a:lnTo>
                      <a:pt x="1982" y="460"/>
                    </a:lnTo>
                    <a:lnTo>
                      <a:pt x="1986" y="418"/>
                    </a:lnTo>
                    <a:lnTo>
                      <a:pt x="1986" y="376"/>
                    </a:lnTo>
                    <a:close/>
                    <a:moveTo>
                      <a:pt x="57" y="44"/>
                    </a:moveTo>
                    <a:lnTo>
                      <a:pt x="44" y="84"/>
                    </a:lnTo>
                    <a:lnTo>
                      <a:pt x="33" y="125"/>
                    </a:lnTo>
                    <a:lnTo>
                      <a:pt x="23" y="165"/>
                    </a:lnTo>
                    <a:lnTo>
                      <a:pt x="15" y="205"/>
                    </a:lnTo>
                    <a:lnTo>
                      <a:pt x="8" y="247"/>
                    </a:lnTo>
                    <a:lnTo>
                      <a:pt x="4" y="290"/>
                    </a:lnTo>
                    <a:lnTo>
                      <a:pt x="0" y="332"/>
                    </a:lnTo>
                    <a:lnTo>
                      <a:pt x="0" y="376"/>
                    </a:lnTo>
                    <a:lnTo>
                      <a:pt x="2" y="436"/>
                    </a:lnTo>
                    <a:lnTo>
                      <a:pt x="8" y="495"/>
                    </a:lnTo>
                    <a:lnTo>
                      <a:pt x="15" y="553"/>
                    </a:lnTo>
                    <a:lnTo>
                      <a:pt x="27" y="608"/>
                    </a:lnTo>
                    <a:lnTo>
                      <a:pt x="42" y="664"/>
                    </a:lnTo>
                    <a:lnTo>
                      <a:pt x="59" y="718"/>
                    </a:lnTo>
                    <a:lnTo>
                      <a:pt x="81" y="770"/>
                    </a:lnTo>
                    <a:lnTo>
                      <a:pt x="105" y="821"/>
                    </a:lnTo>
                    <a:lnTo>
                      <a:pt x="123" y="842"/>
                    </a:lnTo>
                    <a:lnTo>
                      <a:pt x="140" y="866"/>
                    </a:lnTo>
                    <a:lnTo>
                      <a:pt x="125" y="837"/>
                    </a:lnTo>
                    <a:lnTo>
                      <a:pt x="111" y="810"/>
                    </a:lnTo>
                    <a:lnTo>
                      <a:pt x="98" y="781"/>
                    </a:lnTo>
                    <a:lnTo>
                      <a:pt x="84" y="752"/>
                    </a:lnTo>
                    <a:lnTo>
                      <a:pt x="73" y="723"/>
                    </a:lnTo>
                    <a:lnTo>
                      <a:pt x="63" y="695"/>
                    </a:lnTo>
                    <a:lnTo>
                      <a:pt x="54" y="664"/>
                    </a:lnTo>
                    <a:lnTo>
                      <a:pt x="44" y="633"/>
                    </a:lnTo>
                    <a:lnTo>
                      <a:pt x="36" y="603"/>
                    </a:lnTo>
                    <a:lnTo>
                      <a:pt x="29" y="572"/>
                    </a:lnTo>
                    <a:lnTo>
                      <a:pt x="23" y="539"/>
                    </a:lnTo>
                    <a:lnTo>
                      <a:pt x="19" y="507"/>
                    </a:lnTo>
                    <a:lnTo>
                      <a:pt x="15" y="474"/>
                    </a:lnTo>
                    <a:lnTo>
                      <a:pt x="11" y="441"/>
                    </a:lnTo>
                    <a:lnTo>
                      <a:pt x="11" y="409"/>
                    </a:lnTo>
                    <a:lnTo>
                      <a:pt x="10" y="376"/>
                    </a:lnTo>
                    <a:lnTo>
                      <a:pt x="11" y="328"/>
                    </a:lnTo>
                    <a:lnTo>
                      <a:pt x="15" y="280"/>
                    </a:lnTo>
                    <a:lnTo>
                      <a:pt x="21" y="234"/>
                    </a:lnTo>
                    <a:lnTo>
                      <a:pt x="29" y="188"/>
                    </a:lnTo>
                    <a:lnTo>
                      <a:pt x="38" y="142"/>
                    </a:lnTo>
                    <a:lnTo>
                      <a:pt x="50" y="98"/>
                    </a:lnTo>
                    <a:lnTo>
                      <a:pt x="65" y="54"/>
                    </a:lnTo>
                    <a:lnTo>
                      <a:pt x="81" y="11"/>
                    </a:lnTo>
                    <a:lnTo>
                      <a:pt x="69" y="27"/>
                    </a:lnTo>
                    <a:lnTo>
                      <a:pt x="57" y="44"/>
                    </a:lnTo>
                    <a:close/>
                  </a:path>
                </a:pathLst>
              </a:custGeom>
              <a:solidFill>
                <a:srgbClr val="EF95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44" name="Freeform 560">
                <a:extLst>
                  <a:ext uri="{FF2B5EF4-FFF2-40B4-BE49-F238E27FC236}">
                    <a16:creationId xmlns:a16="http://schemas.microsoft.com/office/drawing/2014/main" id="{E3D5FCA9-64FB-41CC-BDCE-154BC5C208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4" y="2196"/>
                <a:ext cx="1974" cy="901"/>
              </a:xfrm>
              <a:custGeom>
                <a:avLst/>
                <a:gdLst>
                  <a:gd name="T0" fmla="*/ 1974 w 1974"/>
                  <a:gd name="T1" fmla="*/ 342 h 901"/>
                  <a:gd name="T2" fmla="*/ 1965 w 1974"/>
                  <a:gd name="T3" fmla="*/ 250 h 901"/>
                  <a:gd name="T4" fmla="*/ 1947 w 1974"/>
                  <a:gd name="T5" fmla="*/ 160 h 901"/>
                  <a:gd name="T6" fmla="*/ 1923 w 1974"/>
                  <a:gd name="T7" fmla="*/ 73 h 901"/>
                  <a:gd name="T8" fmla="*/ 1896 w 1974"/>
                  <a:gd name="T9" fmla="*/ 14 h 901"/>
                  <a:gd name="T10" fmla="*/ 1901 w 1974"/>
                  <a:gd name="T11" fmla="*/ 44 h 901"/>
                  <a:gd name="T12" fmla="*/ 1932 w 1974"/>
                  <a:gd name="T13" fmla="*/ 139 h 901"/>
                  <a:gd name="T14" fmla="*/ 1953 w 1974"/>
                  <a:gd name="T15" fmla="*/ 236 h 901"/>
                  <a:gd name="T16" fmla="*/ 1963 w 1974"/>
                  <a:gd name="T17" fmla="*/ 338 h 901"/>
                  <a:gd name="T18" fmla="*/ 1963 w 1974"/>
                  <a:gd name="T19" fmla="*/ 438 h 901"/>
                  <a:gd name="T20" fmla="*/ 1955 w 1974"/>
                  <a:gd name="T21" fmla="*/ 534 h 901"/>
                  <a:gd name="T22" fmla="*/ 1936 w 1974"/>
                  <a:gd name="T23" fmla="*/ 626 h 901"/>
                  <a:gd name="T24" fmla="*/ 1909 w 1974"/>
                  <a:gd name="T25" fmla="*/ 714 h 901"/>
                  <a:gd name="T26" fmla="*/ 1903 w 1974"/>
                  <a:gd name="T27" fmla="*/ 745 h 901"/>
                  <a:gd name="T28" fmla="*/ 1928 w 1974"/>
                  <a:gd name="T29" fmla="*/ 691 h 901"/>
                  <a:gd name="T30" fmla="*/ 1951 w 1974"/>
                  <a:gd name="T31" fmla="*/ 609 h 901"/>
                  <a:gd name="T32" fmla="*/ 1967 w 1974"/>
                  <a:gd name="T33" fmla="*/ 522 h 901"/>
                  <a:gd name="T34" fmla="*/ 1974 w 1974"/>
                  <a:gd name="T35" fmla="*/ 434 h 901"/>
                  <a:gd name="T36" fmla="*/ 61 w 1974"/>
                  <a:gd name="T37" fmla="*/ 43 h 901"/>
                  <a:gd name="T38" fmla="*/ 34 w 1974"/>
                  <a:gd name="T39" fmla="*/ 125 h 901"/>
                  <a:gd name="T40" fmla="*/ 15 w 1974"/>
                  <a:gd name="T41" fmla="*/ 211 h 901"/>
                  <a:gd name="T42" fmla="*/ 4 w 1974"/>
                  <a:gd name="T43" fmla="*/ 300 h 901"/>
                  <a:gd name="T44" fmla="*/ 0 w 1974"/>
                  <a:gd name="T45" fmla="*/ 390 h 901"/>
                  <a:gd name="T46" fmla="*/ 2 w 1974"/>
                  <a:gd name="T47" fmla="*/ 453 h 901"/>
                  <a:gd name="T48" fmla="*/ 7 w 1974"/>
                  <a:gd name="T49" fmla="*/ 515 h 901"/>
                  <a:gd name="T50" fmla="*/ 30 w 1974"/>
                  <a:gd name="T51" fmla="*/ 634 h 901"/>
                  <a:gd name="T52" fmla="*/ 67 w 1974"/>
                  <a:gd name="T53" fmla="*/ 749 h 901"/>
                  <a:gd name="T54" fmla="*/ 117 w 1974"/>
                  <a:gd name="T55" fmla="*/ 856 h 901"/>
                  <a:gd name="T56" fmla="*/ 153 w 1974"/>
                  <a:gd name="T57" fmla="*/ 901 h 901"/>
                  <a:gd name="T58" fmla="*/ 121 w 1974"/>
                  <a:gd name="T59" fmla="*/ 843 h 901"/>
                  <a:gd name="T60" fmla="*/ 92 w 1974"/>
                  <a:gd name="T61" fmla="*/ 784 h 901"/>
                  <a:gd name="T62" fmla="*/ 67 w 1974"/>
                  <a:gd name="T63" fmla="*/ 722 h 901"/>
                  <a:gd name="T64" fmla="*/ 48 w 1974"/>
                  <a:gd name="T65" fmla="*/ 659 h 901"/>
                  <a:gd name="T66" fmla="*/ 30 w 1974"/>
                  <a:gd name="T67" fmla="*/ 593 h 901"/>
                  <a:gd name="T68" fmla="*/ 19 w 1974"/>
                  <a:gd name="T69" fmla="*/ 528 h 901"/>
                  <a:gd name="T70" fmla="*/ 11 w 1974"/>
                  <a:gd name="T71" fmla="*/ 459 h 901"/>
                  <a:gd name="T72" fmla="*/ 9 w 1974"/>
                  <a:gd name="T73" fmla="*/ 390 h 901"/>
                  <a:gd name="T74" fmla="*/ 15 w 1974"/>
                  <a:gd name="T75" fmla="*/ 288 h 901"/>
                  <a:gd name="T76" fmla="*/ 30 w 1974"/>
                  <a:gd name="T77" fmla="*/ 190 h 901"/>
                  <a:gd name="T78" fmla="*/ 55 w 1974"/>
                  <a:gd name="T79" fmla="*/ 94 h 901"/>
                  <a:gd name="T80" fmla="*/ 88 w 1974"/>
                  <a:gd name="T81" fmla="*/ 4 h 901"/>
                  <a:gd name="T82" fmla="*/ 61 w 1974"/>
                  <a:gd name="T83" fmla="*/ 43 h 90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974"/>
                  <a:gd name="T127" fmla="*/ 0 h 901"/>
                  <a:gd name="T128" fmla="*/ 1974 w 1974"/>
                  <a:gd name="T129" fmla="*/ 901 h 90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974" h="901">
                    <a:moveTo>
                      <a:pt x="1974" y="390"/>
                    </a:moveTo>
                    <a:lnTo>
                      <a:pt x="1974" y="342"/>
                    </a:lnTo>
                    <a:lnTo>
                      <a:pt x="1970" y="296"/>
                    </a:lnTo>
                    <a:lnTo>
                      <a:pt x="1965" y="250"/>
                    </a:lnTo>
                    <a:lnTo>
                      <a:pt x="1957" y="204"/>
                    </a:lnTo>
                    <a:lnTo>
                      <a:pt x="1947" y="160"/>
                    </a:lnTo>
                    <a:lnTo>
                      <a:pt x="1936" y="115"/>
                    </a:lnTo>
                    <a:lnTo>
                      <a:pt x="1923" y="73"/>
                    </a:lnTo>
                    <a:lnTo>
                      <a:pt x="1907" y="31"/>
                    </a:lnTo>
                    <a:lnTo>
                      <a:pt x="1896" y="14"/>
                    </a:lnTo>
                    <a:lnTo>
                      <a:pt x="1884" y="0"/>
                    </a:lnTo>
                    <a:lnTo>
                      <a:pt x="1901" y="44"/>
                    </a:lnTo>
                    <a:lnTo>
                      <a:pt x="1919" y="91"/>
                    </a:lnTo>
                    <a:lnTo>
                      <a:pt x="1932" y="139"/>
                    </a:lnTo>
                    <a:lnTo>
                      <a:pt x="1944" y="188"/>
                    </a:lnTo>
                    <a:lnTo>
                      <a:pt x="1953" y="236"/>
                    </a:lnTo>
                    <a:lnTo>
                      <a:pt x="1959" y="286"/>
                    </a:lnTo>
                    <a:lnTo>
                      <a:pt x="1963" y="338"/>
                    </a:lnTo>
                    <a:lnTo>
                      <a:pt x="1965" y="390"/>
                    </a:lnTo>
                    <a:lnTo>
                      <a:pt x="1963" y="438"/>
                    </a:lnTo>
                    <a:lnTo>
                      <a:pt x="1961" y="486"/>
                    </a:lnTo>
                    <a:lnTo>
                      <a:pt x="1955" y="534"/>
                    </a:lnTo>
                    <a:lnTo>
                      <a:pt x="1946" y="580"/>
                    </a:lnTo>
                    <a:lnTo>
                      <a:pt x="1936" y="626"/>
                    </a:lnTo>
                    <a:lnTo>
                      <a:pt x="1924" y="670"/>
                    </a:lnTo>
                    <a:lnTo>
                      <a:pt x="1909" y="714"/>
                    </a:lnTo>
                    <a:lnTo>
                      <a:pt x="1894" y="757"/>
                    </a:lnTo>
                    <a:lnTo>
                      <a:pt x="1903" y="745"/>
                    </a:lnTo>
                    <a:lnTo>
                      <a:pt x="1915" y="732"/>
                    </a:lnTo>
                    <a:lnTo>
                      <a:pt x="1928" y="691"/>
                    </a:lnTo>
                    <a:lnTo>
                      <a:pt x="1940" y="649"/>
                    </a:lnTo>
                    <a:lnTo>
                      <a:pt x="1951" y="609"/>
                    </a:lnTo>
                    <a:lnTo>
                      <a:pt x="1959" y="567"/>
                    </a:lnTo>
                    <a:lnTo>
                      <a:pt x="1967" y="522"/>
                    </a:lnTo>
                    <a:lnTo>
                      <a:pt x="1970" y="478"/>
                    </a:lnTo>
                    <a:lnTo>
                      <a:pt x="1974" y="434"/>
                    </a:lnTo>
                    <a:lnTo>
                      <a:pt x="1974" y="390"/>
                    </a:lnTo>
                    <a:close/>
                    <a:moveTo>
                      <a:pt x="61" y="43"/>
                    </a:moveTo>
                    <a:lnTo>
                      <a:pt x="48" y="83"/>
                    </a:lnTo>
                    <a:lnTo>
                      <a:pt x="34" y="125"/>
                    </a:lnTo>
                    <a:lnTo>
                      <a:pt x="25" y="167"/>
                    </a:lnTo>
                    <a:lnTo>
                      <a:pt x="15" y="211"/>
                    </a:lnTo>
                    <a:lnTo>
                      <a:pt x="7" y="256"/>
                    </a:lnTo>
                    <a:lnTo>
                      <a:pt x="4" y="300"/>
                    </a:lnTo>
                    <a:lnTo>
                      <a:pt x="0" y="344"/>
                    </a:lnTo>
                    <a:lnTo>
                      <a:pt x="0" y="390"/>
                    </a:lnTo>
                    <a:lnTo>
                      <a:pt x="0" y="421"/>
                    </a:lnTo>
                    <a:lnTo>
                      <a:pt x="2" y="453"/>
                    </a:lnTo>
                    <a:lnTo>
                      <a:pt x="4" y="484"/>
                    </a:lnTo>
                    <a:lnTo>
                      <a:pt x="7" y="515"/>
                    </a:lnTo>
                    <a:lnTo>
                      <a:pt x="17" y="576"/>
                    </a:lnTo>
                    <a:lnTo>
                      <a:pt x="30" y="634"/>
                    </a:lnTo>
                    <a:lnTo>
                      <a:pt x="46" y="693"/>
                    </a:lnTo>
                    <a:lnTo>
                      <a:pt x="67" y="749"/>
                    </a:lnTo>
                    <a:lnTo>
                      <a:pt x="90" y="805"/>
                    </a:lnTo>
                    <a:lnTo>
                      <a:pt x="117" y="856"/>
                    </a:lnTo>
                    <a:lnTo>
                      <a:pt x="134" y="880"/>
                    </a:lnTo>
                    <a:lnTo>
                      <a:pt x="153" y="901"/>
                    </a:lnTo>
                    <a:lnTo>
                      <a:pt x="136" y="872"/>
                    </a:lnTo>
                    <a:lnTo>
                      <a:pt x="121" y="843"/>
                    </a:lnTo>
                    <a:lnTo>
                      <a:pt x="105" y="814"/>
                    </a:lnTo>
                    <a:lnTo>
                      <a:pt x="92" y="784"/>
                    </a:lnTo>
                    <a:lnTo>
                      <a:pt x="78" y="753"/>
                    </a:lnTo>
                    <a:lnTo>
                      <a:pt x="67" y="722"/>
                    </a:lnTo>
                    <a:lnTo>
                      <a:pt x="57" y="691"/>
                    </a:lnTo>
                    <a:lnTo>
                      <a:pt x="48" y="659"/>
                    </a:lnTo>
                    <a:lnTo>
                      <a:pt x="38" y="626"/>
                    </a:lnTo>
                    <a:lnTo>
                      <a:pt x="30" y="593"/>
                    </a:lnTo>
                    <a:lnTo>
                      <a:pt x="25" y="561"/>
                    </a:lnTo>
                    <a:lnTo>
                      <a:pt x="19" y="528"/>
                    </a:lnTo>
                    <a:lnTo>
                      <a:pt x="15" y="494"/>
                    </a:lnTo>
                    <a:lnTo>
                      <a:pt x="11" y="459"/>
                    </a:lnTo>
                    <a:lnTo>
                      <a:pt x="9" y="425"/>
                    </a:lnTo>
                    <a:lnTo>
                      <a:pt x="9" y="390"/>
                    </a:lnTo>
                    <a:lnTo>
                      <a:pt x="11" y="338"/>
                    </a:lnTo>
                    <a:lnTo>
                      <a:pt x="15" y="288"/>
                    </a:lnTo>
                    <a:lnTo>
                      <a:pt x="21" y="238"/>
                    </a:lnTo>
                    <a:lnTo>
                      <a:pt x="30" y="190"/>
                    </a:lnTo>
                    <a:lnTo>
                      <a:pt x="42" y="142"/>
                    </a:lnTo>
                    <a:lnTo>
                      <a:pt x="55" y="94"/>
                    </a:lnTo>
                    <a:lnTo>
                      <a:pt x="71" y="48"/>
                    </a:lnTo>
                    <a:lnTo>
                      <a:pt x="88" y="4"/>
                    </a:lnTo>
                    <a:lnTo>
                      <a:pt x="76" y="23"/>
                    </a:lnTo>
                    <a:lnTo>
                      <a:pt x="61" y="43"/>
                    </a:lnTo>
                    <a:close/>
                  </a:path>
                </a:pathLst>
              </a:custGeom>
              <a:solidFill>
                <a:srgbClr val="EF95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45" name="Freeform 561">
                <a:extLst>
                  <a:ext uri="{FF2B5EF4-FFF2-40B4-BE49-F238E27FC236}">
                    <a16:creationId xmlns:a16="http://schemas.microsoft.com/office/drawing/2014/main" id="{FC6DF667-EEAD-4E6E-99DE-46D12AAA1A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8" y="2177"/>
                <a:ext cx="1966" cy="939"/>
              </a:xfrm>
              <a:custGeom>
                <a:avLst/>
                <a:gdLst>
                  <a:gd name="T0" fmla="*/ 1965 w 1966"/>
                  <a:gd name="T1" fmla="*/ 359 h 939"/>
                  <a:gd name="T2" fmla="*/ 1955 w 1966"/>
                  <a:gd name="T3" fmla="*/ 263 h 939"/>
                  <a:gd name="T4" fmla="*/ 1936 w 1966"/>
                  <a:gd name="T5" fmla="*/ 167 h 939"/>
                  <a:gd name="T6" fmla="*/ 1909 w 1966"/>
                  <a:gd name="T7" fmla="*/ 77 h 939"/>
                  <a:gd name="T8" fmla="*/ 1880 w 1966"/>
                  <a:gd name="T9" fmla="*/ 19 h 939"/>
                  <a:gd name="T10" fmla="*/ 1888 w 1966"/>
                  <a:gd name="T11" fmla="*/ 50 h 939"/>
                  <a:gd name="T12" fmla="*/ 1920 w 1966"/>
                  <a:gd name="T13" fmla="*/ 148 h 939"/>
                  <a:gd name="T14" fmla="*/ 1943 w 1966"/>
                  <a:gd name="T15" fmla="*/ 250 h 939"/>
                  <a:gd name="T16" fmla="*/ 1955 w 1966"/>
                  <a:gd name="T17" fmla="*/ 355 h 939"/>
                  <a:gd name="T18" fmla="*/ 1955 w 1966"/>
                  <a:gd name="T19" fmla="*/ 459 h 939"/>
                  <a:gd name="T20" fmla="*/ 1943 w 1966"/>
                  <a:gd name="T21" fmla="*/ 557 h 939"/>
                  <a:gd name="T22" fmla="*/ 1924 w 1966"/>
                  <a:gd name="T23" fmla="*/ 653 h 939"/>
                  <a:gd name="T24" fmla="*/ 1895 w 1966"/>
                  <a:gd name="T25" fmla="*/ 745 h 939"/>
                  <a:gd name="T26" fmla="*/ 1890 w 1966"/>
                  <a:gd name="T27" fmla="*/ 776 h 939"/>
                  <a:gd name="T28" fmla="*/ 1915 w 1966"/>
                  <a:gd name="T29" fmla="*/ 722 h 939"/>
                  <a:gd name="T30" fmla="*/ 1940 w 1966"/>
                  <a:gd name="T31" fmla="*/ 636 h 939"/>
                  <a:gd name="T32" fmla="*/ 1957 w 1966"/>
                  <a:gd name="T33" fmla="*/ 547 h 939"/>
                  <a:gd name="T34" fmla="*/ 1965 w 1966"/>
                  <a:gd name="T35" fmla="*/ 455 h 939"/>
                  <a:gd name="T36" fmla="*/ 71 w 1966"/>
                  <a:gd name="T37" fmla="*/ 44 h 939"/>
                  <a:gd name="T38" fmla="*/ 40 w 1966"/>
                  <a:gd name="T39" fmla="*/ 131 h 939"/>
                  <a:gd name="T40" fmla="*/ 19 w 1966"/>
                  <a:gd name="T41" fmla="*/ 221 h 939"/>
                  <a:gd name="T42" fmla="*/ 5 w 1966"/>
                  <a:gd name="T43" fmla="*/ 313 h 939"/>
                  <a:gd name="T44" fmla="*/ 0 w 1966"/>
                  <a:gd name="T45" fmla="*/ 409 h 939"/>
                  <a:gd name="T46" fmla="*/ 1 w 1966"/>
                  <a:gd name="T47" fmla="*/ 474 h 939"/>
                  <a:gd name="T48" fmla="*/ 9 w 1966"/>
                  <a:gd name="T49" fmla="*/ 540 h 939"/>
                  <a:gd name="T50" fmla="*/ 19 w 1966"/>
                  <a:gd name="T51" fmla="*/ 605 h 939"/>
                  <a:gd name="T52" fmla="*/ 34 w 1966"/>
                  <a:gd name="T53" fmla="*/ 666 h 939"/>
                  <a:gd name="T54" fmla="*/ 53 w 1966"/>
                  <a:gd name="T55" fmla="*/ 728 h 939"/>
                  <a:gd name="T56" fmla="*/ 74 w 1966"/>
                  <a:gd name="T57" fmla="*/ 785 h 939"/>
                  <a:gd name="T58" fmla="*/ 101 w 1966"/>
                  <a:gd name="T59" fmla="*/ 843 h 939"/>
                  <a:gd name="T60" fmla="*/ 130 w 1966"/>
                  <a:gd name="T61" fmla="*/ 899 h 939"/>
                  <a:gd name="T62" fmla="*/ 166 w 1966"/>
                  <a:gd name="T63" fmla="*/ 939 h 939"/>
                  <a:gd name="T64" fmla="*/ 132 w 1966"/>
                  <a:gd name="T65" fmla="*/ 879 h 939"/>
                  <a:gd name="T66" fmla="*/ 101 w 1966"/>
                  <a:gd name="T67" fmla="*/ 818 h 939"/>
                  <a:gd name="T68" fmla="*/ 74 w 1966"/>
                  <a:gd name="T69" fmla="*/ 755 h 939"/>
                  <a:gd name="T70" fmla="*/ 51 w 1966"/>
                  <a:gd name="T71" fmla="*/ 689 h 939"/>
                  <a:gd name="T72" fmla="*/ 34 w 1966"/>
                  <a:gd name="T73" fmla="*/ 622 h 939"/>
                  <a:gd name="T74" fmla="*/ 21 w 1966"/>
                  <a:gd name="T75" fmla="*/ 553 h 939"/>
                  <a:gd name="T76" fmla="*/ 13 w 1966"/>
                  <a:gd name="T77" fmla="*/ 482 h 939"/>
                  <a:gd name="T78" fmla="*/ 11 w 1966"/>
                  <a:gd name="T79" fmla="*/ 409 h 939"/>
                  <a:gd name="T80" fmla="*/ 17 w 1966"/>
                  <a:gd name="T81" fmla="*/ 302 h 939"/>
                  <a:gd name="T82" fmla="*/ 34 w 1966"/>
                  <a:gd name="T83" fmla="*/ 196 h 939"/>
                  <a:gd name="T84" fmla="*/ 63 w 1966"/>
                  <a:gd name="T85" fmla="*/ 96 h 939"/>
                  <a:gd name="T86" fmla="*/ 101 w 1966"/>
                  <a:gd name="T87" fmla="*/ 0 h 939"/>
                  <a:gd name="T88" fmla="*/ 71 w 1966"/>
                  <a:gd name="T89" fmla="*/ 44 h 93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966"/>
                  <a:gd name="T136" fmla="*/ 0 h 939"/>
                  <a:gd name="T137" fmla="*/ 1966 w 1966"/>
                  <a:gd name="T138" fmla="*/ 939 h 93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966" h="939">
                    <a:moveTo>
                      <a:pt x="1966" y="409"/>
                    </a:moveTo>
                    <a:lnTo>
                      <a:pt x="1965" y="359"/>
                    </a:lnTo>
                    <a:lnTo>
                      <a:pt x="1961" y="311"/>
                    </a:lnTo>
                    <a:lnTo>
                      <a:pt x="1955" y="263"/>
                    </a:lnTo>
                    <a:lnTo>
                      <a:pt x="1947" y="215"/>
                    </a:lnTo>
                    <a:lnTo>
                      <a:pt x="1936" y="167"/>
                    </a:lnTo>
                    <a:lnTo>
                      <a:pt x="1922" y="123"/>
                    </a:lnTo>
                    <a:lnTo>
                      <a:pt x="1909" y="77"/>
                    </a:lnTo>
                    <a:lnTo>
                      <a:pt x="1892" y="33"/>
                    </a:lnTo>
                    <a:lnTo>
                      <a:pt x="1880" y="19"/>
                    </a:lnTo>
                    <a:lnTo>
                      <a:pt x="1867" y="4"/>
                    </a:lnTo>
                    <a:lnTo>
                      <a:pt x="1888" y="50"/>
                    </a:lnTo>
                    <a:lnTo>
                      <a:pt x="1905" y="98"/>
                    </a:lnTo>
                    <a:lnTo>
                      <a:pt x="1920" y="148"/>
                    </a:lnTo>
                    <a:lnTo>
                      <a:pt x="1932" y="198"/>
                    </a:lnTo>
                    <a:lnTo>
                      <a:pt x="1943" y="250"/>
                    </a:lnTo>
                    <a:lnTo>
                      <a:pt x="1949" y="302"/>
                    </a:lnTo>
                    <a:lnTo>
                      <a:pt x="1955" y="355"/>
                    </a:lnTo>
                    <a:lnTo>
                      <a:pt x="1955" y="409"/>
                    </a:lnTo>
                    <a:lnTo>
                      <a:pt x="1955" y="459"/>
                    </a:lnTo>
                    <a:lnTo>
                      <a:pt x="1951" y="509"/>
                    </a:lnTo>
                    <a:lnTo>
                      <a:pt x="1943" y="557"/>
                    </a:lnTo>
                    <a:lnTo>
                      <a:pt x="1936" y="605"/>
                    </a:lnTo>
                    <a:lnTo>
                      <a:pt x="1924" y="653"/>
                    </a:lnTo>
                    <a:lnTo>
                      <a:pt x="1911" y="699"/>
                    </a:lnTo>
                    <a:lnTo>
                      <a:pt x="1895" y="745"/>
                    </a:lnTo>
                    <a:lnTo>
                      <a:pt x="1878" y="789"/>
                    </a:lnTo>
                    <a:lnTo>
                      <a:pt x="1890" y="776"/>
                    </a:lnTo>
                    <a:lnTo>
                      <a:pt x="1899" y="764"/>
                    </a:lnTo>
                    <a:lnTo>
                      <a:pt x="1915" y="722"/>
                    </a:lnTo>
                    <a:lnTo>
                      <a:pt x="1928" y="680"/>
                    </a:lnTo>
                    <a:lnTo>
                      <a:pt x="1940" y="636"/>
                    </a:lnTo>
                    <a:lnTo>
                      <a:pt x="1949" y="591"/>
                    </a:lnTo>
                    <a:lnTo>
                      <a:pt x="1957" y="547"/>
                    </a:lnTo>
                    <a:lnTo>
                      <a:pt x="1961" y="501"/>
                    </a:lnTo>
                    <a:lnTo>
                      <a:pt x="1965" y="455"/>
                    </a:lnTo>
                    <a:lnTo>
                      <a:pt x="1966" y="409"/>
                    </a:lnTo>
                    <a:close/>
                    <a:moveTo>
                      <a:pt x="71" y="44"/>
                    </a:moveTo>
                    <a:lnTo>
                      <a:pt x="55" y="87"/>
                    </a:lnTo>
                    <a:lnTo>
                      <a:pt x="40" y="131"/>
                    </a:lnTo>
                    <a:lnTo>
                      <a:pt x="28" y="175"/>
                    </a:lnTo>
                    <a:lnTo>
                      <a:pt x="19" y="221"/>
                    </a:lnTo>
                    <a:lnTo>
                      <a:pt x="11" y="267"/>
                    </a:lnTo>
                    <a:lnTo>
                      <a:pt x="5" y="313"/>
                    </a:lnTo>
                    <a:lnTo>
                      <a:pt x="1" y="361"/>
                    </a:lnTo>
                    <a:lnTo>
                      <a:pt x="0" y="409"/>
                    </a:lnTo>
                    <a:lnTo>
                      <a:pt x="1" y="442"/>
                    </a:lnTo>
                    <a:lnTo>
                      <a:pt x="1" y="474"/>
                    </a:lnTo>
                    <a:lnTo>
                      <a:pt x="5" y="507"/>
                    </a:lnTo>
                    <a:lnTo>
                      <a:pt x="9" y="540"/>
                    </a:lnTo>
                    <a:lnTo>
                      <a:pt x="13" y="572"/>
                    </a:lnTo>
                    <a:lnTo>
                      <a:pt x="19" y="605"/>
                    </a:lnTo>
                    <a:lnTo>
                      <a:pt x="26" y="636"/>
                    </a:lnTo>
                    <a:lnTo>
                      <a:pt x="34" y="666"/>
                    </a:lnTo>
                    <a:lnTo>
                      <a:pt x="44" y="697"/>
                    </a:lnTo>
                    <a:lnTo>
                      <a:pt x="53" y="728"/>
                    </a:lnTo>
                    <a:lnTo>
                      <a:pt x="63" y="756"/>
                    </a:lnTo>
                    <a:lnTo>
                      <a:pt x="74" y="785"/>
                    </a:lnTo>
                    <a:lnTo>
                      <a:pt x="88" y="814"/>
                    </a:lnTo>
                    <a:lnTo>
                      <a:pt x="101" y="843"/>
                    </a:lnTo>
                    <a:lnTo>
                      <a:pt x="115" y="870"/>
                    </a:lnTo>
                    <a:lnTo>
                      <a:pt x="130" y="899"/>
                    </a:lnTo>
                    <a:lnTo>
                      <a:pt x="147" y="918"/>
                    </a:lnTo>
                    <a:lnTo>
                      <a:pt x="166" y="939"/>
                    </a:lnTo>
                    <a:lnTo>
                      <a:pt x="149" y="908"/>
                    </a:lnTo>
                    <a:lnTo>
                      <a:pt x="132" y="879"/>
                    </a:lnTo>
                    <a:lnTo>
                      <a:pt x="117" y="849"/>
                    </a:lnTo>
                    <a:lnTo>
                      <a:pt x="101" y="818"/>
                    </a:lnTo>
                    <a:lnTo>
                      <a:pt x="86" y="787"/>
                    </a:lnTo>
                    <a:lnTo>
                      <a:pt x="74" y="755"/>
                    </a:lnTo>
                    <a:lnTo>
                      <a:pt x="63" y="722"/>
                    </a:lnTo>
                    <a:lnTo>
                      <a:pt x="51" y="689"/>
                    </a:lnTo>
                    <a:lnTo>
                      <a:pt x="42" y="657"/>
                    </a:lnTo>
                    <a:lnTo>
                      <a:pt x="34" y="622"/>
                    </a:lnTo>
                    <a:lnTo>
                      <a:pt x="26" y="588"/>
                    </a:lnTo>
                    <a:lnTo>
                      <a:pt x="21" y="553"/>
                    </a:lnTo>
                    <a:lnTo>
                      <a:pt x="17" y="516"/>
                    </a:lnTo>
                    <a:lnTo>
                      <a:pt x="13" y="482"/>
                    </a:lnTo>
                    <a:lnTo>
                      <a:pt x="11" y="445"/>
                    </a:lnTo>
                    <a:lnTo>
                      <a:pt x="11" y="409"/>
                    </a:lnTo>
                    <a:lnTo>
                      <a:pt x="11" y="355"/>
                    </a:lnTo>
                    <a:lnTo>
                      <a:pt x="17" y="302"/>
                    </a:lnTo>
                    <a:lnTo>
                      <a:pt x="24" y="248"/>
                    </a:lnTo>
                    <a:lnTo>
                      <a:pt x="34" y="196"/>
                    </a:lnTo>
                    <a:lnTo>
                      <a:pt x="47" y="146"/>
                    </a:lnTo>
                    <a:lnTo>
                      <a:pt x="63" y="96"/>
                    </a:lnTo>
                    <a:lnTo>
                      <a:pt x="80" y="48"/>
                    </a:lnTo>
                    <a:lnTo>
                      <a:pt x="101" y="0"/>
                    </a:lnTo>
                    <a:lnTo>
                      <a:pt x="86" y="21"/>
                    </a:lnTo>
                    <a:lnTo>
                      <a:pt x="71" y="44"/>
                    </a:lnTo>
                    <a:close/>
                  </a:path>
                </a:pathLst>
              </a:custGeom>
              <a:solidFill>
                <a:srgbClr val="F096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46" name="Freeform 562">
                <a:extLst>
                  <a:ext uri="{FF2B5EF4-FFF2-40B4-BE49-F238E27FC236}">
                    <a16:creationId xmlns:a16="http://schemas.microsoft.com/office/drawing/2014/main" id="{BEE21848-E789-4E50-B71B-970A5A067CB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3" y="2152"/>
                <a:ext cx="1956" cy="979"/>
              </a:xfrm>
              <a:custGeom>
                <a:avLst/>
                <a:gdLst>
                  <a:gd name="T0" fmla="*/ 1954 w 1956"/>
                  <a:gd name="T1" fmla="*/ 382 h 979"/>
                  <a:gd name="T2" fmla="*/ 1944 w 1956"/>
                  <a:gd name="T3" fmla="*/ 280 h 979"/>
                  <a:gd name="T4" fmla="*/ 1923 w 1956"/>
                  <a:gd name="T5" fmla="*/ 183 h 979"/>
                  <a:gd name="T6" fmla="*/ 1892 w 1956"/>
                  <a:gd name="T7" fmla="*/ 88 h 979"/>
                  <a:gd name="T8" fmla="*/ 1862 w 1956"/>
                  <a:gd name="T9" fmla="*/ 29 h 979"/>
                  <a:gd name="T10" fmla="*/ 1871 w 1956"/>
                  <a:gd name="T11" fmla="*/ 62 h 979"/>
                  <a:gd name="T12" fmla="*/ 1908 w 1956"/>
                  <a:gd name="T13" fmla="*/ 163 h 979"/>
                  <a:gd name="T14" fmla="*/ 1931 w 1956"/>
                  <a:gd name="T15" fmla="*/ 269 h 979"/>
                  <a:gd name="T16" fmla="*/ 1944 w 1956"/>
                  <a:gd name="T17" fmla="*/ 378 h 979"/>
                  <a:gd name="T18" fmla="*/ 1944 w 1956"/>
                  <a:gd name="T19" fmla="*/ 486 h 979"/>
                  <a:gd name="T20" fmla="*/ 1933 w 1956"/>
                  <a:gd name="T21" fmla="*/ 588 h 979"/>
                  <a:gd name="T22" fmla="*/ 1912 w 1956"/>
                  <a:gd name="T23" fmla="*/ 687 h 979"/>
                  <a:gd name="T24" fmla="*/ 1881 w 1956"/>
                  <a:gd name="T25" fmla="*/ 781 h 979"/>
                  <a:gd name="T26" fmla="*/ 1873 w 1956"/>
                  <a:gd name="T27" fmla="*/ 814 h 979"/>
                  <a:gd name="T28" fmla="*/ 1900 w 1956"/>
                  <a:gd name="T29" fmla="*/ 758 h 979"/>
                  <a:gd name="T30" fmla="*/ 1927 w 1956"/>
                  <a:gd name="T31" fmla="*/ 670 h 979"/>
                  <a:gd name="T32" fmla="*/ 1946 w 1956"/>
                  <a:gd name="T33" fmla="*/ 578 h 979"/>
                  <a:gd name="T34" fmla="*/ 1954 w 1956"/>
                  <a:gd name="T35" fmla="*/ 482 h 979"/>
                  <a:gd name="T36" fmla="*/ 79 w 1956"/>
                  <a:gd name="T37" fmla="*/ 48 h 979"/>
                  <a:gd name="T38" fmla="*/ 46 w 1956"/>
                  <a:gd name="T39" fmla="*/ 138 h 979"/>
                  <a:gd name="T40" fmla="*/ 21 w 1956"/>
                  <a:gd name="T41" fmla="*/ 234 h 979"/>
                  <a:gd name="T42" fmla="*/ 6 w 1956"/>
                  <a:gd name="T43" fmla="*/ 332 h 979"/>
                  <a:gd name="T44" fmla="*/ 0 w 1956"/>
                  <a:gd name="T45" fmla="*/ 434 h 979"/>
                  <a:gd name="T46" fmla="*/ 2 w 1956"/>
                  <a:gd name="T47" fmla="*/ 503 h 979"/>
                  <a:gd name="T48" fmla="*/ 10 w 1956"/>
                  <a:gd name="T49" fmla="*/ 572 h 979"/>
                  <a:gd name="T50" fmla="*/ 21 w 1956"/>
                  <a:gd name="T51" fmla="*/ 637 h 979"/>
                  <a:gd name="T52" fmla="*/ 39 w 1956"/>
                  <a:gd name="T53" fmla="*/ 703 h 979"/>
                  <a:gd name="T54" fmla="*/ 58 w 1956"/>
                  <a:gd name="T55" fmla="*/ 766 h 979"/>
                  <a:gd name="T56" fmla="*/ 83 w 1956"/>
                  <a:gd name="T57" fmla="*/ 828 h 979"/>
                  <a:gd name="T58" fmla="*/ 112 w 1956"/>
                  <a:gd name="T59" fmla="*/ 887 h 979"/>
                  <a:gd name="T60" fmla="*/ 144 w 1956"/>
                  <a:gd name="T61" fmla="*/ 945 h 979"/>
                  <a:gd name="T62" fmla="*/ 179 w 1956"/>
                  <a:gd name="T63" fmla="*/ 979 h 979"/>
                  <a:gd name="T64" fmla="*/ 142 w 1956"/>
                  <a:gd name="T65" fmla="*/ 920 h 979"/>
                  <a:gd name="T66" fmla="*/ 108 w 1956"/>
                  <a:gd name="T67" fmla="*/ 858 h 979"/>
                  <a:gd name="T68" fmla="*/ 79 w 1956"/>
                  <a:gd name="T69" fmla="*/ 793 h 979"/>
                  <a:gd name="T70" fmla="*/ 56 w 1956"/>
                  <a:gd name="T71" fmla="*/ 724 h 979"/>
                  <a:gd name="T72" fmla="*/ 37 w 1956"/>
                  <a:gd name="T73" fmla="*/ 655 h 979"/>
                  <a:gd name="T74" fmla="*/ 21 w 1956"/>
                  <a:gd name="T75" fmla="*/ 584 h 979"/>
                  <a:gd name="T76" fmla="*/ 14 w 1956"/>
                  <a:gd name="T77" fmla="*/ 509 h 979"/>
                  <a:gd name="T78" fmla="*/ 10 w 1956"/>
                  <a:gd name="T79" fmla="*/ 434 h 979"/>
                  <a:gd name="T80" fmla="*/ 18 w 1956"/>
                  <a:gd name="T81" fmla="*/ 319 h 979"/>
                  <a:gd name="T82" fmla="*/ 37 w 1956"/>
                  <a:gd name="T83" fmla="*/ 207 h 979"/>
                  <a:gd name="T84" fmla="*/ 69 w 1956"/>
                  <a:gd name="T85" fmla="*/ 102 h 979"/>
                  <a:gd name="T86" fmla="*/ 113 w 1956"/>
                  <a:gd name="T87" fmla="*/ 0 h 979"/>
                  <a:gd name="T88" fmla="*/ 79 w 1956"/>
                  <a:gd name="T89" fmla="*/ 48 h 97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956"/>
                  <a:gd name="T136" fmla="*/ 0 h 979"/>
                  <a:gd name="T137" fmla="*/ 1956 w 1956"/>
                  <a:gd name="T138" fmla="*/ 979 h 97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956" h="979">
                    <a:moveTo>
                      <a:pt x="1956" y="434"/>
                    </a:moveTo>
                    <a:lnTo>
                      <a:pt x="1954" y="382"/>
                    </a:lnTo>
                    <a:lnTo>
                      <a:pt x="1950" y="330"/>
                    </a:lnTo>
                    <a:lnTo>
                      <a:pt x="1944" y="280"/>
                    </a:lnTo>
                    <a:lnTo>
                      <a:pt x="1935" y="232"/>
                    </a:lnTo>
                    <a:lnTo>
                      <a:pt x="1923" y="183"/>
                    </a:lnTo>
                    <a:lnTo>
                      <a:pt x="1910" y="135"/>
                    </a:lnTo>
                    <a:lnTo>
                      <a:pt x="1892" y="88"/>
                    </a:lnTo>
                    <a:lnTo>
                      <a:pt x="1875" y="44"/>
                    </a:lnTo>
                    <a:lnTo>
                      <a:pt x="1862" y="29"/>
                    </a:lnTo>
                    <a:lnTo>
                      <a:pt x="1850" y="14"/>
                    </a:lnTo>
                    <a:lnTo>
                      <a:pt x="1871" y="62"/>
                    </a:lnTo>
                    <a:lnTo>
                      <a:pt x="1890" y="112"/>
                    </a:lnTo>
                    <a:lnTo>
                      <a:pt x="1908" y="163"/>
                    </a:lnTo>
                    <a:lnTo>
                      <a:pt x="1921" y="215"/>
                    </a:lnTo>
                    <a:lnTo>
                      <a:pt x="1931" y="269"/>
                    </a:lnTo>
                    <a:lnTo>
                      <a:pt x="1938" y="323"/>
                    </a:lnTo>
                    <a:lnTo>
                      <a:pt x="1944" y="378"/>
                    </a:lnTo>
                    <a:lnTo>
                      <a:pt x="1946" y="434"/>
                    </a:lnTo>
                    <a:lnTo>
                      <a:pt x="1944" y="486"/>
                    </a:lnTo>
                    <a:lnTo>
                      <a:pt x="1940" y="538"/>
                    </a:lnTo>
                    <a:lnTo>
                      <a:pt x="1933" y="588"/>
                    </a:lnTo>
                    <a:lnTo>
                      <a:pt x="1923" y="637"/>
                    </a:lnTo>
                    <a:lnTo>
                      <a:pt x="1912" y="687"/>
                    </a:lnTo>
                    <a:lnTo>
                      <a:pt x="1898" y="735"/>
                    </a:lnTo>
                    <a:lnTo>
                      <a:pt x="1881" y="781"/>
                    </a:lnTo>
                    <a:lnTo>
                      <a:pt x="1862" y="828"/>
                    </a:lnTo>
                    <a:lnTo>
                      <a:pt x="1873" y="814"/>
                    </a:lnTo>
                    <a:lnTo>
                      <a:pt x="1885" y="801"/>
                    </a:lnTo>
                    <a:lnTo>
                      <a:pt x="1900" y="758"/>
                    </a:lnTo>
                    <a:lnTo>
                      <a:pt x="1915" y="714"/>
                    </a:lnTo>
                    <a:lnTo>
                      <a:pt x="1927" y="670"/>
                    </a:lnTo>
                    <a:lnTo>
                      <a:pt x="1937" y="624"/>
                    </a:lnTo>
                    <a:lnTo>
                      <a:pt x="1946" y="578"/>
                    </a:lnTo>
                    <a:lnTo>
                      <a:pt x="1952" y="530"/>
                    </a:lnTo>
                    <a:lnTo>
                      <a:pt x="1954" y="482"/>
                    </a:lnTo>
                    <a:lnTo>
                      <a:pt x="1956" y="434"/>
                    </a:lnTo>
                    <a:close/>
                    <a:moveTo>
                      <a:pt x="79" y="48"/>
                    </a:moveTo>
                    <a:lnTo>
                      <a:pt x="62" y="92"/>
                    </a:lnTo>
                    <a:lnTo>
                      <a:pt x="46" y="138"/>
                    </a:lnTo>
                    <a:lnTo>
                      <a:pt x="33" y="186"/>
                    </a:lnTo>
                    <a:lnTo>
                      <a:pt x="21" y="234"/>
                    </a:lnTo>
                    <a:lnTo>
                      <a:pt x="12" y="282"/>
                    </a:lnTo>
                    <a:lnTo>
                      <a:pt x="6" y="332"/>
                    </a:lnTo>
                    <a:lnTo>
                      <a:pt x="2" y="382"/>
                    </a:lnTo>
                    <a:lnTo>
                      <a:pt x="0" y="434"/>
                    </a:lnTo>
                    <a:lnTo>
                      <a:pt x="0" y="469"/>
                    </a:lnTo>
                    <a:lnTo>
                      <a:pt x="2" y="503"/>
                    </a:lnTo>
                    <a:lnTo>
                      <a:pt x="6" y="538"/>
                    </a:lnTo>
                    <a:lnTo>
                      <a:pt x="10" y="572"/>
                    </a:lnTo>
                    <a:lnTo>
                      <a:pt x="16" y="605"/>
                    </a:lnTo>
                    <a:lnTo>
                      <a:pt x="21" y="637"/>
                    </a:lnTo>
                    <a:lnTo>
                      <a:pt x="29" y="670"/>
                    </a:lnTo>
                    <a:lnTo>
                      <a:pt x="39" y="703"/>
                    </a:lnTo>
                    <a:lnTo>
                      <a:pt x="48" y="735"/>
                    </a:lnTo>
                    <a:lnTo>
                      <a:pt x="58" y="766"/>
                    </a:lnTo>
                    <a:lnTo>
                      <a:pt x="69" y="797"/>
                    </a:lnTo>
                    <a:lnTo>
                      <a:pt x="83" y="828"/>
                    </a:lnTo>
                    <a:lnTo>
                      <a:pt x="96" y="858"/>
                    </a:lnTo>
                    <a:lnTo>
                      <a:pt x="112" y="887"/>
                    </a:lnTo>
                    <a:lnTo>
                      <a:pt x="127" y="916"/>
                    </a:lnTo>
                    <a:lnTo>
                      <a:pt x="144" y="945"/>
                    </a:lnTo>
                    <a:lnTo>
                      <a:pt x="161" y="962"/>
                    </a:lnTo>
                    <a:lnTo>
                      <a:pt x="179" y="979"/>
                    </a:lnTo>
                    <a:lnTo>
                      <a:pt x="160" y="950"/>
                    </a:lnTo>
                    <a:lnTo>
                      <a:pt x="142" y="920"/>
                    </a:lnTo>
                    <a:lnTo>
                      <a:pt x="125" y="889"/>
                    </a:lnTo>
                    <a:lnTo>
                      <a:pt x="108" y="858"/>
                    </a:lnTo>
                    <a:lnTo>
                      <a:pt x="92" y="826"/>
                    </a:lnTo>
                    <a:lnTo>
                      <a:pt x="79" y="793"/>
                    </a:lnTo>
                    <a:lnTo>
                      <a:pt x="67" y="758"/>
                    </a:lnTo>
                    <a:lnTo>
                      <a:pt x="56" y="724"/>
                    </a:lnTo>
                    <a:lnTo>
                      <a:pt x="44" y="689"/>
                    </a:lnTo>
                    <a:lnTo>
                      <a:pt x="37" y="655"/>
                    </a:lnTo>
                    <a:lnTo>
                      <a:pt x="29" y="618"/>
                    </a:lnTo>
                    <a:lnTo>
                      <a:pt x="21" y="584"/>
                    </a:lnTo>
                    <a:lnTo>
                      <a:pt x="18" y="545"/>
                    </a:lnTo>
                    <a:lnTo>
                      <a:pt x="14" y="509"/>
                    </a:lnTo>
                    <a:lnTo>
                      <a:pt x="12" y="472"/>
                    </a:lnTo>
                    <a:lnTo>
                      <a:pt x="10" y="434"/>
                    </a:lnTo>
                    <a:lnTo>
                      <a:pt x="12" y="376"/>
                    </a:lnTo>
                    <a:lnTo>
                      <a:pt x="18" y="319"/>
                    </a:lnTo>
                    <a:lnTo>
                      <a:pt x="25" y="263"/>
                    </a:lnTo>
                    <a:lnTo>
                      <a:pt x="37" y="207"/>
                    </a:lnTo>
                    <a:lnTo>
                      <a:pt x="52" y="154"/>
                    </a:lnTo>
                    <a:lnTo>
                      <a:pt x="69" y="102"/>
                    </a:lnTo>
                    <a:lnTo>
                      <a:pt x="90" y="50"/>
                    </a:lnTo>
                    <a:lnTo>
                      <a:pt x="113" y="0"/>
                    </a:lnTo>
                    <a:lnTo>
                      <a:pt x="96" y="23"/>
                    </a:lnTo>
                    <a:lnTo>
                      <a:pt x="79" y="48"/>
                    </a:lnTo>
                    <a:close/>
                  </a:path>
                </a:pathLst>
              </a:custGeom>
              <a:solidFill>
                <a:srgbClr val="F096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47" name="Freeform 563">
                <a:extLst>
                  <a:ext uri="{FF2B5EF4-FFF2-40B4-BE49-F238E27FC236}">
                    <a16:creationId xmlns:a16="http://schemas.microsoft.com/office/drawing/2014/main" id="{4D2E8788-9835-49D5-95A1-FD58D3B5BAB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9" y="2127"/>
                <a:ext cx="1944" cy="1020"/>
              </a:xfrm>
              <a:custGeom>
                <a:avLst/>
                <a:gdLst>
                  <a:gd name="T0" fmla="*/ 1944 w 1944"/>
                  <a:gd name="T1" fmla="*/ 405 h 1020"/>
                  <a:gd name="T2" fmla="*/ 1932 w 1944"/>
                  <a:gd name="T3" fmla="*/ 300 h 1020"/>
                  <a:gd name="T4" fmla="*/ 1909 w 1944"/>
                  <a:gd name="T5" fmla="*/ 198 h 1020"/>
                  <a:gd name="T6" fmla="*/ 1877 w 1944"/>
                  <a:gd name="T7" fmla="*/ 100 h 1020"/>
                  <a:gd name="T8" fmla="*/ 1844 w 1944"/>
                  <a:gd name="T9" fmla="*/ 39 h 1020"/>
                  <a:gd name="T10" fmla="*/ 1854 w 1944"/>
                  <a:gd name="T11" fmla="*/ 73 h 1020"/>
                  <a:gd name="T12" fmla="*/ 1892 w 1944"/>
                  <a:gd name="T13" fmla="*/ 177 h 1020"/>
                  <a:gd name="T14" fmla="*/ 1919 w 1944"/>
                  <a:gd name="T15" fmla="*/ 286 h 1020"/>
                  <a:gd name="T16" fmla="*/ 1932 w 1944"/>
                  <a:gd name="T17" fmla="*/ 401 h 1020"/>
                  <a:gd name="T18" fmla="*/ 1932 w 1944"/>
                  <a:gd name="T19" fmla="*/ 513 h 1020"/>
                  <a:gd name="T20" fmla="*/ 1921 w 1944"/>
                  <a:gd name="T21" fmla="*/ 618 h 1020"/>
                  <a:gd name="T22" fmla="*/ 1898 w 1944"/>
                  <a:gd name="T23" fmla="*/ 720 h 1020"/>
                  <a:gd name="T24" fmla="*/ 1865 w 1944"/>
                  <a:gd name="T25" fmla="*/ 818 h 1020"/>
                  <a:gd name="T26" fmla="*/ 1848 w 1944"/>
                  <a:gd name="T27" fmla="*/ 862 h 1020"/>
                  <a:gd name="T28" fmla="*/ 1858 w 1944"/>
                  <a:gd name="T29" fmla="*/ 849 h 1020"/>
                  <a:gd name="T30" fmla="*/ 1884 w 1944"/>
                  <a:gd name="T31" fmla="*/ 795 h 1020"/>
                  <a:gd name="T32" fmla="*/ 1913 w 1944"/>
                  <a:gd name="T33" fmla="*/ 703 h 1020"/>
                  <a:gd name="T34" fmla="*/ 1932 w 1944"/>
                  <a:gd name="T35" fmla="*/ 607 h 1020"/>
                  <a:gd name="T36" fmla="*/ 1944 w 1944"/>
                  <a:gd name="T37" fmla="*/ 509 h 1020"/>
                  <a:gd name="T38" fmla="*/ 90 w 1944"/>
                  <a:gd name="T39" fmla="*/ 50 h 1020"/>
                  <a:gd name="T40" fmla="*/ 52 w 1944"/>
                  <a:gd name="T41" fmla="*/ 146 h 1020"/>
                  <a:gd name="T42" fmla="*/ 23 w 1944"/>
                  <a:gd name="T43" fmla="*/ 246 h 1020"/>
                  <a:gd name="T44" fmla="*/ 6 w 1944"/>
                  <a:gd name="T45" fmla="*/ 352 h 1020"/>
                  <a:gd name="T46" fmla="*/ 0 w 1944"/>
                  <a:gd name="T47" fmla="*/ 459 h 1020"/>
                  <a:gd name="T48" fmla="*/ 2 w 1944"/>
                  <a:gd name="T49" fmla="*/ 532 h 1020"/>
                  <a:gd name="T50" fmla="*/ 10 w 1944"/>
                  <a:gd name="T51" fmla="*/ 603 h 1020"/>
                  <a:gd name="T52" fmla="*/ 23 w 1944"/>
                  <a:gd name="T53" fmla="*/ 672 h 1020"/>
                  <a:gd name="T54" fmla="*/ 40 w 1944"/>
                  <a:gd name="T55" fmla="*/ 739 h 1020"/>
                  <a:gd name="T56" fmla="*/ 63 w 1944"/>
                  <a:gd name="T57" fmla="*/ 805 h 1020"/>
                  <a:gd name="T58" fmla="*/ 90 w 1944"/>
                  <a:gd name="T59" fmla="*/ 868 h 1020"/>
                  <a:gd name="T60" fmla="*/ 121 w 1944"/>
                  <a:gd name="T61" fmla="*/ 929 h 1020"/>
                  <a:gd name="T62" fmla="*/ 155 w 1944"/>
                  <a:gd name="T63" fmla="*/ 989 h 1020"/>
                  <a:gd name="T64" fmla="*/ 190 w 1944"/>
                  <a:gd name="T65" fmla="*/ 1020 h 1020"/>
                  <a:gd name="T66" fmla="*/ 150 w 1944"/>
                  <a:gd name="T67" fmla="*/ 958 h 1020"/>
                  <a:gd name="T68" fmla="*/ 113 w 1944"/>
                  <a:gd name="T69" fmla="*/ 895 h 1020"/>
                  <a:gd name="T70" fmla="*/ 83 w 1944"/>
                  <a:gd name="T71" fmla="*/ 828 h 1020"/>
                  <a:gd name="T72" fmla="*/ 58 w 1944"/>
                  <a:gd name="T73" fmla="*/ 758 h 1020"/>
                  <a:gd name="T74" fmla="*/ 36 w 1944"/>
                  <a:gd name="T75" fmla="*/ 687 h 1020"/>
                  <a:gd name="T76" fmla="*/ 21 w 1944"/>
                  <a:gd name="T77" fmla="*/ 613 h 1020"/>
                  <a:gd name="T78" fmla="*/ 13 w 1944"/>
                  <a:gd name="T79" fmla="*/ 536 h 1020"/>
                  <a:gd name="T80" fmla="*/ 10 w 1944"/>
                  <a:gd name="T81" fmla="*/ 459 h 1020"/>
                  <a:gd name="T82" fmla="*/ 12 w 1944"/>
                  <a:gd name="T83" fmla="*/ 398 h 1020"/>
                  <a:gd name="T84" fmla="*/ 17 w 1944"/>
                  <a:gd name="T85" fmla="*/ 336 h 1020"/>
                  <a:gd name="T86" fmla="*/ 40 w 1944"/>
                  <a:gd name="T87" fmla="*/ 219 h 1020"/>
                  <a:gd name="T88" fmla="*/ 77 w 1944"/>
                  <a:gd name="T89" fmla="*/ 106 h 1020"/>
                  <a:gd name="T90" fmla="*/ 127 w 1944"/>
                  <a:gd name="T91" fmla="*/ 0 h 1020"/>
                  <a:gd name="T92" fmla="*/ 90 w 1944"/>
                  <a:gd name="T93" fmla="*/ 50 h 102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944"/>
                  <a:gd name="T142" fmla="*/ 0 h 1020"/>
                  <a:gd name="T143" fmla="*/ 1944 w 1944"/>
                  <a:gd name="T144" fmla="*/ 1020 h 1020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944" h="1020">
                    <a:moveTo>
                      <a:pt x="1944" y="459"/>
                    </a:moveTo>
                    <a:lnTo>
                      <a:pt x="1944" y="405"/>
                    </a:lnTo>
                    <a:lnTo>
                      <a:pt x="1938" y="352"/>
                    </a:lnTo>
                    <a:lnTo>
                      <a:pt x="1932" y="300"/>
                    </a:lnTo>
                    <a:lnTo>
                      <a:pt x="1921" y="248"/>
                    </a:lnTo>
                    <a:lnTo>
                      <a:pt x="1909" y="198"/>
                    </a:lnTo>
                    <a:lnTo>
                      <a:pt x="1894" y="148"/>
                    </a:lnTo>
                    <a:lnTo>
                      <a:pt x="1877" y="100"/>
                    </a:lnTo>
                    <a:lnTo>
                      <a:pt x="1856" y="54"/>
                    </a:lnTo>
                    <a:lnTo>
                      <a:pt x="1844" y="39"/>
                    </a:lnTo>
                    <a:lnTo>
                      <a:pt x="1831" y="23"/>
                    </a:lnTo>
                    <a:lnTo>
                      <a:pt x="1854" y="73"/>
                    </a:lnTo>
                    <a:lnTo>
                      <a:pt x="1875" y="125"/>
                    </a:lnTo>
                    <a:lnTo>
                      <a:pt x="1892" y="177"/>
                    </a:lnTo>
                    <a:lnTo>
                      <a:pt x="1908" y="231"/>
                    </a:lnTo>
                    <a:lnTo>
                      <a:pt x="1919" y="286"/>
                    </a:lnTo>
                    <a:lnTo>
                      <a:pt x="1927" y="344"/>
                    </a:lnTo>
                    <a:lnTo>
                      <a:pt x="1932" y="401"/>
                    </a:lnTo>
                    <a:lnTo>
                      <a:pt x="1934" y="459"/>
                    </a:lnTo>
                    <a:lnTo>
                      <a:pt x="1932" y="513"/>
                    </a:lnTo>
                    <a:lnTo>
                      <a:pt x="1929" y="566"/>
                    </a:lnTo>
                    <a:lnTo>
                      <a:pt x="1921" y="618"/>
                    </a:lnTo>
                    <a:lnTo>
                      <a:pt x="1911" y="670"/>
                    </a:lnTo>
                    <a:lnTo>
                      <a:pt x="1898" y="720"/>
                    </a:lnTo>
                    <a:lnTo>
                      <a:pt x="1883" y="770"/>
                    </a:lnTo>
                    <a:lnTo>
                      <a:pt x="1865" y="818"/>
                    </a:lnTo>
                    <a:lnTo>
                      <a:pt x="1844" y="864"/>
                    </a:lnTo>
                    <a:lnTo>
                      <a:pt x="1848" y="862"/>
                    </a:lnTo>
                    <a:lnTo>
                      <a:pt x="1850" y="860"/>
                    </a:lnTo>
                    <a:lnTo>
                      <a:pt x="1858" y="849"/>
                    </a:lnTo>
                    <a:lnTo>
                      <a:pt x="1867" y="839"/>
                    </a:lnTo>
                    <a:lnTo>
                      <a:pt x="1884" y="795"/>
                    </a:lnTo>
                    <a:lnTo>
                      <a:pt x="1900" y="749"/>
                    </a:lnTo>
                    <a:lnTo>
                      <a:pt x="1913" y="703"/>
                    </a:lnTo>
                    <a:lnTo>
                      <a:pt x="1925" y="655"/>
                    </a:lnTo>
                    <a:lnTo>
                      <a:pt x="1932" y="607"/>
                    </a:lnTo>
                    <a:lnTo>
                      <a:pt x="1940" y="559"/>
                    </a:lnTo>
                    <a:lnTo>
                      <a:pt x="1944" y="509"/>
                    </a:lnTo>
                    <a:lnTo>
                      <a:pt x="1944" y="459"/>
                    </a:lnTo>
                    <a:close/>
                    <a:moveTo>
                      <a:pt x="90" y="50"/>
                    </a:moveTo>
                    <a:lnTo>
                      <a:pt x="69" y="98"/>
                    </a:lnTo>
                    <a:lnTo>
                      <a:pt x="52" y="146"/>
                    </a:lnTo>
                    <a:lnTo>
                      <a:pt x="36" y="196"/>
                    </a:lnTo>
                    <a:lnTo>
                      <a:pt x="23" y="246"/>
                    </a:lnTo>
                    <a:lnTo>
                      <a:pt x="13" y="298"/>
                    </a:lnTo>
                    <a:lnTo>
                      <a:pt x="6" y="352"/>
                    </a:lnTo>
                    <a:lnTo>
                      <a:pt x="0" y="405"/>
                    </a:lnTo>
                    <a:lnTo>
                      <a:pt x="0" y="459"/>
                    </a:lnTo>
                    <a:lnTo>
                      <a:pt x="0" y="495"/>
                    </a:lnTo>
                    <a:lnTo>
                      <a:pt x="2" y="532"/>
                    </a:lnTo>
                    <a:lnTo>
                      <a:pt x="6" y="566"/>
                    </a:lnTo>
                    <a:lnTo>
                      <a:pt x="10" y="603"/>
                    </a:lnTo>
                    <a:lnTo>
                      <a:pt x="15" y="638"/>
                    </a:lnTo>
                    <a:lnTo>
                      <a:pt x="23" y="672"/>
                    </a:lnTo>
                    <a:lnTo>
                      <a:pt x="31" y="707"/>
                    </a:lnTo>
                    <a:lnTo>
                      <a:pt x="40" y="739"/>
                    </a:lnTo>
                    <a:lnTo>
                      <a:pt x="52" y="772"/>
                    </a:lnTo>
                    <a:lnTo>
                      <a:pt x="63" y="805"/>
                    </a:lnTo>
                    <a:lnTo>
                      <a:pt x="75" y="837"/>
                    </a:lnTo>
                    <a:lnTo>
                      <a:pt x="90" y="868"/>
                    </a:lnTo>
                    <a:lnTo>
                      <a:pt x="106" y="899"/>
                    </a:lnTo>
                    <a:lnTo>
                      <a:pt x="121" y="929"/>
                    </a:lnTo>
                    <a:lnTo>
                      <a:pt x="138" y="958"/>
                    </a:lnTo>
                    <a:lnTo>
                      <a:pt x="155" y="989"/>
                    </a:lnTo>
                    <a:lnTo>
                      <a:pt x="173" y="1004"/>
                    </a:lnTo>
                    <a:lnTo>
                      <a:pt x="190" y="1020"/>
                    </a:lnTo>
                    <a:lnTo>
                      <a:pt x="169" y="989"/>
                    </a:lnTo>
                    <a:lnTo>
                      <a:pt x="150" y="958"/>
                    </a:lnTo>
                    <a:lnTo>
                      <a:pt x="131" y="927"/>
                    </a:lnTo>
                    <a:lnTo>
                      <a:pt x="113" y="895"/>
                    </a:lnTo>
                    <a:lnTo>
                      <a:pt x="98" y="862"/>
                    </a:lnTo>
                    <a:lnTo>
                      <a:pt x="83" y="828"/>
                    </a:lnTo>
                    <a:lnTo>
                      <a:pt x="69" y="793"/>
                    </a:lnTo>
                    <a:lnTo>
                      <a:pt x="58" y="758"/>
                    </a:lnTo>
                    <a:lnTo>
                      <a:pt x="46" y="722"/>
                    </a:lnTo>
                    <a:lnTo>
                      <a:pt x="36" y="687"/>
                    </a:lnTo>
                    <a:lnTo>
                      <a:pt x="29" y="649"/>
                    </a:lnTo>
                    <a:lnTo>
                      <a:pt x="21" y="613"/>
                    </a:lnTo>
                    <a:lnTo>
                      <a:pt x="17" y="574"/>
                    </a:lnTo>
                    <a:lnTo>
                      <a:pt x="13" y="536"/>
                    </a:lnTo>
                    <a:lnTo>
                      <a:pt x="10" y="497"/>
                    </a:lnTo>
                    <a:lnTo>
                      <a:pt x="10" y="459"/>
                    </a:lnTo>
                    <a:lnTo>
                      <a:pt x="10" y="428"/>
                    </a:lnTo>
                    <a:lnTo>
                      <a:pt x="12" y="398"/>
                    </a:lnTo>
                    <a:lnTo>
                      <a:pt x="13" y="367"/>
                    </a:lnTo>
                    <a:lnTo>
                      <a:pt x="17" y="336"/>
                    </a:lnTo>
                    <a:lnTo>
                      <a:pt x="27" y="277"/>
                    </a:lnTo>
                    <a:lnTo>
                      <a:pt x="40" y="219"/>
                    </a:lnTo>
                    <a:lnTo>
                      <a:pt x="58" y="161"/>
                    </a:lnTo>
                    <a:lnTo>
                      <a:pt x="77" y="106"/>
                    </a:lnTo>
                    <a:lnTo>
                      <a:pt x="100" y="52"/>
                    </a:lnTo>
                    <a:lnTo>
                      <a:pt x="127" y="0"/>
                    </a:lnTo>
                    <a:lnTo>
                      <a:pt x="107" y="25"/>
                    </a:lnTo>
                    <a:lnTo>
                      <a:pt x="90" y="50"/>
                    </a:lnTo>
                    <a:close/>
                  </a:path>
                </a:pathLst>
              </a:custGeom>
              <a:solidFill>
                <a:srgbClr val="F097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48" name="Freeform 564">
                <a:extLst>
                  <a:ext uri="{FF2B5EF4-FFF2-40B4-BE49-F238E27FC236}">
                    <a16:creationId xmlns:a16="http://schemas.microsoft.com/office/drawing/2014/main" id="{9B21D77E-015A-41DB-BE6C-8886EF9129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3" y="2104"/>
                <a:ext cx="1936" cy="1054"/>
              </a:xfrm>
              <a:custGeom>
                <a:avLst/>
                <a:gdLst>
                  <a:gd name="T0" fmla="*/ 1934 w 1936"/>
                  <a:gd name="T1" fmla="*/ 426 h 1054"/>
                  <a:gd name="T2" fmla="*/ 1921 w 1936"/>
                  <a:gd name="T3" fmla="*/ 317 h 1054"/>
                  <a:gd name="T4" fmla="*/ 1898 w 1936"/>
                  <a:gd name="T5" fmla="*/ 211 h 1054"/>
                  <a:gd name="T6" fmla="*/ 1861 w 1936"/>
                  <a:gd name="T7" fmla="*/ 110 h 1054"/>
                  <a:gd name="T8" fmla="*/ 1827 w 1936"/>
                  <a:gd name="T9" fmla="*/ 46 h 1054"/>
                  <a:gd name="T10" fmla="*/ 1838 w 1936"/>
                  <a:gd name="T11" fmla="*/ 81 h 1054"/>
                  <a:gd name="T12" fmla="*/ 1879 w 1936"/>
                  <a:gd name="T13" fmla="*/ 188 h 1054"/>
                  <a:gd name="T14" fmla="*/ 1909 w 1936"/>
                  <a:gd name="T15" fmla="*/ 303 h 1054"/>
                  <a:gd name="T16" fmla="*/ 1923 w 1936"/>
                  <a:gd name="T17" fmla="*/ 421 h 1054"/>
                  <a:gd name="T18" fmla="*/ 1923 w 1936"/>
                  <a:gd name="T19" fmla="*/ 538 h 1054"/>
                  <a:gd name="T20" fmla="*/ 1911 w 1936"/>
                  <a:gd name="T21" fmla="*/ 647 h 1054"/>
                  <a:gd name="T22" fmla="*/ 1886 w 1936"/>
                  <a:gd name="T23" fmla="*/ 753 h 1054"/>
                  <a:gd name="T24" fmla="*/ 1852 w 1936"/>
                  <a:gd name="T25" fmla="*/ 852 h 1054"/>
                  <a:gd name="T26" fmla="*/ 1838 w 1936"/>
                  <a:gd name="T27" fmla="*/ 891 h 1054"/>
                  <a:gd name="T28" fmla="*/ 1850 w 1936"/>
                  <a:gd name="T29" fmla="*/ 879 h 1054"/>
                  <a:gd name="T30" fmla="*/ 1871 w 1936"/>
                  <a:gd name="T31" fmla="*/ 829 h 1054"/>
                  <a:gd name="T32" fmla="*/ 1902 w 1936"/>
                  <a:gd name="T33" fmla="*/ 735 h 1054"/>
                  <a:gd name="T34" fmla="*/ 1923 w 1936"/>
                  <a:gd name="T35" fmla="*/ 636 h 1054"/>
                  <a:gd name="T36" fmla="*/ 1934 w 1936"/>
                  <a:gd name="T37" fmla="*/ 534 h 1054"/>
                  <a:gd name="T38" fmla="*/ 103 w 1936"/>
                  <a:gd name="T39" fmla="*/ 48 h 1054"/>
                  <a:gd name="T40" fmla="*/ 59 w 1936"/>
                  <a:gd name="T41" fmla="*/ 150 h 1054"/>
                  <a:gd name="T42" fmla="*/ 27 w 1936"/>
                  <a:gd name="T43" fmla="*/ 255 h 1054"/>
                  <a:gd name="T44" fmla="*/ 8 w 1936"/>
                  <a:gd name="T45" fmla="*/ 367 h 1054"/>
                  <a:gd name="T46" fmla="*/ 0 w 1936"/>
                  <a:gd name="T47" fmla="*/ 482 h 1054"/>
                  <a:gd name="T48" fmla="*/ 4 w 1936"/>
                  <a:gd name="T49" fmla="*/ 557 h 1054"/>
                  <a:gd name="T50" fmla="*/ 11 w 1936"/>
                  <a:gd name="T51" fmla="*/ 632 h 1054"/>
                  <a:gd name="T52" fmla="*/ 27 w 1936"/>
                  <a:gd name="T53" fmla="*/ 703 h 1054"/>
                  <a:gd name="T54" fmla="*/ 46 w 1936"/>
                  <a:gd name="T55" fmla="*/ 772 h 1054"/>
                  <a:gd name="T56" fmla="*/ 69 w 1936"/>
                  <a:gd name="T57" fmla="*/ 841 h 1054"/>
                  <a:gd name="T58" fmla="*/ 98 w 1936"/>
                  <a:gd name="T59" fmla="*/ 906 h 1054"/>
                  <a:gd name="T60" fmla="*/ 132 w 1936"/>
                  <a:gd name="T61" fmla="*/ 968 h 1054"/>
                  <a:gd name="T62" fmla="*/ 169 w 1936"/>
                  <a:gd name="T63" fmla="*/ 1027 h 1054"/>
                  <a:gd name="T64" fmla="*/ 201 w 1936"/>
                  <a:gd name="T65" fmla="*/ 1054 h 1054"/>
                  <a:gd name="T66" fmla="*/ 159 w 1936"/>
                  <a:gd name="T67" fmla="*/ 993 h 1054"/>
                  <a:gd name="T68" fmla="*/ 121 w 1936"/>
                  <a:gd name="T69" fmla="*/ 927 h 1054"/>
                  <a:gd name="T70" fmla="*/ 88 w 1936"/>
                  <a:gd name="T71" fmla="*/ 860 h 1054"/>
                  <a:gd name="T72" fmla="*/ 61 w 1936"/>
                  <a:gd name="T73" fmla="*/ 789 h 1054"/>
                  <a:gd name="T74" fmla="*/ 40 w 1936"/>
                  <a:gd name="T75" fmla="*/ 716 h 1054"/>
                  <a:gd name="T76" fmla="*/ 25 w 1936"/>
                  <a:gd name="T77" fmla="*/ 639 h 1054"/>
                  <a:gd name="T78" fmla="*/ 13 w 1936"/>
                  <a:gd name="T79" fmla="*/ 563 h 1054"/>
                  <a:gd name="T80" fmla="*/ 11 w 1936"/>
                  <a:gd name="T81" fmla="*/ 482 h 1054"/>
                  <a:gd name="T82" fmla="*/ 13 w 1936"/>
                  <a:gd name="T83" fmla="*/ 417 h 1054"/>
                  <a:gd name="T84" fmla="*/ 19 w 1936"/>
                  <a:gd name="T85" fmla="*/ 351 h 1054"/>
                  <a:gd name="T86" fmla="*/ 31 w 1936"/>
                  <a:gd name="T87" fmla="*/ 290 h 1054"/>
                  <a:gd name="T88" fmla="*/ 46 w 1936"/>
                  <a:gd name="T89" fmla="*/ 229 h 1054"/>
                  <a:gd name="T90" fmla="*/ 63 w 1936"/>
                  <a:gd name="T91" fmla="*/ 169 h 1054"/>
                  <a:gd name="T92" fmla="*/ 86 w 1936"/>
                  <a:gd name="T93" fmla="*/ 110 h 1054"/>
                  <a:gd name="T94" fmla="*/ 111 w 1936"/>
                  <a:gd name="T95" fmla="*/ 54 h 1054"/>
                  <a:gd name="T96" fmla="*/ 142 w 1936"/>
                  <a:gd name="T97" fmla="*/ 0 h 1054"/>
                  <a:gd name="T98" fmla="*/ 103 w 1936"/>
                  <a:gd name="T99" fmla="*/ 48 h 105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936"/>
                  <a:gd name="T151" fmla="*/ 0 h 1054"/>
                  <a:gd name="T152" fmla="*/ 1936 w 1936"/>
                  <a:gd name="T153" fmla="*/ 1054 h 105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936" h="1054">
                    <a:moveTo>
                      <a:pt x="1936" y="482"/>
                    </a:moveTo>
                    <a:lnTo>
                      <a:pt x="1934" y="426"/>
                    </a:lnTo>
                    <a:lnTo>
                      <a:pt x="1928" y="371"/>
                    </a:lnTo>
                    <a:lnTo>
                      <a:pt x="1921" y="317"/>
                    </a:lnTo>
                    <a:lnTo>
                      <a:pt x="1911" y="263"/>
                    </a:lnTo>
                    <a:lnTo>
                      <a:pt x="1898" y="211"/>
                    </a:lnTo>
                    <a:lnTo>
                      <a:pt x="1880" y="160"/>
                    </a:lnTo>
                    <a:lnTo>
                      <a:pt x="1861" y="110"/>
                    </a:lnTo>
                    <a:lnTo>
                      <a:pt x="1840" y="62"/>
                    </a:lnTo>
                    <a:lnTo>
                      <a:pt x="1827" y="46"/>
                    </a:lnTo>
                    <a:lnTo>
                      <a:pt x="1811" y="31"/>
                    </a:lnTo>
                    <a:lnTo>
                      <a:pt x="1838" y="81"/>
                    </a:lnTo>
                    <a:lnTo>
                      <a:pt x="1859" y="135"/>
                    </a:lnTo>
                    <a:lnTo>
                      <a:pt x="1879" y="188"/>
                    </a:lnTo>
                    <a:lnTo>
                      <a:pt x="1896" y="246"/>
                    </a:lnTo>
                    <a:lnTo>
                      <a:pt x="1909" y="303"/>
                    </a:lnTo>
                    <a:lnTo>
                      <a:pt x="1917" y="361"/>
                    </a:lnTo>
                    <a:lnTo>
                      <a:pt x="1923" y="421"/>
                    </a:lnTo>
                    <a:lnTo>
                      <a:pt x="1925" y="482"/>
                    </a:lnTo>
                    <a:lnTo>
                      <a:pt x="1923" y="538"/>
                    </a:lnTo>
                    <a:lnTo>
                      <a:pt x="1919" y="593"/>
                    </a:lnTo>
                    <a:lnTo>
                      <a:pt x="1911" y="647"/>
                    </a:lnTo>
                    <a:lnTo>
                      <a:pt x="1900" y="699"/>
                    </a:lnTo>
                    <a:lnTo>
                      <a:pt x="1886" y="753"/>
                    </a:lnTo>
                    <a:lnTo>
                      <a:pt x="1871" y="803"/>
                    </a:lnTo>
                    <a:lnTo>
                      <a:pt x="1852" y="852"/>
                    </a:lnTo>
                    <a:lnTo>
                      <a:pt x="1829" y="900"/>
                    </a:lnTo>
                    <a:lnTo>
                      <a:pt x="1838" y="891"/>
                    </a:lnTo>
                    <a:lnTo>
                      <a:pt x="1846" y="883"/>
                    </a:lnTo>
                    <a:lnTo>
                      <a:pt x="1850" y="879"/>
                    </a:lnTo>
                    <a:lnTo>
                      <a:pt x="1852" y="876"/>
                    </a:lnTo>
                    <a:lnTo>
                      <a:pt x="1871" y="829"/>
                    </a:lnTo>
                    <a:lnTo>
                      <a:pt x="1888" y="783"/>
                    </a:lnTo>
                    <a:lnTo>
                      <a:pt x="1902" y="735"/>
                    </a:lnTo>
                    <a:lnTo>
                      <a:pt x="1913" y="685"/>
                    </a:lnTo>
                    <a:lnTo>
                      <a:pt x="1923" y="636"/>
                    </a:lnTo>
                    <a:lnTo>
                      <a:pt x="1930" y="586"/>
                    </a:lnTo>
                    <a:lnTo>
                      <a:pt x="1934" y="534"/>
                    </a:lnTo>
                    <a:lnTo>
                      <a:pt x="1936" y="482"/>
                    </a:lnTo>
                    <a:close/>
                    <a:moveTo>
                      <a:pt x="103" y="48"/>
                    </a:moveTo>
                    <a:lnTo>
                      <a:pt x="80" y="98"/>
                    </a:lnTo>
                    <a:lnTo>
                      <a:pt x="59" y="150"/>
                    </a:lnTo>
                    <a:lnTo>
                      <a:pt x="42" y="202"/>
                    </a:lnTo>
                    <a:lnTo>
                      <a:pt x="27" y="255"/>
                    </a:lnTo>
                    <a:lnTo>
                      <a:pt x="15" y="311"/>
                    </a:lnTo>
                    <a:lnTo>
                      <a:pt x="8" y="367"/>
                    </a:lnTo>
                    <a:lnTo>
                      <a:pt x="2" y="424"/>
                    </a:lnTo>
                    <a:lnTo>
                      <a:pt x="0" y="482"/>
                    </a:lnTo>
                    <a:lnTo>
                      <a:pt x="2" y="520"/>
                    </a:lnTo>
                    <a:lnTo>
                      <a:pt x="4" y="557"/>
                    </a:lnTo>
                    <a:lnTo>
                      <a:pt x="8" y="593"/>
                    </a:lnTo>
                    <a:lnTo>
                      <a:pt x="11" y="632"/>
                    </a:lnTo>
                    <a:lnTo>
                      <a:pt x="19" y="666"/>
                    </a:lnTo>
                    <a:lnTo>
                      <a:pt x="27" y="703"/>
                    </a:lnTo>
                    <a:lnTo>
                      <a:pt x="34" y="737"/>
                    </a:lnTo>
                    <a:lnTo>
                      <a:pt x="46" y="772"/>
                    </a:lnTo>
                    <a:lnTo>
                      <a:pt x="57" y="806"/>
                    </a:lnTo>
                    <a:lnTo>
                      <a:pt x="69" y="841"/>
                    </a:lnTo>
                    <a:lnTo>
                      <a:pt x="82" y="874"/>
                    </a:lnTo>
                    <a:lnTo>
                      <a:pt x="98" y="906"/>
                    </a:lnTo>
                    <a:lnTo>
                      <a:pt x="115" y="937"/>
                    </a:lnTo>
                    <a:lnTo>
                      <a:pt x="132" y="968"/>
                    </a:lnTo>
                    <a:lnTo>
                      <a:pt x="150" y="998"/>
                    </a:lnTo>
                    <a:lnTo>
                      <a:pt x="169" y="1027"/>
                    </a:lnTo>
                    <a:lnTo>
                      <a:pt x="184" y="1043"/>
                    </a:lnTo>
                    <a:lnTo>
                      <a:pt x="201" y="1054"/>
                    </a:lnTo>
                    <a:lnTo>
                      <a:pt x="180" y="1025"/>
                    </a:lnTo>
                    <a:lnTo>
                      <a:pt x="159" y="993"/>
                    </a:lnTo>
                    <a:lnTo>
                      <a:pt x="140" y="962"/>
                    </a:lnTo>
                    <a:lnTo>
                      <a:pt x="121" y="927"/>
                    </a:lnTo>
                    <a:lnTo>
                      <a:pt x="103" y="895"/>
                    </a:lnTo>
                    <a:lnTo>
                      <a:pt x="88" y="860"/>
                    </a:lnTo>
                    <a:lnTo>
                      <a:pt x="75" y="826"/>
                    </a:lnTo>
                    <a:lnTo>
                      <a:pt x="61" y="789"/>
                    </a:lnTo>
                    <a:lnTo>
                      <a:pt x="50" y="753"/>
                    </a:lnTo>
                    <a:lnTo>
                      <a:pt x="40" y="716"/>
                    </a:lnTo>
                    <a:lnTo>
                      <a:pt x="31" y="678"/>
                    </a:lnTo>
                    <a:lnTo>
                      <a:pt x="25" y="639"/>
                    </a:lnTo>
                    <a:lnTo>
                      <a:pt x="19" y="601"/>
                    </a:lnTo>
                    <a:lnTo>
                      <a:pt x="13" y="563"/>
                    </a:lnTo>
                    <a:lnTo>
                      <a:pt x="11" y="522"/>
                    </a:lnTo>
                    <a:lnTo>
                      <a:pt x="11" y="482"/>
                    </a:lnTo>
                    <a:lnTo>
                      <a:pt x="11" y="449"/>
                    </a:lnTo>
                    <a:lnTo>
                      <a:pt x="13" y="417"/>
                    </a:lnTo>
                    <a:lnTo>
                      <a:pt x="15" y="384"/>
                    </a:lnTo>
                    <a:lnTo>
                      <a:pt x="19" y="351"/>
                    </a:lnTo>
                    <a:lnTo>
                      <a:pt x="25" y="321"/>
                    </a:lnTo>
                    <a:lnTo>
                      <a:pt x="31" y="290"/>
                    </a:lnTo>
                    <a:lnTo>
                      <a:pt x="36" y="259"/>
                    </a:lnTo>
                    <a:lnTo>
                      <a:pt x="46" y="229"/>
                    </a:lnTo>
                    <a:lnTo>
                      <a:pt x="54" y="198"/>
                    </a:lnTo>
                    <a:lnTo>
                      <a:pt x="63" y="169"/>
                    </a:lnTo>
                    <a:lnTo>
                      <a:pt x="75" y="138"/>
                    </a:lnTo>
                    <a:lnTo>
                      <a:pt x="86" y="110"/>
                    </a:lnTo>
                    <a:lnTo>
                      <a:pt x="98" y="83"/>
                    </a:lnTo>
                    <a:lnTo>
                      <a:pt x="111" y="54"/>
                    </a:lnTo>
                    <a:lnTo>
                      <a:pt x="127" y="27"/>
                    </a:lnTo>
                    <a:lnTo>
                      <a:pt x="142" y="0"/>
                    </a:lnTo>
                    <a:lnTo>
                      <a:pt x="123" y="23"/>
                    </a:lnTo>
                    <a:lnTo>
                      <a:pt x="103" y="48"/>
                    </a:lnTo>
                    <a:close/>
                  </a:path>
                </a:pathLst>
              </a:custGeom>
              <a:solidFill>
                <a:srgbClr val="F097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49" name="Freeform 565">
                <a:extLst>
                  <a:ext uri="{FF2B5EF4-FFF2-40B4-BE49-F238E27FC236}">
                    <a16:creationId xmlns:a16="http://schemas.microsoft.com/office/drawing/2014/main" id="{F481273E-376B-46C0-A556-3A508595478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9" y="2085"/>
                <a:ext cx="1924" cy="1085"/>
              </a:xfrm>
              <a:custGeom>
                <a:avLst/>
                <a:gdLst>
                  <a:gd name="T0" fmla="*/ 1922 w 1924"/>
                  <a:gd name="T1" fmla="*/ 443 h 1085"/>
                  <a:gd name="T2" fmla="*/ 1909 w 1924"/>
                  <a:gd name="T3" fmla="*/ 328 h 1085"/>
                  <a:gd name="T4" fmla="*/ 1882 w 1924"/>
                  <a:gd name="T5" fmla="*/ 219 h 1085"/>
                  <a:gd name="T6" fmla="*/ 1844 w 1924"/>
                  <a:gd name="T7" fmla="*/ 115 h 1085"/>
                  <a:gd name="T8" fmla="*/ 1805 w 1924"/>
                  <a:gd name="T9" fmla="*/ 48 h 1085"/>
                  <a:gd name="T10" fmla="*/ 1819 w 1924"/>
                  <a:gd name="T11" fmla="*/ 84 h 1085"/>
                  <a:gd name="T12" fmla="*/ 1853 w 1924"/>
                  <a:gd name="T13" fmla="*/ 167 h 1085"/>
                  <a:gd name="T14" fmla="*/ 1873 w 1924"/>
                  <a:gd name="T15" fmla="*/ 225 h 1085"/>
                  <a:gd name="T16" fmla="*/ 1890 w 1924"/>
                  <a:gd name="T17" fmla="*/ 284 h 1085"/>
                  <a:gd name="T18" fmla="*/ 1901 w 1924"/>
                  <a:gd name="T19" fmla="*/ 344 h 1085"/>
                  <a:gd name="T20" fmla="*/ 1909 w 1924"/>
                  <a:gd name="T21" fmla="*/ 407 h 1085"/>
                  <a:gd name="T22" fmla="*/ 1913 w 1924"/>
                  <a:gd name="T23" fmla="*/ 468 h 1085"/>
                  <a:gd name="T24" fmla="*/ 1913 w 1924"/>
                  <a:gd name="T25" fmla="*/ 559 h 1085"/>
                  <a:gd name="T26" fmla="*/ 1899 w 1924"/>
                  <a:gd name="T27" fmla="*/ 672 h 1085"/>
                  <a:gd name="T28" fmla="*/ 1873 w 1924"/>
                  <a:gd name="T29" fmla="*/ 779 h 1085"/>
                  <a:gd name="T30" fmla="*/ 1834 w 1924"/>
                  <a:gd name="T31" fmla="*/ 881 h 1085"/>
                  <a:gd name="T32" fmla="*/ 1823 w 1924"/>
                  <a:gd name="T33" fmla="*/ 919 h 1085"/>
                  <a:gd name="T34" fmla="*/ 1855 w 1924"/>
                  <a:gd name="T35" fmla="*/ 860 h 1085"/>
                  <a:gd name="T36" fmla="*/ 1888 w 1924"/>
                  <a:gd name="T37" fmla="*/ 762 h 1085"/>
                  <a:gd name="T38" fmla="*/ 1911 w 1924"/>
                  <a:gd name="T39" fmla="*/ 660 h 1085"/>
                  <a:gd name="T40" fmla="*/ 1922 w 1924"/>
                  <a:gd name="T41" fmla="*/ 555 h 1085"/>
                  <a:gd name="T42" fmla="*/ 117 w 1924"/>
                  <a:gd name="T43" fmla="*/ 42 h 1085"/>
                  <a:gd name="T44" fmla="*/ 67 w 1924"/>
                  <a:gd name="T45" fmla="*/ 148 h 1085"/>
                  <a:gd name="T46" fmla="*/ 30 w 1924"/>
                  <a:gd name="T47" fmla="*/ 261 h 1085"/>
                  <a:gd name="T48" fmla="*/ 7 w 1924"/>
                  <a:gd name="T49" fmla="*/ 378 h 1085"/>
                  <a:gd name="T50" fmla="*/ 2 w 1924"/>
                  <a:gd name="T51" fmla="*/ 440 h 1085"/>
                  <a:gd name="T52" fmla="*/ 0 w 1924"/>
                  <a:gd name="T53" fmla="*/ 501 h 1085"/>
                  <a:gd name="T54" fmla="*/ 3 w 1924"/>
                  <a:gd name="T55" fmla="*/ 578 h 1085"/>
                  <a:gd name="T56" fmla="*/ 11 w 1924"/>
                  <a:gd name="T57" fmla="*/ 655 h 1085"/>
                  <a:gd name="T58" fmla="*/ 26 w 1924"/>
                  <a:gd name="T59" fmla="*/ 729 h 1085"/>
                  <a:gd name="T60" fmla="*/ 48 w 1924"/>
                  <a:gd name="T61" fmla="*/ 800 h 1085"/>
                  <a:gd name="T62" fmla="*/ 73 w 1924"/>
                  <a:gd name="T63" fmla="*/ 870 h 1085"/>
                  <a:gd name="T64" fmla="*/ 103 w 1924"/>
                  <a:gd name="T65" fmla="*/ 937 h 1085"/>
                  <a:gd name="T66" fmla="*/ 140 w 1924"/>
                  <a:gd name="T67" fmla="*/ 1000 h 1085"/>
                  <a:gd name="T68" fmla="*/ 180 w 1924"/>
                  <a:gd name="T69" fmla="*/ 1062 h 1085"/>
                  <a:gd name="T70" fmla="*/ 211 w 1924"/>
                  <a:gd name="T71" fmla="*/ 1085 h 1085"/>
                  <a:gd name="T72" fmla="*/ 167 w 1924"/>
                  <a:gd name="T73" fmla="*/ 1023 h 1085"/>
                  <a:gd name="T74" fmla="*/ 126 w 1924"/>
                  <a:gd name="T75" fmla="*/ 956 h 1085"/>
                  <a:gd name="T76" fmla="*/ 92 w 1924"/>
                  <a:gd name="T77" fmla="*/ 887 h 1085"/>
                  <a:gd name="T78" fmla="*/ 63 w 1924"/>
                  <a:gd name="T79" fmla="*/ 816 h 1085"/>
                  <a:gd name="T80" fmla="*/ 40 w 1924"/>
                  <a:gd name="T81" fmla="*/ 741 h 1085"/>
                  <a:gd name="T82" fmla="*/ 25 w 1924"/>
                  <a:gd name="T83" fmla="*/ 662 h 1085"/>
                  <a:gd name="T84" fmla="*/ 13 w 1924"/>
                  <a:gd name="T85" fmla="*/ 584 h 1085"/>
                  <a:gd name="T86" fmla="*/ 9 w 1924"/>
                  <a:gd name="T87" fmla="*/ 501 h 1085"/>
                  <a:gd name="T88" fmla="*/ 13 w 1924"/>
                  <a:gd name="T89" fmla="*/ 432 h 1085"/>
                  <a:gd name="T90" fmla="*/ 19 w 1924"/>
                  <a:gd name="T91" fmla="*/ 365 h 1085"/>
                  <a:gd name="T92" fmla="*/ 32 w 1924"/>
                  <a:gd name="T93" fmla="*/ 299 h 1085"/>
                  <a:gd name="T94" fmla="*/ 48 w 1924"/>
                  <a:gd name="T95" fmla="*/ 236 h 1085"/>
                  <a:gd name="T96" fmla="*/ 69 w 1924"/>
                  <a:gd name="T97" fmla="*/ 173 h 1085"/>
                  <a:gd name="T98" fmla="*/ 92 w 1924"/>
                  <a:gd name="T99" fmla="*/ 113 h 1085"/>
                  <a:gd name="T100" fmla="*/ 121 w 1924"/>
                  <a:gd name="T101" fmla="*/ 56 h 1085"/>
                  <a:gd name="T102" fmla="*/ 153 w 1924"/>
                  <a:gd name="T103" fmla="*/ 0 h 1085"/>
                  <a:gd name="T104" fmla="*/ 117 w 1924"/>
                  <a:gd name="T105" fmla="*/ 42 h 108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924"/>
                  <a:gd name="T160" fmla="*/ 0 h 1085"/>
                  <a:gd name="T161" fmla="*/ 1924 w 1924"/>
                  <a:gd name="T162" fmla="*/ 1085 h 1085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924" h="1085">
                    <a:moveTo>
                      <a:pt x="1924" y="501"/>
                    </a:moveTo>
                    <a:lnTo>
                      <a:pt x="1922" y="443"/>
                    </a:lnTo>
                    <a:lnTo>
                      <a:pt x="1917" y="386"/>
                    </a:lnTo>
                    <a:lnTo>
                      <a:pt x="1909" y="328"/>
                    </a:lnTo>
                    <a:lnTo>
                      <a:pt x="1898" y="273"/>
                    </a:lnTo>
                    <a:lnTo>
                      <a:pt x="1882" y="219"/>
                    </a:lnTo>
                    <a:lnTo>
                      <a:pt x="1865" y="167"/>
                    </a:lnTo>
                    <a:lnTo>
                      <a:pt x="1844" y="115"/>
                    </a:lnTo>
                    <a:lnTo>
                      <a:pt x="1821" y="65"/>
                    </a:lnTo>
                    <a:lnTo>
                      <a:pt x="1805" y="48"/>
                    </a:lnTo>
                    <a:lnTo>
                      <a:pt x="1790" y="33"/>
                    </a:lnTo>
                    <a:lnTo>
                      <a:pt x="1819" y="84"/>
                    </a:lnTo>
                    <a:lnTo>
                      <a:pt x="1844" y="140"/>
                    </a:lnTo>
                    <a:lnTo>
                      <a:pt x="1853" y="167"/>
                    </a:lnTo>
                    <a:lnTo>
                      <a:pt x="1865" y="196"/>
                    </a:lnTo>
                    <a:lnTo>
                      <a:pt x="1873" y="225"/>
                    </a:lnTo>
                    <a:lnTo>
                      <a:pt x="1882" y="255"/>
                    </a:lnTo>
                    <a:lnTo>
                      <a:pt x="1890" y="284"/>
                    </a:lnTo>
                    <a:lnTo>
                      <a:pt x="1896" y="315"/>
                    </a:lnTo>
                    <a:lnTo>
                      <a:pt x="1901" y="344"/>
                    </a:lnTo>
                    <a:lnTo>
                      <a:pt x="1905" y="374"/>
                    </a:lnTo>
                    <a:lnTo>
                      <a:pt x="1909" y="407"/>
                    </a:lnTo>
                    <a:lnTo>
                      <a:pt x="1911" y="438"/>
                    </a:lnTo>
                    <a:lnTo>
                      <a:pt x="1913" y="468"/>
                    </a:lnTo>
                    <a:lnTo>
                      <a:pt x="1915" y="501"/>
                    </a:lnTo>
                    <a:lnTo>
                      <a:pt x="1913" y="559"/>
                    </a:lnTo>
                    <a:lnTo>
                      <a:pt x="1907" y="616"/>
                    </a:lnTo>
                    <a:lnTo>
                      <a:pt x="1899" y="672"/>
                    </a:lnTo>
                    <a:lnTo>
                      <a:pt x="1888" y="726"/>
                    </a:lnTo>
                    <a:lnTo>
                      <a:pt x="1873" y="779"/>
                    </a:lnTo>
                    <a:lnTo>
                      <a:pt x="1855" y="831"/>
                    </a:lnTo>
                    <a:lnTo>
                      <a:pt x="1834" y="881"/>
                    </a:lnTo>
                    <a:lnTo>
                      <a:pt x="1811" y="931"/>
                    </a:lnTo>
                    <a:lnTo>
                      <a:pt x="1823" y="919"/>
                    </a:lnTo>
                    <a:lnTo>
                      <a:pt x="1834" y="906"/>
                    </a:lnTo>
                    <a:lnTo>
                      <a:pt x="1855" y="860"/>
                    </a:lnTo>
                    <a:lnTo>
                      <a:pt x="1873" y="812"/>
                    </a:lnTo>
                    <a:lnTo>
                      <a:pt x="1888" y="762"/>
                    </a:lnTo>
                    <a:lnTo>
                      <a:pt x="1901" y="712"/>
                    </a:lnTo>
                    <a:lnTo>
                      <a:pt x="1911" y="660"/>
                    </a:lnTo>
                    <a:lnTo>
                      <a:pt x="1919" y="608"/>
                    </a:lnTo>
                    <a:lnTo>
                      <a:pt x="1922" y="555"/>
                    </a:lnTo>
                    <a:lnTo>
                      <a:pt x="1924" y="501"/>
                    </a:lnTo>
                    <a:close/>
                    <a:moveTo>
                      <a:pt x="117" y="42"/>
                    </a:moveTo>
                    <a:lnTo>
                      <a:pt x="90" y="94"/>
                    </a:lnTo>
                    <a:lnTo>
                      <a:pt x="67" y="148"/>
                    </a:lnTo>
                    <a:lnTo>
                      <a:pt x="48" y="203"/>
                    </a:lnTo>
                    <a:lnTo>
                      <a:pt x="30" y="261"/>
                    </a:lnTo>
                    <a:lnTo>
                      <a:pt x="17" y="319"/>
                    </a:lnTo>
                    <a:lnTo>
                      <a:pt x="7" y="378"/>
                    </a:lnTo>
                    <a:lnTo>
                      <a:pt x="3" y="409"/>
                    </a:lnTo>
                    <a:lnTo>
                      <a:pt x="2" y="440"/>
                    </a:lnTo>
                    <a:lnTo>
                      <a:pt x="0" y="470"/>
                    </a:lnTo>
                    <a:lnTo>
                      <a:pt x="0" y="501"/>
                    </a:lnTo>
                    <a:lnTo>
                      <a:pt x="0" y="539"/>
                    </a:lnTo>
                    <a:lnTo>
                      <a:pt x="3" y="578"/>
                    </a:lnTo>
                    <a:lnTo>
                      <a:pt x="7" y="616"/>
                    </a:lnTo>
                    <a:lnTo>
                      <a:pt x="11" y="655"/>
                    </a:lnTo>
                    <a:lnTo>
                      <a:pt x="19" y="691"/>
                    </a:lnTo>
                    <a:lnTo>
                      <a:pt x="26" y="729"/>
                    </a:lnTo>
                    <a:lnTo>
                      <a:pt x="36" y="764"/>
                    </a:lnTo>
                    <a:lnTo>
                      <a:pt x="48" y="800"/>
                    </a:lnTo>
                    <a:lnTo>
                      <a:pt x="59" y="835"/>
                    </a:lnTo>
                    <a:lnTo>
                      <a:pt x="73" y="870"/>
                    </a:lnTo>
                    <a:lnTo>
                      <a:pt x="88" y="904"/>
                    </a:lnTo>
                    <a:lnTo>
                      <a:pt x="103" y="937"/>
                    </a:lnTo>
                    <a:lnTo>
                      <a:pt x="121" y="969"/>
                    </a:lnTo>
                    <a:lnTo>
                      <a:pt x="140" y="1000"/>
                    </a:lnTo>
                    <a:lnTo>
                      <a:pt x="159" y="1031"/>
                    </a:lnTo>
                    <a:lnTo>
                      <a:pt x="180" y="1062"/>
                    </a:lnTo>
                    <a:lnTo>
                      <a:pt x="195" y="1073"/>
                    </a:lnTo>
                    <a:lnTo>
                      <a:pt x="211" y="1085"/>
                    </a:lnTo>
                    <a:lnTo>
                      <a:pt x="188" y="1054"/>
                    </a:lnTo>
                    <a:lnTo>
                      <a:pt x="167" y="1023"/>
                    </a:lnTo>
                    <a:lnTo>
                      <a:pt x="145" y="991"/>
                    </a:lnTo>
                    <a:lnTo>
                      <a:pt x="126" y="956"/>
                    </a:lnTo>
                    <a:lnTo>
                      <a:pt x="109" y="923"/>
                    </a:lnTo>
                    <a:lnTo>
                      <a:pt x="92" y="887"/>
                    </a:lnTo>
                    <a:lnTo>
                      <a:pt x="76" y="852"/>
                    </a:lnTo>
                    <a:lnTo>
                      <a:pt x="63" y="816"/>
                    </a:lnTo>
                    <a:lnTo>
                      <a:pt x="51" y="777"/>
                    </a:lnTo>
                    <a:lnTo>
                      <a:pt x="40" y="741"/>
                    </a:lnTo>
                    <a:lnTo>
                      <a:pt x="30" y="701"/>
                    </a:lnTo>
                    <a:lnTo>
                      <a:pt x="25" y="662"/>
                    </a:lnTo>
                    <a:lnTo>
                      <a:pt x="17" y="622"/>
                    </a:lnTo>
                    <a:lnTo>
                      <a:pt x="13" y="584"/>
                    </a:lnTo>
                    <a:lnTo>
                      <a:pt x="11" y="541"/>
                    </a:lnTo>
                    <a:lnTo>
                      <a:pt x="9" y="501"/>
                    </a:lnTo>
                    <a:lnTo>
                      <a:pt x="11" y="466"/>
                    </a:lnTo>
                    <a:lnTo>
                      <a:pt x="13" y="432"/>
                    </a:lnTo>
                    <a:lnTo>
                      <a:pt x="15" y="399"/>
                    </a:lnTo>
                    <a:lnTo>
                      <a:pt x="19" y="365"/>
                    </a:lnTo>
                    <a:lnTo>
                      <a:pt x="25" y="332"/>
                    </a:lnTo>
                    <a:lnTo>
                      <a:pt x="32" y="299"/>
                    </a:lnTo>
                    <a:lnTo>
                      <a:pt x="38" y="267"/>
                    </a:lnTo>
                    <a:lnTo>
                      <a:pt x="48" y="236"/>
                    </a:lnTo>
                    <a:lnTo>
                      <a:pt x="57" y="203"/>
                    </a:lnTo>
                    <a:lnTo>
                      <a:pt x="69" y="173"/>
                    </a:lnTo>
                    <a:lnTo>
                      <a:pt x="80" y="144"/>
                    </a:lnTo>
                    <a:lnTo>
                      <a:pt x="92" y="113"/>
                    </a:lnTo>
                    <a:lnTo>
                      <a:pt x="107" y="84"/>
                    </a:lnTo>
                    <a:lnTo>
                      <a:pt x="121" y="56"/>
                    </a:lnTo>
                    <a:lnTo>
                      <a:pt x="136" y="27"/>
                    </a:lnTo>
                    <a:lnTo>
                      <a:pt x="153" y="0"/>
                    </a:lnTo>
                    <a:lnTo>
                      <a:pt x="134" y="19"/>
                    </a:lnTo>
                    <a:lnTo>
                      <a:pt x="117" y="42"/>
                    </a:lnTo>
                    <a:close/>
                  </a:path>
                </a:pathLst>
              </a:custGeom>
              <a:solidFill>
                <a:srgbClr val="F097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50" name="Freeform 566">
                <a:extLst>
                  <a:ext uri="{FF2B5EF4-FFF2-40B4-BE49-F238E27FC236}">
                    <a16:creationId xmlns:a16="http://schemas.microsoft.com/office/drawing/2014/main" id="{EE2CB7A0-8A88-4211-9567-3EDDB965A5A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4" y="2068"/>
                <a:ext cx="1914" cy="1111"/>
              </a:xfrm>
              <a:custGeom>
                <a:avLst/>
                <a:gdLst>
                  <a:gd name="T0" fmla="*/ 1912 w 1914"/>
                  <a:gd name="T1" fmla="*/ 457 h 1111"/>
                  <a:gd name="T2" fmla="*/ 1898 w 1914"/>
                  <a:gd name="T3" fmla="*/ 339 h 1111"/>
                  <a:gd name="T4" fmla="*/ 1868 w 1914"/>
                  <a:gd name="T5" fmla="*/ 224 h 1111"/>
                  <a:gd name="T6" fmla="*/ 1827 w 1914"/>
                  <a:gd name="T7" fmla="*/ 117 h 1111"/>
                  <a:gd name="T8" fmla="*/ 1785 w 1914"/>
                  <a:gd name="T9" fmla="*/ 50 h 1111"/>
                  <a:gd name="T10" fmla="*/ 1770 w 1914"/>
                  <a:gd name="T11" fmla="*/ 30 h 1111"/>
                  <a:gd name="T12" fmla="*/ 1783 w 1914"/>
                  <a:gd name="T13" fmla="*/ 57 h 1111"/>
                  <a:gd name="T14" fmla="*/ 1812 w 1914"/>
                  <a:gd name="T15" fmla="*/ 113 h 1111"/>
                  <a:gd name="T16" fmla="*/ 1837 w 1914"/>
                  <a:gd name="T17" fmla="*/ 171 h 1111"/>
                  <a:gd name="T18" fmla="*/ 1860 w 1914"/>
                  <a:gd name="T19" fmla="*/ 230 h 1111"/>
                  <a:gd name="T20" fmla="*/ 1877 w 1914"/>
                  <a:gd name="T21" fmla="*/ 291 h 1111"/>
                  <a:gd name="T22" fmla="*/ 1891 w 1914"/>
                  <a:gd name="T23" fmla="*/ 355 h 1111"/>
                  <a:gd name="T24" fmla="*/ 1898 w 1914"/>
                  <a:gd name="T25" fmla="*/ 418 h 1111"/>
                  <a:gd name="T26" fmla="*/ 1904 w 1914"/>
                  <a:gd name="T27" fmla="*/ 485 h 1111"/>
                  <a:gd name="T28" fmla="*/ 1902 w 1914"/>
                  <a:gd name="T29" fmla="*/ 578 h 1111"/>
                  <a:gd name="T30" fmla="*/ 1887 w 1914"/>
                  <a:gd name="T31" fmla="*/ 693 h 1111"/>
                  <a:gd name="T32" fmla="*/ 1860 w 1914"/>
                  <a:gd name="T33" fmla="*/ 804 h 1111"/>
                  <a:gd name="T34" fmla="*/ 1820 w 1914"/>
                  <a:gd name="T35" fmla="*/ 910 h 1111"/>
                  <a:gd name="T36" fmla="*/ 1806 w 1914"/>
                  <a:gd name="T37" fmla="*/ 948 h 1111"/>
                  <a:gd name="T38" fmla="*/ 1841 w 1914"/>
                  <a:gd name="T39" fmla="*/ 888 h 1111"/>
                  <a:gd name="T40" fmla="*/ 1875 w 1914"/>
                  <a:gd name="T41" fmla="*/ 789 h 1111"/>
                  <a:gd name="T42" fmla="*/ 1900 w 1914"/>
                  <a:gd name="T43" fmla="*/ 683 h 1111"/>
                  <a:gd name="T44" fmla="*/ 1912 w 1914"/>
                  <a:gd name="T45" fmla="*/ 574 h 1111"/>
                  <a:gd name="T46" fmla="*/ 131 w 1914"/>
                  <a:gd name="T47" fmla="*/ 36 h 1111"/>
                  <a:gd name="T48" fmla="*/ 100 w 1914"/>
                  <a:gd name="T49" fmla="*/ 90 h 1111"/>
                  <a:gd name="T50" fmla="*/ 75 w 1914"/>
                  <a:gd name="T51" fmla="*/ 146 h 1111"/>
                  <a:gd name="T52" fmla="*/ 52 w 1914"/>
                  <a:gd name="T53" fmla="*/ 205 h 1111"/>
                  <a:gd name="T54" fmla="*/ 35 w 1914"/>
                  <a:gd name="T55" fmla="*/ 265 h 1111"/>
                  <a:gd name="T56" fmla="*/ 20 w 1914"/>
                  <a:gd name="T57" fmla="*/ 326 h 1111"/>
                  <a:gd name="T58" fmla="*/ 8 w 1914"/>
                  <a:gd name="T59" fmla="*/ 387 h 1111"/>
                  <a:gd name="T60" fmla="*/ 2 w 1914"/>
                  <a:gd name="T61" fmla="*/ 453 h 1111"/>
                  <a:gd name="T62" fmla="*/ 0 w 1914"/>
                  <a:gd name="T63" fmla="*/ 518 h 1111"/>
                  <a:gd name="T64" fmla="*/ 2 w 1914"/>
                  <a:gd name="T65" fmla="*/ 599 h 1111"/>
                  <a:gd name="T66" fmla="*/ 14 w 1914"/>
                  <a:gd name="T67" fmla="*/ 675 h 1111"/>
                  <a:gd name="T68" fmla="*/ 29 w 1914"/>
                  <a:gd name="T69" fmla="*/ 752 h 1111"/>
                  <a:gd name="T70" fmla="*/ 50 w 1914"/>
                  <a:gd name="T71" fmla="*/ 825 h 1111"/>
                  <a:gd name="T72" fmla="*/ 77 w 1914"/>
                  <a:gd name="T73" fmla="*/ 896 h 1111"/>
                  <a:gd name="T74" fmla="*/ 110 w 1914"/>
                  <a:gd name="T75" fmla="*/ 963 h 1111"/>
                  <a:gd name="T76" fmla="*/ 148 w 1914"/>
                  <a:gd name="T77" fmla="*/ 1029 h 1111"/>
                  <a:gd name="T78" fmla="*/ 190 w 1914"/>
                  <a:gd name="T79" fmla="*/ 1090 h 1111"/>
                  <a:gd name="T80" fmla="*/ 219 w 1914"/>
                  <a:gd name="T81" fmla="*/ 1111 h 1111"/>
                  <a:gd name="T82" fmla="*/ 173 w 1914"/>
                  <a:gd name="T83" fmla="*/ 1050 h 1111"/>
                  <a:gd name="T84" fmla="*/ 131 w 1914"/>
                  <a:gd name="T85" fmla="*/ 983 h 1111"/>
                  <a:gd name="T86" fmla="*/ 96 w 1914"/>
                  <a:gd name="T87" fmla="*/ 912 h 1111"/>
                  <a:gd name="T88" fmla="*/ 66 w 1914"/>
                  <a:gd name="T89" fmla="*/ 839 h 1111"/>
                  <a:gd name="T90" fmla="*/ 43 w 1914"/>
                  <a:gd name="T91" fmla="*/ 762 h 1111"/>
                  <a:gd name="T92" fmla="*/ 25 w 1914"/>
                  <a:gd name="T93" fmla="*/ 683 h 1111"/>
                  <a:gd name="T94" fmla="*/ 14 w 1914"/>
                  <a:gd name="T95" fmla="*/ 601 h 1111"/>
                  <a:gd name="T96" fmla="*/ 10 w 1914"/>
                  <a:gd name="T97" fmla="*/ 518 h 1111"/>
                  <a:gd name="T98" fmla="*/ 12 w 1914"/>
                  <a:gd name="T99" fmla="*/ 447 h 1111"/>
                  <a:gd name="T100" fmla="*/ 21 w 1914"/>
                  <a:gd name="T101" fmla="*/ 378 h 1111"/>
                  <a:gd name="T102" fmla="*/ 33 w 1914"/>
                  <a:gd name="T103" fmla="*/ 309 h 1111"/>
                  <a:gd name="T104" fmla="*/ 50 w 1914"/>
                  <a:gd name="T105" fmla="*/ 243 h 1111"/>
                  <a:gd name="T106" fmla="*/ 73 w 1914"/>
                  <a:gd name="T107" fmla="*/ 178 h 1111"/>
                  <a:gd name="T108" fmla="*/ 98 w 1914"/>
                  <a:gd name="T109" fmla="*/ 117 h 1111"/>
                  <a:gd name="T110" fmla="*/ 129 w 1914"/>
                  <a:gd name="T111" fmla="*/ 57 h 1111"/>
                  <a:gd name="T112" fmla="*/ 163 w 1914"/>
                  <a:gd name="T113" fmla="*/ 0 h 1111"/>
                  <a:gd name="T114" fmla="*/ 131 w 1914"/>
                  <a:gd name="T115" fmla="*/ 36 h 111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914"/>
                  <a:gd name="T175" fmla="*/ 0 h 1111"/>
                  <a:gd name="T176" fmla="*/ 1914 w 1914"/>
                  <a:gd name="T177" fmla="*/ 1111 h 111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914" h="1111">
                    <a:moveTo>
                      <a:pt x="1914" y="518"/>
                    </a:moveTo>
                    <a:lnTo>
                      <a:pt x="1912" y="457"/>
                    </a:lnTo>
                    <a:lnTo>
                      <a:pt x="1906" y="397"/>
                    </a:lnTo>
                    <a:lnTo>
                      <a:pt x="1898" y="339"/>
                    </a:lnTo>
                    <a:lnTo>
                      <a:pt x="1885" y="282"/>
                    </a:lnTo>
                    <a:lnTo>
                      <a:pt x="1868" y="224"/>
                    </a:lnTo>
                    <a:lnTo>
                      <a:pt x="1848" y="171"/>
                    </a:lnTo>
                    <a:lnTo>
                      <a:pt x="1827" y="117"/>
                    </a:lnTo>
                    <a:lnTo>
                      <a:pt x="1800" y="67"/>
                    </a:lnTo>
                    <a:lnTo>
                      <a:pt x="1785" y="50"/>
                    </a:lnTo>
                    <a:lnTo>
                      <a:pt x="1772" y="32"/>
                    </a:lnTo>
                    <a:lnTo>
                      <a:pt x="1770" y="30"/>
                    </a:lnTo>
                    <a:lnTo>
                      <a:pt x="1768" y="30"/>
                    </a:lnTo>
                    <a:lnTo>
                      <a:pt x="1783" y="57"/>
                    </a:lnTo>
                    <a:lnTo>
                      <a:pt x="1798" y="84"/>
                    </a:lnTo>
                    <a:lnTo>
                      <a:pt x="1812" y="113"/>
                    </a:lnTo>
                    <a:lnTo>
                      <a:pt x="1825" y="142"/>
                    </a:lnTo>
                    <a:lnTo>
                      <a:pt x="1837" y="171"/>
                    </a:lnTo>
                    <a:lnTo>
                      <a:pt x="1848" y="199"/>
                    </a:lnTo>
                    <a:lnTo>
                      <a:pt x="1860" y="230"/>
                    </a:lnTo>
                    <a:lnTo>
                      <a:pt x="1868" y="261"/>
                    </a:lnTo>
                    <a:lnTo>
                      <a:pt x="1877" y="291"/>
                    </a:lnTo>
                    <a:lnTo>
                      <a:pt x="1883" y="322"/>
                    </a:lnTo>
                    <a:lnTo>
                      <a:pt x="1891" y="355"/>
                    </a:lnTo>
                    <a:lnTo>
                      <a:pt x="1894" y="386"/>
                    </a:lnTo>
                    <a:lnTo>
                      <a:pt x="1898" y="418"/>
                    </a:lnTo>
                    <a:lnTo>
                      <a:pt x="1902" y="451"/>
                    </a:lnTo>
                    <a:lnTo>
                      <a:pt x="1904" y="485"/>
                    </a:lnTo>
                    <a:lnTo>
                      <a:pt x="1904" y="518"/>
                    </a:lnTo>
                    <a:lnTo>
                      <a:pt x="1902" y="578"/>
                    </a:lnTo>
                    <a:lnTo>
                      <a:pt x="1896" y="635"/>
                    </a:lnTo>
                    <a:lnTo>
                      <a:pt x="1887" y="693"/>
                    </a:lnTo>
                    <a:lnTo>
                      <a:pt x="1875" y="748"/>
                    </a:lnTo>
                    <a:lnTo>
                      <a:pt x="1860" y="804"/>
                    </a:lnTo>
                    <a:lnTo>
                      <a:pt x="1841" y="858"/>
                    </a:lnTo>
                    <a:lnTo>
                      <a:pt x="1820" y="910"/>
                    </a:lnTo>
                    <a:lnTo>
                      <a:pt x="1795" y="960"/>
                    </a:lnTo>
                    <a:lnTo>
                      <a:pt x="1806" y="948"/>
                    </a:lnTo>
                    <a:lnTo>
                      <a:pt x="1818" y="936"/>
                    </a:lnTo>
                    <a:lnTo>
                      <a:pt x="1841" y="888"/>
                    </a:lnTo>
                    <a:lnTo>
                      <a:pt x="1860" y="839"/>
                    </a:lnTo>
                    <a:lnTo>
                      <a:pt x="1875" y="789"/>
                    </a:lnTo>
                    <a:lnTo>
                      <a:pt x="1889" y="735"/>
                    </a:lnTo>
                    <a:lnTo>
                      <a:pt x="1900" y="683"/>
                    </a:lnTo>
                    <a:lnTo>
                      <a:pt x="1908" y="629"/>
                    </a:lnTo>
                    <a:lnTo>
                      <a:pt x="1912" y="574"/>
                    </a:lnTo>
                    <a:lnTo>
                      <a:pt x="1914" y="518"/>
                    </a:lnTo>
                    <a:close/>
                    <a:moveTo>
                      <a:pt x="131" y="36"/>
                    </a:moveTo>
                    <a:lnTo>
                      <a:pt x="116" y="63"/>
                    </a:lnTo>
                    <a:lnTo>
                      <a:pt x="100" y="90"/>
                    </a:lnTo>
                    <a:lnTo>
                      <a:pt x="87" y="119"/>
                    </a:lnTo>
                    <a:lnTo>
                      <a:pt x="75" y="146"/>
                    </a:lnTo>
                    <a:lnTo>
                      <a:pt x="64" y="174"/>
                    </a:lnTo>
                    <a:lnTo>
                      <a:pt x="52" y="205"/>
                    </a:lnTo>
                    <a:lnTo>
                      <a:pt x="43" y="234"/>
                    </a:lnTo>
                    <a:lnTo>
                      <a:pt x="35" y="265"/>
                    </a:lnTo>
                    <a:lnTo>
                      <a:pt x="25" y="295"/>
                    </a:lnTo>
                    <a:lnTo>
                      <a:pt x="20" y="326"/>
                    </a:lnTo>
                    <a:lnTo>
                      <a:pt x="14" y="357"/>
                    </a:lnTo>
                    <a:lnTo>
                      <a:pt x="8" y="387"/>
                    </a:lnTo>
                    <a:lnTo>
                      <a:pt x="4" y="420"/>
                    </a:lnTo>
                    <a:lnTo>
                      <a:pt x="2" y="453"/>
                    </a:lnTo>
                    <a:lnTo>
                      <a:pt x="0" y="485"/>
                    </a:lnTo>
                    <a:lnTo>
                      <a:pt x="0" y="518"/>
                    </a:lnTo>
                    <a:lnTo>
                      <a:pt x="0" y="558"/>
                    </a:lnTo>
                    <a:lnTo>
                      <a:pt x="2" y="599"/>
                    </a:lnTo>
                    <a:lnTo>
                      <a:pt x="8" y="637"/>
                    </a:lnTo>
                    <a:lnTo>
                      <a:pt x="14" y="675"/>
                    </a:lnTo>
                    <a:lnTo>
                      <a:pt x="20" y="714"/>
                    </a:lnTo>
                    <a:lnTo>
                      <a:pt x="29" y="752"/>
                    </a:lnTo>
                    <a:lnTo>
                      <a:pt x="39" y="789"/>
                    </a:lnTo>
                    <a:lnTo>
                      <a:pt x="50" y="825"/>
                    </a:lnTo>
                    <a:lnTo>
                      <a:pt x="64" y="862"/>
                    </a:lnTo>
                    <a:lnTo>
                      <a:pt x="77" y="896"/>
                    </a:lnTo>
                    <a:lnTo>
                      <a:pt x="92" y="931"/>
                    </a:lnTo>
                    <a:lnTo>
                      <a:pt x="110" y="963"/>
                    </a:lnTo>
                    <a:lnTo>
                      <a:pt x="129" y="998"/>
                    </a:lnTo>
                    <a:lnTo>
                      <a:pt x="148" y="1029"/>
                    </a:lnTo>
                    <a:lnTo>
                      <a:pt x="169" y="1061"/>
                    </a:lnTo>
                    <a:lnTo>
                      <a:pt x="190" y="1090"/>
                    </a:lnTo>
                    <a:lnTo>
                      <a:pt x="204" y="1102"/>
                    </a:lnTo>
                    <a:lnTo>
                      <a:pt x="219" y="1111"/>
                    </a:lnTo>
                    <a:lnTo>
                      <a:pt x="196" y="1080"/>
                    </a:lnTo>
                    <a:lnTo>
                      <a:pt x="173" y="1050"/>
                    </a:lnTo>
                    <a:lnTo>
                      <a:pt x="152" y="1015"/>
                    </a:lnTo>
                    <a:lnTo>
                      <a:pt x="131" y="983"/>
                    </a:lnTo>
                    <a:lnTo>
                      <a:pt x="114" y="948"/>
                    </a:lnTo>
                    <a:lnTo>
                      <a:pt x="96" y="912"/>
                    </a:lnTo>
                    <a:lnTo>
                      <a:pt x="81" y="875"/>
                    </a:lnTo>
                    <a:lnTo>
                      <a:pt x="66" y="839"/>
                    </a:lnTo>
                    <a:lnTo>
                      <a:pt x="52" y="800"/>
                    </a:lnTo>
                    <a:lnTo>
                      <a:pt x="43" y="762"/>
                    </a:lnTo>
                    <a:lnTo>
                      <a:pt x="33" y="723"/>
                    </a:lnTo>
                    <a:lnTo>
                      <a:pt x="25" y="683"/>
                    </a:lnTo>
                    <a:lnTo>
                      <a:pt x="18" y="643"/>
                    </a:lnTo>
                    <a:lnTo>
                      <a:pt x="14" y="601"/>
                    </a:lnTo>
                    <a:lnTo>
                      <a:pt x="12" y="560"/>
                    </a:lnTo>
                    <a:lnTo>
                      <a:pt x="10" y="518"/>
                    </a:lnTo>
                    <a:lnTo>
                      <a:pt x="10" y="482"/>
                    </a:lnTo>
                    <a:lnTo>
                      <a:pt x="12" y="447"/>
                    </a:lnTo>
                    <a:lnTo>
                      <a:pt x="16" y="412"/>
                    </a:lnTo>
                    <a:lnTo>
                      <a:pt x="21" y="378"/>
                    </a:lnTo>
                    <a:lnTo>
                      <a:pt x="27" y="343"/>
                    </a:lnTo>
                    <a:lnTo>
                      <a:pt x="33" y="309"/>
                    </a:lnTo>
                    <a:lnTo>
                      <a:pt x="41" y="276"/>
                    </a:lnTo>
                    <a:lnTo>
                      <a:pt x="50" y="243"/>
                    </a:lnTo>
                    <a:lnTo>
                      <a:pt x="62" y="211"/>
                    </a:lnTo>
                    <a:lnTo>
                      <a:pt x="73" y="178"/>
                    </a:lnTo>
                    <a:lnTo>
                      <a:pt x="85" y="148"/>
                    </a:lnTo>
                    <a:lnTo>
                      <a:pt x="98" y="117"/>
                    </a:lnTo>
                    <a:lnTo>
                      <a:pt x="114" y="86"/>
                    </a:lnTo>
                    <a:lnTo>
                      <a:pt x="129" y="57"/>
                    </a:lnTo>
                    <a:lnTo>
                      <a:pt x="146" y="28"/>
                    </a:lnTo>
                    <a:lnTo>
                      <a:pt x="163" y="0"/>
                    </a:lnTo>
                    <a:lnTo>
                      <a:pt x="146" y="17"/>
                    </a:lnTo>
                    <a:lnTo>
                      <a:pt x="131" y="36"/>
                    </a:lnTo>
                    <a:close/>
                  </a:path>
                </a:pathLst>
              </a:custGeom>
              <a:solidFill>
                <a:srgbClr val="F098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51" name="Freeform 567">
                <a:extLst>
                  <a:ext uri="{FF2B5EF4-FFF2-40B4-BE49-F238E27FC236}">
                    <a16:creationId xmlns:a16="http://schemas.microsoft.com/office/drawing/2014/main" id="{39908E21-7721-4403-A11E-D78DE654383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8" y="2054"/>
                <a:ext cx="1906" cy="1135"/>
              </a:xfrm>
              <a:custGeom>
                <a:avLst/>
                <a:gdLst>
                  <a:gd name="T0" fmla="*/ 1904 w 1906"/>
                  <a:gd name="T1" fmla="*/ 499 h 1135"/>
                  <a:gd name="T2" fmla="*/ 1900 w 1906"/>
                  <a:gd name="T3" fmla="*/ 438 h 1135"/>
                  <a:gd name="T4" fmla="*/ 1892 w 1906"/>
                  <a:gd name="T5" fmla="*/ 375 h 1135"/>
                  <a:gd name="T6" fmla="*/ 1881 w 1906"/>
                  <a:gd name="T7" fmla="*/ 315 h 1135"/>
                  <a:gd name="T8" fmla="*/ 1864 w 1906"/>
                  <a:gd name="T9" fmla="*/ 256 h 1135"/>
                  <a:gd name="T10" fmla="*/ 1844 w 1906"/>
                  <a:gd name="T11" fmla="*/ 198 h 1135"/>
                  <a:gd name="T12" fmla="*/ 1810 w 1906"/>
                  <a:gd name="T13" fmla="*/ 115 h 1135"/>
                  <a:gd name="T14" fmla="*/ 1773 w 1906"/>
                  <a:gd name="T15" fmla="*/ 54 h 1135"/>
                  <a:gd name="T16" fmla="*/ 1752 w 1906"/>
                  <a:gd name="T17" fmla="*/ 29 h 1135"/>
                  <a:gd name="T18" fmla="*/ 1756 w 1906"/>
                  <a:gd name="T19" fmla="*/ 41 h 1135"/>
                  <a:gd name="T20" fmla="*/ 1789 w 1906"/>
                  <a:gd name="T21" fmla="*/ 98 h 1135"/>
                  <a:gd name="T22" fmla="*/ 1818 w 1906"/>
                  <a:gd name="T23" fmla="*/ 160 h 1135"/>
                  <a:gd name="T24" fmla="*/ 1842 w 1906"/>
                  <a:gd name="T25" fmla="*/ 223 h 1135"/>
                  <a:gd name="T26" fmla="*/ 1864 w 1906"/>
                  <a:gd name="T27" fmla="*/ 288 h 1135"/>
                  <a:gd name="T28" fmla="*/ 1879 w 1906"/>
                  <a:gd name="T29" fmla="*/ 355 h 1135"/>
                  <a:gd name="T30" fmla="*/ 1889 w 1906"/>
                  <a:gd name="T31" fmla="*/ 425 h 1135"/>
                  <a:gd name="T32" fmla="*/ 1894 w 1906"/>
                  <a:gd name="T33" fmla="*/ 496 h 1135"/>
                  <a:gd name="T34" fmla="*/ 1894 w 1906"/>
                  <a:gd name="T35" fmla="*/ 563 h 1135"/>
                  <a:gd name="T36" fmla="*/ 1890 w 1906"/>
                  <a:gd name="T37" fmla="*/ 624 h 1135"/>
                  <a:gd name="T38" fmla="*/ 1877 w 1906"/>
                  <a:gd name="T39" fmla="*/ 712 h 1135"/>
                  <a:gd name="T40" fmla="*/ 1848 w 1906"/>
                  <a:gd name="T41" fmla="*/ 826 h 1135"/>
                  <a:gd name="T42" fmla="*/ 1804 w 1906"/>
                  <a:gd name="T43" fmla="*/ 933 h 1135"/>
                  <a:gd name="T44" fmla="*/ 1791 w 1906"/>
                  <a:gd name="T45" fmla="*/ 974 h 1135"/>
                  <a:gd name="T46" fmla="*/ 1825 w 1906"/>
                  <a:gd name="T47" fmla="*/ 912 h 1135"/>
                  <a:gd name="T48" fmla="*/ 1864 w 1906"/>
                  <a:gd name="T49" fmla="*/ 810 h 1135"/>
                  <a:gd name="T50" fmla="*/ 1890 w 1906"/>
                  <a:gd name="T51" fmla="*/ 703 h 1135"/>
                  <a:gd name="T52" fmla="*/ 1904 w 1906"/>
                  <a:gd name="T53" fmla="*/ 590 h 1135"/>
                  <a:gd name="T54" fmla="*/ 144 w 1906"/>
                  <a:gd name="T55" fmla="*/ 31 h 1135"/>
                  <a:gd name="T56" fmla="*/ 112 w 1906"/>
                  <a:gd name="T57" fmla="*/ 87 h 1135"/>
                  <a:gd name="T58" fmla="*/ 83 w 1906"/>
                  <a:gd name="T59" fmla="*/ 144 h 1135"/>
                  <a:gd name="T60" fmla="*/ 60 w 1906"/>
                  <a:gd name="T61" fmla="*/ 204 h 1135"/>
                  <a:gd name="T62" fmla="*/ 39 w 1906"/>
                  <a:gd name="T63" fmla="*/ 267 h 1135"/>
                  <a:gd name="T64" fmla="*/ 23 w 1906"/>
                  <a:gd name="T65" fmla="*/ 330 h 1135"/>
                  <a:gd name="T66" fmla="*/ 10 w 1906"/>
                  <a:gd name="T67" fmla="*/ 396 h 1135"/>
                  <a:gd name="T68" fmla="*/ 4 w 1906"/>
                  <a:gd name="T69" fmla="*/ 463 h 1135"/>
                  <a:gd name="T70" fmla="*/ 0 w 1906"/>
                  <a:gd name="T71" fmla="*/ 532 h 1135"/>
                  <a:gd name="T72" fmla="*/ 4 w 1906"/>
                  <a:gd name="T73" fmla="*/ 615 h 1135"/>
                  <a:gd name="T74" fmla="*/ 16 w 1906"/>
                  <a:gd name="T75" fmla="*/ 693 h 1135"/>
                  <a:gd name="T76" fmla="*/ 31 w 1906"/>
                  <a:gd name="T77" fmla="*/ 772 h 1135"/>
                  <a:gd name="T78" fmla="*/ 54 w 1906"/>
                  <a:gd name="T79" fmla="*/ 847 h 1135"/>
                  <a:gd name="T80" fmla="*/ 83 w 1906"/>
                  <a:gd name="T81" fmla="*/ 918 h 1135"/>
                  <a:gd name="T82" fmla="*/ 117 w 1906"/>
                  <a:gd name="T83" fmla="*/ 987 h 1135"/>
                  <a:gd name="T84" fmla="*/ 158 w 1906"/>
                  <a:gd name="T85" fmla="*/ 1054 h 1135"/>
                  <a:gd name="T86" fmla="*/ 202 w 1906"/>
                  <a:gd name="T87" fmla="*/ 1116 h 1135"/>
                  <a:gd name="T88" fmla="*/ 229 w 1906"/>
                  <a:gd name="T89" fmla="*/ 1135 h 1135"/>
                  <a:gd name="T90" fmla="*/ 181 w 1906"/>
                  <a:gd name="T91" fmla="*/ 1071 h 1135"/>
                  <a:gd name="T92" fmla="*/ 138 w 1906"/>
                  <a:gd name="T93" fmla="*/ 1004 h 1135"/>
                  <a:gd name="T94" fmla="*/ 100 w 1906"/>
                  <a:gd name="T95" fmla="*/ 931 h 1135"/>
                  <a:gd name="T96" fmla="*/ 69 w 1906"/>
                  <a:gd name="T97" fmla="*/ 858 h 1135"/>
                  <a:gd name="T98" fmla="*/ 44 w 1906"/>
                  <a:gd name="T99" fmla="*/ 780 h 1135"/>
                  <a:gd name="T100" fmla="*/ 27 w 1906"/>
                  <a:gd name="T101" fmla="*/ 699 h 1135"/>
                  <a:gd name="T102" fmla="*/ 16 w 1906"/>
                  <a:gd name="T103" fmla="*/ 616 h 1135"/>
                  <a:gd name="T104" fmla="*/ 12 w 1906"/>
                  <a:gd name="T105" fmla="*/ 532 h 1135"/>
                  <a:gd name="T106" fmla="*/ 14 w 1906"/>
                  <a:gd name="T107" fmla="*/ 459 h 1135"/>
                  <a:gd name="T108" fmla="*/ 23 w 1906"/>
                  <a:gd name="T109" fmla="*/ 388 h 1135"/>
                  <a:gd name="T110" fmla="*/ 37 w 1906"/>
                  <a:gd name="T111" fmla="*/ 317 h 1135"/>
                  <a:gd name="T112" fmla="*/ 54 w 1906"/>
                  <a:gd name="T113" fmla="*/ 250 h 1135"/>
                  <a:gd name="T114" fmla="*/ 79 w 1906"/>
                  <a:gd name="T115" fmla="*/ 183 h 1135"/>
                  <a:gd name="T116" fmla="*/ 106 w 1906"/>
                  <a:gd name="T117" fmla="*/ 119 h 1135"/>
                  <a:gd name="T118" fmla="*/ 138 w 1906"/>
                  <a:gd name="T119" fmla="*/ 60 h 1135"/>
                  <a:gd name="T120" fmla="*/ 175 w 1906"/>
                  <a:gd name="T121" fmla="*/ 0 h 1135"/>
                  <a:gd name="T122" fmla="*/ 144 w 1906"/>
                  <a:gd name="T123" fmla="*/ 31 h 113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906"/>
                  <a:gd name="T187" fmla="*/ 0 h 1135"/>
                  <a:gd name="T188" fmla="*/ 1906 w 1906"/>
                  <a:gd name="T189" fmla="*/ 1135 h 113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906" h="1135">
                    <a:moveTo>
                      <a:pt x="1906" y="532"/>
                    </a:moveTo>
                    <a:lnTo>
                      <a:pt x="1904" y="499"/>
                    </a:lnTo>
                    <a:lnTo>
                      <a:pt x="1902" y="469"/>
                    </a:lnTo>
                    <a:lnTo>
                      <a:pt x="1900" y="438"/>
                    </a:lnTo>
                    <a:lnTo>
                      <a:pt x="1896" y="405"/>
                    </a:lnTo>
                    <a:lnTo>
                      <a:pt x="1892" y="375"/>
                    </a:lnTo>
                    <a:lnTo>
                      <a:pt x="1887" y="346"/>
                    </a:lnTo>
                    <a:lnTo>
                      <a:pt x="1881" y="315"/>
                    </a:lnTo>
                    <a:lnTo>
                      <a:pt x="1873" y="286"/>
                    </a:lnTo>
                    <a:lnTo>
                      <a:pt x="1864" y="256"/>
                    </a:lnTo>
                    <a:lnTo>
                      <a:pt x="1856" y="227"/>
                    </a:lnTo>
                    <a:lnTo>
                      <a:pt x="1844" y="198"/>
                    </a:lnTo>
                    <a:lnTo>
                      <a:pt x="1835" y="171"/>
                    </a:lnTo>
                    <a:lnTo>
                      <a:pt x="1810" y="115"/>
                    </a:lnTo>
                    <a:lnTo>
                      <a:pt x="1781" y="64"/>
                    </a:lnTo>
                    <a:lnTo>
                      <a:pt x="1773" y="54"/>
                    </a:lnTo>
                    <a:lnTo>
                      <a:pt x="1768" y="46"/>
                    </a:lnTo>
                    <a:lnTo>
                      <a:pt x="1752" y="29"/>
                    </a:lnTo>
                    <a:lnTo>
                      <a:pt x="1739" y="12"/>
                    </a:lnTo>
                    <a:lnTo>
                      <a:pt x="1756" y="41"/>
                    </a:lnTo>
                    <a:lnTo>
                      <a:pt x="1773" y="69"/>
                    </a:lnTo>
                    <a:lnTo>
                      <a:pt x="1789" y="98"/>
                    </a:lnTo>
                    <a:lnTo>
                      <a:pt x="1804" y="129"/>
                    </a:lnTo>
                    <a:lnTo>
                      <a:pt x="1818" y="160"/>
                    </a:lnTo>
                    <a:lnTo>
                      <a:pt x="1831" y="192"/>
                    </a:lnTo>
                    <a:lnTo>
                      <a:pt x="1842" y="223"/>
                    </a:lnTo>
                    <a:lnTo>
                      <a:pt x="1854" y="256"/>
                    </a:lnTo>
                    <a:lnTo>
                      <a:pt x="1864" y="288"/>
                    </a:lnTo>
                    <a:lnTo>
                      <a:pt x="1871" y="323"/>
                    </a:lnTo>
                    <a:lnTo>
                      <a:pt x="1879" y="355"/>
                    </a:lnTo>
                    <a:lnTo>
                      <a:pt x="1885" y="390"/>
                    </a:lnTo>
                    <a:lnTo>
                      <a:pt x="1889" y="425"/>
                    </a:lnTo>
                    <a:lnTo>
                      <a:pt x="1892" y="461"/>
                    </a:lnTo>
                    <a:lnTo>
                      <a:pt x="1894" y="496"/>
                    </a:lnTo>
                    <a:lnTo>
                      <a:pt x="1894" y="532"/>
                    </a:lnTo>
                    <a:lnTo>
                      <a:pt x="1894" y="563"/>
                    </a:lnTo>
                    <a:lnTo>
                      <a:pt x="1892" y="593"/>
                    </a:lnTo>
                    <a:lnTo>
                      <a:pt x="1890" y="624"/>
                    </a:lnTo>
                    <a:lnTo>
                      <a:pt x="1887" y="653"/>
                    </a:lnTo>
                    <a:lnTo>
                      <a:pt x="1877" y="712"/>
                    </a:lnTo>
                    <a:lnTo>
                      <a:pt x="1864" y="770"/>
                    </a:lnTo>
                    <a:lnTo>
                      <a:pt x="1848" y="826"/>
                    </a:lnTo>
                    <a:lnTo>
                      <a:pt x="1827" y="881"/>
                    </a:lnTo>
                    <a:lnTo>
                      <a:pt x="1804" y="933"/>
                    </a:lnTo>
                    <a:lnTo>
                      <a:pt x="1779" y="985"/>
                    </a:lnTo>
                    <a:lnTo>
                      <a:pt x="1791" y="974"/>
                    </a:lnTo>
                    <a:lnTo>
                      <a:pt x="1802" y="962"/>
                    </a:lnTo>
                    <a:lnTo>
                      <a:pt x="1825" y="912"/>
                    </a:lnTo>
                    <a:lnTo>
                      <a:pt x="1846" y="862"/>
                    </a:lnTo>
                    <a:lnTo>
                      <a:pt x="1864" y="810"/>
                    </a:lnTo>
                    <a:lnTo>
                      <a:pt x="1879" y="757"/>
                    </a:lnTo>
                    <a:lnTo>
                      <a:pt x="1890" y="703"/>
                    </a:lnTo>
                    <a:lnTo>
                      <a:pt x="1898" y="647"/>
                    </a:lnTo>
                    <a:lnTo>
                      <a:pt x="1904" y="590"/>
                    </a:lnTo>
                    <a:lnTo>
                      <a:pt x="1906" y="532"/>
                    </a:lnTo>
                    <a:close/>
                    <a:moveTo>
                      <a:pt x="144" y="31"/>
                    </a:moveTo>
                    <a:lnTo>
                      <a:pt x="127" y="58"/>
                    </a:lnTo>
                    <a:lnTo>
                      <a:pt x="112" y="87"/>
                    </a:lnTo>
                    <a:lnTo>
                      <a:pt x="98" y="115"/>
                    </a:lnTo>
                    <a:lnTo>
                      <a:pt x="83" y="144"/>
                    </a:lnTo>
                    <a:lnTo>
                      <a:pt x="71" y="175"/>
                    </a:lnTo>
                    <a:lnTo>
                      <a:pt x="60" y="204"/>
                    </a:lnTo>
                    <a:lnTo>
                      <a:pt x="48" y="234"/>
                    </a:lnTo>
                    <a:lnTo>
                      <a:pt x="39" y="267"/>
                    </a:lnTo>
                    <a:lnTo>
                      <a:pt x="29" y="298"/>
                    </a:lnTo>
                    <a:lnTo>
                      <a:pt x="23" y="330"/>
                    </a:lnTo>
                    <a:lnTo>
                      <a:pt x="16" y="363"/>
                    </a:lnTo>
                    <a:lnTo>
                      <a:pt x="10" y="396"/>
                    </a:lnTo>
                    <a:lnTo>
                      <a:pt x="6" y="430"/>
                    </a:lnTo>
                    <a:lnTo>
                      <a:pt x="4" y="463"/>
                    </a:lnTo>
                    <a:lnTo>
                      <a:pt x="2" y="497"/>
                    </a:lnTo>
                    <a:lnTo>
                      <a:pt x="0" y="532"/>
                    </a:lnTo>
                    <a:lnTo>
                      <a:pt x="2" y="572"/>
                    </a:lnTo>
                    <a:lnTo>
                      <a:pt x="4" y="615"/>
                    </a:lnTo>
                    <a:lnTo>
                      <a:pt x="8" y="653"/>
                    </a:lnTo>
                    <a:lnTo>
                      <a:pt x="16" y="693"/>
                    </a:lnTo>
                    <a:lnTo>
                      <a:pt x="21" y="732"/>
                    </a:lnTo>
                    <a:lnTo>
                      <a:pt x="31" y="772"/>
                    </a:lnTo>
                    <a:lnTo>
                      <a:pt x="42" y="808"/>
                    </a:lnTo>
                    <a:lnTo>
                      <a:pt x="54" y="847"/>
                    </a:lnTo>
                    <a:lnTo>
                      <a:pt x="67" y="883"/>
                    </a:lnTo>
                    <a:lnTo>
                      <a:pt x="83" y="918"/>
                    </a:lnTo>
                    <a:lnTo>
                      <a:pt x="100" y="954"/>
                    </a:lnTo>
                    <a:lnTo>
                      <a:pt x="117" y="987"/>
                    </a:lnTo>
                    <a:lnTo>
                      <a:pt x="136" y="1022"/>
                    </a:lnTo>
                    <a:lnTo>
                      <a:pt x="158" y="1054"/>
                    </a:lnTo>
                    <a:lnTo>
                      <a:pt x="179" y="1085"/>
                    </a:lnTo>
                    <a:lnTo>
                      <a:pt x="202" y="1116"/>
                    </a:lnTo>
                    <a:lnTo>
                      <a:pt x="215" y="1125"/>
                    </a:lnTo>
                    <a:lnTo>
                      <a:pt x="229" y="1135"/>
                    </a:lnTo>
                    <a:lnTo>
                      <a:pt x="204" y="1102"/>
                    </a:lnTo>
                    <a:lnTo>
                      <a:pt x="181" y="1071"/>
                    </a:lnTo>
                    <a:lnTo>
                      <a:pt x="158" y="1037"/>
                    </a:lnTo>
                    <a:lnTo>
                      <a:pt x="138" y="1004"/>
                    </a:lnTo>
                    <a:lnTo>
                      <a:pt x="119" y="968"/>
                    </a:lnTo>
                    <a:lnTo>
                      <a:pt x="100" y="931"/>
                    </a:lnTo>
                    <a:lnTo>
                      <a:pt x="85" y="895"/>
                    </a:lnTo>
                    <a:lnTo>
                      <a:pt x="69" y="858"/>
                    </a:lnTo>
                    <a:lnTo>
                      <a:pt x="56" y="820"/>
                    </a:lnTo>
                    <a:lnTo>
                      <a:pt x="44" y="780"/>
                    </a:lnTo>
                    <a:lnTo>
                      <a:pt x="35" y="739"/>
                    </a:lnTo>
                    <a:lnTo>
                      <a:pt x="27" y="699"/>
                    </a:lnTo>
                    <a:lnTo>
                      <a:pt x="19" y="659"/>
                    </a:lnTo>
                    <a:lnTo>
                      <a:pt x="16" y="616"/>
                    </a:lnTo>
                    <a:lnTo>
                      <a:pt x="12" y="574"/>
                    </a:lnTo>
                    <a:lnTo>
                      <a:pt x="12" y="532"/>
                    </a:lnTo>
                    <a:lnTo>
                      <a:pt x="12" y="496"/>
                    </a:lnTo>
                    <a:lnTo>
                      <a:pt x="14" y="459"/>
                    </a:lnTo>
                    <a:lnTo>
                      <a:pt x="17" y="423"/>
                    </a:lnTo>
                    <a:lnTo>
                      <a:pt x="23" y="388"/>
                    </a:lnTo>
                    <a:lnTo>
                      <a:pt x="29" y="352"/>
                    </a:lnTo>
                    <a:lnTo>
                      <a:pt x="37" y="317"/>
                    </a:lnTo>
                    <a:lnTo>
                      <a:pt x="44" y="282"/>
                    </a:lnTo>
                    <a:lnTo>
                      <a:pt x="54" y="250"/>
                    </a:lnTo>
                    <a:lnTo>
                      <a:pt x="65" y="215"/>
                    </a:lnTo>
                    <a:lnTo>
                      <a:pt x="79" y="183"/>
                    </a:lnTo>
                    <a:lnTo>
                      <a:pt x="92" y="152"/>
                    </a:lnTo>
                    <a:lnTo>
                      <a:pt x="106" y="119"/>
                    </a:lnTo>
                    <a:lnTo>
                      <a:pt x="121" y="89"/>
                    </a:lnTo>
                    <a:lnTo>
                      <a:pt x="138" y="60"/>
                    </a:lnTo>
                    <a:lnTo>
                      <a:pt x="156" y="29"/>
                    </a:lnTo>
                    <a:lnTo>
                      <a:pt x="175" y="0"/>
                    </a:lnTo>
                    <a:lnTo>
                      <a:pt x="159" y="16"/>
                    </a:lnTo>
                    <a:lnTo>
                      <a:pt x="144" y="31"/>
                    </a:lnTo>
                    <a:close/>
                  </a:path>
                </a:pathLst>
              </a:custGeom>
              <a:solidFill>
                <a:srgbClr val="F098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52" name="Freeform 568">
                <a:extLst>
                  <a:ext uri="{FF2B5EF4-FFF2-40B4-BE49-F238E27FC236}">
                    <a16:creationId xmlns:a16="http://schemas.microsoft.com/office/drawing/2014/main" id="{2BC07E12-AF1A-4D83-942D-F1A4DD17F74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4" y="1964"/>
                <a:ext cx="1894" cy="1232"/>
              </a:xfrm>
              <a:custGeom>
                <a:avLst/>
                <a:gdLst>
                  <a:gd name="T0" fmla="*/ 1892 w 1894"/>
                  <a:gd name="T1" fmla="*/ 555 h 1232"/>
                  <a:gd name="T2" fmla="*/ 1881 w 1894"/>
                  <a:gd name="T3" fmla="*/ 459 h 1232"/>
                  <a:gd name="T4" fmla="*/ 1858 w 1894"/>
                  <a:gd name="T5" fmla="*/ 365 h 1232"/>
                  <a:gd name="T6" fmla="*/ 1827 w 1894"/>
                  <a:gd name="T7" fmla="*/ 275 h 1232"/>
                  <a:gd name="T8" fmla="*/ 1788 w 1894"/>
                  <a:gd name="T9" fmla="*/ 188 h 1232"/>
                  <a:gd name="T10" fmla="*/ 1731 w 1894"/>
                  <a:gd name="T11" fmla="*/ 102 h 1232"/>
                  <a:gd name="T12" fmla="*/ 1646 w 1894"/>
                  <a:gd name="T13" fmla="*/ 0 h 1232"/>
                  <a:gd name="T14" fmla="*/ 1723 w 1894"/>
                  <a:gd name="T15" fmla="*/ 98 h 1232"/>
                  <a:gd name="T16" fmla="*/ 1787 w 1894"/>
                  <a:gd name="T17" fmla="*/ 205 h 1232"/>
                  <a:gd name="T18" fmla="*/ 1835 w 1894"/>
                  <a:gd name="T19" fmla="*/ 323 h 1232"/>
                  <a:gd name="T20" fmla="*/ 1867 w 1894"/>
                  <a:gd name="T21" fmla="*/ 447 h 1232"/>
                  <a:gd name="T22" fmla="*/ 1883 w 1894"/>
                  <a:gd name="T23" fmla="*/ 578 h 1232"/>
                  <a:gd name="T24" fmla="*/ 1881 w 1894"/>
                  <a:gd name="T25" fmla="*/ 685 h 1232"/>
                  <a:gd name="T26" fmla="*/ 1871 w 1894"/>
                  <a:gd name="T27" fmla="*/ 777 h 1232"/>
                  <a:gd name="T28" fmla="*/ 1852 w 1894"/>
                  <a:gd name="T29" fmla="*/ 866 h 1232"/>
                  <a:gd name="T30" fmla="*/ 1823 w 1894"/>
                  <a:gd name="T31" fmla="*/ 952 h 1232"/>
                  <a:gd name="T32" fmla="*/ 1760 w 1894"/>
                  <a:gd name="T33" fmla="*/ 1087 h 1232"/>
                  <a:gd name="T34" fmla="*/ 1810 w 1894"/>
                  <a:gd name="T35" fmla="*/ 1014 h 1232"/>
                  <a:gd name="T36" fmla="*/ 1865 w 1894"/>
                  <a:gd name="T37" fmla="*/ 852 h 1232"/>
                  <a:gd name="T38" fmla="*/ 1892 w 1894"/>
                  <a:gd name="T39" fmla="*/ 682 h 1232"/>
                  <a:gd name="T40" fmla="*/ 136 w 1894"/>
                  <a:gd name="T41" fmla="*/ 132 h 1232"/>
                  <a:gd name="T42" fmla="*/ 88 w 1894"/>
                  <a:gd name="T43" fmla="*/ 221 h 1232"/>
                  <a:gd name="T44" fmla="*/ 52 w 1894"/>
                  <a:gd name="T45" fmla="*/ 315 h 1232"/>
                  <a:gd name="T46" fmla="*/ 23 w 1894"/>
                  <a:gd name="T47" fmla="*/ 413 h 1232"/>
                  <a:gd name="T48" fmla="*/ 6 w 1894"/>
                  <a:gd name="T49" fmla="*/ 516 h 1232"/>
                  <a:gd name="T50" fmla="*/ 0 w 1894"/>
                  <a:gd name="T51" fmla="*/ 622 h 1232"/>
                  <a:gd name="T52" fmla="*/ 8 w 1894"/>
                  <a:gd name="T53" fmla="*/ 747 h 1232"/>
                  <a:gd name="T54" fmla="*/ 33 w 1894"/>
                  <a:gd name="T55" fmla="*/ 866 h 1232"/>
                  <a:gd name="T56" fmla="*/ 71 w 1894"/>
                  <a:gd name="T57" fmla="*/ 979 h 1232"/>
                  <a:gd name="T58" fmla="*/ 121 w 1894"/>
                  <a:gd name="T59" fmla="*/ 1087 h 1232"/>
                  <a:gd name="T60" fmla="*/ 186 w 1894"/>
                  <a:gd name="T61" fmla="*/ 1184 h 1232"/>
                  <a:gd name="T62" fmla="*/ 226 w 1894"/>
                  <a:gd name="T63" fmla="*/ 1227 h 1232"/>
                  <a:gd name="T64" fmla="*/ 211 w 1894"/>
                  <a:gd name="T65" fmla="*/ 1200 h 1232"/>
                  <a:gd name="T66" fmla="*/ 142 w 1894"/>
                  <a:gd name="T67" fmla="*/ 1100 h 1232"/>
                  <a:gd name="T68" fmla="*/ 86 w 1894"/>
                  <a:gd name="T69" fmla="*/ 991 h 1232"/>
                  <a:gd name="T70" fmla="*/ 44 w 1894"/>
                  <a:gd name="T71" fmla="*/ 873 h 1232"/>
                  <a:gd name="T72" fmla="*/ 19 w 1894"/>
                  <a:gd name="T73" fmla="*/ 751 h 1232"/>
                  <a:gd name="T74" fmla="*/ 10 w 1894"/>
                  <a:gd name="T75" fmla="*/ 622 h 1232"/>
                  <a:gd name="T76" fmla="*/ 17 w 1894"/>
                  <a:gd name="T77" fmla="*/ 511 h 1232"/>
                  <a:gd name="T78" fmla="*/ 36 w 1894"/>
                  <a:gd name="T79" fmla="*/ 401 h 1232"/>
                  <a:gd name="T80" fmla="*/ 67 w 1894"/>
                  <a:gd name="T81" fmla="*/ 298 h 1232"/>
                  <a:gd name="T82" fmla="*/ 111 w 1894"/>
                  <a:gd name="T83" fmla="*/ 200 h 1232"/>
                  <a:gd name="T84" fmla="*/ 163 w 1894"/>
                  <a:gd name="T85" fmla="*/ 109 h 1232"/>
                  <a:gd name="T86" fmla="*/ 153 w 1894"/>
                  <a:gd name="T87" fmla="*/ 104 h 123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894"/>
                  <a:gd name="T133" fmla="*/ 0 h 1232"/>
                  <a:gd name="T134" fmla="*/ 1894 w 1894"/>
                  <a:gd name="T135" fmla="*/ 1232 h 123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894" h="1232">
                    <a:moveTo>
                      <a:pt x="1894" y="622"/>
                    </a:moveTo>
                    <a:lnTo>
                      <a:pt x="1894" y="589"/>
                    </a:lnTo>
                    <a:lnTo>
                      <a:pt x="1892" y="555"/>
                    </a:lnTo>
                    <a:lnTo>
                      <a:pt x="1888" y="522"/>
                    </a:lnTo>
                    <a:lnTo>
                      <a:pt x="1884" y="490"/>
                    </a:lnTo>
                    <a:lnTo>
                      <a:pt x="1881" y="459"/>
                    </a:lnTo>
                    <a:lnTo>
                      <a:pt x="1873" y="426"/>
                    </a:lnTo>
                    <a:lnTo>
                      <a:pt x="1867" y="395"/>
                    </a:lnTo>
                    <a:lnTo>
                      <a:pt x="1858" y="365"/>
                    </a:lnTo>
                    <a:lnTo>
                      <a:pt x="1850" y="334"/>
                    </a:lnTo>
                    <a:lnTo>
                      <a:pt x="1838" y="303"/>
                    </a:lnTo>
                    <a:lnTo>
                      <a:pt x="1827" y="275"/>
                    </a:lnTo>
                    <a:lnTo>
                      <a:pt x="1815" y="246"/>
                    </a:lnTo>
                    <a:lnTo>
                      <a:pt x="1802" y="217"/>
                    </a:lnTo>
                    <a:lnTo>
                      <a:pt x="1788" y="188"/>
                    </a:lnTo>
                    <a:lnTo>
                      <a:pt x="1773" y="161"/>
                    </a:lnTo>
                    <a:lnTo>
                      <a:pt x="1758" y="134"/>
                    </a:lnTo>
                    <a:lnTo>
                      <a:pt x="1731" y="102"/>
                    </a:lnTo>
                    <a:lnTo>
                      <a:pt x="1704" y="67"/>
                    </a:lnTo>
                    <a:lnTo>
                      <a:pt x="1677" y="33"/>
                    </a:lnTo>
                    <a:lnTo>
                      <a:pt x="1646" y="0"/>
                    </a:lnTo>
                    <a:lnTo>
                      <a:pt x="1673" y="31"/>
                    </a:lnTo>
                    <a:lnTo>
                      <a:pt x="1698" y="63"/>
                    </a:lnTo>
                    <a:lnTo>
                      <a:pt x="1723" y="98"/>
                    </a:lnTo>
                    <a:lnTo>
                      <a:pt x="1746" y="132"/>
                    </a:lnTo>
                    <a:lnTo>
                      <a:pt x="1767" y="169"/>
                    </a:lnTo>
                    <a:lnTo>
                      <a:pt x="1787" y="205"/>
                    </a:lnTo>
                    <a:lnTo>
                      <a:pt x="1804" y="244"/>
                    </a:lnTo>
                    <a:lnTo>
                      <a:pt x="1821" y="282"/>
                    </a:lnTo>
                    <a:lnTo>
                      <a:pt x="1835" y="323"/>
                    </a:lnTo>
                    <a:lnTo>
                      <a:pt x="1848" y="363"/>
                    </a:lnTo>
                    <a:lnTo>
                      <a:pt x="1858" y="405"/>
                    </a:lnTo>
                    <a:lnTo>
                      <a:pt x="1867" y="447"/>
                    </a:lnTo>
                    <a:lnTo>
                      <a:pt x="1875" y="490"/>
                    </a:lnTo>
                    <a:lnTo>
                      <a:pt x="1879" y="534"/>
                    </a:lnTo>
                    <a:lnTo>
                      <a:pt x="1883" y="578"/>
                    </a:lnTo>
                    <a:lnTo>
                      <a:pt x="1884" y="622"/>
                    </a:lnTo>
                    <a:lnTo>
                      <a:pt x="1883" y="653"/>
                    </a:lnTo>
                    <a:lnTo>
                      <a:pt x="1881" y="685"/>
                    </a:lnTo>
                    <a:lnTo>
                      <a:pt x="1879" y="716"/>
                    </a:lnTo>
                    <a:lnTo>
                      <a:pt x="1875" y="747"/>
                    </a:lnTo>
                    <a:lnTo>
                      <a:pt x="1871" y="777"/>
                    </a:lnTo>
                    <a:lnTo>
                      <a:pt x="1865" y="806"/>
                    </a:lnTo>
                    <a:lnTo>
                      <a:pt x="1859" y="837"/>
                    </a:lnTo>
                    <a:lnTo>
                      <a:pt x="1852" y="866"/>
                    </a:lnTo>
                    <a:lnTo>
                      <a:pt x="1842" y="895"/>
                    </a:lnTo>
                    <a:lnTo>
                      <a:pt x="1835" y="923"/>
                    </a:lnTo>
                    <a:lnTo>
                      <a:pt x="1823" y="952"/>
                    </a:lnTo>
                    <a:lnTo>
                      <a:pt x="1813" y="979"/>
                    </a:lnTo>
                    <a:lnTo>
                      <a:pt x="1788" y="1035"/>
                    </a:lnTo>
                    <a:lnTo>
                      <a:pt x="1760" y="1087"/>
                    </a:lnTo>
                    <a:lnTo>
                      <a:pt x="1773" y="1075"/>
                    </a:lnTo>
                    <a:lnTo>
                      <a:pt x="1785" y="1064"/>
                    </a:lnTo>
                    <a:lnTo>
                      <a:pt x="1810" y="1014"/>
                    </a:lnTo>
                    <a:lnTo>
                      <a:pt x="1831" y="962"/>
                    </a:lnTo>
                    <a:lnTo>
                      <a:pt x="1850" y="908"/>
                    </a:lnTo>
                    <a:lnTo>
                      <a:pt x="1865" y="852"/>
                    </a:lnTo>
                    <a:lnTo>
                      <a:pt x="1877" y="797"/>
                    </a:lnTo>
                    <a:lnTo>
                      <a:pt x="1886" y="739"/>
                    </a:lnTo>
                    <a:lnTo>
                      <a:pt x="1892" y="682"/>
                    </a:lnTo>
                    <a:lnTo>
                      <a:pt x="1894" y="622"/>
                    </a:lnTo>
                    <a:close/>
                    <a:moveTo>
                      <a:pt x="153" y="104"/>
                    </a:moveTo>
                    <a:lnTo>
                      <a:pt x="136" y="132"/>
                    </a:lnTo>
                    <a:lnTo>
                      <a:pt x="119" y="161"/>
                    </a:lnTo>
                    <a:lnTo>
                      <a:pt x="104" y="190"/>
                    </a:lnTo>
                    <a:lnTo>
                      <a:pt x="88" y="221"/>
                    </a:lnTo>
                    <a:lnTo>
                      <a:pt x="75" y="252"/>
                    </a:lnTo>
                    <a:lnTo>
                      <a:pt x="63" y="282"/>
                    </a:lnTo>
                    <a:lnTo>
                      <a:pt x="52" y="315"/>
                    </a:lnTo>
                    <a:lnTo>
                      <a:pt x="40" y="347"/>
                    </a:lnTo>
                    <a:lnTo>
                      <a:pt x="31" y="380"/>
                    </a:lnTo>
                    <a:lnTo>
                      <a:pt x="23" y="413"/>
                    </a:lnTo>
                    <a:lnTo>
                      <a:pt x="17" y="447"/>
                    </a:lnTo>
                    <a:lnTo>
                      <a:pt x="11" y="482"/>
                    </a:lnTo>
                    <a:lnTo>
                      <a:pt x="6" y="516"/>
                    </a:lnTo>
                    <a:lnTo>
                      <a:pt x="2" y="551"/>
                    </a:lnTo>
                    <a:lnTo>
                      <a:pt x="0" y="586"/>
                    </a:lnTo>
                    <a:lnTo>
                      <a:pt x="0" y="622"/>
                    </a:lnTo>
                    <a:lnTo>
                      <a:pt x="2" y="664"/>
                    </a:lnTo>
                    <a:lnTo>
                      <a:pt x="4" y="705"/>
                    </a:lnTo>
                    <a:lnTo>
                      <a:pt x="8" y="747"/>
                    </a:lnTo>
                    <a:lnTo>
                      <a:pt x="15" y="787"/>
                    </a:lnTo>
                    <a:lnTo>
                      <a:pt x="23" y="827"/>
                    </a:lnTo>
                    <a:lnTo>
                      <a:pt x="33" y="866"/>
                    </a:lnTo>
                    <a:lnTo>
                      <a:pt x="42" y="904"/>
                    </a:lnTo>
                    <a:lnTo>
                      <a:pt x="56" y="943"/>
                    </a:lnTo>
                    <a:lnTo>
                      <a:pt x="71" y="979"/>
                    </a:lnTo>
                    <a:lnTo>
                      <a:pt x="86" y="1016"/>
                    </a:lnTo>
                    <a:lnTo>
                      <a:pt x="104" y="1052"/>
                    </a:lnTo>
                    <a:lnTo>
                      <a:pt x="121" y="1087"/>
                    </a:lnTo>
                    <a:lnTo>
                      <a:pt x="142" y="1119"/>
                    </a:lnTo>
                    <a:lnTo>
                      <a:pt x="163" y="1154"/>
                    </a:lnTo>
                    <a:lnTo>
                      <a:pt x="186" y="1184"/>
                    </a:lnTo>
                    <a:lnTo>
                      <a:pt x="209" y="1215"/>
                    </a:lnTo>
                    <a:lnTo>
                      <a:pt x="217" y="1221"/>
                    </a:lnTo>
                    <a:lnTo>
                      <a:pt x="226" y="1227"/>
                    </a:lnTo>
                    <a:lnTo>
                      <a:pt x="230" y="1229"/>
                    </a:lnTo>
                    <a:lnTo>
                      <a:pt x="236" y="1232"/>
                    </a:lnTo>
                    <a:lnTo>
                      <a:pt x="211" y="1200"/>
                    </a:lnTo>
                    <a:lnTo>
                      <a:pt x="186" y="1167"/>
                    </a:lnTo>
                    <a:lnTo>
                      <a:pt x="163" y="1135"/>
                    </a:lnTo>
                    <a:lnTo>
                      <a:pt x="142" y="1100"/>
                    </a:lnTo>
                    <a:lnTo>
                      <a:pt x="121" y="1065"/>
                    </a:lnTo>
                    <a:lnTo>
                      <a:pt x="104" y="1029"/>
                    </a:lnTo>
                    <a:lnTo>
                      <a:pt x="86" y="991"/>
                    </a:lnTo>
                    <a:lnTo>
                      <a:pt x="71" y="952"/>
                    </a:lnTo>
                    <a:lnTo>
                      <a:pt x="58" y="914"/>
                    </a:lnTo>
                    <a:lnTo>
                      <a:pt x="44" y="873"/>
                    </a:lnTo>
                    <a:lnTo>
                      <a:pt x="35" y="833"/>
                    </a:lnTo>
                    <a:lnTo>
                      <a:pt x="27" y="793"/>
                    </a:lnTo>
                    <a:lnTo>
                      <a:pt x="19" y="751"/>
                    </a:lnTo>
                    <a:lnTo>
                      <a:pt x="15" y="708"/>
                    </a:lnTo>
                    <a:lnTo>
                      <a:pt x="11" y="666"/>
                    </a:lnTo>
                    <a:lnTo>
                      <a:pt x="10" y="622"/>
                    </a:lnTo>
                    <a:lnTo>
                      <a:pt x="11" y="584"/>
                    </a:lnTo>
                    <a:lnTo>
                      <a:pt x="13" y="547"/>
                    </a:lnTo>
                    <a:lnTo>
                      <a:pt x="17" y="511"/>
                    </a:lnTo>
                    <a:lnTo>
                      <a:pt x="23" y="474"/>
                    </a:lnTo>
                    <a:lnTo>
                      <a:pt x="29" y="438"/>
                    </a:lnTo>
                    <a:lnTo>
                      <a:pt x="36" y="401"/>
                    </a:lnTo>
                    <a:lnTo>
                      <a:pt x="46" y="367"/>
                    </a:lnTo>
                    <a:lnTo>
                      <a:pt x="56" y="332"/>
                    </a:lnTo>
                    <a:lnTo>
                      <a:pt x="67" y="298"/>
                    </a:lnTo>
                    <a:lnTo>
                      <a:pt x="81" y="265"/>
                    </a:lnTo>
                    <a:lnTo>
                      <a:pt x="96" y="232"/>
                    </a:lnTo>
                    <a:lnTo>
                      <a:pt x="111" y="200"/>
                    </a:lnTo>
                    <a:lnTo>
                      <a:pt x="127" y="169"/>
                    </a:lnTo>
                    <a:lnTo>
                      <a:pt x="146" y="138"/>
                    </a:lnTo>
                    <a:lnTo>
                      <a:pt x="163" y="109"/>
                    </a:lnTo>
                    <a:lnTo>
                      <a:pt x="184" y="79"/>
                    </a:lnTo>
                    <a:lnTo>
                      <a:pt x="169" y="92"/>
                    </a:lnTo>
                    <a:lnTo>
                      <a:pt x="153" y="104"/>
                    </a:lnTo>
                    <a:close/>
                  </a:path>
                </a:pathLst>
              </a:custGeom>
              <a:solidFill>
                <a:srgbClr val="F099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53" name="Freeform 569">
                <a:extLst>
                  <a:ext uri="{FF2B5EF4-FFF2-40B4-BE49-F238E27FC236}">
                    <a16:creationId xmlns:a16="http://schemas.microsoft.com/office/drawing/2014/main" id="{BC4A4476-49C7-41F0-8C9A-3674A2417EB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0" y="1933"/>
                <a:ext cx="1882" cy="1269"/>
              </a:xfrm>
              <a:custGeom>
                <a:avLst/>
                <a:gdLst>
                  <a:gd name="T0" fmla="*/ 1880 w 1882"/>
                  <a:gd name="T1" fmla="*/ 582 h 1269"/>
                  <a:gd name="T2" fmla="*/ 1867 w 1882"/>
                  <a:gd name="T3" fmla="*/ 476 h 1269"/>
                  <a:gd name="T4" fmla="*/ 1842 w 1882"/>
                  <a:gd name="T5" fmla="*/ 377 h 1269"/>
                  <a:gd name="T6" fmla="*/ 1806 w 1882"/>
                  <a:gd name="T7" fmla="*/ 281 h 1269"/>
                  <a:gd name="T8" fmla="*/ 1761 w 1882"/>
                  <a:gd name="T9" fmla="*/ 190 h 1269"/>
                  <a:gd name="T10" fmla="*/ 1698 w 1882"/>
                  <a:gd name="T11" fmla="*/ 98 h 1269"/>
                  <a:gd name="T12" fmla="*/ 1640 w 1882"/>
                  <a:gd name="T13" fmla="*/ 29 h 1269"/>
                  <a:gd name="T14" fmla="*/ 1635 w 1882"/>
                  <a:gd name="T15" fmla="*/ 33 h 1269"/>
                  <a:gd name="T16" fmla="*/ 1717 w 1882"/>
                  <a:gd name="T17" fmla="*/ 137 h 1269"/>
                  <a:gd name="T18" fmla="*/ 1782 w 1882"/>
                  <a:gd name="T19" fmla="*/ 254 h 1269"/>
                  <a:gd name="T20" fmla="*/ 1830 w 1882"/>
                  <a:gd name="T21" fmla="*/ 378 h 1269"/>
                  <a:gd name="T22" fmla="*/ 1861 w 1882"/>
                  <a:gd name="T23" fmla="*/ 513 h 1269"/>
                  <a:gd name="T24" fmla="*/ 1873 w 1882"/>
                  <a:gd name="T25" fmla="*/ 653 h 1269"/>
                  <a:gd name="T26" fmla="*/ 1867 w 1882"/>
                  <a:gd name="T27" fmla="*/ 749 h 1269"/>
                  <a:gd name="T28" fmla="*/ 1853 w 1882"/>
                  <a:gd name="T29" fmla="*/ 843 h 1269"/>
                  <a:gd name="T30" fmla="*/ 1829 w 1882"/>
                  <a:gd name="T31" fmla="*/ 933 h 1269"/>
                  <a:gd name="T32" fmla="*/ 1798 w 1882"/>
                  <a:gd name="T33" fmla="*/ 1020 h 1269"/>
                  <a:gd name="T34" fmla="*/ 1758 w 1882"/>
                  <a:gd name="T35" fmla="*/ 1102 h 1269"/>
                  <a:gd name="T36" fmla="*/ 1767 w 1882"/>
                  <a:gd name="T37" fmla="*/ 1106 h 1269"/>
                  <a:gd name="T38" fmla="*/ 1836 w 1882"/>
                  <a:gd name="T39" fmla="*/ 947 h 1269"/>
                  <a:gd name="T40" fmla="*/ 1875 w 1882"/>
                  <a:gd name="T41" fmla="*/ 774 h 1269"/>
                  <a:gd name="T42" fmla="*/ 1882 w 1882"/>
                  <a:gd name="T43" fmla="*/ 684 h 1269"/>
                  <a:gd name="T44" fmla="*/ 144 w 1882"/>
                  <a:gd name="T45" fmla="*/ 150 h 1269"/>
                  <a:gd name="T46" fmla="*/ 94 w 1882"/>
                  <a:gd name="T47" fmla="*/ 240 h 1269"/>
                  <a:gd name="T48" fmla="*/ 53 w 1882"/>
                  <a:gd name="T49" fmla="*/ 336 h 1269"/>
                  <a:gd name="T50" fmla="*/ 25 w 1882"/>
                  <a:gd name="T51" fmla="*/ 438 h 1269"/>
                  <a:gd name="T52" fmla="*/ 5 w 1882"/>
                  <a:gd name="T53" fmla="*/ 544 h 1269"/>
                  <a:gd name="T54" fmla="*/ 0 w 1882"/>
                  <a:gd name="T55" fmla="*/ 653 h 1269"/>
                  <a:gd name="T56" fmla="*/ 7 w 1882"/>
                  <a:gd name="T57" fmla="*/ 780 h 1269"/>
                  <a:gd name="T58" fmla="*/ 32 w 1882"/>
                  <a:gd name="T59" fmla="*/ 901 h 1269"/>
                  <a:gd name="T60" fmla="*/ 73 w 1882"/>
                  <a:gd name="T61" fmla="*/ 1016 h 1269"/>
                  <a:gd name="T62" fmla="*/ 126 w 1882"/>
                  <a:gd name="T63" fmla="*/ 1125 h 1269"/>
                  <a:gd name="T64" fmla="*/ 192 w 1882"/>
                  <a:gd name="T65" fmla="*/ 1223 h 1269"/>
                  <a:gd name="T66" fmla="*/ 220 w 1882"/>
                  <a:gd name="T67" fmla="*/ 1258 h 1269"/>
                  <a:gd name="T68" fmla="*/ 217 w 1882"/>
                  <a:gd name="T69" fmla="*/ 1238 h 1269"/>
                  <a:gd name="T70" fmla="*/ 146 w 1882"/>
                  <a:gd name="T71" fmla="*/ 1137 h 1269"/>
                  <a:gd name="T72" fmla="*/ 88 w 1882"/>
                  <a:gd name="T73" fmla="*/ 1027 h 1269"/>
                  <a:gd name="T74" fmla="*/ 46 w 1882"/>
                  <a:gd name="T75" fmla="*/ 908 h 1269"/>
                  <a:gd name="T76" fmla="*/ 19 w 1882"/>
                  <a:gd name="T77" fmla="*/ 784 h 1269"/>
                  <a:gd name="T78" fmla="*/ 9 w 1882"/>
                  <a:gd name="T79" fmla="*/ 653 h 1269"/>
                  <a:gd name="T80" fmla="*/ 17 w 1882"/>
                  <a:gd name="T81" fmla="*/ 538 h 1269"/>
                  <a:gd name="T82" fmla="*/ 36 w 1882"/>
                  <a:gd name="T83" fmla="*/ 428 h 1269"/>
                  <a:gd name="T84" fmla="*/ 71 w 1882"/>
                  <a:gd name="T85" fmla="*/ 323 h 1269"/>
                  <a:gd name="T86" fmla="*/ 115 w 1882"/>
                  <a:gd name="T87" fmla="*/ 223 h 1269"/>
                  <a:gd name="T88" fmla="*/ 171 w 1882"/>
                  <a:gd name="T89" fmla="*/ 129 h 1269"/>
                  <a:gd name="T90" fmla="*/ 163 w 1882"/>
                  <a:gd name="T91" fmla="*/ 121 h 126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882"/>
                  <a:gd name="T139" fmla="*/ 0 h 1269"/>
                  <a:gd name="T140" fmla="*/ 1882 w 1882"/>
                  <a:gd name="T141" fmla="*/ 1269 h 126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882" h="1269">
                    <a:moveTo>
                      <a:pt x="1882" y="653"/>
                    </a:moveTo>
                    <a:lnTo>
                      <a:pt x="1882" y="617"/>
                    </a:lnTo>
                    <a:lnTo>
                      <a:pt x="1880" y="582"/>
                    </a:lnTo>
                    <a:lnTo>
                      <a:pt x="1877" y="546"/>
                    </a:lnTo>
                    <a:lnTo>
                      <a:pt x="1873" y="511"/>
                    </a:lnTo>
                    <a:lnTo>
                      <a:pt x="1867" y="476"/>
                    </a:lnTo>
                    <a:lnTo>
                      <a:pt x="1859" y="444"/>
                    </a:lnTo>
                    <a:lnTo>
                      <a:pt x="1852" y="409"/>
                    </a:lnTo>
                    <a:lnTo>
                      <a:pt x="1842" y="377"/>
                    </a:lnTo>
                    <a:lnTo>
                      <a:pt x="1830" y="344"/>
                    </a:lnTo>
                    <a:lnTo>
                      <a:pt x="1819" y="313"/>
                    </a:lnTo>
                    <a:lnTo>
                      <a:pt x="1806" y="281"/>
                    </a:lnTo>
                    <a:lnTo>
                      <a:pt x="1792" y="250"/>
                    </a:lnTo>
                    <a:lnTo>
                      <a:pt x="1777" y="219"/>
                    </a:lnTo>
                    <a:lnTo>
                      <a:pt x="1761" y="190"/>
                    </a:lnTo>
                    <a:lnTo>
                      <a:pt x="1744" y="162"/>
                    </a:lnTo>
                    <a:lnTo>
                      <a:pt x="1727" y="133"/>
                    </a:lnTo>
                    <a:lnTo>
                      <a:pt x="1698" y="98"/>
                    </a:lnTo>
                    <a:lnTo>
                      <a:pt x="1671" y="64"/>
                    </a:lnTo>
                    <a:lnTo>
                      <a:pt x="1656" y="46"/>
                    </a:lnTo>
                    <a:lnTo>
                      <a:pt x="1640" y="29"/>
                    </a:lnTo>
                    <a:lnTo>
                      <a:pt x="1623" y="14"/>
                    </a:lnTo>
                    <a:lnTo>
                      <a:pt x="1606" y="0"/>
                    </a:lnTo>
                    <a:lnTo>
                      <a:pt x="1635" y="33"/>
                    </a:lnTo>
                    <a:lnTo>
                      <a:pt x="1664" y="66"/>
                    </a:lnTo>
                    <a:lnTo>
                      <a:pt x="1690" y="102"/>
                    </a:lnTo>
                    <a:lnTo>
                      <a:pt x="1717" y="137"/>
                    </a:lnTo>
                    <a:lnTo>
                      <a:pt x="1740" y="175"/>
                    </a:lnTo>
                    <a:lnTo>
                      <a:pt x="1763" y="213"/>
                    </a:lnTo>
                    <a:lnTo>
                      <a:pt x="1782" y="254"/>
                    </a:lnTo>
                    <a:lnTo>
                      <a:pt x="1802" y="294"/>
                    </a:lnTo>
                    <a:lnTo>
                      <a:pt x="1817" y="336"/>
                    </a:lnTo>
                    <a:lnTo>
                      <a:pt x="1830" y="378"/>
                    </a:lnTo>
                    <a:lnTo>
                      <a:pt x="1844" y="423"/>
                    </a:lnTo>
                    <a:lnTo>
                      <a:pt x="1853" y="467"/>
                    </a:lnTo>
                    <a:lnTo>
                      <a:pt x="1861" y="513"/>
                    </a:lnTo>
                    <a:lnTo>
                      <a:pt x="1867" y="559"/>
                    </a:lnTo>
                    <a:lnTo>
                      <a:pt x="1871" y="605"/>
                    </a:lnTo>
                    <a:lnTo>
                      <a:pt x="1873" y="653"/>
                    </a:lnTo>
                    <a:lnTo>
                      <a:pt x="1873" y="686"/>
                    </a:lnTo>
                    <a:lnTo>
                      <a:pt x="1871" y="718"/>
                    </a:lnTo>
                    <a:lnTo>
                      <a:pt x="1867" y="749"/>
                    </a:lnTo>
                    <a:lnTo>
                      <a:pt x="1863" y="782"/>
                    </a:lnTo>
                    <a:lnTo>
                      <a:pt x="1859" y="812"/>
                    </a:lnTo>
                    <a:lnTo>
                      <a:pt x="1853" y="843"/>
                    </a:lnTo>
                    <a:lnTo>
                      <a:pt x="1846" y="874"/>
                    </a:lnTo>
                    <a:lnTo>
                      <a:pt x="1838" y="904"/>
                    </a:lnTo>
                    <a:lnTo>
                      <a:pt x="1829" y="933"/>
                    </a:lnTo>
                    <a:lnTo>
                      <a:pt x="1819" y="962"/>
                    </a:lnTo>
                    <a:lnTo>
                      <a:pt x="1809" y="991"/>
                    </a:lnTo>
                    <a:lnTo>
                      <a:pt x="1798" y="1020"/>
                    </a:lnTo>
                    <a:lnTo>
                      <a:pt x="1784" y="1048"/>
                    </a:lnTo>
                    <a:lnTo>
                      <a:pt x="1771" y="1075"/>
                    </a:lnTo>
                    <a:lnTo>
                      <a:pt x="1758" y="1102"/>
                    </a:lnTo>
                    <a:lnTo>
                      <a:pt x="1742" y="1129"/>
                    </a:lnTo>
                    <a:lnTo>
                      <a:pt x="1754" y="1118"/>
                    </a:lnTo>
                    <a:lnTo>
                      <a:pt x="1767" y="1106"/>
                    </a:lnTo>
                    <a:lnTo>
                      <a:pt x="1792" y="1054"/>
                    </a:lnTo>
                    <a:lnTo>
                      <a:pt x="1815" y="1002"/>
                    </a:lnTo>
                    <a:lnTo>
                      <a:pt x="1836" y="947"/>
                    </a:lnTo>
                    <a:lnTo>
                      <a:pt x="1852" y="891"/>
                    </a:lnTo>
                    <a:lnTo>
                      <a:pt x="1865" y="833"/>
                    </a:lnTo>
                    <a:lnTo>
                      <a:pt x="1875" y="774"/>
                    </a:lnTo>
                    <a:lnTo>
                      <a:pt x="1878" y="745"/>
                    </a:lnTo>
                    <a:lnTo>
                      <a:pt x="1880" y="714"/>
                    </a:lnTo>
                    <a:lnTo>
                      <a:pt x="1882" y="684"/>
                    </a:lnTo>
                    <a:lnTo>
                      <a:pt x="1882" y="653"/>
                    </a:lnTo>
                    <a:close/>
                    <a:moveTo>
                      <a:pt x="163" y="121"/>
                    </a:moveTo>
                    <a:lnTo>
                      <a:pt x="144" y="150"/>
                    </a:lnTo>
                    <a:lnTo>
                      <a:pt x="126" y="181"/>
                    </a:lnTo>
                    <a:lnTo>
                      <a:pt x="109" y="210"/>
                    </a:lnTo>
                    <a:lnTo>
                      <a:pt x="94" y="240"/>
                    </a:lnTo>
                    <a:lnTo>
                      <a:pt x="80" y="273"/>
                    </a:lnTo>
                    <a:lnTo>
                      <a:pt x="67" y="304"/>
                    </a:lnTo>
                    <a:lnTo>
                      <a:pt x="53" y="336"/>
                    </a:lnTo>
                    <a:lnTo>
                      <a:pt x="42" y="371"/>
                    </a:lnTo>
                    <a:lnTo>
                      <a:pt x="32" y="403"/>
                    </a:lnTo>
                    <a:lnTo>
                      <a:pt x="25" y="438"/>
                    </a:lnTo>
                    <a:lnTo>
                      <a:pt x="17" y="473"/>
                    </a:lnTo>
                    <a:lnTo>
                      <a:pt x="11" y="509"/>
                    </a:lnTo>
                    <a:lnTo>
                      <a:pt x="5" y="544"/>
                    </a:lnTo>
                    <a:lnTo>
                      <a:pt x="2" y="580"/>
                    </a:lnTo>
                    <a:lnTo>
                      <a:pt x="0" y="617"/>
                    </a:lnTo>
                    <a:lnTo>
                      <a:pt x="0" y="653"/>
                    </a:lnTo>
                    <a:lnTo>
                      <a:pt x="0" y="695"/>
                    </a:lnTo>
                    <a:lnTo>
                      <a:pt x="4" y="737"/>
                    </a:lnTo>
                    <a:lnTo>
                      <a:pt x="7" y="780"/>
                    </a:lnTo>
                    <a:lnTo>
                      <a:pt x="15" y="820"/>
                    </a:lnTo>
                    <a:lnTo>
                      <a:pt x="23" y="860"/>
                    </a:lnTo>
                    <a:lnTo>
                      <a:pt x="32" y="901"/>
                    </a:lnTo>
                    <a:lnTo>
                      <a:pt x="44" y="941"/>
                    </a:lnTo>
                    <a:lnTo>
                      <a:pt x="57" y="979"/>
                    </a:lnTo>
                    <a:lnTo>
                      <a:pt x="73" y="1016"/>
                    </a:lnTo>
                    <a:lnTo>
                      <a:pt x="88" y="1052"/>
                    </a:lnTo>
                    <a:lnTo>
                      <a:pt x="107" y="1089"/>
                    </a:lnTo>
                    <a:lnTo>
                      <a:pt x="126" y="1125"/>
                    </a:lnTo>
                    <a:lnTo>
                      <a:pt x="146" y="1158"/>
                    </a:lnTo>
                    <a:lnTo>
                      <a:pt x="169" y="1192"/>
                    </a:lnTo>
                    <a:lnTo>
                      <a:pt x="192" y="1223"/>
                    </a:lnTo>
                    <a:lnTo>
                      <a:pt x="217" y="1256"/>
                    </a:lnTo>
                    <a:lnTo>
                      <a:pt x="218" y="1256"/>
                    </a:lnTo>
                    <a:lnTo>
                      <a:pt x="220" y="1258"/>
                    </a:lnTo>
                    <a:lnTo>
                      <a:pt x="232" y="1263"/>
                    </a:lnTo>
                    <a:lnTo>
                      <a:pt x="243" y="1269"/>
                    </a:lnTo>
                    <a:lnTo>
                      <a:pt x="217" y="1238"/>
                    </a:lnTo>
                    <a:lnTo>
                      <a:pt x="192" y="1206"/>
                    </a:lnTo>
                    <a:lnTo>
                      <a:pt x="169" y="1171"/>
                    </a:lnTo>
                    <a:lnTo>
                      <a:pt x="146" y="1137"/>
                    </a:lnTo>
                    <a:lnTo>
                      <a:pt x="124" y="1102"/>
                    </a:lnTo>
                    <a:lnTo>
                      <a:pt x="105" y="1066"/>
                    </a:lnTo>
                    <a:lnTo>
                      <a:pt x="88" y="1027"/>
                    </a:lnTo>
                    <a:lnTo>
                      <a:pt x="73" y="989"/>
                    </a:lnTo>
                    <a:lnTo>
                      <a:pt x="57" y="949"/>
                    </a:lnTo>
                    <a:lnTo>
                      <a:pt x="46" y="908"/>
                    </a:lnTo>
                    <a:lnTo>
                      <a:pt x="34" y="868"/>
                    </a:lnTo>
                    <a:lnTo>
                      <a:pt x="27" y="826"/>
                    </a:lnTo>
                    <a:lnTo>
                      <a:pt x="19" y="784"/>
                    </a:lnTo>
                    <a:lnTo>
                      <a:pt x="13" y="741"/>
                    </a:lnTo>
                    <a:lnTo>
                      <a:pt x="11" y="697"/>
                    </a:lnTo>
                    <a:lnTo>
                      <a:pt x="9" y="653"/>
                    </a:lnTo>
                    <a:lnTo>
                      <a:pt x="11" y="615"/>
                    </a:lnTo>
                    <a:lnTo>
                      <a:pt x="13" y="576"/>
                    </a:lnTo>
                    <a:lnTo>
                      <a:pt x="17" y="538"/>
                    </a:lnTo>
                    <a:lnTo>
                      <a:pt x="23" y="501"/>
                    </a:lnTo>
                    <a:lnTo>
                      <a:pt x="29" y="465"/>
                    </a:lnTo>
                    <a:lnTo>
                      <a:pt x="36" y="428"/>
                    </a:lnTo>
                    <a:lnTo>
                      <a:pt x="46" y="392"/>
                    </a:lnTo>
                    <a:lnTo>
                      <a:pt x="57" y="357"/>
                    </a:lnTo>
                    <a:lnTo>
                      <a:pt x="71" y="323"/>
                    </a:lnTo>
                    <a:lnTo>
                      <a:pt x="84" y="288"/>
                    </a:lnTo>
                    <a:lnTo>
                      <a:pt x="100" y="256"/>
                    </a:lnTo>
                    <a:lnTo>
                      <a:pt x="115" y="223"/>
                    </a:lnTo>
                    <a:lnTo>
                      <a:pt x="132" y="190"/>
                    </a:lnTo>
                    <a:lnTo>
                      <a:pt x="151" y="160"/>
                    </a:lnTo>
                    <a:lnTo>
                      <a:pt x="171" y="129"/>
                    </a:lnTo>
                    <a:lnTo>
                      <a:pt x="192" y="100"/>
                    </a:lnTo>
                    <a:lnTo>
                      <a:pt x="176" y="112"/>
                    </a:lnTo>
                    <a:lnTo>
                      <a:pt x="163" y="121"/>
                    </a:lnTo>
                    <a:close/>
                  </a:path>
                </a:pathLst>
              </a:custGeom>
              <a:solidFill>
                <a:srgbClr val="F099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54" name="Freeform 570">
                <a:extLst>
                  <a:ext uri="{FF2B5EF4-FFF2-40B4-BE49-F238E27FC236}">
                    <a16:creationId xmlns:a16="http://schemas.microsoft.com/office/drawing/2014/main" id="{C8DC25D9-92C5-4C81-A59B-5983ACE8CEE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4" y="1920"/>
                <a:ext cx="1874" cy="1290"/>
              </a:xfrm>
              <a:custGeom>
                <a:avLst/>
                <a:gdLst>
                  <a:gd name="T0" fmla="*/ 1869 w 1874"/>
                  <a:gd name="T1" fmla="*/ 578 h 1290"/>
                  <a:gd name="T2" fmla="*/ 1848 w 1874"/>
                  <a:gd name="T3" fmla="*/ 449 h 1290"/>
                  <a:gd name="T4" fmla="*/ 1811 w 1874"/>
                  <a:gd name="T5" fmla="*/ 326 h 1290"/>
                  <a:gd name="T6" fmla="*/ 1757 w 1874"/>
                  <a:gd name="T7" fmla="*/ 213 h 1290"/>
                  <a:gd name="T8" fmla="*/ 1688 w 1874"/>
                  <a:gd name="T9" fmla="*/ 107 h 1290"/>
                  <a:gd name="T10" fmla="*/ 1623 w 1874"/>
                  <a:gd name="T11" fmla="*/ 31 h 1290"/>
                  <a:gd name="T12" fmla="*/ 1579 w 1874"/>
                  <a:gd name="T13" fmla="*/ 0 h 1290"/>
                  <a:gd name="T14" fmla="*/ 1671 w 1874"/>
                  <a:gd name="T15" fmla="*/ 102 h 1290"/>
                  <a:gd name="T16" fmla="*/ 1746 w 1874"/>
                  <a:gd name="T17" fmla="*/ 215 h 1290"/>
                  <a:gd name="T18" fmla="*/ 1803 w 1874"/>
                  <a:gd name="T19" fmla="*/ 340 h 1290"/>
                  <a:gd name="T20" fmla="*/ 1844 w 1874"/>
                  <a:gd name="T21" fmla="*/ 476 h 1290"/>
                  <a:gd name="T22" fmla="*/ 1863 w 1874"/>
                  <a:gd name="T23" fmla="*/ 618 h 1290"/>
                  <a:gd name="T24" fmla="*/ 1861 w 1874"/>
                  <a:gd name="T25" fmla="*/ 733 h 1290"/>
                  <a:gd name="T26" fmla="*/ 1849 w 1874"/>
                  <a:gd name="T27" fmla="*/ 829 h 1290"/>
                  <a:gd name="T28" fmla="*/ 1826 w 1874"/>
                  <a:gd name="T29" fmla="*/ 923 h 1290"/>
                  <a:gd name="T30" fmla="*/ 1796 w 1874"/>
                  <a:gd name="T31" fmla="*/ 1013 h 1290"/>
                  <a:gd name="T32" fmla="*/ 1755 w 1874"/>
                  <a:gd name="T33" fmla="*/ 1098 h 1290"/>
                  <a:gd name="T34" fmla="*/ 1738 w 1874"/>
                  <a:gd name="T35" fmla="*/ 1142 h 1290"/>
                  <a:gd name="T36" fmla="*/ 1803 w 1874"/>
                  <a:gd name="T37" fmla="*/ 1023 h 1290"/>
                  <a:gd name="T38" fmla="*/ 1832 w 1874"/>
                  <a:gd name="T39" fmla="*/ 939 h 1290"/>
                  <a:gd name="T40" fmla="*/ 1855 w 1874"/>
                  <a:gd name="T41" fmla="*/ 850 h 1290"/>
                  <a:gd name="T42" fmla="*/ 1869 w 1874"/>
                  <a:gd name="T43" fmla="*/ 760 h 1290"/>
                  <a:gd name="T44" fmla="*/ 1874 w 1874"/>
                  <a:gd name="T45" fmla="*/ 666 h 1290"/>
                  <a:gd name="T46" fmla="*/ 136 w 1874"/>
                  <a:gd name="T47" fmla="*/ 182 h 1290"/>
                  <a:gd name="T48" fmla="*/ 86 w 1874"/>
                  <a:gd name="T49" fmla="*/ 276 h 1290"/>
                  <a:gd name="T50" fmla="*/ 46 w 1874"/>
                  <a:gd name="T51" fmla="*/ 376 h 1290"/>
                  <a:gd name="T52" fmla="*/ 19 w 1874"/>
                  <a:gd name="T53" fmla="*/ 482 h 1290"/>
                  <a:gd name="T54" fmla="*/ 3 w 1874"/>
                  <a:gd name="T55" fmla="*/ 591 h 1290"/>
                  <a:gd name="T56" fmla="*/ 1 w 1874"/>
                  <a:gd name="T57" fmla="*/ 710 h 1290"/>
                  <a:gd name="T58" fmla="*/ 17 w 1874"/>
                  <a:gd name="T59" fmla="*/ 837 h 1290"/>
                  <a:gd name="T60" fmla="*/ 48 w 1874"/>
                  <a:gd name="T61" fmla="*/ 958 h 1290"/>
                  <a:gd name="T62" fmla="*/ 94 w 1874"/>
                  <a:gd name="T63" fmla="*/ 1073 h 1290"/>
                  <a:gd name="T64" fmla="*/ 153 w 1874"/>
                  <a:gd name="T65" fmla="*/ 1179 h 1290"/>
                  <a:gd name="T66" fmla="*/ 226 w 1874"/>
                  <a:gd name="T67" fmla="*/ 1276 h 1290"/>
                  <a:gd name="T68" fmla="*/ 224 w 1874"/>
                  <a:gd name="T69" fmla="*/ 1257 h 1290"/>
                  <a:gd name="T70" fmla="*/ 151 w 1874"/>
                  <a:gd name="T71" fmla="*/ 1157 h 1290"/>
                  <a:gd name="T72" fmla="*/ 92 w 1874"/>
                  <a:gd name="T73" fmla="*/ 1046 h 1290"/>
                  <a:gd name="T74" fmla="*/ 48 w 1874"/>
                  <a:gd name="T75" fmla="*/ 925 h 1290"/>
                  <a:gd name="T76" fmla="*/ 21 w 1874"/>
                  <a:gd name="T77" fmla="*/ 798 h 1290"/>
                  <a:gd name="T78" fmla="*/ 11 w 1874"/>
                  <a:gd name="T79" fmla="*/ 666 h 1290"/>
                  <a:gd name="T80" fmla="*/ 19 w 1874"/>
                  <a:gd name="T81" fmla="*/ 549 h 1290"/>
                  <a:gd name="T82" fmla="*/ 40 w 1874"/>
                  <a:gd name="T83" fmla="*/ 438 h 1290"/>
                  <a:gd name="T84" fmla="*/ 74 w 1874"/>
                  <a:gd name="T85" fmla="*/ 330 h 1290"/>
                  <a:gd name="T86" fmla="*/ 120 w 1874"/>
                  <a:gd name="T87" fmla="*/ 228 h 1290"/>
                  <a:gd name="T88" fmla="*/ 178 w 1874"/>
                  <a:gd name="T89" fmla="*/ 134 h 1290"/>
                  <a:gd name="T90" fmla="*/ 174 w 1874"/>
                  <a:gd name="T91" fmla="*/ 123 h 129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874"/>
                  <a:gd name="T139" fmla="*/ 0 h 1290"/>
                  <a:gd name="T140" fmla="*/ 1874 w 1874"/>
                  <a:gd name="T141" fmla="*/ 1290 h 129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874" h="1290">
                    <a:moveTo>
                      <a:pt x="1874" y="666"/>
                    </a:moveTo>
                    <a:lnTo>
                      <a:pt x="1873" y="622"/>
                    </a:lnTo>
                    <a:lnTo>
                      <a:pt x="1869" y="578"/>
                    </a:lnTo>
                    <a:lnTo>
                      <a:pt x="1865" y="534"/>
                    </a:lnTo>
                    <a:lnTo>
                      <a:pt x="1857" y="491"/>
                    </a:lnTo>
                    <a:lnTo>
                      <a:pt x="1848" y="449"/>
                    </a:lnTo>
                    <a:lnTo>
                      <a:pt x="1838" y="407"/>
                    </a:lnTo>
                    <a:lnTo>
                      <a:pt x="1825" y="367"/>
                    </a:lnTo>
                    <a:lnTo>
                      <a:pt x="1811" y="326"/>
                    </a:lnTo>
                    <a:lnTo>
                      <a:pt x="1794" y="288"/>
                    </a:lnTo>
                    <a:lnTo>
                      <a:pt x="1777" y="249"/>
                    </a:lnTo>
                    <a:lnTo>
                      <a:pt x="1757" y="213"/>
                    </a:lnTo>
                    <a:lnTo>
                      <a:pt x="1736" y="176"/>
                    </a:lnTo>
                    <a:lnTo>
                      <a:pt x="1713" y="142"/>
                    </a:lnTo>
                    <a:lnTo>
                      <a:pt x="1688" y="107"/>
                    </a:lnTo>
                    <a:lnTo>
                      <a:pt x="1663" y="75"/>
                    </a:lnTo>
                    <a:lnTo>
                      <a:pt x="1636" y="44"/>
                    </a:lnTo>
                    <a:lnTo>
                      <a:pt x="1623" y="31"/>
                    </a:lnTo>
                    <a:lnTo>
                      <a:pt x="1610" y="19"/>
                    </a:lnTo>
                    <a:lnTo>
                      <a:pt x="1594" y="9"/>
                    </a:lnTo>
                    <a:lnTo>
                      <a:pt x="1579" y="0"/>
                    </a:lnTo>
                    <a:lnTo>
                      <a:pt x="1612" y="33"/>
                    </a:lnTo>
                    <a:lnTo>
                      <a:pt x="1642" y="65"/>
                    </a:lnTo>
                    <a:lnTo>
                      <a:pt x="1671" y="102"/>
                    </a:lnTo>
                    <a:lnTo>
                      <a:pt x="1698" y="138"/>
                    </a:lnTo>
                    <a:lnTo>
                      <a:pt x="1723" y="176"/>
                    </a:lnTo>
                    <a:lnTo>
                      <a:pt x="1746" y="215"/>
                    </a:lnTo>
                    <a:lnTo>
                      <a:pt x="1767" y="255"/>
                    </a:lnTo>
                    <a:lnTo>
                      <a:pt x="1786" y="297"/>
                    </a:lnTo>
                    <a:lnTo>
                      <a:pt x="1803" y="340"/>
                    </a:lnTo>
                    <a:lnTo>
                      <a:pt x="1819" y="384"/>
                    </a:lnTo>
                    <a:lnTo>
                      <a:pt x="1832" y="430"/>
                    </a:lnTo>
                    <a:lnTo>
                      <a:pt x="1844" y="476"/>
                    </a:lnTo>
                    <a:lnTo>
                      <a:pt x="1851" y="522"/>
                    </a:lnTo>
                    <a:lnTo>
                      <a:pt x="1859" y="570"/>
                    </a:lnTo>
                    <a:lnTo>
                      <a:pt x="1863" y="618"/>
                    </a:lnTo>
                    <a:lnTo>
                      <a:pt x="1863" y="666"/>
                    </a:lnTo>
                    <a:lnTo>
                      <a:pt x="1863" y="699"/>
                    </a:lnTo>
                    <a:lnTo>
                      <a:pt x="1861" y="733"/>
                    </a:lnTo>
                    <a:lnTo>
                      <a:pt x="1857" y="766"/>
                    </a:lnTo>
                    <a:lnTo>
                      <a:pt x="1853" y="797"/>
                    </a:lnTo>
                    <a:lnTo>
                      <a:pt x="1849" y="829"/>
                    </a:lnTo>
                    <a:lnTo>
                      <a:pt x="1842" y="862"/>
                    </a:lnTo>
                    <a:lnTo>
                      <a:pt x="1836" y="893"/>
                    </a:lnTo>
                    <a:lnTo>
                      <a:pt x="1826" y="923"/>
                    </a:lnTo>
                    <a:lnTo>
                      <a:pt x="1817" y="954"/>
                    </a:lnTo>
                    <a:lnTo>
                      <a:pt x="1807" y="983"/>
                    </a:lnTo>
                    <a:lnTo>
                      <a:pt x="1796" y="1013"/>
                    </a:lnTo>
                    <a:lnTo>
                      <a:pt x="1784" y="1042"/>
                    </a:lnTo>
                    <a:lnTo>
                      <a:pt x="1771" y="1071"/>
                    </a:lnTo>
                    <a:lnTo>
                      <a:pt x="1755" y="1098"/>
                    </a:lnTo>
                    <a:lnTo>
                      <a:pt x="1742" y="1125"/>
                    </a:lnTo>
                    <a:lnTo>
                      <a:pt x="1725" y="1152"/>
                    </a:lnTo>
                    <a:lnTo>
                      <a:pt x="1738" y="1142"/>
                    </a:lnTo>
                    <a:lnTo>
                      <a:pt x="1750" y="1131"/>
                    </a:lnTo>
                    <a:lnTo>
                      <a:pt x="1778" y="1079"/>
                    </a:lnTo>
                    <a:lnTo>
                      <a:pt x="1803" y="1023"/>
                    </a:lnTo>
                    <a:lnTo>
                      <a:pt x="1813" y="996"/>
                    </a:lnTo>
                    <a:lnTo>
                      <a:pt x="1825" y="967"/>
                    </a:lnTo>
                    <a:lnTo>
                      <a:pt x="1832" y="939"/>
                    </a:lnTo>
                    <a:lnTo>
                      <a:pt x="1842" y="910"/>
                    </a:lnTo>
                    <a:lnTo>
                      <a:pt x="1849" y="881"/>
                    </a:lnTo>
                    <a:lnTo>
                      <a:pt x="1855" y="850"/>
                    </a:lnTo>
                    <a:lnTo>
                      <a:pt x="1861" y="821"/>
                    </a:lnTo>
                    <a:lnTo>
                      <a:pt x="1865" y="791"/>
                    </a:lnTo>
                    <a:lnTo>
                      <a:pt x="1869" y="760"/>
                    </a:lnTo>
                    <a:lnTo>
                      <a:pt x="1871" y="729"/>
                    </a:lnTo>
                    <a:lnTo>
                      <a:pt x="1873" y="697"/>
                    </a:lnTo>
                    <a:lnTo>
                      <a:pt x="1874" y="666"/>
                    </a:lnTo>
                    <a:close/>
                    <a:moveTo>
                      <a:pt x="174" y="123"/>
                    </a:moveTo>
                    <a:lnTo>
                      <a:pt x="153" y="153"/>
                    </a:lnTo>
                    <a:lnTo>
                      <a:pt x="136" y="182"/>
                    </a:lnTo>
                    <a:lnTo>
                      <a:pt x="117" y="213"/>
                    </a:lnTo>
                    <a:lnTo>
                      <a:pt x="101" y="244"/>
                    </a:lnTo>
                    <a:lnTo>
                      <a:pt x="86" y="276"/>
                    </a:lnTo>
                    <a:lnTo>
                      <a:pt x="71" y="309"/>
                    </a:lnTo>
                    <a:lnTo>
                      <a:pt x="57" y="342"/>
                    </a:lnTo>
                    <a:lnTo>
                      <a:pt x="46" y="376"/>
                    </a:lnTo>
                    <a:lnTo>
                      <a:pt x="36" y="411"/>
                    </a:lnTo>
                    <a:lnTo>
                      <a:pt x="26" y="445"/>
                    </a:lnTo>
                    <a:lnTo>
                      <a:pt x="19" y="482"/>
                    </a:lnTo>
                    <a:lnTo>
                      <a:pt x="13" y="518"/>
                    </a:lnTo>
                    <a:lnTo>
                      <a:pt x="7" y="555"/>
                    </a:lnTo>
                    <a:lnTo>
                      <a:pt x="3" y="591"/>
                    </a:lnTo>
                    <a:lnTo>
                      <a:pt x="1" y="628"/>
                    </a:lnTo>
                    <a:lnTo>
                      <a:pt x="0" y="666"/>
                    </a:lnTo>
                    <a:lnTo>
                      <a:pt x="1" y="710"/>
                    </a:lnTo>
                    <a:lnTo>
                      <a:pt x="5" y="752"/>
                    </a:lnTo>
                    <a:lnTo>
                      <a:pt x="9" y="795"/>
                    </a:lnTo>
                    <a:lnTo>
                      <a:pt x="17" y="837"/>
                    </a:lnTo>
                    <a:lnTo>
                      <a:pt x="25" y="877"/>
                    </a:lnTo>
                    <a:lnTo>
                      <a:pt x="34" y="917"/>
                    </a:lnTo>
                    <a:lnTo>
                      <a:pt x="48" y="958"/>
                    </a:lnTo>
                    <a:lnTo>
                      <a:pt x="61" y="996"/>
                    </a:lnTo>
                    <a:lnTo>
                      <a:pt x="76" y="1035"/>
                    </a:lnTo>
                    <a:lnTo>
                      <a:pt x="94" y="1073"/>
                    </a:lnTo>
                    <a:lnTo>
                      <a:pt x="111" y="1109"/>
                    </a:lnTo>
                    <a:lnTo>
                      <a:pt x="132" y="1144"/>
                    </a:lnTo>
                    <a:lnTo>
                      <a:pt x="153" y="1179"/>
                    </a:lnTo>
                    <a:lnTo>
                      <a:pt x="176" y="1211"/>
                    </a:lnTo>
                    <a:lnTo>
                      <a:pt x="201" y="1244"/>
                    </a:lnTo>
                    <a:lnTo>
                      <a:pt x="226" y="1276"/>
                    </a:lnTo>
                    <a:lnTo>
                      <a:pt x="239" y="1282"/>
                    </a:lnTo>
                    <a:lnTo>
                      <a:pt x="253" y="1290"/>
                    </a:lnTo>
                    <a:lnTo>
                      <a:pt x="224" y="1257"/>
                    </a:lnTo>
                    <a:lnTo>
                      <a:pt x="199" y="1225"/>
                    </a:lnTo>
                    <a:lnTo>
                      <a:pt x="174" y="1192"/>
                    </a:lnTo>
                    <a:lnTo>
                      <a:pt x="151" y="1157"/>
                    </a:lnTo>
                    <a:lnTo>
                      <a:pt x="130" y="1121"/>
                    </a:lnTo>
                    <a:lnTo>
                      <a:pt x="111" y="1083"/>
                    </a:lnTo>
                    <a:lnTo>
                      <a:pt x="92" y="1046"/>
                    </a:lnTo>
                    <a:lnTo>
                      <a:pt x="74" y="1006"/>
                    </a:lnTo>
                    <a:lnTo>
                      <a:pt x="61" y="965"/>
                    </a:lnTo>
                    <a:lnTo>
                      <a:pt x="48" y="925"/>
                    </a:lnTo>
                    <a:lnTo>
                      <a:pt x="36" y="885"/>
                    </a:lnTo>
                    <a:lnTo>
                      <a:pt x="28" y="841"/>
                    </a:lnTo>
                    <a:lnTo>
                      <a:pt x="21" y="798"/>
                    </a:lnTo>
                    <a:lnTo>
                      <a:pt x="15" y="754"/>
                    </a:lnTo>
                    <a:lnTo>
                      <a:pt x="11" y="710"/>
                    </a:lnTo>
                    <a:lnTo>
                      <a:pt x="11" y="666"/>
                    </a:lnTo>
                    <a:lnTo>
                      <a:pt x="11" y="626"/>
                    </a:lnTo>
                    <a:lnTo>
                      <a:pt x="15" y="587"/>
                    </a:lnTo>
                    <a:lnTo>
                      <a:pt x="19" y="549"/>
                    </a:lnTo>
                    <a:lnTo>
                      <a:pt x="25" y="511"/>
                    </a:lnTo>
                    <a:lnTo>
                      <a:pt x="30" y="474"/>
                    </a:lnTo>
                    <a:lnTo>
                      <a:pt x="40" y="438"/>
                    </a:lnTo>
                    <a:lnTo>
                      <a:pt x="49" y="401"/>
                    </a:lnTo>
                    <a:lnTo>
                      <a:pt x="61" y="365"/>
                    </a:lnTo>
                    <a:lnTo>
                      <a:pt x="74" y="330"/>
                    </a:lnTo>
                    <a:lnTo>
                      <a:pt x="88" y="296"/>
                    </a:lnTo>
                    <a:lnTo>
                      <a:pt x="103" y="261"/>
                    </a:lnTo>
                    <a:lnTo>
                      <a:pt x="120" y="228"/>
                    </a:lnTo>
                    <a:lnTo>
                      <a:pt x="140" y="196"/>
                    </a:lnTo>
                    <a:lnTo>
                      <a:pt x="159" y="165"/>
                    </a:lnTo>
                    <a:lnTo>
                      <a:pt x="178" y="134"/>
                    </a:lnTo>
                    <a:lnTo>
                      <a:pt x="201" y="105"/>
                    </a:lnTo>
                    <a:lnTo>
                      <a:pt x="186" y="113"/>
                    </a:lnTo>
                    <a:lnTo>
                      <a:pt x="174" y="123"/>
                    </a:lnTo>
                    <a:close/>
                  </a:path>
                </a:pathLst>
              </a:custGeom>
              <a:solidFill>
                <a:srgbClr val="F09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55" name="Freeform 571">
                <a:extLst>
                  <a:ext uri="{FF2B5EF4-FFF2-40B4-BE49-F238E27FC236}">
                    <a16:creationId xmlns:a16="http://schemas.microsoft.com/office/drawing/2014/main" id="{1CBA872B-9035-45E0-B787-F47CAEF64FF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9" y="1910"/>
                <a:ext cx="1864" cy="1306"/>
              </a:xfrm>
              <a:custGeom>
                <a:avLst/>
                <a:gdLst>
                  <a:gd name="T0" fmla="*/ 1858 w 1864"/>
                  <a:gd name="T1" fmla="*/ 582 h 1306"/>
                  <a:gd name="T2" fmla="*/ 1835 w 1864"/>
                  <a:gd name="T3" fmla="*/ 446 h 1306"/>
                  <a:gd name="T4" fmla="*/ 1793 w 1864"/>
                  <a:gd name="T5" fmla="*/ 317 h 1306"/>
                  <a:gd name="T6" fmla="*/ 1731 w 1864"/>
                  <a:gd name="T7" fmla="*/ 198 h 1306"/>
                  <a:gd name="T8" fmla="*/ 1655 w 1864"/>
                  <a:gd name="T9" fmla="*/ 89 h 1306"/>
                  <a:gd name="T10" fmla="*/ 1578 w 1864"/>
                  <a:gd name="T11" fmla="*/ 12 h 1306"/>
                  <a:gd name="T12" fmla="*/ 1622 w 1864"/>
                  <a:gd name="T13" fmla="*/ 67 h 1306"/>
                  <a:gd name="T14" fmla="*/ 1706 w 1864"/>
                  <a:gd name="T15" fmla="*/ 177 h 1306"/>
                  <a:gd name="T16" fmla="*/ 1773 w 1864"/>
                  <a:gd name="T17" fmla="*/ 302 h 1306"/>
                  <a:gd name="T18" fmla="*/ 1821 w 1864"/>
                  <a:gd name="T19" fmla="*/ 434 h 1306"/>
                  <a:gd name="T20" fmla="*/ 1848 w 1864"/>
                  <a:gd name="T21" fmla="*/ 578 h 1306"/>
                  <a:gd name="T22" fmla="*/ 1852 w 1864"/>
                  <a:gd name="T23" fmla="*/ 711 h 1306"/>
                  <a:gd name="T24" fmla="*/ 1843 w 1864"/>
                  <a:gd name="T25" fmla="*/ 810 h 1306"/>
                  <a:gd name="T26" fmla="*/ 1823 w 1864"/>
                  <a:gd name="T27" fmla="*/ 908 h 1306"/>
                  <a:gd name="T28" fmla="*/ 1795 w 1864"/>
                  <a:gd name="T29" fmla="*/ 1000 h 1306"/>
                  <a:gd name="T30" fmla="*/ 1756 w 1864"/>
                  <a:gd name="T31" fmla="*/ 1089 h 1306"/>
                  <a:gd name="T32" fmla="*/ 1708 w 1864"/>
                  <a:gd name="T33" fmla="*/ 1173 h 1306"/>
                  <a:gd name="T34" fmla="*/ 1749 w 1864"/>
                  <a:gd name="T35" fmla="*/ 1125 h 1306"/>
                  <a:gd name="T36" fmla="*/ 1789 w 1864"/>
                  <a:gd name="T37" fmla="*/ 1043 h 1306"/>
                  <a:gd name="T38" fmla="*/ 1820 w 1864"/>
                  <a:gd name="T39" fmla="*/ 956 h 1306"/>
                  <a:gd name="T40" fmla="*/ 1844 w 1864"/>
                  <a:gd name="T41" fmla="*/ 866 h 1306"/>
                  <a:gd name="T42" fmla="*/ 1858 w 1864"/>
                  <a:gd name="T43" fmla="*/ 772 h 1306"/>
                  <a:gd name="T44" fmla="*/ 1864 w 1864"/>
                  <a:gd name="T45" fmla="*/ 676 h 1306"/>
                  <a:gd name="T46" fmla="*/ 142 w 1864"/>
                  <a:gd name="T47" fmla="*/ 183 h 1306"/>
                  <a:gd name="T48" fmla="*/ 91 w 1864"/>
                  <a:gd name="T49" fmla="*/ 279 h 1306"/>
                  <a:gd name="T50" fmla="*/ 48 w 1864"/>
                  <a:gd name="T51" fmla="*/ 380 h 1306"/>
                  <a:gd name="T52" fmla="*/ 20 w 1864"/>
                  <a:gd name="T53" fmla="*/ 488 h 1306"/>
                  <a:gd name="T54" fmla="*/ 4 w 1864"/>
                  <a:gd name="T55" fmla="*/ 599 h 1306"/>
                  <a:gd name="T56" fmla="*/ 2 w 1864"/>
                  <a:gd name="T57" fmla="*/ 720 h 1306"/>
                  <a:gd name="T58" fmla="*/ 18 w 1864"/>
                  <a:gd name="T59" fmla="*/ 849 h 1306"/>
                  <a:gd name="T60" fmla="*/ 48 w 1864"/>
                  <a:gd name="T61" fmla="*/ 972 h 1306"/>
                  <a:gd name="T62" fmla="*/ 96 w 1864"/>
                  <a:gd name="T63" fmla="*/ 1089 h 1306"/>
                  <a:gd name="T64" fmla="*/ 160 w 1864"/>
                  <a:gd name="T65" fmla="*/ 1194 h 1306"/>
                  <a:gd name="T66" fmla="*/ 234 w 1864"/>
                  <a:gd name="T67" fmla="*/ 1292 h 1306"/>
                  <a:gd name="T68" fmla="*/ 233 w 1864"/>
                  <a:gd name="T69" fmla="*/ 1275 h 1306"/>
                  <a:gd name="T70" fmla="*/ 156 w 1864"/>
                  <a:gd name="T71" fmla="*/ 1173 h 1306"/>
                  <a:gd name="T72" fmla="*/ 94 w 1864"/>
                  <a:gd name="T73" fmla="*/ 1060 h 1306"/>
                  <a:gd name="T74" fmla="*/ 48 w 1864"/>
                  <a:gd name="T75" fmla="*/ 939 h 1306"/>
                  <a:gd name="T76" fmla="*/ 21 w 1864"/>
                  <a:gd name="T77" fmla="*/ 810 h 1306"/>
                  <a:gd name="T78" fmla="*/ 12 w 1864"/>
                  <a:gd name="T79" fmla="*/ 676 h 1306"/>
                  <a:gd name="T80" fmla="*/ 18 w 1864"/>
                  <a:gd name="T81" fmla="*/ 557 h 1306"/>
                  <a:gd name="T82" fmla="*/ 41 w 1864"/>
                  <a:gd name="T83" fmla="*/ 442 h 1306"/>
                  <a:gd name="T84" fmla="*/ 77 w 1864"/>
                  <a:gd name="T85" fmla="*/ 334 h 1306"/>
                  <a:gd name="T86" fmla="*/ 125 w 1864"/>
                  <a:gd name="T87" fmla="*/ 231 h 1306"/>
                  <a:gd name="T88" fmla="*/ 185 w 1864"/>
                  <a:gd name="T89" fmla="*/ 137 h 1306"/>
                  <a:gd name="T90" fmla="*/ 183 w 1864"/>
                  <a:gd name="T91" fmla="*/ 123 h 130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864"/>
                  <a:gd name="T139" fmla="*/ 0 h 1306"/>
                  <a:gd name="T140" fmla="*/ 1864 w 1864"/>
                  <a:gd name="T141" fmla="*/ 1306 h 130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864" h="1306">
                    <a:moveTo>
                      <a:pt x="1864" y="676"/>
                    </a:moveTo>
                    <a:lnTo>
                      <a:pt x="1862" y="628"/>
                    </a:lnTo>
                    <a:lnTo>
                      <a:pt x="1858" y="582"/>
                    </a:lnTo>
                    <a:lnTo>
                      <a:pt x="1852" y="536"/>
                    </a:lnTo>
                    <a:lnTo>
                      <a:pt x="1844" y="490"/>
                    </a:lnTo>
                    <a:lnTo>
                      <a:pt x="1835" y="446"/>
                    </a:lnTo>
                    <a:lnTo>
                      <a:pt x="1821" y="401"/>
                    </a:lnTo>
                    <a:lnTo>
                      <a:pt x="1808" y="359"/>
                    </a:lnTo>
                    <a:lnTo>
                      <a:pt x="1793" y="317"/>
                    </a:lnTo>
                    <a:lnTo>
                      <a:pt x="1773" y="277"/>
                    </a:lnTo>
                    <a:lnTo>
                      <a:pt x="1754" y="236"/>
                    </a:lnTo>
                    <a:lnTo>
                      <a:pt x="1731" y="198"/>
                    </a:lnTo>
                    <a:lnTo>
                      <a:pt x="1708" y="160"/>
                    </a:lnTo>
                    <a:lnTo>
                      <a:pt x="1681" y="125"/>
                    </a:lnTo>
                    <a:lnTo>
                      <a:pt x="1655" y="89"/>
                    </a:lnTo>
                    <a:lnTo>
                      <a:pt x="1626" y="56"/>
                    </a:lnTo>
                    <a:lnTo>
                      <a:pt x="1597" y="23"/>
                    </a:lnTo>
                    <a:lnTo>
                      <a:pt x="1578" y="12"/>
                    </a:lnTo>
                    <a:lnTo>
                      <a:pt x="1559" y="0"/>
                    </a:lnTo>
                    <a:lnTo>
                      <a:pt x="1591" y="33"/>
                    </a:lnTo>
                    <a:lnTo>
                      <a:pt x="1622" y="67"/>
                    </a:lnTo>
                    <a:lnTo>
                      <a:pt x="1653" y="102"/>
                    </a:lnTo>
                    <a:lnTo>
                      <a:pt x="1681" y="139"/>
                    </a:lnTo>
                    <a:lnTo>
                      <a:pt x="1706" y="177"/>
                    </a:lnTo>
                    <a:lnTo>
                      <a:pt x="1731" y="217"/>
                    </a:lnTo>
                    <a:lnTo>
                      <a:pt x="1752" y="259"/>
                    </a:lnTo>
                    <a:lnTo>
                      <a:pt x="1773" y="302"/>
                    </a:lnTo>
                    <a:lnTo>
                      <a:pt x="1791" y="344"/>
                    </a:lnTo>
                    <a:lnTo>
                      <a:pt x="1808" y="390"/>
                    </a:lnTo>
                    <a:lnTo>
                      <a:pt x="1821" y="434"/>
                    </a:lnTo>
                    <a:lnTo>
                      <a:pt x="1833" y="482"/>
                    </a:lnTo>
                    <a:lnTo>
                      <a:pt x="1841" y="528"/>
                    </a:lnTo>
                    <a:lnTo>
                      <a:pt x="1848" y="578"/>
                    </a:lnTo>
                    <a:lnTo>
                      <a:pt x="1852" y="626"/>
                    </a:lnTo>
                    <a:lnTo>
                      <a:pt x="1852" y="676"/>
                    </a:lnTo>
                    <a:lnTo>
                      <a:pt x="1852" y="711"/>
                    </a:lnTo>
                    <a:lnTo>
                      <a:pt x="1850" y="743"/>
                    </a:lnTo>
                    <a:lnTo>
                      <a:pt x="1848" y="778"/>
                    </a:lnTo>
                    <a:lnTo>
                      <a:pt x="1843" y="810"/>
                    </a:lnTo>
                    <a:lnTo>
                      <a:pt x="1839" y="843"/>
                    </a:lnTo>
                    <a:lnTo>
                      <a:pt x="1831" y="876"/>
                    </a:lnTo>
                    <a:lnTo>
                      <a:pt x="1823" y="908"/>
                    </a:lnTo>
                    <a:lnTo>
                      <a:pt x="1816" y="939"/>
                    </a:lnTo>
                    <a:lnTo>
                      <a:pt x="1804" y="970"/>
                    </a:lnTo>
                    <a:lnTo>
                      <a:pt x="1795" y="1000"/>
                    </a:lnTo>
                    <a:lnTo>
                      <a:pt x="1783" y="1031"/>
                    </a:lnTo>
                    <a:lnTo>
                      <a:pt x="1770" y="1060"/>
                    </a:lnTo>
                    <a:lnTo>
                      <a:pt x="1756" y="1089"/>
                    </a:lnTo>
                    <a:lnTo>
                      <a:pt x="1741" y="1118"/>
                    </a:lnTo>
                    <a:lnTo>
                      <a:pt x="1726" y="1146"/>
                    </a:lnTo>
                    <a:lnTo>
                      <a:pt x="1708" y="1173"/>
                    </a:lnTo>
                    <a:lnTo>
                      <a:pt x="1720" y="1162"/>
                    </a:lnTo>
                    <a:lnTo>
                      <a:pt x="1733" y="1152"/>
                    </a:lnTo>
                    <a:lnTo>
                      <a:pt x="1749" y="1125"/>
                    </a:lnTo>
                    <a:lnTo>
                      <a:pt x="1762" y="1098"/>
                    </a:lnTo>
                    <a:lnTo>
                      <a:pt x="1775" y="1071"/>
                    </a:lnTo>
                    <a:lnTo>
                      <a:pt x="1789" y="1043"/>
                    </a:lnTo>
                    <a:lnTo>
                      <a:pt x="1800" y="1014"/>
                    </a:lnTo>
                    <a:lnTo>
                      <a:pt x="1810" y="985"/>
                    </a:lnTo>
                    <a:lnTo>
                      <a:pt x="1820" y="956"/>
                    </a:lnTo>
                    <a:lnTo>
                      <a:pt x="1829" y="927"/>
                    </a:lnTo>
                    <a:lnTo>
                      <a:pt x="1837" y="897"/>
                    </a:lnTo>
                    <a:lnTo>
                      <a:pt x="1844" y="866"/>
                    </a:lnTo>
                    <a:lnTo>
                      <a:pt x="1850" y="835"/>
                    </a:lnTo>
                    <a:lnTo>
                      <a:pt x="1854" y="805"/>
                    </a:lnTo>
                    <a:lnTo>
                      <a:pt x="1858" y="772"/>
                    </a:lnTo>
                    <a:lnTo>
                      <a:pt x="1862" y="741"/>
                    </a:lnTo>
                    <a:lnTo>
                      <a:pt x="1864" y="709"/>
                    </a:lnTo>
                    <a:lnTo>
                      <a:pt x="1864" y="676"/>
                    </a:lnTo>
                    <a:close/>
                    <a:moveTo>
                      <a:pt x="183" y="123"/>
                    </a:moveTo>
                    <a:lnTo>
                      <a:pt x="162" y="152"/>
                    </a:lnTo>
                    <a:lnTo>
                      <a:pt x="142" y="183"/>
                    </a:lnTo>
                    <a:lnTo>
                      <a:pt x="123" y="213"/>
                    </a:lnTo>
                    <a:lnTo>
                      <a:pt x="106" y="246"/>
                    </a:lnTo>
                    <a:lnTo>
                      <a:pt x="91" y="279"/>
                    </a:lnTo>
                    <a:lnTo>
                      <a:pt x="75" y="311"/>
                    </a:lnTo>
                    <a:lnTo>
                      <a:pt x="62" y="346"/>
                    </a:lnTo>
                    <a:lnTo>
                      <a:pt x="48" y="380"/>
                    </a:lnTo>
                    <a:lnTo>
                      <a:pt x="37" y="415"/>
                    </a:lnTo>
                    <a:lnTo>
                      <a:pt x="27" y="451"/>
                    </a:lnTo>
                    <a:lnTo>
                      <a:pt x="20" y="488"/>
                    </a:lnTo>
                    <a:lnTo>
                      <a:pt x="14" y="524"/>
                    </a:lnTo>
                    <a:lnTo>
                      <a:pt x="8" y="561"/>
                    </a:lnTo>
                    <a:lnTo>
                      <a:pt x="4" y="599"/>
                    </a:lnTo>
                    <a:lnTo>
                      <a:pt x="2" y="638"/>
                    </a:lnTo>
                    <a:lnTo>
                      <a:pt x="0" y="676"/>
                    </a:lnTo>
                    <a:lnTo>
                      <a:pt x="2" y="720"/>
                    </a:lnTo>
                    <a:lnTo>
                      <a:pt x="4" y="764"/>
                    </a:lnTo>
                    <a:lnTo>
                      <a:pt x="10" y="807"/>
                    </a:lnTo>
                    <a:lnTo>
                      <a:pt x="18" y="849"/>
                    </a:lnTo>
                    <a:lnTo>
                      <a:pt x="25" y="891"/>
                    </a:lnTo>
                    <a:lnTo>
                      <a:pt x="37" y="931"/>
                    </a:lnTo>
                    <a:lnTo>
                      <a:pt x="48" y="972"/>
                    </a:lnTo>
                    <a:lnTo>
                      <a:pt x="64" y="1012"/>
                    </a:lnTo>
                    <a:lnTo>
                      <a:pt x="79" y="1050"/>
                    </a:lnTo>
                    <a:lnTo>
                      <a:pt x="96" y="1089"/>
                    </a:lnTo>
                    <a:lnTo>
                      <a:pt x="115" y="1125"/>
                    </a:lnTo>
                    <a:lnTo>
                      <a:pt x="137" y="1160"/>
                    </a:lnTo>
                    <a:lnTo>
                      <a:pt x="160" y="1194"/>
                    </a:lnTo>
                    <a:lnTo>
                      <a:pt x="183" y="1229"/>
                    </a:lnTo>
                    <a:lnTo>
                      <a:pt x="208" y="1261"/>
                    </a:lnTo>
                    <a:lnTo>
                      <a:pt x="234" y="1292"/>
                    </a:lnTo>
                    <a:lnTo>
                      <a:pt x="248" y="1300"/>
                    </a:lnTo>
                    <a:lnTo>
                      <a:pt x="261" y="1306"/>
                    </a:lnTo>
                    <a:lnTo>
                      <a:pt x="233" y="1275"/>
                    </a:lnTo>
                    <a:lnTo>
                      <a:pt x="206" y="1242"/>
                    </a:lnTo>
                    <a:lnTo>
                      <a:pt x="181" y="1208"/>
                    </a:lnTo>
                    <a:lnTo>
                      <a:pt x="156" y="1173"/>
                    </a:lnTo>
                    <a:lnTo>
                      <a:pt x="135" y="1137"/>
                    </a:lnTo>
                    <a:lnTo>
                      <a:pt x="114" y="1098"/>
                    </a:lnTo>
                    <a:lnTo>
                      <a:pt x="94" y="1060"/>
                    </a:lnTo>
                    <a:lnTo>
                      <a:pt x="77" y="1022"/>
                    </a:lnTo>
                    <a:lnTo>
                      <a:pt x="62" y="981"/>
                    </a:lnTo>
                    <a:lnTo>
                      <a:pt x="48" y="939"/>
                    </a:lnTo>
                    <a:lnTo>
                      <a:pt x="37" y="897"/>
                    </a:lnTo>
                    <a:lnTo>
                      <a:pt x="29" y="855"/>
                    </a:lnTo>
                    <a:lnTo>
                      <a:pt x="21" y="810"/>
                    </a:lnTo>
                    <a:lnTo>
                      <a:pt x="16" y="766"/>
                    </a:lnTo>
                    <a:lnTo>
                      <a:pt x="12" y="722"/>
                    </a:lnTo>
                    <a:lnTo>
                      <a:pt x="12" y="676"/>
                    </a:lnTo>
                    <a:lnTo>
                      <a:pt x="12" y="636"/>
                    </a:lnTo>
                    <a:lnTo>
                      <a:pt x="14" y="595"/>
                    </a:lnTo>
                    <a:lnTo>
                      <a:pt x="18" y="557"/>
                    </a:lnTo>
                    <a:lnTo>
                      <a:pt x="25" y="519"/>
                    </a:lnTo>
                    <a:lnTo>
                      <a:pt x="31" y="480"/>
                    </a:lnTo>
                    <a:lnTo>
                      <a:pt x="41" y="442"/>
                    </a:lnTo>
                    <a:lnTo>
                      <a:pt x="52" y="405"/>
                    </a:lnTo>
                    <a:lnTo>
                      <a:pt x="64" y="369"/>
                    </a:lnTo>
                    <a:lnTo>
                      <a:pt x="77" y="334"/>
                    </a:lnTo>
                    <a:lnTo>
                      <a:pt x="91" y="300"/>
                    </a:lnTo>
                    <a:lnTo>
                      <a:pt x="108" y="265"/>
                    </a:lnTo>
                    <a:lnTo>
                      <a:pt x="125" y="231"/>
                    </a:lnTo>
                    <a:lnTo>
                      <a:pt x="144" y="200"/>
                    </a:lnTo>
                    <a:lnTo>
                      <a:pt x="163" y="167"/>
                    </a:lnTo>
                    <a:lnTo>
                      <a:pt x="185" y="137"/>
                    </a:lnTo>
                    <a:lnTo>
                      <a:pt x="208" y="106"/>
                    </a:lnTo>
                    <a:lnTo>
                      <a:pt x="194" y="115"/>
                    </a:lnTo>
                    <a:lnTo>
                      <a:pt x="183" y="123"/>
                    </a:lnTo>
                    <a:close/>
                  </a:path>
                </a:pathLst>
              </a:custGeom>
              <a:solidFill>
                <a:srgbClr val="F09B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56" name="Freeform 572">
                <a:extLst>
                  <a:ext uri="{FF2B5EF4-FFF2-40B4-BE49-F238E27FC236}">
                    <a16:creationId xmlns:a16="http://schemas.microsoft.com/office/drawing/2014/main" id="{D749234C-A6A9-461A-95D7-A0A5B23A019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5" y="1905"/>
                <a:ext cx="1852" cy="1318"/>
              </a:xfrm>
              <a:custGeom>
                <a:avLst/>
                <a:gdLst>
                  <a:gd name="T0" fmla="*/ 1848 w 1852"/>
                  <a:gd name="T1" fmla="*/ 585 h 1318"/>
                  <a:gd name="T2" fmla="*/ 1821 w 1852"/>
                  <a:gd name="T3" fmla="*/ 445 h 1318"/>
                  <a:gd name="T4" fmla="*/ 1775 w 1852"/>
                  <a:gd name="T5" fmla="*/ 312 h 1318"/>
                  <a:gd name="T6" fmla="*/ 1712 w 1852"/>
                  <a:gd name="T7" fmla="*/ 191 h 1318"/>
                  <a:gd name="T8" fmla="*/ 1631 w 1852"/>
                  <a:gd name="T9" fmla="*/ 80 h 1318"/>
                  <a:gd name="T10" fmla="*/ 1554 w 1852"/>
                  <a:gd name="T11" fmla="*/ 5 h 1318"/>
                  <a:gd name="T12" fmla="*/ 1604 w 1852"/>
                  <a:gd name="T13" fmla="*/ 65 h 1318"/>
                  <a:gd name="T14" fmla="*/ 1691 w 1852"/>
                  <a:gd name="T15" fmla="*/ 176 h 1318"/>
                  <a:gd name="T16" fmla="*/ 1760 w 1852"/>
                  <a:gd name="T17" fmla="*/ 301 h 1318"/>
                  <a:gd name="T18" fmla="*/ 1810 w 1852"/>
                  <a:gd name="T19" fmla="*/ 437 h 1318"/>
                  <a:gd name="T20" fmla="*/ 1837 w 1852"/>
                  <a:gd name="T21" fmla="*/ 581 h 1318"/>
                  <a:gd name="T22" fmla="*/ 1840 w 1852"/>
                  <a:gd name="T23" fmla="*/ 716 h 1318"/>
                  <a:gd name="T24" fmla="*/ 1831 w 1852"/>
                  <a:gd name="T25" fmla="*/ 819 h 1318"/>
                  <a:gd name="T26" fmla="*/ 1812 w 1852"/>
                  <a:gd name="T27" fmla="*/ 919 h 1318"/>
                  <a:gd name="T28" fmla="*/ 1779 w 1852"/>
                  <a:gd name="T29" fmla="*/ 1013 h 1318"/>
                  <a:gd name="T30" fmla="*/ 1739 w 1852"/>
                  <a:gd name="T31" fmla="*/ 1103 h 1318"/>
                  <a:gd name="T32" fmla="*/ 1689 w 1852"/>
                  <a:gd name="T33" fmla="*/ 1188 h 1318"/>
                  <a:gd name="T34" fmla="*/ 1731 w 1852"/>
                  <a:gd name="T35" fmla="*/ 1140 h 1318"/>
                  <a:gd name="T36" fmla="*/ 1773 w 1852"/>
                  <a:gd name="T37" fmla="*/ 1057 h 1318"/>
                  <a:gd name="T38" fmla="*/ 1806 w 1852"/>
                  <a:gd name="T39" fmla="*/ 969 h 1318"/>
                  <a:gd name="T40" fmla="*/ 1831 w 1852"/>
                  <a:gd name="T41" fmla="*/ 877 h 1318"/>
                  <a:gd name="T42" fmla="*/ 1846 w 1852"/>
                  <a:gd name="T43" fmla="*/ 781 h 1318"/>
                  <a:gd name="T44" fmla="*/ 1852 w 1852"/>
                  <a:gd name="T45" fmla="*/ 681 h 1318"/>
                  <a:gd name="T46" fmla="*/ 148 w 1852"/>
                  <a:gd name="T47" fmla="*/ 180 h 1318"/>
                  <a:gd name="T48" fmla="*/ 92 w 1852"/>
                  <a:gd name="T49" fmla="*/ 276 h 1318"/>
                  <a:gd name="T50" fmla="*/ 50 w 1852"/>
                  <a:gd name="T51" fmla="*/ 380 h 1318"/>
                  <a:gd name="T52" fmla="*/ 19 w 1852"/>
                  <a:gd name="T53" fmla="*/ 489 h 1318"/>
                  <a:gd name="T54" fmla="*/ 4 w 1852"/>
                  <a:gd name="T55" fmla="*/ 602 h 1318"/>
                  <a:gd name="T56" fmla="*/ 0 w 1852"/>
                  <a:gd name="T57" fmla="*/ 725 h 1318"/>
                  <a:gd name="T58" fmla="*/ 17 w 1852"/>
                  <a:gd name="T59" fmla="*/ 856 h 1318"/>
                  <a:gd name="T60" fmla="*/ 50 w 1852"/>
                  <a:gd name="T61" fmla="*/ 980 h 1318"/>
                  <a:gd name="T62" fmla="*/ 100 w 1852"/>
                  <a:gd name="T63" fmla="*/ 1098 h 1318"/>
                  <a:gd name="T64" fmla="*/ 163 w 1852"/>
                  <a:gd name="T65" fmla="*/ 1207 h 1318"/>
                  <a:gd name="T66" fmla="*/ 242 w 1852"/>
                  <a:gd name="T67" fmla="*/ 1305 h 1318"/>
                  <a:gd name="T68" fmla="*/ 238 w 1852"/>
                  <a:gd name="T69" fmla="*/ 1286 h 1318"/>
                  <a:gd name="T70" fmla="*/ 159 w 1852"/>
                  <a:gd name="T71" fmla="*/ 1184 h 1318"/>
                  <a:gd name="T72" fmla="*/ 96 w 1852"/>
                  <a:gd name="T73" fmla="*/ 1071 h 1318"/>
                  <a:gd name="T74" fmla="*/ 50 w 1852"/>
                  <a:gd name="T75" fmla="*/ 948 h 1318"/>
                  <a:gd name="T76" fmla="*/ 19 w 1852"/>
                  <a:gd name="T77" fmla="*/ 817 h 1318"/>
                  <a:gd name="T78" fmla="*/ 10 w 1852"/>
                  <a:gd name="T79" fmla="*/ 681 h 1318"/>
                  <a:gd name="T80" fmla="*/ 17 w 1852"/>
                  <a:gd name="T81" fmla="*/ 560 h 1318"/>
                  <a:gd name="T82" fmla="*/ 40 w 1852"/>
                  <a:gd name="T83" fmla="*/ 445 h 1318"/>
                  <a:gd name="T84" fmla="*/ 79 w 1852"/>
                  <a:gd name="T85" fmla="*/ 334 h 1318"/>
                  <a:gd name="T86" fmla="*/ 129 w 1852"/>
                  <a:gd name="T87" fmla="*/ 230 h 1318"/>
                  <a:gd name="T88" fmla="*/ 192 w 1852"/>
                  <a:gd name="T89" fmla="*/ 134 h 1318"/>
                  <a:gd name="T90" fmla="*/ 190 w 1852"/>
                  <a:gd name="T91" fmla="*/ 120 h 131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852"/>
                  <a:gd name="T139" fmla="*/ 0 h 1318"/>
                  <a:gd name="T140" fmla="*/ 1852 w 1852"/>
                  <a:gd name="T141" fmla="*/ 1318 h 131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852" h="1318">
                    <a:moveTo>
                      <a:pt x="1852" y="681"/>
                    </a:moveTo>
                    <a:lnTo>
                      <a:pt x="1852" y="633"/>
                    </a:lnTo>
                    <a:lnTo>
                      <a:pt x="1848" y="585"/>
                    </a:lnTo>
                    <a:lnTo>
                      <a:pt x="1840" y="537"/>
                    </a:lnTo>
                    <a:lnTo>
                      <a:pt x="1833" y="491"/>
                    </a:lnTo>
                    <a:lnTo>
                      <a:pt x="1821" y="445"/>
                    </a:lnTo>
                    <a:lnTo>
                      <a:pt x="1808" y="399"/>
                    </a:lnTo>
                    <a:lnTo>
                      <a:pt x="1792" y="355"/>
                    </a:lnTo>
                    <a:lnTo>
                      <a:pt x="1775" y="312"/>
                    </a:lnTo>
                    <a:lnTo>
                      <a:pt x="1756" y="270"/>
                    </a:lnTo>
                    <a:lnTo>
                      <a:pt x="1735" y="230"/>
                    </a:lnTo>
                    <a:lnTo>
                      <a:pt x="1712" y="191"/>
                    </a:lnTo>
                    <a:lnTo>
                      <a:pt x="1687" y="153"/>
                    </a:lnTo>
                    <a:lnTo>
                      <a:pt x="1660" y="117"/>
                    </a:lnTo>
                    <a:lnTo>
                      <a:pt x="1631" y="80"/>
                    </a:lnTo>
                    <a:lnTo>
                      <a:pt x="1601" y="48"/>
                    </a:lnTo>
                    <a:lnTo>
                      <a:pt x="1568" y="15"/>
                    </a:lnTo>
                    <a:lnTo>
                      <a:pt x="1554" y="5"/>
                    </a:lnTo>
                    <a:lnTo>
                      <a:pt x="1537" y="0"/>
                    </a:lnTo>
                    <a:lnTo>
                      <a:pt x="1572" y="32"/>
                    </a:lnTo>
                    <a:lnTo>
                      <a:pt x="1604" y="65"/>
                    </a:lnTo>
                    <a:lnTo>
                      <a:pt x="1635" y="101"/>
                    </a:lnTo>
                    <a:lnTo>
                      <a:pt x="1664" y="138"/>
                    </a:lnTo>
                    <a:lnTo>
                      <a:pt x="1691" y="176"/>
                    </a:lnTo>
                    <a:lnTo>
                      <a:pt x="1716" y="216"/>
                    </a:lnTo>
                    <a:lnTo>
                      <a:pt x="1739" y="259"/>
                    </a:lnTo>
                    <a:lnTo>
                      <a:pt x="1760" y="301"/>
                    </a:lnTo>
                    <a:lnTo>
                      <a:pt x="1779" y="345"/>
                    </a:lnTo>
                    <a:lnTo>
                      <a:pt x="1794" y="391"/>
                    </a:lnTo>
                    <a:lnTo>
                      <a:pt x="1810" y="437"/>
                    </a:lnTo>
                    <a:lnTo>
                      <a:pt x="1821" y="483"/>
                    </a:lnTo>
                    <a:lnTo>
                      <a:pt x="1829" y="531"/>
                    </a:lnTo>
                    <a:lnTo>
                      <a:pt x="1837" y="581"/>
                    </a:lnTo>
                    <a:lnTo>
                      <a:pt x="1840" y="631"/>
                    </a:lnTo>
                    <a:lnTo>
                      <a:pt x="1842" y="681"/>
                    </a:lnTo>
                    <a:lnTo>
                      <a:pt x="1840" y="716"/>
                    </a:lnTo>
                    <a:lnTo>
                      <a:pt x="1838" y="750"/>
                    </a:lnTo>
                    <a:lnTo>
                      <a:pt x="1837" y="785"/>
                    </a:lnTo>
                    <a:lnTo>
                      <a:pt x="1831" y="819"/>
                    </a:lnTo>
                    <a:lnTo>
                      <a:pt x="1825" y="852"/>
                    </a:lnTo>
                    <a:lnTo>
                      <a:pt x="1819" y="886"/>
                    </a:lnTo>
                    <a:lnTo>
                      <a:pt x="1812" y="919"/>
                    </a:lnTo>
                    <a:lnTo>
                      <a:pt x="1802" y="950"/>
                    </a:lnTo>
                    <a:lnTo>
                      <a:pt x="1791" y="982"/>
                    </a:lnTo>
                    <a:lnTo>
                      <a:pt x="1779" y="1013"/>
                    </a:lnTo>
                    <a:lnTo>
                      <a:pt x="1767" y="1044"/>
                    </a:lnTo>
                    <a:lnTo>
                      <a:pt x="1754" y="1075"/>
                    </a:lnTo>
                    <a:lnTo>
                      <a:pt x="1739" y="1103"/>
                    </a:lnTo>
                    <a:lnTo>
                      <a:pt x="1723" y="1132"/>
                    </a:lnTo>
                    <a:lnTo>
                      <a:pt x="1706" y="1161"/>
                    </a:lnTo>
                    <a:lnTo>
                      <a:pt x="1689" y="1188"/>
                    </a:lnTo>
                    <a:lnTo>
                      <a:pt x="1702" y="1178"/>
                    </a:lnTo>
                    <a:lnTo>
                      <a:pt x="1714" y="1167"/>
                    </a:lnTo>
                    <a:lnTo>
                      <a:pt x="1731" y="1140"/>
                    </a:lnTo>
                    <a:lnTo>
                      <a:pt x="1744" y="1113"/>
                    </a:lnTo>
                    <a:lnTo>
                      <a:pt x="1760" y="1086"/>
                    </a:lnTo>
                    <a:lnTo>
                      <a:pt x="1773" y="1057"/>
                    </a:lnTo>
                    <a:lnTo>
                      <a:pt x="1785" y="1028"/>
                    </a:lnTo>
                    <a:lnTo>
                      <a:pt x="1796" y="998"/>
                    </a:lnTo>
                    <a:lnTo>
                      <a:pt x="1806" y="969"/>
                    </a:lnTo>
                    <a:lnTo>
                      <a:pt x="1815" y="938"/>
                    </a:lnTo>
                    <a:lnTo>
                      <a:pt x="1825" y="908"/>
                    </a:lnTo>
                    <a:lnTo>
                      <a:pt x="1831" y="877"/>
                    </a:lnTo>
                    <a:lnTo>
                      <a:pt x="1838" y="844"/>
                    </a:lnTo>
                    <a:lnTo>
                      <a:pt x="1842" y="812"/>
                    </a:lnTo>
                    <a:lnTo>
                      <a:pt x="1846" y="781"/>
                    </a:lnTo>
                    <a:lnTo>
                      <a:pt x="1850" y="748"/>
                    </a:lnTo>
                    <a:lnTo>
                      <a:pt x="1852" y="714"/>
                    </a:lnTo>
                    <a:lnTo>
                      <a:pt x="1852" y="681"/>
                    </a:lnTo>
                    <a:close/>
                    <a:moveTo>
                      <a:pt x="190" y="120"/>
                    </a:moveTo>
                    <a:lnTo>
                      <a:pt x="167" y="149"/>
                    </a:lnTo>
                    <a:lnTo>
                      <a:pt x="148" y="180"/>
                    </a:lnTo>
                    <a:lnTo>
                      <a:pt x="129" y="211"/>
                    </a:lnTo>
                    <a:lnTo>
                      <a:pt x="109" y="243"/>
                    </a:lnTo>
                    <a:lnTo>
                      <a:pt x="92" y="276"/>
                    </a:lnTo>
                    <a:lnTo>
                      <a:pt x="77" y="311"/>
                    </a:lnTo>
                    <a:lnTo>
                      <a:pt x="63" y="345"/>
                    </a:lnTo>
                    <a:lnTo>
                      <a:pt x="50" y="380"/>
                    </a:lnTo>
                    <a:lnTo>
                      <a:pt x="38" y="416"/>
                    </a:lnTo>
                    <a:lnTo>
                      <a:pt x="29" y="453"/>
                    </a:lnTo>
                    <a:lnTo>
                      <a:pt x="19" y="489"/>
                    </a:lnTo>
                    <a:lnTo>
                      <a:pt x="14" y="526"/>
                    </a:lnTo>
                    <a:lnTo>
                      <a:pt x="8" y="564"/>
                    </a:lnTo>
                    <a:lnTo>
                      <a:pt x="4" y="602"/>
                    </a:lnTo>
                    <a:lnTo>
                      <a:pt x="0" y="641"/>
                    </a:lnTo>
                    <a:lnTo>
                      <a:pt x="0" y="681"/>
                    </a:lnTo>
                    <a:lnTo>
                      <a:pt x="0" y="725"/>
                    </a:lnTo>
                    <a:lnTo>
                      <a:pt x="4" y="769"/>
                    </a:lnTo>
                    <a:lnTo>
                      <a:pt x="10" y="813"/>
                    </a:lnTo>
                    <a:lnTo>
                      <a:pt x="17" y="856"/>
                    </a:lnTo>
                    <a:lnTo>
                      <a:pt x="25" y="900"/>
                    </a:lnTo>
                    <a:lnTo>
                      <a:pt x="37" y="940"/>
                    </a:lnTo>
                    <a:lnTo>
                      <a:pt x="50" y="980"/>
                    </a:lnTo>
                    <a:lnTo>
                      <a:pt x="63" y="1021"/>
                    </a:lnTo>
                    <a:lnTo>
                      <a:pt x="81" y="1061"/>
                    </a:lnTo>
                    <a:lnTo>
                      <a:pt x="100" y="1098"/>
                    </a:lnTo>
                    <a:lnTo>
                      <a:pt x="119" y="1136"/>
                    </a:lnTo>
                    <a:lnTo>
                      <a:pt x="140" y="1172"/>
                    </a:lnTo>
                    <a:lnTo>
                      <a:pt x="163" y="1207"/>
                    </a:lnTo>
                    <a:lnTo>
                      <a:pt x="188" y="1240"/>
                    </a:lnTo>
                    <a:lnTo>
                      <a:pt x="213" y="1272"/>
                    </a:lnTo>
                    <a:lnTo>
                      <a:pt x="242" y="1305"/>
                    </a:lnTo>
                    <a:lnTo>
                      <a:pt x="255" y="1311"/>
                    </a:lnTo>
                    <a:lnTo>
                      <a:pt x="267" y="1318"/>
                    </a:lnTo>
                    <a:lnTo>
                      <a:pt x="238" y="1286"/>
                    </a:lnTo>
                    <a:lnTo>
                      <a:pt x="211" y="1253"/>
                    </a:lnTo>
                    <a:lnTo>
                      <a:pt x="184" y="1218"/>
                    </a:lnTo>
                    <a:lnTo>
                      <a:pt x="159" y="1184"/>
                    </a:lnTo>
                    <a:lnTo>
                      <a:pt x="138" y="1147"/>
                    </a:lnTo>
                    <a:lnTo>
                      <a:pt x="115" y="1109"/>
                    </a:lnTo>
                    <a:lnTo>
                      <a:pt x="96" y="1071"/>
                    </a:lnTo>
                    <a:lnTo>
                      <a:pt x="79" y="1030"/>
                    </a:lnTo>
                    <a:lnTo>
                      <a:pt x="63" y="990"/>
                    </a:lnTo>
                    <a:lnTo>
                      <a:pt x="50" y="948"/>
                    </a:lnTo>
                    <a:lnTo>
                      <a:pt x="38" y="906"/>
                    </a:lnTo>
                    <a:lnTo>
                      <a:pt x="29" y="861"/>
                    </a:lnTo>
                    <a:lnTo>
                      <a:pt x="19" y="817"/>
                    </a:lnTo>
                    <a:lnTo>
                      <a:pt x="15" y="773"/>
                    </a:lnTo>
                    <a:lnTo>
                      <a:pt x="12" y="727"/>
                    </a:lnTo>
                    <a:lnTo>
                      <a:pt x="10" y="681"/>
                    </a:lnTo>
                    <a:lnTo>
                      <a:pt x="12" y="641"/>
                    </a:lnTo>
                    <a:lnTo>
                      <a:pt x="14" y="600"/>
                    </a:lnTo>
                    <a:lnTo>
                      <a:pt x="17" y="560"/>
                    </a:lnTo>
                    <a:lnTo>
                      <a:pt x="23" y="522"/>
                    </a:lnTo>
                    <a:lnTo>
                      <a:pt x="33" y="481"/>
                    </a:lnTo>
                    <a:lnTo>
                      <a:pt x="40" y="445"/>
                    </a:lnTo>
                    <a:lnTo>
                      <a:pt x="52" y="406"/>
                    </a:lnTo>
                    <a:lnTo>
                      <a:pt x="65" y="370"/>
                    </a:lnTo>
                    <a:lnTo>
                      <a:pt x="79" y="334"/>
                    </a:lnTo>
                    <a:lnTo>
                      <a:pt x="94" y="299"/>
                    </a:lnTo>
                    <a:lnTo>
                      <a:pt x="111" y="264"/>
                    </a:lnTo>
                    <a:lnTo>
                      <a:pt x="129" y="230"/>
                    </a:lnTo>
                    <a:lnTo>
                      <a:pt x="148" y="197"/>
                    </a:lnTo>
                    <a:lnTo>
                      <a:pt x="169" y="165"/>
                    </a:lnTo>
                    <a:lnTo>
                      <a:pt x="192" y="134"/>
                    </a:lnTo>
                    <a:lnTo>
                      <a:pt x="215" y="105"/>
                    </a:lnTo>
                    <a:lnTo>
                      <a:pt x="202" y="113"/>
                    </a:lnTo>
                    <a:lnTo>
                      <a:pt x="190" y="120"/>
                    </a:lnTo>
                    <a:close/>
                  </a:path>
                </a:pathLst>
              </a:custGeom>
              <a:solidFill>
                <a:srgbClr val="F09B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57" name="Freeform 573">
                <a:extLst>
                  <a:ext uri="{FF2B5EF4-FFF2-40B4-BE49-F238E27FC236}">
                    <a16:creationId xmlns:a16="http://schemas.microsoft.com/office/drawing/2014/main" id="{8C980D75-F1CF-43FC-BA05-BCCB47849B7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1" y="1899"/>
                <a:ext cx="1840" cy="1330"/>
              </a:xfrm>
              <a:custGeom>
                <a:avLst/>
                <a:gdLst>
                  <a:gd name="T0" fmla="*/ 1836 w 1840"/>
                  <a:gd name="T1" fmla="*/ 589 h 1330"/>
                  <a:gd name="T2" fmla="*/ 1809 w 1840"/>
                  <a:gd name="T3" fmla="*/ 445 h 1330"/>
                  <a:gd name="T4" fmla="*/ 1761 w 1840"/>
                  <a:gd name="T5" fmla="*/ 313 h 1330"/>
                  <a:gd name="T6" fmla="*/ 1694 w 1840"/>
                  <a:gd name="T7" fmla="*/ 188 h 1330"/>
                  <a:gd name="T8" fmla="*/ 1610 w 1840"/>
                  <a:gd name="T9" fmla="*/ 78 h 1330"/>
                  <a:gd name="T10" fmla="*/ 1539 w 1840"/>
                  <a:gd name="T11" fmla="*/ 7 h 1330"/>
                  <a:gd name="T12" fmla="*/ 1518 w 1840"/>
                  <a:gd name="T13" fmla="*/ 0 h 1330"/>
                  <a:gd name="T14" fmla="*/ 1618 w 1840"/>
                  <a:gd name="T15" fmla="*/ 102 h 1330"/>
                  <a:gd name="T16" fmla="*/ 1702 w 1840"/>
                  <a:gd name="T17" fmla="*/ 219 h 1330"/>
                  <a:gd name="T18" fmla="*/ 1765 w 1840"/>
                  <a:gd name="T19" fmla="*/ 347 h 1330"/>
                  <a:gd name="T20" fmla="*/ 1809 w 1840"/>
                  <a:gd name="T21" fmla="*/ 487 h 1330"/>
                  <a:gd name="T22" fmla="*/ 1829 w 1840"/>
                  <a:gd name="T23" fmla="*/ 635 h 1330"/>
                  <a:gd name="T24" fmla="*/ 1829 w 1840"/>
                  <a:gd name="T25" fmla="*/ 758 h 1330"/>
                  <a:gd name="T26" fmla="*/ 1813 w 1840"/>
                  <a:gd name="T27" fmla="*/ 862 h 1330"/>
                  <a:gd name="T28" fmla="*/ 1788 w 1840"/>
                  <a:gd name="T29" fmla="*/ 963 h 1330"/>
                  <a:gd name="T30" fmla="*/ 1752 w 1840"/>
                  <a:gd name="T31" fmla="*/ 1057 h 1330"/>
                  <a:gd name="T32" fmla="*/ 1706 w 1840"/>
                  <a:gd name="T33" fmla="*/ 1148 h 1330"/>
                  <a:gd name="T34" fmla="*/ 1683 w 1840"/>
                  <a:gd name="T35" fmla="*/ 1194 h 1330"/>
                  <a:gd name="T36" fmla="*/ 1729 w 1840"/>
                  <a:gd name="T37" fmla="*/ 1129 h 1330"/>
                  <a:gd name="T38" fmla="*/ 1771 w 1840"/>
                  <a:gd name="T39" fmla="*/ 1042 h 1330"/>
                  <a:gd name="T40" fmla="*/ 1804 w 1840"/>
                  <a:gd name="T41" fmla="*/ 950 h 1330"/>
                  <a:gd name="T42" fmla="*/ 1827 w 1840"/>
                  <a:gd name="T43" fmla="*/ 854 h 1330"/>
                  <a:gd name="T44" fmla="*/ 1838 w 1840"/>
                  <a:gd name="T45" fmla="*/ 754 h 1330"/>
                  <a:gd name="T46" fmla="*/ 196 w 1840"/>
                  <a:gd name="T47" fmla="*/ 117 h 1330"/>
                  <a:gd name="T48" fmla="*/ 132 w 1840"/>
                  <a:gd name="T49" fmla="*/ 211 h 1330"/>
                  <a:gd name="T50" fmla="*/ 79 w 1840"/>
                  <a:gd name="T51" fmla="*/ 311 h 1330"/>
                  <a:gd name="T52" fmla="*/ 40 w 1840"/>
                  <a:gd name="T53" fmla="*/ 416 h 1330"/>
                  <a:gd name="T54" fmla="*/ 13 w 1840"/>
                  <a:gd name="T55" fmla="*/ 530 h 1330"/>
                  <a:gd name="T56" fmla="*/ 0 w 1840"/>
                  <a:gd name="T57" fmla="*/ 647 h 1330"/>
                  <a:gd name="T58" fmla="*/ 4 w 1840"/>
                  <a:gd name="T59" fmla="*/ 777 h 1330"/>
                  <a:gd name="T60" fmla="*/ 25 w 1840"/>
                  <a:gd name="T61" fmla="*/ 908 h 1330"/>
                  <a:gd name="T62" fmla="*/ 65 w 1840"/>
                  <a:gd name="T63" fmla="*/ 1033 h 1330"/>
                  <a:gd name="T64" fmla="*/ 123 w 1840"/>
                  <a:gd name="T65" fmla="*/ 1148 h 1330"/>
                  <a:gd name="T66" fmla="*/ 194 w 1840"/>
                  <a:gd name="T67" fmla="*/ 1253 h 1330"/>
                  <a:gd name="T68" fmla="*/ 261 w 1840"/>
                  <a:gd name="T69" fmla="*/ 1324 h 1330"/>
                  <a:gd name="T70" fmla="*/ 217 w 1840"/>
                  <a:gd name="T71" fmla="*/ 1265 h 1330"/>
                  <a:gd name="T72" fmla="*/ 140 w 1840"/>
                  <a:gd name="T73" fmla="*/ 1159 h 1330"/>
                  <a:gd name="T74" fmla="*/ 80 w 1840"/>
                  <a:gd name="T75" fmla="*/ 1040 h 1330"/>
                  <a:gd name="T76" fmla="*/ 38 w 1840"/>
                  <a:gd name="T77" fmla="*/ 914 h 1330"/>
                  <a:gd name="T78" fmla="*/ 13 w 1840"/>
                  <a:gd name="T79" fmla="*/ 779 h 1330"/>
                  <a:gd name="T80" fmla="*/ 9 w 1840"/>
                  <a:gd name="T81" fmla="*/ 645 h 1330"/>
                  <a:gd name="T82" fmla="*/ 23 w 1840"/>
                  <a:gd name="T83" fmla="*/ 524 h 1330"/>
                  <a:gd name="T84" fmla="*/ 52 w 1840"/>
                  <a:gd name="T85" fmla="*/ 409 h 1330"/>
                  <a:gd name="T86" fmla="*/ 96 w 1840"/>
                  <a:gd name="T87" fmla="*/ 299 h 1330"/>
                  <a:gd name="T88" fmla="*/ 151 w 1840"/>
                  <a:gd name="T89" fmla="*/ 197 h 1330"/>
                  <a:gd name="T90" fmla="*/ 221 w 1840"/>
                  <a:gd name="T91" fmla="*/ 103 h 133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840"/>
                  <a:gd name="T139" fmla="*/ 0 h 1330"/>
                  <a:gd name="T140" fmla="*/ 1840 w 1840"/>
                  <a:gd name="T141" fmla="*/ 1330 h 133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840" h="1330">
                    <a:moveTo>
                      <a:pt x="1840" y="687"/>
                    </a:moveTo>
                    <a:lnTo>
                      <a:pt x="1840" y="637"/>
                    </a:lnTo>
                    <a:lnTo>
                      <a:pt x="1836" y="589"/>
                    </a:lnTo>
                    <a:lnTo>
                      <a:pt x="1829" y="539"/>
                    </a:lnTo>
                    <a:lnTo>
                      <a:pt x="1821" y="493"/>
                    </a:lnTo>
                    <a:lnTo>
                      <a:pt x="1809" y="445"/>
                    </a:lnTo>
                    <a:lnTo>
                      <a:pt x="1796" y="401"/>
                    </a:lnTo>
                    <a:lnTo>
                      <a:pt x="1779" y="355"/>
                    </a:lnTo>
                    <a:lnTo>
                      <a:pt x="1761" y="313"/>
                    </a:lnTo>
                    <a:lnTo>
                      <a:pt x="1740" y="270"/>
                    </a:lnTo>
                    <a:lnTo>
                      <a:pt x="1719" y="228"/>
                    </a:lnTo>
                    <a:lnTo>
                      <a:pt x="1694" y="188"/>
                    </a:lnTo>
                    <a:lnTo>
                      <a:pt x="1669" y="150"/>
                    </a:lnTo>
                    <a:lnTo>
                      <a:pt x="1641" y="113"/>
                    </a:lnTo>
                    <a:lnTo>
                      <a:pt x="1610" y="78"/>
                    </a:lnTo>
                    <a:lnTo>
                      <a:pt x="1579" y="44"/>
                    </a:lnTo>
                    <a:lnTo>
                      <a:pt x="1547" y="11"/>
                    </a:lnTo>
                    <a:lnTo>
                      <a:pt x="1539" y="7"/>
                    </a:lnTo>
                    <a:lnTo>
                      <a:pt x="1531" y="6"/>
                    </a:lnTo>
                    <a:lnTo>
                      <a:pt x="1524" y="2"/>
                    </a:lnTo>
                    <a:lnTo>
                      <a:pt x="1518" y="0"/>
                    </a:lnTo>
                    <a:lnTo>
                      <a:pt x="1552" y="32"/>
                    </a:lnTo>
                    <a:lnTo>
                      <a:pt x="1587" y="67"/>
                    </a:lnTo>
                    <a:lnTo>
                      <a:pt x="1618" y="102"/>
                    </a:lnTo>
                    <a:lnTo>
                      <a:pt x="1648" y="140"/>
                    </a:lnTo>
                    <a:lnTo>
                      <a:pt x="1675" y="178"/>
                    </a:lnTo>
                    <a:lnTo>
                      <a:pt x="1702" y="219"/>
                    </a:lnTo>
                    <a:lnTo>
                      <a:pt x="1725" y="261"/>
                    </a:lnTo>
                    <a:lnTo>
                      <a:pt x="1746" y="303"/>
                    </a:lnTo>
                    <a:lnTo>
                      <a:pt x="1765" y="347"/>
                    </a:lnTo>
                    <a:lnTo>
                      <a:pt x="1783" y="393"/>
                    </a:lnTo>
                    <a:lnTo>
                      <a:pt x="1796" y="439"/>
                    </a:lnTo>
                    <a:lnTo>
                      <a:pt x="1809" y="487"/>
                    </a:lnTo>
                    <a:lnTo>
                      <a:pt x="1819" y="535"/>
                    </a:lnTo>
                    <a:lnTo>
                      <a:pt x="1825" y="585"/>
                    </a:lnTo>
                    <a:lnTo>
                      <a:pt x="1829" y="635"/>
                    </a:lnTo>
                    <a:lnTo>
                      <a:pt x="1831" y="687"/>
                    </a:lnTo>
                    <a:lnTo>
                      <a:pt x="1831" y="723"/>
                    </a:lnTo>
                    <a:lnTo>
                      <a:pt x="1829" y="758"/>
                    </a:lnTo>
                    <a:lnTo>
                      <a:pt x="1825" y="793"/>
                    </a:lnTo>
                    <a:lnTo>
                      <a:pt x="1819" y="829"/>
                    </a:lnTo>
                    <a:lnTo>
                      <a:pt x="1813" y="862"/>
                    </a:lnTo>
                    <a:lnTo>
                      <a:pt x="1808" y="896"/>
                    </a:lnTo>
                    <a:lnTo>
                      <a:pt x="1798" y="929"/>
                    </a:lnTo>
                    <a:lnTo>
                      <a:pt x="1788" y="963"/>
                    </a:lnTo>
                    <a:lnTo>
                      <a:pt x="1777" y="994"/>
                    </a:lnTo>
                    <a:lnTo>
                      <a:pt x="1765" y="1027"/>
                    </a:lnTo>
                    <a:lnTo>
                      <a:pt x="1752" y="1057"/>
                    </a:lnTo>
                    <a:lnTo>
                      <a:pt x="1738" y="1088"/>
                    </a:lnTo>
                    <a:lnTo>
                      <a:pt x="1723" y="1119"/>
                    </a:lnTo>
                    <a:lnTo>
                      <a:pt x="1706" y="1148"/>
                    </a:lnTo>
                    <a:lnTo>
                      <a:pt x="1689" y="1177"/>
                    </a:lnTo>
                    <a:lnTo>
                      <a:pt x="1669" y="1203"/>
                    </a:lnTo>
                    <a:lnTo>
                      <a:pt x="1683" y="1194"/>
                    </a:lnTo>
                    <a:lnTo>
                      <a:pt x="1696" y="1184"/>
                    </a:lnTo>
                    <a:lnTo>
                      <a:pt x="1714" y="1157"/>
                    </a:lnTo>
                    <a:lnTo>
                      <a:pt x="1729" y="1129"/>
                    </a:lnTo>
                    <a:lnTo>
                      <a:pt x="1744" y="1100"/>
                    </a:lnTo>
                    <a:lnTo>
                      <a:pt x="1758" y="1071"/>
                    </a:lnTo>
                    <a:lnTo>
                      <a:pt x="1771" y="1042"/>
                    </a:lnTo>
                    <a:lnTo>
                      <a:pt x="1783" y="1011"/>
                    </a:lnTo>
                    <a:lnTo>
                      <a:pt x="1792" y="981"/>
                    </a:lnTo>
                    <a:lnTo>
                      <a:pt x="1804" y="950"/>
                    </a:lnTo>
                    <a:lnTo>
                      <a:pt x="1811" y="919"/>
                    </a:lnTo>
                    <a:lnTo>
                      <a:pt x="1819" y="887"/>
                    </a:lnTo>
                    <a:lnTo>
                      <a:pt x="1827" y="854"/>
                    </a:lnTo>
                    <a:lnTo>
                      <a:pt x="1831" y="821"/>
                    </a:lnTo>
                    <a:lnTo>
                      <a:pt x="1836" y="789"/>
                    </a:lnTo>
                    <a:lnTo>
                      <a:pt x="1838" y="754"/>
                    </a:lnTo>
                    <a:lnTo>
                      <a:pt x="1840" y="722"/>
                    </a:lnTo>
                    <a:lnTo>
                      <a:pt x="1840" y="687"/>
                    </a:lnTo>
                    <a:close/>
                    <a:moveTo>
                      <a:pt x="196" y="117"/>
                    </a:moveTo>
                    <a:lnTo>
                      <a:pt x="173" y="148"/>
                    </a:lnTo>
                    <a:lnTo>
                      <a:pt x="151" y="178"/>
                    </a:lnTo>
                    <a:lnTo>
                      <a:pt x="132" y="211"/>
                    </a:lnTo>
                    <a:lnTo>
                      <a:pt x="113" y="242"/>
                    </a:lnTo>
                    <a:lnTo>
                      <a:pt x="96" y="276"/>
                    </a:lnTo>
                    <a:lnTo>
                      <a:pt x="79" y="311"/>
                    </a:lnTo>
                    <a:lnTo>
                      <a:pt x="65" y="345"/>
                    </a:lnTo>
                    <a:lnTo>
                      <a:pt x="52" y="380"/>
                    </a:lnTo>
                    <a:lnTo>
                      <a:pt x="40" y="416"/>
                    </a:lnTo>
                    <a:lnTo>
                      <a:pt x="29" y="453"/>
                    </a:lnTo>
                    <a:lnTo>
                      <a:pt x="19" y="491"/>
                    </a:lnTo>
                    <a:lnTo>
                      <a:pt x="13" y="530"/>
                    </a:lnTo>
                    <a:lnTo>
                      <a:pt x="6" y="568"/>
                    </a:lnTo>
                    <a:lnTo>
                      <a:pt x="2" y="606"/>
                    </a:lnTo>
                    <a:lnTo>
                      <a:pt x="0" y="647"/>
                    </a:lnTo>
                    <a:lnTo>
                      <a:pt x="0" y="687"/>
                    </a:lnTo>
                    <a:lnTo>
                      <a:pt x="0" y="733"/>
                    </a:lnTo>
                    <a:lnTo>
                      <a:pt x="4" y="777"/>
                    </a:lnTo>
                    <a:lnTo>
                      <a:pt x="9" y="821"/>
                    </a:lnTo>
                    <a:lnTo>
                      <a:pt x="17" y="866"/>
                    </a:lnTo>
                    <a:lnTo>
                      <a:pt x="25" y="908"/>
                    </a:lnTo>
                    <a:lnTo>
                      <a:pt x="36" y="950"/>
                    </a:lnTo>
                    <a:lnTo>
                      <a:pt x="50" y="992"/>
                    </a:lnTo>
                    <a:lnTo>
                      <a:pt x="65" y="1033"/>
                    </a:lnTo>
                    <a:lnTo>
                      <a:pt x="82" y="1071"/>
                    </a:lnTo>
                    <a:lnTo>
                      <a:pt x="102" y="1109"/>
                    </a:lnTo>
                    <a:lnTo>
                      <a:pt x="123" y="1148"/>
                    </a:lnTo>
                    <a:lnTo>
                      <a:pt x="144" y="1184"/>
                    </a:lnTo>
                    <a:lnTo>
                      <a:pt x="169" y="1219"/>
                    </a:lnTo>
                    <a:lnTo>
                      <a:pt x="194" y="1253"/>
                    </a:lnTo>
                    <a:lnTo>
                      <a:pt x="221" y="1286"/>
                    </a:lnTo>
                    <a:lnTo>
                      <a:pt x="249" y="1317"/>
                    </a:lnTo>
                    <a:lnTo>
                      <a:pt x="261" y="1324"/>
                    </a:lnTo>
                    <a:lnTo>
                      <a:pt x="274" y="1330"/>
                    </a:lnTo>
                    <a:lnTo>
                      <a:pt x="245" y="1297"/>
                    </a:lnTo>
                    <a:lnTo>
                      <a:pt x="217" y="1265"/>
                    </a:lnTo>
                    <a:lnTo>
                      <a:pt x="190" y="1230"/>
                    </a:lnTo>
                    <a:lnTo>
                      <a:pt x="165" y="1196"/>
                    </a:lnTo>
                    <a:lnTo>
                      <a:pt x="140" y="1159"/>
                    </a:lnTo>
                    <a:lnTo>
                      <a:pt x="119" y="1121"/>
                    </a:lnTo>
                    <a:lnTo>
                      <a:pt x="100" y="1081"/>
                    </a:lnTo>
                    <a:lnTo>
                      <a:pt x="80" y="1040"/>
                    </a:lnTo>
                    <a:lnTo>
                      <a:pt x="65" y="1000"/>
                    </a:lnTo>
                    <a:lnTo>
                      <a:pt x="50" y="958"/>
                    </a:lnTo>
                    <a:lnTo>
                      <a:pt x="38" y="914"/>
                    </a:lnTo>
                    <a:lnTo>
                      <a:pt x="27" y="869"/>
                    </a:lnTo>
                    <a:lnTo>
                      <a:pt x="19" y="825"/>
                    </a:lnTo>
                    <a:lnTo>
                      <a:pt x="13" y="779"/>
                    </a:lnTo>
                    <a:lnTo>
                      <a:pt x="11" y="733"/>
                    </a:lnTo>
                    <a:lnTo>
                      <a:pt x="9" y="687"/>
                    </a:lnTo>
                    <a:lnTo>
                      <a:pt x="9" y="645"/>
                    </a:lnTo>
                    <a:lnTo>
                      <a:pt x="13" y="604"/>
                    </a:lnTo>
                    <a:lnTo>
                      <a:pt x="17" y="564"/>
                    </a:lnTo>
                    <a:lnTo>
                      <a:pt x="23" y="524"/>
                    </a:lnTo>
                    <a:lnTo>
                      <a:pt x="32" y="485"/>
                    </a:lnTo>
                    <a:lnTo>
                      <a:pt x="42" y="447"/>
                    </a:lnTo>
                    <a:lnTo>
                      <a:pt x="52" y="409"/>
                    </a:lnTo>
                    <a:lnTo>
                      <a:pt x="65" y="372"/>
                    </a:lnTo>
                    <a:lnTo>
                      <a:pt x="80" y="336"/>
                    </a:lnTo>
                    <a:lnTo>
                      <a:pt x="96" y="299"/>
                    </a:lnTo>
                    <a:lnTo>
                      <a:pt x="113" y="265"/>
                    </a:lnTo>
                    <a:lnTo>
                      <a:pt x="132" y="230"/>
                    </a:lnTo>
                    <a:lnTo>
                      <a:pt x="151" y="197"/>
                    </a:lnTo>
                    <a:lnTo>
                      <a:pt x="174" y="165"/>
                    </a:lnTo>
                    <a:lnTo>
                      <a:pt x="196" y="134"/>
                    </a:lnTo>
                    <a:lnTo>
                      <a:pt x="221" y="103"/>
                    </a:lnTo>
                    <a:lnTo>
                      <a:pt x="207" y="111"/>
                    </a:lnTo>
                    <a:lnTo>
                      <a:pt x="196" y="117"/>
                    </a:lnTo>
                    <a:close/>
                  </a:path>
                </a:pathLst>
              </a:custGeom>
              <a:solidFill>
                <a:srgbClr val="F19C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58" name="Freeform 574">
                <a:extLst>
                  <a:ext uri="{FF2B5EF4-FFF2-40B4-BE49-F238E27FC236}">
                    <a16:creationId xmlns:a16="http://schemas.microsoft.com/office/drawing/2014/main" id="{1924737B-DE6A-414D-8D3E-1B60E2392C9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5" y="1893"/>
                <a:ext cx="1832" cy="1342"/>
              </a:xfrm>
              <a:custGeom>
                <a:avLst/>
                <a:gdLst>
                  <a:gd name="T0" fmla="*/ 1827 w 1832"/>
                  <a:gd name="T1" fmla="*/ 593 h 1342"/>
                  <a:gd name="T2" fmla="*/ 1800 w 1832"/>
                  <a:gd name="T3" fmla="*/ 449 h 1342"/>
                  <a:gd name="T4" fmla="*/ 1750 w 1832"/>
                  <a:gd name="T5" fmla="*/ 313 h 1342"/>
                  <a:gd name="T6" fmla="*/ 1681 w 1832"/>
                  <a:gd name="T7" fmla="*/ 188 h 1342"/>
                  <a:gd name="T8" fmla="*/ 1594 w 1832"/>
                  <a:gd name="T9" fmla="*/ 77 h 1342"/>
                  <a:gd name="T10" fmla="*/ 1527 w 1832"/>
                  <a:gd name="T11" fmla="*/ 12 h 1342"/>
                  <a:gd name="T12" fmla="*/ 1500 w 1832"/>
                  <a:gd name="T13" fmla="*/ 0 h 1342"/>
                  <a:gd name="T14" fmla="*/ 1602 w 1832"/>
                  <a:gd name="T15" fmla="*/ 102 h 1342"/>
                  <a:gd name="T16" fmla="*/ 1688 w 1832"/>
                  <a:gd name="T17" fmla="*/ 219 h 1342"/>
                  <a:gd name="T18" fmla="*/ 1754 w 1832"/>
                  <a:gd name="T19" fmla="*/ 349 h 1342"/>
                  <a:gd name="T20" fmla="*/ 1800 w 1832"/>
                  <a:gd name="T21" fmla="*/ 491 h 1342"/>
                  <a:gd name="T22" fmla="*/ 1821 w 1832"/>
                  <a:gd name="T23" fmla="*/ 641 h 1342"/>
                  <a:gd name="T24" fmla="*/ 1819 w 1832"/>
                  <a:gd name="T25" fmla="*/ 766 h 1342"/>
                  <a:gd name="T26" fmla="*/ 1804 w 1832"/>
                  <a:gd name="T27" fmla="*/ 873 h 1342"/>
                  <a:gd name="T28" fmla="*/ 1777 w 1832"/>
                  <a:gd name="T29" fmla="*/ 975 h 1342"/>
                  <a:gd name="T30" fmla="*/ 1738 w 1832"/>
                  <a:gd name="T31" fmla="*/ 1071 h 1342"/>
                  <a:gd name="T32" fmla="*/ 1690 w 1832"/>
                  <a:gd name="T33" fmla="*/ 1163 h 1342"/>
                  <a:gd name="T34" fmla="*/ 1665 w 1832"/>
                  <a:gd name="T35" fmla="*/ 1209 h 1342"/>
                  <a:gd name="T36" fmla="*/ 1713 w 1832"/>
                  <a:gd name="T37" fmla="*/ 1144 h 1342"/>
                  <a:gd name="T38" fmla="*/ 1757 w 1832"/>
                  <a:gd name="T39" fmla="*/ 1056 h 1342"/>
                  <a:gd name="T40" fmla="*/ 1792 w 1832"/>
                  <a:gd name="T41" fmla="*/ 962 h 1342"/>
                  <a:gd name="T42" fmla="*/ 1815 w 1832"/>
                  <a:gd name="T43" fmla="*/ 864 h 1342"/>
                  <a:gd name="T44" fmla="*/ 1828 w 1832"/>
                  <a:gd name="T45" fmla="*/ 762 h 1342"/>
                  <a:gd name="T46" fmla="*/ 205 w 1832"/>
                  <a:gd name="T47" fmla="*/ 117 h 1342"/>
                  <a:gd name="T48" fmla="*/ 138 w 1832"/>
                  <a:gd name="T49" fmla="*/ 209 h 1342"/>
                  <a:gd name="T50" fmla="*/ 84 w 1832"/>
                  <a:gd name="T51" fmla="*/ 311 h 1342"/>
                  <a:gd name="T52" fmla="*/ 42 w 1832"/>
                  <a:gd name="T53" fmla="*/ 418 h 1342"/>
                  <a:gd name="T54" fmla="*/ 13 w 1832"/>
                  <a:gd name="T55" fmla="*/ 534 h 1342"/>
                  <a:gd name="T56" fmla="*/ 2 w 1832"/>
                  <a:gd name="T57" fmla="*/ 653 h 1342"/>
                  <a:gd name="T58" fmla="*/ 5 w 1832"/>
                  <a:gd name="T59" fmla="*/ 785 h 1342"/>
                  <a:gd name="T60" fmla="*/ 28 w 1832"/>
                  <a:gd name="T61" fmla="*/ 918 h 1342"/>
                  <a:gd name="T62" fmla="*/ 69 w 1832"/>
                  <a:gd name="T63" fmla="*/ 1042 h 1342"/>
                  <a:gd name="T64" fmla="*/ 128 w 1832"/>
                  <a:gd name="T65" fmla="*/ 1159 h 1342"/>
                  <a:gd name="T66" fmla="*/ 201 w 1832"/>
                  <a:gd name="T67" fmla="*/ 1265 h 1342"/>
                  <a:gd name="T68" fmla="*/ 270 w 1832"/>
                  <a:gd name="T69" fmla="*/ 1336 h 1342"/>
                  <a:gd name="T70" fmla="*/ 224 w 1832"/>
                  <a:gd name="T71" fmla="*/ 1277 h 1342"/>
                  <a:gd name="T72" fmla="*/ 146 w 1832"/>
                  <a:gd name="T73" fmla="*/ 1169 h 1342"/>
                  <a:gd name="T74" fmla="*/ 84 w 1832"/>
                  <a:gd name="T75" fmla="*/ 1052 h 1342"/>
                  <a:gd name="T76" fmla="*/ 40 w 1832"/>
                  <a:gd name="T77" fmla="*/ 923 h 1342"/>
                  <a:gd name="T78" fmla="*/ 15 w 1832"/>
                  <a:gd name="T79" fmla="*/ 787 h 1342"/>
                  <a:gd name="T80" fmla="*/ 11 w 1832"/>
                  <a:gd name="T81" fmla="*/ 651 h 1342"/>
                  <a:gd name="T82" fmla="*/ 25 w 1832"/>
                  <a:gd name="T83" fmla="*/ 528 h 1342"/>
                  <a:gd name="T84" fmla="*/ 55 w 1832"/>
                  <a:gd name="T85" fmla="*/ 411 h 1342"/>
                  <a:gd name="T86" fmla="*/ 99 w 1832"/>
                  <a:gd name="T87" fmla="*/ 299 h 1342"/>
                  <a:gd name="T88" fmla="*/ 159 w 1832"/>
                  <a:gd name="T89" fmla="*/ 198 h 1342"/>
                  <a:gd name="T90" fmla="*/ 228 w 1832"/>
                  <a:gd name="T91" fmla="*/ 104 h 134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832"/>
                  <a:gd name="T139" fmla="*/ 0 h 1342"/>
                  <a:gd name="T140" fmla="*/ 1832 w 1832"/>
                  <a:gd name="T141" fmla="*/ 1342 h 134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832" h="1342">
                    <a:moveTo>
                      <a:pt x="1832" y="693"/>
                    </a:moveTo>
                    <a:lnTo>
                      <a:pt x="1830" y="643"/>
                    </a:lnTo>
                    <a:lnTo>
                      <a:pt x="1827" y="593"/>
                    </a:lnTo>
                    <a:lnTo>
                      <a:pt x="1819" y="543"/>
                    </a:lnTo>
                    <a:lnTo>
                      <a:pt x="1811" y="495"/>
                    </a:lnTo>
                    <a:lnTo>
                      <a:pt x="1800" y="449"/>
                    </a:lnTo>
                    <a:lnTo>
                      <a:pt x="1784" y="403"/>
                    </a:lnTo>
                    <a:lnTo>
                      <a:pt x="1769" y="357"/>
                    </a:lnTo>
                    <a:lnTo>
                      <a:pt x="1750" y="313"/>
                    </a:lnTo>
                    <a:lnTo>
                      <a:pt x="1729" y="271"/>
                    </a:lnTo>
                    <a:lnTo>
                      <a:pt x="1706" y="228"/>
                    </a:lnTo>
                    <a:lnTo>
                      <a:pt x="1681" y="188"/>
                    </a:lnTo>
                    <a:lnTo>
                      <a:pt x="1654" y="150"/>
                    </a:lnTo>
                    <a:lnTo>
                      <a:pt x="1625" y="113"/>
                    </a:lnTo>
                    <a:lnTo>
                      <a:pt x="1594" y="77"/>
                    </a:lnTo>
                    <a:lnTo>
                      <a:pt x="1562" y="44"/>
                    </a:lnTo>
                    <a:lnTo>
                      <a:pt x="1527" y="12"/>
                    </a:lnTo>
                    <a:lnTo>
                      <a:pt x="1514" y="6"/>
                    </a:lnTo>
                    <a:lnTo>
                      <a:pt x="1500" y="0"/>
                    </a:lnTo>
                    <a:lnTo>
                      <a:pt x="1535" y="33"/>
                    </a:lnTo>
                    <a:lnTo>
                      <a:pt x="1569" y="67"/>
                    </a:lnTo>
                    <a:lnTo>
                      <a:pt x="1602" y="102"/>
                    </a:lnTo>
                    <a:lnTo>
                      <a:pt x="1633" y="140"/>
                    </a:lnTo>
                    <a:lnTo>
                      <a:pt x="1662" y="179"/>
                    </a:lnTo>
                    <a:lnTo>
                      <a:pt x="1688" y="219"/>
                    </a:lnTo>
                    <a:lnTo>
                      <a:pt x="1713" y="261"/>
                    </a:lnTo>
                    <a:lnTo>
                      <a:pt x="1734" y="305"/>
                    </a:lnTo>
                    <a:lnTo>
                      <a:pt x="1754" y="349"/>
                    </a:lnTo>
                    <a:lnTo>
                      <a:pt x="1771" y="395"/>
                    </a:lnTo>
                    <a:lnTo>
                      <a:pt x="1786" y="443"/>
                    </a:lnTo>
                    <a:lnTo>
                      <a:pt x="1800" y="491"/>
                    </a:lnTo>
                    <a:lnTo>
                      <a:pt x="1809" y="539"/>
                    </a:lnTo>
                    <a:lnTo>
                      <a:pt x="1815" y="591"/>
                    </a:lnTo>
                    <a:lnTo>
                      <a:pt x="1821" y="641"/>
                    </a:lnTo>
                    <a:lnTo>
                      <a:pt x="1821" y="693"/>
                    </a:lnTo>
                    <a:lnTo>
                      <a:pt x="1821" y="729"/>
                    </a:lnTo>
                    <a:lnTo>
                      <a:pt x="1819" y="766"/>
                    </a:lnTo>
                    <a:lnTo>
                      <a:pt x="1815" y="802"/>
                    </a:lnTo>
                    <a:lnTo>
                      <a:pt x="1809" y="837"/>
                    </a:lnTo>
                    <a:lnTo>
                      <a:pt x="1804" y="873"/>
                    </a:lnTo>
                    <a:lnTo>
                      <a:pt x="1796" y="908"/>
                    </a:lnTo>
                    <a:lnTo>
                      <a:pt x="1786" y="941"/>
                    </a:lnTo>
                    <a:lnTo>
                      <a:pt x="1777" y="975"/>
                    </a:lnTo>
                    <a:lnTo>
                      <a:pt x="1765" y="1008"/>
                    </a:lnTo>
                    <a:lnTo>
                      <a:pt x="1754" y="1040"/>
                    </a:lnTo>
                    <a:lnTo>
                      <a:pt x="1738" y="1071"/>
                    </a:lnTo>
                    <a:lnTo>
                      <a:pt x="1723" y="1102"/>
                    </a:lnTo>
                    <a:lnTo>
                      <a:pt x="1708" y="1133"/>
                    </a:lnTo>
                    <a:lnTo>
                      <a:pt x="1690" y="1163"/>
                    </a:lnTo>
                    <a:lnTo>
                      <a:pt x="1671" y="1192"/>
                    </a:lnTo>
                    <a:lnTo>
                      <a:pt x="1652" y="1221"/>
                    </a:lnTo>
                    <a:lnTo>
                      <a:pt x="1665" y="1209"/>
                    </a:lnTo>
                    <a:lnTo>
                      <a:pt x="1679" y="1200"/>
                    </a:lnTo>
                    <a:lnTo>
                      <a:pt x="1696" y="1173"/>
                    </a:lnTo>
                    <a:lnTo>
                      <a:pt x="1713" y="1144"/>
                    </a:lnTo>
                    <a:lnTo>
                      <a:pt x="1729" y="1115"/>
                    </a:lnTo>
                    <a:lnTo>
                      <a:pt x="1744" y="1087"/>
                    </a:lnTo>
                    <a:lnTo>
                      <a:pt x="1757" y="1056"/>
                    </a:lnTo>
                    <a:lnTo>
                      <a:pt x="1769" y="1025"/>
                    </a:lnTo>
                    <a:lnTo>
                      <a:pt x="1781" y="994"/>
                    </a:lnTo>
                    <a:lnTo>
                      <a:pt x="1792" y="962"/>
                    </a:lnTo>
                    <a:lnTo>
                      <a:pt x="1802" y="931"/>
                    </a:lnTo>
                    <a:lnTo>
                      <a:pt x="1809" y="898"/>
                    </a:lnTo>
                    <a:lnTo>
                      <a:pt x="1815" y="864"/>
                    </a:lnTo>
                    <a:lnTo>
                      <a:pt x="1821" y="831"/>
                    </a:lnTo>
                    <a:lnTo>
                      <a:pt x="1827" y="797"/>
                    </a:lnTo>
                    <a:lnTo>
                      <a:pt x="1828" y="762"/>
                    </a:lnTo>
                    <a:lnTo>
                      <a:pt x="1830" y="728"/>
                    </a:lnTo>
                    <a:lnTo>
                      <a:pt x="1832" y="693"/>
                    </a:lnTo>
                    <a:close/>
                    <a:moveTo>
                      <a:pt x="205" y="117"/>
                    </a:moveTo>
                    <a:lnTo>
                      <a:pt x="182" y="146"/>
                    </a:lnTo>
                    <a:lnTo>
                      <a:pt x="159" y="177"/>
                    </a:lnTo>
                    <a:lnTo>
                      <a:pt x="138" y="209"/>
                    </a:lnTo>
                    <a:lnTo>
                      <a:pt x="119" y="242"/>
                    </a:lnTo>
                    <a:lnTo>
                      <a:pt x="101" y="276"/>
                    </a:lnTo>
                    <a:lnTo>
                      <a:pt x="84" y="311"/>
                    </a:lnTo>
                    <a:lnTo>
                      <a:pt x="69" y="346"/>
                    </a:lnTo>
                    <a:lnTo>
                      <a:pt x="53" y="382"/>
                    </a:lnTo>
                    <a:lnTo>
                      <a:pt x="42" y="418"/>
                    </a:lnTo>
                    <a:lnTo>
                      <a:pt x="30" y="457"/>
                    </a:lnTo>
                    <a:lnTo>
                      <a:pt x="23" y="493"/>
                    </a:lnTo>
                    <a:lnTo>
                      <a:pt x="13" y="534"/>
                    </a:lnTo>
                    <a:lnTo>
                      <a:pt x="7" y="572"/>
                    </a:lnTo>
                    <a:lnTo>
                      <a:pt x="4" y="612"/>
                    </a:lnTo>
                    <a:lnTo>
                      <a:pt x="2" y="653"/>
                    </a:lnTo>
                    <a:lnTo>
                      <a:pt x="0" y="693"/>
                    </a:lnTo>
                    <a:lnTo>
                      <a:pt x="2" y="739"/>
                    </a:lnTo>
                    <a:lnTo>
                      <a:pt x="5" y="785"/>
                    </a:lnTo>
                    <a:lnTo>
                      <a:pt x="9" y="829"/>
                    </a:lnTo>
                    <a:lnTo>
                      <a:pt x="19" y="873"/>
                    </a:lnTo>
                    <a:lnTo>
                      <a:pt x="28" y="918"/>
                    </a:lnTo>
                    <a:lnTo>
                      <a:pt x="40" y="960"/>
                    </a:lnTo>
                    <a:lnTo>
                      <a:pt x="53" y="1002"/>
                    </a:lnTo>
                    <a:lnTo>
                      <a:pt x="69" y="1042"/>
                    </a:lnTo>
                    <a:lnTo>
                      <a:pt x="86" y="1083"/>
                    </a:lnTo>
                    <a:lnTo>
                      <a:pt x="105" y="1121"/>
                    </a:lnTo>
                    <a:lnTo>
                      <a:pt x="128" y="1159"/>
                    </a:lnTo>
                    <a:lnTo>
                      <a:pt x="149" y="1196"/>
                    </a:lnTo>
                    <a:lnTo>
                      <a:pt x="174" y="1230"/>
                    </a:lnTo>
                    <a:lnTo>
                      <a:pt x="201" y="1265"/>
                    </a:lnTo>
                    <a:lnTo>
                      <a:pt x="228" y="1298"/>
                    </a:lnTo>
                    <a:lnTo>
                      <a:pt x="257" y="1330"/>
                    </a:lnTo>
                    <a:lnTo>
                      <a:pt x="270" y="1336"/>
                    </a:lnTo>
                    <a:lnTo>
                      <a:pt x="284" y="1342"/>
                    </a:lnTo>
                    <a:lnTo>
                      <a:pt x="253" y="1311"/>
                    </a:lnTo>
                    <a:lnTo>
                      <a:pt x="224" y="1277"/>
                    </a:lnTo>
                    <a:lnTo>
                      <a:pt x="197" y="1242"/>
                    </a:lnTo>
                    <a:lnTo>
                      <a:pt x="170" y="1207"/>
                    </a:lnTo>
                    <a:lnTo>
                      <a:pt x="146" y="1169"/>
                    </a:lnTo>
                    <a:lnTo>
                      <a:pt x="124" y="1131"/>
                    </a:lnTo>
                    <a:lnTo>
                      <a:pt x="103" y="1092"/>
                    </a:lnTo>
                    <a:lnTo>
                      <a:pt x="84" y="1052"/>
                    </a:lnTo>
                    <a:lnTo>
                      <a:pt x="67" y="1010"/>
                    </a:lnTo>
                    <a:lnTo>
                      <a:pt x="53" y="968"/>
                    </a:lnTo>
                    <a:lnTo>
                      <a:pt x="40" y="923"/>
                    </a:lnTo>
                    <a:lnTo>
                      <a:pt x="30" y="879"/>
                    </a:lnTo>
                    <a:lnTo>
                      <a:pt x="21" y="833"/>
                    </a:lnTo>
                    <a:lnTo>
                      <a:pt x="15" y="787"/>
                    </a:lnTo>
                    <a:lnTo>
                      <a:pt x="11" y="741"/>
                    </a:lnTo>
                    <a:lnTo>
                      <a:pt x="11" y="693"/>
                    </a:lnTo>
                    <a:lnTo>
                      <a:pt x="11" y="651"/>
                    </a:lnTo>
                    <a:lnTo>
                      <a:pt x="15" y="610"/>
                    </a:lnTo>
                    <a:lnTo>
                      <a:pt x="19" y="568"/>
                    </a:lnTo>
                    <a:lnTo>
                      <a:pt x="25" y="528"/>
                    </a:lnTo>
                    <a:lnTo>
                      <a:pt x="34" y="488"/>
                    </a:lnTo>
                    <a:lnTo>
                      <a:pt x="44" y="449"/>
                    </a:lnTo>
                    <a:lnTo>
                      <a:pt x="55" y="411"/>
                    </a:lnTo>
                    <a:lnTo>
                      <a:pt x="69" y="372"/>
                    </a:lnTo>
                    <a:lnTo>
                      <a:pt x="84" y="336"/>
                    </a:lnTo>
                    <a:lnTo>
                      <a:pt x="99" y="299"/>
                    </a:lnTo>
                    <a:lnTo>
                      <a:pt x="119" y="265"/>
                    </a:lnTo>
                    <a:lnTo>
                      <a:pt x="138" y="230"/>
                    </a:lnTo>
                    <a:lnTo>
                      <a:pt x="159" y="198"/>
                    </a:lnTo>
                    <a:lnTo>
                      <a:pt x="180" y="165"/>
                    </a:lnTo>
                    <a:lnTo>
                      <a:pt x="203" y="134"/>
                    </a:lnTo>
                    <a:lnTo>
                      <a:pt x="228" y="104"/>
                    </a:lnTo>
                    <a:lnTo>
                      <a:pt x="217" y="109"/>
                    </a:lnTo>
                    <a:lnTo>
                      <a:pt x="205" y="117"/>
                    </a:lnTo>
                    <a:close/>
                  </a:path>
                </a:pathLst>
              </a:custGeom>
              <a:solidFill>
                <a:srgbClr val="F19C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59" name="Freeform 575">
                <a:extLst>
                  <a:ext uri="{FF2B5EF4-FFF2-40B4-BE49-F238E27FC236}">
                    <a16:creationId xmlns:a16="http://schemas.microsoft.com/office/drawing/2014/main" id="{4066C5D6-3C19-4705-A959-1A1FC38B7FF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0" y="1889"/>
                <a:ext cx="1822" cy="1352"/>
              </a:xfrm>
              <a:custGeom>
                <a:avLst/>
                <a:gdLst>
                  <a:gd name="T0" fmla="*/ 1816 w 1822"/>
                  <a:gd name="T1" fmla="*/ 595 h 1352"/>
                  <a:gd name="T2" fmla="*/ 1787 w 1822"/>
                  <a:gd name="T3" fmla="*/ 449 h 1352"/>
                  <a:gd name="T4" fmla="*/ 1737 w 1822"/>
                  <a:gd name="T5" fmla="*/ 313 h 1352"/>
                  <a:gd name="T6" fmla="*/ 1666 w 1822"/>
                  <a:gd name="T7" fmla="*/ 188 h 1352"/>
                  <a:gd name="T8" fmla="*/ 1578 w 1822"/>
                  <a:gd name="T9" fmla="*/ 77 h 1352"/>
                  <a:gd name="T10" fmla="*/ 1495 w 1822"/>
                  <a:gd name="T11" fmla="*/ 4 h 1352"/>
                  <a:gd name="T12" fmla="*/ 1553 w 1822"/>
                  <a:gd name="T13" fmla="*/ 65 h 1352"/>
                  <a:gd name="T14" fmla="*/ 1647 w 1822"/>
                  <a:gd name="T15" fmla="*/ 179 h 1352"/>
                  <a:gd name="T16" fmla="*/ 1722 w 1822"/>
                  <a:gd name="T17" fmla="*/ 305 h 1352"/>
                  <a:gd name="T18" fmla="*/ 1776 w 1822"/>
                  <a:gd name="T19" fmla="*/ 444 h 1352"/>
                  <a:gd name="T20" fmla="*/ 1806 w 1822"/>
                  <a:gd name="T21" fmla="*/ 593 h 1352"/>
                  <a:gd name="T22" fmla="*/ 1810 w 1822"/>
                  <a:gd name="T23" fmla="*/ 735 h 1352"/>
                  <a:gd name="T24" fmla="*/ 1799 w 1822"/>
                  <a:gd name="T25" fmla="*/ 845 h 1352"/>
                  <a:gd name="T26" fmla="*/ 1776 w 1822"/>
                  <a:gd name="T27" fmla="*/ 950 h 1352"/>
                  <a:gd name="T28" fmla="*/ 1739 w 1822"/>
                  <a:gd name="T29" fmla="*/ 1052 h 1352"/>
                  <a:gd name="T30" fmla="*/ 1691 w 1822"/>
                  <a:gd name="T31" fmla="*/ 1146 h 1352"/>
                  <a:gd name="T32" fmla="*/ 1634 w 1822"/>
                  <a:gd name="T33" fmla="*/ 1234 h 1352"/>
                  <a:gd name="T34" fmla="*/ 1680 w 1822"/>
                  <a:gd name="T35" fmla="*/ 1187 h 1352"/>
                  <a:gd name="T36" fmla="*/ 1729 w 1822"/>
                  <a:gd name="T37" fmla="*/ 1098 h 1352"/>
                  <a:gd name="T38" fmla="*/ 1768 w 1822"/>
                  <a:gd name="T39" fmla="*/ 1004 h 1352"/>
                  <a:gd name="T40" fmla="*/ 1799 w 1822"/>
                  <a:gd name="T41" fmla="*/ 906 h 1352"/>
                  <a:gd name="T42" fmla="*/ 1816 w 1822"/>
                  <a:gd name="T43" fmla="*/ 803 h 1352"/>
                  <a:gd name="T44" fmla="*/ 1822 w 1822"/>
                  <a:gd name="T45" fmla="*/ 697 h 1352"/>
                  <a:gd name="T46" fmla="*/ 165 w 1822"/>
                  <a:gd name="T47" fmla="*/ 175 h 1352"/>
                  <a:gd name="T48" fmla="*/ 104 w 1822"/>
                  <a:gd name="T49" fmla="*/ 275 h 1352"/>
                  <a:gd name="T50" fmla="*/ 56 w 1822"/>
                  <a:gd name="T51" fmla="*/ 382 h 1352"/>
                  <a:gd name="T52" fmla="*/ 23 w 1822"/>
                  <a:gd name="T53" fmla="*/ 495 h 1352"/>
                  <a:gd name="T54" fmla="*/ 4 w 1822"/>
                  <a:gd name="T55" fmla="*/ 614 h 1352"/>
                  <a:gd name="T56" fmla="*/ 2 w 1822"/>
                  <a:gd name="T57" fmla="*/ 743 h 1352"/>
                  <a:gd name="T58" fmla="*/ 18 w 1822"/>
                  <a:gd name="T59" fmla="*/ 879 h 1352"/>
                  <a:gd name="T60" fmla="*/ 56 w 1822"/>
                  <a:gd name="T61" fmla="*/ 1010 h 1352"/>
                  <a:gd name="T62" fmla="*/ 110 w 1822"/>
                  <a:gd name="T63" fmla="*/ 1131 h 1352"/>
                  <a:gd name="T64" fmla="*/ 181 w 1822"/>
                  <a:gd name="T65" fmla="*/ 1240 h 1352"/>
                  <a:gd name="T66" fmla="*/ 265 w 1822"/>
                  <a:gd name="T67" fmla="*/ 1340 h 1352"/>
                  <a:gd name="T68" fmla="*/ 261 w 1822"/>
                  <a:gd name="T69" fmla="*/ 1321 h 1352"/>
                  <a:gd name="T70" fmla="*/ 175 w 1822"/>
                  <a:gd name="T71" fmla="*/ 1217 h 1352"/>
                  <a:gd name="T72" fmla="*/ 106 w 1822"/>
                  <a:gd name="T73" fmla="*/ 1100 h 1352"/>
                  <a:gd name="T74" fmla="*/ 54 w 1822"/>
                  <a:gd name="T75" fmla="*/ 973 h 1352"/>
                  <a:gd name="T76" fmla="*/ 22 w 1822"/>
                  <a:gd name="T77" fmla="*/ 839 h 1352"/>
                  <a:gd name="T78" fmla="*/ 10 w 1822"/>
                  <a:gd name="T79" fmla="*/ 697 h 1352"/>
                  <a:gd name="T80" fmla="*/ 20 w 1822"/>
                  <a:gd name="T81" fmla="*/ 570 h 1352"/>
                  <a:gd name="T82" fmla="*/ 45 w 1822"/>
                  <a:gd name="T83" fmla="*/ 449 h 1352"/>
                  <a:gd name="T84" fmla="*/ 87 w 1822"/>
                  <a:gd name="T85" fmla="*/ 336 h 1352"/>
                  <a:gd name="T86" fmla="*/ 141 w 1822"/>
                  <a:gd name="T87" fmla="*/ 229 h 1352"/>
                  <a:gd name="T88" fmla="*/ 210 w 1822"/>
                  <a:gd name="T89" fmla="*/ 133 h 1352"/>
                  <a:gd name="T90" fmla="*/ 235 w 1822"/>
                  <a:gd name="T91" fmla="*/ 102 h 135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822"/>
                  <a:gd name="T139" fmla="*/ 0 h 1352"/>
                  <a:gd name="T140" fmla="*/ 1822 w 1822"/>
                  <a:gd name="T141" fmla="*/ 1352 h 135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822" h="1352">
                    <a:moveTo>
                      <a:pt x="1822" y="697"/>
                    </a:moveTo>
                    <a:lnTo>
                      <a:pt x="1820" y="645"/>
                    </a:lnTo>
                    <a:lnTo>
                      <a:pt x="1816" y="595"/>
                    </a:lnTo>
                    <a:lnTo>
                      <a:pt x="1810" y="545"/>
                    </a:lnTo>
                    <a:lnTo>
                      <a:pt x="1800" y="497"/>
                    </a:lnTo>
                    <a:lnTo>
                      <a:pt x="1787" y="449"/>
                    </a:lnTo>
                    <a:lnTo>
                      <a:pt x="1774" y="403"/>
                    </a:lnTo>
                    <a:lnTo>
                      <a:pt x="1756" y="357"/>
                    </a:lnTo>
                    <a:lnTo>
                      <a:pt x="1737" y="313"/>
                    </a:lnTo>
                    <a:lnTo>
                      <a:pt x="1716" y="271"/>
                    </a:lnTo>
                    <a:lnTo>
                      <a:pt x="1693" y="229"/>
                    </a:lnTo>
                    <a:lnTo>
                      <a:pt x="1666" y="188"/>
                    </a:lnTo>
                    <a:lnTo>
                      <a:pt x="1639" y="150"/>
                    </a:lnTo>
                    <a:lnTo>
                      <a:pt x="1609" y="112"/>
                    </a:lnTo>
                    <a:lnTo>
                      <a:pt x="1578" y="77"/>
                    </a:lnTo>
                    <a:lnTo>
                      <a:pt x="1543" y="42"/>
                    </a:lnTo>
                    <a:lnTo>
                      <a:pt x="1509" y="10"/>
                    </a:lnTo>
                    <a:lnTo>
                      <a:pt x="1495" y="4"/>
                    </a:lnTo>
                    <a:lnTo>
                      <a:pt x="1480" y="0"/>
                    </a:lnTo>
                    <a:lnTo>
                      <a:pt x="1518" y="31"/>
                    </a:lnTo>
                    <a:lnTo>
                      <a:pt x="1553" y="65"/>
                    </a:lnTo>
                    <a:lnTo>
                      <a:pt x="1586" y="102"/>
                    </a:lnTo>
                    <a:lnTo>
                      <a:pt x="1618" y="138"/>
                    </a:lnTo>
                    <a:lnTo>
                      <a:pt x="1647" y="179"/>
                    </a:lnTo>
                    <a:lnTo>
                      <a:pt x="1674" y="219"/>
                    </a:lnTo>
                    <a:lnTo>
                      <a:pt x="1699" y="261"/>
                    </a:lnTo>
                    <a:lnTo>
                      <a:pt x="1722" y="305"/>
                    </a:lnTo>
                    <a:lnTo>
                      <a:pt x="1743" y="350"/>
                    </a:lnTo>
                    <a:lnTo>
                      <a:pt x="1760" y="396"/>
                    </a:lnTo>
                    <a:lnTo>
                      <a:pt x="1776" y="444"/>
                    </a:lnTo>
                    <a:lnTo>
                      <a:pt x="1789" y="494"/>
                    </a:lnTo>
                    <a:lnTo>
                      <a:pt x="1799" y="542"/>
                    </a:lnTo>
                    <a:lnTo>
                      <a:pt x="1806" y="593"/>
                    </a:lnTo>
                    <a:lnTo>
                      <a:pt x="1810" y="645"/>
                    </a:lnTo>
                    <a:lnTo>
                      <a:pt x="1812" y="697"/>
                    </a:lnTo>
                    <a:lnTo>
                      <a:pt x="1810" y="735"/>
                    </a:lnTo>
                    <a:lnTo>
                      <a:pt x="1808" y="772"/>
                    </a:lnTo>
                    <a:lnTo>
                      <a:pt x="1804" y="808"/>
                    </a:lnTo>
                    <a:lnTo>
                      <a:pt x="1799" y="845"/>
                    </a:lnTo>
                    <a:lnTo>
                      <a:pt x="1793" y="881"/>
                    </a:lnTo>
                    <a:lnTo>
                      <a:pt x="1785" y="916"/>
                    </a:lnTo>
                    <a:lnTo>
                      <a:pt x="1776" y="950"/>
                    </a:lnTo>
                    <a:lnTo>
                      <a:pt x="1764" y="985"/>
                    </a:lnTo>
                    <a:lnTo>
                      <a:pt x="1752" y="1018"/>
                    </a:lnTo>
                    <a:lnTo>
                      <a:pt x="1739" y="1052"/>
                    </a:lnTo>
                    <a:lnTo>
                      <a:pt x="1724" y="1083"/>
                    </a:lnTo>
                    <a:lnTo>
                      <a:pt x="1708" y="1115"/>
                    </a:lnTo>
                    <a:lnTo>
                      <a:pt x="1691" y="1146"/>
                    </a:lnTo>
                    <a:lnTo>
                      <a:pt x="1674" y="1177"/>
                    </a:lnTo>
                    <a:lnTo>
                      <a:pt x="1655" y="1206"/>
                    </a:lnTo>
                    <a:lnTo>
                      <a:pt x="1634" y="1234"/>
                    </a:lnTo>
                    <a:lnTo>
                      <a:pt x="1647" y="1225"/>
                    </a:lnTo>
                    <a:lnTo>
                      <a:pt x="1660" y="1213"/>
                    </a:lnTo>
                    <a:lnTo>
                      <a:pt x="1680" y="1187"/>
                    </a:lnTo>
                    <a:lnTo>
                      <a:pt x="1697" y="1158"/>
                    </a:lnTo>
                    <a:lnTo>
                      <a:pt x="1714" y="1129"/>
                    </a:lnTo>
                    <a:lnTo>
                      <a:pt x="1729" y="1098"/>
                    </a:lnTo>
                    <a:lnTo>
                      <a:pt x="1743" y="1067"/>
                    </a:lnTo>
                    <a:lnTo>
                      <a:pt x="1756" y="1037"/>
                    </a:lnTo>
                    <a:lnTo>
                      <a:pt x="1768" y="1004"/>
                    </a:lnTo>
                    <a:lnTo>
                      <a:pt x="1779" y="973"/>
                    </a:lnTo>
                    <a:lnTo>
                      <a:pt x="1789" y="939"/>
                    </a:lnTo>
                    <a:lnTo>
                      <a:pt x="1799" y="906"/>
                    </a:lnTo>
                    <a:lnTo>
                      <a:pt x="1804" y="872"/>
                    </a:lnTo>
                    <a:lnTo>
                      <a:pt x="1810" y="839"/>
                    </a:lnTo>
                    <a:lnTo>
                      <a:pt x="1816" y="803"/>
                    </a:lnTo>
                    <a:lnTo>
                      <a:pt x="1820" y="768"/>
                    </a:lnTo>
                    <a:lnTo>
                      <a:pt x="1822" y="733"/>
                    </a:lnTo>
                    <a:lnTo>
                      <a:pt x="1822" y="697"/>
                    </a:lnTo>
                    <a:close/>
                    <a:moveTo>
                      <a:pt x="212" y="113"/>
                    </a:moveTo>
                    <a:lnTo>
                      <a:pt x="187" y="144"/>
                    </a:lnTo>
                    <a:lnTo>
                      <a:pt x="165" y="175"/>
                    </a:lnTo>
                    <a:lnTo>
                      <a:pt x="142" y="207"/>
                    </a:lnTo>
                    <a:lnTo>
                      <a:pt x="123" y="240"/>
                    </a:lnTo>
                    <a:lnTo>
                      <a:pt x="104" y="275"/>
                    </a:lnTo>
                    <a:lnTo>
                      <a:pt x="87" y="309"/>
                    </a:lnTo>
                    <a:lnTo>
                      <a:pt x="71" y="346"/>
                    </a:lnTo>
                    <a:lnTo>
                      <a:pt x="56" y="382"/>
                    </a:lnTo>
                    <a:lnTo>
                      <a:pt x="43" y="419"/>
                    </a:lnTo>
                    <a:lnTo>
                      <a:pt x="33" y="457"/>
                    </a:lnTo>
                    <a:lnTo>
                      <a:pt x="23" y="495"/>
                    </a:lnTo>
                    <a:lnTo>
                      <a:pt x="14" y="534"/>
                    </a:lnTo>
                    <a:lnTo>
                      <a:pt x="8" y="574"/>
                    </a:lnTo>
                    <a:lnTo>
                      <a:pt x="4" y="614"/>
                    </a:lnTo>
                    <a:lnTo>
                      <a:pt x="0" y="655"/>
                    </a:lnTo>
                    <a:lnTo>
                      <a:pt x="0" y="697"/>
                    </a:lnTo>
                    <a:lnTo>
                      <a:pt x="2" y="743"/>
                    </a:lnTo>
                    <a:lnTo>
                      <a:pt x="4" y="789"/>
                    </a:lnTo>
                    <a:lnTo>
                      <a:pt x="10" y="835"/>
                    </a:lnTo>
                    <a:lnTo>
                      <a:pt x="18" y="879"/>
                    </a:lnTo>
                    <a:lnTo>
                      <a:pt x="29" y="924"/>
                    </a:lnTo>
                    <a:lnTo>
                      <a:pt x="41" y="968"/>
                    </a:lnTo>
                    <a:lnTo>
                      <a:pt x="56" y="1010"/>
                    </a:lnTo>
                    <a:lnTo>
                      <a:pt x="71" y="1050"/>
                    </a:lnTo>
                    <a:lnTo>
                      <a:pt x="91" y="1091"/>
                    </a:lnTo>
                    <a:lnTo>
                      <a:pt x="110" y="1131"/>
                    </a:lnTo>
                    <a:lnTo>
                      <a:pt x="131" y="1169"/>
                    </a:lnTo>
                    <a:lnTo>
                      <a:pt x="156" y="1206"/>
                    </a:lnTo>
                    <a:lnTo>
                      <a:pt x="181" y="1240"/>
                    </a:lnTo>
                    <a:lnTo>
                      <a:pt x="208" y="1275"/>
                    </a:lnTo>
                    <a:lnTo>
                      <a:pt x="236" y="1307"/>
                    </a:lnTo>
                    <a:lnTo>
                      <a:pt x="265" y="1340"/>
                    </a:lnTo>
                    <a:lnTo>
                      <a:pt x="279" y="1346"/>
                    </a:lnTo>
                    <a:lnTo>
                      <a:pt x="294" y="1352"/>
                    </a:lnTo>
                    <a:lnTo>
                      <a:pt x="261" y="1321"/>
                    </a:lnTo>
                    <a:lnTo>
                      <a:pt x="231" y="1286"/>
                    </a:lnTo>
                    <a:lnTo>
                      <a:pt x="202" y="1252"/>
                    </a:lnTo>
                    <a:lnTo>
                      <a:pt x="175" y="1217"/>
                    </a:lnTo>
                    <a:lnTo>
                      <a:pt x="150" y="1179"/>
                    </a:lnTo>
                    <a:lnTo>
                      <a:pt x="127" y="1140"/>
                    </a:lnTo>
                    <a:lnTo>
                      <a:pt x="106" y="1100"/>
                    </a:lnTo>
                    <a:lnTo>
                      <a:pt x="87" y="1060"/>
                    </a:lnTo>
                    <a:lnTo>
                      <a:pt x="70" y="1018"/>
                    </a:lnTo>
                    <a:lnTo>
                      <a:pt x="54" y="973"/>
                    </a:lnTo>
                    <a:lnTo>
                      <a:pt x="41" y="929"/>
                    </a:lnTo>
                    <a:lnTo>
                      <a:pt x="31" y="885"/>
                    </a:lnTo>
                    <a:lnTo>
                      <a:pt x="22" y="839"/>
                    </a:lnTo>
                    <a:lnTo>
                      <a:pt x="16" y="793"/>
                    </a:lnTo>
                    <a:lnTo>
                      <a:pt x="12" y="745"/>
                    </a:lnTo>
                    <a:lnTo>
                      <a:pt x="10" y="697"/>
                    </a:lnTo>
                    <a:lnTo>
                      <a:pt x="12" y="655"/>
                    </a:lnTo>
                    <a:lnTo>
                      <a:pt x="14" y="613"/>
                    </a:lnTo>
                    <a:lnTo>
                      <a:pt x="20" y="570"/>
                    </a:lnTo>
                    <a:lnTo>
                      <a:pt x="25" y="530"/>
                    </a:lnTo>
                    <a:lnTo>
                      <a:pt x="35" y="490"/>
                    </a:lnTo>
                    <a:lnTo>
                      <a:pt x="45" y="449"/>
                    </a:lnTo>
                    <a:lnTo>
                      <a:pt x="56" y="411"/>
                    </a:lnTo>
                    <a:lnTo>
                      <a:pt x="71" y="373"/>
                    </a:lnTo>
                    <a:lnTo>
                      <a:pt x="87" y="336"/>
                    </a:lnTo>
                    <a:lnTo>
                      <a:pt x="102" y="300"/>
                    </a:lnTo>
                    <a:lnTo>
                      <a:pt x="121" y="263"/>
                    </a:lnTo>
                    <a:lnTo>
                      <a:pt x="141" y="229"/>
                    </a:lnTo>
                    <a:lnTo>
                      <a:pt x="164" y="196"/>
                    </a:lnTo>
                    <a:lnTo>
                      <a:pt x="187" y="163"/>
                    </a:lnTo>
                    <a:lnTo>
                      <a:pt x="210" y="133"/>
                    </a:lnTo>
                    <a:lnTo>
                      <a:pt x="236" y="102"/>
                    </a:lnTo>
                    <a:lnTo>
                      <a:pt x="235" y="102"/>
                    </a:lnTo>
                    <a:lnTo>
                      <a:pt x="223" y="108"/>
                    </a:lnTo>
                    <a:lnTo>
                      <a:pt x="212" y="113"/>
                    </a:lnTo>
                    <a:close/>
                  </a:path>
                </a:pathLst>
              </a:custGeom>
              <a:solidFill>
                <a:srgbClr val="F19D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60" name="Freeform 576">
                <a:extLst>
                  <a:ext uri="{FF2B5EF4-FFF2-40B4-BE49-F238E27FC236}">
                    <a16:creationId xmlns:a16="http://schemas.microsoft.com/office/drawing/2014/main" id="{0217F179-C6CC-4555-9768-3B205305E0D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6" y="1883"/>
                <a:ext cx="1810" cy="1363"/>
              </a:xfrm>
              <a:custGeom>
                <a:avLst/>
                <a:gdLst>
                  <a:gd name="T0" fmla="*/ 1804 w 1810"/>
                  <a:gd name="T1" fmla="*/ 601 h 1363"/>
                  <a:gd name="T2" fmla="*/ 1775 w 1810"/>
                  <a:gd name="T3" fmla="*/ 453 h 1363"/>
                  <a:gd name="T4" fmla="*/ 1723 w 1810"/>
                  <a:gd name="T5" fmla="*/ 315 h 1363"/>
                  <a:gd name="T6" fmla="*/ 1651 w 1810"/>
                  <a:gd name="T7" fmla="*/ 189 h 1363"/>
                  <a:gd name="T8" fmla="*/ 1558 w 1810"/>
                  <a:gd name="T9" fmla="*/ 77 h 1363"/>
                  <a:gd name="T10" fmla="*/ 1474 w 1810"/>
                  <a:gd name="T11" fmla="*/ 6 h 1363"/>
                  <a:gd name="T12" fmla="*/ 1535 w 1810"/>
                  <a:gd name="T13" fmla="*/ 66 h 1363"/>
                  <a:gd name="T14" fmla="*/ 1631 w 1810"/>
                  <a:gd name="T15" fmla="*/ 179 h 1363"/>
                  <a:gd name="T16" fmla="*/ 1708 w 1810"/>
                  <a:gd name="T17" fmla="*/ 308 h 1363"/>
                  <a:gd name="T18" fmla="*/ 1764 w 1810"/>
                  <a:gd name="T19" fmla="*/ 448 h 1363"/>
                  <a:gd name="T20" fmla="*/ 1794 w 1810"/>
                  <a:gd name="T21" fmla="*/ 597 h 1363"/>
                  <a:gd name="T22" fmla="*/ 1800 w 1810"/>
                  <a:gd name="T23" fmla="*/ 741 h 1363"/>
                  <a:gd name="T24" fmla="*/ 1787 w 1810"/>
                  <a:gd name="T25" fmla="*/ 855 h 1363"/>
                  <a:gd name="T26" fmla="*/ 1762 w 1810"/>
                  <a:gd name="T27" fmla="*/ 962 h 1363"/>
                  <a:gd name="T28" fmla="*/ 1723 w 1810"/>
                  <a:gd name="T29" fmla="*/ 1064 h 1363"/>
                  <a:gd name="T30" fmla="*/ 1675 w 1810"/>
                  <a:gd name="T31" fmla="*/ 1160 h 1363"/>
                  <a:gd name="T32" fmla="*/ 1614 w 1810"/>
                  <a:gd name="T33" fmla="*/ 1250 h 1363"/>
                  <a:gd name="T34" fmla="*/ 1660 w 1810"/>
                  <a:gd name="T35" fmla="*/ 1202 h 1363"/>
                  <a:gd name="T36" fmla="*/ 1712 w 1810"/>
                  <a:gd name="T37" fmla="*/ 1112 h 1363"/>
                  <a:gd name="T38" fmla="*/ 1754 w 1810"/>
                  <a:gd name="T39" fmla="*/ 1018 h 1363"/>
                  <a:gd name="T40" fmla="*/ 1785 w 1810"/>
                  <a:gd name="T41" fmla="*/ 918 h 1363"/>
                  <a:gd name="T42" fmla="*/ 1804 w 1810"/>
                  <a:gd name="T43" fmla="*/ 812 h 1363"/>
                  <a:gd name="T44" fmla="*/ 1810 w 1810"/>
                  <a:gd name="T45" fmla="*/ 703 h 1363"/>
                  <a:gd name="T46" fmla="*/ 169 w 1810"/>
                  <a:gd name="T47" fmla="*/ 175 h 1363"/>
                  <a:gd name="T48" fmla="*/ 108 w 1810"/>
                  <a:gd name="T49" fmla="*/ 275 h 1363"/>
                  <a:gd name="T50" fmla="*/ 58 w 1810"/>
                  <a:gd name="T51" fmla="*/ 382 h 1363"/>
                  <a:gd name="T52" fmla="*/ 23 w 1810"/>
                  <a:gd name="T53" fmla="*/ 498 h 1363"/>
                  <a:gd name="T54" fmla="*/ 4 w 1810"/>
                  <a:gd name="T55" fmla="*/ 620 h 1363"/>
                  <a:gd name="T56" fmla="*/ 0 w 1810"/>
                  <a:gd name="T57" fmla="*/ 751 h 1363"/>
                  <a:gd name="T58" fmla="*/ 19 w 1810"/>
                  <a:gd name="T59" fmla="*/ 889 h 1363"/>
                  <a:gd name="T60" fmla="*/ 56 w 1810"/>
                  <a:gd name="T61" fmla="*/ 1020 h 1363"/>
                  <a:gd name="T62" fmla="*/ 113 w 1810"/>
                  <a:gd name="T63" fmla="*/ 1141 h 1363"/>
                  <a:gd name="T64" fmla="*/ 186 w 1810"/>
                  <a:gd name="T65" fmla="*/ 1252 h 1363"/>
                  <a:gd name="T66" fmla="*/ 273 w 1810"/>
                  <a:gd name="T67" fmla="*/ 1352 h 1363"/>
                  <a:gd name="T68" fmla="*/ 269 w 1810"/>
                  <a:gd name="T69" fmla="*/ 1333 h 1363"/>
                  <a:gd name="T70" fmla="*/ 181 w 1810"/>
                  <a:gd name="T71" fmla="*/ 1229 h 1363"/>
                  <a:gd name="T72" fmla="*/ 108 w 1810"/>
                  <a:gd name="T73" fmla="*/ 1112 h 1363"/>
                  <a:gd name="T74" fmla="*/ 54 w 1810"/>
                  <a:gd name="T75" fmla="*/ 983 h 1363"/>
                  <a:gd name="T76" fmla="*/ 21 w 1810"/>
                  <a:gd name="T77" fmla="*/ 847 h 1363"/>
                  <a:gd name="T78" fmla="*/ 10 w 1810"/>
                  <a:gd name="T79" fmla="*/ 703 h 1363"/>
                  <a:gd name="T80" fmla="*/ 19 w 1810"/>
                  <a:gd name="T81" fmla="*/ 574 h 1363"/>
                  <a:gd name="T82" fmla="*/ 44 w 1810"/>
                  <a:gd name="T83" fmla="*/ 452 h 1363"/>
                  <a:gd name="T84" fmla="*/ 88 w 1810"/>
                  <a:gd name="T85" fmla="*/ 336 h 1363"/>
                  <a:gd name="T86" fmla="*/ 146 w 1810"/>
                  <a:gd name="T87" fmla="*/ 229 h 1363"/>
                  <a:gd name="T88" fmla="*/ 217 w 1810"/>
                  <a:gd name="T89" fmla="*/ 131 h 1363"/>
                  <a:gd name="T90" fmla="*/ 229 w 1810"/>
                  <a:gd name="T91" fmla="*/ 108 h 1363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810"/>
                  <a:gd name="T139" fmla="*/ 0 h 1363"/>
                  <a:gd name="T140" fmla="*/ 1810 w 1810"/>
                  <a:gd name="T141" fmla="*/ 1363 h 1363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810" h="1363">
                    <a:moveTo>
                      <a:pt x="1810" y="703"/>
                    </a:moveTo>
                    <a:lnTo>
                      <a:pt x="1810" y="651"/>
                    </a:lnTo>
                    <a:lnTo>
                      <a:pt x="1804" y="601"/>
                    </a:lnTo>
                    <a:lnTo>
                      <a:pt x="1798" y="549"/>
                    </a:lnTo>
                    <a:lnTo>
                      <a:pt x="1789" y="501"/>
                    </a:lnTo>
                    <a:lnTo>
                      <a:pt x="1775" y="453"/>
                    </a:lnTo>
                    <a:lnTo>
                      <a:pt x="1760" y="405"/>
                    </a:lnTo>
                    <a:lnTo>
                      <a:pt x="1743" y="359"/>
                    </a:lnTo>
                    <a:lnTo>
                      <a:pt x="1723" y="315"/>
                    </a:lnTo>
                    <a:lnTo>
                      <a:pt x="1702" y="271"/>
                    </a:lnTo>
                    <a:lnTo>
                      <a:pt x="1677" y="229"/>
                    </a:lnTo>
                    <a:lnTo>
                      <a:pt x="1651" y="189"/>
                    </a:lnTo>
                    <a:lnTo>
                      <a:pt x="1622" y="150"/>
                    </a:lnTo>
                    <a:lnTo>
                      <a:pt x="1591" y="112"/>
                    </a:lnTo>
                    <a:lnTo>
                      <a:pt x="1558" y="77"/>
                    </a:lnTo>
                    <a:lnTo>
                      <a:pt x="1524" y="43"/>
                    </a:lnTo>
                    <a:lnTo>
                      <a:pt x="1489" y="10"/>
                    </a:lnTo>
                    <a:lnTo>
                      <a:pt x="1474" y="6"/>
                    </a:lnTo>
                    <a:lnTo>
                      <a:pt x="1461" y="0"/>
                    </a:lnTo>
                    <a:lnTo>
                      <a:pt x="1499" y="33"/>
                    </a:lnTo>
                    <a:lnTo>
                      <a:pt x="1535" y="66"/>
                    </a:lnTo>
                    <a:lnTo>
                      <a:pt x="1568" y="102"/>
                    </a:lnTo>
                    <a:lnTo>
                      <a:pt x="1601" y="141"/>
                    </a:lnTo>
                    <a:lnTo>
                      <a:pt x="1631" y="179"/>
                    </a:lnTo>
                    <a:lnTo>
                      <a:pt x="1658" y="219"/>
                    </a:lnTo>
                    <a:lnTo>
                      <a:pt x="1685" y="263"/>
                    </a:lnTo>
                    <a:lnTo>
                      <a:pt x="1708" y="308"/>
                    </a:lnTo>
                    <a:lnTo>
                      <a:pt x="1729" y="352"/>
                    </a:lnTo>
                    <a:lnTo>
                      <a:pt x="1746" y="400"/>
                    </a:lnTo>
                    <a:lnTo>
                      <a:pt x="1764" y="448"/>
                    </a:lnTo>
                    <a:lnTo>
                      <a:pt x="1777" y="496"/>
                    </a:lnTo>
                    <a:lnTo>
                      <a:pt x="1787" y="548"/>
                    </a:lnTo>
                    <a:lnTo>
                      <a:pt x="1794" y="597"/>
                    </a:lnTo>
                    <a:lnTo>
                      <a:pt x="1798" y="649"/>
                    </a:lnTo>
                    <a:lnTo>
                      <a:pt x="1800" y="703"/>
                    </a:lnTo>
                    <a:lnTo>
                      <a:pt x="1800" y="741"/>
                    </a:lnTo>
                    <a:lnTo>
                      <a:pt x="1796" y="780"/>
                    </a:lnTo>
                    <a:lnTo>
                      <a:pt x="1793" y="816"/>
                    </a:lnTo>
                    <a:lnTo>
                      <a:pt x="1787" y="855"/>
                    </a:lnTo>
                    <a:lnTo>
                      <a:pt x="1781" y="891"/>
                    </a:lnTo>
                    <a:lnTo>
                      <a:pt x="1771" y="926"/>
                    </a:lnTo>
                    <a:lnTo>
                      <a:pt x="1762" y="962"/>
                    </a:lnTo>
                    <a:lnTo>
                      <a:pt x="1750" y="997"/>
                    </a:lnTo>
                    <a:lnTo>
                      <a:pt x="1739" y="1031"/>
                    </a:lnTo>
                    <a:lnTo>
                      <a:pt x="1723" y="1064"/>
                    </a:lnTo>
                    <a:lnTo>
                      <a:pt x="1708" y="1097"/>
                    </a:lnTo>
                    <a:lnTo>
                      <a:pt x="1693" y="1129"/>
                    </a:lnTo>
                    <a:lnTo>
                      <a:pt x="1675" y="1160"/>
                    </a:lnTo>
                    <a:lnTo>
                      <a:pt x="1656" y="1191"/>
                    </a:lnTo>
                    <a:lnTo>
                      <a:pt x="1635" y="1221"/>
                    </a:lnTo>
                    <a:lnTo>
                      <a:pt x="1614" y="1250"/>
                    </a:lnTo>
                    <a:lnTo>
                      <a:pt x="1628" y="1240"/>
                    </a:lnTo>
                    <a:lnTo>
                      <a:pt x="1641" y="1231"/>
                    </a:lnTo>
                    <a:lnTo>
                      <a:pt x="1660" y="1202"/>
                    </a:lnTo>
                    <a:lnTo>
                      <a:pt x="1679" y="1173"/>
                    </a:lnTo>
                    <a:lnTo>
                      <a:pt x="1697" y="1143"/>
                    </a:lnTo>
                    <a:lnTo>
                      <a:pt x="1712" y="1112"/>
                    </a:lnTo>
                    <a:lnTo>
                      <a:pt x="1727" y="1081"/>
                    </a:lnTo>
                    <a:lnTo>
                      <a:pt x="1743" y="1050"/>
                    </a:lnTo>
                    <a:lnTo>
                      <a:pt x="1754" y="1018"/>
                    </a:lnTo>
                    <a:lnTo>
                      <a:pt x="1766" y="985"/>
                    </a:lnTo>
                    <a:lnTo>
                      <a:pt x="1775" y="951"/>
                    </a:lnTo>
                    <a:lnTo>
                      <a:pt x="1785" y="918"/>
                    </a:lnTo>
                    <a:lnTo>
                      <a:pt x="1793" y="883"/>
                    </a:lnTo>
                    <a:lnTo>
                      <a:pt x="1798" y="847"/>
                    </a:lnTo>
                    <a:lnTo>
                      <a:pt x="1804" y="812"/>
                    </a:lnTo>
                    <a:lnTo>
                      <a:pt x="1808" y="776"/>
                    </a:lnTo>
                    <a:lnTo>
                      <a:pt x="1810" y="739"/>
                    </a:lnTo>
                    <a:lnTo>
                      <a:pt x="1810" y="703"/>
                    </a:lnTo>
                    <a:close/>
                    <a:moveTo>
                      <a:pt x="217" y="114"/>
                    </a:moveTo>
                    <a:lnTo>
                      <a:pt x="192" y="144"/>
                    </a:lnTo>
                    <a:lnTo>
                      <a:pt x="169" y="175"/>
                    </a:lnTo>
                    <a:lnTo>
                      <a:pt x="148" y="208"/>
                    </a:lnTo>
                    <a:lnTo>
                      <a:pt x="127" y="240"/>
                    </a:lnTo>
                    <a:lnTo>
                      <a:pt x="108" y="275"/>
                    </a:lnTo>
                    <a:lnTo>
                      <a:pt x="88" y="309"/>
                    </a:lnTo>
                    <a:lnTo>
                      <a:pt x="73" y="346"/>
                    </a:lnTo>
                    <a:lnTo>
                      <a:pt x="58" y="382"/>
                    </a:lnTo>
                    <a:lnTo>
                      <a:pt x="44" y="421"/>
                    </a:lnTo>
                    <a:lnTo>
                      <a:pt x="33" y="459"/>
                    </a:lnTo>
                    <a:lnTo>
                      <a:pt x="23" y="498"/>
                    </a:lnTo>
                    <a:lnTo>
                      <a:pt x="14" y="538"/>
                    </a:lnTo>
                    <a:lnTo>
                      <a:pt x="8" y="578"/>
                    </a:lnTo>
                    <a:lnTo>
                      <a:pt x="4" y="620"/>
                    </a:lnTo>
                    <a:lnTo>
                      <a:pt x="0" y="661"/>
                    </a:lnTo>
                    <a:lnTo>
                      <a:pt x="0" y="703"/>
                    </a:lnTo>
                    <a:lnTo>
                      <a:pt x="0" y="751"/>
                    </a:lnTo>
                    <a:lnTo>
                      <a:pt x="4" y="797"/>
                    </a:lnTo>
                    <a:lnTo>
                      <a:pt x="10" y="843"/>
                    </a:lnTo>
                    <a:lnTo>
                      <a:pt x="19" y="889"/>
                    </a:lnTo>
                    <a:lnTo>
                      <a:pt x="29" y="933"/>
                    </a:lnTo>
                    <a:lnTo>
                      <a:pt x="42" y="978"/>
                    </a:lnTo>
                    <a:lnTo>
                      <a:pt x="56" y="1020"/>
                    </a:lnTo>
                    <a:lnTo>
                      <a:pt x="73" y="1062"/>
                    </a:lnTo>
                    <a:lnTo>
                      <a:pt x="92" y="1102"/>
                    </a:lnTo>
                    <a:lnTo>
                      <a:pt x="113" y="1141"/>
                    </a:lnTo>
                    <a:lnTo>
                      <a:pt x="135" y="1179"/>
                    </a:lnTo>
                    <a:lnTo>
                      <a:pt x="159" y="1217"/>
                    </a:lnTo>
                    <a:lnTo>
                      <a:pt x="186" y="1252"/>
                    </a:lnTo>
                    <a:lnTo>
                      <a:pt x="213" y="1287"/>
                    </a:lnTo>
                    <a:lnTo>
                      <a:pt x="242" y="1321"/>
                    </a:lnTo>
                    <a:lnTo>
                      <a:pt x="273" y="1352"/>
                    </a:lnTo>
                    <a:lnTo>
                      <a:pt x="288" y="1358"/>
                    </a:lnTo>
                    <a:lnTo>
                      <a:pt x="301" y="1363"/>
                    </a:lnTo>
                    <a:lnTo>
                      <a:pt x="269" y="1333"/>
                    </a:lnTo>
                    <a:lnTo>
                      <a:pt x="236" y="1300"/>
                    </a:lnTo>
                    <a:lnTo>
                      <a:pt x="207" y="1264"/>
                    </a:lnTo>
                    <a:lnTo>
                      <a:pt x="181" y="1229"/>
                    </a:lnTo>
                    <a:lnTo>
                      <a:pt x="154" y="1191"/>
                    </a:lnTo>
                    <a:lnTo>
                      <a:pt x="131" y="1152"/>
                    </a:lnTo>
                    <a:lnTo>
                      <a:pt x="108" y="1112"/>
                    </a:lnTo>
                    <a:lnTo>
                      <a:pt x="88" y="1070"/>
                    </a:lnTo>
                    <a:lnTo>
                      <a:pt x="71" y="1027"/>
                    </a:lnTo>
                    <a:lnTo>
                      <a:pt x="54" y="983"/>
                    </a:lnTo>
                    <a:lnTo>
                      <a:pt x="40" y="939"/>
                    </a:lnTo>
                    <a:lnTo>
                      <a:pt x="31" y="893"/>
                    </a:lnTo>
                    <a:lnTo>
                      <a:pt x="21" y="847"/>
                    </a:lnTo>
                    <a:lnTo>
                      <a:pt x="16" y="799"/>
                    </a:lnTo>
                    <a:lnTo>
                      <a:pt x="12" y="751"/>
                    </a:lnTo>
                    <a:lnTo>
                      <a:pt x="10" y="703"/>
                    </a:lnTo>
                    <a:lnTo>
                      <a:pt x="10" y="659"/>
                    </a:lnTo>
                    <a:lnTo>
                      <a:pt x="14" y="617"/>
                    </a:lnTo>
                    <a:lnTo>
                      <a:pt x="19" y="574"/>
                    </a:lnTo>
                    <a:lnTo>
                      <a:pt x="25" y="534"/>
                    </a:lnTo>
                    <a:lnTo>
                      <a:pt x="35" y="492"/>
                    </a:lnTo>
                    <a:lnTo>
                      <a:pt x="44" y="452"/>
                    </a:lnTo>
                    <a:lnTo>
                      <a:pt x="58" y="413"/>
                    </a:lnTo>
                    <a:lnTo>
                      <a:pt x="71" y="375"/>
                    </a:lnTo>
                    <a:lnTo>
                      <a:pt x="88" y="336"/>
                    </a:lnTo>
                    <a:lnTo>
                      <a:pt x="106" y="300"/>
                    </a:lnTo>
                    <a:lnTo>
                      <a:pt x="125" y="263"/>
                    </a:lnTo>
                    <a:lnTo>
                      <a:pt x="146" y="229"/>
                    </a:lnTo>
                    <a:lnTo>
                      <a:pt x="167" y="196"/>
                    </a:lnTo>
                    <a:lnTo>
                      <a:pt x="190" y="164"/>
                    </a:lnTo>
                    <a:lnTo>
                      <a:pt x="217" y="131"/>
                    </a:lnTo>
                    <a:lnTo>
                      <a:pt x="242" y="100"/>
                    </a:lnTo>
                    <a:lnTo>
                      <a:pt x="236" y="104"/>
                    </a:lnTo>
                    <a:lnTo>
                      <a:pt x="229" y="108"/>
                    </a:lnTo>
                    <a:lnTo>
                      <a:pt x="223" y="110"/>
                    </a:lnTo>
                    <a:lnTo>
                      <a:pt x="217" y="114"/>
                    </a:lnTo>
                    <a:close/>
                  </a:path>
                </a:pathLst>
              </a:custGeom>
              <a:solidFill>
                <a:srgbClr val="F19D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61" name="Freeform 577">
                <a:extLst>
                  <a:ext uri="{FF2B5EF4-FFF2-40B4-BE49-F238E27FC236}">
                    <a16:creationId xmlns:a16="http://schemas.microsoft.com/office/drawing/2014/main" id="{82603A30-5DAD-47B0-A8C6-7FF0AAB2AD4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0" y="1880"/>
                <a:ext cx="1802" cy="1372"/>
              </a:xfrm>
              <a:custGeom>
                <a:avLst/>
                <a:gdLst>
                  <a:gd name="T0" fmla="*/ 1796 w 1802"/>
                  <a:gd name="T1" fmla="*/ 602 h 1372"/>
                  <a:gd name="T2" fmla="*/ 1766 w 1802"/>
                  <a:gd name="T3" fmla="*/ 453 h 1372"/>
                  <a:gd name="T4" fmla="*/ 1712 w 1802"/>
                  <a:gd name="T5" fmla="*/ 314 h 1372"/>
                  <a:gd name="T6" fmla="*/ 1637 w 1802"/>
                  <a:gd name="T7" fmla="*/ 188 h 1372"/>
                  <a:gd name="T8" fmla="*/ 1543 w 1802"/>
                  <a:gd name="T9" fmla="*/ 74 h 1372"/>
                  <a:gd name="T10" fmla="*/ 1457 w 1802"/>
                  <a:gd name="T11" fmla="*/ 3 h 1372"/>
                  <a:gd name="T12" fmla="*/ 1518 w 1802"/>
                  <a:gd name="T13" fmla="*/ 65 h 1372"/>
                  <a:gd name="T14" fmla="*/ 1618 w 1802"/>
                  <a:gd name="T15" fmla="*/ 178 h 1372"/>
                  <a:gd name="T16" fmla="*/ 1696 w 1802"/>
                  <a:gd name="T17" fmla="*/ 305 h 1372"/>
                  <a:gd name="T18" fmla="*/ 1752 w 1802"/>
                  <a:gd name="T19" fmla="*/ 447 h 1372"/>
                  <a:gd name="T20" fmla="*/ 1785 w 1802"/>
                  <a:gd name="T21" fmla="*/ 600 h 1372"/>
                  <a:gd name="T22" fmla="*/ 1790 w 1802"/>
                  <a:gd name="T23" fmla="*/ 744 h 1372"/>
                  <a:gd name="T24" fmla="*/ 1777 w 1802"/>
                  <a:gd name="T25" fmla="*/ 860 h 1372"/>
                  <a:gd name="T26" fmla="*/ 1752 w 1802"/>
                  <a:gd name="T27" fmla="*/ 971 h 1372"/>
                  <a:gd name="T28" fmla="*/ 1712 w 1802"/>
                  <a:gd name="T29" fmla="*/ 1075 h 1372"/>
                  <a:gd name="T30" fmla="*/ 1660 w 1802"/>
                  <a:gd name="T31" fmla="*/ 1172 h 1372"/>
                  <a:gd name="T32" fmla="*/ 1597 w 1802"/>
                  <a:gd name="T33" fmla="*/ 1263 h 1372"/>
                  <a:gd name="T34" fmla="*/ 1645 w 1802"/>
                  <a:gd name="T35" fmla="*/ 1215 h 1372"/>
                  <a:gd name="T36" fmla="*/ 1698 w 1802"/>
                  <a:gd name="T37" fmla="*/ 1124 h 1372"/>
                  <a:gd name="T38" fmla="*/ 1742 w 1802"/>
                  <a:gd name="T39" fmla="*/ 1027 h 1372"/>
                  <a:gd name="T40" fmla="*/ 1775 w 1802"/>
                  <a:gd name="T41" fmla="*/ 925 h 1372"/>
                  <a:gd name="T42" fmla="*/ 1794 w 1802"/>
                  <a:gd name="T43" fmla="*/ 817 h 1372"/>
                  <a:gd name="T44" fmla="*/ 1802 w 1802"/>
                  <a:gd name="T45" fmla="*/ 706 h 1372"/>
                  <a:gd name="T46" fmla="*/ 177 w 1802"/>
                  <a:gd name="T47" fmla="*/ 172 h 1372"/>
                  <a:gd name="T48" fmla="*/ 111 w 1802"/>
                  <a:gd name="T49" fmla="*/ 272 h 1372"/>
                  <a:gd name="T50" fmla="*/ 61 w 1802"/>
                  <a:gd name="T51" fmla="*/ 382 h 1372"/>
                  <a:gd name="T52" fmla="*/ 25 w 1802"/>
                  <a:gd name="T53" fmla="*/ 499 h 1372"/>
                  <a:gd name="T54" fmla="*/ 4 w 1802"/>
                  <a:gd name="T55" fmla="*/ 622 h 1372"/>
                  <a:gd name="T56" fmla="*/ 2 w 1802"/>
                  <a:gd name="T57" fmla="*/ 754 h 1372"/>
                  <a:gd name="T58" fmla="*/ 21 w 1802"/>
                  <a:gd name="T59" fmla="*/ 894 h 1372"/>
                  <a:gd name="T60" fmla="*/ 60 w 1802"/>
                  <a:gd name="T61" fmla="*/ 1027 h 1372"/>
                  <a:gd name="T62" fmla="*/ 117 w 1802"/>
                  <a:gd name="T63" fmla="*/ 1149 h 1372"/>
                  <a:gd name="T64" fmla="*/ 192 w 1802"/>
                  <a:gd name="T65" fmla="*/ 1261 h 1372"/>
                  <a:gd name="T66" fmla="*/ 284 w 1802"/>
                  <a:gd name="T67" fmla="*/ 1361 h 1372"/>
                  <a:gd name="T68" fmla="*/ 278 w 1802"/>
                  <a:gd name="T69" fmla="*/ 1341 h 1372"/>
                  <a:gd name="T70" fmla="*/ 186 w 1802"/>
                  <a:gd name="T71" fmla="*/ 1238 h 1372"/>
                  <a:gd name="T72" fmla="*/ 113 w 1802"/>
                  <a:gd name="T73" fmla="*/ 1119 h 1372"/>
                  <a:gd name="T74" fmla="*/ 58 w 1802"/>
                  <a:gd name="T75" fmla="*/ 990 h 1372"/>
                  <a:gd name="T76" fmla="*/ 23 w 1802"/>
                  <a:gd name="T77" fmla="*/ 852 h 1372"/>
                  <a:gd name="T78" fmla="*/ 12 w 1802"/>
                  <a:gd name="T79" fmla="*/ 706 h 1372"/>
                  <a:gd name="T80" fmla="*/ 21 w 1802"/>
                  <a:gd name="T81" fmla="*/ 575 h 1372"/>
                  <a:gd name="T82" fmla="*/ 48 w 1802"/>
                  <a:gd name="T83" fmla="*/ 451 h 1372"/>
                  <a:gd name="T84" fmla="*/ 92 w 1802"/>
                  <a:gd name="T85" fmla="*/ 334 h 1372"/>
                  <a:gd name="T86" fmla="*/ 152 w 1802"/>
                  <a:gd name="T87" fmla="*/ 224 h 1372"/>
                  <a:gd name="T88" fmla="*/ 226 w 1802"/>
                  <a:gd name="T89" fmla="*/ 126 h 1372"/>
                  <a:gd name="T90" fmla="*/ 226 w 1802"/>
                  <a:gd name="T91" fmla="*/ 111 h 137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802"/>
                  <a:gd name="T139" fmla="*/ 0 h 1372"/>
                  <a:gd name="T140" fmla="*/ 1802 w 1802"/>
                  <a:gd name="T141" fmla="*/ 1372 h 137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802" h="1372">
                    <a:moveTo>
                      <a:pt x="1802" y="706"/>
                    </a:moveTo>
                    <a:lnTo>
                      <a:pt x="1800" y="654"/>
                    </a:lnTo>
                    <a:lnTo>
                      <a:pt x="1796" y="602"/>
                    </a:lnTo>
                    <a:lnTo>
                      <a:pt x="1789" y="551"/>
                    </a:lnTo>
                    <a:lnTo>
                      <a:pt x="1779" y="503"/>
                    </a:lnTo>
                    <a:lnTo>
                      <a:pt x="1766" y="453"/>
                    </a:lnTo>
                    <a:lnTo>
                      <a:pt x="1750" y="405"/>
                    </a:lnTo>
                    <a:lnTo>
                      <a:pt x="1733" y="359"/>
                    </a:lnTo>
                    <a:lnTo>
                      <a:pt x="1712" y="314"/>
                    </a:lnTo>
                    <a:lnTo>
                      <a:pt x="1689" y="270"/>
                    </a:lnTo>
                    <a:lnTo>
                      <a:pt x="1664" y="228"/>
                    </a:lnTo>
                    <a:lnTo>
                      <a:pt x="1637" y="188"/>
                    </a:lnTo>
                    <a:lnTo>
                      <a:pt x="1608" y="147"/>
                    </a:lnTo>
                    <a:lnTo>
                      <a:pt x="1576" y="111"/>
                    </a:lnTo>
                    <a:lnTo>
                      <a:pt x="1543" y="74"/>
                    </a:lnTo>
                    <a:lnTo>
                      <a:pt x="1508" y="40"/>
                    </a:lnTo>
                    <a:lnTo>
                      <a:pt x="1470" y="9"/>
                    </a:lnTo>
                    <a:lnTo>
                      <a:pt x="1457" y="3"/>
                    </a:lnTo>
                    <a:lnTo>
                      <a:pt x="1443" y="0"/>
                    </a:lnTo>
                    <a:lnTo>
                      <a:pt x="1481" y="30"/>
                    </a:lnTo>
                    <a:lnTo>
                      <a:pt x="1518" y="65"/>
                    </a:lnTo>
                    <a:lnTo>
                      <a:pt x="1552" y="99"/>
                    </a:lnTo>
                    <a:lnTo>
                      <a:pt x="1587" y="138"/>
                    </a:lnTo>
                    <a:lnTo>
                      <a:pt x="1618" y="178"/>
                    </a:lnTo>
                    <a:lnTo>
                      <a:pt x="1647" y="218"/>
                    </a:lnTo>
                    <a:lnTo>
                      <a:pt x="1671" y="261"/>
                    </a:lnTo>
                    <a:lnTo>
                      <a:pt x="1696" y="305"/>
                    </a:lnTo>
                    <a:lnTo>
                      <a:pt x="1718" y="351"/>
                    </a:lnTo>
                    <a:lnTo>
                      <a:pt x="1737" y="399"/>
                    </a:lnTo>
                    <a:lnTo>
                      <a:pt x="1752" y="447"/>
                    </a:lnTo>
                    <a:lnTo>
                      <a:pt x="1767" y="497"/>
                    </a:lnTo>
                    <a:lnTo>
                      <a:pt x="1777" y="549"/>
                    </a:lnTo>
                    <a:lnTo>
                      <a:pt x="1785" y="600"/>
                    </a:lnTo>
                    <a:lnTo>
                      <a:pt x="1790" y="652"/>
                    </a:lnTo>
                    <a:lnTo>
                      <a:pt x="1790" y="706"/>
                    </a:lnTo>
                    <a:lnTo>
                      <a:pt x="1790" y="744"/>
                    </a:lnTo>
                    <a:lnTo>
                      <a:pt x="1789" y="785"/>
                    </a:lnTo>
                    <a:lnTo>
                      <a:pt x="1783" y="823"/>
                    </a:lnTo>
                    <a:lnTo>
                      <a:pt x="1777" y="860"/>
                    </a:lnTo>
                    <a:lnTo>
                      <a:pt x="1771" y="898"/>
                    </a:lnTo>
                    <a:lnTo>
                      <a:pt x="1762" y="934"/>
                    </a:lnTo>
                    <a:lnTo>
                      <a:pt x="1752" y="971"/>
                    </a:lnTo>
                    <a:lnTo>
                      <a:pt x="1739" y="1005"/>
                    </a:lnTo>
                    <a:lnTo>
                      <a:pt x="1725" y="1040"/>
                    </a:lnTo>
                    <a:lnTo>
                      <a:pt x="1712" y="1075"/>
                    </a:lnTo>
                    <a:lnTo>
                      <a:pt x="1695" y="1109"/>
                    </a:lnTo>
                    <a:lnTo>
                      <a:pt x="1677" y="1140"/>
                    </a:lnTo>
                    <a:lnTo>
                      <a:pt x="1660" y="1172"/>
                    </a:lnTo>
                    <a:lnTo>
                      <a:pt x="1639" y="1203"/>
                    </a:lnTo>
                    <a:lnTo>
                      <a:pt x="1618" y="1234"/>
                    </a:lnTo>
                    <a:lnTo>
                      <a:pt x="1597" y="1263"/>
                    </a:lnTo>
                    <a:lnTo>
                      <a:pt x="1610" y="1253"/>
                    </a:lnTo>
                    <a:lnTo>
                      <a:pt x="1624" y="1243"/>
                    </a:lnTo>
                    <a:lnTo>
                      <a:pt x="1645" y="1215"/>
                    </a:lnTo>
                    <a:lnTo>
                      <a:pt x="1664" y="1186"/>
                    </a:lnTo>
                    <a:lnTo>
                      <a:pt x="1681" y="1155"/>
                    </a:lnTo>
                    <a:lnTo>
                      <a:pt x="1698" y="1124"/>
                    </a:lnTo>
                    <a:lnTo>
                      <a:pt x="1714" y="1092"/>
                    </a:lnTo>
                    <a:lnTo>
                      <a:pt x="1729" y="1061"/>
                    </a:lnTo>
                    <a:lnTo>
                      <a:pt x="1742" y="1027"/>
                    </a:lnTo>
                    <a:lnTo>
                      <a:pt x="1754" y="994"/>
                    </a:lnTo>
                    <a:lnTo>
                      <a:pt x="1766" y="959"/>
                    </a:lnTo>
                    <a:lnTo>
                      <a:pt x="1775" y="925"/>
                    </a:lnTo>
                    <a:lnTo>
                      <a:pt x="1783" y="890"/>
                    </a:lnTo>
                    <a:lnTo>
                      <a:pt x="1789" y="854"/>
                    </a:lnTo>
                    <a:lnTo>
                      <a:pt x="1794" y="817"/>
                    </a:lnTo>
                    <a:lnTo>
                      <a:pt x="1798" y="781"/>
                    </a:lnTo>
                    <a:lnTo>
                      <a:pt x="1800" y="744"/>
                    </a:lnTo>
                    <a:lnTo>
                      <a:pt x="1802" y="706"/>
                    </a:lnTo>
                    <a:close/>
                    <a:moveTo>
                      <a:pt x="226" y="111"/>
                    </a:moveTo>
                    <a:lnTo>
                      <a:pt x="200" y="142"/>
                    </a:lnTo>
                    <a:lnTo>
                      <a:pt x="177" y="172"/>
                    </a:lnTo>
                    <a:lnTo>
                      <a:pt x="154" y="205"/>
                    </a:lnTo>
                    <a:lnTo>
                      <a:pt x="131" y="238"/>
                    </a:lnTo>
                    <a:lnTo>
                      <a:pt x="111" y="272"/>
                    </a:lnTo>
                    <a:lnTo>
                      <a:pt x="92" y="309"/>
                    </a:lnTo>
                    <a:lnTo>
                      <a:pt x="77" y="345"/>
                    </a:lnTo>
                    <a:lnTo>
                      <a:pt x="61" y="382"/>
                    </a:lnTo>
                    <a:lnTo>
                      <a:pt x="46" y="420"/>
                    </a:lnTo>
                    <a:lnTo>
                      <a:pt x="35" y="458"/>
                    </a:lnTo>
                    <a:lnTo>
                      <a:pt x="25" y="499"/>
                    </a:lnTo>
                    <a:lnTo>
                      <a:pt x="15" y="539"/>
                    </a:lnTo>
                    <a:lnTo>
                      <a:pt x="10" y="579"/>
                    </a:lnTo>
                    <a:lnTo>
                      <a:pt x="4" y="622"/>
                    </a:lnTo>
                    <a:lnTo>
                      <a:pt x="2" y="664"/>
                    </a:lnTo>
                    <a:lnTo>
                      <a:pt x="0" y="706"/>
                    </a:lnTo>
                    <a:lnTo>
                      <a:pt x="2" y="754"/>
                    </a:lnTo>
                    <a:lnTo>
                      <a:pt x="6" y="802"/>
                    </a:lnTo>
                    <a:lnTo>
                      <a:pt x="12" y="848"/>
                    </a:lnTo>
                    <a:lnTo>
                      <a:pt x="21" y="894"/>
                    </a:lnTo>
                    <a:lnTo>
                      <a:pt x="31" y="938"/>
                    </a:lnTo>
                    <a:lnTo>
                      <a:pt x="44" y="982"/>
                    </a:lnTo>
                    <a:lnTo>
                      <a:pt x="60" y="1027"/>
                    </a:lnTo>
                    <a:lnTo>
                      <a:pt x="77" y="1069"/>
                    </a:lnTo>
                    <a:lnTo>
                      <a:pt x="96" y="1109"/>
                    </a:lnTo>
                    <a:lnTo>
                      <a:pt x="117" y="1149"/>
                    </a:lnTo>
                    <a:lnTo>
                      <a:pt x="140" y="1188"/>
                    </a:lnTo>
                    <a:lnTo>
                      <a:pt x="165" y="1226"/>
                    </a:lnTo>
                    <a:lnTo>
                      <a:pt x="192" y="1261"/>
                    </a:lnTo>
                    <a:lnTo>
                      <a:pt x="221" y="1295"/>
                    </a:lnTo>
                    <a:lnTo>
                      <a:pt x="251" y="1330"/>
                    </a:lnTo>
                    <a:lnTo>
                      <a:pt x="284" y="1361"/>
                    </a:lnTo>
                    <a:lnTo>
                      <a:pt x="297" y="1366"/>
                    </a:lnTo>
                    <a:lnTo>
                      <a:pt x="311" y="1372"/>
                    </a:lnTo>
                    <a:lnTo>
                      <a:pt x="278" y="1341"/>
                    </a:lnTo>
                    <a:lnTo>
                      <a:pt x="246" y="1309"/>
                    </a:lnTo>
                    <a:lnTo>
                      <a:pt x="215" y="1274"/>
                    </a:lnTo>
                    <a:lnTo>
                      <a:pt x="186" y="1238"/>
                    </a:lnTo>
                    <a:lnTo>
                      <a:pt x="159" y="1199"/>
                    </a:lnTo>
                    <a:lnTo>
                      <a:pt x="134" y="1159"/>
                    </a:lnTo>
                    <a:lnTo>
                      <a:pt x="113" y="1119"/>
                    </a:lnTo>
                    <a:lnTo>
                      <a:pt x="92" y="1078"/>
                    </a:lnTo>
                    <a:lnTo>
                      <a:pt x="73" y="1034"/>
                    </a:lnTo>
                    <a:lnTo>
                      <a:pt x="58" y="990"/>
                    </a:lnTo>
                    <a:lnTo>
                      <a:pt x="44" y="946"/>
                    </a:lnTo>
                    <a:lnTo>
                      <a:pt x="33" y="900"/>
                    </a:lnTo>
                    <a:lnTo>
                      <a:pt x="23" y="852"/>
                    </a:lnTo>
                    <a:lnTo>
                      <a:pt x="15" y="804"/>
                    </a:lnTo>
                    <a:lnTo>
                      <a:pt x="12" y="756"/>
                    </a:lnTo>
                    <a:lnTo>
                      <a:pt x="12" y="706"/>
                    </a:lnTo>
                    <a:lnTo>
                      <a:pt x="12" y="662"/>
                    </a:lnTo>
                    <a:lnTo>
                      <a:pt x="15" y="618"/>
                    </a:lnTo>
                    <a:lnTo>
                      <a:pt x="21" y="575"/>
                    </a:lnTo>
                    <a:lnTo>
                      <a:pt x="27" y="533"/>
                    </a:lnTo>
                    <a:lnTo>
                      <a:pt x="36" y="491"/>
                    </a:lnTo>
                    <a:lnTo>
                      <a:pt x="48" y="451"/>
                    </a:lnTo>
                    <a:lnTo>
                      <a:pt x="61" y="410"/>
                    </a:lnTo>
                    <a:lnTo>
                      <a:pt x="75" y="372"/>
                    </a:lnTo>
                    <a:lnTo>
                      <a:pt x="92" y="334"/>
                    </a:lnTo>
                    <a:lnTo>
                      <a:pt x="111" y="297"/>
                    </a:lnTo>
                    <a:lnTo>
                      <a:pt x="131" y="261"/>
                    </a:lnTo>
                    <a:lnTo>
                      <a:pt x="152" y="224"/>
                    </a:lnTo>
                    <a:lnTo>
                      <a:pt x="175" y="192"/>
                    </a:lnTo>
                    <a:lnTo>
                      <a:pt x="200" y="157"/>
                    </a:lnTo>
                    <a:lnTo>
                      <a:pt x="226" y="126"/>
                    </a:lnTo>
                    <a:lnTo>
                      <a:pt x="253" y="96"/>
                    </a:lnTo>
                    <a:lnTo>
                      <a:pt x="238" y="103"/>
                    </a:lnTo>
                    <a:lnTo>
                      <a:pt x="226" y="111"/>
                    </a:lnTo>
                    <a:close/>
                  </a:path>
                </a:pathLst>
              </a:custGeom>
              <a:solidFill>
                <a:srgbClr val="F19D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62" name="Freeform 578">
                <a:extLst>
                  <a:ext uri="{FF2B5EF4-FFF2-40B4-BE49-F238E27FC236}">
                    <a16:creationId xmlns:a16="http://schemas.microsoft.com/office/drawing/2014/main" id="{FFCEE74B-ADF3-4ECD-812F-F35F91ACCB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6" y="1876"/>
                <a:ext cx="1790" cy="1382"/>
              </a:xfrm>
              <a:custGeom>
                <a:avLst/>
                <a:gdLst>
                  <a:gd name="T0" fmla="*/ 1784 w 1790"/>
                  <a:gd name="T1" fmla="*/ 604 h 1382"/>
                  <a:gd name="T2" fmla="*/ 1754 w 1790"/>
                  <a:gd name="T3" fmla="*/ 455 h 1382"/>
                  <a:gd name="T4" fmla="*/ 1698 w 1790"/>
                  <a:gd name="T5" fmla="*/ 315 h 1382"/>
                  <a:gd name="T6" fmla="*/ 1621 w 1790"/>
                  <a:gd name="T7" fmla="*/ 186 h 1382"/>
                  <a:gd name="T8" fmla="*/ 1525 w 1790"/>
                  <a:gd name="T9" fmla="*/ 73 h 1382"/>
                  <a:gd name="T10" fmla="*/ 1437 w 1790"/>
                  <a:gd name="T11" fmla="*/ 4 h 1382"/>
                  <a:gd name="T12" fmla="*/ 1500 w 1790"/>
                  <a:gd name="T13" fmla="*/ 63 h 1382"/>
                  <a:gd name="T14" fmla="*/ 1602 w 1790"/>
                  <a:gd name="T15" fmla="*/ 176 h 1382"/>
                  <a:gd name="T16" fmla="*/ 1683 w 1790"/>
                  <a:gd name="T17" fmla="*/ 305 h 1382"/>
                  <a:gd name="T18" fmla="*/ 1740 w 1790"/>
                  <a:gd name="T19" fmla="*/ 449 h 1382"/>
                  <a:gd name="T20" fmla="*/ 1773 w 1790"/>
                  <a:gd name="T21" fmla="*/ 603 h 1382"/>
                  <a:gd name="T22" fmla="*/ 1779 w 1790"/>
                  <a:gd name="T23" fmla="*/ 750 h 1382"/>
                  <a:gd name="T24" fmla="*/ 1765 w 1790"/>
                  <a:gd name="T25" fmla="*/ 867 h 1382"/>
                  <a:gd name="T26" fmla="*/ 1738 w 1790"/>
                  <a:gd name="T27" fmla="*/ 981 h 1382"/>
                  <a:gd name="T28" fmla="*/ 1696 w 1790"/>
                  <a:gd name="T29" fmla="*/ 1086 h 1382"/>
                  <a:gd name="T30" fmla="*/ 1642 w 1790"/>
                  <a:gd name="T31" fmla="*/ 1184 h 1382"/>
                  <a:gd name="T32" fmla="*/ 1575 w 1790"/>
                  <a:gd name="T33" fmla="*/ 1276 h 1382"/>
                  <a:gd name="T34" fmla="*/ 1625 w 1790"/>
                  <a:gd name="T35" fmla="*/ 1228 h 1382"/>
                  <a:gd name="T36" fmla="*/ 1683 w 1790"/>
                  <a:gd name="T37" fmla="*/ 1136 h 1382"/>
                  <a:gd name="T38" fmla="*/ 1729 w 1790"/>
                  <a:gd name="T39" fmla="*/ 1038 h 1382"/>
                  <a:gd name="T40" fmla="*/ 1761 w 1790"/>
                  <a:gd name="T41" fmla="*/ 933 h 1382"/>
                  <a:gd name="T42" fmla="*/ 1783 w 1790"/>
                  <a:gd name="T43" fmla="*/ 823 h 1382"/>
                  <a:gd name="T44" fmla="*/ 1790 w 1790"/>
                  <a:gd name="T45" fmla="*/ 710 h 1382"/>
                  <a:gd name="T46" fmla="*/ 180 w 1790"/>
                  <a:gd name="T47" fmla="*/ 171 h 1382"/>
                  <a:gd name="T48" fmla="*/ 115 w 1790"/>
                  <a:gd name="T49" fmla="*/ 270 h 1382"/>
                  <a:gd name="T50" fmla="*/ 61 w 1790"/>
                  <a:gd name="T51" fmla="*/ 382 h 1382"/>
                  <a:gd name="T52" fmla="*/ 25 w 1790"/>
                  <a:gd name="T53" fmla="*/ 499 h 1382"/>
                  <a:gd name="T54" fmla="*/ 4 w 1790"/>
                  <a:gd name="T55" fmla="*/ 624 h 1382"/>
                  <a:gd name="T56" fmla="*/ 2 w 1790"/>
                  <a:gd name="T57" fmla="*/ 758 h 1382"/>
                  <a:gd name="T58" fmla="*/ 21 w 1790"/>
                  <a:gd name="T59" fmla="*/ 900 h 1382"/>
                  <a:gd name="T60" fmla="*/ 61 w 1790"/>
                  <a:gd name="T61" fmla="*/ 1034 h 1382"/>
                  <a:gd name="T62" fmla="*/ 121 w 1790"/>
                  <a:gd name="T63" fmla="*/ 1159 h 1382"/>
                  <a:gd name="T64" fmla="*/ 197 w 1790"/>
                  <a:gd name="T65" fmla="*/ 1271 h 1382"/>
                  <a:gd name="T66" fmla="*/ 291 w 1790"/>
                  <a:gd name="T67" fmla="*/ 1370 h 1382"/>
                  <a:gd name="T68" fmla="*/ 286 w 1790"/>
                  <a:gd name="T69" fmla="*/ 1351 h 1382"/>
                  <a:gd name="T70" fmla="*/ 192 w 1790"/>
                  <a:gd name="T71" fmla="*/ 1247 h 1382"/>
                  <a:gd name="T72" fmla="*/ 115 w 1790"/>
                  <a:gd name="T73" fmla="*/ 1128 h 1382"/>
                  <a:gd name="T74" fmla="*/ 57 w 1790"/>
                  <a:gd name="T75" fmla="*/ 998 h 1382"/>
                  <a:gd name="T76" fmla="*/ 23 w 1790"/>
                  <a:gd name="T77" fmla="*/ 858 h 1382"/>
                  <a:gd name="T78" fmla="*/ 9 w 1790"/>
                  <a:gd name="T79" fmla="*/ 710 h 1382"/>
                  <a:gd name="T80" fmla="*/ 19 w 1790"/>
                  <a:gd name="T81" fmla="*/ 578 h 1382"/>
                  <a:gd name="T82" fmla="*/ 50 w 1790"/>
                  <a:gd name="T83" fmla="*/ 451 h 1382"/>
                  <a:gd name="T84" fmla="*/ 96 w 1790"/>
                  <a:gd name="T85" fmla="*/ 330 h 1382"/>
                  <a:gd name="T86" fmla="*/ 157 w 1790"/>
                  <a:gd name="T87" fmla="*/ 220 h 1382"/>
                  <a:gd name="T88" fmla="*/ 234 w 1790"/>
                  <a:gd name="T89" fmla="*/ 121 h 1382"/>
                  <a:gd name="T90" fmla="*/ 232 w 1790"/>
                  <a:gd name="T91" fmla="*/ 107 h 138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790"/>
                  <a:gd name="T139" fmla="*/ 0 h 1382"/>
                  <a:gd name="T140" fmla="*/ 1790 w 1790"/>
                  <a:gd name="T141" fmla="*/ 1382 h 138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790" h="1382">
                    <a:moveTo>
                      <a:pt x="1790" y="710"/>
                    </a:moveTo>
                    <a:lnTo>
                      <a:pt x="1788" y="656"/>
                    </a:lnTo>
                    <a:lnTo>
                      <a:pt x="1784" y="604"/>
                    </a:lnTo>
                    <a:lnTo>
                      <a:pt x="1777" y="555"/>
                    </a:lnTo>
                    <a:lnTo>
                      <a:pt x="1767" y="503"/>
                    </a:lnTo>
                    <a:lnTo>
                      <a:pt x="1754" y="455"/>
                    </a:lnTo>
                    <a:lnTo>
                      <a:pt x="1736" y="407"/>
                    </a:lnTo>
                    <a:lnTo>
                      <a:pt x="1719" y="359"/>
                    </a:lnTo>
                    <a:lnTo>
                      <a:pt x="1698" y="315"/>
                    </a:lnTo>
                    <a:lnTo>
                      <a:pt x="1675" y="270"/>
                    </a:lnTo>
                    <a:lnTo>
                      <a:pt x="1648" y="226"/>
                    </a:lnTo>
                    <a:lnTo>
                      <a:pt x="1621" y="186"/>
                    </a:lnTo>
                    <a:lnTo>
                      <a:pt x="1591" y="148"/>
                    </a:lnTo>
                    <a:lnTo>
                      <a:pt x="1558" y="109"/>
                    </a:lnTo>
                    <a:lnTo>
                      <a:pt x="1525" y="73"/>
                    </a:lnTo>
                    <a:lnTo>
                      <a:pt x="1489" y="40"/>
                    </a:lnTo>
                    <a:lnTo>
                      <a:pt x="1451" y="7"/>
                    </a:lnTo>
                    <a:lnTo>
                      <a:pt x="1437" y="4"/>
                    </a:lnTo>
                    <a:lnTo>
                      <a:pt x="1422" y="0"/>
                    </a:lnTo>
                    <a:lnTo>
                      <a:pt x="1462" y="30"/>
                    </a:lnTo>
                    <a:lnTo>
                      <a:pt x="1500" y="63"/>
                    </a:lnTo>
                    <a:lnTo>
                      <a:pt x="1535" y="100"/>
                    </a:lnTo>
                    <a:lnTo>
                      <a:pt x="1570" y="136"/>
                    </a:lnTo>
                    <a:lnTo>
                      <a:pt x="1602" y="176"/>
                    </a:lnTo>
                    <a:lnTo>
                      <a:pt x="1631" y="219"/>
                    </a:lnTo>
                    <a:lnTo>
                      <a:pt x="1658" y="261"/>
                    </a:lnTo>
                    <a:lnTo>
                      <a:pt x="1683" y="305"/>
                    </a:lnTo>
                    <a:lnTo>
                      <a:pt x="1704" y="351"/>
                    </a:lnTo>
                    <a:lnTo>
                      <a:pt x="1725" y="399"/>
                    </a:lnTo>
                    <a:lnTo>
                      <a:pt x="1740" y="449"/>
                    </a:lnTo>
                    <a:lnTo>
                      <a:pt x="1754" y="499"/>
                    </a:lnTo>
                    <a:lnTo>
                      <a:pt x="1765" y="551"/>
                    </a:lnTo>
                    <a:lnTo>
                      <a:pt x="1773" y="603"/>
                    </a:lnTo>
                    <a:lnTo>
                      <a:pt x="1779" y="656"/>
                    </a:lnTo>
                    <a:lnTo>
                      <a:pt x="1781" y="710"/>
                    </a:lnTo>
                    <a:lnTo>
                      <a:pt x="1779" y="750"/>
                    </a:lnTo>
                    <a:lnTo>
                      <a:pt x="1777" y="791"/>
                    </a:lnTo>
                    <a:lnTo>
                      <a:pt x="1773" y="829"/>
                    </a:lnTo>
                    <a:lnTo>
                      <a:pt x="1765" y="867"/>
                    </a:lnTo>
                    <a:lnTo>
                      <a:pt x="1758" y="906"/>
                    </a:lnTo>
                    <a:lnTo>
                      <a:pt x="1750" y="942"/>
                    </a:lnTo>
                    <a:lnTo>
                      <a:pt x="1738" y="981"/>
                    </a:lnTo>
                    <a:lnTo>
                      <a:pt x="1725" y="1015"/>
                    </a:lnTo>
                    <a:lnTo>
                      <a:pt x="1712" y="1052"/>
                    </a:lnTo>
                    <a:lnTo>
                      <a:pt x="1696" y="1086"/>
                    </a:lnTo>
                    <a:lnTo>
                      <a:pt x="1679" y="1121"/>
                    </a:lnTo>
                    <a:lnTo>
                      <a:pt x="1662" y="1153"/>
                    </a:lnTo>
                    <a:lnTo>
                      <a:pt x="1642" y="1184"/>
                    </a:lnTo>
                    <a:lnTo>
                      <a:pt x="1621" y="1217"/>
                    </a:lnTo>
                    <a:lnTo>
                      <a:pt x="1598" y="1246"/>
                    </a:lnTo>
                    <a:lnTo>
                      <a:pt x="1575" y="1276"/>
                    </a:lnTo>
                    <a:lnTo>
                      <a:pt x="1591" y="1267"/>
                    </a:lnTo>
                    <a:lnTo>
                      <a:pt x="1604" y="1257"/>
                    </a:lnTo>
                    <a:lnTo>
                      <a:pt x="1625" y="1228"/>
                    </a:lnTo>
                    <a:lnTo>
                      <a:pt x="1646" y="1198"/>
                    </a:lnTo>
                    <a:lnTo>
                      <a:pt x="1665" y="1167"/>
                    </a:lnTo>
                    <a:lnTo>
                      <a:pt x="1683" y="1136"/>
                    </a:lnTo>
                    <a:lnTo>
                      <a:pt x="1698" y="1104"/>
                    </a:lnTo>
                    <a:lnTo>
                      <a:pt x="1713" y="1071"/>
                    </a:lnTo>
                    <a:lnTo>
                      <a:pt x="1729" y="1038"/>
                    </a:lnTo>
                    <a:lnTo>
                      <a:pt x="1740" y="1004"/>
                    </a:lnTo>
                    <a:lnTo>
                      <a:pt x="1752" y="969"/>
                    </a:lnTo>
                    <a:lnTo>
                      <a:pt x="1761" y="933"/>
                    </a:lnTo>
                    <a:lnTo>
                      <a:pt x="1771" y="898"/>
                    </a:lnTo>
                    <a:lnTo>
                      <a:pt x="1777" y="862"/>
                    </a:lnTo>
                    <a:lnTo>
                      <a:pt x="1783" y="823"/>
                    </a:lnTo>
                    <a:lnTo>
                      <a:pt x="1786" y="787"/>
                    </a:lnTo>
                    <a:lnTo>
                      <a:pt x="1790" y="748"/>
                    </a:lnTo>
                    <a:lnTo>
                      <a:pt x="1790" y="710"/>
                    </a:lnTo>
                    <a:close/>
                    <a:moveTo>
                      <a:pt x="232" y="107"/>
                    </a:moveTo>
                    <a:lnTo>
                      <a:pt x="207" y="138"/>
                    </a:lnTo>
                    <a:lnTo>
                      <a:pt x="180" y="171"/>
                    </a:lnTo>
                    <a:lnTo>
                      <a:pt x="157" y="203"/>
                    </a:lnTo>
                    <a:lnTo>
                      <a:pt x="136" y="236"/>
                    </a:lnTo>
                    <a:lnTo>
                      <a:pt x="115" y="270"/>
                    </a:lnTo>
                    <a:lnTo>
                      <a:pt x="96" y="307"/>
                    </a:lnTo>
                    <a:lnTo>
                      <a:pt x="78" y="343"/>
                    </a:lnTo>
                    <a:lnTo>
                      <a:pt x="61" y="382"/>
                    </a:lnTo>
                    <a:lnTo>
                      <a:pt x="48" y="420"/>
                    </a:lnTo>
                    <a:lnTo>
                      <a:pt x="34" y="459"/>
                    </a:lnTo>
                    <a:lnTo>
                      <a:pt x="25" y="499"/>
                    </a:lnTo>
                    <a:lnTo>
                      <a:pt x="15" y="541"/>
                    </a:lnTo>
                    <a:lnTo>
                      <a:pt x="9" y="581"/>
                    </a:lnTo>
                    <a:lnTo>
                      <a:pt x="4" y="624"/>
                    </a:lnTo>
                    <a:lnTo>
                      <a:pt x="0" y="666"/>
                    </a:lnTo>
                    <a:lnTo>
                      <a:pt x="0" y="710"/>
                    </a:lnTo>
                    <a:lnTo>
                      <a:pt x="2" y="758"/>
                    </a:lnTo>
                    <a:lnTo>
                      <a:pt x="6" y="806"/>
                    </a:lnTo>
                    <a:lnTo>
                      <a:pt x="11" y="854"/>
                    </a:lnTo>
                    <a:lnTo>
                      <a:pt x="21" y="900"/>
                    </a:lnTo>
                    <a:lnTo>
                      <a:pt x="30" y="946"/>
                    </a:lnTo>
                    <a:lnTo>
                      <a:pt x="44" y="990"/>
                    </a:lnTo>
                    <a:lnTo>
                      <a:pt x="61" y="1034"/>
                    </a:lnTo>
                    <a:lnTo>
                      <a:pt x="78" y="1077"/>
                    </a:lnTo>
                    <a:lnTo>
                      <a:pt x="98" y="1119"/>
                    </a:lnTo>
                    <a:lnTo>
                      <a:pt x="121" y="1159"/>
                    </a:lnTo>
                    <a:lnTo>
                      <a:pt x="144" y="1198"/>
                    </a:lnTo>
                    <a:lnTo>
                      <a:pt x="171" y="1236"/>
                    </a:lnTo>
                    <a:lnTo>
                      <a:pt x="197" y="1271"/>
                    </a:lnTo>
                    <a:lnTo>
                      <a:pt x="226" y="1307"/>
                    </a:lnTo>
                    <a:lnTo>
                      <a:pt x="259" y="1340"/>
                    </a:lnTo>
                    <a:lnTo>
                      <a:pt x="291" y="1370"/>
                    </a:lnTo>
                    <a:lnTo>
                      <a:pt x="305" y="1376"/>
                    </a:lnTo>
                    <a:lnTo>
                      <a:pt x="320" y="1382"/>
                    </a:lnTo>
                    <a:lnTo>
                      <a:pt x="286" y="1351"/>
                    </a:lnTo>
                    <a:lnTo>
                      <a:pt x="251" y="1319"/>
                    </a:lnTo>
                    <a:lnTo>
                      <a:pt x="220" y="1284"/>
                    </a:lnTo>
                    <a:lnTo>
                      <a:pt x="192" y="1247"/>
                    </a:lnTo>
                    <a:lnTo>
                      <a:pt x="163" y="1209"/>
                    </a:lnTo>
                    <a:lnTo>
                      <a:pt x="138" y="1169"/>
                    </a:lnTo>
                    <a:lnTo>
                      <a:pt x="115" y="1128"/>
                    </a:lnTo>
                    <a:lnTo>
                      <a:pt x="94" y="1086"/>
                    </a:lnTo>
                    <a:lnTo>
                      <a:pt x="75" y="1042"/>
                    </a:lnTo>
                    <a:lnTo>
                      <a:pt x="57" y="998"/>
                    </a:lnTo>
                    <a:lnTo>
                      <a:pt x="44" y="952"/>
                    </a:lnTo>
                    <a:lnTo>
                      <a:pt x="32" y="906"/>
                    </a:lnTo>
                    <a:lnTo>
                      <a:pt x="23" y="858"/>
                    </a:lnTo>
                    <a:lnTo>
                      <a:pt x="15" y="810"/>
                    </a:lnTo>
                    <a:lnTo>
                      <a:pt x="11" y="760"/>
                    </a:lnTo>
                    <a:lnTo>
                      <a:pt x="9" y="710"/>
                    </a:lnTo>
                    <a:lnTo>
                      <a:pt x="11" y="666"/>
                    </a:lnTo>
                    <a:lnTo>
                      <a:pt x="15" y="620"/>
                    </a:lnTo>
                    <a:lnTo>
                      <a:pt x="19" y="578"/>
                    </a:lnTo>
                    <a:lnTo>
                      <a:pt x="27" y="533"/>
                    </a:lnTo>
                    <a:lnTo>
                      <a:pt x="36" y="491"/>
                    </a:lnTo>
                    <a:lnTo>
                      <a:pt x="50" y="451"/>
                    </a:lnTo>
                    <a:lnTo>
                      <a:pt x="63" y="409"/>
                    </a:lnTo>
                    <a:lnTo>
                      <a:pt x="78" y="370"/>
                    </a:lnTo>
                    <a:lnTo>
                      <a:pt x="96" y="330"/>
                    </a:lnTo>
                    <a:lnTo>
                      <a:pt x="115" y="293"/>
                    </a:lnTo>
                    <a:lnTo>
                      <a:pt x="134" y="257"/>
                    </a:lnTo>
                    <a:lnTo>
                      <a:pt x="157" y="220"/>
                    </a:lnTo>
                    <a:lnTo>
                      <a:pt x="182" y="186"/>
                    </a:lnTo>
                    <a:lnTo>
                      <a:pt x="207" y="153"/>
                    </a:lnTo>
                    <a:lnTo>
                      <a:pt x="234" y="121"/>
                    </a:lnTo>
                    <a:lnTo>
                      <a:pt x="263" y="90"/>
                    </a:lnTo>
                    <a:lnTo>
                      <a:pt x="247" y="100"/>
                    </a:lnTo>
                    <a:lnTo>
                      <a:pt x="232" y="107"/>
                    </a:lnTo>
                    <a:close/>
                  </a:path>
                </a:pathLst>
              </a:custGeom>
              <a:solidFill>
                <a:srgbClr val="F19D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63" name="Freeform 579">
                <a:extLst>
                  <a:ext uri="{FF2B5EF4-FFF2-40B4-BE49-F238E27FC236}">
                    <a16:creationId xmlns:a16="http://schemas.microsoft.com/office/drawing/2014/main" id="{2137F2F8-CC3D-4C91-B232-FBAC4E460B3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2" y="1870"/>
                <a:ext cx="1778" cy="1394"/>
              </a:xfrm>
              <a:custGeom>
                <a:avLst/>
                <a:gdLst>
                  <a:gd name="T0" fmla="*/ 1773 w 1778"/>
                  <a:gd name="T1" fmla="*/ 610 h 1394"/>
                  <a:gd name="T2" fmla="*/ 1740 w 1778"/>
                  <a:gd name="T3" fmla="*/ 457 h 1394"/>
                  <a:gd name="T4" fmla="*/ 1684 w 1778"/>
                  <a:gd name="T5" fmla="*/ 315 h 1394"/>
                  <a:gd name="T6" fmla="*/ 1606 w 1778"/>
                  <a:gd name="T7" fmla="*/ 188 h 1394"/>
                  <a:gd name="T8" fmla="*/ 1506 w 1778"/>
                  <a:gd name="T9" fmla="*/ 75 h 1394"/>
                  <a:gd name="T10" fmla="*/ 1416 w 1778"/>
                  <a:gd name="T11" fmla="*/ 6 h 1394"/>
                  <a:gd name="T12" fmla="*/ 1481 w 1778"/>
                  <a:gd name="T13" fmla="*/ 65 h 1394"/>
                  <a:gd name="T14" fmla="*/ 1585 w 1778"/>
                  <a:gd name="T15" fmla="*/ 179 h 1394"/>
                  <a:gd name="T16" fmla="*/ 1669 w 1778"/>
                  <a:gd name="T17" fmla="*/ 307 h 1394"/>
                  <a:gd name="T18" fmla="*/ 1729 w 1778"/>
                  <a:gd name="T19" fmla="*/ 451 h 1394"/>
                  <a:gd name="T20" fmla="*/ 1763 w 1778"/>
                  <a:gd name="T21" fmla="*/ 607 h 1394"/>
                  <a:gd name="T22" fmla="*/ 1769 w 1778"/>
                  <a:gd name="T23" fmla="*/ 756 h 1394"/>
                  <a:gd name="T24" fmla="*/ 1754 w 1778"/>
                  <a:gd name="T25" fmla="*/ 877 h 1394"/>
                  <a:gd name="T26" fmla="*/ 1725 w 1778"/>
                  <a:gd name="T27" fmla="*/ 991 h 1394"/>
                  <a:gd name="T28" fmla="*/ 1681 w 1778"/>
                  <a:gd name="T29" fmla="*/ 1100 h 1394"/>
                  <a:gd name="T30" fmla="*/ 1625 w 1778"/>
                  <a:gd name="T31" fmla="*/ 1200 h 1394"/>
                  <a:gd name="T32" fmla="*/ 1556 w 1778"/>
                  <a:gd name="T33" fmla="*/ 1292 h 1394"/>
                  <a:gd name="T34" fmla="*/ 1606 w 1778"/>
                  <a:gd name="T35" fmla="*/ 1244 h 1394"/>
                  <a:gd name="T36" fmla="*/ 1665 w 1778"/>
                  <a:gd name="T37" fmla="*/ 1150 h 1394"/>
                  <a:gd name="T38" fmla="*/ 1713 w 1778"/>
                  <a:gd name="T39" fmla="*/ 1050 h 1394"/>
                  <a:gd name="T40" fmla="*/ 1750 w 1778"/>
                  <a:gd name="T41" fmla="*/ 944 h 1394"/>
                  <a:gd name="T42" fmla="*/ 1771 w 1778"/>
                  <a:gd name="T43" fmla="*/ 833 h 1394"/>
                  <a:gd name="T44" fmla="*/ 1778 w 1778"/>
                  <a:gd name="T45" fmla="*/ 716 h 1394"/>
                  <a:gd name="T46" fmla="*/ 188 w 1778"/>
                  <a:gd name="T47" fmla="*/ 167 h 1394"/>
                  <a:gd name="T48" fmla="*/ 119 w 1778"/>
                  <a:gd name="T49" fmla="*/ 271 h 1394"/>
                  <a:gd name="T50" fmla="*/ 63 w 1778"/>
                  <a:gd name="T51" fmla="*/ 382 h 1394"/>
                  <a:gd name="T52" fmla="*/ 24 w 1778"/>
                  <a:gd name="T53" fmla="*/ 501 h 1394"/>
                  <a:gd name="T54" fmla="*/ 3 w 1778"/>
                  <a:gd name="T55" fmla="*/ 628 h 1394"/>
                  <a:gd name="T56" fmla="*/ 0 w 1778"/>
                  <a:gd name="T57" fmla="*/ 766 h 1394"/>
                  <a:gd name="T58" fmla="*/ 21 w 1778"/>
                  <a:gd name="T59" fmla="*/ 910 h 1394"/>
                  <a:gd name="T60" fmla="*/ 61 w 1778"/>
                  <a:gd name="T61" fmla="*/ 1044 h 1394"/>
                  <a:gd name="T62" fmla="*/ 122 w 1778"/>
                  <a:gd name="T63" fmla="*/ 1169 h 1394"/>
                  <a:gd name="T64" fmla="*/ 203 w 1778"/>
                  <a:gd name="T65" fmla="*/ 1284 h 1394"/>
                  <a:gd name="T66" fmla="*/ 299 w 1778"/>
                  <a:gd name="T67" fmla="*/ 1382 h 1394"/>
                  <a:gd name="T68" fmla="*/ 293 w 1778"/>
                  <a:gd name="T69" fmla="*/ 1363 h 1394"/>
                  <a:gd name="T70" fmla="*/ 195 w 1778"/>
                  <a:gd name="T71" fmla="*/ 1259 h 1394"/>
                  <a:gd name="T72" fmla="*/ 117 w 1778"/>
                  <a:gd name="T73" fmla="*/ 1140 h 1394"/>
                  <a:gd name="T74" fmla="*/ 59 w 1778"/>
                  <a:gd name="T75" fmla="*/ 1008 h 1394"/>
                  <a:gd name="T76" fmla="*/ 23 w 1778"/>
                  <a:gd name="T77" fmla="*/ 866 h 1394"/>
                  <a:gd name="T78" fmla="*/ 9 w 1778"/>
                  <a:gd name="T79" fmla="*/ 716 h 1394"/>
                  <a:gd name="T80" fmla="*/ 19 w 1778"/>
                  <a:gd name="T81" fmla="*/ 580 h 1394"/>
                  <a:gd name="T82" fmla="*/ 49 w 1778"/>
                  <a:gd name="T83" fmla="*/ 451 h 1394"/>
                  <a:gd name="T84" fmla="*/ 99 w 1778"/>
                  <a:gd name="T85" fmla="*/ 328 h 1394"/>
                  <a:gd name="T86" fmla="*/ 165 w 1778"/>
                  <a:gd name="T87" fmla="*/ 217 h 1394"/>
                  <a:gd name="T88" fmla="*/ 245 w 1778"/>
                  <a:gd name="T89" fmla="*/ 117 h 1394"/>
                  <a:gd name="T90" fmla="*/ 241 w 1778"/>
                  <a:gd name="T91" fmla="*/ 106 h 139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778"/>
                  <a:gd name="T139" fmla="*/ 0 h 1394"/>
                  <a:gd name="T140" fmla="*/ 1778 w 1778"/>
                  <a:gd name="T141" fmla="*/ 1394 h 139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778" h="1394">
                    <a:moveTo>
                      <a:pt x="1778" y="716"/>
                    </a:moveTo>
                    <a:lnTo>
                      <a:pt x="1778" y="662"/>
                    </a:lnTo>
                    <a:lnTo>
                      <a:pt x="1773" y="610"/>
                    </a:lnTo>
                    <a:lnTo>
                      <a:pt x="1765" y="559"/>
                    </a:lnTo>
                    <a:lnTo>
                      <a:pt x="1755" y="507"/>
                    </a:lnTo>
                    <a:lnTo>
                      <a:pt x="1740" y="457"/>
                    </a:lnTo>
                    <a:lnTo>
                      <a:pt x="1725" y="409"/>
                    </a:lnTo>
                    <a:lnTo>
                      <a:pt x="1706" y="361"/>
                    </a:lnTo>
                    <a:lnTo>
                      <a:pt x="1684" y="315"/>
                    </a:lnTo>
                    <a:lnTo>
                      <a:pt x="1659" y="271"/>
                    </a:lnTo>
                    <a:lnTo>
                      <a:pt x="1635" y="228"/>
                    </a:lnTo>
                    <a:lnTo>
                      <a:pt x="1606" y="188"/>
                    </a:lnTo>
                    <a:lnTo>
                      <a:pt x="1575" y="148"/>
                    </a:lnTo>
                    <a:lnTo>
                      <a:pt x="1540" y="109"/>
                    </a:lnTo>
                    <a:lnTo>
                      <a:pt x="1506" y="75"/>
                    </a:lnTo>
                    <a:lnTo>
                      <a:pt x="1469" y="40"/>
                    </a:lnTo>
                    <a:lnTo>
                      <a:pt x="1431" y="10"/>
                    </a:lnTo>
                    <a:lnTo>
                      <a:pt x="1416" y="6"/>
                    </a:lnTo>
                    <a:lnTo>
                      <a:pt x="1400" y="0"/>
                    </a:lnTo>
                    <a:lnTo>
                      <a:pt x="1443" y="31"/>
                    </a:lnTo>
                    <a:lnTo>
                      <a:pt x="1481" y="65"/>
                    </a:lnTo>
                    <a:lnTo>
                      <a:pt x="1517" y="100"/>
                    </a:lnTo>
                    <a:lnTo>
                      <a:pt x="1552" y="138"/>
                    </a:lnTo>
                    <a:lnTo>
                      <a:pt x="1585" y="179"/>
                    </a:lnTo>
                    <a:lnTo>
                      <a:pt x="1615" y="219"/>
                    </a:lnTo>
                    <a:lnTo>
                      <a:pt x="1642" y="263"/>
                    </a:lnTo>
                    <a:lnTo>
                      <a:pt x="1669" y="307"/>
                    </a:lnTo>
                    <a:lnTo>
                      <a:pt x="1692" y="353"/>
                    </a:lnTo>
                    <a:lnTo>
                      <a:pt x="1711" y="401"/>
                    </a:lnTo>
                    <a:lnTo>
                      <a:pt x="1729" y="451"/>
                    </a:lnTo>
                    <a:lnTo>
                      <a:pt x="1742" y="503"/>
                    </a:lnTo>
                    <a:lnTo>
                      <a:pt x="1754" y="555"/>
                    </a:lnTo>
                    <a:lnTo>
                      <a:pt x="1763" y="607"/>
                    </a:lnTo>
                    <a:lnTo>
                      <a:pt x="1767" y="660"/>
                    </a:lnTo>
                    <a:lnTo>
                      <a:pt x="1769" y="716"/>
                    </a:lnTo>
                    <a:lnTo>
                      <a:pt x="1769" y="756"/>
                    </a:lnTo>
                    <a:lnTo>
                      <a:pt x="1765" y="797"/>
                    </a:lnTo>
                    <a:lnTo>
                      <a:pt x="1761" y="837"/>
                    </a:lnTo>
                    <a:lnTo>
                      <a:pt x="1754" y="877"/>
                    </a:lnTo>
                    <a:lnTo>
                      <a:pt x="1746" y="916"/>
                    </a:lnTo>
                    <a:lnTo>
                      <a:pt x="1736" y="954"/>
                    </a:lnTo>
                    <a:lnTo>
                      <a:pt x="1725" y="991"/>
                    </a:lnTo>
                    <a:lnTo>
                      <a:pt x="1711" y="1029"/>
                    </a:lnTo>
                    <a:lnTo>
                      <a:pt x="1698" y="1063"/>
                    </a:lnTo>
                    <a:lnTo>
                      <a:pt x="1681" y="1100"/>
                    </a:lnTo>
                    <a:lnTo>
                      <a:pt x="1663" y="1134"/>
                    </a:lnTo>
                    <a:lnTo>
                      <a:pt x="1644" y="1167"/>
                    </a:lnTo>
                    <a:lnTo>
                      <a:pt x="1625" y="1200"/>
                    </a:lnTo>
                    <a:lnTo>
                      <a:pt x="1602" y="1230"/>
                    </a:lnTo>
                    <a:lnTo>
                      <a:pt x="1579" y="1261"/>
                    </a:lnTo>
                    <a:lnTo>
                      <a:pt x="1556" y="1292"/>
                    </a:lnTo>
                    <a:lnTo>
                      <a:pt x="1569" y="1282"/>
                    </a:lnTo>
                    <a:lnTo>
                      <a:pt x="1585" y="1273"/>
                    </a:lnTo>
                    <a:lnTo>
                      <a:pt x="1606" y="1244"/>
                    </a:lnTo>
                    <a:lnTo>
                      <a:pt x="1627" y="1213"/>
                    </a:lnTo>
                    <a:lnTo>
                      <a:pt x="1648" y="1182"/>
                    </a:lnTo>
                    <a:lnTo>
                      <a:pt x="1665" y="1150"/>
                    </a:lnTo>
                    <a:lnTo>
                      <a:pt x="1683" y="1119"/>
                    </a:lnTo>
                    <a:lnTo>
                      <a:pt x="1700" y="1085"/>
                    </a:lnTo>
                    <a:lnTo>
                      <a:pt x="1713" y="1050"/>
                    </a:lnTo>
                    <a:lnTo>
                      <a:pt x="1727" y="1015"/>
                    </a:lnTo>
                    <a:lnTo>
                      <a:pt x="1740" y="981"/>
                    </a:lnTo>
                    <a:lnTo>
                      <a:pt x="1750" y="944"/>
                    </a:lnTo>
                    <a:lnTo>
                      <a:pt x="1759" y="908"/>
                    </a:lnTo>
                    <a:lnTo>
                      <a:pt x="1765" y="870"/>
                    </a:lnTo>
                    <a:lnTo>
                      <a:pt x="1771" y="833"/>
                    </a:lnTo>
                    <a:lnTo>
                      <a:pt x="1777" y="795"/>
                    </a:lnTo>
                    <a:lnTo>
                      <a:pt x="1778" y="754"/>
                    </a:lnTo>
                    <a:lnTo>
                      <a:pt x="1778" y="716"/>
                    </a:lnTo>
                    <a:close/>
                    <a:moveTo>
                      <a:pt x="241" y="106"/>
                    </a:moveTo>
                    <a:lnTo>
                      <a:pt x="214" y="136"/>
                    </a:lnTo>
                    <a:lnTo>
                      <a:pt x="188" y="167"/>
                    </a:lnTo>
                    <a:lnTo>
                      <a:pt x="163" y="202"/>
                    </a:lnTo>
                    <a:lnTo>
                      <a:pt x="140" y="234"/>
                    </a:lnTo>
                    <a:lnTo>
                      <a:pt x="119" y="271"/>
                    </a:lnTo>
                    <a:lnTo>
                      <a:pt x="99" y="307"/>
                    </a:lnTo>
                    <a:lnTo>
                      <a:pt x="80" y="344"/>
                    </a:lnTo>
                    <a:lnTo>
                      <a:pt x="63" y="382"/>
                    </a:lnTo>
                    <a:lnTo>
                      <a:pt x="49" y="420"/>
                    </a:lnTo>
                    <a:lnTo>
                      <a:pt x="36" y="461"/>
                    </a:lnTo>
                    <a:lnTo>
                      <a:pt x="24" y="501"/>
                    </a:lnTo>
                    <a:lnTo>
                      <a:pt x="15" y="543"/>
                    </a:lnTo>
                    <a:lnTo>
                      <a:pt x="9" y="585"/>
                    </a:lnTo>
                    <a:lnTo>
                      <a:pt x="3" y="628"/>
                    </a:lnTo>
                    <a:lnTo>
                      <a:pt x="0" y="672"/>
                    </a:lnTo>
                    <a:lnTo>
                      <a:pt x="0" y="716"/>
                    </a:lnTo>
                    <a:lnTo>
                      <a:pt x="0" y="766"/>
                    </a:lnTo>
                    <a:lnTo>
                      <a:pt x="3" y="814"/>
                    </a:lnTo>
                    <a:lnTo>
                      <a:pt x="11" y="862"/>
                    </a:lnTo>
                    <a:lnTo>
                      <a:pt x="21" y="910"/>
                    </a:lnTo>
                    <a:lnTo>
                      <a:pt x="32" y="956"/>
                    </a:lnTo>
                    <a:lnTo>
                      <a:pt x="46" y="1000"/>
                    </a:lnTo>
                    <a:lnTo>
                      <a:pt x="61" y="1044"/>
                    </a:lnTo>
                    <a:lnTo>
                      <a:pt x="80" y="1088"/>
                    </a:lnTo>
                    <a:lnTo>
                      <a:pt x="101" y="1129"/>
                    </a:lnTo>
                    <a:lnTo>
                      <a:pt x="122" y="1169"/>
                    </a:lnTo>
                    <a:lnTo>
                      <a:pt x="147" y="1209"/>
                    </a:lnTo>
                    <a:lnTo>
                      <a:pt x="174" y="1248"/>
                    </a:lnTo>
                    <a:lnTo>
                      <a:pt x="203" y="1284"/>
                    </a:lnTo>
                    <a:lnTo>
                      <a:pt x="234" y="1319"/>
                    </a:lnTo>
                    <a:lnTo>
                      <a:pt x="266" y="1351"/>
                    </a:lnTo>
                    <a:lnTo>
                      <a:pt x="299" y="1382"/>
                    </a:lnTo>
                    <a:lnTo>
                      <a:pt x="314" y="1388"/>
                    </a:lnTo>
                    <a:lnTo>
                      <a:pt x="328" y="1394"/>
                    </a:lnTo>
                    <a:lnTo>
                      <a:pt x="293" y="1363"/>
                    </a:lnTo>
                    <a:lnTo>
                      <a:pt x="259" y="1330"/>
                    </a:lnTo>
                    <a:lnTo>
                      <a:pt x="226" y="1296"/>
                    </a:lnTo>
                    <a:lnTo>
                      <a:pt x="195" y="1259"/>
                    </a:lnTo>
                    <a:lnTo>
                      <a:pt x="168" y="1221"/>
                    </a:lnTo>
                    <a:lnTo>
                      <a:pt x="142" y="1181"/>
                    </a:lnTo>
                    <a:lnTo>
                      <a:pt x="117" y="1140"/>
                    </a:lnTo>
                    <a:lnTo>
                      <a:pt x="95" y="1096"/>
                    </a:lnTo>
                    <a:lnTo>
                      <a:pt x="76" y="1054"/>
                    </a:lnTo>
                    <a:lnTo>
                      <a:pt x="59" y="1008"/>
                    </a:lnTo>
                    <a:lnTo>
                      <a:pt x="44" y="962"/>
                    </a:lnTo>
                    <a:lnTo>
                      <a:pt x="32" y="914"/>
                    </a:lnTo>
                    <a:lnTo>
                      <a:pt x="23" y="866"/>
                    </a:lnTo>
                    <a:lnTo>
                      <a:pt x="15" y="818"/>
                    </a:lnTo>
                    <a:lnTo>
                      <a:pt x="11" y="766"/>
                    </a:lnTo>
                    <a:lnTo>
                      <a:pt x="9" y="716"/>
                    </a:lnTo>
                    <a:lnTo>
                      <a:pt x="11" y="670"/>
                    </a:lnTo>
                    <a:lnTo>
                      <a:pt x="13" y="624"/>
                    </a:lnTo>
                    <a:lnTo>
                      <a:pt x="19" y="580"/>
                    </a:lnTo>
                    <a:lnTo>
                      <a:pt x="28" y="536"/>
                    </a:lnTo>
                    <a:lnTo>
                      <a:pt x="38" y="493"/>
                    </a:lnTo>
                    <a:lnTo>
                      <a:pt x="49" y="451"/>
                    </a:lnTo>
                    <a:lnTo>
                      <a:pt x="65" y="409"/>
                    </a:lnTo>
                    <a:lnTo>
                      <a:pt x="80" y="369"/>
                    </a:lnTo>
                    <a:lnTo>
                      <a:pt x="99" y="328"/>
                    </a:lnTo>
                    <a:lnTo>
                      <a:pt x="119" y="290"/>
                    </a:lnTo>
                    <a:lnTo>
                      <a:pt x="140" y="253"/>
                    </a:lnTo>
                    <a:lnTo>
                      <a:pt x="165" y="217"/>
                    </a:lnTo>
                    <a:lnTo>
                      <a:pt x="190" y="182"/>
                    </a:lnTo>
                    <a:lnTo>
                      <a:pt x="216" y="150"/>
                    </a:lnTo>
                    <a:lnTo>
                      <a:pt x="245" y="117"/>
                    </a:lnTo>
                    <a:lnTo>
                      <a:pt x="274" y="86"/>
                    </a:lnTo>
                    <a:lnTo>
                      <a:pt x="257" y="96"/>
                    </a:lnTo>
                    <a:lnTo>
                      <a:pt x="241" y="106"/>
                    </a:lnTo>
                    <a:close/>
                  </a:path>
                </a:pathLst>
              </a:custGeom>
              <a:solidFill>
                <a:srgbClr val="F19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64" name="Freeform 580">
                <a:extLst>
                  <a:ext uri="{FF2B5EF4-FFF2-40B4-BE49-F238E27FC236}">
                    <a16:creationId xmlns:a16="http://schemas.microsoft.com/office/drawing/2014/main" id="{F6956B04-FEF6-4FE6-9FCE-3B5D5C08CE7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5" y="1866"/>
                <a:ext cx="1772" cy="1403"/>
              </a:xfrm>
              <a:custGeom>
                <a:avLst/>
                <a:gdLst>
                  <a:gd name="T0" fmla="*/ 1764 w 1772"/>
                  <a:gd name="T1" fmla="*/ 613 h 1403"/>
                  <a:gd name="T2" fmla="*/ 1731 w 1772"/>
                  <a:gd name="T3" fmla="*/ 459 h 1403"/>
                  <a:gd name="T4" fmla="*/ 1674 w 1772"/>
                  <a:gd name="T5" fmla="*/ 315 h 1403"/>
                  <a:gd name="T6" fmla="*/ 1593 w 1772"/>
                  <a:gd name="T7" fmla="*/ 186 h 1403"/>
                  <a:gd name="T8" fmla="*/ 1491 w 1772"/>
                  <a:gd name="T9" fmla="*/ 73 h 1403"/>
                  <a:gd name="T10" fmla="*/ 1397 w 1772"/>
                  <a:gd name="T11" fmla="*/ 4 h 1403"/>
                  <a:gd name="T12" fmla="*/ 1465 w 1772"/>
                  <a:gd name="T13" fmla="*/ 63 h 1403"/>
                  <a:gd name="T14" fmla="*/ 1572 w 1772"/>
                  <a:gd name="T15" fmla="*/ 177 h 1403"/>
                  <a:gd name="T16" fmla="*/ 1658 w 1772"/>
                  <a:gd name="T17" fmla="*/ 307 h 1403"/>
                  <a:gd name="T18" fmla="*/ 1720 w 1772"/>
                  <a:gd name="T19" fmla="*/ 453 h 1403"/>
                  <a:gd name="T20" fmla="*/ 1754 w 1772"/>
                  <a:gd name="T21" fmla="*/ 611 h 1403"/>
                  <a:gd name="T22" fmla="*/ 1760 w 1772"/>
                  <a:gd name="T23" fmla="*/ 762 h 1403"/>
                  <a:gd name="T24" fmla="*/ 1745 w 1772"/>
                  <a:gd name="T25" fmla="*/ 885 h 1403"/>
                  <a:gd name="T26" fmla="*/ 1714 w 1772"/>
                  <a:gd name="T27" fmla="*/ 1000 h 1403"/>
                  <a:gd name="T28" fmla="*/ 1668 w 1772"/>
                  <a:gd name="T29" fmla="*/ 1112 h 1403"/>
                  <a:gd name="T30" fmla="*/ 1609 w 1772"/>
                  <a:gd name="T31" fmla="*/ 1211 h 1403"/>
                  <a:gd name="T32" fmla="*/ 1537 w 1772"/>
                  <a:gd name="T33" fmla="*/ 1304 h 1403"/>
                  <a:gd name="T34" fmla="*/ 1589 w 1772"/>
                  <a:gd name="T35" fmla="*/ 1256 h 1403"/>
                  <a:gd name="T36" fmla="*/ 1653 w 1772"/>
                  <a:gd name="T37" fmla="*/ 1163 h 1403"/>
                  <a:gd name="T38" fmla="*/ 1703 w 1772"/>
                  <a:gd name="T39" fmla="*/ 1062 h 1403"/>
                  <a:gd name="T40" fmla="*/ 1741 w 1772"/>
                  <a:gd name="T41" fmla="*/ 952 h 1403"/>
                  <a:gd name="T42" fmla="*/ 1764 w 1772"/>
                  <a:gd name="T43" fmla="*/ 839 h 1403"/>
                  <a:gd name="T44" fmla="*/ 1772 w 1772"/>
                  <a:gd name="T45" fmla="*/ 720 h 1403"/>
                  <a:gd name="T46" fmla="*/ 198 w 1772"/>
                  <a:gd name="T47" fmla="*/ 163 h 1403"/>
                  <a:gd name="T48" fmla="*/ 125 w 1772"/>
                  <a:gd name="T49" fmla="*/ 267 h 1403"/>
                  <a:gd name="T50" fmla="*/ 69 w 1772"/>
                  <a:gd name="T51" fmla="*/ 380 h 1403"/>
                  <a:gd name="T52" fmla="*/ 27 w 1772"/>
                  <a:gd name="T53" fmla="*/ 501 h 1403"/>
                  <a:gd name="T54" fmla="*/ 6 w 1772"/>
                  <a:gd name="T55" fmla="*/ 630 h 1403"/>
                  <a:gd name="T56" fmla="*/ 2 w 1772"/>
                  <a:gd name="T57" fmla="*/ 770 h 1403"/>
                  <a:gd name="T58" fmla="*/ 23 w 1772"/>
                  <a:gd name="T59" fmla="*/ 916 h 1403"/>
                  <a:gd name="T60" fmla="*/ 66 w 1772"/>
                  <a:gd name="T61" fmla="*/ 1052 h 1403"/>
                  <a:gd name="T62" fmla="*/ 129 w 1772"/>
                  <a:gd name="T63" fmla="*/ 1179 h 1403"/>
                  <a:gd name="T64" fmla="*/ 211 w 1772"/>
                  <a:gd name="T65" fmla="*/ 1294 h 1403"/>
                  <a:gd name="T66" fmla="*/ 311 w 1772"/>
                  <a:gd name="T67" fmla="*/ 1392 h 1403"/>
                  <a:gd name="T68" fmla="*/ 304 w 1772"/>
                  <a:gd name="T69" fmla="*/ 1373 h 1403"/>
                  <a:gd name="T70" fmla="*/ 204 w 1772"/>
                  <a:gd name="T71" fmla="*/ 1269 h 1403"/>
                  <a:gd name="T72" fmla="*/ 123 w 1772"/>
                  <a:gd name="T73" fmla="*/ 1148 h 1403"/>
                  <a:gd name="T74" fmla="*/ 62 w 1772"/>
                  <a:gd name="T75" fmla="*/ 1016 h 1403"/>
                  <a:gd name="T76" fmla="*/ 25 w 1772"/>
                  <a:gd name="T77" fmla="*/ 872 h 1403"/>
                  <a:gd name="T78" fmla="*/ 12 w 1772"/>
                  <a:gd name="T79" fmla="*/ 720 h 1403"/>
                  <a:gd name="T80" fmla="*/ 21 w 1772"/>
                  <a:gd name="T81" fmla="*/ 580 h 1403"/>
                  <a:gd name="T82" fmla="*/ 54 w 1772"/>
                  <a:gd name="T83" fmla="*/ 447 h 1403"/>
                  <a:gd name="T84" fmla="*/ 106 w 1772"/>
                  <a:gd name="T85" fmla="*/ 325 h 1403"/>
                  <a:gd name="T86" fmla="*/ 175 w 1772"/>
                  <a:gd name="T87" fmla="*/ 211 h 1403"/>
                  <a:gd name="T88" fmla="*/ 259 w 1772"/>
                  <a:gd name="T89" fmla="*/ 110 h 1403"/>
                  <a:gd name="T90" fmla="*/ 254 w 1772"/>
                  <a:gd name="T91" fmla="*/ 100 h 1403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772"/>
                  <a:gd name="T139" fmla="*/ 0 h 1403"/>
                  <a:gd name="T140" fmla="*/ 1772 w 1772"/>
                  <a:gd name="T141" fmla="*/ 1403 h 1403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772" h="1403">
                    <a:moveTo>
                      <a:pt x="1772" y="720"/>
                    </a:moveTo>
                    <a:lnTo>
                      <a:pt x="1770" y="666"/>
                    </a:lnTo>
                    <a:lnTo>
                      <a:pt x="1764" y="613"/>
                    </a:lnTo>
                    <a:lnTo>
                      <a:pt x="1756" y="561"/>
                    </a:lnTo>
                    <a:lnTo>
                      <a:pt x="1745" y="509"/>
                    </a:lnTo>
                    <a:lnTo>
                      <a:pt x="1731" y="459"/>
                    </a:lnTo>
                    <a:lnTo>
                      <a:pt x="1716" y="409"/>
                    </a:lnTo>
                    <a:lnTo>
                      <a:pt x="1695" y="361"/>
                    </a:lnTo>
                    <a:lnTo>
                      <a:pt x="1674" y="315"/>
                    </a:lnTo>
                    <a:lnTo>
                      <a:pt x="1649" y="271"/>
                    </a:lnTo>
                    <a:lnTo>
                      <a:pt x="1622" y="229"/>
                    </a:lnTo>
                    <a:lnTo>
                      <a:pt x="1593" y="186"/>
                    </a:lnTo>
                    <a:lnTo>
                      <a:pt x="1561" y="146"/>
                    </a:lnTo>
                    <a:lnTo>
                      <a:pt x="1526" y="110"/>
                    </a:lnTo>
                    <a:lnTo>
                      <a:pt x="1491" y="73"/>
                    </a:lnTo>
                    <a:lnTo>
                      <a:pt x="1453" y="40"/>
                    </a:lnTo>
                    <a:lnTo>
                      <a:pt x="1413" y="10"/>
                    </a:lnTo>
                    <a:lnTo>
                      <a:pt x="1397" y="4"/>
                    </a:lnTo>
                    <a:lnTo>
                      <a:pt x="1382" y="0"/>
                    </a:lnTo>
                    <a:lnTo>
                      <a:pt x="1424" y="31"/>
                    </a:lnTo>
                    <a:lnTo>
                      <a:pt x="1465" y="63"/>
                    </a:lnTo>
                    <a:lnTo>
                      <a:pt x="1503" y="100"/>
                    </a:lnTo>
                    <a:lnTo>
                      <a:pt x="1537" y="136"/>
                    </a:lnTo>
                    <a:lnTo>
                      <a:pt x="1572" y="177"/>
                    </a:lnTo>
                    <a:lnTo>
                      <a:pt x="1603" y="219"/>
                    </a:lnTo>
                    <a:lnTo>
                      <a:pt x="1632" y="261"/>
                    </a:lnTo>
                    <a:lnTo>
                      <a:pt x="1658" y="307"/>
                    </a:lnTo>
                    <a:lnTo>
                      <a:pt x="1681" y="353"/>
                    </a:lnTo>
                    <a:lnTo>
                      <a:pt x="1701" y="403"/>
                    </a:lnTo>
                    <a:lnTo>
                      <a:pt x="1720" y="453"/>
                    </a:lnTo>
                    <a:lnTo>
                      <a:pt x="1733" y="503"/>
                    </a:lnTo>
                    <a:lnTo>
                      <a:pt x="1745" y="557"/>
                    </a:lnTo>
                    <a:lnTo>
                      <a:pt x="1754" y="611"/>
                    </a:lnTo>
                    <a:lnTo>
                      <a:pt x="1758" y="664"/>
                    </a:lnTo>
                    <a:lnTo>
                      <a:pt x="1760" y="720"/>
                    </a:lnTo>
                    <a:lnTo>
                      <a:pt x="1760" y="762"/>
                    </a:lnTo>
                    <a:lnTo>
                      <a:pt x="1756" y="803"/>
                    </a:lnTo>
                    <a:lnTo>
                      <a:pt x="1752" y="845"/>
                    </a:lnTo>
                    <a:lnTo>
                      <a:pt x="1745" y="885"/>
                    </a:lnTo>
                    <a:lnTo>
                      <a:pt x="1737" y="923"/>
                    </a:lnTo>
                    <a:lnTo>
                      <a:pt x="1727" y="962"/>
                    </a:lnTo>
                    <a:lnTo>
                      <a:pt x="1714" y="1000"/>
                    </a:lnTo>
                    <a:lnTo>
                      <a:pt x="1701" y="1039"/>
                    </a:lnTo>
                    <a:lnTo>
                      <a:pt x="1685" y="1075"/>
                    </a:lnTo>
                    <a:lnTo>
                      <a:pt x="1668" y="1112"/>
                    </a:lnTo>
                    <a:lnTo>
                      <a:pt x="1651" y="1146"/>
                    </a:lnTo>
                    <a:lnTo>
                      <a:pt x="1630" y="1179"/>
                    </a:lnTo>
                    <a:lnTo>
                      <a:pt x="1609" y="1211"/>
                    </a:lnTo>
                    <a:lnTo>
                      <a:pt x="1585" y="1244"/>
                    </a:lnTo>
                    <a:lnTo>
                      <a:pt x="1562" y="1275"/>
                    </a:lnTo>
                    <a:lnTo>
                      <a:pt x="1537" y="1304"/>
                    </a:lnTo>
                    <a:lnTo>
                      <a:pt x="1551" y="1296"/>
                    </a:lnTo>
                    <a:lnTo>
                      <a:pt x="1566" y="1286"/>
                    </a:lnTo>
                    <a:lnTo>
                      <a:pt x="1589" y="1256"/>
                    </a:lnTo>
                    <a:lnTo>
                      <a:pt x="1612" y="1227"/>
                    </a:lnTo>
                    <a:lnTo>
                      <a:pt x="1633" y="1194"/>
                    </a:lnTo>
                    <a:lnTo>
                      <a:pt x="1653" y="1163"/>
                    </a:lnTo>
                    <a:lnTo>
                      <a:pt x="1670" y="1131"/>
                    </a:lnTo>
                    <a:lnTo>
                      <a:pt x="1687" y="1096"/>
                    </a:lnTo>
                    <a:lnTo>
                      <a:pt x="1703" y="1062"/>
                    </a:lnTo>
                    <a:lnTo>
                      <a:pt x="1716" y="1025"/>
                    </a:lnTo>
                    <a:lnTo>
                      <a:pt x="1729" y="991"/>
                    </a:lnTo>
                    <a:lnTo>
                      <a:pt x="1741" y="952"/>
                    </a:lnTo>
                    <a:lnTo>
                      <a:pt x="1749" y="916"/>
                    </a:lnTo>
                    <a:lnTo>
                      <a:pt x="1756" y="877"/>
                    </a:lnTo>
                    <a:lnTo>
                      <a:pt x="1764" y="839"/>
                    </a:lnTo>
                    <a:lnTo>
                      <a:pt x="1768" y="801"/>
                    </a:lnTo>
                    <a:lnTo>
                      <a:pt x="1770" y="760"/>
                    </a:lnTo>
                    <a:lnTo>
                      <a:pt x="1772" y="720"/>
                    </a:lnTo>
                    <a:close/>
                    <a:moveTo>
                      <a:pt x="254" y="100"/>
                    </a:moveTo>
                    <a:lnTo>
                      <a:pt x="225" y="131"/>
                    </a:lnTo>
                    <a:lnTo>
                      <a:pt x="198" y="163"/>
                    </a:lnTo>
                    <a:lnTo>
                      <a:pt x="173" y="196"/>
                    </a:lnTo>
                    <a:lnTo>
                      <a:pt x="148" y="230"/>
                    </a:lnTo>
                    <a:lnTo>
                      <a:pt x="125" y="267"/>
                    </a:lnTo>
                    <a:lnTo>
                      <a:pt x="106" y="303"/>
                    </a:lnTo>
                    <a:lnTo>
                      <a:pt x="87" y="340"/>
                    </a:lnTo>
                    <a:lnTo>
                      <a:pt x="69" y="380"/>
                    </a:lnTo>
                    <a:lnTo>
                      <a:pt x="54" y="419"/>
                    </a:lnTo>
                    <a:lnTo>
                      <a:pt x="41" y="461"/>
                    </a:lnTo>
                    <a:lnTo>
                      <a:pt x="27" y="501"/>
                    </a:lnTo>
                    <a:lnTo>
                      <a:pt x="18" y="543"/>
                    </a:lnTo>
                    <a:lnTo>
                      <a:pt x="10" y="588"/>
                    </a:lnTo>
                    <a:lnTo>
                      <a:pt x="6" y="630"/>
                    </a:lnTo>
                    <a:lnTo>
                      <a:pt x="2" y="676"/>
                    </a:lnTo>
                    <a:lnTo>
                      <a:pt x="0" y="720"/>
                    </a:lnTo>
                    <a:lnTo>
                      <a:pt x="2" y="770"/>
                    </a:lnTo>
                    <a:lnTo>
                      <a:pt x="6" y="820"/>
                    </a:lnTo>
                    <a:lnTo>
                      <a:pt x="14" y="868"/>
                    </a:lnTo>
                    <a:lnTo>
                      <a:pt x="23" y="916"/>
                    </a:lnTo>
                    <a:lnTo>
                      <a:pt x="35" y="962"/>
                    </a:lnTo>
                    <a:lnTo>
                      <a:pt x="48" y="1008"/>
                    </a:lnTo>
                    <a:lnTo>
                      <a:pt x="66" y="1052"/>
                    </a:lnTo>
                    <a:lnTo>
                      <a:pt x="85" y="1096"/>
                    </a:lnTo>
                    <a:lnTo>
                      <a:pt x="106" y="1138"/>
                    </a:lnTo>
                    <a:lnTo>
                      <a:pt x="129" y="1179"/>
                    </a:lnTo>
                    <a:lnTo>
                      <a:pt x="154" y="1219"/>
                    </a:lnTo>
                    <a:lnTo>
                      <a:pt x="183" y="1257"/>
                    </a:lnTo>
                    <a:lnTo>
                      <a:pt x="211" y="1294"/>
                    </a:lnTo>
                    <a:lnTo>
                      <a:pt x="242" y="1329"/>
                    </a:lnTo>
                    <a:lnTo>
                      <a:pt x="277" y="1361"/>
                    </a:lnTo>
                    <a:lnTo>
                      <a:pt x="311" y="1392"/>
                    </a:lnTo>
                    <a:lnTo>
                      <a:pt x="325" y="1398"/>
                    </a:lnTo>
                    <a:lnTo>
                      <a:pt x="340" y="1403"/>
                    </a:lnTo>
                    <a:lnTo>
                      <a:pt x="304" y="1373"/>
                    </a:lnTo>
                    <a:lnTo>
                      <a:pt x="269" y="1340"/>
                    </a:lnTo>
                    <a:lnTo>
                      <a:pt x="236" y="1305"/>
                    </a:lnTo>
                    <a:lnTo>
                      <a:pt x="204" y="1269"/>
                    </a:lnTo>
                    <a:lnTo>
                      <a:pt x="175" y="1231"/>
                    </a:lnTo>
                    <a:lnTo>
                      <a:pt x="148" y="1190"/>
                    </a:lnTo>
                    <a:lnTo>
                      <a:pt x="123" y="1148"/>
                    </a:lnTo>
                    <a:lnTo>
                      <a:pt x="100" y="1106"/>
                    </a:lnTo>
                    <a:lnTo>
                      <a:pt x="81" y="1062"/>
                    </a:lnTo>
                    <a:lnTo>
                      <a:pt x="62" y="1016"/>
                    </a:lnTo>
                    <a:lnTo>
                      <a:pt x="46" y="970"/>
                    </a:lnTo>
                    <a:lnTo>
                      <a:pt x="35" y="922"/>
                    </a:lnTo>
                    <a:lnTo>
                      <a:pt x="25" y="872"/>
                    </a:lnTo>
                    <a:lnTo>
                      <a:pt x="18" y="822"/>
                    </a:lnTo>
                    <a:lnTo>
                      <a:pt x="12" y="772"/>
                    </a:lnTo>
                    <a:lnTo>
                      <a:pt x="12" y="720"/>
                    </a:lnTo>
                    <a:lnTo>
                      <a:pt x="12" y="672"/>
                    </a:lnTo>
                    <a:lnTo>
                      <a:pt x="16" y="626"/>
                    </a:lnTo>
                    <a:lnTo>
                      <a:pt x="21" y="580"/>
                    </a:lnTo>
                    <a:lnTo>
                      <a:pt x="31" y="536"/>
                    </a:lnTo>
                    <a:lnTo>
                      <a:pt x="41" y="492"/>
                    </a:lnTo>
                    <a:lnTo>
                      <a:pt x="54" y="447"/>
                    </a:lnTo>
                    <a:lnTo>
                      <a:pt x="69" y="405"/>
                    </a:lnTo>
                    <a:lnTo>
                      <a:pt x="87" y="365"/>
                    </a:lnTo>
                    <a:lnTo>
                      <a:pt x="106" y="325"/>
                    </a:lnTo>
                    <a:lnTo>
                      <a:pt x="127" y="286"/>
                    </a:lnTo>
                    <a:lnTo>
                      <a:pt x="150" y="248"/>
                    </a:lnTo>
                    <a:lnTo>
                      <a:pt x="175" y="211"/>
                    </a:lnTo>
                    <a:lnTo>
                      <a:pt x="202" y="175"/>
                    </a:lnTo>
                    <a:lnTo>
                      <a:pt x="229" y="142"/>
                    </a:lnTo>
                    <a:lnTo>
                      <a:pt x="259" y="110"/>
                    </a:lnTo>
                    <a:lnTo>
                      <a:pt x="290" y="79"/>
                    </a:lnTo>
                    <a:lnTo>
                      <a:pt x="273" y="90"/>
                    </a:lnTo>
                    <a:lnTo>
                      <a:pt x="254" y="100"/>
                    </a:lnTo>
                    <a:close/>
                  </a:path>
                </a:pathLst>
              </a:custGeom>
              <a:solidFill>
                <a:srgbClr val="F19F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65" name="Freeform 581">
                <a:extLst>
                  <a:ext uri="{FF2B5EF4-FFF2-40B4-BE49-F238E27FC236}">
                    <a16:creationId xmlns:a16="http://schemas.microsoft.com/office/drawing/2014/main" id="{089CBF63-9F51-4F81-80C0-70E461560E1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1" y="1862"/>
                <a:ext cx="1760" cy="1413"/>
              </a:xfrm>
              <a:custGeom>
                <a:avLst/>
                <a:gdLst>
                  <a:gd name="T0" fmla="*/ 1754 w 1760"/>
                  <a:gd name="T1" fmla="*/ 615 h 1413"/>
                  <a:gd name="T2" fmla="*/ 1720 w 1760"/>
                  <a:gd name="T3" fmla="*/ 459 h 1413"/>
                  <a:gd name="T4" fmla="*/ 1660 w 1760"/>
                  <a:gd name="T5" fmla="*/ 315 h 1413"/>
                  <a:gd name="T6" fmla="*/ 1576 w 1760"/>
                  <a:gd name="T7" fmla="*/ 187 h 1413"/>
                  <a:gd name="T8" fmla="*/ 1472 w 1760"/>
                  <a:gd name="T9" fmla="*/ 73 h 1413"/>
                  <a:gd name="T10" fmla="*/ 1378 w 1760"/>
                  <a:gd name="T11" fmla="*/ 4 h 1413"/>
                  <a:gd name="T12" fmla="*/ 1445 w 1760"/>
                  <a:gd name="T13" fmla="*/ 64 h 1413"/>
                  <a:gd name="T14" fmla="*/ 1555 w 1760"/>
                  <a:gd name="T15" fmla="*/ 177 h 1413"/>
                  <a:gd name="T16" fmla="*/ 1643 w 1760"/>
                  <a:gd name="T17" fmla="*/ 307 h 1413"/>
                  <a:gd name="T18" fmla="*/ 1706 w 1760"/>
                  <a:gd name="T19" fmla="*/ 453 h 1413"/>
                  <a:gd name="T20" fmla="*/ 1743 w 1760"/>
                  <a:gd name="T21" fmla="*/ 613 h 1413"/>
                  <a:gd name="T22" fmla="*/ 1748 w 1760"/>
                  <a:gd name="T23" fmla="*/ 766 h 1413"/>
                  <a:gd name="T24" fmla="*/ 1733 w 1760"/>
                  <a:gd name="T25" fmla="*/ 891 h 1413"/>
                  <a:gd name="T26" fmla="*/ 1700 w 1760"/>
                  <a:gd name="T27" fmla="*/ 1010 h 1413"/>
                  <a:gd name="T28" fmla="*/ 1652 w 1760"/>
                  <a:gd name="T29" fmla="*/ 1121 h 1413"/>
                  <a:gd name="T30" fmla="*/ 1591 w 1760"/>
                  <a:gd name="T31" fmla="*/ 1225 h 1413"/>
                  <a:gd name="T32" fmla="*/ 1516 w 1760"/>
                  <a:gd name="T33" fmla="*/ 1317 h 1413"/>
                  <a:gd name="T34" fmla="*/ 1570 w 1760"/>
                  <a:gd name="T35" fmla="*/ 1269 h 1413"/>
                  <a:gd name="T36" fmla="*/ 1635 w 1760"/>
                  <a:gd name="T37" fmla="*/ 1175 h 1413"/>
                  <a:gd name="T38" fmla="*/ 1689 w 1760"/>
                  <a:gd name="T39" fmla="*/ 1071 h 1413"/>
                  <a:gd name="T40" fmla="*/ 1727 w 1760"/>
                  <a:gd name="T41" fmla="*/ 962 h 1413"/>
                  <a:gd name="T42" fmla="*/ 1752 w 1760"/>
                  <a:gd name="T43" fmla="*/ 845 h 1413"/>
                  <a:gd name="T44" fmla="*/ 1760 w 1760"/>
                  <a:gd name="T45" fmla="*/ 724 h 1413"/>
                  <a:gd name="T46" fmla="*/ 207 w 1760"/>
                  <a:gd name="T47" fmla="*/ 158 h 1413"/>
                  <a:gd name="T48" fmla="*/ 131 w 1760"/>
                  <a:gd name="T49" fmla="*/ 261 h 1413"/>
                  <a:gd name="T50" fmla="*/ 71 w 1760"/>
                  <a:gd name="T51" fmla="*/ 377 h 1413"/>
                  <a:gd name="T52" fmla="*/ 29 w 1760"/>
                  <a:gd name="T53" fmla="*/ 501 h 1413"/>
                  <a:gd name="T54" fmla="*/ 4 w 1760"/>
                  <a:gd name="T55" fmla="*/ 632 h 1413"/>
                  <a:gd name="T56" fmla="*/ 2 w 1760"/>
                  <a:gd name="T57" fmla="*/ 774 h 1413"/>
                  <a:gd name="T58" fmla="*/ 23 w 1760"/>
                  <a:gd name="T59" fmla="*/ 922 h 1413"/>
                  <a:gd name="T60" fmla="*/ 67 w 1760"/>
                  <a:gd name="T61" fmla="*/ 1062 h 1413"/>
                  <a:gd name="T62" fmla="*/ 133 w 1760"/>
                  <a:gd name="T63" fmla="*/ 1189 h 1413"/>
                  <a:gd name="T64" fmla="*/ 217 w 1760"/>
                  <a:gd name="T65" fmla="*/ 1304 h 1413"/>
                  <a:gd name="T66" fmla="*/ 319 w 1760"/>
                  <a:gd name="T67" fmla="*/ 1402 h 1413"/>
                  <a:gd name="T68" fmla="*/ 313 w 1760"/>
                  <a:gd name="T69" fmla="*/ 1382 h 1413"/>
                  <a:gd name="T70" fmla="*/ 209 w 1760"/>
                  <a:gd name="T71" fmla="*/ 1279 h 1413"/>
                  <a:gd name="T72" fmla="*/ 127 w 1760"/>
                  <a:gd name="T73" fmla="*/ 1158 h 1413"/>
                  <a:gd name="T74" fmla="*/ 63 w 1760"/>
                  <a:gd name="T75" fmla="*/ 1023 h 1413"/>
                  <a:gd name="T76" fmla="*/ 23 w 1760"/>
                  <a:gd name="T77" fmla="*/ 878 h 1413"/>
                  <a:gd name="T78" fmla="*/ 10 w 1760"/>
                  <a:gd name="T79" fmla="*/ 724 h 1413"/>
                  <a:gd name="T80" fmla="*/ 21 w 1760"/>
                  <a:gd name="T81" fmla="*/ 580 h 1413"/>
                  <a:gd name="T82" fmla="*/ 56 w 1760"/>
                  <a:gd name="T83" fmla="*/ 446 h 1413"/>
                  <a:gd name="T84" fmla="*/ 110 w 1760"/>
                  <a:gd name="T85" fmla="*/ 319 h 1413"/>
                  <a:gd name="T86" fmla="*/ 182 w 1760"/>
                  <a:gd name="T87" fmla="*/ 204 h 1413"/>
                  <a:gd name="T88" fmla="*/ 273 w 1760"/>
                  <a:gd name="T89" fmla="*/ 102 h 1413"/>
                  <a:gd name="T90" fmla="*/ 265 w 1760"/>
                  <a:gd name="T91" fmla="*/ 94 h 1413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760"/>
                  <a:gd name="T139" fmla="*/ 0 h 1413"/>
                  <a:gd name="T140" fmla="*/ 1760 w 1760"/>
                  <a:gd name="T141" fmla="*/ 1413 h 1413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760" h="1413">
                    <a:moveTo>
                      <a:pt x="1760" y="724"/>
                    </a:moveTo>
                    <a:lnTo>
                      <a:pt x="1758" y="668"/>
                    </a:lnTo>
                    <a:lnTo>
                      <a:pt x="1754" y="615"/>
                    </a:lnTo>
                    <a:lnTo>
                      <a:pt x="1745" y="563"/>
                    </a:lnTo>
                    <a:lnTo>
                      <a:pt x="1733" y="511"/>
                    </a:lnTo>
                    <a:lnTo>
                      <a:pt x="1720" y="459"/>
                    </a:lnTo>
                    <a:lnTo>
                      <a:pt x="1702" y="409"/>
                    </a:lnTo>
                    <a:lnTo>
                      <a:pt x="1683" y="361"/>
                    </a:lnTo>
                    <a:lnTo>
                      <a:pt x="1660" y="315"/>
                    </a:lnTo>
                    <a:lnTo>
                      <a:pt x="1633" y="271"/>
                    </a:lnTo>
                    <a:lnTo>
                      <a:pt x="1606" y="227"/>
                    </a:lnTo>
                    <a:lnTo>
                      <a:pt x="1576" y="187"/>
                    </a:lnTo>
                    <a:lnTo>
                      <a:pt x="1543" y="146"/>
                    </a:lnTo>
                    <a:lnTo>
                      <a:pt x="1508" y="108"/>
                    </a:lnTo>
                    <a:lnTo>
                      <a:pt x="1472" y="73"/>
                    </a:lnTo>
                    <a:lnTo>
                      <a:pt x="1434" y="39"/>
                    </a:lnTo>
                    <a:lnTo>
                      <a:pt x="1391" y="8"/>
                    </a:lnTo>
                    <a:lnTo>
                      <a:pt x="1378" y="4"/>
                    </a:lnTo>
                    <a:lnTo>
                      <a:pt x="1363" y="0"/>
                    </a:lnTo>
                    <a:lnTo>
                      <a:pt x="1405" y="31"/>
                    </a:lnTo>
                    <a:lnTo>
                      <a:pt x="1445" y="64"/>
                    </a:lnTo>
                    <a:lnTo>
                      <a:pt x="1484" y="98"/>
                    </a:lnTo>
                    <a:lnTo>
                      <a:pt x="1522" y="137"/>
                    </a:lnTo>
                    <a:lnTo>
                      <a:pt x="1555" y="177"/>
                    </a:lnTo>
                    <a:lnTo>
                      <a:pt x="1587" y="217"/>
                    </a:lnTo>
                    <a:lnTo>
                      <a:pt x="1616" y="261"/>
                    </a:lnTo>
                    <a:lnTo>
                      <a:pt x="1643" y="307"/>
                    </a:lnTo>
                    <a:lnTo>
                      <a:pt x="1668" y="354"/>
                    </a:lnTo>
                    <a:lnTo>
                      <a:pt x="1689" y="403"/>
                    </a:lnTo>
                    <a:lnTo>
                      <a:pt x="1706" y="453"/>
                    </a:lnTo>
                    <a:lnTo>
                      <a:pt x="1721" y="505"/>
                    </a:lnTo>
                    <a:lnTo>
                      <a:pt x="1733" y="559"/>
                    </a:lnTo>
                    <a:lnTo>
                      <a:pt x="1743" y="613"/>
                    </a:lnTo>
                    <a:lnTo>
                      <a:pt x="1748" y="668"/>
                    </a:lnTo>
                    <a:lnTo>
                      <a:pt x="1750" y="724"/>
                    </a:lnTo>
                    <a:lnTo>
                      <a:pt x="1748" y="766"/>
                    </a:lnTo>
                    <a:lnTo>
                      <a:pt x="1746" y="808"/>
                    </a:lnTo>
                    <a:lnTo>
                      <a:pt x="1741" y="851"/>
                    </a:lnTo>
                    <a:lnTo>
                      <a:pt x="1733" y="891"/>
                    </a:lnTo>
                    <a:lnTo>
                      <a:pt x="1725" y="931"/>
                    </a:lnTo>
                    <a:lnTo>
                      <a:pt x="1714" y="972"/>
                    </a:lnTo>
                    <a:lnTo>
                      <a:pt x="1700" y="1010"/>
                    </a:lnTo>
                    <a:lnTo>
                      <a:pt x="1687" y="1048"/>
                    </a:lnTo>
                    <a:lnTo>
                      <a:pt x="1672" y="1085"/>
                    </a:lnTo>
                    <a:lnTo>
                      <a:pt x="1652" y="1121"/>
                    </a:lnTo>
                    <a:lnTo>
                      <a:pt x="1633" y="1158"/>
                    </a:lnTo>
                    <a:lnTo>
                      <a:pt x="1614" y="1192"/>
                    </a:lnTo>
                    <a:lnTo>
                      <a:pt x="1591" y="1225"/>
                    </a:lnTo>
                    <a:lnTo>
                      <a:pt x="1568" y="1258"/>
                    </a:lnTo>
                    <a:lnTo>
                      <a:pt x="1541" y="1288"/>
                    </a:lnTo>
                    <a:lnTo>
                      <a:pt x="1516" y="1317"/>
                    </a:lnTo>
                    <a:lnTo>
                      <a:pt x="1531" y="1308"/>
                    </a:lnTo>
                    <a:lnTo>
                      <a:pt x="1547" y="1300"/>
                    </a:lnTo>
                    <a:lnTo>
                      <a:pt x="1570" y="1269"/>
                    </a:lnTo>
                    <a:lnTo>
                      <a:pt x="1593" y="1238"/>
                    </a:lnTo>
                    <a:lnTo>
                      <a:pt x="1616" y="1208"/>
                    </a:lnTo>
                    <a:lnTo>
                      <a:pt x="1635" y="1175"/>
                    </a:lnTo>
                    <a:lnTo>
                      <a:pt x="1654" y="1142"/>
                    </a:lnTo>
                    <a:lnTo>
                      <a:pt x="1672" y="1108"/>
                    </a:lnTo>
                    <a:lnTo>
                      <a:pt x="1689" y="1071"/>
                    </a:lnTo>
                    <a:lnTo>
                      <a:pt x="1702" y="1037"/>
                    </a:lnTo>
                    <a:lnTo>
                      <a:pt x="1716" y="999"/>
                    </a:lnTo>
                    <a:lnTo>
                      <a:pt x="1727" y="962"/>
                    </a:lnTo>
                    <a:lnTo>
                      <a:pt x="1737" y="924"/>
                    </a:lnTo>
                    <a:lnTo>
                      <a:pt x="1745" y="885"/>
                    </a:lnTo>
                    <a:lnTo>
                      <a:pt x="1752" y="845"/>
                    </a:lnTo>
                    <a:lnTo>
                      <a:pt x="1756" y="805"/>
                    </a:lnTo>
                    <a:lnTo>
                      <a:pt x="1760" y="764"/>
                    </a:lnTo>
                    <a:lnTo>
                      <a:pt x="1760" y="724"/>
                    </a:lnTo>
                    <a:close/>
                    <a:moveTo>
                      <a:pt x="265" y="94"/>
                    </a:moveTo>
                    <a:lnTo>
                      <a:pt x="236" y="125"/>
                    </a:lnTo>
                    <a:lnTo>
                      <a:pt x="207" y="158"/>
                    </a:lnTo>
                    <a:lnTo>
                      <a:pt x="181" y="190"/>
                    </a:lnTo>
                    <a:lnTo>
                      <a:pt x="156" y="225"/>
                    </a:lnTo>
                    <a:lnTo>
                      <a:pt x="131" y="261"/>
                    </a:lnTo>
                    <a:lnTo>
                      <a:pt x="110" y="298"/>
                    </a:lnTo>
                    <a:lnTo>
                      <a:pt x="90" y="336"/>
                    </a:lnTo>
                    <a:lnTo>
                      <a:pt x="71" y="377"/>
                    </a:lnTo>
                    <a:lnTo>
                      <a:pt x="56" y="417"/>
                    </a:lnTo>
                    <a:lnTo>
                      <a:pt x="40" y="459"/>
                    </a:lnTo>
                    <a:lnTo>
                      <a:pt x="29" y="501"/>
                    </a:lnTo>
                    <a:lnTo>
                      <a:pt x="19" y="544"/>
                    </a:lnTo>
                    <a:lnTo>
                      <a:pt x="10" y="588"/>
                    </a:lnTo>
                    <a:lnTo>
                      <a:pt x="4" y="632"/>
                    </a:lnTo>
                    <a:lnTo>
                      <a:pt x="2" y="678"/>
                    </a:lnTo>
                    <a:lnTo>
                      <a:pt x="0" y="724"/>
                    </a:lnTo>
                    <a:lnTo>
                      <a:pt x="2" y="774"/>
                    </a:lnTo>
                    <a:lnTo>
                      <a:pt x="6" y="826"/>
                    </a:lnTo>
                    <a:lnTo>
                      <a:pt x="14" y="874"/>
                    </a:lnTo>
                    <a:lnTo>
                      <a:pt x="23" y="922"/>
                    </a:lnTo>
                    <a:lnTo>
                      <a:pt x="35" y="970"/>
                    </a:lnTo>
                    <a:lnTo>
                      <a:pt x="50" y="1016"/>
                    </a:lnTo>
                    <a:lnTo>
                      <a:pt x="67" y="1062"/>
                    </a:lnTo>
                    <a:lnTo>
                      <a:pt x="86" y="1104"/>
                    </a:lnTo>
                    <a:lnTo>
                      <a:pt x="108" y="1148"/>
                    </a:lnTo>
                    <a:lnTo>
                      <a:pt x="133" y="1189"/>
                    </a:lnTo>
                    <a:lnTo>
                      <a:pt x="159" y="1229"/>
                    </a:lnTo>
                    <a:lnTo>
                      <a:pt x="186" y="1267"/>
                    </a:lnTo>
                    <a:lnTo>
                      <a:pt x="217" y="1304"/>
                    </a:lnTo>
                    <a:lnTo>
                      <a:pt x="250" y="1338"/>
                    </a:lnTo>
                    <a:lnTo>
                      <a:pt x="284" y="1371"/>
                    </a:lnTo>
                    <a:lnTo>
                      <a:pt x="319" y="1402"/>
                    </a:lnTo>
                    <a:lnTo>
                      <a:pt x="334" y="1407"/>
                    </a:lnTo>
                    <a:lnTo>
                      <a:pt x="349" y="1413"/>
                    </a:lnTo>
                    <a:lnTo>
                      <a:pt x="313" y="1382"/>
                    </a:lnTo>
                    <a:lnTo>
                      <a:pt x="276" y="1350"/>
                    </a:lnTo>
                    <a:lnTo>
                      <a:pt x="242" y="1315"/>
                    </a:lnTo>
                    <a:lnTo>
                      <a:pt x="209" y="1279"/>
                    </a:lnTo>
                    <a:lnTo>
                      <a:pt x="181" y="1240"/>
                    </a:lnTo>
                    <a:lnTo>
                      <a:pt x="152" y="1200"/>
                    </a:lnTo>
                    <a:lnTo>
                      <a:pt x="127" y="1158"/>
                    </a:lnTo>
                    <a:lnTo>
                      <a:pt x="102" y="1114"/>
                    </a:lnTo>
                    <a:lnTo>
                      <a:pt x="83" y="1070"/>
                    </a:lnTo>
                    <a:lnTo>
                      <a:pt x="63" y="1023"/>
                    </a:lnTo>
                    <a:lnTo>
                      <a:pt x="48" y="975"/>
                    </a:lnTo>
                    <a:lnTo>
                      <a:pt x="35" y="927"/>
                    </a:lnTo>
                    <a:lnTo>
                      <a:pt x="23" y="878"/>
                    </a:lnTo>
                    <a:lnTo>
                      <a:pt x="17" y="828"/>
                    </a:lnTo>
                    <a:lnTo>
                      <a:pt x="12" y="776"/>
                    </a:lnTo>
                    <a:lnTo>
                      <a:pt x="10" y="724"/>
                    </a:lnTo>
                    <a:lnTo>
                      <a:pt x="12" y="676"/>
                    </a:lnTo>
                    <a:lnTo>
                      <a:pt x="15" y="628"/>
                    </a:lnTo>
                    <a:lnTo>
                      <a:pt x="21" y="580"/>
                    </a:lnTo>
                    <a:lnTo>
                      <a:pt x="31" y="534"/>
                    </a:lnTo>
                    <a:lnTo>
                      <a:pt x="42" y="490"/>
                    </a:lnTo>
                    <a:lnTo>
                      <a:pt x="56" y="446"/>
                    </a:lnTo>
                    <a:lnTo>
                      <a:pt x="71" y="402"/>
                    </a:lnTo>
                    <a:lnTo>
                      <a:pt x="90" y="359"/>
                    </a:lnTo>
                    <a:lnTo>
                      <a:pt x="110" y="319"/>
                    </a:lnTo>
                    <a:lnTo>
                      <a:pt x="133" y="279"/>
                    </a:lnTo>
                    <a:lnTo>
                      <a:pt x="157" y="240"/>
                    </a:lnTo>
                    <a:lnTo>
                      <a:pt x="182" y="204"/>
                    </a:lnTo>
                    <a:lnTo>
                      <a:pt x="211" y="169"/>
                    </a:lnTo>
                    <a:lnTo>
                      <a:pt x="240" y="135"/>
                    </a:lnTo>
                    <a:lnTo>
                      <a:pt x="273" y="102"/>
                    </a:lnTo>
                    <a:lnTo>
                      <a:pt x="305" y="71"/>
                    </a:lnTo>
                    <a:lnTo>
                      <a:pt x="286" y="83"/>
                    </a:lnTo>
                    <a:lnTo>
                      <a:pt x="265" y="94"/>
                    </a:lnTo>
                    <a:close/>
                  </a:path>
                </a:pathLst>
              </a:custGeom>
              <a:solidFill>
                <a:srgbClr val="F19F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66" name="Freeform 582">
                <a:extLst>
                  <a:ext uri="{FF2B5EF4-FFF2-40B4-BE49-F238E27FC236}">
                    <a16:creationId xmlns:a16="http://schemas.microsoft.com/office/drawing/2014/main" id="{1F163831-4416-44D7-AD32-F4267D3AC9A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7" y="1858"/>
                <a:ext cx="1748" cy="1423"/>
              </a:xfrm>
              <a:custGeom>
                <a:avLst/>
                <a:gdLst>
                  <a:gd name="T0" fmla="*/ 1742 w 1748"/>
                  <a:gd name="T1" fmla="*/ 619 h 1423"/>
                  <a:gd name="T2" fmla="*/ 1708 w 1748"/>
                  <a:gd name="T3" fmla="*/ 461 h 1423"/>
                  <a:gd name="T4" fmla="*/ 1646 w 1748"/>
                  <a:gd name="T5" fmla="*/ 315 h 1423"/>
                  <a:gd name="T6" fmla="*/ 1560 w 1748"/>
                  <a:gd name="T7" fmla="*/ 185 h 1423"/>
                  <a:gd name="T8" fmla="*/ 1453 w 1748"/>
                  <a:gd name="T9" fmla="*/ 71 h 1423"/>
                  <a:gd name="T10" fmla="*/ 1357 w 1748"/>
                  <a:gd name="T11" fmla="*/ 4 h 1423"/>
                  <a:gd name="T12" fmla="*/ 1426 w 1748"/>
                  <a:gd name="T13" fmla="*/ 64 h 1423"/>
                  <a:gd name="T14" fmla="*/ 1539 w 1748"/>
                  <a:gd name="T15" fmla="*/ 175 h 1423"/>
                  <a:gd name="T16" fmla="*/ 1629 w 1748"/>
                  <a:gd name="T17" fmla="*/ 308 h 1423"/>
                  <a:gd name="T18" fmla="*/ 1694 w 1748"/>
                  <a:gd name="T19" fmla="*/ 455 h 1423"/>
                  <a:gd name="T20" fmla="*/ 1731 w 1748"/>
                  <a:gd name="T21" fmla="*/ 615 h 1423"/>
                  <a:gd name="T22" fmla="*/ 1737 w 1748"/>
                  <a:gd name="T23" fmla="*/ 772 h 1423"/>
                  <a:gd name="T24" fmla="*/ 1721 w 1748"/>
                  <a:gd name="T25" fmla="*/ 899 h 1423"/>
                  <a:gd name="T26" fmla="*/ 1689 w 1748"/>
                  <a:gd name="T27" fmla="*/ 1020 h 1423"/>
                  <a:gd name="T28" fmla="*/ 1637 w 1748"/>
                  <a:gd name="T29" fmla="*/ 1133 h 1423"/>
                  <a:gd name="T30" fmla="*/ 1572 w 1748"/>
                  <a:gd name="T31" fmla="*/ 1237 h 1423"/>
                  <a:gd name="T32" fmla="*/ 1493 w 1748"/>
                  <a:gd name="T33" fmla="*/ 1331 h 1423"/>
                  <a:gd name="T34" fmla="*/ 1550 w 1748"/>
                  <a:gd name="T35" fmla="*/ 1283 h 1423"/>
                  <a:gd name="T36" fmla="*/ 1618 w 1748"/>
                  <a:gd name="T37" fmla="*/ 1187 h 1423"/>
                  <a:gd name="T38" fmla="*/ 1673 w 1748"/>
                  <a:gd name="T39" fmla="*/ 1083 h 1423"/>
                  <a:gd name="T40" fmla="*/ 1715 w 1748"/>
                  <a:gd name="T41" fmla="*/ 970 h 1423"/>
                  <a:gd name="T42" fmla="*/ 1740 w 1748"/>
                  <a:gd name="T43" fmla="*/ 853 h 1423"/>
                  <a:gd name="T44" fmla="*/ 1748 w 1748"/>
                  <a:gd name="T45" fmla="*/ 728 h 1423"/>
                  <a:gd name="T46" fmla="*/ 217 w 1748"/>
                  <a:gd name="T47" fmla="*/ 150 h 1423"/>
                  <a:gd name="T48" fmla="*/ 138 w 1748"/>
                  <a:gd name="T49" fmla="*/ 256 h 1423"/>
                  <a:gd name="T50" fmla="*/ 75 w 1748"/>
                  <a:gd name="T51" fmla="*/ 373 h 1423"/>
                  <a:gd name="T52" fmla="*/ 29 w 1748"/>
                  <a:gd name="T53" fmla="*/ 500 h 1423"/>
                  <a:gd name="T54" fmla="*/ 4 w 1748"/>
                  <a:gd name="T55" fmla="*/ 634 h 1423"/>
                  <a:gd name="T56" fmla="*/ 0 w 1748"/>
                  <a:gd name="T57" fmla="*/ 780 h 1423"/>
                  <a:gd name="T58" fmla="*/ 23 w 1748"/>
                  <a:gd name="T59" fmla="*/ 930 h 1423"/>
                  <a:gd name="T60" fmla="*/ 69 w 1748"/>
                  <a:gd name="T61" fmla="*/ 1070 h 1423"/>
                  <a:gd name="T62" fmla="*/ 136 w 1748"/>
                  <a:gd name="T63" fmla="*/ 1198 h 1423"/>
                  <a:gd name="T64" fmla="*/ 224 w 1748"/>
                  <a:gd name="T65" fmla="*/ 1313 h 1423"/>
                  <a:gd name="T66" fmla="*/ 328 w 1748"/>
                  <a:gd name="T67" fmla="*/ 1411 h 1423"/>
                  <a:gd name="T68" fmla="*/ 320 w 1748"/>
                  <a:gd name="T69" fmla="*/ 1392 h 1423"/>
                  <a:gd name="T70" fmla="*/ 215 w 1748"/>
                  <a:gd name="T71" fmla="*/ 1289 h 1423"/>
                  <a:gd name="T72" fmla="*/ 128 w 1748"/>
                  <a:gd name="T73" fmla="*/ 1168 h 1423"/>
                  <a:gd name="T74" fmla="*/ 65 w 1748"/>
                  <a:gd name="T75" fmla="*/ 1031 h 1423"/>
                  <a:gd name="T76" fmla="*/ 23 w 1748"/>
                  <a:gd name="T77" fmla="*/ 885 h 1423"/>
                  <a:gd name="T78" fmla="*/ 9 w 1748"/>
                  <a:gd name="T79" fmla="*/ 728 h 1423"/>
                  <a:gd name="T80" fmla="*/ 23 w 1748"/>
                  <a:gd name="T81" fmla="*/ 580 h 1423"/>
                  <a:gd name="T82" fmla="*/ 57 w 1748"/>
                  <a:gd name="T83" fmla="*/ 442 h 1423"/>
                  <a:gd name="T84" fmla="*/ 115 w 1748"/>
                  <a:gd name="T85" fmla="*/ 313 h 1423"/>
                  <a:gd name="T86" fmla="*/ 192 w 1748"/>
                  <a:gd name="T87" fmla="*/ 196 h 1423"/>
                  <a:gd name="T88" fmla="*/ 286 w 1748"/>
                  <a:gd name="T89" fmla="*/ 95 h 1423"/>
                  <a:gd name="T90" fmla="*/ 278 w 1748"/>
                  <a:gd name="T91" fmla="*/ 87 h 1423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748"/>
                  <a:gd name="T139" fmla="*/ 0 h 1423"/>
                  <a:gd name="T140" fmla="*/ 1748 w 1748"/>
                  <a:gd name="T141" fmla="*/ 1423 h 1423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748" h="1423">
                    <a:moveTo>
                      <a:pt x="1748" y="728"/>
                    </a:moveTo>
                    <a:lnTo>
                      <a:pt x="1746" y="672"/>
                    </a:lnTo>
                    <a:lnTo>
                      <a:pt x="1742" y="619"/>
                    </a:lnTo>
                    <a:lnTo>
                      <a:pt x="1733" y="565"/>
                    </a:lnTo>
                    <a:lnTo>
                      <a:pt x="1721" y="511"/>
                    </a:lnTo>
                    <a:lnTo>
                      <a:pt x="1708" y="461"/>
                    </a:lnTo>
                    <a:lnTo>
                      <a:pt x="1689" y="411"/>
                    </a:lnTo>
                    <a:lnTo>
                      <a:pt x="1669" y="361"/>
                    </a:lnTo>
                    <a:lnTo>
                      <a:pt x="1646" y="315"/>
                    </a:lnTo>
                    <a:lnTo>
                      <a:pt x="1620" y="269"/>
                    </a:lnTo>
                    <a:lnTo>
                      <a:pt x="1591" y="227"/>
                    </a:lnTo>
                    <a:lnTo>
                      <a:pt x="1560" y="185"/>
                    </a:lnTo>
                    <a:lnTo>
                      <a:pt x="1525" y="144"/>
                    </a:lnTo>
                    <a:lnTo>
                      <a:pt x="1491" y="108"/>
                    </a:lnTo>
                    <a:lnTo>
                      <a:pt x="1453" y="71"/>
                    </a:lnTo>
                    <a:lnTo>
                      <a:pt x="1412" y="39"/>
                    </a:lnTo>
                    <a:lnTo>
                      <a:pt x="1370" y="8"/>
                    </a:lnTo>
                    <a:lnTo>
                      <a:pt x="1357" y="4"/>
                    </a:lnTo>
                    <a:lnTo>
                      <a:pt x="1341" y="0"/>
                    </a:lnTo>
                    <a:lnTo>
                      <a:pt x="1383" y="29"/>
                    </a:lnTo>
                    <a:lnTo>
                      <a:pt x="1426" y="64"/>
                    </a:lnTo>
                    <a:lnTo>
                      <a:pt x="1466" y="98"/>
                    </a:lnTo>
                    <a:lnTo>
                      <a:pt x="1504" y="135"/>
                    </a:lnTo>
                    <a:lnTo>
                      <a:pt x="1539" y="175"/>
                    </a:lnTo>
                    <a:lnTo>
                      <a:pt x="1572" y="217"/>
                    </a:lnTo>
                    <a:lnTo>
                      <a:pt x="1602" y="262"/>
                    </a:lnTo>
                    <a:lnTo>
                      <a:pt x="1629" y="308"/>
                    </a:lnTo>
                    <a:lnTo>
                      <a:pt x="1654" y="354"/>
                    </a:lnTo>
                    <a:lnTo>
                      <a:pt x="1675" y="404"/>
                    </a:lnTo>
                    <a:lnTo>
                      <a:pt x="1694" y="455"/>
                    </a:lnTo>
                    <a:lnTo>
                      <a:pt x="1710" y="507"/>
                    </a:lnTo>
                    <a:lnTo>
                      <a:pt x="1723" y="561"/>
                    </a:lnTo>
                    <a:lnTo>
                      <a:pt x="1731" y="615"/>
                    </a:lnTo>
                    <a:lnTo>
                      <a:pt x="1737" y="670"/>
                    </a:lnTo>
                    <a:lnTo>
                      <a:pt x="1739" y="728"/>
                    </a:lnTo>
                    <a:lnTo>
                      <a:pt x="1737" y="772"/>
                    </a:lnTo>
                    <a:lnTo>
                      <a:pt x="1735" y="814"/>
                    </a:lnTo>
                    <a:lnTo>
                      <a:pt x="1729" y="857"/>
                    </a:lnTo>
                    <a:lnTo>
                      <a:pt x="1721" y="899"/>
                    </a:lnTo>
                    <a:lnTo>
                      <a:pt x="1712" y="941"/>
                    </a:lnTo>
                    <a:lnTo>
                      <a:pt x="1700" y="981"/>
                    </a:lnTo>
                    <a:lnTo>
                      <a:pt x="1689" y="1020"/>
                    </a:lnTo>
                    <a:lnTo>
                      <a:pt x="1673" y="1058"/>
                    </a:lnTo>
                    <a:lnTo>
                      <a:pt x="1656" y="1097"/>
                    </a:lnTo>
                    <a:lnTo>
                      <a:pt x="1637" y="1133"/>
                    </a:lnTo>
                    <a:lnTo>
                      <a:pt x="1618" y="1170"/>
                    </a:lnTo>
                    <a:lnTo>
                      <a:pt x="1597" y="1204"/>
                    </a:lnTo>
                    <a:lnTo>
                      <a:pt x="1572" y="1237"/>
                    </a:lnTo>
                    <a:lnTo>
                      <a:pt x="1547" y="1269"/>
                    </a:lnTo>
                    <a:lnTo>
                      <a:pt x="1522" y="1302"/>
                    </a:lnTo>
                    <a:lnTo>
                      <a:pt x="1493" y="1331"/>
                    </a:lnTo>
                    <a:lnTo>
                      <a:pt x="1510" y="1321"/>
                    </a:lnTo>
                    <a:lnTo>
                      <a:pt x="1525" y="1312"/>
                    </a:lnTo>
                    <a:lnTo>
                      <a:pt x="1550" y="1283"/>
                    </a:lnTo>
                    <a:lnTo>
                      <a:pt x="1573" y="1252"/>
                    </a:lnTo>
                    <a:lnTo>
                      <a:pt x="1597" y="1219"/>
                    </a:lnTo>
                    <a:lnTo>
                      <a:pt x="1618" y="1187"/>
                    </a:lnTo>
                    <a:lnTo>
                      <a:pt x="1639" y="1154"/>
                    </a:lnTo>
                    <a:lnTo>
                      <a:pt x="1656" y="1120"/>
                    </a:lnTo>
                    <a:lnTo>
                      <a:pt x="1673" y="1083"/>
                    </a:lnTo>
                    <a:lnTo>
                      <a:pt x="1689" y="1047"/>
                    </a:lnTo>
                    <a:lnTo>
                      <a:pt x="1702" y="1008"/>
                    </a:lnTo>
                    <a:lnTo>
                      <a:pt x="1715" y="970"/>
                    </a:lnTo>
                    <a:lnTo>
                      <a:pt x="1725" y="931"/>
                    </a:lnTo>
                    <a:lnTo>
                      <a:pt x="1733" y="893"/>
                    </a:lnTo>
                    <a:lnTo>
                      <a:pt x="1740" y="853"/>
                    </a:lnTo>
                    <a:lnTo>
                      <a:pt x="1744" y="811"/>
                    </a:lnTo>
                    <a:lnTo>
                      <a:pt x="1748" y="770"/>
                    </a:lnTo>
                    <a:lnTo>
                      <a:pt x="1748" y="728"/>
                    </a:lnTo>
                    <a:close/>
                    <a:moveTo>
                      <a:pt x="278" y="87"/>
                    </a:moveTo>
                    <a:lnTo>
                      <a:pt x="247" y="118"/>
                    </a:lnTo>
                    <a:lnTo>
                      <a:pt x="217" y="150"/>
                    </a:lnTo>
                    <a:lnTo>
                      <a:pt x="190" y="183"/>
                    </a:lnTo>
                    <a:lnTo>
                      <a:pt x="163" y="219"/>
                    </a:lnTo>
                    <a:lnTo>
                      <a:pt x="138" y="256"/>
                    </a:lnTo>
                    <a:lnTo>
                      <a:pt x="115" y="294"/>
                    </a:lnTo>
                    <a:lnTo>
                      <a:pt x="94" y="333"/>
                    </a:lnTo>
                    <a:lnTo>
                      <a:pt x="75" y="373"/>
                    </a:lnTo>
                    <a:lnTo>
                      <a:pt x="57" y="413"/>
                    </a:lnTo>
                    <a:lnTo>
                      <a:pt x="42" y="455"/>
                    </a:lnTo>
                    <a:lnTo>
                      <a:pt x="29" y="500"/>
                    </a:lnTo>
                    <a:lnTo>
                      <a:pt x="19" y="544"/>
                    </a:lnTo>
                    <a:lnTo>
                      <a:pt x="9" y="588"/>
                    </a:lnTo>
                    <a:lnTo>
                      <a:pt x="4" y="634"/>
                    </a:lnTo>
                    <a:lnTo>
                      <a:pt x="0" y="680"/>
                    </a:lnTo>
                    <a:lnTo>
                      <a:pt x="0" y="728"/>
                    </a:lnTo>
                    <a:lnTo>
                      <a:pt x="0" y="780"/>
                    </a:lnTo>
                    <a:lnTo>
                      <a:pt x="6" y="830"/>
                    </a:lnTo>
                    <a:lnTo>
                      <a:pt x="13" y="880"/>
                    </a:lnTo>
                    <a:lnTo>
                      <a:pt x="23" y="930"/>
                    </a:lnTo>
                    <a:lnTo>
                      <a:pt x="34" y="978"/>
                    </a:lnTo>
                    <a:lnTo>
                      <a:pt x="50" y="1024"/>
                    </a:lnTo>
                    <a:lnTo>
                      <a:pt x="69" y="1070"/>
                    </a:lnTo>
                    <a:lnTo>
                      <a:pt x="88" y="1114"/>
                    </a:lnTo>
                    <a:lnTo>
                      <a:pt x="111" y="1156"/>
                    </a:lnTo>
                    <a:lnTo>
                      <a:pt x="136" y="1198"/>
                    </a:lnTo>
                    <a:lnTo>
                      <a:pt x="163" y="1239"/>
                    </a:lnTo>
                    <a:lnTo>
                      <a:pt x="192" y="1277"/>
                    </a:lnTo>
                    <a:lnTo>
                      <a:pt x="224" y="1313"/>
                    </a:lnTo>
                    <a:lnTo>
                      <a:pt x="257" y="1348"/>
                    </a:lnTo>
                    <a:lnTo>
                      <a:pt x="292" y="1381"/>
                    </a:lnTo>
                    <a:lnTo>
                      <a:pt x="328" y="1411"/>
                    </a:lnTo>
                    <a:lnTo>
                      <a:pt x="343" y="1417"/>
                    </a:lnTo>
                    <a:lnTo>
                      <a:pt x="361" y="1423"/>
                    </a:lnTo>
                    <a:lnTo>
                      <a:pt x="320" y="1392"/>
                    </a:lnTo>
                    <a:lnTo>
                      <a:pt x="284" y="1360"/>
                    </a:lnTo>
                    <a:lnTo>
                      <a:pt x="249" y="1325"/>
                    </a:lnTo>
                    <a:lnTo>
                      <a:pt x="215" y="1289"/>
                    </a:lnTo>
                    <a:lnTo>
                      <a:pt x="184" y="1250"/>
                    </a:lnTo>
                    <a:lnTo>
                      <a:pt x="155" y="1210"/>
                    </a:lnTo>
                    <a:lnTo>
                      <a:pt x="128" y="1168"/>
                    </a:lnTo>
                    <a:lnTo>
                      <a:pt x="105" y="1123"/>
                    </a:lnTo>
                    <a:lnTo>
                      <a:pt x="84" y="1077"/>
                    </a:lnTo>
                    <a:lnTo>
                      <a:pt x="65" y="1031"/>
                    </a:lnTo>
                    <a:lnTo>
                      <a:pt x="48" y="983"/>
                    </a:lnTo>
                    <a:lnTo>
                      <a:pt x="34" y="935"/>
                    </a:lnTo>
                    <a:lnTo>
                      <a:pt x="23" y="885"/>
                    </a:lnTo>
                    <a:lnTo>
                      <a:pt x="15" y="834"/>
                    </a:lnTo>
                    <a:lnTo>
                      <a:pt x="11" y="782"/>
                    </a:lnTo>
                    <a:lnTo>
                      <a:pt x="9" y="728"/>
                    </a:lnTo>
                    <a:lnTo>
                      <a:pt x="11" y="678"/>
                    </a:lnTo>
                    <a:lnTo>
                      <a:pt x="15" y="630"/>
                    </a:lnTo>
                    <a:lnTo>
                      <a:pt x="23" y="580"/>
                    </a:lnTo>
                    <a:lnTo>
                      <a:pt x="31" y="534"/>
                    </a:lnTo>
                    <a:lnTo>
                      <a:pt x="44" y="488"/>
                    </a:lnTo>
                    <a:lnTo>
                      <a:pt x="57" y="442"/>
                    </a:lnTo>
                    <a:lnTo>
                      <a:pt x="75" y="398"/>
                    </a:lnTo>
                    <a:lnTo>
                      <a:pt x="94" y="356"/>
                    </a:lnTo>
                    <a:lnTo>
                      <a:pt x="115" y="313"/>
                    </a:lnTo>
                    <a:lnTo>
                      <a:pt x="138" y="273"/>
                    </a:lnTo>
                    <a:lnTo>
                      <a:pt x="165" y="235"/>
                    </a:lnTo>
                    <a:lnTo>
                      <a:pt x="192" y="196"/>
                    </a:lnTo>
                    <a:lnTo>
                      <a:pt x="223" y="162"/>
                    </a:lnTo>
                    <a:lnTo>
                      <a:pt x="253" y="127"/>
                    </a:lnTo>
                    <a:lnTo>
                      <a:pt x="286" y="95"/>
                    </a:lnTo>
                    <a:lnTo>
                      <a:pt x="320" y="64"/>
                    </a:lnTo>
                    <a:lnTo>
                      <a:pt x="299" y="75"/>
                    </a:lnTo>
                    <a:lnTo>
                      <a:pt x="278" y="87"/>
                    </a:lnTo>
                    <a:close/>
                  </a:path>
                </a:pathLst>
              </a:custGeom>
              <a:solidFill>
                <a:srgbClr val="F1A0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67" name="Freeform 583">
                <a:extLst>
                  <a:ext uri="{FF2B5EF4-FFF2-40B4-BE49-F238E27FC236}">
                    <a16:creationId xmlns:a16="http://schemas.microsoft.com/office/drawing/2014/main" id="{9A128693-EF7C-483D-A351-25D6138E87D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1" y="1855"/>
                <a:ext cx="1740" cy="1432"/>
              </a:xfrm>
              <a:custGeom>
                <a:avLst/>
                <a:gdLst>
                  <a:gd name="T0" fmla="*/ 1733 w 1740"/>
                  <a:gd name="T1" fmla="*/ 620 h 1432"/>
                  <a:gd name="T2" fmla="*/ 1696 w 1740"/>
                  <a:gd name="T3" fmla="*/ 460 h 1432"/>
                  <a:gd name="T4" fmla="*/ 1633 w 1740"/>
                  <a:gd name="T5" fmla="*/ 314 h 1432"/>
                  <a:gd name="T6" fmla="*/ 1545 w 1740"/>
                  <a:gd name="T7" fmla="*/ 184 h 1432"/>
                  <a:gd name="T8" fmla="*/ 1435 w 1740"/>
                  <a:gd name="T9" fmla="*/ 71 h 1432"/>
                  <a:gd name="T10" fmla="*/ 1335 w 1740"/>
                  <a:gd name="T11" fmla="*/ 3 h 1432"/>
                  <a:gd name="T12" fmla="*/ 1408 w 1740"/>
                  <a:gd name="T13" fmla="*/ 61 h 1432"/>
                  <a:gd name="T14" fmla="*/ 1523 w 1740"/>
                  <a:gd name="T15" fmla="*/ 174 h 1432"/>
                  <a:gd name="T16" fmla="*/ 1617 w 1740"/>
                  <a:gd name="T17" fmla="*/ 305 h 1432"/>
                  <a:gd name="T18" fmla="*/ 1685 w 1740"/>
                  <a:gd name="T19" fmla="*/ 455 h 1432"/>
                  <a:gd name="T20" fmla="*/ 1721 w 1740"/>
                  <a:gd name="T21" fmla="*/ 618 h 1432"/>
                  <a:gd name="T22" fmla="*/ 1729 w 1740"/>
                  <a:gd name="T23" fmla="*/ 775 h 1432"/>
                  <a:gd name="T24" fmla="*/ 1711 w 1740"/>
                  <a:gd name="T25" fmla="*/ 906 h 1432"/>
                  <a:gd name="T26" fmla="*/ 1677 w 1740"/>
                  <a:gd name="T27" fmla="*/ 1029 h 1432"/>
                  <a:gd name="T28" fmla="*/ 1623 w 1740"/>
                  <a:gd name="T29" fmla="*/ 1144 h 1432"/>
                  <a:gd name="T30" fmla="*/ 1556 w 1740"/>
                  <a:gd name="T31" fmla="*/ 1249 h 1432"/>
                  <a:gd name="T32" fmla="*/ 1474 w 1740"/>
                  <a:gd name="T33" fmla="*/ 1343 h 1432"/>
                  <a:gd name="T34" fmla="*/ 1531 w 1740"/>
                  <a:gd name="T35" fmla="*/ 1295 h 1432"/>
                  <a:gd name="T36" fmla="*/ 1604 w 1740"/>
                  <a:gd name="T37" fmla="*/ 1199 h 1432"/>
                  <a:gd name="T38" fmla="*/ 1662 w 1740"/>
                  <a:gd name="T39" fmla="*/ 1092 h 1432"/>
                  <a:gd name="T40" fmla="*/ 1704 w 1740"/>
                  <a:gd name="T41" fmla="*/ 979 h 1432"/>
                  <a:gd name="T42" fmla="*/ 1731 w 1740"/>
                  <a:gd name="T43" fmla="*/ 858 h 1432"/>
                  <a:gd name="T44" fmla="*/ 1740 w 1740"/>
                  <a:gd name="T45" fmla="*/ 731 h 1432"/>
                  <a:gd name="T46" fmla="*/ 230 w 1740"/>
                  <a:gd name="T47" fmla="*/ 142 h 1432"/>
                  <a:gd name="T48" fmla="*/ 147 w 1740"/>
                  <a:gd name="T49" fmla="*/ 247 h 1432"/>
                  <a:gd name="T50" fmla="*/ 80 w 1740"/>
                  <a:gd name="T51" fmla="*/ 366 h 1432"/>
                  <a:gd name="T52" fmla="*/ 32 w 1740"/>
                  <a:gd name="T53" fmla="*/ 497 h 1432"/>
                  <a:gd name="T54" fmla="*/ 5 w 1740"/>
                  <a:gd name="T55" fmla="*/ 635 h 1432"/>
                  <a:gd name="T56" fmla="*/ 2 w 1740"/>
                  <a:gd name="T57" fmla="*/ 783 h 1432"/>
                  <a:gd name="T58" fmla="*/ 25 w 1740"/>
                  <a:gd name="T59" fmla="*/ 934 h 1432"/>
                  <a:gd name="T60" fmla="*/ 73 w 1740"/>
                  <a:gd name="T61" fmla="*/ 1077 h 1432"/>
                  <a:gd name="T62" fmla="*/ 142 w 1740"/>
                  <a:gd name="T63" fmla="*/ 1207 h 1432"/>
                  <a:gd name="T64" fmla="*/ 232 w 1740"/>
                  <a:gd name="T65" fmla="*/ 1322 h 1432"/>
                  <a:gd name="T66" fmla="*/ 339 w 1740"/>
                  <a:gd name="T67" fmla="*/ 1420 h 1432"/>
                  <a:gd name="T68" fmla="*/ 332 w 1740"/>
                  <a:gd name="T69" fmla="*/ 1401 h 1432"/>
                  <a:gd name="T70" fmla="*/ 224 w 1740"/>
                  <a:gd name="T71" fmla="*/ 1297 h 1432"/>
                  <a:gd name="T72" fmla="*/ 134 w 1740"/>
                  <a:gd name="T73" fmla="*/ 1176 h 1432"/>
                  <a:gd name="T74" fmla="*/ 67 w 1740"/>
                  <a:gd name="T75" fmla="*/ 1038 h 1432"/>
                  <a:gd name="T76" fmla="*/ 25 w 1740"/>
                  <a:gd name="T77" fmla="*/ 890 h 1432"/>
                  <a:gd name="T78" fmla="*/ 11 w 1740"/>
                  <a:gd name="T79" fmla="*/ 731 h 1432"/>
                  <a:gd name="T80" fmla="*/ 25 w 1740"/>
                  <a:gd name="T81" fmla="*/ 581 h 1432"/>
                  <a:gd name="T82" fmla="*/ 61 w 1740"/>
                  <a:gd name="T83" fmla="*/ 439 h 1432"/>
                  <a:gd name="T84" fmla="*/ 123 w 1740"/>
                  <a:gd name="T85" fmla="*/ 307 h 1432"/>
                  <a:gd name="T86" fmla="*/ 203 w 1740"/>
                  <a:gd name="T87" fmla="*/ 190 h 1432"/>
                  <a:gd name="T88" fmla="*/ 301 w 1740"/>
                  <a:gd name="T89" fmla="*/ 86 h 1432"/>
                  <a:gd name="T90" fmla="*/ 295 w 1740"/>
                  <a:gd name="T91" fmla="*/ 78 h 143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740"/>
                  <a:gd name="T139" fmla="*/ 0 h 1432"/>
                  <a:gd name="T140" fmla="*/ 1740 w 1740"/>
                  <a:gd name="T141" fmla="*/ 1432 h 143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740" h="1432">
                    <a:moveTo>
                      <a:pt x="1740" y="731"/>
                    </a:moveTo>
                    <a:lnTo>
                      <a:pt x="1738" y="675"/>
                    </a:lnTo>
                    <a:lnTo>
                      <a:pt x="1733" y="620"/>
                    </a:lnTo>
                    <a:lnTo>
                      <a:pt x="1723" y="566"/>
                    </a:lnTo>
                    <a:lnTo>
                      <a:pt x="1711" y="512"/>
                    </a:lnTo>
                    <a:lnTo>
                      <a:pt x="1696" y="460"/>
                    </a:lnTo>
                    <a:lnTo>
                      <a:pt x="1679" y="410"/>
                    </a:lnTo>
                    <a:lnTo>
                      <a:pt x="1658" y="361"/>
                    </a:lnTo>
                    <a:lnTo>
                      <a:pt x="1633" y="314"/>
                    </a:lnTo>
                    <a:lnTo>
                      <a:pt x="1606" y="268"/>
                    </a:lnTo>
                    <a:lnTo>
                      <a:pt x="1577" y="224"/>
                    </a:lnTo>
                    <a:lnTo>
                      <a:pt x="1545" y="184"/>
                    </a:lnTo>
                    <a:lnTo>
                      <a:pt x="1512" y="144"/>
                    </a:lnTo>
                    <a:lnTo>
                      <a:pt x="1474" y="105"/>
                    </a:lnTo>
                    <a:lnTo>
                      <a:pt x="1435" y="71"/>
                    </a:lnTo>
                    <a:lnTo>
                      <a:pt x="1395" y="38"/>
                    </a:lnTo>
                    <a:lnTo>
                      <a:pt x="1353" y="7"/>
                    </a:lnTo>
                    <a:lnTo>
                      <a:pt x="1335" y="3"/>
                    </a:lnTo>
                    <a:lnTo>
                      <a:pt x="1320" y="0"/>
                    </a:lnTo>
                    <a:lnTo>
                      <a:pt x="1366" y="28"/>
                    </a:lnTo>
                    <a:lnTo>
                      <a:pt x="1408" y="61"/>
                    </a:lnTo>
                    <a:lnTo>
                      <a:pt x="1449" y="96"/>
                    </a:lnTo>
                    <a:lnTo>
                      <a:pt x="1487" y="134"/>
                    </a:lnTo>
                    <a:lnTo>
                      <a:pt x="1523" y="174"/>
                    </a:lnTo>
                    <a:lnTo>
                      <a:pt x="1558" y="217"/>
                    </a:lnTo>
                    <a:lnTo>
                      <a:pt x="1589" y="259"/>
                    </a:lnTo>
                    <a:lnTo>
                      <a:pt x="1617" y="305"/>
                    </a:lnTo>
                    <a:lnTo>
                      <a:pt x="1642" y="353"/>
                    </a:lnTo>
                    <a:lnTo>
                      <a:pt x="1665" y="403"/>
                    </a:lnTo>
                    <a:lnTo>
                      <a:pt x="1685" y="455"/>
                    </a:lnTo>
                    <a:lnTo>
                      <a:pt x="1700" y="508"/>
                    </a:lnTo>
                    <a:lnTo>
                      <a:pt x="1713" y="562"/>
                    </a:lnTo>
                    <a:lnTo>
                      <a:pt x="1721" y="618"/>
                    </a:lnTo>
                    <a:lnTo>
                      <a:pt x="1727" y="673"/>
                    </a:lnTo>
                    <a:lnTo>
                      <a:pt x="1729" y="731"/>
                    </a:lnTo>
                    <a:lnTo>
                      <a:pt x="1729" y="775"/>
                    </a:lnTo>
                    <a:lnTo>
                      <a:pt x="1725" y="819"/>
                    </a:lnTo>
                    <a:lnTo>
                      <a:pt x="1719" y="863"/>
                    </a:lnTo>
                    <a:lnTo>
                      <a:pt x="1711" y="906"/>
                    </a:lnTo>
                    <a:lnTo>
                      <a:pt x="1702" y="948"/>
                    </a:lnTo>
                    <a:lnTo>
                      <a:pt x="1690" y="988"/>
                    </a:lnTo>
                    <a:lnTo>
                      <a:pt x="1677" y="1029"/>
                    </a:lnTo>
                    <a:lnTo>
                      <a:pt x="1660" y="1069"/>
                    </a:lnTo>
                    <a:lnTo>
                      <a:pt x="1642" y="1107"/>
                    </a:lnTo>
                    <a:lnTo>
                      <a:pt x="1623" y="1144"/>
                    </a:lnTo>
                    <a:lnTo>
                      <a:pt x="1602" y="1180"/>
                    </a:lnTo>
                    <a:lnTo>
                      <a:pt x="1579" y="1215"/>
                    </a:lnTo>
                    <a:lnTo>
                      <a:pt x="1556" y="1249"/>
                    </a:lnTo>
                    <a:lnTo>
                      <a:pt x="1529" y="1282"/>
                    </a:lnTo>
                    <a:lnTo>
                      <a:pt x="1502" y="1313"/>
                    </a:lnTo>
                    <a:lnTo>
                      <a:pt x="1474" y="1343"/>
                    </a:lnTo>
                    <a:lnTo>
                      <a:pt x="1489" y="1334"/>
                    </a:lnTo>
                    <a:lnTo>
                      <a:pt x="1506" y="1324"/>
                    </a:lnTo>
                    <a:lnTo>
                      <a:pt x="1531" y="1295"/>
                    </a:lnTo>
                    <a:lnTo>
                      <a:pt x="1558" y="1265"/>
                    </a:lnTo>
                    <a:lnTo>
                      <a:pt x="1581" y="1232"/>
                    </a:lnTo>
                    <a:lnTo>
                      <a:pt x="1604" y="1199"/>
                    </a:lnTo>
                    <a:lnTo>
                      <a:pt x="1623" y="1165"/>
                    </a:lnTo>
                    <a:lnTo>
                      <a:pt x="1642" y="1128"/>
                    </a:lnTo>
                    <a:lnTo>
                      <a:pt x="1662" y="1092"/>
                    </a:lnTo>
                    <a:lnTo>
                      <a:pt x="1677" y="1055"/>
                    </a:lnTo>
                    <a:lnTo>
                      <a:pt x="1690" y="1017"/>
                    </a:lnTo>
                    <a:lnTo>
                      <a:pt x="1704" y="979"/>
                    </a:lnTo>
                    <a:lnTo>
                      <a:pt x="1715" y="938"/>
                    </a:lnTo>
                    <a:lnTo>
                      <a:pt x="1723" y="898"/>
                    </a:lnTo>
                    <a:lnTo>
                      <a:pt x="1731" y="858"/>
                    </a:lnTo>
                    <a:lnTo>
                      <a:pt x="1736" y="815"/>
                    </a:lnTo>
                    <a:lnTo>
                      <a:pt x="1738" y="773"/>
                    </a:lnTo>
                    <a:lnTo>
                      <a:pt x="1740" y="731"/>
                    </a:lnTo>
                    <a:close/>
                    <a:moveTo>
                      <a:pt x="295" y="78"/>
                    </a:moveTo>
                    <a:lnTo>
                      <a:pt x="263" y="109"/>
                    </a:lnTo>
                    <a:lnTo>
                      <a:pt x="230" y="142"/>
                    </a:lnTo>
                    <a:lnTo>
                      <a:pt x="201" y="176"/>
                    </a:lnTo>
                    <a:lnTo>
                      <a:pt x="172" y="211"/>
                    </a:lnTo>
                    <a:lnTo>
                      <a:pt x="147" y="247"/>
                    </a:lnTo>
                    <a:lnTo>
                      <a:pt x="123" y="286"/>
                    </a:lnTo>
                    <a:lnTo>
                      <a:pt x="100" y="326"/>
                    </a:lnTo>
                    <a:lnTo>
                      <a:pt x="80" y="366"/>
                    </a:lnTo>
                    <a:lnTo>
                      <a:pt x="61" y="409"/>
                    </a:lnTo>
                    <a:lnTo>
                      <a:pt x="46" y="453"/>
                    </a:lnTo>
                    <a:lnTo>
                      <a:pt x="32" y="497"/>
                    </a:lnTo>
                    <a:lnTo>
                      <a:pt x="21" y="541"/>
                    </a:lnTo>
                    <a:lnTo>
                      <a:pt x="11" y="587"/>
                    </a:lnTo>
                    <a:lnTo>
                      <a:pt x="5" y="635"/>
                    </a:lnTo>
                    <a:lnTo>
                      <a:pt x="2" y="683"/>
                    </a:lnTo>
                    <a:lnTo>
                      <a:pt x="0" y="731"/>
                    </a:lnTo>
                    <a:lnTo>
                      <a:pt x="2" y="783"/>
                    </a:lnTo>
                    <a:lnTo>
                      <a:pt x="7" y="835"/>
                    </a:lnTo>
                    <a:lnTo>
                      <a:pt x="13" y="885"/>
                    </a:lnTo>
                    <a:lnTo>
                      <a:pt x="25" y="934"/>
                    </a:lnTo>
                    <a:lnTo>
                      <a:pt x="38" y="982"/>
                    </a:lnTo>
                    <a:lnTo>
                      <a:pt x="53" y="1030"/>
                    </a:lnTo>
                    <a:lnTo>
                      <a:pt x="73" y="1077"/>
                    </a:lnTo>
                    <a:lnTo>
                      <a:pt x="92" y="1121"/>
                    </a:lnTo>
                    <a:lnTo>
                      <a:pt x="117" y="1165"/>
                    </a:lnTo>
                    <a:lnTo>
                      <a:pt x="142" y="1207"/>
                    </a:lnTo>
                    <a:lnTo>
                      <a:pt x="171" y="1247"/>
                    </a:lnTo>
                    <a:lnTo>
                      <a:pt x="199" y="1286"/>
                    </a:lnTo>
                    <a:lnTo>
                      <a:pt x="232" y="1322"/>
                    </a:lnTo>
                    <a:lnTo>
                      <a:pt x="266" y="1357"/>
                    </a:lnTo>
                    <a:lnTo>
                      <a:pt x="303" y="1389"/>
                    </a:lnTo>
                    <a:lnTo>
                      <a:pt x="339" y="1420"/>
                    </a:lnTo>
                    <a:lnTo>
                      <a:pt x="357" y="1426"/>
                    </a:lnTo>
                    <a:lnTo>
                      <a:pt x="372" y="1432"/>
                    </a:lnTo>
                    <a:lnTo>
                      <a:pt x="332" y="1401"/>
                    </a:lnTo>
                    <a:lnTo>
                      <a:pt x="295" y="1368"/>
                    </a:lnTo>
                    <a:lnTo>
                      <a:pt x="259" y="1334"/>
                    </a:lnTo>
                    <a:lnTo>
                      <a:pt x="224" y="1297"/>
                    </a:lnTo>
                    <a:lnTo>
                      <a:pt x="192" y="1259"/>
                    </a:lnTo>
                    <a:lnTo>
                      <a:pt x="163" y="1219"/>
                    </a:lnTo>
                    <a:lnTo>
                      <a:pt x="134" y="1176"/>
                    </a:lnTo>
                    <a:lnTo>
                      <a:pt x="109" y="1132"/>
                    </a:lnTo>
                    <a:lnTo>
                      <a:pt x="88" y="1086"/>
                    </a:lnTo>
                    <a:lnTo>
                      <a:pt x="67" y="1038"/>
                    </a:lnTo>
                    <a:lnTo>
                      <a:pt x="50" y="990"/>
                    </a:lnTo>
                    <a:lnTo>
                      <a:pt x="36" y="940"/>
                    </a:lnTo>
                    <a:lnTo>
                      <a:pt x="25" y="890"/>
                    </a:lnTo>
                    <a:lnTo>
                      <a:pt x="17" y="838"/>
                    </a:lnTo>
                    <a:lnTo>
                      <a:pt x="13" y="785"/>
                    </a:lnTo>
                    <a:lnTo>
                      <a:pt x="11" y="731"/>
                    </a:lnTo>
                    <a:lnTo>
                      <a:pt x="11" y="679"/>
                    </a:lnTo>
                    <a:lnTo>
                      <a:pt x="17" y="629"/>
                    </a:lnTo>
                    <a:lnTo>
                      <a:pt x="25" y="581"/>
                    </a:lnTo>
                    <a:lnTo>
                      <a:pt x="34" y="531"/>
                    </a:lnTo>
                    <a:lnTo>
                      <a:pt x="46" y="485"/>
                    </a:lnTo>
                    <a:lnTo>
                      <a:pt x="61" y="439"/>
                    </a:lnTo>
                    <a:lnTo>
                      <a:pt x="80" y="393"/>
                    </a:lnTo>
                    <a:lnTo>
                      <a:pt x="100" y="349"/>
                    </a:lnTo>
                    <a:lnTo>
                      <a:pt x="123" y="307"/>
                    </a:lnTo>
                    <a:lnTo>
                      <a:pt x="147" y="266"/>
                    </a:lnTo>
                    <a:lnTo>
                      <a:pt x="174" y="226"/>
                    </a:lnTo>
                    <a:lnTo>
                      <a:pt x="203" y="190"/>
                    </a:lnTo>
                    <a:lnTo>
                      <a:pt x="234" y="153"/>
                    </a:lnTo>
                    <a:lnTo>
                      <a:pt x="266" y="119"/>
                    </a:lnTo>
                    <a:lnTo>
                      <a:pt x="301" y="86"/>
                    </a:lnTo>
                    <a:lnTo>
                      <a:pt x="339" y="55"/>
                    </a:lnTo>
                    <a:lnTo>
                      <a:pt x="316" y="67"/>
                    </a:lnTo>
                    <a:lnTo>
                      <a:pt x="295" y="78"/>
                    </a:lnTo>
                    <a:close/>
                  </a:path>
                </a:pathLst>
              </a:custGeom>
              <a:solidFill>
                <a:srgbClr val="F1A0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68" name="Freeform 584">
                <a:extLst>
                  <a:ext uri="{FF2B5EF4-FFF2-40B4-BE49-F238E27FC236}">
                    <a16:creationId xmlns:a16="http://schemas.microsoft.com/office/drawing/2014/main" id="{CF0F8F63-045E-4946-9D7B-81099F64E5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6" y="1851"/>
                <a:ext cx="1730" cy="1441"/>
              </a:xfrm>
              <a:custGeom>
                <a:avLst/>
                <a:gdLst>
                  <a:gd name="T0" fmla="*/ 1722 w 1730"/>
                  <a:gd name="T1" fmla="*/ 622 h 1441"/>
                  <a:gd name="T2" fmla="*/ 1685 w 1730"/>
                  <a:gd name="T3" fmla="*/ 462 h 1441"/>
                  <a:gd name="T4" fmla="*/ 1620 w 1730"/>
                  <a:gd name="T5" fmla="*/ 315 h 1441"/>
                  <a:gd name="T6" fmla="*/ 1530 w 1730"/>
                  <a:gd name="T7" fmla="*/ 182 h 1441"/>
                  <a:gd name="T8" fmla="*/ 1417 w 1730"/>
                  <a:gd name="T9" fmla="*/ 71 h 1441"/>
                  <a:gd name="T10" fmla="*/ 1315 w 1730"/>
                  <a:gd name="T11" fmla="*/ 4 h 1441"/>
                  <a:gd name="T12" fmla="*/ 1390 w 1730"/>
                  <a:gd name="T13" fmla="*/ 61 h 1441"/>
                  <a:gd name="T14" fmla="*/ 1509 w 1730"/>
                  <a:gd name="T15" fmla="*/ 173 h 1441"/>
                  <a:gd name="T16" fmla="*/ 1603 w 1730"/>
                  <a:gd name="T17" fmla="*/ 305 h 1441"/>
                  <a:gd name="T18" fmla="*/ 1672 w 1730"/>
                  <a:gd name="T19" fmla="*/ 455 h 1441"/>
                  <a:gd name="T20" fmla="*/ 1712 w 1730"/>
                  <a:gd name="T21" fmla="*/ 620 h 1441"/>
                  <a:gd name="T22" fmla="*/ 1718 w 1730"/>
                  <a:gd name="T23" fmla="*/ 706 h 1441"/>
                  <a:gd name="T24" fmla="*/ 1714 w 1730"/>
                  <a:gd name="T25" fmla="*/ 825 h 1441"/>
                  <a:gd name="T26" fmla="*/ 1691 w 1730"/>
                  <a:gd name="T27" fmla="*/ 956 h 1441"/>
                  <a:gd name="T28" fmla="*/ 1647 w 1730"/>
                  <a:gd name="T29" fmla="*/ 1079 h 1441"/>
                  <a:gd name="T30" fmla="*/ 1586 w 1730"/>
                  <a:gd name="T31" fmla="*/ 1192 h 1441"/>
                  <a:gd name="T32" fmla="*/ 1511 w 1730"/>
                  <a:gd name="T33" fmla="*/ 1296 h 1441"/>
                  <a:gd name="T34" fmla="*/ 1451 w 1730"/>
                  <a:gd name="T35" fmla="*/ 1357 h 1441"/>
                  <a:gd name="T36" fmla="*/ 1484 w 1730"/>
                  <a:gd name="T37" fmla="*/ 1338 h 1441"/>
                  <a:gd name="T38" fmla="*/ 1563 w 1730"/>
                  <a:gd name="T39" fmla="*/ 1244 h 1441"/>
                  <a:gd name="T40" fmla="*/ 1628 w 1730"/>
                  <a:gd name="T41" fmla="*/ 1140 h 1441"/>
                  <a:gd name="T42" fmla="*/ 1680 w 1730"/>
                  <a:gd name="T43" fmla="*/ 1027 h 1441"/>
                  <a:gd name="T44" fmla="*/ 1712 w 1730"/>
                  <a:gd name="T45" fmla="*/ 906 h 1441"/>
                  <a:gd name="T46" fmla="*/ 1728 w 1730"/>
                  <a:gd name="T47" fmla="*/ 779 h 1441"/>
                  <a:gd name="T48" fmla="*/ 277 w 1730"/>
                  <a:gd name="T49" fmla="*/ 102 h 1441"/>
                  <a:gd name="T50" fmla="*/ 183 w 1730"/>
                  <a:gd name="T51" fmla="*/ 203 h 1441"/>
                  <a:gd name="T52" fmla="*/ 106 w 1730"/>
                  <a:gd name="T53" fmla="*/ 320 h 1441"/>
                  <a:gd name="T54" fmla="*/ 48 w 1730"/>
                  <a:gd name="T55" fmla="*/ 449 h 1441"/>
                  <a:gd name="T56" fmla="*/ 14 w 1730"/>
                  <a:gd name="T57" fmla="*/ 587 h 1441"/>
                  <a:gd name="T58" fmla="*/ 0 w 1730"/>
                  <a:gd name="T59" fmla="*/ 735 h 1441"/>
                  <a:gd name="T60" fmla="*/ 14 w 1730"/>
                  <a:gd name="T61" fmla="*/ 892 h 1441"/>
                  <a:gd name="T62" fmla="*/ 56 w 1730"/>
                  <a:gd name="T63" fmla="*/ 1038 h 1441"/>
                  <a:gd name="T64" fmla="*/ 119 w 1730"/>
                  <a:gd name="T65" fmla="*/ 1175 h 1441"/>
                  <a:gd name="T66" fmla="*/ 206 w 1730"/>
                  <a:gd name="T67" fmla="*/ 1296 h 1441"/>
                  <a:gd name="T68" fmla="*/ 311 w 1730"/>
                  <a:gd name="T69" fmla="*/ 1399 h 1441"/>
                  <a:gd name="T70" fmla="*/ 386 w 1730"/>
                  <a:gd name="T71" fmla="*/ 1441 h 1441"/>
                  <a:gd name="T72" fmla="*/ 267 w 1730"/>
                  <a:gd name="T73" fmla="*/ 1345 h 1441"/>
                  <a:gd name="T74" fmla="*/ 167 w 1730"/>
                  <a:gd name="T75" fmla="*/ 1228 h 1441"/>
                  <a:gd name="T76" fmla="*/ 91 w 1730"/>
                  <a:gd name="T77" fmla="*/ 1096 h 1441"/>
                  <a:gd name="T78" fmla="*/ 37 w 1730"/>
                  <a:gd name="T79" fmla="*/ 948 h 1441"/>
                  <a:gd name="T80" fmla="*/ 12 w 1730"/>
                  <a:gd name="T81" fmla="*/ 789 h 1441"/>
                  <a:gd name="T82" fmla="*/ 18 w 1730"/>
                  <a:gd name="T83" fmla="*/ 631 h 1441"/>
                  <a:gd name="T84" fmla="*/ 48 w 1730"/>
                  <a:gd name="T85" fmla="*/ 484 h 1441"/>
                  <a:gd name="T86" fmla="*/ 104 w 1730"/>
                  <a:gd name="T87" fmla="*/ 345 h 1441"/>
                  <a:gd name="T88" fmla="*/ 183 w 1730"/>
                  <a:gd name="T89" fmla="*/ 222 h 1441"/>
                  <a:gd name="T90" fmla="*/ 279 w 1730"/>
                  <a:gd name="T91" fmla="*/ 113 h 1441"/>
                  <a:gd name="T92" fmla="*/ 332 w 1730"/>
                  <a:gd name="T93" fmla="*/ 59 h 1441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730"/>
                  <a:gd name="T142" fmla="*/ 0 h 1441"/>
                  <a:gd name="T143" fmla="*/ 1730 w 1730"/>
                  <a:gd name="T144" fmla="*/ 1441 h 1441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730" h="1441">
                    <a:moveTo>
                      <a:pt x="1730" y="735"/>
                    </a:moveTo>
                    <a:lnTo>
                      <a:pt x="1728" y="677"/>
                    </a:lnTo>
                    <a:lnTo>
                      <a:pt x="1722" y="622"/>
                    </a:lnTo>
                    <a:lnTo>
                      <a:pt x="1714" y="568"/>
                    </a:lnTo>
                    <a:lnTo>
                      <a:pt x="1701" y="514"/>
                    </a:lnTo>
                    <a:lnTo>
                      <a:pt x="1685" y="462"/>
                    </a:lnTo>
                    <a:lnTo>
                      <a:pt x="1666" y="411"/>
                    </a:lnTo>
                    <a:lnTo>
                      <a:pt x="1645" y="361"/>
                    </a:lnTo>
                    <a:lnTo>
                      <a:pt x="1620" y="315"/>
                    </a:lnTo>
                    <a:lnTo>
                      <a:pt x="1593" y="269"/>
                    </a:lnTo>
                    <a:lnTo>
                      <a:pt x="1563" y="224"/>
                    </a:lnTo>
                    <a:lnTo>
                      <a:pt x="1530" y="182"/>
                    </a:lnTo>
                    <a:lnTo>
                      <a:pt x="1495" y="142"/>
                    </a:lnTo>
                    <a:lnTo>
                      <a:pt x="1457" y="105"/>
                    </a:lnTo>
                    <a:lnTo>
                      <a:pt x="1417" y="71"/>
                    </a:lnTo>
                    <a:lnTo>
                      <a:pt x="1374" y="36"/>
                    </a:lnTo>
                    <a:lnTo>
                      <a:pt x="1332" y="7"/>
                    </a:lnTo>
                    <a:lnTo>
                      <a:pt x="1315" y="4"/>
                    </a:lnTo>
                    <a:lnTo>
                      <a:pt x="1300" y="0"/>
                    </a:lnTo>
                    <a:lnTo>
                      <a:pt x="1346" y="29"/>
                    </a:lnTo>
                    <a:lnTo>
                      <a:pt x="1390" y="61"/>
                    </a:lnTo>
                    <a:lnTo>
                      <a:pt x="1432" y="96"/>
                    </a:lnTo>
                    <a:lnTo>
                      <a:pt x="1470" y="132"/>
                    </a:lnTo>
                    <a:lnTo>
                      <a:pt x="1509" y="173"/>
                    </a:lnTo>
                    <a:lnTo>
                      <a:pt x="1543" y="215"/>
                    </a:lnTo>
                    <a:lnTo>
                      <a:pt x="1574" y="259"/>
                    </a:lnTo>
                    <a:lnTo>
                      <a:pt x="1603" y="305"/>
                    </a:lnTo>
                    <a:lnTo>
                      <a:pt x="1630" y="353"/>
                    </a:lnTo>
                    <a:lnTo>
                      <a:pt x="1653" y="403"/>
                    </a:lnTo>
                    <a:lnTo>
                      <a:pt x="1672" y="455"/>
                    </a:lnTo>
                    <a:lnTo>
                      <a:pt x="1689" y="508"/>
                    </a:lnTo>
                    <a:lnTo>
                      <a:pt x="1703" y="564"/>
                    </a:lnTo>
                    <a:lnTo>
                      <a:pt x="1712" y="620"/>
                    </a:lnTo>
                    <a:lnTo>
                      <a:pt x="1714" y="649"/>
                    </a:lnTo>
                    <a:lnTo>
                      <a:pt x="1718" y="677"/>
                    </a:lnTo>
                    <a:lnTo>
                      <a:pt x="1718" y="706"/>
                    </a:lnTo>
                    <a:lnTo>
                      <a:pt x="1720" y="735"/>
                    </a:lnTo>
                    <a:lnTo>
                      <a:pt x="1718" y="781"/>
                    </a:lnTo>
                    <a:lnTo>
                      <a:pt x="1714" y="825"/>
                    </a:lnTo>
                    <a:lnTo>
                      <a:pt x="1708" y="869"/>
                    </a:lnTo>
                    <a:lnTo>
                      <a:pt x="1701" y="914"/>
                    </a:lnTo>
                    <a:lnTo>
                      <a:pt x="1691" y="956"/>
                    </a:lnTo>
                    <a:lnTo>
                      <a:pt x="1678" y="998"/>
                    </a:lnTo>
                    <a:lnTo>
                      <a:pt x="1664" y="1038"/>
                    </a:lnTo>
                    <a:lnTo>
                      <a:pt x="1647" y="1079"/>
                    </a:lnTo>
                    <a:lnTo>
                      <a:pt x="1628" y="1117"/>
                    </a:lnTo>
                    <a:lnTo>
                      <a:pt x="1609" y="1155"/>
                    </a:lnTo>
                    <a:lnTo>
                      <a:pt x="1586" y="1192"/>
                    </a:lnTo>
                    <a:lnTo>
                      <a:pt x="1563" y="1228"/>
                    </a:lnTo>
                    <a:lnTo>
                      <a:pt x="1538" y="1263"/>
                    </a:lnTo>
                    <a:lnTo>
                      <a:pt x="1511" y="1296"/>
                    </a:lnTo>
                    <a:lnTo>
                      <a:pt x="1482" y="1326"/>
                    </a:lnTo>
                    <a:lnTo>
                      <a:pt x="1451" y="1357"/>
                    </a:lnTo>
                    <a:lnTo>
                      <a:pt x="1469" y="1347"/>
                    </a:lnTo>
                    <a:lnTo>
                      <a:pt x="1484" y="1338"/>
                    </a:lnTo>
                    <a:lnTo>
                      <a:pt x="1513" y="1309"/>
                    </a:lnTo>
                    <a:lnTo>
                      <a:pt x="1538" y="1276"/>
                    </a:lnTo>
                    <a:lnTo>
                      <a:pt x="1563" y="1244"/>
                    </a:lnTo>
                    <a:lnTo>
                      <a:pt x="1588" y="1211"/>
                    </a:lnTo>
                    <a:lnTo>
                      <a:pt x="1609" y="1177"/>
                    </a:lnTo>
                    <a:lnTo>
                      <a:pt x="1628" y="1140"/>
                    </a:lnTo>
                    <a:lnTo>
                      <a:pt x="1647" y="1104"/>
                    </a:lnTo>
                    <a:lnTo>
                      <a:pt x="1664" y="1065"/>
                    </a:lnTo>
                    <a:lnTo>
                      <a:pt x="1680" y="1027"/>
                    </a:lnTo>
                    <a:lnTo>
                      <a:pt x="1691" y="988"/>
                    </a:lnTo>
                    <a:lnTo>
                      <a:pt x="1703" y="948"/>
                    </a:lnTo>
                    <a:lnTo>
                      <a:pt x="1712" y="906"/>
                    </a:lnTo>
                    <a:lnTo>
                      <a:pt x="1720" y="864"/>
                    </a:lnTo>
                    <a:lnTo>
                      <a:pt x="1726" y="821"/>
                    </a:lnTo>
                    <a:lnTo>
                      <a:pt x="1728" y="779"/>
                    </a:lnTo>
                    <a:lnTo>
                      <a:pt x="1730" y="735"/>
                    </a:lnTo>
                    <a:close/>
                    <a:moveTo>
                      <a:pt x="311" y="71"/>
                    </a:moveTo>
                    <a:lnTo>
                      <a:pt x="277" y="102"/>
                    </a:lnTo>
                    <a:lnTo>
                      <a:pt x="244" y="134"/>
                    </a:lnTo>
                    <a:lnTo>
                      <a:pt x="214" y="169"/>
                    </a:lnTo>
                    <a:lnTo>
                      <a:pt x="183" y="203"/>
                    </a:lnTo>
                    <a:lnTo>
                      <a:pt x="156" y="242"/>
                    </a:lnTo>
                    <a:lnTo>
                      <a:pt x="129" y="280"/>
                    </a:lnTo>
                    <a:lnTo>
                      <a:pt x="106" y="320"/>
                    </a:lnTo>
                    <a:lnTo>
                      <a:pt x="85" y="363"/>
                    </a:lnTo>
                    <a:lnTo>
                      <a:pt x="66" y="405"/>
                    </a:lnTo>
                    <a:lnTo>
                      <a:pt x="48" y="449"/>
                    </a:lnTo>
                    <a:lnTo>
                      <a:pt x="35" y="495"/>
                    </a:lnTo>
                    <a:lnTo>
                      <a:pt x="22" y="541"/>
                    </a:lnTo>
                    <a:lnTo>
                      <a:pt x="14" y="587"/>
                    </a:lnTo>
                    <a:lnTo>
                      <a:pt x="6" y="637"/>
                    </a:lnTo>
                    <a:lnTo>
                      <a:pt x="2" y="685"/>
                    </a:lnTo>
                    <a:lnTo>
                      <a:pt x="0" y="735"/>
                    </a:lnTo>
                    <a:lnTo>
                      <a:pt x="2" y="789"/>
                    </a:lnTo>
                    <a:lnTo>
                      <a:pt x="6" y="841"/>
                    </a:lnTo>
                    <a:lnTo>
                      <a:pt x="14" y="892"/>
                    </a:lnTo>
                    <a:lnTo>
                      <a:pt x="25" y="942"/>
                    </a:lnTo>
                    <a:lnTo>
                      <a:pt x="39" y="990"/>
                    </a:lnTo>
                    <a:lnTo>
                      <a:pt x="56" y="1038"/>
                    </a:lnTo>
                    <a:lnTo>
                      <a:pt x="75" y="1084"/>
                    </a:lnTo>
                    <a:lnTo>
                      <a:pt x="96" y="1130"/>
                    </a:lnTo>
                    <a:lnTo>
                      <a:pt x="119" y="1175"/>
                    </a:lnTo>
                    <a:lnTo>
                      <a:pt x="146" y="1217"/>
                    </a:lnTo>
                    <a:lnTo>
                      <a:pt x="175" y="1257"/>
                    </a:lnTo>
                    <a:lnTo>
                      <a:pt x="206" y="1296"/>
                    </a:lnTo>
                    <a:lnTo>
                      <a:pt x="240" y="1332"/>
                    </a:lnTo>
                    <a:lnTo>
                      <a:pt x="275" y="1367"/>
                    </a:lnTo>
                    <a:lnTo>
                      <a:pt x="311" y="1399"/>
                    </a:lnTo>
                    <a:lnTo>
                      <a:pt x="352" y="1430"/>
                    </a:lnTo>
                    <a:lnTo>
                      <a:pt x="369" y="1436"/>
                    </a:lnTo>
                    <a:lnTo>
                      <a:pt x="386" y="1441"/>
                    </a:lnTo>
                    <a:lnTo>
                      <a:pt x="344" y="1413"/>
                    </a:lnTo>
                    <a:lnTo>
                      <a:pt x="304" y="1380"/>
                    </a:lnTo>
                    <a:lnTo>
                      <a:pt x="267" y="1345"/>
                    </a:lnTo>
                    <a:lnTo>
                      <a:pt x="231" y="1307"/>
                    </a:lnTo>
                    <a:lnTo>
                      <a:pt x="198" y="1269"/>
                    </a:lnTo>
                    <a:lnTo>
                      <a:pt x="167" y="1228"/>
                    </a:lnTo>
                    <a:lnTo>
                      <a:pt x="139" y="1186"/>
                    </a:lnTo>
                    <a:lnTo>
                      <a:pt x="114" y="1142"/>
                    </a:lnTo>
                    <a:lnTo>
                      <a:pt x="91" y="1096"/>
                    </a:lnTo>
                    <a:lnTo>
                      <a:pt x="70" y="1048"/>
                    </a:lnTo>
                    <a:lnTo>
                      <a:pt x="52" y="998"/>
                    </a:lnTo>
                    <a:lnTo>
                      <a:pt x="37" y="948"/>
                    </a:lnTo>
                    <a:lnTo>
                      <a:pt x="25" y="896"/>
                    </a:lnTo>
                    <a:lnTo>
                      <a:pt x="18" y="844"/>
                    </a:lnTo>
                    <a:lnTo>
                      <a:pt x="12" y="789"/>
                    </a:lnTo>
                    <a:lnTo>
                      <a:pt x="10" y="735"/>
                    </a:lnTo>
                    <a:lnTo>
                      <a:pt x="12" y="683"/>
                    </a:lnTo>
                    <a:lnTo>
                      <a:pt x="18" y="631"/>
                    </a:lnTo>
                    <a:lnTo>
                      <a:pt x="25" y="581"/>
                    </a:lnTo>
                    <a:lnTo>
                      <a:pt x="35" y="532"/>
                    </a:lnTo>
                    <a:lnTo>
                      <a:pt x="48" y="484"/>
                    </a:lnTo>
                    <a:lnTo>
                      <a:pt x="64" y="436"/>
                    </a:lnTo>
                    <a:lnTo>
                      <a:pt x="83" y="391"/>
                    </a:lnTo>
                    <a:lnTo>
                      <a:pt x="104" y="345"/>
                    </a:lnTo>
                    <a:lnTo>
                      <a:pt x="127" y="303"/>
                    </a:lnTo>
                    <a:lnTo>
                      <a:pt x="154" y="261"/>
                    </a:lnTo>
                    <a:lnTo>
                      <a:pt x="183" y="222"/>
                    </a:lnTo>
                    <a:lnTo>
                      <a:pt x="212" y="184"/>
                    </a:lnTo>
                    <a:lnTo>
                      <a:pt x="244" y="148"/>
                    </a:lnTo>
                    <a:lnTo>
                      <a:pt x="279" y="113"/>
                    </a:lnTo>
                    <a:lnTo>
                      <a:pt x="315" y="80"/>
                    </a:lnTo>
                    <a:lnTo>
                      <a:pt x="354" y="50"/>
                    </a:lnTo>
                    <a:lnTo>
                      <a:pt x="332" y="59"/>
                    </a:lnTo>
                    <a:lnTo>
                      <a:pt x="311" y="71"/>
                    </a:lnTo>
                    <a:close/>
                  </a:path>
                </a:pathLst>
              </a:custGeom>
              <a:solidFill>
                <a:srgbClr val="F1A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69" name="Freeform 585">
                <a:extLst>
                  <a:ext uri="{FF2B5EF4-FFF2-40B4-BE49-F238E27FC236}">
                    <a16:creationId xmlns:a16="http://schemas.microsoft.com/office/drawing/2014/main" id="{6C5531C6-4F13-4A3C-8656-6261DB9A65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2" y="1847"/>
                <a:ext cx="1718" cy="1451"/>
              </a:xfrm>
              <a:custGeom>
                <a:avLst/>
                <a:gdLst>
                  <a:gd name="T0" fmla="*/ 1710 w 1718"/>
                  <a:gd name="T1" fmla="*/ 626 h 1451"/>
                  <a:gd name="T2" fmla="*/ 1674 w 1718"/>
                  <a:gd name="T3" fmla="*/ 463 h 1451"/>
                  <a:gd name="T4" fmla="*/ 1606 w 1718"/>
                  <a:gd name="T5" fmla="*/ 313 h 1451"/>
                  <a:gd name="T6" fmla="*/ 1512 w 1718"/>
                  <a:gd name="T7" fmla="*/ 182 h 1451"/>
                  <a:gd name="T8" fmla="*/ 1397 w 1718"/>
                  <a:gd name="T9" fmla="*/ 69 h 1451"/>
                  <a:gd name="T10" fmla="*/ 1294 w 1718"/>
                  <a:gd name="T11" fmla="*/ 4 h 1451"/>
                  <a:gd name="T12" fmla="*/ 1368 w 1718"/>
                  <a:gd name="T13" fmla="*/ 61 h 1451"/>
                  <a:gd name="T14" fmla="*/ 1491 w 1718"/>
                  <a:gd name="T15" fmla="*/ 173 h 1451"/>
                  <a:gd name="T16" fmla="*/ 1589 w 1718"/>
                  <a:gd name="T17" fmla="*/ 305 h 1451"/>
                  <a:gd name="T18" fmla="*/ 1660 w 1718"/>
                  <a:gd name="T19" fmla="*/ 457 h 1451"/>
                  <a:gd name="T20" fmla="*/ 1691 w 1718"/>
                  <a:gd name="T21" fmla="*/ 566 h 1451"/>
                  <a:gd name="T22" fmla="*/ 1704 w 1718"/>
                  <a:gd name="T23" fmla="*/ 651 h 1451"/>
                  <a:gd name="T24" fmla="*/ 1708 w 1718"/>
                  <a:gd name="T25" fmla="*/ 739 h 1451"/>
                  <a:gd name="T26" fmla="*/ 1697 w 1718"/>
                  <a:gd name="T27" fmla="*/ 877 h 1451"/>
                  <a:gd name="T28" fmla="*/ 1664 w 1718"/>
                  <a:gd name="T29" fmla="*/ 1010 h 1451"/>
                  <a:gd name="T30" fmla="*/ 1612 w 1718"/>
                  <a:gd name="T31" fmla="*/ 1131 h 1451"/>
                  <a:gd name="T32" fmla="*/ 1543 w 1718"/>
                  <a:gd name="T33" fmla="*/ 1242 h 1451"/>
                  <a:gd name="T34" fmla="*/ 1457 w 1718"/>
                  <a:gd name="T35" fmla="*/ 1342 h 1451"/>
                  <a:gd name="T36" fmla="*/ 1445 w 1718"/>
                  <a:gd name="T37" fmla="*/ 1361 h 1451"/>
                  <a:gd name="T38" fmla="*/ 1491 w 1718"/>
                  <a:gd name="T39" fmla="*/ 1321 h 1451"/>
                  <a:gd name="T40" fmla="*/ 1568 w 1718"/>
                  <a:gd name="T41" fmla="*/ 1223 h 1451"/>
                  <a:gd name="T42" fmla="*/ 1631 w 1718"/>
                  <a:gd name="T43" fmla="*/ 1115 h 1451"/>
                  <a:gd name="T44" fmla="*/ 1679 w 1718"/>
                  <a:gd name="T45" fmla="*/ 996 h 1451"/>
                  <a:gd name="T46" fmla="*/ 1708 w 1718"/>
                  <a:gd name="T47" fmla="*/ 871 h 1451"/>
                  <a:gd name="T48" fmla="*/ 1718 w 1718"/>
                  <a:gd name="T49" fmla="*/ 739 h 1451"/>
                  <a:gd name="T50" fmla="*/ 255 w 1718"/>
                  <a:gd name="T51" fmla="*/ 127 h 1451"/>
                  <a:gd name="T52" fmla="*/ 163 w 1718"/>
                  <a:gd name="T53" fmla="*/ 234 h 1451"/>
                  <a:gd name="T54" fmla="*/ 89 w 1718"/>
                  <a:gd name="T55" fmla="*/ 357 h 1451"/>
                  <a:gd name="T56" fmla="*/ 35 w 1718"/>
                  <a:gd name="T57" fmla="*/ 493 h 1451"/>
                  <a:gd name="T58" fmla="*/ 6 w 1718"/>
                  <a:gd name="T59" fmla="*/ 637 h 1451"/>
                  <a:gd name="T60" fmla="*/ 2 w 1718"/>
                  <a:gd name="T61" fmla="*/ 793 h 1451"/>
                  <a:gd name="T62" fmla="*/ 25 w 1718"/>
                  <a:gd name="T63" fmla="*/ 948 h 1451"/>
                  <a:gd name="T64" fmla="*/ 77 w 1718"/>
                  <a:gd name="T65" fmla="*/ 1094 h 1451"/>
                  <a:gd name="T66" fmla="*/ 152 w 1718"/>
                  <a:gd name="T67" fmla="*/ 1227 h 1451"/>
                  <a:gd name="T68" fmla="*/ 248 w 1718"/>
                  <a:gd name="T69" fmla="*/ 1342 h 1451"/>
                  <a:gd name="T70" fmla="*/ 361 w 1718"/>
                  <a:gd name="T71" fmla="*/ 1440 h 1451"/>
                  <a:gd name="T72" fmla="*/ 355 w 1718"/>
                  <a:gd name="T73" fmla="*/ 1422 h 1451"/>
                  <a:gd name="T74" fmla="*/ 238 w 1718"/>
                  <a:gd name="T75" fmla="*/ 1319 h 1451"/>
                  <a:gd name="T76" fmla="*/ 144 w 1718"/>
                  <a:gd name="T77" fmla="*/ 1196 h 1451"/>
                  <a:gd name="T78" fmla="*/ 71 w 1718"/>
                  <a:gd name="T79" fmla="*/ 1056 h 1451"/>
                  <a:gd name="T80" fmla="*/ 25 w 1718"/>
                  <a:gd name="T81" fmla="*/ 902 h 1451"/>
                  <a:gd name="T82" fmla="*/ 10 w 1718"/>
                  <a:gd name="T83" fmla="*/ 739 h 1451"/>
                  <a:gd name="T84" fmla="*/ 25 w 1718"/>
                  <a:gd name="T85" fmla="*/ 582 h 1451"/>
                  <a:gd name="T86" fmla="*/ 65 w 1718"/>
                  <a:gd name="T87" fmla="*/ 436 h 1451"/>
                  <a:gd name="T88" fmla="*/ 133 w 1718"/>
                  <a:gd name="T89" fmla="*/ 301 h 1451"/>
                  <a:gd name="T90" fmla="*/ 219 w 1718"/>
                  <a:gd name="T91" fmla="*/ 180 h 1451"/>
                  <a:gd name="T92" fmla="*/ 326 w 1718"/>
                  <a:gd name="T93" fmla="*/ 77 h 1451"/>
                  <a:gd name="T94" fmla="*/ 365 w 1718"/>
                  <a:gd name="T95" fmla="*/ 48 h 1451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718"/>
                  <a:gd name="T145" fmla="*/ 0 h 1451"/>
                  <a:gd name="T146" fmla="*/ 1718 w 1718"/>
                  <a:gd name="T147" fmla="*/ 1451 h 1451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718" h="1451">
                    <a:moveTo>
                      <a:pt x="1718" y="739"/>
                    </a:moveTo>
                    <a:lnTo>
                      <a:pt x="1716" y="681"/>
                    </a:lnTo>
                    <a:lnTo>
                      <a:pt x="1710" y="626"/>
                    </a:lnTo>
                    <a:lnTo>
                      <a:pt x="1702" y="570"/>
                    </a:lnTo>
                    <a:lnTo>
                      <a:pt x="1689" y="516"/>
                    </a:lnTo>
                    <a:lnTo>
                      <a:pt x="1674" y="463"/>
                    </a:lnTo>
                    <a:lnTo>
                      <a:pt x="1654" y="411"/>
                    </a:lnTo>
                    <a:lnTo>
                      <a:pt x="1631" y="361"/>
                    </a:lnTo>
                    <a:lnTo>
                      <a:pt x="1606" y="313"/>
                    </a:lnTo>
                    <a:lnTo>
                      <a:pt x="1578" y="267"/>
                    </a:lnTo>
                    <a:lnTo>
                      <a:pt x="1547" y="225"/>
                    </a:lnTo>
                    <a:lnTo>
                      <a:pt x="1512" y="182"/>
                    </a:lnTo>
                    <a:lnTo>
                      <a:pt x="1476" y="142"/>
                    </a:lnTo>
                    <a:lnTo>
                      <a:pt x="1438" y="104"/>
                    </a:lnTo>
                    <a:lnTo>
                      <a:pt x="1397" y="69"/>
                    </a:lnTo>
                    <a:lnTo>
                      <a:pt x="1355" y="36"/>
                    </a:lnTo>
                    <a:lnTo>
                      <a:pt x="1309" y="8"/>
                    </a:lnTo>
                    <a:lnTo>
                      <a:pt x="1294" y="4"/>
                    </a:lnTo>
                    <a:lnTo>
                      <a:pt x="1276" y="0"/>
                    </a:lnTo>
                    <a:lnTo>
                      <a:pt x="1324" y="29"/>
                    </a:lnTo>
                    <a:lnTo>
                      <a:pt x="1368" y="61"/>
                    </a:lnTo>
                    <a:lnTo>
                      <a:pt x="1413" y="96"/>
                    </a:lnTo>
                    <a:lnTo>
                      <a:pt x="1453" y="132"/>
                    </a:lnTo>
                    <a:lnTo>
                      <a:pt x="1491" y="173"/>
                    </a:lnTo>
                    <a:lnTo>
                      <a:pt x="1526" y="215"/>
                    </a:lnTo>
                    <a:lnTo>
                      <a:pt x="1558" y="259"/>
                    </a:lnTo>
                    <a:lnTo>
                      <a:pt x="1589" y="305"/>
                    </a:lnTo>
                    <a:lnTo>
                      <a:pt x="1616" y="353"/>
                    </a:lnTo>
                    <a:lnTo>
                      <a:pt x="1639" y="405"/>
                    </a:lnTo>
                    <a:lnTo>
                      <a:pt x="1660" y="457"/>
                    </a:lnTo>
                    <a:lnTo>
                      <a:pt x="1677" y="511"/>
                    </a:lnTo>
                    <a:lnTo>
                      <a:pt x="1683" y="537"/>
                    </a:lnTo>
                    <a:lnTo>
                      <a:pt x="1691" y="566"/>
                    </a:lnTo>
                    <a:lnTo>
                      <a:pt x="1695" y="593"/>
                    </a:lnTo>
                    <a:lnTo>
                      <a:pt x="1700" y="622"/>
                    </a:lnTo>
                    <a:lnTo>
                      <a:pt x="1704" y="651"/>
                    </a:lnTo>
                    <a:lnTo>
                      <a:pt x="1706" y="679"/>
                    </a:lnTo>
                    <a:lnTo>
                      <a:pt x="1708" y="710"/>
                    </a:lnTo>
                    <a:lnTo>
                      <a:pt x="1708" y="739"/>
                    </a:lnTo>
                    <a:lnTo>
                      <a:pt x="1706" y="785"/>
                    </a:lnTo>
                    <a:lnTo>
                      <a:pt x="1702" y="831"/>
                    </a:lnTo>
                    <a:lnTo>
                      <a:pt x="1697" y="877"/>
                    </a:lnTo>
                    <a:lnTo>
                      <a:pt x="1689" y="921"/>
                    </a:lnTo>
                    <a:lnTo>
                      <a:pt x="1677" y="966"/>
                    </a:lnTo>
                    <a:lnTo>
                      <a:pt x="1664" y="1010"/>
                    </a:lnTo>
                    <a:lnTo>
                      <a:pt x="1649" y="1050"/>
                    </a:lnTo>
                    <a:lnTo>
                      <a:pt x="1631" y="1092"/>
                    </a:lnTo>
                    <a:lnTo>
                      <a:pt x="1612" y="1131"/>
                    </a:lnTo>
                    <a:lnTo>
                      <a:pt x="1591" y="1169"/>
                    </a:lnTo>
                    <a:lnTo>
                      <a:pt x="1568" y="1207"/>
                    </a:lnTo>
                    <a:lnTo>
                      <a:pt x="1543" y="1242"/>
                    </a:lnTo>
                    <a:lnTo>
                      <a:pt x="1516" y="1276"/>
                    </a:lnTo>
                    <a:lnTo>
                      <a:pt x="1487" y="1311"/>
                    </a:lnTo>
                    <a:lnTo>
                      <a:pt x="1457" y="1342"/>
                    </a:lnTo>
                    <a:lnTo>
                      <a:pt x="1424" y="1372"/>
                    </a:lnTo>
                    <a:lnTo>
                      <a:pt x="1436" y="1367"/>
                    </a:lnTo>
                    <a:lnTo>
                      <a:pt x="1445" y="1361"/>
                    </a:lnTo>
                    <a:lnTo>
                      <a:pt x="1453" y="1355"/>
                    </a:lnTo>
                    <a:lnTo>
                      <a:pt x="1463" y="1351"/>
                    </a:lnTo>
                    <a:lnTo>
                      <a:pt x="1491" y="1321"/>
                    </a:lnTo>
                    <a:lnTo>
                      <a:pt x="1518" y="1290"/>
                    </a:lnTo>
                    <a:lnTo>
                      <a:pt x="1545" y="1257"/>
                    </a:lnTo>
                    <a:lnTo>
                      <a:pt x="1568" y="1223"/>
                    </a:lnTo>
                    <a:lnTo>
                      <a:pt x="1591" y="1188"/>
                    </a:lnTo>
                    <a:lnTo>
                      <a:pt x="1612" y="1152"/>
                    </a:lnTo>
                    <a:lnTo>
                      <a:pt x="1631" y="1115"/>
                    </a:lnTo>
                    <a:lnTo>
                      <a:pt x="1649" y="1077"/>
                    </a:lnTo>
                    <a:lnTo>
                      <a:pt x="1666" y="1037"/>
                    </a:lnTo>
                    <a:lnTo>
                      <a:pt x="1679" y="996"/>
                    </a:lnTo>
                    <a:lnTo>
                      <a:pt x="1691" y="956"/>
                    </a:lnTo>
                    <a:lnTo>
                      <a:pt x="1700" y="914"/>
                    </a:lnTo>
                    <a:lnTo>
                      <a:pt x="1708" y="871"/>
                    </a:lnTo>
                    <a:lnTo>
                      <a:pt x="1714" y="827"/>
                    </a:lnTo>
                    <a:lnTo>
                      <a:pt x="1718" y="783"/>
                    </a:lnTo>
                    <a:lnTo>
                      <a:pt x="1718" y="739"/>
                    </a:lnTo>
                    <a:close/>
                    <a:moveTo>
                      <a:pt x="328" y="63"/>
                    </a:moveTo>
                    <a:lnTo>
                      <a:pt x="290" y="94"/>
                    </a:lnTo>
                    <a:lnTo>
                      <a:pt x="255" y="127"/>
                    </a:lnTo>
                    <a:lnTo>
                      <a:pt x="223" y="161"/>
                    </a:lnTo>
                    <a:lnTo>
                      <a:pt x="192" y="198"/>
                    </a:lnTo>
                    <a:lnTo>
                      <a:pt x="163" y="234"/>
                    </a:lnTo>
                    <a:lnTo>
                      <a:pt x="136" y="274"/>
                    </a:lnTo>
                    <a:lnTo>
                      <a:pt x="112" y="315"/>
                    </a:lnTo>
                    <a:lnTo>
                      <a:pt x="89" y="357"/>
                    </a:lnTo>
                    <a:lnTo>
                      <a:pt x="69" y="401"/>
                    </a:lnTo>
                    <a:lnTo>
                      <a:pt x="50" y="447"/>
                    </a:lnTo>
                    <a:lnTo>
                      <a:pt x="35" y="493"/>
                    </a:lnTo>
                    <a:lnTo>
                      <a:pt x="23" y="539"/>
                    </a:lnTo>
                    <a:lnTo>
                      <a:pt x="14" y="589"/>
                    </a:lnTo>
                    <a:lnTo>
                      <a:pt x="6" y="637"/>
                    </a:lnTo>
                    <a:lnTo>
                      <a:pt x="0" y="687"/>
                    </a:lnTo>
                    <a:lnTo>
                      <a:pt x="0" y="739"/>
                    </a:lnTo>
                    <a:lnTo>
                      <a:pt x="2" y="793"/>
                    </a:lnTo>
                    <a:lnTo>
                      <a:pt x="6" y="846"/>
                    </a:lnTo>
                    <a:lnTo>
                      <a:pt x="14" y="898"/>
                    </a:lnTo>
                    <a:lnTo>
                      <a:pt x="25" y="948"/>
                    </a:lnTo>
                    <a:lnTo>
                      <a:pt x="39" y="998"/>
                    </a:lnTo>
                    <a:lnTo>
                      <a:pt x="56" y="1046"/>
                    </a:lnTo>
                    <a:lnTo>
                      <a:pt x="77" y="1094"/>
                    </a:lnTo>
                    <a:lnTo>
                      <a:pt x="98" y="1140"/>
                    </a:lnTo>
                    <a:lnTo>
                      <a:pt x="123" y="1184"/>
                    </a:lnTo>
                    <a:lnTo>
                      <a:pt x="152" y="1227"/>
                    </a:lnTo>
                    <a:lnTo>
                      <a:pt x="181" y="1267"/>
                    </a:lnTo>
                    <a:lnTo>
                      <a:pt x="213" y="1305"/>
                    </a:lnTo>
                    <a:lnTo>
                      <a:pt x="248" y="1342"/>
                    </a:lnTo>
                    <a:lnTo>
                      <a:pt x="284" y="1376"/>
                    </a:lnTo>
                    <a:lnTo>
                      <a:pt x="321" y="1409"/>
                    </a:lnTo>
                    <a:lnTo>
                      <a:pt x="361" y="1440"/>
                    </a:lnTo>
                    <a:lnTo>
                      <a:pt x="380" y="1445"/>
                    </a:lnTo>
                    <a:lnTo>
                      <a:pt x="397" y="1451"/>
                    </a:lnTo>
                    <a:lnTo>
                      <a:pt x="355" y="1422"/>
                    </a:lnTo>
                    <a:lnTo>
                      <a:pt x="315" y="1390"/>
                    </a:lnTo>
                    <a:lnTo>
                      <a:pt x="275" y="1355"/>
                    </a:lnTo>
                    <a:lnTo>
                      <a:pt x="238" y="1319"/>
                    </a:lnTo>
                    <a:lnTo>
                      <a:pt x="204" y="1280"/>
                    </a:lnTo>
                    <a:lnTo>
                      <a:pt x="173" y="1238"/>
                    </a:lnTo>
                    <a:lnTo>
                      <a:pt x="144" y="1196"/>
                    </a:lnTo>
                    <a:lnTo>
                      <a:pt x="117" y="1152"/>
                    </a:lnTo>
                    <a:lnTo>
                      <a:pt x="92" y="1104"/>
                    </a:lnTo>
                    <a:lnTo>
                      <a:pt x="71" y="1056"/>
                    </a:lnTo>
                    <a:lnTo>
                      <a:pt x="52" y="1006"/>
                    </a:lnTo>
                    <a:lnTo>
                      <a:pt x="39" y="956"/>
                    </a:lnTo>
                    <a:lnTo>
                      <a:pt x="25" y="902"/>
                    </a:lnTo>
                    <a:lnTo>
                      <a:pt x="18" y="848"/>
                    </a:lnTo>
                    <a:lnTo>
                      <a:pt x="12" y="795"/>
                    </a:lnTo>
                    <a:lnTo>
                      <a:pt x="10" y="739"/>
                    </a:lnTo>
                    <a:lnTo>
                      <a:pt x="12" y="685"/>
                    </a:lnTo>
                    <a:lnTo>
                      <a:pt x="16" y="633"/>
                    </a:lnTo>
                    <a:lnTo>
                      <a:pt x="25" y="582"/>
                    </a:lnTo>
                    <a:lnTo>
                      <a:pt x="35" y="532"/>
                    </a:lnTo>
                    <a:lnTo>
                      <a:pt x="48" y="484"/>
                    </a:lnTo>
                    <a:lnTo>
                      <a:pt x="65" y="436"/>
                    </a:lnTo>
                    <a:lnTo>
                      <a:pt x="85" y="390"/>
                    </a:lnTo>
                    <a:lnTo>
                      <a:pt x="108" y="344"/>
                    </a:lnTo>
                    <a:lnTo>
                      <a:pt x="133" y="301"/>
                    </a:lnTo>
                    <a:lnTo>
                      <a:pt x="160" y="259"/>
                    </a:lnTo>
                    <a:lnTo>
                      <a:pt x="188" y="219"/>
                    </a:lnTo>
                    <a:lnTo>
                      <a:pt x="219" y="180"/>
                    </a:lnTo>
                    <a:lnTo>
                      <a:pt x="254" y="144"/>
                    </a:lnTo>
                    <a:lnTo>
                      <a:pt x="288" y="109"/>
                    </a:lnTo>
                    <a:lnTo>
                      <a:pt x="326" y="77"/>
                    </a:lnTo>
                    <a:lnTo>
                      <a:pt x="367" y="48"/>
                    </a:lnTo>
                    <a:lnTo>
                      <a:pt x="365" y="48"/>
                    </a:lnTo>
                    <a:lnTo>
                      <a:pt x="348" y="56"/>
                    </a:lnTo>
                    <a:lnTo>
                      <a:pt x="328" y="63"/>
                    </a:lnTo>
                    <a:close/>
                  </a:path>
                </a:pathLst>
              </a:custGeom>
              <a:solidFill>
                <a:srgbClr val="F1A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70" name="Freeform 586">
                <a:extLst>
                  <a:ext uri="{FF2B5EF4-FFF2-40B4-BE49-F238E27FC236}">
                    <a16:creationId xmlns:a16="http://schemas.microsoft.com/office/drawing/2014/main" id="{E14FF4B0-CE66-4958-B295-1BD0D86BF2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6" y="1843"/>
                <a:ext cx="1710" cy="1463"/>
              </a:xfrm>
              <a:custGeom>
                <a:avLst/>
                <a:gdLst>
                  <a:gd name="T0" fmla="*/ 1708 w 1710"/>
                  <a:gd name="T1" fmla="*/ 685 h 1463"/>
                  <a:gd name="T2" fmla="*/ 1693 w 1710"/>
                  <a:gd name="T3" fmla="*/ 572 h 1463"/>
                  <a:gd name="T4" fmla="*/ 1643 w 1710"/>
                  <a:gd name="T5" fmla="*/ 411 h 1463"/>
                  <a:gd name="T6" fmla="*/ 1564 w 1710"/>
                  <a:gd name="T7" fmla="*/ 267 h 1463"/>
                  <a:gd name="T8" fmla="*/ 1460 w 1710"/>
                  <a:gd name="T9" fmla="*/ 140 h 1463"/>
                  <a:gd name="T10" fmla="*/ 1336 w 1710"/>
                  <a:gd name="T11" fmla="*/ 37 h 1463"/>
                  <a:gd name="T12" fmla="*/ 1257 w 1710"/>
                  <a:gd name="T13" fmla="*/ 0 h 1463"/>
                  <a:gd name="T14" fmla="*/ 1395 w 1710"/>
                  <a:gd name="T15" fmla="*/ 94 h 1463"/>
                  <a:gd name="T16" fmla="*/ 1512 w 1710"/>
                  <a:gd name="T17" fmla="*/ 213 h 1463"/>
                  <a:gd name="T18" fmla="*/ 1604 w 1710"/>
                  <a:gd name="T19" fmla="*/ 353 h 1463"/>
                  <a:gd name="T20" fmla="*/ 1649 w 1710"/>
                  <a:gd name="T21" fmla="*/ 457 h 1463"/>
                  <a:gd name="T22" fmla="*/ 1673 w 1710"/>
                  <a:gd name="T23" fmla="*/ 540 h 1463"/>
                  <a:gd name="T24" fmla="*/ 1691 w 1710"/>
                  <a:gd name="T25" fmla="*/ 624 h 1463"/>
                  <a:gd name="T26" fmla="*/ 1698 w 1710"/>
                  <a:gd name="T27" fmla="*/ 712 h 1463"/>
                  <a:gd name="T28" fmla="*/ 1693 w 1710"/>
                  <a:gd name="T29" fmla="*/ 841 h 1463"/>
                  <a:gd name="T30" fmla="*/ 1666 w 1710"/>
                  <a:gd name="T31" fmla="*/ 979 h 1463"/>
                  <a:gd name="T32" fmla="*/ 1616 w 1710"/>
                  <a:gd name="T33" fmla="*/ 1110 h 1463"/>
                  <a:gd name="T34" fmla="*/ 1545 w 1710"/>
                  <a:gd name="T35" fmla="*/ 1229 h 1463"/>
                  <a:gd name="T36" fmla="*/ 1459 w 1710"/>
                  <a:gd name="T37" fmla="*/ 1332 h 1463"/>
                  <a:gd name="T38" fmla="*/ 1416 w 1710"/>
                  <a:gd name="T39" fmla="*/ 1378 h 1463"/>
                  <a:gd name="T40" fmla="*/ 1501 w 1710"/>
                  <a:gd name="T41" fmla="*/ 1304 h 1463"/>
                  <a:gd name="T42" fmla="*/ 1576 w 1710"/>
                  <a:gd name="T43" fmla="*/ 1200 h 1463"/>
                  <a:gd name="T44" fmla="*/ 1637 w 1710"/>
                  <a:gd name="T45" fmla="*/ 1087 h 1463"/>
                  <a:gd name="T46" fmla="*/ 1681 w 1710"/>
                  <a:gd name="T47" fmla="*/ 964 h 1463"/>
                  <a:gd name="T48" fmla="*/ 1704 w 1710"/>
                  <a:gd name="T49" fmla="*/ 833 h 1463"/>
                  <a:gd name="T50" fmla="*/ 344 w 1710"/>
                  <a:gd name="T51" fmla="*/ 58 h 1463"/>
                  <a:gd name="T52" fmla="*/ 234 w 1710"/>
                  <a:gd name="T53" fmla="*/ 156 h 1463"/>
                  <a:gd name="T54" fmla="*/ 144 w 1710"/>
                  <a:gd name="T55" fmla="*/ 269 h 1463"/>
                  <a:gd name="T56" fmla="*/ 73 w 1710"/>
                  <a:gd name="T57" fmla="*/ 399 h 1463"/>
                  <a:gd name="T58" fmla="*/ 25 w 1710"/>
                  <a:gd name="T59" fmla="*/ 540 h 1463"/>
                  <a:gd name="T60" fmla="*/ 2 w 1710"/>
                  <a:gd name="T61" fmla="*/ 691 h 1463"/>
                  <a:gd name="T62" fmla="*/ 8 w 1710"/>
                  <a:gd name="T63" fmla="*/ 852 h 1463"/>
                  <a:gd name="T64" fmla="*/ 42 w 1710"/>
                  <a:gd name="T65" fmla="*/ 1006 h 1463"/>
                  <a:gd name="T66" fmla="*/ 104 w 1710"/>
                  <a:gd name="T67" fmla="*/ 1150 h 1463"/>
                  <a:gd name="T68" fmla="*/ 188 w 1710"/>
                  <a:gd name="T69" fmla="*/ 1277 h 1463"/>
                  <a:gd name="T70" fmla="*/ 294 w 1710"/>
                  <a:gd name="T71" fmla="*/ 1388 h 1463"/>
                  <a:gd name="T72" fmla="*/ 395 w 1710"/>
                  <a:gd name="T73" fmla="*/ 1457 h 1463"/>
                  <a:gd name="T74" fmla="*/ 326 w 1710"/>
                  <a:gd name="T75" fmla="*/ 1401 h 1463"/>
                  <a:gd name="T76" fmla="*/ 213 w 1710"/>
                  <a:gd name="T77" fmla="*/ 1292 h 1463"/>
                  <a:gd name="T78" fmla="*/ 121 w 1710"/>
                  <a:gd name="T79" fmla="*/ 1161 h 1463"/>
                  <a:gd name="T80" fmla="*/ 56 w 1710"/>
                  <a:gd name="T81" fmla="*/ 1016 h 1463"/>
                  <a:gd name="T82" fmla="*/ 19 w 1710"/>
                  <a:gd name="T83" fmla="*/ 854 h 1463"/>
                  <a:gd name="T84" fmla="*/ 14 w 1710"/>
                  <a:gd name="T85" fmla="*/ 689 h 1463"/>
                  <a:gd name="T86" fmla="*/ 38 w 1710"/>
                  <a:gd name="T87" fmla="*/ 532 h 1463"/>
                  <a:gd name="T88" fmla="*/ 90 w 1710"/>
                  <a:gd name="T89" fmla="*/ 388 h 1463"/>
                  <a:gd name="T90" fmla="*/ 165 w 1710"/>
                  <a:gd name="T91" fmla="*/ 255 h 1463"/>
                  <a:gd name="T92" fmla="*/ 265 w 1710"/>
                  <a:gd name="T93" fmla="*/ 140 h 1463"/>
                  <a:gd name="T94" fmla="*/ 382 w 1710"/>
                  <a:gd name="T95" fmla="*/ 44 h 1463"/>
                  <a:gd name="T96" fmla="*/ 353 w 1710"/>
                  <a:gd name="T97" fmla="*/ 56 h 146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710"/>
                  <a:gd name="T148" fmla="*/ 0 h 1463"/>
                  <a:gd name="T149" fmla="*/ 1710 w 1710"/>
                  <a:gd name="T150" fmla="*/ 1463 h 146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710" h="1463">
                    <a:moveTo>
                      <a:pt x="1710" y="743"/>
                    </a:moveTo>
                    <a:lnTo>
                      <a:pt x="1708" y="714"/>
                    </a:lnTo>
                    <a:lnTo>
                      <a:pt x="1708" y="685"/>
                    </a:lnTo>
                    <a:lnTo>
                      <a:pt x="1704" y="657"/>
                    </a:lnTo>
                    <a:lnTo>
                      <a:pt x="1702" y="628"/>
                    </a:lnTo>
                    <a:lnTo>
                      <a:pt x="1693" y="572"/>
                    </a:lnTo>
                    <a:lnTo>
                      <a:pt x="1679" y="516"/>
                    </a:lnTo>
                    <a:lnTo>
                      <a:pt x="1662" y="463"/>
                    </a:lnTo>
                    <a:lnTo>
                      <a:pt x="1643" y="411"/>
                    </a:lnTo>
                    <a:lnTo>
                      <a:pt x="1620" y="361"/>
                    </a:lnTo>
                    <a:lnTo>
                      <a:pt x="1593" y="313"/>
                    </a:lnTo>
                    <a:lnTo>
                      <a:pt x="1564" y="267"/>
                    </a:lnTo>
                    <a:lnTo>
                      <a:pt x="1533" y="223"/>
                    </a:lnTo>
                    <a:lnTo>
                      <a:pt x="1499" y="181"/>
                    </a:lnTo>
                    <a:lnTo>
                      <a:pt x="1460" y="140"/>
                    </a:lnTo>
                    <a:lnTo>
                      <a:pt x="1422" y="104"/>
                    </a:lnTo>
                    <a:lnTo>
                      <a:pt x="1380" y="69"/>
                    </a:lnTo>
                    <a:lnTo>
                      <a:pt x="1336" y="37"/>
                    </a:lnTo>
                    <a:lnTo>
                      <a:pt x="1290" y="8"/>
                    </a:lnTo>
                    <a:lnTo>
                      <a:pt x="1272" y="4"/>
                    </a:lnTo>
                    <a:lnTo>
                      <a:pt x="1257" y="0"/>
                    </a:lnTo>
                    <a:lnTo>
                      <a:pt x="1305" y="29"/>
                    </a:lnTo>
                    <a:lnTo>
                      <a:pt x="1351" y="60"/>
                    </a:lnTo>
                    <a:lnTo>
                      <a:pt x="1395" y="94"/>
                    </a:lnTo>
                    <a:lnTo>
                      <a:pt x="1437" y="133"/>
                    </a:lnTo>
                    <a:lnTo>
                      <a:pt x="1476" y="171"/>
                    </a:lnTo>
                    <a:lnTo>
                      <a:pt x="1512" y="213"/>
                    </a:lnTo>
                    <a:lnTo>
                      <a:pt x="1545" y="257"/>
                    </a:lnTo>
                    <a:lnTo>
                      <a:pt x="1576" y="305"/>
                    </a:lnTo>
                    <a:lnTo>
                      <a:pt x="1604" y="353"/>
                    </a:lnTo>
                    <a:lnTo>
                      <a:pt x="1629" y="405"/>
                    </a:lnTo>
                    <a:lnTo>
                      <a:pt x="1639" y="430"/>
                    </a:lnTo>
                    <a:lnTo>
                      <a:pt x="1649" y="457"/>
                    </a:lnTo>
                    <a:lnTo>
                      <a:pt x="1658" y="484"/>
                    </a:lnTo>
                    <a:lnTo>
                      <a:pt x="1668" y="513"/>
                    </a:lnTo>
                    <a:lnTo>
                      <a:pt x="1673" y="540"/>
                    </a:lnTo>
                    <a:lnTo>
                      <a:pt x="1681" y="568"/>
                    </a:lnTo>
                    <a:lnTo>
                      <a:pt x="1687" y="595"/>
                    </a:lnTo>
                    <a:lnTo>
                      <a:pt x="1691" y="624"/>
                    </a:lnTo>
                    <a:lnTo>
                      <a:pt x="1695" y="655"/>
                    </a:lnTo>
                    <a:lnTo>
                      <a:pt x="1696" y="683"/>
                    </a:lnTo>
                    <a:lnTo>
                      <a:pt x="1698" y="712"/>
                    </a:lnTo>
                    <a:lnTo>
                      <a:pt x="1698" y="743"/>
                    </a:lnTo>
                    <a:lnTo>
                      <a:pt x="1698" y="791"/>
                    </a:lnTo>
                    <a:lnTo>
                      <a:pt x="1693" y="841"/>
                    </a:lnTo>
                    <a:lnTo>
                      <a:pt x="1687" y="887"/>
                    </a:lnTo>
                    <a:lnTo>
                      <a:pt x="1677" y="933"/>
                    </a:lnTo>
                    <a:lnTo>
                      <a:pt x="1666" y="979"/>
                    </a:lnTo>
                    <a:lnTo>
                      <a:pt x="1650" y="1023"/>
                    </a:lnTo>
                    <a:lnTo>
                      <a:pt x="1635" y="1067"/>
                    </a:lnTo>
                    <a:lnTo>
                      <a:pt x="1616" y="1110"/>
                    </a:lnTo>
                    <a:lnTo>
                      <a:pt x="1595" y="1150"/>
                    </a:lnTo>
                    <a:lnTo>
                      <a:pt x="1572" y="1190"/>
                    </a:lnTo>
                    <a:lnTo>
                      <a:pt x="1545" y="1229"/>
                    </a:lnTo>
                    <a:lnTo>
                      <a:pt x="1518" y="1265"/>
                    </a:lnTo>
                    <a:lnTo>
                      <a:pt x="1489" y="1300"/>
                    </a:lnTo>
                    <a:lnTo>
                      <a:pt x="1459" y="1332"/>
                    </a:lnTo>
                    <a:lnTo>
                      <a:pt x="1426" y="1365"/>
                    </a:lnTo>
                    <a:lnTo>
                      <a:pt x="1391" y="1394"/>
                    </a:lnTo>
                    <a:lnTo>
                      <a:pt x="1416" y="1378"/>
                    </a:lnTo>
                    <a:lnTo>
                      <a:pt x="1441" y="1365"/>
                    </a:lnTo>
                    <a:lnTo>
                      <a:pt x="1472" y="1334"/>
                    </a:lnTo>
                    <a:lnTo>
                      <a:pt x="1501" y="1304"/>
                    </a:lnTo>
                    <a:lnTo>
                      <a:pt x="1528" y="1271"/>
                    </a:lnTo>
                    <a:lnTo>
                      <a:pt x="1553" y="1236"/>
                    </a:lnTo>
                    <a:lnTo>
                      <a:pt x="1576" y="1200"/>
                    </a:lnTo>
                    <a:lnTo>
                      <a:pt x="1599" y="1163"/>
                    </a:lnTo>
                    <a:lnTo>
                      <a:pt x="1618" y="1125"/>
                    </a:lnTo>
                    <a:lnTo>
                      <a:pt x="1637" y="1087"/>
                    </a:lnTo>
                    <a:lnTo>
                      <a:pt x="1654" y="1046"/>
                    </a:lnTo>
                    <a:lnTo>
                      <a:pt x="1668" y="1006"/>
                    </a:lnTo>
                    <a:lnTo>
                      <a:pt x="1681" y="964"/>
                    </a:lnTo>
                    <a:lnTo>
                      <a:pt x="1691" y="922"/>
                    </a:lnTo>
                    <a:lnTo>
                      <a:pt x="1698" y="877"/>
                    </a:lnTo>
                    <a:lnTo>
                      <a:pt x="1704" y="833"/>
                    </a:lnTo>
                    <a:lnTo>
                      <a:pt x="1708" y="789"/>
                    </a:lnTo>
                    <a:lnTo>
                      <a:pt x="1710" y="743"/>
                    </a:lnTo>
                    <a:close/>
                    <a:moveTo>
                      <a:pt x="344" y="58"/>
                    </a:moveTo>
                    <a:lnTo>
                      <a:pt x="305" y="88"/>
                    </a:lnTo>
                    <a:lnTo>
                      <a:pt x="269" y="121"/>
                    </a:lnTo>
                    <a:lnTo>
                      <a:pt x="234" y="156"/>
                    </a:lnTo>
                    <a:lnTo>
                      <a:pt x="202" y="192"/>
                    </a:lnTo>
                    <a:lnTo>
                      <a:pt x="173" y="230"/>
                    </a:lnTo>
                    <a:lnTo>
                      <a:pt x="144" y="269"/>
                    </a:lnTo>
                    <a:lnTo>
                      <a:pt x="117" y="311"/>
                    </a:lnTo>
                    <a:lnTo>
                      <a:pt x="94" y="353"/>
                    </a:lnTo>
                    <a:lnTo>
                      <a:pt x="73" y="399"/>
                    </a:lnTo>
                    <a:lnTo>
                      <a:pt x="54" y="444"/>
                    </a:lnTo>
                    <a:lnTo>
                      <a:pt x="38" y="492"/>
                    </a:lnTo>
                    <a:lnTo>
                      <a:pt x="25" y="540"/>
                    </a:lnTo>
                    <a:lnTo>
                      <a:pt x="15" y="589"/>
                    </a:lnTo>
                    <a:lnTo>
                      <a:pt x="8" y="639"/>
                    </a:lnTo>
                    <a:lnTo>
                      <a:pt x="2" y="691"/>
                    </a:lnTo>
                    <a:lnTo>
                      <a:pt x="0" y="743"/>
                    </a:lnTo>
                    <a:lnTo>
                      <a:pt x="2" y="797"/>
                    </a:lnTo>
                    <a:lnTo>
                      <a:pt x="8" y="852"/>
                    </a:lnTo>
                    <a:lnTo>
                      <a:pt x="15" y="904"/>
                    </a:lnTo>
                    <a:lnTo>
                      <a:pt x="27" y="956"/>
                    </a:lnTo>
                    <a:lnTo>
                      <a:pt x="42" y="1006"/>
                    </a:lnTo>
                    <a:lnTo>
                      <a:pt x="60" y="1056"/>
                    </a:lnTo>
                    <a:lnTo>
                      <a:pt x="81" y="1104"/>
                    </a:lnTo>
                    <a:lnTo>
                      <a:pt x="104" y="1150"/>
                    </a:lnTo>
                    <a:lnTo>
                      <a:pt x="129" y="1194"/>
                    </a:lnTo>
                    <a:lnTo>
                      <a:pt x="157" y="1236"/>
                    </a:lnTo>
                    <a:lnTo>
                      <a:pt x="188" y="1277"/>
                    </a:lnTo>
                    <a:lnTo>
                      <a:pt x="221" y="1315"/>
                    </a:lnTo>
                    <a:lnTo>
                      <a:pt x="257" y="1353"/>
                    </a:lnTo>
                    <a:lnTo>
                      <a:pt x="294" y="1388"/>
                    </a:lnTo>
                    <a:lnTo>
                      <a:pt x="334" y="1421"/>
                    </a:lnTo>
                    <a:lnTo>
                      <a:pt x="376" y="1449"/>
                    </a:lnTo>
                    <a:lnTo>
                      <a:pt x="395" y="1457"/>
                    </a:lnTo>
                    <a:lnTo>
                      <a:pt x="415" y="1463"/>
                    </a:lnTo>
                    <a:lnTo>
                      <a:pt x="370" y="1434"/>
                    </a:lnTo>
                    <a:lnTo>
                      <a:pt x="326" y="1401"/>
                    </a:lnTo>
                    <a:lnTo>
                      <a:pt x="288" y="1367"/>
                    </a:lnTo>
                    <a:lnTo>
                      <a:pt x="250" y="1330"/>
                    </a:lnTo>
                    <a:lnTo>
                      <a:pt x="213" y="1292"/>
                    </a:lnTo>
                    <a:lnTo>
                      <a:pt x="180" y="1250"/>
                    </a:lnTo>
                    <a:lnTo>
                      <a:pt x="150" y="1206"/>
                    </a:lnTo>
                    <a:lnTo>
                      <a:pt x="121" y="1161"/>
                    </a:lnTo>
                    <a:lnTo>
                      <a:pt x="96" y="1113"/>
                    </a:lnTo>
                    <a:lnTo>
                      <a:pt x="75" y="1065"/>
                    </a:lnTo>
                    <a:lnTo>
                      <a:pt x="56" y="1016"/>
                    </a:lnTo>
                    <a:lnTo>
                      <a:pt x="40" y="964"/>
                    </a:lnTo>
                    <a:lnTo>
                      <a:pt x="27" y="910"/>
                    </a:lnTo>
                    <a:lnTo>
                      <a:pt x="19" y="854"/>
                    </a:lnTo>
                    <a:lnTo>
                      <a:pt x="14" y="799"/>
                    </a:lnTo>
                    <a:lnTo>
                      <a:pt x="12" y="743"/>
                    </a:lnTo>
                    <a:lnTo>
                      <a:pt x="14" y="689"/>
                    </a:lnTo>
                    <a:lnTo>
                      <a:pt x="17" y="636"/>
                    </a:lnTo>
                    <a:lnTo>
                      <a:pt x="27" y="584"/>
                    </a:lnTo>
                    <a:lnTo>
                      <a:pt x="38" y="532"/>
                    </a:lnTo>
                    <a:lnTo>
                      <a:pt x="52" y="484"/>
                    </a:lnTo>
                    <a:lnTo>
                      <a:pt x="69" y="434"/>
                    </a:lnTo>
                    <a:lnTo>
                      <a:pt x="90" y="388"/>
                    </a:lnTo>
                    <a:lnTo>
                      <a:pt x="113" y="342"/>
                    </a:lnTo>
                    <a:lnTo>
                      <a:pt x="138" y="298"/>
                    </a:lnTo>
                    <a:lnTo>
                      <a:pt x="165" y="255"/>
                    </a:lnTo>
                    <a:lnTo>
                      <a:pt x="196" y="215"/>
                    </a:lnTo>
                    <a:lnTo>
                      <a:pt x="228" y="177"/>
                    </a:lnTo>
                    <a:lnTo>
                      <a:pt x="265" y="140"/>
                    </a:lnTo>
                    <a:lnTo>
                      <a:pt x="301" y="106"/>
                    </a:lnTo>
                    <a:lnTo>
                      <a:pt x="340" y="75"/>
                    </a:lnTo>
                    <a:lnTo>
                      <a:pt x="382" y="44"/>
                    </a:lnTo>
                    <a:lnTo>
                      <a:pt x="370" y="48"/>
                    </a:lnTo>
                    <a:lnTo>
                      <a:pt x="361" y="52"/>
                    </a:lnTo>
                    <a:lnTo>
                      <a:pt x="353" y="56"/>
                    </a:lnTo>
                    <a:lnTo>
                      <a:pt x="344" y="58"/>
                    </a:lnTo>
                    <a:close/>
                  </a:path>
                </a:pathLst>
              </a:custGeom>
              <a:solidFill>
                <a:srgbClr val="F2A1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71" name="Freeform 587">
                <a:extLst>
                  <a:ext uri="{FF2B5EF4-FFF2-40B4-BE49-F238E27FC236}">
                    <a16:creationId xmlns:a16="http://schemas.microsoft.com/office/drawing/2014/main" id="{304FA2A6-53D4-41BB-9B28-D7178D0AC01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2" y="1841"/>
                <a:ext cx="1698" cy="1471"/>
              </a:xfrm>
              <a:custGeom>
                <a:avLst/>
                <a:gdLst>
                  <a:gd name="T0" fmla="*/ 1696 w 1698"/>
                  <a:gd name="T1" fmla="*/ 685 h 1471"/>
                  <a:gd name="T2" fmla="*/ 1685 w 1698"/>
                  <a:gd name="T3" fmla="*/ 599 h 1471"/>
                  <a:gd name="T4" fmla="*/ 1667 w 1698"/>
                  <a:gd name="T5" fmla="*/ 517 h 1471"/>
                  <a:gd name="T6" fmla="*/ 1606 w 1698"/>
                  <a:gd name="T7" fmla="*/ 359 h 1471"/>
                  <a:gd name="T8" fmla="*/ 1516 w 1698"/>
                  <a:gd name="T9" fmla="*/ 221 h 1471"/>
                  <a:gd name="T10" fmla="*/ 1403 w 1698"/>
                  <a:gd name="T11" fmla="*/ 102 h 1471"/>
                  <a:gd name="T12" fmla="*/ 1266 w 1698"/>
                  <a:gd name="T13" fmla="*/ 6 h 1471"/>
                  <a:gd name="T14" fmla="*/ 1284 w 1698"/>
                  <a:gd name="T15" fmla="*/ 27 h 1471"/>
                  <a:gd name="T16" fmla="*/ 1418 w 1698"/>
                  <a:gd name="T17" fmla="*/ 129 h 1471"/>
                  <a:gd name="T18" fmla="*/ 1531 w 1698"/>
                  <a:gd name="T19" fmla="*/ 255 h 1471"/>
                  <a:gd name="T20" fmla="*/ 1591 w 1698"/>
                  <a:gd name="T21" fmla="*/ 351 h 1471"/>
                  <a:gd name="T22" fmla="*/ 1627 w 1698"/>
                  <a:gd name="T23" fmla="*/ 430 h 1471"/>
                  <a:gd name="T24" fmla="*/ 1654 w 1698"/>
                  <a:gd name="T25" fmla="*/ 511 h 1471"/>
                  <a:gd name="T26" fmla="*/ 1675 w 1698"/>
                  <a:gd name="T27" fmla="*/ 597 h 1471"/>
                  <a:gd name="T28" fmla="*/ 1685 w 1698"/>
                  <a:gd name="T29" fmla="*/ 685 h 1471"/>
                  <a:gd name="T30" fmla="*/ 1687 w 1698"/>
                  <a:gd name="T31" fmla="*/ 799 h 1471"/>
                  <a:gd name="T32" fmla="*/ 1662 w 1698"/>
                  <a:gd name="T33" fmla="*/ 952 h 1471"/>
                  <a:gd name="T34" fmla="*/ 1610 w 1698"/>
                  <a:gd name="T35" fmla="*/ 1096 h 1471"/>
                  <a:gd name="T36" fmla="*/ 1535 w 1698"/>
                  <a:gd name="T37" fmla="*/ 1227 h 1471"/>
                  <a:gd name="T38" fmla="*/ 1437 w 1698"/>
                  <a:gd name="T39" fmla="*/ 1342 h 1471"/>
                  <a:gd name="T40" fmla="*/ 1322 w 1698"/>
                  <a:gd name="T41" fmla="*/ 1438 h 1471"/>
                  <a:gd name="T42" fmla="*/ 1391 w 1698"/>
                  <a:gd name="T43" fmla="*/ 1392 h 1471"/>
                  <a:gd name="T44" fmla="*/ 1477 w 1698"/>
                  <a:gd name="T45" fmla="*/ 1317 h 1471"/>
                  <a:gd name="T46" fmla="*/ 1558 w 1698"/>
                  <a:gd name="T47" fmla="*/ 1213 h 1471"/>
                  <a:gd name="T48" fmla="*/ 1621 w 1698"/>
                  <a:gd name="T49" fmla="*/ 1098 h 1471"/>
                  <a:gd name="T50" fmla="*/ 1667 w 1698"/>
                  <a:gd name="T51" fmla="*/ 972 h 1471"/>
                  <a:gd name="T52" fmla="*/ 1692 w 1698"/>
                  <a:gd name="T53" fmla="*/ 837 h 1471"/>
                  <a:gd name="T54" fmla="*/ 357 w 1698"/>
                  <a:gd name="T55" fmla="*/ 54 h 1471"/>
                  <a:gd name="T56" fmla="*/ 244 w 1698"/>
                  <a:gd name="T57" fmla="*/ 150 h 1471"/>
                  <a:gd name="T58" fmla="*/ 150 w 1698"/>
                  <a:gd name="T59" fmla="*/ 265 h 1471"/>
                  <a:gd name="T60" fmla="*/ 75 w 1698"/>
                  <a:gd name="T61" fmla="*/ 396 h 1471"/>
                  <a:gd name="T62" fmla="*/ 25 w 1698"/>
                  <a:gd name="T63" fmla="*/ 538 h 1471"/>
                  <a:gd name="T64" fmla="*/ 2 w 1698"/>
                  <a:gd name="T65" fmla="*/ 691 h 1471"/>
                  <a:gd name="T66" fmla="*/ 8 w 1698"/>
                  <a:gd name="T67" fmla="*/ 854 h 1471"/>
                  <a:gd name="T68" fmla="*/ 42 w 1698"/>
                  <a:gd name="T69" fmla="*/ 1012 h 1471"/>
                  <a:gd name="T70" fmla="*/ 107 w 1698"/>
                  <a:gd name="T71" fmla="*/ 1158 h 1471"/>
                  <a:gd name="T72" fmla="*/ 194 w 1698"/>
                  <a:gd name="T73" fmla="*/ 1286 h 1471"/>
                  <a:gd name="T74" fmla="*/ 305 w 1698"/>
                  <a:gd name="T75" fmla="*/ 1396 h 1471"/>
                  <a:gd name="T76" fmla="*/ 409 w 1698"/>
                  <a:gd name="T77" fmla="*/ 1465 h 1471"/>
                  <a:gd name="T78" fmla="*/ 340 w 1698"/>
                  <a:gd name="T79" fmla="*/ 1411 h 1471"/>
                  <a:gd name="T80" fmla="*/ 221 w 1698"/>
                  <a:gd name="T81" fmla="*/ 1302 h 1471"/>
                  <a:gd name="T82" fmla="*/ 126 w 1698"/>
                  <a:gd name="T83" fmla="*/ 1169 h 1471"/>
                  <a:gd name="T84" fmla="*/ 57 w 1698"/>
                  <a:gd name="T85" fmla="*/ 1021 h 1471"/>
                  <a:gd name="T86" fmla="*/ 17 w 1698"/>
                  <a:gd name="T87" fmla="*/ 860 h 1471"/>
                  <a:gd name="T88" fmla="*/ 11 w 1698"/>
                  <a:gd name="T89" fmla="*/ 774 h 1471"/>
                  <a:gd name="T90" fmla="*/ 17 w 1698"/>
                  <a:gd name="T91" fmla="*/ 636 h 1471"/>
                  <a:gd name="T92" fmla="*/ 54 w 1698"/>
                  <a:gd name="T93" fmla="*/ 480 h 1471"/>
                  <a:gd name="T94" fmla="*/ 117 w 1698"/>
                  <a:gd name="T95" fmla="*/ 336 h 1471"/>
                  <a:gd name="T96" fmla="*/ 203 w 1698"/>
                  <a:gd name="T97" fmla="*/ 209 h 1471"/>
                  <a:gd name="T98" fmla="*/ 313 w 1698"/>
                  <a:gd name="T99" fmla="*/ 100 h 1471"/>
                  <a:gd name="T100" fmla="*/ 376 w 1698"/>
                  <a:gd name="T101" fmla="*/ 46 h 147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698"/>
                  <a:gd name="T154" fmla="*/ 0 h 1471"/>
                  <a:gd name="T155" fmla="*/ 1698 w 1698"/>
                  <a:gd name="T156" fmla="*/ 1471 h 1471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698" h="1471">
                    <a:moveTo>
                      <a:pt x="1698" y="745"/>
                    </a:moveTo>
                    <a:lnTo>
                      <a:pt x="1698" y="716"/>
                    </a:lnTo>
                    <a:lnTo>
                      <a:pt x="1696" y="685"/>
                    </a:lnTo>
                    <a:lnTo>
                      <a:pt x="1694" y="657"/>
                    </a:lnTo>
                    <a:lnTo>
                      <a:pt x="1690" y="628"/>
                    </a:lnTo>
                    <a:lnTo>
                      <a:pt x="1685" y="599"/>
                    </a:lnTo>
                    <a:lnTo>
                      <a:pt x="1681" y="572"/>
                    </a:lnTo>
                    <a:lnTo>
                      <a:pt x="1673" y="543"/>
                    </a:lnTo>
                    <a:lnTo>
                      <a:pt x="1667" y="517"/>
                    </a:lnTo>
                    <a:lnTo>
                      <a:pt x="1650" y="463"/>
                    </a:lnTo>
                    <a:lnTo>
                      <a:pt x="1629" y="411"/>
                    </a:lnTo>
                    <a:lnTo>
                      <a:pt x="1606" y="359"/>
                    </a:lnTo>
                    <a:lnTo>
                      <a:pt x="1579" y="311"/>
                    </a:lnTo>
                    <a:lnTo>
                      <a:pt x="1548" y="265"/>
                    </a:lnTo>
                    <a:lnTo>
                      <a:pt x="1516" y="221"/>
                    </a:lnTo>
                    <a:lnTo>
                      <a:pt x="1481" y="179"/>
                    </a:lnTo>
                    <a:lnTo>
                      <a:pt x="1443" y="138"/>
                    </a:lnTo>
                    <a:lnTo>
                      <a:pt x="1403" y="102"/>
                    </a:lnTo>
                    <a:lnTo>
                      <a:pt x="1358" y="67"/>
                    </a:lnTo>
                    <a:lnTo>
                      <a:pt x="1314" y="35"/>
                    </a:lnTo>
                    <a:lnTo>
                      <a:pt x="1266" y="6"/>
                    </a:lnTo>
                    <a:lnTo>
                      <a:pt x="1251" y="2"/>
                    </a:lnTo>
                    <a:lnTo>
                      <a:pt x="1234" y="0"/>
                    </a:lnTo>
                    <a:lnTo>
                      <a:pt x="1284" y="27"/>
                    </a:lnTo>
                    <a:lnTo>
                      <a:pt x="1330" y="58"/>
                    </a:lnTo>
                    <a:lnTo>
                      <a:pt x="1376" y="92"/>
                    </a:lnTo>
                    <a:lnTo>
                      <a:pt x="1418" y="129"/>
                    </a:lnTo>
                    <a:lnTo>
                      <a:pt x="1458" y="169"/>
                    </a:lnTo>
                    <a:lnTo>
                      <a:pt x="1497" y="211"/>
                    </a:lnTo>
                    <a:lnTo>
                      <a:pt x="1531" y="255"/>
                    </a:lnTo>
                    <a:lnTo>
                      <a:pt x="1562" y="303"/>
                    </a:lnTo>
                    <a:lnTo>
                      <a:pt x="1577" y="327"/>
                    </a:lnTo>
                    <a:lnTo>
                      <a:pt x="1591" y="351"/>
                    </a:lnTo>
                    <a:lnTo>
                      <a:pt x="1602" y="376"/>
                    </a:lnTo>
                    <a:lnTo>
                      <a:pt x="1616" y="403"/>
                    </a:lnTo>
                    <a:lnTo>
                      <a:pt x="1627" y="430"/>
                    </a:lnTo>
                    <a:lnTo>
                      <a:pt x="1637" y="457"/>
                    </a:lnTo>
                    <a:lnTo>
                      <a:pt x="1646" y="484"/>
                    </a:lnTo>
                    <a:lnTo>
                      <a:pt x="1654" y="511"/>
                    </a:lnTo>
                    <a:lnTo>
                      <a:pt x="1662" y="540"/>
                    </a:lnTo>
                    <a:lnTo>
                      <a:pt x="1669" y="568"/>
                    </a:lnTo>
                    <a:lnTo>
                      <a:pt x="1675" y="597"/>
                    </a:lnTo>
                    <a:lnTo>
                      <a:pt x="1679" y="626"/>
                    </a:lnTo>
                    <a:lnTo>
                      <a:pt x="1683" y="655"/>
                    </a:lnTo>
                    <a:lnTo>
                      <a:pt x="1685" y="685"/>
                    </a:lnTo>
                    <a:lnTo>
                      <a:pt x="1687" y="714"/>
                    </a:lnTo>
                    <a:lnTo>
                      <a:pt x="1689" y="745"/>
                    </a:lnTo>
                    <a:lnTo>
                      <a:pt x="1687" y="799"/>
                    </a:lnTo>
                    <a:lnTo>
                      <a:pt x="1681" y="851"/>
                    </a:lnTo>
                    <a:lnTo>
                      <a:pt x="1673" y="902"/>
                    </a:lnTo>
                    <a:lnTo>
                      <a:pt x="1662" y="952"/>
                    </a:lnTo>
                    <a:lnTo>
                      <a:pt x="1648" y="1002"/>
                    </a:lnTo>
                    <a:lnTo>
                      <a:pt x="1631" y="1050"/>
                    </a:lnTo>
                    <a:lnTo>
                      <a:pt x="1610" y="1096"/>
                    </a:lnTo>
                    <a:lnTo>
                      <a:pt x="1587" y="1142"/>
                    </a:lnTo>
                    <a:lnTo>
                      <a:pt x="1562" y="1187"/>
                    </a:lnTo>
                    <a:lnTo>
                      <a:pt x="1535" y="1227"/>
                    </a:lnTo>
                    <a:lnTo>
                      <a:pt x="1504" y="1267"/>
                    </a:lnTo>
                    <a:lnTo>
                      <a:pt x="1472" y="1306"/>
                    </a:lnTo>
                    <a:lnTo>
                      <a:pt x="1437" y="1342"/>
                    </a:lnTo>
                    <a:lnTo>
                      <a:pt x="1401" y="1377"/>
                    </a:lnTo>
                    <a:lnTo>
                      <a:pt x="1362" y="1407"/>
                    </a:lnTo>
                    <a:lnTo>
                      <a:pt x="1322" y="1438"/>
                    </a:lnTo>
                    <a:lnTo>
                      <a:pt x="1347" y="1423"/>
                    </a:lnTo>
                    <a:lnTo>
                      <a:pt x="1370" y="1407"/>
                    </a:lnTo>
                    <a:lnTo>
                      <a:pt x="1391" y="1392"/>
                    </a:lnTo>
                    <a:lnTo>
                      <a:pt x="1414" y="1378"/>
                    </a:lnTo>
                    <a:lnTo>
                      <a:pt x="1447" y="1348"/>
                    </a:lnTo>
                    <a:lnTo>
                      <a:pt x="1477" y="1317"/>
                    </a:lnTo>
                    <a:lnTo>
                      <a:pt x="1506" y="1282"/>
                    </a:lnTo>
                    <a:lnTo>
                      <a:pt x="1533" y="1248"/>
                    </a:lnTo>
                    <a:lnTo>
                      <a:pt x="1558" y="1213"/>
                    </a:lnTo>
                    <a:lnTo>
                      <a:pt x="1581" y="1175"/>
                    </a:lnTo>
                    <a:lnTo>
                      <a:pt x="1602" y="1137"/>
                    </a:lnTo>
                    <a:lnTo>
                      <a:pt x="1621" y="1098"/>
                    </a:lnTo>
                    <a:lnTo>
                      <a:pt x="1639" y="1056"/>
                    </a:lnTo>
                    <a:lnTo>
                      <a:pt x="1654" y="1016"/>
                    </a:lnTo>
                    <a:lnTo>
                      <a:pt x="1667" y="972"/>
                    </a:lnTo>
                    <a:lnTo>
                      <a:pt x="1679" y="927"/>
                    </a:lnTo>
                    <a:lnTo>
                      <a:pt x="1687" y="883"/>
                    </a:lnTo>
                    <a:lnTo>
                      <a:pt x="1692" y="837"/>
                    </a:lnTo>
                    <a:lnTo>
                      <a:pt x="1696" y="791"/>
                    </a:lnTo>
                    <a:lnTo>
                      <a:pt x="1698" y="745"/>
                    </a:lnTo>
                    <a:close/>
                    <a:moveTo>
                      <a:pt x="357" y="54"/>
                    </a:moveTo>
                    <a:lnTo>
                      <a:pt x="316" y="83"/>
                    </a:lnTo>
                    <a:lnTo>
                      <a:pt x="278" y="115"/>
                    </a:lnTo>
                    <a:lnTo>
                      <a:pt x="244" y="150"/>
                    </a:lnTo>
                    <a:lnTo>
                      <a:pt x="209" y="186"/>
                    </a:lnTo>
                    <a:lnTo>
                      <a:pt x="178" y="225"/>
                    </a:lnTo>
                    <a:lnTo>
                      <a:pt x="150" y="265"/>
                    </a:lnTo>
                    <a:lnTo>
                      <a:pt x="123" y="307"/>
                    </a:lnTo>
                    <a:lnTo>
                      <a:pt x="98" y="350"/>
                    </a:lnTo>
                    <a:lnTo>
                      <a:pt x="75" y="396"/>
                    </a:lnTo>
                    <a:lnTo>
                      <a:pt x="55" y="442"/>
                    </a:lnTo>
                    <a:lnTo>
                      <a:pt x="38" y="490"/>
                    </a:lnTo>
                    <a:lnTo>
                      <a:pt x="25" y="538"/>
                    </a:lnTo>
                    <a:lnTo>
                      <a:pt x="15" y="588"/>
                    </a:lnTo>
                    <a:lnTo>
                      <a:pt x="6" y="639"/>
                    </a:lnTo>
                    <a:lnTo>
                      <a:pt x="2" y="691"/>
                    </a:lnTo>
                    <a:lnTo>
                      <a:pt x="0" y="745"/>
                    </a:lnTo>
                    <a:lnTo>
                      <a:pt x="2" y="801"/>
                    </a:lnTo>
                    <a:lnTo>
                      <a:pt x="8" y="854"/>
                    </a:lnTo>
                    <a:lnTo>
                      <a:pt x="15" y="908"/>
                    </a:lnTo>
                    <a:lnTo>
                      <a:pt x="29" y="962"/>
                    </a:lnTo>
                    <a:lnTo>
                      <a:pt x="42" y="1012"/>
                    </a:lnTo>
                    <a:lnTo>
                      <a:pt x="61" y="1062"/>
                    </a:lnTo>
                    <a:lnTo>
                      <a:pt x="82" y="1110"/>
                    </a:lnTo>
                    <a:lnTo>
                      <a:pt x="107" y="1158"/>
                    </a:lnTo>
                    <a:lnTo>
                      <a:pt x="134" y="1202"/>
                    </a:lnTo>
                    <a:lnTo>
                      <a:pt x="163" y="1244"/>
                    </a:lnTo>
                    <a:lnTo>
                      <a:pt x="194" y="1286"/>
                    </a:lnTo>
                    <a:lnTo>
                      <a:pt x="228" y="1325"/>
                    </a:lnTo>
                    <a:lnTo>
                      <a:pt x="265" y="1361"/>
                    </a:lnTo>
                    <a:lnTo>
                      <a:pt x="305" y="1396"/>
                    </a:lnTo>
                    <a:lnTo>
                      <a:pt x="345" y="1428"/>
                    </a:lnTo>
                    <a:lnTo>
                      <a:pt x="387" y="1457"/>
                    </a:lnTo>
                    <a:lnTo>
                      <a:pt x="409" y="1465"/>
                    </a:lnTo>
                    <a:lnTo>
                      <a:pt x="430" y="1471"/>
                    </a:lnTo>
                    <a:lnTo>
                      <a:pt x="384" y="1442"/>
                    </a:lnTo>
                    <a:lnTo>
                      <a:pt x="340" y="1411"/>
                    </a:lnTo>
                    <a:lnTo>
                      <a:pt x="297" y="1377"/>
                    </a:lnTo>
                    <a:lnTo>
                      <a:pt x="259" y="1340"/>
                    </a:lnTo>
                    <a:lnTo>
                      <a:pt x="221" y="1302"/>
                    </a:lnTo>
                    <a:lnTo>
                      <a:pt x="186" y="1259"/>
                    </a:lnTo>
                    <a:lnTo>
                      <a:pt x="155" y="1215"/>
                    </a:lnTo>
                    <a:lnTo>
                      <a:pt x="126" y="1169"/>
                    </a:lnTo>
                    <a:lnTo>
                      <a:pt x="100" y="1123"/>
                    </a:lnTo>
                    <a:lnTo>
                      <a:pt x="77" y="1073"/>
                    </a:lnTo>
                    <a:lnTo>
                      <a:pt x="57" y="1021"/>
                    </a:lnTo>
                    <a:lnTo>
                      <a:pt x="40" y="970"/>
                    </a:lnTo>
                    <a:lnTo>
                      <a:pt x="27" y="914"/>
                    </a:lnTo>
                    <a:lnTo>
                      <a:pt x="17" y="860"/>
                    </a:lnTo>
                    <a:lnTo>
                      <a:pt x="15" y="831"/>
                    </a:lnTo>
                    <a:lnTo>
                      <a:pt x="11" y="803"/>
                    </a:lnTo>
                    <a:lnTo>
                      <a:pt x="11" y="774"/>
                    </a:lnTo>
                    <a:lnTo>
                      <a:pt x="9" y="745"/>
                    </a:lnTo>
                    <a:lnTo>
                      <a:pt x="11" y="689"/>
                    </a:lnTo>
                    <a:lnTo>
                      <a:pt x="17" y="636"/>
                    </a:lnTo>
                    <a:lnTo>
                      <a:pt x="27" y="582"/>
                    </a:lnTo>
                    <a:lnTo>
                      <a:pt x="38" y="530"/>
                    </a:lnTo>
                    <a:lnTo>
                      <a:pt x="54" y="480"/>
                    </a:lnTo>
                    <a:lnTo>
                      <a:pt x="71" y="430"/>
                    </a:lnTo>
                    <a:lnTo>
                      <a:pt x="92" y="382"/>
                    </a:lnTo>
                    <a:lnTo>
                      <a:pt x="117" y="336"/>
                    </a:lnTo>
                    <a:lnTo>
                      <a:pt x="144" y="292"/>
                    </a:lnTo>
                    <a:lnTo>
                      <a:pt x="173" y="250"/>
                    </a:lnTo>
                    <a:lnTo>
                      <a:pt x="203" y="209"/>
                    </a:lnTo>
                    <a:lnTo>
                      <a:pt x="238" y="171"/>
                    </a:lnTo>
                    <a:lnTo>
                      <a:pt x="274" y="135"/>
                    </a:lnTo>
                    <a:lnTo>
                      <a:pt x="313" y="100"/>
                    </a:lnTo>
                    <a:lnTo>
                      <a:pt x="353" y="67"/>
                    </a:lnTo>
                    <a:lnTo>
                      <a:pt x="397" y="39"/>
                    </a:lnTo>
                    <a:lnTo>
                      <a:pt x="376" y="46"/>
                    </a:lnTo>
                    <a:lnTo>
                      <a:pt x="357" y="54"/>
                    </a:lnTo>
                    <a:close/>
                  </a:path>
                </a:pathLst>
              </a:custGeom>
              <a:solidFill>
                <a:srgbClr val="F2A2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72" name="Freeform 588">
                <a:extLst>
                  <a:ext uri="{FF2B5EF4-FFF2-40B4-BE49-F238E27FC236}">
                    <a16:creationId xmlns:a16="http://schemas.microsoft.com/office/drawing/2014/main" id="{FEC6B559-3528-48B4-96DE-390B86577FE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8" y="1837"/>
                <a:ext cx="1686" cy="1482"/>
              </a:xfrm>
              <a:custGeom>
                <a:avLst/>
                <a:gdLst>
                  <a:gd name="T0" fmla="*/ 1684 w 1686"/>
                  <a:gd name="T1" fmla="*/ 689 h 1482"/>
                  <a:gd name="T2" fmla="*/ 1675 w 1686"/>
                  <a:gd name="T3" fmla="*/ 601 h 1482"/>
                  <a:gd name="T4" fmla="*/ 1656 w 1686"/>
                  <a:gd name="T5" fmla="*/ 519 h 1482"/>
                  <a:gd name="T6" fmla="*/ 1627 w 1686"/>
                  <a:gd name="T7" fmla="*/ 436 h 1482"/>
                  <a:gd name="T8" fmla="*/ 1564 w 1686"/>
                  <a:gd name="T9" fmla="*/ 311 h 1482"/>
                  <a:gd name="T10" fmla="*/ 1464 w 1686"/>
                  <a:gd name="T11" fmla="*/ 177 h 1482"/>
                  <a:gd name="T12" fmla="*/ 1339 w 1686"/>
                  <a:gd name="T13" fmla="*/ 66 h 1482"/>
                  <a:gd name="T14" fmla="*/ 1228 w 1686"/>
                  <a:gd name="T15" fmla="*/ 4 h 1482"/>
                  <a:gd name="T16" fmla="*/ 1260 w 1686"/>
                  <a:gd name="T17" fmla="*/ 27 h 1482"/>
                  <a:gd name="T18" fmla="*/ 1333 w 1686"/>
                  <a:gd name="T19" fmla="*/ 75 h 1482"/>
                  <a:gd name="T20" fmla="*/ 1400 w 1686"/>
                  <a:gd name="T21" fmla="*/ 129 h 1482"/>
                  <a:gd name="T22" fmla="*/ 1460 w 1686"/>
                  <a:gd name="T23" fmla="*/ 188 h 1482"/>
                  <a:gd name="T24" fmla="*/ 1514 w 1686"/>
                  <a:gd name="T25" fmla="*/ 256 h 1482"/>
                  <a:gd name="T26" fmla="*/ 1562 w 1686"/>
                  <a:gd name="T27" fmla="*/ 327 h 1482"/>
                  <a:gd name="T28" fmla="*/ 1602 w 1686"/>
                  <a:gd name="T29" fmla="*/ 403 h 1482"/>
                  <a:gd name="T30" fmla="*/ 1635 w 1686"/>
                  <a:gd name="T31" fmla="*/ 484 h 1482"/>
                  <a:gd name="T32" fmla="*/ 1658 w 1686"/>
                  <a:gd name="T33" fmla="*/ 570 h 1482"/>
                  <a:gd name="T34" fmla="*/ 1671 w 1686"/>
                  <a:gd name="T35" fmla="*/ 659 h 1482"/>
                  <a:gd name="T36" fmla="*/ 1677 w 1686"/>
                  <a:gd name="T37" fmla="*/ 749 h 1482"/>
                  <a:gd name="T38" fmla="*/ 1673 w 1686"/>
                  <a:gd name="T39" fmla="*/ 835 h 1482"/>
                  <a:gd name="T40" fmla="*/ 1646 w 1686"/>
                  <a:gd name="T41" fmla="*/ 972 h 1482"/>
                  <a:gd name="T42" fmla="*/ 1589 w 1686"/>
                  <a:gd name="T43" fmla="*/ 1123 h 1482"/>
                  <a:gd name="T44" fmla="*/ 1502 w 1686"/>
                  <a:gd name="T45" fmla="*/ 1260 h 1482"/>
                  <a:gd name="T46" fmla="*/ 1391 w 1686"/>
                  <a:gd name="T47" fmla="*/ 1377 h 1482"/>
                  <a:gd name="T48" fmla="*/ 1260 w 1686"/>
                  <a:gd name="T49" fmla="*/ 1471 h 1482"/>
                  <a:gd name="T50" fmla="*/ 1351 w 1686"/>
                  <a:gd name="T51" fmla="*/ 1419 h 1482"/>
                  <a:gd name="T52" fmla="*/ 1447 w 1686"/>
                  <a:gd name="T53" fmla="*/ 1338 h 1482"/>
                  <a:gd name="T54" fmla="*/ 1533 w 1686"/>
                  <a:gd name="T55" fmla="*/ 1235 h 1482"/>
                  <a:gd name="T56" fmla="*/ 1604 w 1686"/>
                  <a:gd name="T57" fmla="*/ 1116 h 1482"/>
                  <a:gd name="T58" fmla="*/ 1654 w 1686"/>
                  <a:gd name="T59" fmla="*/ 985 h 1482"/>
                  <a:gd name="T60" fmla="*/ 1681 w 1686"/>
                  <a:gd name="T61" fmla="*/ 847 h 1482"/>
                  <a:gd name="T62" fmla="*/ 370 w 1686"/>
                  <a:gd name="T63" fmla="*/ 50 h 1482"/>
                  <a:gd name="T64" fmla="*/ 253 w 1686"/>
                  <a:gd name="T65" fmla="*/ 146 h 1482"/>
                  <a:gd name="T66" fmla="*/ 153 w 1686"/>
                  <a:gd name="T67" fmla="*/ 261 h 1482"/>
                  <a:gd name="T68" fmla="*/ 78 w 1686"/>
                  <a:gd name="T69" fmla="*/ 394 h 1482"/>
                  <a:gd name="T70" fmla="*/ 26 w 1686"/>
                  <a:gd name="T71" fmla="*/ 538 h 1482"/>
                  <a:gd name="T72" fmla="*/ 2 w 1686"/>
                  <a:gd name="T73" fmla="*/ 695 h 1482"/>
                  <a:gd name="T74" fmla="*/ 7 w 1686"/>
                  <a:gd name="T75" fmla="*/ 860 h 1482"/>
                  <a:gd name="T76" fmla="*/ 44 w 1686"/>
                  <a:gd name="T77" fmla="*/ 1022 h 1482"/>
                  <a:gd name="T78" fmla="*/ 109 w 1686"/>
                  <a:gd name="T79" fmla="*/ 1167 h 1482"/>
                  <a:gd name="T80" fmla="*/ 201 w 1686"/>
                  <a:gd name="T81" fmla="*/ 1298 h 1482"/>
                  <a:gd name="T82" fmla="*/ 314 w 1686"/>
                  <a:gd name="T83" fmla="*/ 1407 h 1482"/>
                  <a:gd name="T84" fmla="*/ 424 w 1686"/>
                  <a:gd name="T85" fmla="*/ 1477 h 1482"/>
                  <a:gd name="T86" fmla="*/ 353 w 1686"/>
                  <a:gd name="T87" fmla="*/ 1423 h 1482"/>
                  <a:gd name="T88" fmla="*/ 230 w 1686"/>
                  <a:gd name="T89" fmla="*/ 1313 h 1482"/>
                  <a:gd name="T90" fmla="*/ 130 w 1686"/>
                  <a:gd name="T91" fmla="*/ 1181 h 1482"/>
                  <a:gd name="T92" fmla="*/ 59 w 1686"/>
                  <a:gd name="T93" fmla="*/ 1031 h 1482"/>
                  <a:gd name="T94" fmla="*/ 28 w 1686"/>
                  <a:gd name="T95" fmla="*/ 922 h 1482"/>
                  <a:gd name="T96" fmla="*/ 15 w 1686"/>
                  <a:gd name="T97" fmla="*/ 837 h 1482"/>
                  <a:gd name="T98" fmla="*/ 9 w 1686"/>
                  <a:gd name="T99" fmla="*/ 749 h 1482"/>
                  <a:gd name="T100" fmla="*/ 26 w 1686"/>
                  <a:gd name="T101" fmla="*/ 582 h 1482"/>
                  <a:gd name="T102" fmla="*/ 73 w 1686"/>
                  <a:gd name="T103" fmla="*/ 428 h 1482"/>
                  <a:gd name="T104" fmla="*/ 149 w 1686"/>
                  <a:gd name="T105" fmla="*/ 288 h 1482"/>
                  <a:gd name="T106" fmla="*/ 249 w 1686"/>
                  <a:gd name="T107" fmla="*/ 165 h 1482"/>
                  <a:gd name="T108" fmla="*/ 370 w 1686"/>
                  <a:gd name="T109" fmla="*/ 64 h 1482"/>
                  <a:gd name="T110" fmla="*/ 370 w 1686"/>
                  <a:gd name="T111" fmla="*/ 50 h 148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686"/>
                  <a:gd name="T169" fmla="*/ 0 h 1482"/>
                  <a:gd name="T170" fmla="*/ 1686 w 1686"/>
                  <a:gd name="T171" fmla="*/ 1482 h 148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686" h="1482">
                    <a:moveTo>
                      <a:pt x="1686" y="749"/>
                    </a:moveTo>
                    <a:lnTo>
                      <a:pt x="1686" y="718"/>
                    </a:lnTo>
                    <a:lnTo>
                      <a:pt x="1684" y="689"/>
                    </a:lnTo>
                    <a:lnTo>
                      <a:pt x="1683" y="661"/>
                    </a:lnTo>
                    <a:lnTo>
                      <a:pt x="1679" y="630"/>
                    </a:lnTo>
                    <a:lnTo>
                      <a:pt x="1675" y="601"/>
                    </a:lnTo>
                    <a:lnTo>
                      <a:pt x="1669" y="574"/>
                    </a:lnTo>
                    <a:lnTo>
                      <a:pt x="1661" y="546"/>
                    </a:lnTo>
                    <a:lnTo>
                      <a:pt x="1656" y="519"/>
                    </a:lnTo>
                    <a:lnTo>
                      <a:pt x="1646" y="490"/>
                    </a:lnTo>
                    <a:lnTo>
                      <a:pt x="1637" y="463"/>
                    </a:lnTo>
                    <a:lnTo>
                      <a:pt x="1627" y="436"/>
                    </a:lnTo>
                    <a:lnTo>
                      <a:pt x="1617" y="411"/>
                    </a:lnTo>
                    <a:lnTo>
                      <a:pt x="1592" y="359"/>
                    </a:lnTo>
                    <a:lnTo>
                      <a:pt x="1564" y="311"/>
                    </a:lnTo>
                    <a:lnTo>
                      <a:pt x="1533" y="263"/>
                    </a:lnTo>
                    <a:lnTo>
                      <a:pt x="1500" y="219"/>
                    </a:lnTo>
                    <a:lnTo>
                      <a:pt x="1464" y="177"/>
                    </a:lnTo>
                    <a:lnTo>
                      <a:pt x="1425" y="139"/>
                    </a:lnTo>
                    <a:lnTo>
                      <a:pt x="1383" y="100"/>
                    </a:lnTo>
                    <a:lnTo>
                      <a:pt x="1339" y="66"/>
                    </a:lnTo>
                    <a:lnTo>
                      <a:pt x="1293" y="35"/>
                    </a:lnTo>
                    <a:lnTo>
                      <a:pt x="1245" y="6"/>
                    </a:lnTo>
                    <a:lnTo>
                      <a:pt x="1228" y="4"/>
                    </a:lnTo>
                    <a:lnTo>
                      <a:pt x="1210" y="0"/>
                    </a:lnTo>
                    <a:lnTo>
                      <a:pt x="1235" y="14"/>
                    </a:lnTo>
                    <a:lnTo>
                      <a:pt x="1260" y="27"/>
                    </a:lnTo>
                    <a:lnTo>
                      <a:pt x="1285" y="43"/>
                    </a:lnTo>
                    <a:lnTo>
                      <a:pt x="1310" y="58"/>
                    </a:lnTo>
                    <a:lnTo>
                      <a:pt x="1333" y="75"/>
                    </a:lnTo>
                    <a:lnTo>
                      <a:pt x="1356" y="92"/>
                    </a:lnTo>
                    <a:lnTo>
                      <a:pt x="1377" y="110"/>
                    </a:lnTo>
                    <a:lnTo>
                      <a:pt x="1400" y="129"/>
                    </a:lnTo>
                    <a:lnTo>
                      <a:pt x="1420" y="148"/>
                    </a:lnTo>
                    <a:lnTo>
                      <a:pt x="1441" y="167"/>
                    </a:lnTo>
                    <a:lnTo>
                      <a:pt x="1460" y="188"/>
                    </a:lnTo>
                    <a:lnTo>
                      <a:pt x="1479" y="210"/>
                    </a:lnTo>
                    <a:lnTo>
                      <a:pt x="1496" y="233"/>
                    </a:lnTo>
                    <a:lnTo>
                      <a:pt x="1514" y="256"/>
                    </a:lnTo>
                    <a:lnTo>
                      <a:pt x="1531" y="279"/>
                    </a:lnTo>
                    <a:lnTo>
                      <a:pt x="1546" y="302"/>
                    </a:lnTo>
                    <a:lnTo>
                      <a:pt x="1562" y="327"/>
                    </a:lnTo>
                    <a:lnTo>
                      <a:pt x="1577" y="352"/>
                    </a:lnTo>
                    <a:lnTo>
                      <a:pt x="1589" y="377"/>
                    </a:lnTo>
                    <a:lnTo>
                      <a:pt x="1602" y="403"/>
                    </a:lnTo>
                    <a:lnTo>
                      <a:pt x="1613" y="430"/>
                    </a:lnTo>
                    <a:lnTo>
                      <a:pt x="1625" y="457"/>
                    </a:lnTo>
                    <a:lnTo>
                      <a:pt x="1635" y="484"/>
                    </a:lnTo>
                    <a:lnTo>
                      <a:pt x="1642" y="513"/>
                    </a:lnTo>
                    <a:lnTo>
                      <a:pt x="1650" y="542"/>
                    </a:lnTo>
                    <a:lnTo>
                      <a:pt x="1658" y="570"/>
                    </a:lnTo>
                    <a:lnTo>
                      <a:pt x="1663" y="599"/>
                    </a:lnTo>
                    <a:lnTo>
                      <a:pt x="1667" y="628"/>
                    </a:lnTo>
                    <a:lnTo>
                      <a:pt x="1671" y="659"/>
                    </a:lnTo>
                    <a:lnTo>
                      <a:pt x="1675" y="688"/>
                    </a:lnTo>
                    <a:lnTo>
                      <a:pt x="1677" y="718"/>
                    </a:lnTo>
                    <a:lnTo>
                      <a:pt x="1677" y="749"/>
                    </a:lnTo>
                    <a:lnTo>
                      <a:pt x="1677" y="778"/>
                    </a:lnTo>
                    <a:lnTo>
                      <a:pt x="1675" y="807"/>
                    </a:lnTo>
                    <a:lnTo>
                      <a:pt x="1673" y="835"/>
                    </a:lnTo>
                    <a:lnTo>
                      <a:pt x="1669" y="862"/>
                    </a:lnTo>
                    <a:lnTo>
                      <a:pt x="1660" y="918"/>
                    </a:lnTo>
                    <a:lnTo>
                      <a:pt x="1646" y="972"/>
                    </a:lnTo>
                    <a:lnTo>
                      <a:pt x="1631" y="1024"/>
                    </a:lnTo>
                    <a:lnTo>
                      <a:pt x="1610" y="1075"/>
                    </a:lnTo>
                    <a:lnTo>
                      <a:pt x="1589" y="1123"/>
                    </a:lnTo>
                    <a:lnTo>
                      <a:pt x="1562" y="1171"/>
                    </a:lnTo>
                    <a:lnTo>
                      <a:pt x="1533" y="1217"/>
                    </a:lnTo>
                    <a:lnTo>
                      <a:pt x="1502" y="1260"/>
                    </a:lnTo>
                    <a:lnTo>
                      <a:pt x="1468" y="1302"/>
                    </a:lnTo>
                    <a:lnTo>
                      <a:pt x="1431" y="1340"/>
                    </a:lnTo>
                    <a:lnTo>
                      <a:pt x="1391" y="1377"/>
                    </a:lnTo>
                    <a:lnTo>
                      <a:pt x="1351" y="1411"/>
                    </a:lnTo>
                    <a:lnTo>
                      <a:pt x="1306" y="1442"/>
                    </a:lnTo>
                    <a:lnTo>
                      <a:pt x="1260" y="1471"/>
                    </a:lnTo>
                    <a:lnTo>
                      <a:pt x="1293" y="1455"/>
                    </a:lnTo>
                    <a:lnTo>
                      <a:pt x="1322" y="1438"/>
                    </a:lnTo>
                    <a:lnTo>
                      <a:pt x="1351" y="1419"/>
                    </a:lnTo>
                    <a:lnTo>
                      <a:pt x="1379" y="1400"/>
                    </a:lnTo>
                    <a:lnTo>
                      <a:pt x="1414" y="1371"/>
                    </a:lnTo>
                    <a:lnTo>
                      <a:pt x="1447" y="1338"/>
                    </a:lnTo>
                    <a:lnTo>
                      <a:pt x="1477" y="1306"/>
                    </a:lnTo>
                    <a:lnTo>
                      <a:pt x="1506" y="1271"/>
                    </a:lnTo>
                    <a:lnTo>
                      <a:pt x="1533" y="1235"/>
                    </a:lnTo>
                    <a:lnTo>
                      <a:pt x="1560" y="1196"/>
                    </a:lnTo>
                    <a:lnTo>
                      <a:pt x="1583" y="1156"/>
                    </a:lnTo>
                    <a:lnTo>
                      <a:pt x="1604" y="1116"/>
                    </a:lnTo>
                    <a:lnTo>
                      <a:pt x="1623" y="1073"/>
                    </a:lnTo>
                    <a:lnTo>
                      <a:pt x="1638" y="1029"/>
                    </a:lnTo>
                    <a:lnTo>
                      <a:pt x="1654" y="985"/>
                    </a:lnTo>
                    <a:lnTo>
                      <a:pt x="1665" y="939"/>
                    </a:lnTo>
                    <a:lnTo>
                      <a:pt x="1675" y="893"/>
                    </a:lnTo>
                    <a:lnTo>
                      <a:pt x="1681" y="847"/>
                    </a:lnTo>
                    <a:lnTo>
                      <a:pt x="1686" y="797"/>
                    </a:lnTo>
                    <a:lnTo>
                      <a:pt x="1686" y="749"/>
                    </a:lnTo>
                    <a:close/>
                    <a:moveTo>
                      <a:pt x="370" y="50"/>
                    </a:moveTo>
                    <a:lnTo>
                      <a:pt x="328" y="81"/>
                    </a:lnTo>
                    <a:lnTo>
                      <a:pt x="289" y="112"/>
                    </a:lnTo>
                    <a:lnTo>
                      <a:pt x="253" y="146"/>
                    </a:lnTo>
                    <a:lnTo>
                      <a:pt x="216" y="183"/>
                    </a:lnTo>
                    <a:lnTo>
                      <a:pt x="184" y="221"/>
                    </a:lnTo>
                    <a:lnTo>
                      <a:pt x="153" y="261"/>
                    </a:lnTo>
                    <a:lnTo>
                      <a:pt x="126" y="304"/>
                    </a:lnTo>
                    <a:lnTo>
                      <a:pt x="101" y="348"/>
                    </a:lnTo>
                    <a:lnTo>
                      <a:pt x="78" y="394"/>
                    </a:lnTo>
                    <a:lnTo>
                      <a:pt x="57" y="440"/>
                    </a:lnTo>
                    <a:lnTo>
                      <a:pt x="40" y="490"/>
                    </a:lnTo>
                    <a:lnTo>
                      <a:pt x="26" y="538"/>
                    </a:lnTo>
                    <a:lnTo>
                      <a:pt x="15" y="590"/>
                    </a:lnTo>
                    <a:lnTo>
                      <a:pt x="5" y="642"/>
                    </a:lnTo>
                    <a:lnTo>
                      <a:pt x="2" y="695"/>
                    </a:lnTo>
                    <a:lnTo>
                      <a:pt x="0" y="749"/>
                    </a:lnTo>
                    <a:lnTo>
                      <a:pt x="2" y="805"/>
                    </a:lnTo>
                    <a:lnTo>
                      <a:pt x="7" y="860"/>
                    </a:lnTo>
                    <a:lnTo>
                      <a:pt x="15" y="916"/>
                    </a:lnTo>
                    <a:lnTo>
                      <a:pt x="28" y="970"/>
                    </a:lnTo>
                    <a:lnTo>
                      <a:pt x="44" y="1022"/>
                    </a:lnTo>
                    <a:lnTo>
                      <a:pt x="63" y="1071"/>
                    </a:lnTo>
                    <a:lnTo>
                      <a:pt x="84" y="1119"/>
                    </a:lnTo>
                    <a:lnTo>
                      <a:pt x="109" y="1167"/>
                    </a:lnTo>
                    <a:lnTo>
                      <a:pt x="138" y="1212"/>
                    </a:lnTo>
                    <a:lnTo>
                      <a:pt x="168" y="1256"/>
                    </a:lnTo>
                    <a:lnTo>
                      <a:pt x="201" y="1298"/>
                    </a:lnTo>
                    <a:lnTo>
                      <a:pt x="238" y="1336"/>
                    </a:lnTo>
                    <a:lnTo>
                      <a:pt x="276" y="1373"/>
                    </a:lnTo>
                    <a:lnTo>
                      <a:pt x="314" y="1407"/>
                    </a:lnTo>
                    <a:lnTo>
                      <a:pt x="358" y="1440"/>
                    </a:lnTo>
                    <a:lnTo>
                      <a:pt x="403" y="1469"/>
                    </a:lnTo>
                    <a:lnTo>
                      <a:pt x="424" y="1477"/>
                    </a:lnTo>
                    <a:lnTo>
                      <a:pt x="447" y="1482"/>
                    </a:lnTo>
                    <a:lnTo>
                      <a:pt x="399" y="1455"/>
                    </a:lnTo>
                    <a:lnTo>
                      <a:pt x="353" y="1423"/>
                    </a:lnTo>
                    <a:lnTo>
                      <a:pt x="310" y="1390"/>
                    </a:lnTo>
                    <a:lnTo>
                      <a:pt x="268" y="1354"/>
                    </a:lnTo>
                    <a:lnTo>
                      <a:pt x="230" y="1313"/>
                    </a:lnTo>
                    <a:lnTo>
                      <a:pt x="193" y="1271"/>
                    </a:lnTo>
                    <a:lnTo>
                      <a:pt x="161" y="1229"/>
                    </a:lnTo>
                    <a:lnTo>
                      <a:pt x="130" y="1181"/>
                    </a:lnTo>
                    <a:lnTo>
                      <a:pt x="103" y="1133"/>
                    </a:lnTo>
                    <a:lnTo>
                      <a:pt x="78" y="1083"/>
                    </a:lnTo>
                    <a:lnTo>
                      <a:pt x="59" y="1031"/>
                    </a:lnTo>
                    <a:lnTo>
                      <a:pt x="42" y="977"/>
                    </a:lnTo>
                    <a:lnTo>
                      <a:pt x="34" y="951"/>
                    </a:lnTo>
                    <a:lnTo>
                      <a:pt x="28" y="922"/>
                    </a:lnTo>
                    <a:lnTo>
                      <a:pt x="23" y="895"/>
                    </a:lnTo>
                    <a:lnTo>
                      <a:pt x="17" y="866"/>
                    </a:lnTo>
                    <a:lnTo>
                      <a:pt x="15" y="837"/>
                    </a:lnTo>
                    <a:lnTo>
                      <a:pt x="11" y="809"/>
                    </a:lnTo>
                    <a:lnTo>
                      <a:pt x="9" y="778"/>
                    </a:lnTo>
                    <a:lnTo>
                      <a:pt x="9" y="749"/>
                    </a:lnTo>
                    <a:lnTo>
                      <a:pt x="11" y="693"/>
                    </a:lnTo>
                    <a:lnTo>
                      <a:pt x="17" y="638"/>
                    </a:lnTo>
                    <a:lnTo>
                      <a:pt x="26" y="582"/>
                    </a:lnTo>
                    <a:lnTo>
                      <a:pt x="38" y="530"/>
                    </a:lnTo>
                    <a:lnTo>
                      <a:pt x="55" y="478"/>
                    </a:lnTo>
                    <a:lnTo>
                      <a:pt x="73" y="428"/>
                    </a:lnTo>
                    <a:lnTo>
                      <a:pt x="96" y="379"/>
                    </a:lnTo>
                    <a:lnTo>
                      <a:pt x="120" y="332"/>
                    </a:lnTo>
                    <a:lnTo>
                      <a:pt x="149" y="288"/>
                    </a:lnTo>
                    <a:lnTo>
                      <a:pt x="180" y="244"/>
                    </a:lnTo>
                    <a:lnTo>
                      <a:pt x="213" y="204"/>
                    </a:lnTo>
                    <a:lnTo>
                      <a:pt x="249" y="165"/>
                    </a:lnTo>
                    <a:lnTo>
                      <a:pt x="287" y="129"/>
                    </a:lnTo>
                    <a:lnTo>
                      <a:pt x="328" y="94"/>
                    </a:lnTo>
                    <a:lnTo>
                      <a:pt x="370" y="64"/>
                    </a:lnTo>
                    <a:lnTo>
                      <a:pt x="414" y="35"/>
                    </a:lnTo>
                    <a:lnTo>
                      <a:pt x="391" y="43"/>
                    </a:lnTo>
                    <a:lnTo>
                      <a:pt x="370" y="50"/>
                    </a:lnTo>
                    <a:close/>
                  </a:path>
                </a:pathLst>
              </a:custGeom>
              <a:solidFill>
                <a:srgbClr val="F2A2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73" name="Freeform 589">
                <a:extLst>
                  <a:ext uri="{FF2B5EF4-FFF2-40B4-BE49-F238E27FC236}">
                    <a16:creationId xmlns:a16="http://schemas.microsoft.com/office/drawing/2014/main" id="{EA1BB427-E812-4EC6-B9E3-FF62F0A09D8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1" y="1835"/>
                <a:ext cx="1680" cy="1494"/>
              </a:xfrm>
              <a:custGeom>
                <a:avLst/>
                <a:gdLst>
                  <a:gd name="T0" fmla="*/ 1674 w 1680"/>
                  <a:gd name="T1" fmla="*/ 661 h 1494"/>
                  <a:gd name="T2" fmla="*/ 1653 w 1680"/>
                  <a:gd name="T3" fmla="*/ 546 h 1494"/>
                  <a:gd name="T4" fmla="*/ 1618 w 1680"/>
                  <a:gd name="T5" fmla="*/ 436 h 1494"/>
                  <a:gd name="T6" fmla="*/ 1568 w 1680"/>
                  <a:gd name="T7" fmla="*/ 333 h 1494"/>
                  <a:gd name="T8" fmla="*/ 1449 w 1680"/>
                  <a:gd name="T9" fmla="*/ 175 h 1494"/>
                  <a:gd name="T10" fmla="*/ 1275 w 1680"/>
                  <a:gd name="T11" fmla="*/ 33 h 1494"/>
                  <a:gd name="T12" fmla="*/ 1215 w 1680"/>
                  <a:gd name="T13" fmla="*/ 12 h 1494"/>
                  <a:gd name="T14" fmla="*/ 1315 w 1680"/>
                  <a:gd name="T15" fmla="*/ 73 h 1494"/>
                  <a:gd name="T16" fmla="*/ 1405 w 1680"/>
                  <a:gd name="T17" fmla="*/ 144 h 1494"/>
                  <a:gd name="T18" fmla="*/ 1484 w 1680"/>
                  <a:gd name="T19" fmla="*/ 231 h 1494"/>
                  <a:gd name="T20" fmla="*/ 1551 w 1680"/>
                  <a:gd name="T21" fmla="*/ 325 h 1494"/>
                  <a:gd name="T22" fmla="*/ 1603 w 1680"/>
                  <a:gd name="T23" fmla="*/ 429 h 1494"/>
                  <a:gd name="T24" fmla="*/ 1641 w 1680"/>
                  <a:gd name="T25" fmla="*/ 540 h 1494"/>
                  <a:gd name="T26" fmla="*/ 1664 w 1680"/>
                  <a:gd name="T27" fmla="*/ 659 h 1494"/>
                  <a:gd name="T28" fmla="*/ 1668 w 1680"/>
                  <a:gd name="T29" fmla="*/ 780 h 1494"/>
                  <a:gd name="T30" fmla="*/ 1657 w 1680"/>
                  <a:gd name="T31" fmla="*/ 897 h 1494"/>
                  <a:gd name="T32" fmla="*/ 1628 w 1680"/>
                  <a:gd name="T33" fmla="*/ 1008 h 1494"/>
                  <a:gd name="T34" fmla="*/ 1574 w 1680"/>
                  <a:gd name="T35" fmla="*/ 1137 h 1494"/>
                  <a:gd name="T36" fmla="*/ 1445 w 1680"/>
                  <a:gd name="T37" fmla="*/ 1317 h 1494"/>
                  <a:gd name="T38" fmla="*/ 1275 w 1680"/>
                  <a:gd name="T39" fmla="*/ 1457 h 1494"/>
                  <a:gd name="T40" fmla="*/ 1294 w 1680"/>
                  <a:gd name="T41" fmla="*/ 1456 h 1494"/>
                  <a:gd name="T42" fmla="*/ 1428 w 1680"/>
                  <a:gd name="T43" fmla="*/ 1348 h 1494"/>
                  <a:gd name="T44" fmla="*/ 1553 w 1680"/>
                  <a:gd name="T45" fmla="*/ 1193 h 1494"/>
                  <a:gd name="T46" fmla="*/ 1639 w 1680"/>
                  <a:gd name="T47" fmla="*/ 1008 h 1494"/>
                  <a:gd name="T48" fmla="*/ 1678 w 1680"/>
                  <a:gd name="T49" fmla="*/ 805 h 1494"/>
                  <a:gd name="T50" fmla="*/ 304 w 1680"/>
                  <a:gd name="T51" fmla="*/ 106 h 1494"/>
                  <a:gd name="T52" fmla="*/ 164 w 1680"/>
                  <a:gd name="T53" fmla="*/ 256 h 1494"/>
                  <a:gd name="T54" fmla="*/ 62 w 1680"/>
                  <a:gd name="T55" fmla="*/ 436 h 1494"/>
                  <a:gd name="T56" fmla="*/ 8 w 1680"/>
                  <a:gd name="T57" fmla="*/ 642 h 1494"/>
                  <a:gd name="T58" fmla="*/ 2 w 1680"/>
                  <a:gd name="T59" fmla="*/ 809 h 1494"/>
                  <a:gd name="T60" fmla="*/ 31 w 1680"/>
                  <a:gd name="T61" fmla="*/ 976 h 1494"/>
                  <a:gd name="T62" fmla="*/ 117 w 1680"/>
                  <a:gd name="T63" fmla="*/ 1175 h 1494"/>
                  <a:gd name="T64" fmla="*/ 250 w 1680"/>
                  <a:gd name="T65" fmla="*/ 1346 h 1494"/>
                  <a:gd name="T66" fmla="*/ 421 w 1680"/>
                  <a:gd name="T67" fmla="*/ 1477 h 1494"/>
                  <a:gd name="T68" fmla="*/ 474 w 1680"/>
                  <a:gd name="T69" fmla="*/ 1494 h 1494"/>
                  <a:gd name="T70" fmla="*/ 375 w 1680"/>
                  <a:gd name="T71" fmla="*/ 1436 h 1494"/>
                  <a:gd name="T72" fmla="*/ 286 w 1680"/>
                  <a:gd name="T73" fmla="*/ 1367 h 1494"/>
                  <a:gd name="T74" fmla="*/ 208 w 1680"/>
                  <a:gd name="T75" fmla="*/ 1285 h 1494"/>
                  <a:gd name="T76" fmla="*/ 141 w 1680"/>
                  <a:gd name="T77" fmla="*/ 1194 h 1494"/>
                  <a:gd name="T78" fmla="*/ 85 w 1680"/>
                  <a:gd name="T79" fmla="*/ 1095 h 1494"/>
                  <a:gd name="T80" fmla="*/ 45 w 1680"/>
                  <a:gd name="T81" fmla="*/ 985 h 1494"/>
                  <a:gd name="T82" fmla="*/ 20 w 1680"/>
                  <a:gd name="T83" fmla="*/ 872 h 1494"/>
                  <a:gd name="T84" fmla="*/ 12 w 1680"/>
                  <a:gd name="T85" fmla="*/ 751 h 1494"/>
                  <a:gd name="T86" fmla="*/ 20 w 1680"/>
                  <a:gd name="T87" fmla="*/ 636 h 1494"/>
                  <a:gd name="T88" fmla="*/ 79 w 1680"/>
                  <a:gd name="T89" fmla="*/ 423 h 1494"/>
                  <a:gd name="T90" fmla="*/ 190 w 1680"/>
                  <a:gd name="T91" fmla="*/ 237 h 1494"/>
                  <a:gd name="T92" fmla="*/ 346 w 1680"/>
                  <a:gd name="T93" fmla="*/ 85 h 1494"/>
                  <a:gd name="T94" fmla="*/ 388 w 1680"/>
                  <a:gd name="T95" fmla="*/ 45 h 149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680"/>
                  <a:gd name="T145" fmla="*/ 0 h 1494"/>
                  <a:gd name="T146" fmla="*/ 1680 w 1680"/>
                  <a:gd name="T147" fmla="*/ 1494 h 149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680" h="1494">
                    <a:moveTo>
                      <a:pt x="1680" y="751"/>
                    </a:moveTo>
                    <a:lnTo>
                      <a:pt x="1678" y="720"/>
                    </a:lnTo>
                    <a:lnTo>
                      <a:pt x="1676" y="691"/>
                    </a:lnTo>
                    <a:lnTo>
                      <a:pt x="1674" y="661"/>
                    </a:lnTo>
                    <a:lnTo>
                      <a:pt x="1670" y="632"/>
                    </a:lnTo>
                    <a:lnTo>
                      <a:pt x="1666" y="603"/>
                    </a:lnTo>
                    <a:lnTo>
                      <a:pt x="1660" y="574"/>
                    </a:lnTo>
                    <a:lnTo>
                      <a:pt x="1653" y="546"/>
                    </a:lnTo>
                    <a:lnTo>
                      <a:pt x="1645" y="517"/>
                    </a:lnTo>
                    <a:lnTo>
                      <a:pt x="1637" y="490"/>
                    </a:lnTo>
                    <a:lnTo>
                      <a:pt x="1628" y="463"/>
                    </a:lnTo>
                    <a:lnTo>
                      <a:pt x="1618" y="436"/>
                    </a:lnTo>
                    <a:lnTo>
                      <a:pt x="1607" y="409"/>
                    </a:lnTo>
                    <a:lnTo>
                      <a:pt x="1593" y="382"/>
                    </a:lnTo>
                    <a:lnTo>
                      <a:pt x="1582" y="357"/>
                    </a:lnTo>
                    <a:lnTo>
                      <a:pt x="1568" y="333"/>
                    </a:lnTo>
                    <a:lnTo>
                      <a:pt x="1553" y="309"/>
                    </a:lnTo>
                    <a:lnTo>
                      <a:pt x="1522" y="261"/>
                    </a:lnTo>
                    <a:lnTo>
                      <a:pt x="1488" y="217"/>
                    </a:lnTo>
                    <a:lnTo>
                      <a:pt x="1449" y="175"/>
                    </a:lnTo>
                    <a:lnTo>
                      <a:pt x="1409" y="135"/>
                    </a:lnTo>
                    <a:lnTo>
                      <a:pt x="1367" y="98"/>
                    </a:lnTo>
                    <a:lnTo>
                      <a:pt x="1321" y="64"/>
                    </a:lnTo>
                    <a:lnTo>
                      <a:pt x="1275" y="33"/>
                    </a:lnTo>
                    <a:lnTo>
                      <a:pt x="1225" y="6"/>
                    </a:lnTo>
                    <a:lnTo>
                      <a:pt x="1207" y="2"/>
                    </a:lnTo>
                    <a:lnTo>
                      <a:pt x="1190" y="0"/>
                    </a:lnTo>
                    <a:lnTo>
                      <a:pt x="1215" y="12"/>
                    </a:lnTo>
                    <a:lnTo>
                      <a:pt x="1242" y="25"/>
                    </a:lnTo>
                    <a:lnTo>
                      <a:pt x="1267" y="41"/>
                    </a:lnTo>
                    <a:lnTo>
                      <a:pt x="1292" y="56"/>
                    </a:lnTo>
                    <a:lnTo>
                      <a:pt x="1315" y="73"/>
                    </a:lnTo>
                    <a:lnTo>
                      <a:pt x="1338" y="89"/>
                    </a:lnTo>
                    <a:lnTo>
                      <a:pt x="1361" y="108"/>
                    </a:lnTo>
                    <a:lnTo>
                      <a:pt x="1384" y="125"/>
                    </a:lnTo>
                    <a:lnTo>
                      <a:pt x="1405" y="144"/>
                    </a:lnTo>
                    <a:lnTo>
                      <a:pt x="1426" y="166"/>
                    </a:lnTo>
                    <a:lnTo>
                      <a:pt x="1445" y="187"/>
                    </a:lnTo>
                    <a:lnTo>
                      <a:pt x="1465" y="208"/>
                    </a:lnTo>
                    <a:lnTo>
                      <a:pt x="1484" y="231"/>
                    </a:lnTo>
                    <a:lnTo>
                      <a:pt x="1501" y="252"/>
                    </a:lnTo>
                    <a:lnTo>
                      <a:pt x="1518" y="277"/>
                    </a:lnTo>
                    <a:lnTo>
                      <a:pt x="1536" y="300"/>
                    </a:lnTo>
                    <a:lnTo>
                      <a:pt x="1551" y="325"/>
                    </a:lnTo>
                    <a:lnTo>
                      <a:pt x="1564" y="350"/>
                    </a:lnTo>
                    <a:lnTo>
                      <a:pt x="1578" y="375"/>
                    </a:lnTo>
                    <a:lnTo>
                      <a:pt x="1591" y="402"/>
                    </a:lnTo>
                    <a:lnTo>
                      <a:pt x="1603" y="429"/>
                    </a:lnTo>
                    <a:lnTo>
                      <a:pt x="1614" y="455"/>
                    </a:lnTo>
                    <a:lnTo>
                      <a:pt x="1624" y="484"/>
                    </a:lnTo>
                    <a:lnTo>
                      <a:pt x="1634" y="511"/>
                    </a:lnTo>
                    <a:lnTo>
                      <a:pt x="1641" y="540"/>
                    </a:lnTo>
                    <a:lnTo>
                      <a:pt x="1649" y="569"/>
                    </a:lnTo>
                    <a:lnTo>
                      <a:pt x="1655" y="599"/>
                    </a:lnTo>
                    <a:lnTo>
                      <a:pt x="1660" y="628"/>
                    </a:lnTo>
                    <a:lnTo>
                      <a:pt x="1664" y="659"/>
                    </a:lnTo>
                    <a:lnTo>
                      <a:pt x="1666" y="690"/>
                    </a:lnTo>
                    <a:lnTo>
                      <a:pt x="1668" y="720"/>
                    </a:lnTo>
                    <a:lnTo>
                      <a:pt x="1668" y="751"/>
                    </a:lnTo>
                    <a:lnTo>
                      <a:pt x="1668" y="780"/>
                    </a:lnTo>
                    <a:lnTo>
                      <a:pt x="1666" y="811"/>
                    </a:lnTo>
                    <a:lnTo>
                      <a:pt x="1664" y="839"/>
                    </a:lnTo>
                    <a:lnTo>
                      <a:pt x="1660" y="868"/>
                    </a:lnTo>
                    <a:lnTo>
                      <a:pt x="1657" y="897"/>
                    </a:lnTo>
                    <a:lnTo>
                      <a:pt x="1651" y="926"/>
                    </a:lnTo>
                    <a:lnTo>
                      <a:pt x="1643" y="953"/>
                    </a:lnTo>
                    <a:lnTo>
                      <a:pt x="1635" y="979"/>
                    </a:lnTo>
                    <a:lnTo>
                      <a:pt x="1628" y="1008"/>
                    </a:lnTo>
                    <a:lnTo>
                      <a:pt x="1618" y="1033"/>
                    </a:lnTo>
                    <a:lnTo>
                      <a:pt x="1609" y="1060"/>
                    </a:lnTo>
                    <a:lnTo>
                      <a:pt x="1597" y="1087"/>
                    </a:lnTo>
                    <a:lnTo>
                      <a:pt x="1574" y="1137"/>
                    </a:lnTo>
                    <a:lnTo>
                      <a:pt x="1545" y="1185"/>
                    </a:lnTo>
                    <a:lnTo>
                      <a:pt x="1515" y="1231"/>
                    </a:lnTo>
                    <a:lnTo>
                      <a:pt x="1482" y="1275"/>
                    </a:lnTo>
                    <a:lnTo>
                      <a:pt x="1445" y="1317"/>
                    </a:lnTo>
                    <a:lnTo>
                      <a:pt x="1405" y="1356"/>
                    </a:lnTo>
                    <a:lnTo>
                      <a:pt x="1365" y="1392"/>
                    </a:lnTo>
                    <a:lnTo>
                      <a:pt x="1321" y="1427"/>
                    </a:lnTo>
                    <a:lnTo>
                      <a:pt x="1275" y="1457"/>
                    </a:lnTo>
                    <a:lnTo>
                      <a:pt x="1227" y="1484"/>
                    </a:lnTo>
                    <a:lnTo>
                      <a:pt x="1250" y="1477"/>
                    </a:lnTo>
                    <a:lnTo>
                      <a:pt x="1271" y="1467"/>
                    </a:lnTo>
                    <a:lnTo>
                      <a:pt x="1294" y="1456"/>
                    </a:lnTo>
                    <a:lnTo>
                      <a:pt x="1313" y="1444"/>
                    </a:lnTo>
                    <a:lnTo>
                      <a:pt x="1353" y="1413"/>
                    </a:lnTo>
                    <a:lnTo>
                      <a:pt x="1392" y="1383"/>
                    </a:lnTo>
                    <a:lnTo>
                      <a:pt x="1428" y="1348"/>
                    </a:lnTo>
                    <a:lnTo>
                      <a:pt x="1463" y="1312"/>
                    </a:lnTo>
                    <a:lnTo>
                      <a:pt x="1495" y="1273"/>
                    </a:lnTo>
                    <a:lnTo>
                      <a:pt x="1526" y="1233"/>
                    </a:lnTo>
                    <a:lnTo>
                      <a:pt x="1553" y="1193"/>
                    </a:lnTo>
                    <a:lnTo>
                      <a:pt x="1578" y="1148"/>
                    </a:lnTo>
                    <a:lnTo>
                      <a:pt x="1601" y="1102"/>
                    </a:lnTo>
                    <a:lnTo>
                      <a:pt x="1622" y="1056"/>
                    </a:lnTo>
                    <a:lnTo>
                      <a:pt x="1639" y="1008"/>
                    </a:lnTo>
                    <a:lnTo>
                      <a:pt x="1653" y="958"/>
                    </a:lnTo>
                    <a:lnTo>
                      <a:pt x="1664" y="908"/>
                    </a:lnTo>
                    <a:lnTo>
                      <a:pt x="1672" y="857"/>
                    </a:lnTo>
                    <a:lnTo>
                      <a:pt x="1678" y="805"/>
                    </a:lnTo>
                    <a:lnTo>
                      <a:pt x="1680" y="751"/>
                    </a:lnTo>
                    <a:close/>
                    <a:moveTo>
                      <a:pt x="388" y="45"/>
                    </a:moveTo>
                    <a:lnTo>
                      <a:pt x="344" y="73"/>
                    </a:lnTo>
                    <a:lnTo>
                      <a:pt x="304" y="106"/>
                    </a:lnTo>
                    <a:lnTo>
                      <a:pt x="265" y="141"/>
                    </a:lnTo>
                    <a:lnTo>
                      <a:pt x="229" y="177"/>
                    </a:lnTo>
                    <a:lnTo>
                      <a:pt x="194" y="215"/>
                    </a:lnTo>
                    <a:lnTo>
                      <a:pt x="164" y="256"/>
                    </a:lnTo>
                    <a:lnTo>
                      <a:pt x="135" y="298"/>
                    </a:lnTo>
                    <a:lnTo>
                      <a:pt x="108" y="342"/>
                    </a:lnTo>
                    <a:lnTo>
                      <a:pt x="83" y="388"/>
                    </a:lnTo>
                    <a:lnTo>
                      <a:pt x="62" y="436"/>
                    </a:lnTo>
                    <a:lnTo>
                      <a:pt x="45" y="486"/>
                    </a:lnTo>
                    <a:lnTo>
                      <a:pt x="29" y="536"/>
                    </a:lnTo>
                    <a:lnTo>
                      <a:pt x="18" y="588"/>
                    </a:lnTo>
                    <a:lnTo>
                      <a:pt x="8" y="642"/>
                    </a:lnTo>
                    <a:lnTo>
                      <a:pt x="2" y="695"/>
                    </a:lnTo>
                    <a:lnTo>
                      <a:pt x="0" y="751"/>
                    </a:lnTo>
                    <a:lnTo>
                      <a:pt x="2" y="780"/>
                    </a:lnTo>
                    <a:lnTo>
                      <a:pt x="2" y="809"/>
                    </a:lnTo>
                    <a:lnTo>
                      <a:pt x="6" y="837"/>
                    </a:lnTo>
                    <a:lnTo>
                      <a:pt x="8" y="866"/>
                    </a:lnTo>
                    <a:lnTo>
                      <a:pt x="18" y="920"/>
                    </a:lnTo>
                    <a:lnTo>
                      <a:pt x="31" y="976"/>
                    </a:lnTo>
                    <a:lnTo>
                      <a:pt x="48" y="1027"/>
                    </a:lnTo>
                    <a:lnTo>
                      <a:pt x="68" y="1079"/>
                    </a:lnTo>
                    <a:lnTo>
                      <a:pt x="91" y="1129"/>
                    </a:lnTo>
                    <a:lnTo>
                      <a:pt x="117" y="1175"/>
                    </a:lnTo>
                    <a:lnTo>
                      <a:pt x="146" y="1221"/>
                    </a:lnTo>
                    <a:lnTo>
                      <a:pt x="177" y="1265"/>
                    </a:lnTo>
                    <a:lnTo>
                      <a:pt x="212" y="1308"/>
                    </a:lnTo>
                    <a:lnTo>
                      <a:pt x="250" y="1346"/>
                    </a:lnTo>
                    <a:lnTo>
                      <a:pt x="288" y="1383"/>
                    </a:lnTo>
                    <a:lnTo>
                      <a:pt x="331" y="1417"/>
                    </a:lnTo>
                    <a:lnTo>
                      <a:pt x="375" y="1448"/>
                    </a:lnTo>
                    <a:lnTo>
                      <a:pt x="421" y="1477"/>
                    </a:lnTo>
                    <a:lnTo>
                      <a:pt x="436" y="1482"/>
                    </a:lnTo>
                    <a:lnTo>
                      <a:pt x="453" y="1488"/>
                    </a:lnTo>
                    <a:lnTo>
                      <a:pt x="463" y="1490"/>
                    </a:lnTo>
                    <a:lnTo>
                      <a:pt x="474" y="1494"/>
                    </a:lnTo>
                    <a:lnTo>
                      <a:pt x="448" y="1480"/>
                    </a:lnTo>
                    <a:lnTo>
                      <a:pt x="423" y="1467"/>
                    </a:lnTo>
                    <a:lnTo>
                      <a:pt x="400" y="1452"/>
                    </a:lnTo>
                    <a:lnTo>
                      <a:pt x="375" y="1436"/>
                    </a:lnTo>
                    <a:lnTo>
                      <a:pt x="352" y="1421"/>
                    </a:lnTo>
                    <a:lnTo>
                      <a:pt x="329" y="1404"/>
                    </a:lnTo>
                    <a:lnTo>
                      <a:pt x="307" y="1386"/>
                    </a:lnTo>
                    <a:lnTo>
                      <a:pt x="286" y="1367"/>
                    </a:lnTo>
                    <a:lnTo>
                      <a:pt x="265" y="1348"/>
                    </a:lnTo>
                    <a:lnTo>
                      <a:pt x="246" y="1327"/>
                    </a:lnTo>
                    <a:lnTo>
                      <a:pt x="225" y="1308"/>
                    </a:lnTo>
                    <a:lnTo>
                      <a:pt x="208" y="1285"/>
                    </a:lnTo>
                    <a:lnTo>
                      <a:pt x="189" y="1264"/>
                    </a:lnTo>
                    <a:lnTo>
                      <a:pt x="171" y="1241"/>
                    </a:lnTo>
                    <a:lnTo>
                      <a:pt x="156" y="1217"/>
                    </a:lnTo>
                    <a:lnTo>
                      <a:pt x="141" y="1194"/>
                    </a:lnTo>
                    <a:lnTo>
                      <a:pt x="125" y="1169"/>
                    </a:lnTo>
                    <a:lnTo>
                      <a:pt x="112" y="1145"/>
                    </a:lnTo>
                    <a:lnTo>
                      <a:pt x="98" y="1120"/>
                    </a:lnTo>
                    <a:lnTo>
                      <a:pt x="85" y="1095"/>
                    </a:lnTo>
                    <a:lnTo>
                      <a:pt x="73" y="1068"/>
                    </a:lnTo>
                    <a:lnTo>
                      <a:pt x="64" y="1041"/>
                    </a:lnTo>
                    <a:lnTo>
                      <a:pt x="54" y="1014"/>
                    </a:lnTo>
                    <a:lnTo>
                      <a:pt x="45" y="985"/>
                    </a:lnTo>
                    <a:lnTo>
                      <a:pt x="37" y="958"/>
                    </a:lnTo>
                    <a:lnTo>
                      <a:pt x="31" y="930"/>
                    </a:lnTo>
                    <a:lnTo>
                      <a:pt x="25" y="901"/>
                    </a:lnTo>
                    <a:lnTo>
                      <a:pt x="20" y="872"/>
                    </a:lnTo>
                    <a:lnTo>
                      <a:pt x="16" y="841"/>
                    </a:lnTo>
                    <a:lnTo>
                      <a:pt x="14" y="812"/>
                    </a:lnTo>
                    <a:lnTo>
                      <a:pt x="12" y="782"/>
                    </a:lnTo>
                    <a:lnTo>
                      <a:pt x="12" y="751"/>
                    </a:lnTo>
                    <a:lnTo>
                      <a:pt x="12" y="722"/>
                    </a:lnTo>
                    <a:lnTo>
                      <a:pt x="14" y="693"/>
                    </a:lnTo>
                    <a:lnTo>
                      <a:pt x="16" y="665"/>
                    </a:lnTo>
                    <a:lnTo>
                      <a:pt x="20" y="636"/>
                    </a:lnTo>
                    <a:lnTo>
                      <a:pt x="29" y="580"/>
                    </a:lnTo>
                    <a:lnTo>
                      <a:pt x="43" y="526"/>
                    </a:lnTo>
                    <a:lnTo>
                      <a:pt x="60" y="473"/>
                    </a:lnTo>
                    <a:lnTo>
                      <a:pt x="79" y="423"/>
                    </a:lnTo>
                    <a:lnTo>
                      <a:pt x="102" y="373"/>
                    </a:lnTo>
                    <a:lnTo>
                      <a:pt x="129" y="325"/>
                    </a:lnTo>
                    <a:lnTo>
                      <a:pt x="160" y="279"/>
                    </a:lnTo>
                    <a:lnTo>
                      <a:pt x="190" y="237"/>
                    </a:lnTo>
                    <a:lnTo>
                      <a:pt x="227" y="194"/>
                    </a:lnTo>
                    <a:lnTo>
                      <a:pt x="263" y="156"/>
                    </a:lnTo>
                    <a:lnTo>
                      <a:pt x="304" y="119"/>
                    </a:lnTo>
                    <a:lnTo>
                      <a:pt x="346" y="85"/>
                    </a:lnTo>
                    <a:lnTo>
                      <a:pt x="390" y="54"/>
                    </a:lnTo>
                    <a:lnTo>
                      <a:pt x="438" y="27"/>
                    </a:lnTo>
                    <a:lnTo>
                      <a:pt x="413" y="35"/>
                    </a:lnTo>
                    <a:lnTo>
                      <a:pt x="388" y="45"/>
                    </a:lnTo>
                    <a:close/>
                  </a:path>
                </a:pathLst>
              </a:custGeom>
              <a:solidFill>
                <a:srgbClr val="F2A3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74" name="Freeform 590">
                <a:extLst>
                  <a:ext uri="{FF2B5EF4-FFF2-40B4-BE49-F238E27FC236}">
                    <a16:creationId xmlns:a16="http://schemas.microsoft.com/office/drawing/2014/main" id="{B1BC0AD8-E49D-431D-8602-277DBB91678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7" y="1832"/>
                <a:ext cx="1668" cy="1514"/>
              </a:xfrm>
              <a:custGeom>
                <a:avLst/>
                <a:gdLst>
                  <a:gd name="T0" fmla="*/ 1662 w 1668"/>
                  <a:gd name="T1" fmla="*/ 664 h 1514"/>
                  <a:gd name="T2" fmla="*/ 1641 w 1668"/>
                  <a:gd name="T3" fmla="*/ 547 h 1514"/>
                  <a:gd name="T4" fmla="*/ 1604 w 1668"/>
                  <a:gd name="T5" fmla="*/ 435 h 1514"/>
                  <a:gd name="T6" fmla="*/ 1553 w 1668"/>
                  <a:gd name="T7" fmla="*/ 332 h 1514"/>
                  <a:gd name="T8" fmla="*/ 1487 w 1668"/>
                  <a:gd name="T9" fmla="*/ 238 h 1514"/>
                  <a:gd name="T10" fmla="*/ 1411 w 1668"/>
                  <a:gd name="T11" fmla="*/ 153 h 1514"/>
                  <a:gd name="T12" fmla="*/ 1324 w 1668"/>
                  <a:gd name="T13" fmla="*/ 80 h 1514"/>
                  <a:gd name="T14" fmla="*/ 1226 w 1668"/>
                  <a:gd name="T15" fmla="*/ 19 h 1514"/>
                  <a:gd name="T16" fmla="*/ 1192 w 1668"/>
                  <a:gd name="T17" fmla="*/ 13 h 1514"/>
                  <a:gd name="T18" fmla="*/ 1296 w 1668"/>
                  <a:gd name="T19" fmla="*/ 73 h 1514"/>
                  <a:gd name="T20" fmla="*/ 1388 w 1668"/>
                  <a:gd name="T21" fmla="*/ 144 h 1514"/>
                  <a:gd name="T22" fmla="*/ 1468 w 1668"/>
                  <a:gd name="T23" fmla="*/ 228 h 1514"/>
                  <a:gd name="T24" fmla="*/ 1535 w 1668"/>
                  <a:gd name="T25" fmla="*/ 324 h 1514"/>
                  <a:gd name="T26" fmla="*/ 1591 w 1668"/>
                  <a:gd name="T27" fmla="*/ 428 h 1514"/>
                  <a:gd name="T28" fmla="*/ 1629 w 1668"/>
                  <a:gd name="T29" fmla="*/ 541 h 1514"/>
                  <a:gd name="T30" fmla="*/ 1652 w 1668"/>
                  <a:gd name="T31" fmla="*/ 660 h 1514"/>
                  <a:gd name="T32" fmla="*/ 1656 w 1668"/>
                  <a:gd name="T33" fmla="*/ 785 h 1514"/>
                  <a:gd name="T34" fmla="*/ 1645 w 1668"/>
                  <a:gd name="T35" fmla="*/ 904 h 1514"/>
                  <a:gd name="T36" fmla="*/ 1614 w 1668"/>
                  <a:gd name="T37" fmla="*/ 1015 h 1514"/>
                  <a:gd name="T38" fmla="*/ 1570 w 1668"/>
                  <a:gd name="T39" fmla="*/ 1123 h 1514"/>
                  <a:gd name="T40" fmla="*/ 1512 w 1668"/>
                  <a:gd name="T41" fmla="*/ 1220 h 1514"/>
                  <a:gd name="T42" fmla="*/ 1443 w 1668"/>
                  <a:gd name="T43" fmla="*/ 1309 h 1514"/>
                  <a:gd name="T44" fmla="*/ 1361 w 1668"/>
                  <a:gd name="T45" fmla="*/ 1387 h 1514"/>
                  <a:gd name="T46" fmla="*/ 1269 w 1668"/>
                  <a:gd name="T47" fmla="*/ 1453 h 1514"/>
                  <a:gd name="T48" fmla="*/ 1201 w 1668"/>
                  <a:gd name="T49" fmla="*/ 1493 h 1514"/>
                  <a:gd name="T50" fmla="*/ 1297 w 1668"/>
                  <a:gd name="T51" fmla="*/ 1447 h 1514"/>
                  <a:gd name="T52" fmla="*/ 1459 w 1668"/>
                  <a:gd name="T53" fmla="*/ 1307 h 1514"/>
                  <a:gd name="T54" fmla="*/ 1580 w 1668"/>
                  <a:gd name="T55" fmla="*/ 1128 h 1514"/>
                  <a:gd name="T56" fmla="*/ 1651 w 1668"/>
                  <a:gd name="T57" fmla="*/ 923 h 1514"/>
                  <a:gd name="T58" fmla="*/ 1668 w 1668"/>
                  <a:gd name="T59" fmla="*/ 783 h 1514"/>
                  <a:gd name="T60" fmla="*/ 319 w 1668"/>
                  <a:gd name="T61" fmla="*/ 99 h 1514"/>
                  <a:gd name="T62" fmla="*/ 171 w 1668"/>
                  <a:gd name="T63" fmla="*/ 249 h 1514"/>
                  <a:gd name="T64" fmla="*/ 64 w 1668"/>
                  <a:gd name="T65" fmla="*/ 433 h 1514"/>
                  <a:gd name="T66" fmla="*/ 8 w 1668"/>
                  <a:gd name="T67" fmla="*/ 643 h 1514"/>
                  <a:gd name="T68" fmla="*/ 2 w 1668"/>
                  <a:gd name="T69" fmla="*/ 814 h 1514"/>
                  <a:gd name="T70" fmla="*/ 19 w 1668"/>
                  <a:gd name="T71" fmla="*/ 927 h 1514"/>
                  <a:gd name="T72" fmla="*/ 69 w 1668"/>
                  <a:gd name="T73" fmla="*/ 1088 h 1514"/>
                  <a:gd name="T74" fmla="*/ 184 w 1668"/>
                  <a:gd name="T75" fmla="*/ 1276 h 1514"/>
                  <a:gd name="T76" fmla="*/ 344 w 1668"/>
                  <a:gd name="T77" fmla="*/ 1428 h 1514"/>
                  <a:gd name="T78" fmla="*/ 447 w 1668"/>
                  <a:gd name="T79" fmla="*/ 1491 h 1514"/>
                  <a:gd name="T80" fmla="*/ 518 w 1668"/>
                  <a:gd name="T81" fmla="*/ 1514 h 1514"/>
                  <a:gd name="T82" fmla="*/ 411 w 1668"/>
                  <a:gd name="T83" fmla="*/ 1460 h 1514"/>
                  <a:gd name="T84" fmla="*/ 313 w 1668"/>
                  <a:gd name="T85" fmla="*/ 1391 h 1514"/>
                  <a:gd name="T86" fmla="*/ 227 w 1668"/>
                  <a:gd name="T87" fmla="*/ 1309 h 1514"/>
                  <a:gd name="T88" fmla="*/ 152 w 1668"/>
                  <a:gd name="T89" fmla="*/ 1217 h 1514"/>
                  <a:gd name="T90" fmla="*/ 92 w 1668"/>
                  <a:gd name="T91" fmla="*/ 1113 h 1514"/>
                  <a:gd name="T92" fmla="*/ 48 w 1668"/>
                  <a:gd name="T93" fmla="*/ 1000 h 1514"/>
                  <a:gd name="T94" fmla="*/ 19 w 1668"/>
                  <a:gd name="T95" fmla="*/ 881 h 1514"/>
                  <a:gd name="T96" fmla="*/ 10 w 1668"/>
                  <a:gd name="T97" fmla="*/ 754 h 1514"/>
                  <a:gd name="T98" fmla="*/ 19 w 1668"/>
                  <a:gd name="T99" fmla="*/ 635 h 1514"/>
                  <a:gd name="T100" fmla="*/ 44 w 1668"/>
                  <a:gd name="T101" fmla="*/ 524 h 1514"/>
                  <a:gd name="T102" fmla="*/ 83 w 1668"/>
                  <a:gd name="T103" fmla="*/ 416 h 1514"/>
                  <a:gd name="T104" fmla="*/ 136 w 1668"/>
                  <a:gd name="T105" fmla="*/ 316 h 1514"/>
                  <a:gd name="T106" fmla="*/ 278 w 1668"/>
                  <a:gd name="T107" fmla="*/ 145 h 1514"/>
                  <a:gd name="T108" fmla="*/ 463 w 1668"/>
                  <a:gd name="T109" fmla="*/ 19 h 151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668"/>
                  <a:gd name="T166" fmla="*/ 0 h 1514"/>
                  <a:gd name="T167" fmla="*/ 1668 w 1668"/>
                  <a:gd name="T168" fmla="*/ 1514 h 151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668" h="1514">
                    <a:moveTo>
                      <a:pt x="1668" y="754"/>
                    </a:moveTo>
                    <a:lnTo>
                      <a:pt x="1668" y="723"/>
                    </a:lnTo>
                    <a:lnTo>
                      <a:pt x="1666" y="693"/>
                    </a:lnTo>
                    <a:lnTo>
                      <a:pt x="1662" y="664"/>
                    </a:lnTo>
                    <a:lnTo>
                      <a:pt x="1658" y="633"/>
                    </a:lnTo>
                    <a:lnTo>
                      <a:pt x="1654" y="604"/>
                    </a:lnTo>
                    <a:lnTo>
                      <a:pt x="1649" y="575"/>
                    </a:lnTo>
                    <a:lnTo>
                      <a:pt x="1641" y="547"/>
                    </a:lnTo>
                    <a:lnTo>
                      <a:pt x="1633" y="518"/>
                    </a:lnTo>
                    <a:lnTo>
                      <a:pt x="1626" y="489"/>
                    </a:lnTo>
                    <a:lnTo>
                      <a:pt x="1616" y="462"/>
                    </a:lnTo>
                    <a:lnTo>
                      <a:pt x="1604" y="435"/>
                    </a:lnTo>
                    <a:lnTo>
                      <a:pt x="1593" y="408"/>
                    </a:lnTo>
                    <a:lnTo>
                      <a:pt x="1580" y="382"/>
                    </a:lnTo>
                    <a:lnTo>
                      <a:pt x="1568" y="357"/>
                    </a:lnTo>
                    <a:lnTo>
                      <a:pt x="1553" y="332"/>
                    </a:lnTo>
                    <a:lnTo>
                      <a:pt x="1537" y="307"/>
                    </a:lnTo>
                    <a:lnTo>
                      <a:pt x="1522" y="284"/>
                    </a:lnTo>
                    <a:lnTo>
                      <a:pt x="1505" y="261"/>
                    </a:lnTo>
                    <a:lnTo>
                      <a:pt x="1487" y="238"/>
                    </a:lnTo>
                    <a:lnTo>
                      <a:pt x="1470" y="215"/>
                    </a:lnTo>
                    <a:lnTo>
                      <a:pt x="1451" y="193"/>
                    </a:lnTo>
                    <a:lnTo>
                      <a:pt x="1432" y="172"/>
                    </a:lnTo>
                    <a:lnTo>
                      <a:pt x="1411" y="153"/>
                    </a:lnTo>
                    <a:lnTo>
                      <a:pt x="1391" y="134"/>
                    </a:lnTo>
                    <a:lnTo>
                      <a:pt x="1368" y="115"/>
                    </a:lnTo>
                    <a:lnTo>
                      <a:pt x="1347" y="97"/>
                    </a:lnTo>
                    <a:lnTo>
                      <a:pt x="1324" y="80"/>
                    </a:lnTo>
                    <a:lnTo>
                      <a:pt x="1301" y="63"/>
                    </a:lnTo>
                    <a:lnTo>
                      <a:pt x="1276" y="48"/>
                    </a:lnTo>
                    <a:lnTo>
                      <a:pt x="1251" y="32"/>
                    </a:lnTo>
                    <a:lnTo>
                      <a:pt x="1226" y="19"/>
                    </a:lnTo>
                    <a:lnTo>
                      <a:pt x="1201" y="5"/>
                    </a:lnTo>
                    <a:lnTo>
                      <a:pt x="1184" y="3"/>
                    </a:lnTo>
                    <a:lnTo>
                      <a:pt x="1165" y="0"/>
                    </a:lnTo>
                    <a:lnTo>
                      <a:pt x="1192" y="13"/>
                    </a:lnTo>
                    <a:lnTo>
                      <a:pt x="1219" y="26"/>
                    </a:lnTo>
                    <a:lnTo>
                      <a:pt x="1246" y="40"/>
                    </a:lnTo>
                    <a:lnTo>
                      <a:pt x="1271" y="55"/>
                    </a:lnTo>
                    <a:lnTo>
                      <a:pt x="1296" y="73"/>
                    </a:lnTo>
                    <a:lnTo>
                      <a:pt x="1319" y="88"/>
                    </a:lnTo>
                    <a:lnTo>
                      <a:pt x="1342" y="107"/>
                    </a:lnTo>
                    <a:lnTo>
                      <a:pt x="1365" y="124"/>
                    </a:lnTo>
                    <a:lnTo>
                      <a:pt x="1388" y="144"/>
                    </a:lnTo>
                    <a:lnTo>
                      <a:pt x="1409" y="165"/>
                    </a:lnTo>
                    <a:lnTo>
                      <a:pt x="1428" y="184"/>
                    </a:lnTo>
                    <a:lnTo>
                      <a:pt x="1449" y="207"/>
                    </a:lnTo>
                    <a:lnTo>
                      <a:pt x="1468" y="228"/>
                    </a:lnTo>
                    <a:lnTo>
                      <a:pt x="1485" y="251"/>
                    </a:lnTo>
                    <a:lnTo>
                      <a:pt x="1503" y="274"/>
                    </a:lnTo>
                    <a:lnTo>
                      <a:pt x="1520" y="299"/>
                    </a:lnTo>
                    <a:lnTo>
                      <a:pt x="1535" y="324"/>
                    </a:lnTo>
                    <a:lnTo>
                      <a:pt x="1551" y="349"/>
                    </a:lnTo>
                    <a:lnTo>
                      <a:pt x="1564" y="374"/>
                    </a:lnTo>
                    <a:lnTo>
                      <a:pt x="1578" y="401"/>
                    </a:lnTo>
                    <a:lnTo>
                      <a:pt x="1591" y="428"/>
                    </a:lnTo>
                    <a:lnTo>
                      <a:pt x="1603" y="456"/>
                    </a:lnTo>
                    <a:lnTo>
                      <a:pt x="1612" y="483"/>
                    </a:lnTo>
                    <a:lnTo>
                      <a:pt x="1622" y="512"/>
                    </a:lnTo>
                    <a:lnTo>
                      <a:pt x="1629" y="541"/>
                    </a:lnTo>
                    <a:lnTo>
                      <a:pt x="1637" y="570"/>
                    </a:lnTo>
                    <a:lnTo>
                      <a:pt x="1643" y="600"/>
                    </a:lnTo>
                    <a:lnTo>
                      <a:pt x="1649" y="631"/>
                    </a:lnTo>
                    <a:lnTo>
                      <a:pt x="1652" y="660"/>
                    </a:lnTo>
                    <a:lnTo>
                      <a:pt x="1654" y="691"/>
                    </a:lnTo>
                    <a:lnTo>
                      <a:pt x="1656" y="723"/>
                    </a:lnTo>
                    <a:lnTo>
                      <a:pt x="1658" y="754"/>
                    </a:lnTo>
                    <a:lnTo>
                      <a:pt x="1656" y="785"/>
                    </a:lnTo>
                    <a:lnTo>
                      <a:pt x="1654" y="815"/>
                    </a:lnTo>
                    <a:lnTo>
                      <a:pt x="1652" y="844"/>
                    </a:lnTo>
                    <a:lnTo>
                      <a:pt x="1649" y="873"/>
                    </a:lnTo>
                    <a:lnTo>
                      <a:pt x="1645" y="904"/>
                    </a:lnTo>
                    <a:lnTo>
                      <a:pt x="1639" y="933"/>
                    </a:lnTo>
                    <a:lnTo>
                      <a:pt x="1631" y="959"/>
                    </a:lnTo>
                    <a:lnTo>
                      <a:pt x="1624" y="988"/>
                    </a:lnTo>
                    <a:lnTo>
                      <a:pt x="1614" y="1015"/>
                    </a:lnTo>
                    <a:lnTo>
                      <a:pt x="1604" y="1044"/>
                    </a:lnTo>
                    <a:lnTo>
                      <a:pt x="1595" y="1069"/>
                    </a:lnTo>
                    <a:lnTo>
                      <a:pt x="1583" y="1096"/>
                    </a:lnTo>
                    <a:lnTo>
                      <a:pt x="1570" y="1123"/>
                    </a:lnTo>
                    <a:lnTo>
                      <a:pt x="1558" y="1148"/>
                    </a:lnTo>
                    <a:lnTo>
                      <a:pt x="1543" y="1172"/>
                    </a:lnTo>
                    <a:lnTo>
                      <a:pt x="1528" y="1196"/>
                    </a:lnTo>
                    <a:lnTo>
                      <a:pt x="1512" y="1220"/>
                    </a:lnTo>
                    <a:lnTo>
                      <a:pt x="1497" y="1244"/>
                    </a:lnTo>
                    <a:lnTo>
                      <a:pt x="1480" y="1265"/>
                    </a:lnTo>
                    <a:lnTo>
                      <a:pt x="1461" y="1288"/>
                    </a:lnTo>
                    <a:lnTo>
                      <a:pt x="1443" y="1309"/>
                    </a:lnTo>
                    <a:lnTo>
                      <a:pt x="1424" y="1330"/>
                    </a:lnTo>
                    <a:lnTo>
                      <a:pt x="1403" y="1349"/>
                    </a:lnTo>
                    <a:lnTo>
                      <a:pt x="1382" y="1368"/>
                    </a:lnTo>
                    <a:lnTo>
                      <a:pt x="1361" y="1387"/>
                    </a:lnTo>
                    <a:lnTo>
                      <a:pt x="1340" y="1405"/>
                    </a:lnTo>
                    <a:lnTo>
                      <a:pt x="1317" y="1422"/>
                    </a:lnTo>
                    <a:lnTo>
                      <a:pt x="1294" y="1437"/>
                    </a:lnTo>
                    <a:lnTo>
                      <a:pt x="1269" y="1453"/>
                    </a:lnTo>
                    <a:lnTo>
                      <a:pt x="1246" y="1468"/>
                    </a:lnTo>
                    <a:lnTo>
                      <a:pt x="1221" y="1482"/>
                    </a:lnTo>
                    <a:lnTo>
                      <a:pt x="1194" y="1495"/>
                    </a:lnTo>
                    <a:lnTo>
                      <a:pt x="1201" y="1493"/>
                    </a:lnTo>
                    <a:lnTo>
                      <a:pt x="1209" y="1491"/>
                    </a:lnTo>
                    <a:lnTo>
                      <a:pt x="1230" y="1483"/>
                    </a:lnTo>
                    <a:lnTo>
                      <a:pt x="1251" y="1476"/>
                    </a:lnTo>
                    <a:lnTo>
                      <a:pt x="1297" y="1447"/>
                    </a:lnTo>
                    <a:lnTo>
                      <a:pt x="1342" y="1416"/>
                    </a:lnTo>
                    <a:lnTo>
                      <a:pt x="1382" y="1382"/>
                    </a:lnTo>
                    <a:lnTo>
                      <a:pt x="1422" y="1345"/>
                    </a:lnTo>
                    <a:lnTo>
                      <a:pt x="1459" y="1307"/>
                    </a:lnTo>
                    <a:lnTo>
                      <a:pt x="1493" y="1265"/>
                    </a:lnTo>
                    <a:lnTo>
                      <a:pt x="1524" y="1222"/>
                    </a:lnTo>
                    <a:lnTo>
                      <a:pt x="1553" y="1176"/>
                    </a:lnTo>
                    <a:lnTo>
                      <a:pt x="1580" y="1128"/>
                    </a:lnTo>
                    <a:lnTo>
                      <a:pt x="1601" y="1080"/>
                    </a:lnTo>
                    <a:lnTo>
                      <a:pt x="1622" y="1029"/>
                    </a:lnTo>
                    <a:lnTo>
                      <a:pt x="1637" y="977"/>
                    </a:lnTo>
                    <a:lnTo>
                      <a:pt x="1651" y="923"/>
                    </a:lnTo>
                    <a:lnTo>
                      <a:pt x="1660" y="867"/>
                    </a:lnTo>
                    <a:lnTo>
                      <a:pt x="1664" y="840"/>
                    </a:lnTo>
                    <a:lnTo>
                      <a:pt x="1666" y="812"/>
                    </a:lnTo>
                    <a:lnTo>
                      <a:pt x="1668" y="783"/>
                    </a:lnTo>
                    <a:lnTo>
                      <a:pt x="1668" y="754"/>
                    </a:lnTo>
                    <a:close/>
                    <a:moveTo>
                      <a:pt x="405" y="40"/>
                    </a:moveTo>
                    <a:lnTo>
                      <a:pt x="361" y="69"/>
                    </a:lnTo>
                    <a:lnTo>
                      <a:pt x="319" y="99"/>
                    </a:lnTo>
                    <a:lnTo>
                      <a:pt x="278" y="134"/>
                    </a:lnTo>
                    <a:lnTo>
                      <a:pt x="240" y="170"/>
                    </a:lnTo>
                    <a:lnTo>
                      <a:pt x="204" y="209"/>
                    </a:lnTo>
                    <a:lnTo>
                      <a:pt x="171" y="249"/>
                    </a:lnTo>
                    <a:lnTo>
                      <a:pt x="140" y="293"/>
                    </a:lnTo>
                    <a:lnTo>
                      <a:pt x="111" y="337"/>
                    </a:lnTo>
                    <a:lnTo>
                      <a:pt x="87" y="384"/>
                    </a:lnTo>
                    <a:lnTo>
                      <a:pt x="64" y="433"/>
                    </a:lnTo>
                    <a:lnTo>
                      <a:pt x="46" y="483"/>
                    </a:lnTo>
                    <a:lnTo>
                      <a:pt x="29" y="535"/>
                    </a:lnTo>
                    <a:lnTo>
                      <a:pt x="17" y="587"/>
                    </a:lnTo>
                    <a:lnTo>
                      <a:pt x="8" y="643"/>
                    </a:lnTo>
                    <a:lnTo>
                      <a:pt x="2" y="698"/>
                    </a:lnTo>
                    <a:lnTo>
                      <a:pt x="0" y="754"/>
                    </a:lnTo>
                    <a:lnTo>
                      <a:pt x="0" y="783"/>
                    </a:lnTo>
                    <a:lnTo>
                      <a:pt x="2" y="814"/>
                    </a:lnTo>
                    <a:lnTo>
                      <a:pt x="6" y="842"/>
                    </a:lnTo>
                    <a:lnTo>
                      <a:pt x="8" y="871"/>
                    </a:lnTo>
                    <a:lnTo>
                      <a:pt x="14" y="900"/>
                    </a:lnTo>
                    <a:lnTo>
                      <a:pt x="19" y="927"/>
                    </a:lnTo>
                    <a:lnTo>
                      <a:pt x="25" y="956"/>
                    </a:lnTo>
                    <a:lnTo>
                      <a:pt x="33" y="982"/>
                    </a:lnTo>
                    <a:lnTo>
                      <a:pt x="50" y="1036"/>
                    </a:lnTo>
                    <a:lnTo>
                      <a:pt x="69" y="1088"/>
                    </a:lnTo>
                    <a:lnTo>
                      <a:pt x="94" y="1138"/>
                    </a:lnTo>
                    <a:lnTo>
                      <a:pt x="121" y="1186"/>
                    </a:lnTo>
                    <a:lnTo>
                      <a:pt x="152" y="1234"/>
                    </a:lnTo>
                    <a:lnTo>
                      <a:pt x="184" y="1276"/>
                    </a:lnTo>
                    <a:lnTo>
                      <a:pt x="221" y="1318"/>
                    </a:lnTo>
                    <a:lnTo>
                      <a:pt x="259" y="1359"/>
                    </a:lnTo>
                    <a:lnTo>
                      <a:pt x="301" y="1395"/>
                    </a:lnTo>
                    <a:lnTo>
                      <a:pt x="344" y="1428"/>
                    </a:lnTo>
                    <a:lnTo>
                      <a:pt x="390" y="1460"/>
                    </a:lnTo>
                    <a:lnTo>
                      <a:pt x="438" y="1487"/>
                    </a:lnTo>
                    <a:lnTo>
                      <a:pt x="443" y="1489"/>
                    </a:lnTo>
                    <a:lnTo>
                      <a:pt x="447" y="1491"/>
                    </a:lnTo>
                    <a:lnTo>
                      <a:pt x="465" y="1497"/>
                    </a:lnTo>
                    <a:lnTo>
                      <a:pt x="482" y="1503"/>
                    </a:lnTo>
                    <a:lnTo>
                      <a:pt x="501" y="1508"/>
                    </a:lnTo>
                    <a:lnTo>
                      <a:pt x="518" y="1514"/>
                    </a:lnTo>
                    <a:lnTo>
                      <a:pt x="490" y="1503"/>
                    </a:lnTo>
                    <a:lnTo>
                      <a:pt x="463" y="1489"/>
                    </a:lnTo>
                    <a:lnTo>
                      <a:pt x="436" y="1476"/>
                    </a:lnTo>
                    <a:lnTo>
                      <a:pt x="411" y="1460"/>
                    </a:lnTo>
                    <a:lnTo>
                      <a:pt x="386" y="1445"/>
                    </a:lnTo>
                    <a:lnTo>
                      <a:pt x="361" y="1428"/>
                    </a:lnTo>
                    <a:lnTo>
                      <a:pt x="336" y="1411"/>
                    </a:lnTo>
                    <a:lnTo>
                      <a:pt x="313" y="1391"/>
                    </a:lnTo>
                    <a:lnTo>
                      <a:pt x="290" y="1372"/>
                    </a:lnTo>
                    <a:lnTo>
                      <a:pt x="269" y="1353"/>
                    </a:lnTo>
                    <a:lnTo>
                      <a:pt x="248" y="1332"/>
                    </a:lnTo>
                    <a:lnTo>
                      <a:pt x="227" y="1309"/>
                    </a:lnTo>
                    <a:lnTo>
                      <a:pt x="207" y="1288"/>
                    </a:lnTo>
                    <a:lnTo>
                      <a:pt x="188" y="1265"/>
                    </a:lnTo>
                    <a:lnTo>
                      <a:pt x="169" y="1240"/>
                    </a:lnTo>
                    <a:lnTo>
                      <a:pt x="152" y="1217"/>
                    </a:lnTo>
                    <a:lnTo>
                      <a:pt x="136" y="1192"/>
                    </a:lnTo>
                    <a:lnTo>
                      <a:pt x="121" y="1165"/>
                    </a:lnTo>
                    <a:lnTo>
                      <a:pt x="106" y="1140"/>
                    </a:lnTo>
                    <a:lnTo>
                      <a:pt x="92" y="1113"/>
                    </a:lnTo>
                    <a:lnTo>
                      <a:pt x="81" y="1084"/>
                    </a:lnTo>
                    <a:lnTo>
                      <a:pt x="69" y="1057"/>
                    </a:lnTo>
                    <a:lnTo>
                      <a:pt x="58" y="1029"/>
                    </a:lnTo>
                    <a:lnTo>
                      <a:pt x="48" y="1000"/>
                    </a:lnTo>
                    <a:lnTo>
                      <a:pt x="39" y="971"/>
                    </a:lnTo>
                    <a:lnTo>
                      <a:pt x="33" y="940"/>
                    </a:lnTo>
                    <a:lnTo>
                      <a:pt x="25" y="911"/>
                    </a:lnTo>
                    <a:lnTo>
                      <a:pt x="19" y="881"/>
                    </a:lnTo>
                    <a:lnTo>
                      <a:pt x="16" y="848"/>
                    </a:lnTo>
                    <a:lnTo>
                      <a:pt x="14" y="817"/>
                    </a:lnTo>
                    <a:lnTo>
                      <a:pt x="12" y="787"/>
                    </a:lnTo>
                    <a:lnTo>
                      <a:pt x="10" y="754"/>
                    </a:lnTo>
                    <a:lnTo>
                      <a:pt x="12" y="723"/>
                    </a:lnTo>
                    <a:lnTo>
                      <a:pt x="14" y="694"/>
                    </a:lnTo>
                    <a:lnTo>
                      <a:pt x="16" y="666"/>
                    </a:lnTo>
                    <a:lnTo>
                      <a:pt x="19" y="635"/>
                    </a:lnTo>
                    <a:lnTo>
                      <a:pt x="23" y="606"/>
                    </a:lnTo>
                    <a:lnTo>
                      <a:pt x="29" y="579"/>
                    </a:lnTo>
                    <a:lnTo>
                      <a:pt x="37" y="551"/>
                    </a:lnTo>
                    <a:lnTo>
                      <a:pt x="44" y="524"/>
                    </a:lnTo>
                    <a:lnTo>
                      <a:pt x="52" y="495"/>
                    </a:lnTo>
                    <a:lnTo>
                      <a:pt x="62" y="468"/>
                    </a:lnTo>
                    <a:lnTo>
                      <a:pt x="71" y="443"/>
                    </a:lnTo>
                    <a:lnTo>
                      <a:pt x="83" y="416"/>
                    </a:lnTo>
                    <a:lnTo>
                      <a:pt x="94" y="391"/>
                    </a:lnTo>
                    <a:lnTo>
                      <a:pt x="108" y="366"/>
                    </a:lnTo>
                    <a:lnTo>
                      <a:pt x="121" y="341"/>
                    </a:lnTo>
                    <a:lnTo>
                      <a:pt x="136" y="316"/>
                    </a:lnTo>
                    <a:lnTo>
                      <a:pt x="167" y="270"/>
                    </a:lnTo>
                    <a:lnTo>
                      <a:pt x="202" y="226"/>
                    </a:lnTo>
                    <a:lnTo>
                      <a:pt x="238" y="186"/>
                    </a:lnTo>
                    <a:lnTo>
                      <a:pt x="278" y="145"/>
                    </a:lnTo>
                    <a:lnTo>
                      <a:pt x="321" y="111"/>
                    </a:lnTo>
                    <a:lnTo>
                      <a:pt x="367" y="76"/>
                    </a:lnTo>
                    <a:lnTo>
                      <a:pt x="413" y="46"/>
                    </a:lnTo>
                    <a:lnTo>
                      <a:pt x="463" y="19"/>
                    </a:lnTo>
                    <a:lnTo>
                      <a:pt x="434" y="28"/>
                    </a:lnTo>
                    <a:lnTo>
                      <a:pt x="405" y="40"/>
                    </a:lnTo>
                    <a:close/>
                  </a:path>
                </a:pathLst>
              </a:custGeom>
              <a:solidFill>
                <a:srgbClr val="F2A3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75" name="Freeform 591">
                <a:extLst>
                  <a:ext uri="{FF2B5EF4-FFF2-40B4-BE49-F238E27FC236}">
                    <a16:creationId xmlns:a16="http://schemas.microsoft.com/office/drawing/2014/main" id="{977C136A-48A9-48DC-8566-BE681DCA907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3" y="1830"/>
                <a:ext cx="1656" cy="1537"/>
              </a:xfrm>
              <a:custGeom>
                <a:avLst/>
                <a:gdLst>
                  <a:gd name="T0" fmla="*/ 1652 w 1656"/>
                  <a:gd name="T1" fmla="*/ 664 h 1537"/>
                  <a:gd name="T2" fmla="*/ 1629 w 1656"/>
                  <a:gd name="T3" fmla="*/ 545 h 1537"/>
                  <a:gd name="T4" fmla="*/ 1591 w 1656"/>
                  <a:gd name="T5" fmla="*/ 434 h 1537"/>
                  <a:gd name="T6" fmla="*/ 1539 w 1656"/>
                  <a:gd name="T7" fmla="*/ 330 h 1537"/>
                  <a:gd name="T8" fmla="*/ 1472 w 1656"/>
                  <a:gd name="T9" fmla="*/ 236 h 1537"/>
                  <a:gd name="T10" fmla="*/ 1393 w 1656"/>
                  <a:gd name="T11" fmla="*/ 149 h 1537"/>
                  <a:gd name="T12" fmla="*/ 1303 w 1656"/>
                  <a:gd name="T13" fmla="*/ 78 h 1537"/>
                  <a:gd name="T14" fmla="*/ 1203 w 1656"/>
                  <a:gd name="T15" fmla="*/ 17 h 1537"/>
                  <a:gd name="T16" fmla="*/ 1169 w 1656"/>
                  <a:gd name="T17" fmla="*/ 13 h 1537"/>
                  <a:gd name="T18" fmla="*/ 1274 w 1656"/>
                  <a:gd name="T19" fmla="*/ 71 h 1537"/>
                  <a:gd name="T20" fmla="*/ 1368 w 1656"/>
                  <a:gd name="T21" fmla="*/ 142 h 1537"/>
                  <a:gd name="T22" fmla="*/ 1451 w 1656"/>
                  <a:gd name="T23" fmla="*/ 226 h 1537"/>
                  <a:gd name="T24" fmla="*/ 1522 w 1656"/>
                  <a:gd name="T25" fmla="*/ 322 h 1537"/>
                  <a:gd name="T26" fmla="*/ 1577 w 1656"/>
                  <a:gd name="T27" fmla="*/ 428 h 1537"/>
                  <a:gd name="T28" fmla="*/ 1618 w 1656"/>
                  <a:gd name="T29" fmla="*/ 541 h 1537"/>
                  <a:gd name="T30" fmla="*/ 1641 w 1656"/>
                  <a:gd name="T31" fmla="*/ 662 h 1537"/>
                  <a:gd name="T32" fmla="*/ 1646 w 1656"/>
                  <a:gd name="T33" fmla="*/ 787 h 1537"/>
                  <a:gd name="T34" fmla="*/ 1631 w 1656"/>
                  <a:gd name="T35" fmla="*/ 908 h 1537"/>
                  <a:gd name="T36" fmla="*/ 1600 w 1656"/>
                  <a:gd name="T37" fmla="*/ 1025 h 1537"/>
                  <a:gd name="T38" fmla="*/ 1554 w 1656"/>
                  <a:gd name="T39" fmla="*/ 1132 h 1537"/>
                  <a:gd name="T40" fmla="*/ 1495 w 1656"/>
                  <a:gd name="T41" fmla="*/ 1232 h 1537"/>
                  <a:gd name="T42" fmla="*/ 1420 w 1656"/>
                  <a:gd name="T43" fmla="*/ 1320 h 1537"/>
                  <a:gd name="T44" fmla="*/ 1334 w 1656"/>
                  <a:gd name="T45" fmla="*/ 1399 h 1537"/>
                  <a:gd name="T46" fmla="*/ 1238 w 1656"/>
                  <a:gd name="T47" fmla="*/ 1464 h 1537"/>
                  <a:gd name="T48" fmla="*/ 1182 w 1656"/>
                  <a:gd name="T49" fmla="*/ 1499 h 1537"/>
                  <a:gd name="T50" fmla="*/ 1263 w 1656"/>
                  <a:gd name="T51" fmla="*/ 1462 h 1537"/>
                  <a:gd name="T52" fmla="*/ 1433 w 1656"/>
                  <a:gd name="T53" fmla="*/ 1322 h 1537"/>
                  <a:gd name="T54" fmla="*/ 1562 w 1656"/>
                  <a:gd name="T55" fmla="*/ 1142 h 1537"/>
                  <a:gd name="T56" fmla="*/ 1616 w 1656"/>
                  <a:gd name="T57" fmla="*/ 1013 h 1537"/>
                  <a:gd name="T58" fmla="*/ 1645 w 1656"/>
                  <a:gd name="T59" fmla="*/ 902 h 1537"/>
                  <a:gd name="T60" fmla="*/ 1656 w 1656"/>
                  <a:gd name="T61" fmla="*/ 785 h 1537"/>
                  <a:gd name="T62" fmla="*/ 334 w 1656"/>
                  <a:gd name="T63" fmla="*/ 90 h 1537"/>
                  <a:gd name="T64" fmla="*/ 178 w 1656"/>
                  <a:gd name="T65" fmla="*/ 242 h 1537"/>
                  <a:gd name="T66" fmla="*/ 67 w 1656"/>
                  <a:gd name="T67" fmla="*/ 428 h 1537"/>
                  <a:gd name="T68" fmla="*/ 8 w 1656"/>
                  <a:gd name="T69" fmla="*/ 641 h 1537"/>
                  <a:gd name="T70" fmla="*/ 0 w 1656"/>
                  <a:gd name="T71" fmla="*/ 756 h 1537"/>
                  <a:gd name="T72" fmla="*/ 8 w 1656"/>
                  <a:gd name="T73" fmla="*/ 877 h 1537"/>
                  <a:gd name="T74" fmla="*/ 33 w 1656"/>
                  <a:gd name="T75" fmla="*/ 990 h 1537"/>
                  <a:gd name="T76" fmla="*/ 73 w 1656"/>
                  <a:gd name="T77" fmla="*/ 1100 h 1537"/>
                  <a:gd name="T78" fmla="*/ 129 w 1656"/>
                  <a:gd name="T79" fmla="*/ 1199 h 1537"/>
                  <a:gd name="T80" fmla="*/ 196 w 1656"/>
                  <a:gd name="T81" fmla="*/ 1290 h 1537"/>
                  <a:gd name="T82" fmla="*/ 274 w 1656"/>
                  <a:gd name="T83" fmla="*/ 1372 h 1537"/>
                  <a:gd name="T84" fmla="*/ 363 w 1656"/>
                  <a:gd name="T85" fmla="*/ 1441 h 1537"/>
                  <a:gd name="T86" fmla="*/ 462 w 1656"/>
                  <a:gd name="T87" fmla="*/ 1499 h 1537"/>
                  <a:gd name="T88" fmla="*/ 583 w 1656"/>
                  <a:gd name="T89" fmla="*/ 1537 h 1537"/>
                  <a:gd name="T90" fmla="*/ 464 w 1656"/>
                  <a:gd name="T91" fmla="*/ 1489 h 1537"/>
                  <a:gd name="T92" fmla="*/ 353 w 1656"/>
                  <a:gd name="T93" fmla="*/ 1422 h 1537"/>
                  <a:gd name="T94" fmla="*/ 257 w 1656"/>
                  <a:gd name="T95" fmla="*/ 1341 h 1537"/>
                  <a:gd name="T96" fmla="*/ 173 w 1656"/>
                  <a:gd name="T97" fmla="*/ 1246 h 1537"/>
                  <a:gd name="T98" fmla="*/ 104 w 1656"/>
                  <a:gd name="T99" fmla="*/ 1136 h 1537"/>
                  <a:gd name="T100" fmla="*/ 54 w 1656"/>
                  <a:gd name="T101" fmla="*/ 1019 h 1537"/>
                  <a:gd name="T102" fmla="*/ 21 w 1656"/>
                  <a:gd name="T103" fmla="*/ 890 h 1537"/>
                  <a:gd name="T104" fmla="*/ 10 w 1656"/>
                  <a:gd name="T105" fmla="*/ 756 h 1537"/>
                  <a:gd name="T106" fmla="*/ 19 w 1656"/>
                  <a:gd name="T107" fmla="*/ 633 h 1537"/>
                  <a:gd name="T108" fmla="*/ 46 w 1656"/>
                  <a:gd name="T109" fmla="*/ 518 h 1537"/>
                  <a:gd name="T110" fmla="*/ 88 w 1656"/>
                  <a:gd name="T111" fmla="*/ 407 h 1537"/>
                  <a:gd name="T112" fmla="*/ 144 w 1656"/>
                  <a:gd name="T113" fmla="*/ 307 h 1537"/>
                  <a:gd name="T114" fmla="*/ 215 w 1656"/>
                  <a:gd name="T115" fmla="*/ 215 h 1537"/>
                  <a:gd name="T116" fmla="*/ 297 w 1656"/>
                  <a:gd name="T117" fmla="*/ 134 h 1537"/>
                  <a:gd name="T118" fmla="*/ 391 w 1656"/>
                  <a:gd name="T119" fmla="*/ 65 h 1537"/>
                  <a:gd name="T120" fmla="*/ 493 w 1656"/>
                  <a:gd name="T121" fmla="*/ 9 h 1537"/>
                  <a:gd name="T122" fmla="*/ 426 w 1656"/>
                  <a:gd name="T123" fmla="*/ 32 h 153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656"/>
                  <a:gd name="T187" fmla="*/ 0 h 1537"/>
                  <a:gd name="T188" fmla="*/ 1656 w 1656"/>
                  <a:gd name="T189" fmla="*/ 1537 h 1537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656" h="1537">
                    <a:moveTo>
                      <a:pt x="1656" y="756"/>
                    </a:moveTo>
                    <a:lnTo>
                      <a:pt x="1656" y="725"/>
                    </a:lnTo>
                    <a:lnTo>
                      <a:pt x="1654" y="695"/>
                    </a:lnTo>
                    <a:lnTo>
                      <a:pt x="1652" y="664"/>
                    </a:lnTo>
                    <a:lnTo>
                      <a:pt x="1648" y="633"/>
                    </a:lnTo>
                    <a:lnTo>
                      <a:pt x="1643" y="604"/>
                    </a:lnTo>
                    <a:lnTo>
                      <a:pt x="1637" y="574"/>
                    </a:lnTo>
                    <a:lnTo>
                      <a:pt x="1629" y="545"/>
                    </a:lnTo>
                    <a:lnTo>
                      <a:pt x="1622" y="516"/>
                    </a:lnTo>
                    <a:lnTo>
                      <a:pt x="1612" y="489"/>
                    </a:lnTo>
                    <a:lnTo>
                      <a:pt x="1602" y="460"/>
                    </a:lnTo>
                    <a:lnTo>
                      <a:pt x="1591" y="434"/>
                    </a:lnTo>
                    <a:lnTo>
                      <a:pt x="1579" y="407"/>
                    </a:lnTo>
                    <a:lnTo>
                      <a:pt x="1566" y="380"/>
                    </a:lnTo>
                    <a:lnTo>
                      <a:pt x="1552" y="355"/>
                    </a:lnTo>
                    <a:lnTo>
                      <a:pt x="1539" y="330"/>
                    </a:lnTo>
                    <a:lnTo>
                      <a:pt x="1524" y="305"/>
                    </a:lnTo>
                    <a:lnTo>
                      <a:pt x="1506" y="282"/>
                    </a:lnTo>
                    <a:lnTo>
                      <a:pt x="1489" y="257"/>
                    </a:lnTo>
                    <a:lnTo>
                      <a:pt x="1472" y="236"/>
                    </a:lnTo>
                    <a:lnTo>
                      <a:pt x="1453" y="213"/>
                    </a:lnTo>
                    <a:lnTo>
                      <a:pt x="1433" y="192"/>
                    </a:lnTo>
                    <a:lnTo>
                      <a:pt x="1414" y="171"/>
                    </a:lnTo>
                    <a:lnTo>
                      <a:pt x="1393" y="149"/>
                    </a:lnTo>
                    <a:lnTo>
                      <a:pt x="1372" y="130"/>
                    </a:lnTo>
                    <a:lnTo>
                      <a:pt x="1349" y="113"/>
                    </a:lnTo>
                    <a:lnTo>
                      <a:pt x="1326" y="94"/>
                    </a:lnTo>
                    <a:lnTo>
                      <a:pt x="1303" y="78"/>
                    </a:lnTo>
                    <a:lnTo>
                      <a:pt x="1280" y="61"/>
                    </a:lnTo>
                    <a:lnTo>
                      <a:pt x="1255" y="46"/>
                    </a:lnTo>
                    <a:lnTo>
                      <a:pt x="1230" y="30"/>
                    </a:lnTo>
                    <a:lnTo>
                      <a:pt x="1203" y="17"/>
                    </a:lnTo>
                    <a:lnTo>
                      <a:pt x="1178" y="5"/>
                    </a:lnTo>
                    <a:lnTo>
                      <a:pt x="1159" y="2"/>
                    </a:lnTo>
                    <a:lnTo>
                      <a:pt x="1142" y="0"/>
                    </a:lnTo>
                    <a:lnTo>
                      <a:pt x="1169" y="13"/>
                    </a:lnTo>
                    <a:lnTo>
                      <a:pt x="1195" y="25"/>
                    </a:lnTo>
                    <a:lnTo>
                      <a:pt x="1222" y="40"/>
                    </a:lnTo>
                    <a:lnTo>
                      <a:pt x="1249" y="53"/>
                    </a:lnTo>
                    <a:lnTo>
                      <a:pt x="1274" y="71"/>
                    </a:lnTo>
                    <a:lnTo>
                      <a:pt x="1299" y="86"/>
                    </a:lnTo>
                    <a:lnTo>
                      <a:pt x="1322" y="103"/>
                    </a:lnTo>
                    <a:lnTo>
                      <a:pt x="1345" y="123"/>
                    </a:lnTo>
                    <a:lnTo>
                      <a:pt x="1368" y="142"/>
                    </a:lnTo>
                    <a:lnTo>
                      <a:pt x="1389" y="161"/>
                    </a:lnTo>
                    <a:lnTo>
                      <a:pt x="1410" y="182"/>
                    </a:lnTo>
                    <a:lnTo>
                      <a:pt x="1432" y="203"/>
                    </a:lnTo>
                    <a:lnTo>
                      <a:pt x="1451" y="226"/>
                    </a:lnTo>
                    <a:lnTo>
                      <a:pt x="1470" y="249"/>
                    </a:lnTo>
                    <a:lnTo>
                      <a:pt x="1487" y="272"/>
                    </a:lnTo>
                    <a:lnTo>
                      <a:pt x="1504" y="297"/>
                    </a:lnTo>
                    <a:lnTo>
                      <a:pt x="1522" y="322"/>
                    </a:lnTo>
                    <a:lnTo>
                      <a:pt x="1537" y="347"/>
                    </a:lnTo>
                    <a:lnTo>
                      <a:pt x="1551" y="372"/>
                    </a:lnTo>
                    <a:lnTo>
                      <a:pt x="1564" y="399"/>
                    </a:lnTo>
                    <a:lnTo>
                      <a:pt x="1577" y="428"/>
                    </a:lnTo>
                    <a:lnTo>
                      <a:pt x="1589" y="455"/>
                    </a:lnTo>
                    <a:lnTo>
                      <a:pt x="1598" y="483"/>
                    </a:lnTo>
                    <a:lnTo>
                      <a:pt x="1608" y="512"/>
                    </a:lnTo>
                    <a:lnTo>
                      <a:pt x="1618" y="541"/>
                    </a:lnTo>
                    <a:lnTo>
                      <a:pt x="1625" y="570"/>
                    </a:lnTo>
                    <a:lnTo>
                      <a:pt x="1631" y="601"/>
                    </a:lnTo>
                    <a:lnTo>
                      <a:pt x="1637" y="631"/>
                    </a:lnTo>
                    <a:lnTo>
                      <a:pt x="1641" y="662"/>
                    </a:lnTo>
                    <a:lnTo>
                      <a:pt x="1645" y="693"/>
                    </a:lnTo>
                    <a:lnTo>
                      <a:pt x="1646" y="723"/>
                    </a:lnTo>
                    <a:lnTo>
                      <a:pt x="1646" y="756"/>
                    </a:lnTo>
                    <a:lnTo>
                      <a:pt x="1646" y="787"/>
                    </a:lnTo>
                    <a:lnTo>
                      <a:pt x="1645" y="817"/>
                    </a:lnTo>
                    <a:lnTo>
                      <a:pt x="1641" y="848"/>
                    </a:lnTo>
                    <a:lnTo>
                      <a:pt x="1637" y="879"/>
                    </a:lnTo>
                    <a:lnTo>
                      <a:pt x="1631" y="908"/>
                    </a:lnTo>
                    <a:lnTo>
                      <a:pt x="1625" y="938"/>
                    </a:lnTo>
                    <a:lnTo>
                      <a:pt x="1620" y="967"/>
                    </a:lnTo>
                    <a:lnTo>
                      <a:pt x="1610" y="996"/>
                    </a:lnTo>
                    <a:lnTo>
                      <a:pt x="1600" y="1025"/>
                    </a:lnTo>
                    <a:lnTo>
                      <a:pt x="1591" y="1052"/>
                    </a:lnTo>
                    <a:lnTo>
                      <a:pt x="1579" y="1078"/>
                    </a:lnTo>
                    <a:lnTo>
                      <a:pt x="1568" y="1105"/>
                    </a:lnTo>
                    <a:lnTo>
                      <a:pt x="1554" y="1132"/>
                    </a:lnTo>
                    <a:lnTo>
                      <a:pt x="1541" y="1157"/>
                    </a:lnTo>
                    <a:lnTo>
                      <a:pt x="1526" y="1182"/>
                    </a:lnTo>
                    <a:lnTo>
                      <a:pt x="1510" y="1207"/>
                    </a:lnTo>
                    <a:lnTo>
                      <a:pt x="1495" y="1232"/>
                    </a:lnTo>
                    <a:lnTo>
                      <a:pt x="1478" y="1255"/>
                    </a:lnTo>
                    <a:lnTo>
                      <a:pt x="1458" y="1278"/>
                    </a:lnTo>
                    <a:lnTo>
                      <a:pt x="1439" y="1299"/>
                    </a:lnTo>
                    <a:lnTo>
                      <a:pt x="1420" y="1320"/>
                    </a:lnTo>
                    <a:lnTo>
                      <a:pt x="1399" y="1341"/>
                    </a:lnTo>
                    <a:lnTo>
                      <a:pt x="1378" y="1361"/>
                    </a:lnTo>
                    <a:lnTo>
                      <a:pt x="1357" y="1380"/>
                    </a:lnTo>
                    <a:lnTo>
                      <a:pt x="1334" y="1399"/>
                    </a:lnTo>
                    <a:lnTo>
                      <a:pt x="1311" y="1416"/>
                    </a:lnTo>
                    <a:lnTo>
                      <a:pt x="1288" y="1434"/>
                    </a:lnTo>
                    <a:lnTo>
                      <a:pt x="1263" y="1449"/>
                    </a:lnTo>
                    <a:lnTo>
                      <a:pt x="1238" y="1464"/>
                    </a:lnTo>
                    <a:lnTo>
                      <a:pt x="1213" y="1478"/>
                    </a:lnTo>
                    <a:lnTo>
                      <a:pt x="1186" y="1491"/>
                    </a:lnTo>
                    <a:lnTo>
                      <a:pt x="1161" y="1505"/>
                    </a:lnTo>
                    <a:lnTo>
                      <a:pt x="1182" y="1499"/>
                    </a:lnTo>
                    <a:lnTo>
                      <a:pt x="1203" y="1493"/>
                    </a:lnTo>
                    <a:lnTo>
                      <a:pt x="1209" y="1491"/>
                    </a:lnTo>
                    <a:lnTo>
                      <a:pt x="1215" y="1489"/>
                    </a:lnTo>
                    <a:lnTo>
                      <a:pt x="1263" y="1462"/>
                    </a:lnTo>
                    <a:lnTo>
                      <a:pt x="1309" y="1432"/>
                    </a:lnTo>
                    <a:lnTo>
                      <a:pt x="1353" y="1397"/>
                    </a:lnTo>
                    <a:lnTo>
                      <a:pt x="1393" y="1361"/>
                    </a:lnTo>
                    <a:lnTo>
                      <a:pt x="1433" y="1322"/>
                    </a:lnTo>
                    <a:lnTo>
                      <a:pt x="1470" y="1280"/>
                    </a:lnTo>
                    <a:lnTo>
                      <a:pt x="1503" y="1236"/>
                    </a:lnTo>
                    <a:lnTo>
                      <a:pt x="1533" y="1190"/>
                    </a:lnTo>
                    <a:lnTo>
                      <a:pt x="1562" y="1142"/>
                    </a:lnTo>
                    <a:lnTo>
                      <a:pt x="1585" y="1092"/>
                    </a:lnTo>
                    <a:lnTo>
                      <a:pt x="1597" y="1065"/>
                    </a:lnTo>
                    <a:lnTo>
                      <a:pt x="1606" y="1038"/>
                    </a:lnTo>
                    <a:lnTo>
                      <a:pt x="1616" y="1013"/>
                    </a:lnTo>
                    <a:lnTo>
                      <a:pt x="1623" y="984"/>
                    </a:lnTo>
                    <a:lnTo>
                      <a:pt x="1631" y="958"/>
                    </a:lnTo>
                    <a:lnTo>
                      <a:pt x="1639" y="931"/>
                    </a:lnTo>
                    <a:lnTo>
                      <a:pt x="1645" y="902"/>
                    </a:lnTo>
                    <a:lnTo>
                      <a:pt x="1648" y="873"/>
                    </a:lnTo>
                    <a:lnTo>
                      <a:pt x="1652" y="844"/>
                    </a:lnTo>
                    <a:lnTo>
                      <a:pt x="1654" y="816"/>
                    </a:lnTo>
                    <a:lnTo>
                      <a:pt x="1656" y="785"/>
                    </a:lnTo>
                    <a:lnTo>
                      <a:pt x="1656" y="756"/>
                    </a:lnTo>
                    <a:close/>
                    <a:moveTo>
                      <a:pt x="426" y="32"/>
                    </a:moveTo>
                    <a:lnTo>
                      <a:pt x="378" y="59"/>
                    </a:lnTo>
                    <a:lnTo>
                      <a:pt x="334" y="90"/>
                    </a:lnTo>
                    <a:lnTo>
                      <a:pt x="292" y="124"/>
                    </a:lnTo>
                    <a:lnTo>
                      <a:pt x="251" y="161"/>
                    </a:lnTo>
                    <a:lnTo>
                      <a:pt x="215" y="199"/>
                    </a:lnTo>
                    <a:lnTo>
                      <a:pt x="178" y="242"/>
                    </a:lnTo>
                    <a:lnTo>
                      <a:pt x="148" y="284"/>
                    </a:lnTo>
                    <a:lnTo>
                      <a:pt x="117" y="330"/>
                    </a:lnTo>
                    <a:lnTo>
                      <a:pt x="90" y="378"/>
                    </a:lnTo>
                    <a:lnTo>
                      <a:pt x="67" y="428"/>
                    </a:lnTo>
                    <a:lnTo>
                      <a:pt x="48" y="478"/>
                    </a:lnTo>
                    <a:lnTo>
                      <a:pt x="31" y="531"/>
                    </a:lnTo>
                    <a:lnTo>
                      <a:pt x="17" y="585"/>
                    </a:lnTo>
                    <a:lnTo>
                      <a:pt x="8" y="641"/>
                    </a:lnTo>
                    <a:lnTo>
                      <a:pt x="4" y="670"/>
                    </a:lnTo>
                    <a:lnTo>
                      <a:pt x="2" y="698"/>
                    </a:lnTo>
                    <a:lnTo>
                      <a:pt x="0" y="727"/>
                    </a:lnTo>
                    <a:lnTo>
                      <a:pt x="0" y="756"/>
                    </a:lnTo>
                    <a:lnTo>
                      <a:pt x="0" y="787"/>
                    </a:lnTo>
                    <a:lnTo>
                      <a:pt x="2" y="817"/>
                    </a:lnTo>
                    <a:lnTo>
                      <a:pt x="4" y="846"/>
                    </a:lnTo>
                    <a:lnTo>
                      <a:pt x="8" y="877"/>
                    </a:lnTo>
                    <a:lnTo>
                      <a:pt x="13" y="906"/>
                    </a:lnTo>
                    <a:lnTo>
                      <a:pt x="19" y="935"/>
                    </a:lnTo>
                    <a:lnTo>
                      <a:pt x="25" y="963"/>
                    </a:lnTo>
                    <a:lnTo>
                      <a:pt x="33" y="990"/>
                    </a:lnTo>
                    <a:lnTo>
                      <a:pt x="42" y="1019"/>
                    </a:lnTo>
                    <a:lnTo>
                      <a:pt x="52" y="1046"/>
                    </a:lnTo>
                    <a:lnTo>
                      <a:pt x="61" y="1073"/>
                    </a:lnTo>
                    <a:lnTo>
                      <a:pt x="73" y="1100"/>
                    </a:lnTo>
                    <a:lnTo>
                      <a:pt x="86" y="1125"/>
                    </a:lnTo>
                    <a:lnTo>
                      <a:pt x="100" y="1150"/>
                    </a:lnTo>
                    <a:lnTo>
                      <a:pt x="113" y="1174"/>
                    </a:lnTo>
                    <a:lnTo>
                      <a:pt x="129" y="1199"/>
                    </a:lnTo>
                    <a:lnTo>
                      <a:pt x="144" y="1222"/>
                    </a:lnTo>
                    <a:lnTo>
                      <a:pt x="159" y="1246"/>
                    </a:lnTo>
                    <a:lnTo>
                      <a:pt x="177" y="1269"/>
                    </a:lnTo>
                    <a:lnTo>
                      <a:pt x="196" y="1290"/>
                    </a:lnTo>
                    <a:lnTo>
                      <a:pt x="213" y="1313"/>
                    </a:lnTo>
                    <a:lnTo>
                      <a:pt x="234" y="1332"/>
                    </a:lnTo>
                    <a:lnTo>
                      <a:pt x="253" y="1353"/>
                    </a:lnTo>
                    <a:lnTo>
                      <a:pt x="274" y="1372"/>
                    </a:lnTo>
                    <a:lnTo>
                      <a:pt x="295" y="1391"/>
                    </a:lnTo>
                    <a:lnTo>
                      <a:pt x="317" y="1409"/>
                    </a:lnTo>
                    <a:lnTo>
                      <a:pt x="340" y="1426"/>
                    </a:lnTo>
                    <a:lnTo>
                      <a:pt x="363" y="1441"/>
                    </a:lnTo>
                    <a:lnTo>
                      <a:pt x="388" y="1457"/>
                    </a:lnTo>
                    <a:lnTo>
                      <a:pt x="411" y="1472"/>
                    </a:lnTo>
                    <a:lnTo>
                      <a:pt x="436" y="1485"/>
                    </a:lnTo>
                    <a:lnTo>
                      <a:pt x="462" y="1499"/>
                    </a:lnTo>
                    <a:lnTo>
                      <a:pt x="491" y="1510"/>
                    </a:lnTo>
                    <a:lnTo>
                      <a:pt x="522" y="1520"/>
                    </a:lnTo>
                    <a:lnTo>
                      <a:pt x="553" y="1530"/>
                    </a:lnTo>
                    <a:lnTo>
                      <a:pt x="583" y="1537"/>
                    </a:lnTo>
                    <a:lnTo>
                      <a:pt x="553" y="1528"/>
                    </a:lnTo>
                    <a:lnTo>
                      <a:pt x="522" y="1516"/>
                    </a:lnTo>
                    <a:lnTo>
                      <a:pt x="493" y="1503"/>
                    </a:lnTo>
                    <a:lnTo>
                      <a:pt x="464" y="1489"/>
                    </a:lnTo>
                    <a:lnTo>
                      <a:pt x="436" y="1474"/>
                    </a:lnTo>
                    <a:lnTo>
                      <a:pt x="407" y="1459"/>
                    </a:lnTo>
                    <a:lnTo>
                      <a:pt x="380" y="1441"/>
                    </a:lnTo>
                    <a:lnTo>
                      <a:pt x="353" y="1422"/>
                    </a:lnTo>
                    <a:lnTo>
                      <a:pt x="328" y="1403"/>
                    </a:lnTo>
                    <a:lnTo>
                      <a:pt x="303" y="1384"/>
                    </a:lnTo>
                    <a:lnTo>
                      <a:pt x="280" y="1363"/>
                    </a:lnTo>
                    <a:lnTo>
                      <a:pt x="257" y="1341"/>
                    </a:lnTo>
                    <a:lnTo>
                      <a:pt x="234" y="1318"/>
                    </a:lnTo>
                    <a:lnTo>
                      <a:pt x="213" y="1295"/>
                    </a:lnTo>
                    <a:lnTo>
                      <a:pt x="192" y="1270"/>
                    </a:lnTo>
                    <a:lnTo>
                      <a:pt x="173" y="1246"/>
                    </a:lnTo>
                    <a:lnTo>
                      <a:pt x="153" y="1219"/>
                    </a:lnTo>
                    <a:lnTo>
                      <a:pt x="136" y="1192"/>
                    </a:lnTo>
                    <a:lnTo>
                      <a:pt x="119" y="1165"/>
                    </a:lnTo>
                    <a:lnTo>
                      <a:pt x="104" y="1136"/>
                    </a:lnTo>
                    <a:lnTo>
                      <a:pt x="90" y="1107"/>
                    </a:lnTo>
                    <a:lnTo>
                      <a:pt x="77" y="1078"/>
                    </a:lnTo>
                    <a:lnTo>
                      <a:pt x="63" y="1050"/>
                    </a:lnTo>
                    <a:lnTo>
                      <a:pt x="54" y="1019"/>
                    </a:lnTo>
                    <a:lnTo>
                      <a:pt x="42" y="986"/>
                    </a:lnTo>
                    <a:lnTo>
                      <a:pt x="34" y="956"/>
                    </a:lnTo>
                    <a:lnTo>
                      <a:pt x="27" y="923"/>
                    </a:lnTo>
                    <a:lnTo>
                      <a:pt x="21" y="890"/>
                    </a:lnTo>
                    <a:lnTo>
                      <a:pt x="15" y="858"/>
                    </a:lnTo>
                    <a:lnTo>
                      <a:pt x="13" y="823"/>
                    </a:lnTo>
                    <a:lnTo>
                      <a:pt x="11" y="791"/>
                    </a:lnTo>
                    <a:lnTo>
                      <a:pt x="10" y="756"/>
                    </a:lnTo>
                    <a:lnTo>
                      <a:pt x="10" y="725"/>
                    </a:lnTo>
                    <a:lnTo>
                      <a:pt x="11" y="695"/>
                    </a:lnTo>
                    <a:lnTo>
                      <a:pt x="15" y="664"/>
                    </a:lnTo>
                    <a:lnTo>
                      <a:pt x="19" y="633"/>
                    </a:lnTo>
                    <a:lnTo>
                      <a:pt x="25" y="604"/>
                    </a:lnTo>
                    <a:lnTo>
                      <a:pt x="31" y="574"/>
                    </a:lnTo>
                    <a:lnTo>
                      <a:pt x="36" y="545"/>
                    </a:lnTo>
                    <a:lnTo>
                      <a:pt x="46" y="518"/>
                    </a:lnTo>
                    <a:lnTo>
                      <a:pt x="54" y="489"/>
                    </a:lnTo>
                    <a:lnTo>
                      <a:pt x="65" y="460"/>
                    </a:lnTo>
                    <a:lnTo>
                      <a:pt x="75" y="434"/>
                    </a:lnTo>
                    <a:lnTo>
                      <a:pt x="88" y="407"/>
                    </a:lnTo>
                    <a:lnTo>
                      <a:pt x="100" y="382"/>
                    </a:lnTo>
                    <a:lnTo>
                      <a:pt x="115" y="355"/>
                    </a:lnTo>
                    <a:lnTo>
                      <a:pt x="129" y="330"/>
                    </a:lnTo>
                    <a:lnTo>
                      <a:pt x="144" y="307"/>
                    </a:lnTo>
                    <a:lnTo>
                      <a:pt x="161" y="282"/>
                    </a:lnTo>
                    <a:lnTo>
                      <a:pt x="178" y="259"/>
                    </a:lnTo>
                    <a:lnTo>
                      <a:pt x="196" y="236"/>
                    </a:lnTo>
                    <a:lnTo>
                      <a:pt x="215" y="215"/>
                    </a:lnTo>
                    <a:lnTo>
                      <a:pt x="234" y="194"/>
                    </a:lnTo>
                    <a:lnTo>
                      <a:pt x="255" y="172"/>
                    </a:lnTo>
                    <a:lnTo>
                      <a:pt x="276" y="153"/>
                    </a:lnTo>
                    <a:lnTo>
                      <a:pt x="297" y="134"/>
                    </a:lnTo>
                    <a:lnTo>
                      <a:pt x="320" y="115"/>
                    </a:lnTo>
                    <a:lnTo>
                      <a:pt x="343" y="98"/>
                    </a:lnTo>
                    <a:lnTo>
                      <a:pt x="366" y="80"/>
                    </a:lnTo>
                    <a:lnTo>
                      <a:pt x="391" y="65"/>
                    </a:lnTo>
                    <a:lnTo>
                      <a:pt x="416" y="50"/>
                    </a:lnTo>
                    <a:lnTo>
                      <a:pt x="441" y="34"/>
                    </a:lnTo>
                    <a:lnTo>
                      <a:pt x="466" y="21"/>
                    </a:lnTo>
                    <a:lnTo>
                      <a:pt x="493" y="9"/>
                    </a:lnTo>
                    <a:lnTo>
                      <a:pt x="476" y="15"/>
                    </a:lnTo>
                    <a:lnTo>
                      <a:pt x="459" y="21"/>
                    </a:lnTo>
                    <a:lnTo>
                      <a:pt x="441" y="27"/>
                    </a:lnTo>
                    <a:lnTo>
                      <a:pt x="426" y="32"/>
                    </a:lnTo>
                    <a:close/>
                  </a:path>
                </a:pathLst>
              </a:custGeom>
              <a:solidFill>
                <a:srgbClr val="F2A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76" name="Freeform 592">
                <a:extLst>
                  <a:ext uri="{FF2B5EF4-FFF2-40B4-BE49-F238E27FC236}">
                    <a16:creationId xmlns:a16="http://schemas.microsoft.com/office/drawing/2014/main" id="{286CA728-569C-4D33-99D6-4852DCEFD17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7" y="1826"/>
                <a:ext cx="1648" cy="1549"/>
              </a:xfrm>
              <a:custGeom>
                <a:avLst/>
                <a:gdLst>
                  <a:gd name="T0" fmla="*/ 1639 w 1648"/>
                  <a:gd name="T1" fmla="*/ 637 h 1549"/>
                  <a:gd name="T2" fmla="*/ 1602 w 1648"/>
                  <a:gd name="T3" fmla="*/ 489 h 1549"/>
                  <a:gd name="T4" fmla="*/ 1541 w 1648"/>
                  <a:gd name="T5" fmla="*/ 355 h 1549"/>
                  <a:gd name="T6" fmla="*/ 1458 w 1648"/>
                  <a:gd name="T7" fmla="*/ 234 h 1549"/>
                  <a:gd name="T8" fmla="*/ 1355 w 1648"/>
                  <a:gd name="T9" fmla="*/ 130 h 1549"/>
                  <a:gd name="T10" fmla="*/ 1236 w 1648"/>
                  <a:gd name="T11" fmla="*/ 46 h 1549"/>
                  <a:gd name="T12" fmla="*/ 1120 w 1648"/>
                  <a:gd name="T13" fmla="*/ 2 h 1549"/>
                  <a:gd name="T14" fmla="*/ 1255 w 1648"/>
                  <a:gd name="T15" fmla="*/ 71 h 1549"/>
                  <a:gd name="T16" fmla="*/ 1374 w 1648"/>
                  <a:gd name="T17" fmla="*/ 161 h 1549"/>
                  <a:gd name="T18" fmla="*/ 1474 w 1648"/>
                  <a:gd name="T19" fmla="*/ 272 h 1549"/>
                  <a:gd name="T20" fmla="*/ 1552 w 1648"/>
                  <a:gd name="T21" fmla="*/ 401 h 1549"/>
                  <a:gd name="T22" fmla="*/ 1608 w 1648"/>
                  <a:gd name="T23" fmla="*/ 543 h 1549"/>
                  <a:gd name="T24" fmla="*/ 1635 w 1648"/>
                  <a:gd name="T25" fmla="*/ 697 h 1549"/>
                  <a:gd name="T26" fmla="*/ 1631 w 1648"/>
                  <a:gd name="T27" fmla="*/ 856 h 1549"/>
                  <a:gd name="T28" fmla="*/ 1598 w 1648"/>
                  <a:gd name="T29" fmla="*/ 1006 h 1549"/>
                  <a:gd name="T30" fmla="*/ 1541 w 1648"/>
                  <a:gd name="T31" fmla="*/ 1146 h 1549"/>
                  <a:gd name="T32" fmla="*/ 1456 w 1648"/>
                  <a:gd name="T33" fmla="*/ 1271 h 1549"/>
                  <a:gd name="T34" fmla="*/ 1353 w 1648"/>
                  <a:gd name="T35" fmla="*/ 1376 h 1549"/>
                  <a:gd name="T36" fmla="*/ 1232 w 1648"/>
                  <a:gd name="T37" fmla="*/ 1465 h 1549"/>
                  <a:gd name="T38" fmla="*/ 1138 w 1648"/>
                  <a:gd name="T39" fmla="*/ 1512 h 1549"/>
                  <a:gd name="T40" fmla="*/ 1236 w 1648"/>
                  <a:gd name="T41" fmla="*/ 1474 h 1549"/>
                  <a:gd name="T42" fmla="*/ 1351 w 1648"/>
                  <a:gd name="T43" fmla="*/ 1393 h 1549"/>
                  <a:gd name="T44" fmla="*/ 1451 w 1648"/>
                  <a:gd name="T45" fmla="*/ 1294 h 1549"/>
                  <a:gd name="T46" fmla="*/ 1533 w 1648"/>
                  <a:gd name="T47" fmla="*/ 1178 h 1549"/>
                  <a:gd name="T48" fmla="*/ 1594 w 1648"/>
                  <a:gd name="T49" fmla="*/ 1050 h 1549"/>
                  <a:gd name="T50" fmla="*/ 1635 w 1648"/>
                  <a:gd name="T51" fmla="*/ 910 h 1549"/>
                  <a:gd name="T52" fmla="*/ 1648 w 1648"/>
                  <a:gd name="T53" fmla="*/ 760 h 1549"/>
                  <a:gd name="T54" fmla="*/ 268 w 1648"/>
                  <a:gd name="T55" fmla="*/ 151 h 1549"/>
                  <a:gd name="T56" fmla="*/ 111 w 1648"/>
                  <a:gd name="T57" fmla="*/ 347 h 1549"/>
                  <a:gd name="T58" fmla="*/ 52 w 1648"/>
                  <a:gd name="T59" fmla="*/ 474 h 1549"/>
                  <a:gd name="T60" fmla="*/ 13 w 1648"/>
                  <a:gd name="T61" fmla="*/ 612 h 1549"/>
                  <a:gd name="T62" fmla="*/ 0 w 1648"/>
                  <a:gd name="T63" fmla="*/ 760 h 1549"/>
                  <a:gd name="T64" fmla="*/ 15 w 1648"/>
                  <a:gd name="T65" fmla="*/ 917 h 1549"/>
                  <a:gd name="T66" fmla="*/ 59 w 1648"/>
                  <a:gd name="T67" fmla="*/ 1063 h 1549"/>
                  <a:gd name="T68" fmla="*/ 126 w 1648"/>
                  <a:gd name="T69" fmla="*/ 1198 h 1549"/>
                  <a:gd name="T70" fmla="*/ 217 w 1648"/>
                  <a:gd name="T71" fmla="*/ 1315 h 1549"/>
                  <a:gd name="T72" fmla="*/ 326 w 1648"/>
                  <a:gd name="T73" fmla="*/ 1417 h 1549"/>
                  <a:gd name="T74" fmla="*/ 453 w 1648"/>
                  <a:gd name="T75" fmla="*/ 1495 h 1549"/>
                  <a:gd name="T76" fmla="*/ 595 w 1648"/>
                  <a:gd name="T77" fmla="*/ 1543 h 1549"/>
                  <a:gd name="T78" fmla="*/ 497 w 1648"/>
                  <a:gd name="T79" fmla="*/ 1505 h 1549"/>
                  <a:gd name="T80" fmla="*/ 351 w 1648"/>
                  <a:gd name="T81" fmla="*/ 1422 h 1549"/>
                  <a:gd name="T82" fmla="*/ 228 w 1648"/>
                  <a:gd name="T83" fmla="*/ 1313 h 1549"/>
                  <a:gd name="T84" fmla="*/ 128 w 1648"/>
                  <a:gd name="T85" fmla="*/ 1182 h 1549"/>
                  <a:gd name="T86" fmla="*/ 57 w 1648"/>
                  <a:gd name="T87" fmla="*/ 1031 h 1549"/>
                  <a:gd name="T88" fmla="*/ 17 w 1648"/>
                  <a:gd name="T89" fmla="*/ 866 h 1549"/>
                  <a:gd name="T90" fmla="*/ 13 w 1648"/>
                  <a:gd name="T91" fmla="*/ 695 h 1549"/>
                  <a:gd name="T92" fmla="*/ 40 w 1648"/>
                  <a:gd name="T93" fmla="*/ 541 h 1549"/>
                  <a:gd name="T94" fmla="*/ 96 w 1648"/>
                  <a:gd name="T95" fmla="*/ 397 h 1549"/>
                  <a:gd name="T96" fmla="*/ 176 w 1648"/>
                  <a:gd name="T97" fmla="*/ 269 h 1549"/>
                  <a:gd name="T98" fmla="*/ 278 w 1648"/>
                  <a:gd name="T99" fmla="*/ 157 h 1549"/>
                  <a:gd name="T100" fmla="*/ 399 w 1648"/>
                  <a:gd name="T101" fmla="*/ 67 h 1549"/>
                  <a:gd name="T102" fmla="*/ 537 w 1648"/>
                  <a:gd name="T103" fmla="*/ 0 h 154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648"/>
                  <a:gd name="T157" fmla="*/ 0 h 1549"/>
                  <a:gd name="T158" fmla="*/ 1648 w 1648"/>
                  <a:gd name="T159" fmla="*/ 1549 h 154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648" h="1549">
                    <a:moveTo>
                      <a:pt x="1648" y="760"/>
                    </a:moveTo>
                    <a:lnTo>
                      <a:pt x="1646" y="729"/>
                    </a:lnTo>
                    <a:lnTo>
                      <a:pt x="1644" y="697"/>
                    </a:lnTo>
                    <a:lnTo>
                      <a:pt x="1642" y="666"/>
                    </a:lnTo>
                    <a:lnTo>
                      <a:pt x="1639" y="637"/>
                    </a:lnTo>
                    <a:lnTo>
                      <a:pt x="1633" y="606"/>
                    </a:lnTo>
                    <a:lnTo>
                      <a:pt x="1627" y="576"/>
                    </a:lnTo>
                    <a:lnTo>
                      <a:pt x="1619" y="547"/>
                    </a:lnTo>
                    <a:lnTo>
                      <a:pt x="1612" y="518"/>
                    </a:lnTo>
                    <a:lnTo>
                      <a:pt x="1602" y="489"/>
                    </a:lnTo>
                    <a:lnTo>
                      <a:pt x="1593" y="462"/>
                    </a:lnTo>
                    <a:lnTo>
                      <a:pt x="1581" y="434"/>
                    </a:lnTo>
                    <a:lnTo>
                      <a:pt x="1568" y="407"/>
                    </a:lnTo>
                    <a:lnTo>
                      <a:pt x="1554" y="380"/>
                    </a:lnTo>
                    <a:lnTo>
                      <a:pt x="1541" y="355"/>
                    </a:lnTo>
                    <a:lnTo>
                      <a:pt x="1525" y="330"/>
                    </a:lnTo>
                    <a:lnTo>
                      <a:pt x="1510" y="305"/>
                    </a:lnTo>
                    <a:lnTo>
                      <a:pt x="1493" y="280"/>
                    </a:lnTo>
                    <a:lnTo>
                      <a:pt x="1475" y="257"/>
                    </a:lnTo>
                    <a:lnTo>
                      <a:pt x="1458" y="234"/>
                    </a:lnTo>
                    <a:lnTo>
                      <a:pt x="1439" y="213"/>
                    </a:lnTo>
                    <a:lnTo>
                      <a:pt x="1418" y="190"/>
                    </a:lnTo>
                    <a:lnTo>
                      <a:pt x="1399" y="171"/>
                    </a:lnTo>
                    <a:lnTo>
                      <a:pt x="1378" y="150"/>
                    </a:lnTo>
                    <a:lnTo>
                      <a:pt x="1355" y="130"/>
                    </a:lnTo>
                    <a:lnTo>
                      <a:pt x="1332" y="113"/>
                    </a:lnTo>
                    <a:lnTo>
                      <a:pt x="1309" y="94"/>
                    </a:lnTo>
                    <a:lnTo>
                      <a:pt x="1286" y="79"/>
                    </a:lnTo>
                    <a:lnTo>
                      <a:pt x="1261" y="61"/>
                    </a:lnTo>
                    <a:lnTo>
                      <a:pt x="1236" y="46"/>
                    </a:lnTo>
                    <a:lnTo>
                      <a:pt x="1209" y="32"/>
                    </a:lnTo>
                    <a:lnTo>
                      <a:pt x="1182" y="19"/>
                    </a:lnTo>
                    <a:lnTo>
                      <a:pt x="1155" y="6"/>
                    </a:lnTo>
                    <a:lnTo>
                      <a:pt x="1138" y="4"/>
                    </a:lnTo>
                    <a:lnTo>
                      <a:pt x="1120" y="2"/>
                    </a:lnTo>
                    <a:lnTo>
                      <a:pt x="1147" y="13"/>
                    </a:lnTo>
                    <a:lnTo>
                      <a:pt x="1176" y="27"/>
                    </a:lnTo>
                    <a:lnTo>
                      <a:pt x="1203" y="40"/>
                    </a:lnTo>
                    <a:lnTo>
                      <a:pt x="1230" y="55"/>
                    </a:lnTo>
                    <a:lnTo>
                      <a:pt x="1255" y="71"/>
                    </a:lnTo>
                    <a:lnTo>
                      <a:pt x="1280" y="86"/>
                    </a:lnTo>
                    <a:lnTo>
                      <a:pt x="1305" y="103"/>
                    </a:lnTo>
                    <a:lnTo>
                      <a:pt x="1328" y="123"/>
                    </a:lnTo>
                    <a:lnTo>
                      <a:pt x="1351" y="142"/>
                    </a:lnTo>
                    <a:lnTo>
                      <a:pt x="1374" y="161"/>
                    </a:lnTo>
                    <a:lnTo>
                      <a:pt x="1395" y="182"/>
                    </a:lnTo>
                    <a:lnTo>
                      <a:pt x="1416" y="203"/>
                    </a:lnTo>
                    <a:lnTo>
                      <a:pt x="1437" y="226"/>
                    </a:lnTo>
                    <a:lnTo>
                      <a:pt x="1456" y="249"/>
                    </a:lnTo>
                    <a:lnTo>
                      <a:pt x="1474" y="272"/>
                    </a:lnTo>
                    <a:lnTo>
                      <a:pt x="1493" y="297"/>
                    </a:lnTo>
                    <a:lnTo>
                      <a:pt x="1508" y="322"/>
                    </a:lnTo>
                    <a:lnTo>
                      <a:pt x="1525" y="347"/>
                    </a:lnTo>
                    <a:lnTo>
                      <a:pt x="1539" y="374"/>
                    </a:lnTo>
                    <a:lnTo>
                      <a:pt x="1552" y="401"/>
                    </a:lnTo>
                    <a:lnTo>
                      <a:pt x="1566" y="428"/>
                    </a:lnTo>
                    <a:lnTo>
                      <a:pt x="1577" y="455"/>
                    </a:lnTo>
                    <a:lnTo>
                      <a:pt x="1589" y="484"/>
                    </a:lnTo>
                    <a:lnTo>
                      <a:pt x="1598" y="512"/>
                    </a:lnTo>
                    <a:lnTo>
                      <a:pt x="1608" y="543"/>
                    </a:lnTo>
                    <a:lnTo>
                      <a:pt x="1616" y="572"/>
                    </a:lnTo>
                    <a:lnTo>
                      <a:pt x="1621" y="603"/>
                    </a:lnTo>
                    <a:lnTo>
                      <a:pt x="1627" y="633"/>
                    </a:lnTo>
                    <a:lnTo>
                      <a:pt x="1631" y="664"/>
                    </a:lnTo>
                    <a:lnTo>
                      <a:pt x="1635" y="697"/>
                    </a:lnTo>
                    <a:lnTo>
                      <a:pt x="1637" y="727"/>
                    </a:lnTo>
                    <a:lnTo>
                      <a:pt x="1637" y="760"/>
                    </a:lnTo>
                    <a:lnTo>
                      <a:pt x="1637" y="793"/>
                    </a:lnTo>
                    <a:lnTo>
                      <a:pt x="1635" y="823"/>
                    </a:lnTo>
                    <a:lnTo>
                      <a:pt x="1631" y="856"/>
                    </a:lnTo>
                    <a:lnTo>
                      <a:pt x="1627" y="887"/>
                    </a:lnTo>
                    <a:lnTo>
                      <a:pt x="1621" y="917"/>
                    </a:lnTo>
                    <a:lnTo>
                      <a:pt x="1616" y="946"/>
                    </a:lnTo>
                    <a:lnTo>
                      <a:pt x="1608" y="977"/>
                    </a:lnTo>
                    <a:lnTo>
                      <a:pt x="1598" y="1006"/>
                    </a:lnTo>
                    <a:lnTo>
                      <a:pt x="1589" y="1035"/>
                    </a:lnTo>
                    <a:lnTo>
                      <a:pt x="1579" y="1063"/>
                    </a:lnTo>
                    <a:lnTo>
                      <a:pt x="1566" y="1092"/>
                    </a:lnTo>
                    <a:lnTo>
                      <a:pt x="1554" y="1119"/>
                    </a:lnTo>
                    <a:lnTo>
                      <a:pt x="1541" y="1146"/>
                    </a:lnTo>
                    <a:lnTo>
                      <a:pt x="1525" y="1171"/>
                    </a:lnTo>
                    <a:lnTo>
                      <a:pt x="1510" y="1198"/>
                    </a:lnTo>
                    <a:lnTo>
                      <a:pt x="1493" y="1223"/>
                    </a:lnTo>
                    <a:lnTo>
                      <a:pt x="1475" y="1246"/>
                    </a:lnTo>
                    <a:lnTo>
                      <a:pt x="1456" y="1271"/>
                    </a:lnTo>
                    <a:lnTo>
                      <a:pt x="1437" y="1294"/>
                    </a:lnTo>
                    <a:lnTo>
                      <a:pt x="1418" y="1315"/>
                    </a:lnTo>
                    <a:lnTo>
                      <a:pt x="1397" y="1336"/>
                    </a:lnTo>
                    <a:lnTo>
                      <a:pt x="1376" y="1357"/>
                    </a:lnTo>
                    <a:lnTo>
                      <a:pt x="1353" y="1376"/>
                    </a:lnTo>
                    <a:lnTo>
                      <a:pt x="1330" y="1395"/>
                    </a:lnTo>
                    <a:lnTo>
                      <a:pt x="1307" y="1415"/>
                    </a:lnTo>
                    <a:lnTo>
                      <a:pt x="1282" y="1432"/>
                    </a:lnTo>
                    <a:lnTo>
                      <a:pt x="1257" y="1447"/>
                    </a:lnTo>
                    <a:lnTo>
                      <a:pt x="1232" y="1465"/>
                    </a:lnTo>
                    <a:lnTo>
                      <a:pt x="1205" y="1478"/>
                    </a:lnTo>
                    <a:lnTo>
                      <a:pt x="1178" y="1491"/>
                    </a:lnTo>
                    <a:lnTo>
                      <a:pt x="1151" y="1505"/>
                    </a:lnTo>
                    <a:lnTo>
                      <a:pt x="1122" y="1516"/>
                    </a:lnTo>
                    <a:lnTo>
                      <a:pt x="1138" y="1512"/>
                    </a:lnTo>
                    <a:lnTo>
                      <a:pt x="1153" y="1509"/>
                    </a:lnTo>
                    <a:lnTo>
                      <a:pt x="1168" y="1505"/>
                    </a:lnTo>
                    <a:lnTo>
                      <a:pt x="1184" y="1501"/>
                    </a:lnTo>
                    <a:lnTo>
                      <a:pt x="1211" y="1488"/>
                    </a:lnTo>
                    <a:lnTo>
                      <a:pt x="1236" y="1474"/>
                    </a:lnTo>
                    <a:lnTo>
                      <a:pt x="1259" y="1459"/>
                    </a:lnTo>
                    <a:lnTo>
                      <a:pt x="1284" y="1443"/>
                    </a:lnTo>
                    <a:lnTo>
                      <a:pt x="1307" y="1428"/>
                    </a:lnTo>
                    <a:lnTo>
                      <a:pt x="1330" y="1411"/>
                    </a:lnTo>
                    <a:lnTo>
                      <a:pt x="1351" y="1393"/>
                    </a:lnTo>
                    <a:lnTo>
                      <a:pt x="1372" y="1374"/>
                    </a:lnTo>
                    <a:lnTo>
                      <a:pt x="1393" y="1355"/>
                    </a:lnTo>
                    <a:lnTo>
                      <a:pt x="1414" y="1336"/>
                    </a:lnTo>
                    <a:lnTo>
                      <a:pt x="1433" y="1315"/>
                    </a:lnTo>
                    <a:lnTo>
                      <a:pt x="1451" y="1294"/>
                    </a:lnTo>
                    <a:lnTo>
                      <a:pt x="1470" y="1271"/>
                    </a:lnTo>
                    <a:lnTo>
                      <a:pt x="1487" y="1250"/>
                    </a:lnTo>
                    <a:lnTo>
                      <a:pt x="1502" y="1226"/>
                    </a:lnTo>
                    <a:lnTo>
                      <a:pt x="1518" y="1202"/>
                    </a:lnTo>
                    <a:lnTo>
                      <a:pt x="1533" y="1178"/>
                    </a:lnTo>
                    <a:lnTo>
                      <a:pt x="1548" y="1154"/>
                    </a:lnTo>
                    <a:lnTo>
                      <a:pt x="1560" y="1129"/>
                    </a:lnTo>
                    <a:lnTo>
                      <a:pt x="1573" y="1102"/>
                    </a:lnTo>
                    <a:lnTo>
                      <a:pt x="1585" y="1075"/>
                    </a:lnTo>
                    <a:lnTo>
                      <a:pt x="1594" y="1050"/>
                    </a:lnTo>
                    <a:lnTo>
                      <a:pt x="1604" y="1021"/>
                    </a:lnTo>
                    <a:lnTo>
                      <a:pt x="1614" y="994"/>
                    </a:lnTo>
                    <a:lnTo>
                      <a:pt x="1621" y="965"/>
                    </a:lnTo>
                    <a:lnTo>
                      <a:pt x="1629" y="939"/>
                    </a:lnTo>
                    <a:lnTo>
                      <a:pt x="1635" y="910"/>
                    </a:lnTo>
                    <a:lnTo>
                      <a:pt x="1639" y="879"/>
                    </a:lnTo>
                    <a:lnTo>
                      <a:pt x="1642" y="850"/>
                    </a:lnTo>
                    <a:lnTo>
                      <a:pt x="1644" y="821"/>
                    </a:lnTo>
                    <a:lnTo>
                      <a:pt x="1646" y="791"/>
                    </a:lnTo>
                    <a:lnTo>
                      <a:pt x="1648" y="760"/>
                    </a:lnTo>
                    <a:close/>
                    <a:moveTo>
                      <a:pt x="453" y="25"/>
                    </a:moveTo>
                    <a:lnTo>
                      <a:pt x="403" y="52"/>
                    </a:lnTo>
                    <a:lnTo>
                      <a:pt x="357" y="82"/>
                    </a:lnTo>
                    <a:lnTo>
                      <a:pt x="311" y="117"/>
                    </a:lnTo>
                    <a:lnTo>
                      <a:pt x="268" y="151"/>
                    </a:lnTo>
                    <a:lnTo>
                      <a:pt x="228" y="192"/>
                    </a:lnTo>
                    <a:lnTo>
                      <a:pt x="192" y="232"/>
                    </a:lnTo>
                    <a:lnTo>
                      <a:pt x="157" y="276"/>
                    </a:lnTo>
                    <a:lnTo>
                      <a:pt x="126" y="322"/>
                    </a:lnTo>
                    <a:lnTo>
                      <a:pt x="111" y="347"/>
                    </a:lnTo>
                    <a:lnTo>
                      <a:pt x="98" y="372"/>
                    </a:lnTo>
                    <a:lnTo>
                      <a:pt x="84" y="397"/>
                    </a:lnTo>
                    <a:lnTo>
                      <a:pt x="73" y="422"/>
                    </a:lnTo>
                    <a:lnTo>
                      <a:pt x="61" y="449"/>
                    </a:lnTo>
                    <a:lnTo>
                      <a:pt x="52" y="474"/>
                    </a:lnTo>
                    <a:lnTo>
                      <a:pt x="42" y="501"/>
                    </a:lnTo>
                    <a:lnTo>
                      <a:pt x="34" y="530"/>
                    </a:lnTo>
                    <a:lnTo>
                      <a:pt x="27" y="557"/>
                    </a:lnTo>
                    <a:lnTo>
                      <a:pt x="19" y="585"/>
                    </a:lnTo>
                    <a:lnTo>
                      <a:pt x="13" y="612"/>
                    </a:lnTo>
                    <a:lnTo>
                      <a:pt x="9" y="641"/>
                    </a:lnTo>
                    <a:lnTo>
                      <a:pt x="6" y="672"/>
                    </a:lnTo>
                    <a:lnTo>
                      <a:pt x="4" y="700"/>
                    </a:lnTo>
                    <a:lnTo>
                      <a:pt x="2" y="729"/>
                    </a:lnTo>
                    <a:lnTo>
                      <a:pt x="0" y="760"/>
                    </a:lnTo>
                    <a:lnTo>
                      <a:pt x="2" y="793"/>
                    </a:lnTo>
                    <a:lnTo>
                      <a:pt x="4" y="823"/>
                    </a:lnTo>
                    <a:lnTo>
                      <a:pt x="6" y="854"/>
                    </a:lnTo>
                    <a:lnTo>
                      <a:pt x="9" y="887"/>
                    </a:lnTo>
                    <a:lnTo>
                      <a:pt x="15" y="917"/>
                    </a:lnTo>
                    <a:lnTo>
                      <a:pt x="23" y="946"/>
                    </a:lnTo>
                    <a:lnTo>
                      <a:pt x="29" y="977"/>
                    </a:lnTo>
                    <a:lnTo>
                      <a:pt x="38" y="1006"/>
                    </a:lnTo>
                    <a:lnTo>
                      <a:pt x="48" y="1035"/>
                    </a:lnTo>
                    <a:lnTo>
                      <a:pt x="59" y="1063"/>
                    </a:lnTo>
                    <a:lnTo>
                      <a:pt x="71" y="1090"/>
                    </a:lnTo>
                    <a:lnTo>
                      <a:pt x="82" y="1119"/>
                    </a:lnTo>
                    <a:lnTo>
                      <a:pt x="96" y="1146"/>
                    </a:lnTo>
                    <a:lnTo>
                      <a:pt x="111" y="1171"/>
                    </a:lnTo>
                    <a:lnTo>
                      <a:pt x="126" y="1198"/>
                    </a:lnTo>
                    <a:lnTo>
                      <a:pt x="142" y="1223"/>
                    </a:lnTo>
                    <a:lnTo>
                      <a:pt x="159" y="1246"/>
                    </a:lnTo>
                    <a:lnTo>
                      <a:pt x="178" y="1271"/>
                    </a:lnTo>
                    <a:lnTo>
                      <a:pt x="197" y="1294"/>
                    </a:lnTo>
                    <a:lnTo>
                      <a:pt x="217" y="1315"/>
                    </a:lnTo>
                    <a:lnTo>
                      <a:pt x="238" y="1338"/>
                    </a:lnTo>
                    <a:lnTo>
                      <a:pt x="259" y="1359"/>
                    </a:lnTo>
                    <a:lnTo>
                      <a:pt x="280" y="1378"/>
                    </a:lnTo>
                    <a:lnTo>
                      <a:pt x="303" y="1397"/>
                    </a:lnTo>
                    <a:lnTo>
                      <a:pt x="326" y="1417"/>
                    </a:lnTo>
                    <a:lnTo>
                      <a:pt x="351" y="1434"/>
                    </a:lnTo>
                    <a:lnTo>
                      <a:pt x="376" y="1451"/>
                    </a:lnTo>
                    <a:lnTo>
                      <a:pt x="401" y="1466"/>
                    </a:lnTo>
                    <a:lnTo>
                      <a:pt x="426" y="1482"/>
                    </a:lnTo>
                    <a:lnTo>
                      <a:pt x="453" y="1495"/>
                    </a:lnTo>
                    <a:lnTo>
                      <a:pt x="480" y="1509"/>
                    </a:lnTo>
                    <a:lnTo>
                      <a:pt x="508" y="1520"/>
                    </a:lnTo>
                    <a:lnTo>
                      <a:pt x="537" y="1530"/>
                    </a:lnTo>
                    <a:lnTo>
                      <a:pt x="566" y="1537"/>
                    </a:lnTo>
                    <a:lnTo>
                      <a:pt x="595" y="1543"/>
                    </a:lnTo>
                    <a:lnTo>
                      <a:pt x="623" y="1549"/>
                    </a:lnTo>
                    <a:lnTo>
                      <a:pt x="591" y="1539"/>
                    </a:lnTo>
                    <a:lnTo>
                      <a:pt x="558" y="1528"/>
                    </a:lnTo>
                    <a:lnTo>
                      <a:pt x="528" y="1516"/>
                    </a:lnTo>
                    <a:lnTo>
                      <a:pt x="497" y="1505"/>
                    </a:lnTo>
                    <a:lnTo>
                      <a:pt x="466" y="1489"/>
                    </a:lnTo>
                    <a:lnTo>
                      <a:pt x="435" y="1474"/>
                    </a:lnTo>
                    <a:lnTo>
                      <a:pt x="407" y="1459"/>
                    </a:lnTo>
                    <a:lnTo>
                      <a:pt x="380" y="1441"/>
                    </a:lnTo>
                    <a:lnTo>
                      <a:pt x="351" y="1422"/>
                    </a:lnTo>
                    <a:lnTo>
                      <a:pt x="326" y="1403"/>
                    </a:lnTo>
                    <a:lnTo>
                      <a:pt x="299" y="1382"/>
                    </a:lnTo>
                    <a:lnTo>
                      <a:pt x="274" y="1359"/>
                    </a:lnTo>
                    <a:lnTo>
                      <a:pt x="251" y="1336"/>
                    </a:lnTo>
                    <a:lnTo>
                      <a:pt x="228" y="1313"/>
                    </a:lnTo>
                    <a:lnTo>
                      <a:pt x="207" y="1288"/>
                    </a:lnTo>
                    <a:lnTo>
                      <a:pt x="186" y="1263"/>
                    </a:lnTo>
                    <a:lnTo>
                      <a:pt x="165" y="1236"/>
                    </a:lnTo>
                    <a:lnTo>
                      <a:pt x="146" y="1209"/>
                    </a:lnTo>
                    <a:lnTo>
                      <a:pt x="128" y="1182"/>
                    </a:lnTo>
                    <a:lnTo>
                      <a:pt x="111" y="1154"/>
                    </a:lnTo>
                    <a:lnTo>
                      <a:pt x="96" y="1123"/>
                    </a:lnTo>
                    <a:lnTo>
                      <a:pt x="82" y="1094"/>
                    </a:lnTo>
                    <a:lnTo>
                      <a:pt x="69" y="1061"/>
                    </a:lnTo>
                    <a:lnTo>
                      <a:pt x="57" y="1031"/>
                    </a:lnTo>
                    <a:lnTo>
                      <a:pt x="46" y="998"/>
                    </a:lnTo>
                    <a:lnTo>
                      <a:pt x="38" y="965"/>
                    </a:lnTo>
                    <a:lnTo>
                      <a:pt x="29" y="933"/>
                    </a:lnTo>
                    <a:lnTo>
                      <a:pt x="23" y="900"/>
                    </a:lnTo>
                    <a:lnTo>
                      <a:pt x="17" y="866"/>
                    </a:lnTo>
                    <a:lnTo>
                      <a:pt x="13" y="831"/>
                    </a:lnTo>
                    <a:lnTo>
                      <a:pt x="11" y="795"/>
                    </a:lnTo>
                    <a:lnTo>
                      <a:pt x="11" y="760"/>
                    </a:lnTo>
                    <a:lnTo>
                      <a:pt x="11" y="727"/>
                    </a:lnTo>
                    <a:lnTo>
                      <a:pt x="13" y="695"/>
                    </a:lnTo>
                    <a:lnTo>
                      <a:pt x="17" y="664"/>
                    </a:lnTo>
                    <a:lnTo>
                      <a:pt x="21" y="631"/>
                    </a:lnTo>
                    <a:lnTo>
                      <a:pt x="27" y="601"/>
                    </a:lnTo>
                    <a:lnTo>
                      <a:pt x="32" y="570"/>
                    </a:lnTo>
                    <a:lnTo>
                      <a:pt x="40" y="541"/>
                    </a:lnTo>
                    <a:lnTo>
                      <a:pt x="50" y="510"/>
                    </a:lnTo>
                    <a:lnTo>
                      <a:pt x="59" y="482"/>
                    </a:lnTo>
                    <a:lnTo>
                      <a:pt x="71" y="453"/>
                    </a:lnTo>
                    <a:lnTo>
                      <a:pt x="82" y="424"/>
                    </a:lnTo>
                    <a:lnTo>
                      <a:pt x="96" y="397"/>
                    </a:lnTo>
                    <a:lnTo>
                      <a:pt x="111" y="370"/>
                    </a:lnTo>
                    <a:lnTo>
                      <a:pt x="126" y="343"/>
                    </a:lnTo>
                    <a:lnTo>
                      <a:pt x="142" y="318"/>
                    </a:lnTo>
                    <a:lnTo>
                      <a:pt x="159" y="294"/>
                    </a:lnTo>
                    <a:lnTo>
                      <a:pt x="176" y="269"/>
                    </a:lnTo>
                    <a:lnTo>
                      <a:pt x="196" y="246"/>
                    </a:lnTo>
                    <a:lnTo>
                      <a:pt x="215" y="223"/>
                    </a:lnTo>
                    <a:lnTo>
                      <a:pt x="236" y="199"/>
                    </a:lnTo>
                    <a:lnTo>
                      <a:pt x="257" y="178"/>
                    </a:lnTo>
                    <a:lnTo>
                      <a:pt x="278" y="157"/>
                    </a:lnTo>
                    <a:lnTo>
                      <a:pt x="301" y="138"/>
                    </a:lnTo>
                    <a:lnTo>
                      <a:pt x="324" y="119"/>
                    </a:lnTo>
                    <a:lnTo>
                      <a:pt x="349" y="100"/>
                    </a:lnTo>
                    <a:lnTo>
                      <a:pt x="374" y="82"/>
                    </a:lnTo>
                    <a:lnTo>
                      <a:pt x="399" y="67"/>
                    </a:lnTo>
                    <a:lnTo>
                      <a:pt x="426" y="52"/>
                    </a:lnTo>
                    <a:lnTo>
                      <a:pt x="453" y="36"/>
                    </a:lnTo>
                    <a:lnTo>
                      <a:pt x="480" y="23"/>
                    </a:lnTo>
                    <a:lnTo>
                      <a:pt x="508" y="11"/>
                    </a:lnTo>
                    <a:lnTo>
                      <a:pt x="537" y="0"/>
                    </a:lnTo>
                    <a:lnTo>
                      <a:pt x="514" y="6"/>
                    </a:lnTo>
                    <a:lnTo>
                      <a:pt x="493" y="11"/>
                    </a:lnTo>
                    <a:lnTo>
                      <a:pt x="474" y="19"/>
                    </a:lnTo>
                    <a:lnTo>
                      <a:pt x="453" y="25"/>
                    </a:lnTo>
                    <a:close/>
                  </a:path>
                </a:pathLst>
              </a:custGeom>
              <a:solidFill>
                <a:srgbClr val="F2A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77" name="Freeform 593">
                <a:extLst>
                  <a:ext uri="{FF2B5EF4-FFF2-40B4-BE49-F238E27FC236}">
                    <a16:creationId xmlns:a16="http://schemas.microsoft.com/office/drawing/2014/main" id="{B9C81A35-A5BD-4F4E-B3A0-9A53F9076A2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3" y="1810"/>
                <a:ext cx="1636" cy="1567"/>
              </a:xfrm>
              <a:custGeom>
                <a:avLst/>
                <a:gdLst>
                  <a:gd name="T0" fmla="*/ 1627 w 1636"/>
                  <a:gd name="T1" fmla="*/ 651 h 1567"/>
                  <a:gd name="T2" fmla="*/ 1588 w 1636"/>
                  <a:gd name="T3" fmla="*/ 503 h 1567"/>
                  <a:gd name="T4" fmla="*/ 1527 w 1636"/>
                  <a:gd name="T5" fmla="*/ 367 h 1567"/>
                  <a:gd name="T6" fmla="*/ 1441 w 1636"/>
                  <a:gd name="T7" fmla="*/ 246 h 1567"/>
                  <a:gd name="T8" fmla="*/ 1335 w 1636"/>
                  <a:gd name="T9" fmla="*/ 143 h 1567"/>
                  <a:gd name="T10" fmla="*/ 1212 w 1636"/>
                  <a:gd name="T11" fmla="*/ 60 h 1567"/>
                  <a:gd name="T12" fmla="*/ 1095 w 1636"/>
                  <a:gd name="T13" fmla="*/ 18 h 1567"/>
                  <a:gd name="T14" fmla="*/ 1233 w 1636"/>
                  <a:gd name="T15" fmla="*/ 83 h 1567"/>
                  <a:gd name="T16" fmla="*/ 1356 w 1636"/>
                  <a:gd name="T17" fmla="*/ 173 h 1567"/>
                  <a:gd name="T18" fmla="*/ 1458 w 1636"/>
                  <a:gd name="T19" fmla="*/ 285 h 1567"/>
                  <a:gd name="T20" fmla="*/ 1541 w 1636"/>
                  <a:gd name="T21" fmla="*/ 413 h 1567"/>
                  <a:gd name="T22" fmla="*/ 1596 w 1636"/>
                  <a:gd name="T23" fmla="*/ 555 h 1567"/>
                  <a:gd name="T24" fmla="*/ 1623 w 1636"/>
                  <a:gd name="T25" fmla="*/ 711 h 1567"/>
                  <a:gd name="T26" fmla="*/ 1619 w 1636"/>
                  <a:gd name="T27" fmla="*/ 874 h 1567"/>
                  <a:gd name="T28" fmla="*/ 1585 w 1636"/>
                  <a:gd name="T29" fmla="*/ 1031 h 1567"/>
                  <a:gd name="T30" fmla="*/ 1521 w 1636"/>
                  <a:gd name="T31" fmla="*/ 1173 h 1567"/>
                  <a:gd name="T32" fmla="*/ 1433 w 1636"/>
                  <a:gd name="T33" fmla="*/ 1300 h 1567"/>
                  <a:gd name="T34" fmla="*/ 1322 w 1636"/>
                  <a:gd name="T35" fmla="*/ 1408 h 1567"/>
                  <a:gd name="T36" fmla="*/ 1191 w 1636"/>
                  <a:gd name="T37" fmla="*/ 1492 h 1567"/>
                  <a:gd name="T38" fmla="*/ 1095 w 1636"/>
                  <a:gd name="T39" fmla="*/ 1538 h 1567"/>
                  <a:gd name="T40" fmla="*/ 1203 w 1636"/>
                  <a:gd name="T41" fmla="*/ 1498 h 1567"/>
                  <a:gd name="T42" fmla="*/ 1324 w 1636"/>
                  <a:gd name="T43" fmla="*/ 1419 h 1567"/>
                  <a:gd name="T44" fmla="*/ 1429 w 1636"/>
                  <a:gd name="T45" fmla="*/ 1319 h 1567"/>
                  <a:gd name="T46" fmla="*/ 1516 w 1636"/>
                  <a:gd name="T47" fmla="*/ 1202 h 1567"/>
                  <a:gd name="T48" fmla="*/ 1581 w 1636"/>
                  <a:gd name="T49" fmla="*/ 1072 h 1567"/>
                  <a:gd name="T50" fmla="*/ 1621 w 1636"/>
                  <a:gd name="T51" fmla="*/ 928 h 1567"/>
                  <a:gd name="T52" fmla="*/ 1636 w 1636"/>
                  <a:gd name="T53" fmla="*/ 776 h 1567"/>
                  <a:gd name="T54" fmla="*/ 381 w 1636"/>
                  <a:gd name="T55" fmla="*/ 85 h 1567"/>
                  <a:gd name="T56" fmla="*/ 266 w 1636"/>
                  <a:gd name="T57" fmla="*/ 173 h 1567"/>
                  <a:gd name="T58" fmla="*/ 168 w 1636"/>
                  <a:gd name="T59" fmla="*/ 279 h 1567"/>
                  <a:gd name="T60" fmla="*/ 90 w 1636"/>
                  <a:gd name="T61" fmla="*/ 402 h 1567"/>
                  <a:gd name="T62" fmla="*/ 36 w 1636"/>
                  <a:gd name="T63" fmla="*/ 538 h 1567"/>
                  <a:gd name="T64" fmla="*/ 5 w 1636"/>
                  <a:gd name="T65" fmla="*/ 684 h 1567"/>
                  <a:gd name="T66" fmla="*/ 3 w 1636"/>
                  <a:gd name="T67" fmla="*/ 843 h 1567"/>
                  <a:gd name="T68" fmla="*/ 32 w 1636"/>
                  <a:gd name="T69" fmla="*/ 1006 h 1567"/>
                  <a:gd name="T70" fmla="*/ 94 w 1636"/>
                  <a:gd name="T71" fmla="*/ 1156 h 1567"/>
                  <a:gd name="T72" fmla="*/ 182 w 1636"/>
                  <a:gd name="T73" fmla="*/ 1290 h 1567"/>
                  <a:gd name="T74" fmla="*/ 293 w 1636"/>
                  <a:gd name="T75" fmla="*/ 1404 h 1567"/>
                  <a:gd name="T76" fmla="*/ 426 w 1636"/>
                  <a:gd name="T77" fmla="*/ 1494 h 1567"/>
                  <a:gd name="T78" fmla="*/ 573 w 1636"/>
                  <a:gd name="T79" fmla="*/ 1557 h 1567"/>
                  <a:gd name="T80" fmla="*/ 616 w 1636"/>
                  <a:gd name="T81" fmla="*/ 1559 h 1567"/>
                  <a:gd name="T82" fmla="*/ 454 w 1636"/>
                  <a:gd name="T83" fmla="*/ 1498 h 1567"/>
                  <a:gd name="T84" fmla="*/ 312 w 1636"/>
                  <a:gd name="T85" fmla="*/ 1406 h 1567"/>
                  <a:gd name="T86" fmla="*/ 193 w 1636"/>
                  <a:gd name="T87" fmla="*/ 1289 h 1567"/>
                  <a:gd name="T88" fmla="*/ 99 w 1636"/>
                  <a:gd name="T89" fmla="*/ 1146 h 1567"/>
                  <a:gd name="T90" fmla="*/ 38 w 1636"/>
                  <a:gd name="T91" fmla="*/ 987 h 1567"/>
                  <a:gd name="T92" fmla="*/ 11 w 1636"/>
                  <a:gd name="T93" fmla="*/ 812 h 1567"/>
                  <a:gd name="T94" fmla="*/ 21 w 1636"/>
                  <a:gd name="T95" fmla="*/ 642 h 1567"/>
                  <a:gd name="T96" fmla="*/ 65 w 1636"/>
                  <a:gd name="T97" fmla="*/ 482 h 1567"/>
                  <a:gd name="T98" fmla="*/ 138 w 1636"/>
                  <a:gd name="T99" fmla="*/ 340 h 1567"/>
                  <a:gd name="T100" fmla="*/ 238 w 1636"/>
                  <a:gd name="T101" fmla="*/ 214 h 1567"/>
                  <a:gd name="T102" fmla="*/ 358 w 1636"/>
                  <a:gd name="T103" fmla="*/ 112 h 1567"/>
                  <a:gd name="T104" fmla="*/ 500 w 1636"/>
                  <a:gd name="T105" fmla="*/ 33 h 1567"/>
                  <a:gd name="T106" fmla="*/ 537 w 1636"/>
                  <a:gd name="T107" fmla="*/ 14 h 156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36"/>
                  <a:gd name="T163" fmla="*/ 0 h 1567"/>
                  <a:gd name="T164" fmla="*/ 1636 w 1636"/>
                  <a:gd name="T165" fmla="*/ 1567 h 156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36" h="1567">
                    <a:moveTo>
                      <a:pt x="1636" y="776"/>
                    </a:moveTo>
                    <a:lnTo>
                      <a:pt x="1636" y="743"/>
                    </a:lnTo>
                    <a:lnTo>
                      <a:pt x="1635" y="713"/>
                    </a:lnTo>
                    <a:lnTo>
                      <a:pt x="1631" y="682"/>
                    </a:lnTo>
                    <a:lnTo>
                      <a:pt x="1627" y="651"/>
                    </a:lnTo>
                    <a:lnTo>
                      <a:pt x="1621" y="621"/>
                    </a:lnTo>
                    <a:lnTo>
                      <a:pt x="1615" y="590"/>
                    </a:lnTo>
                    <a:lnTo>
                      <a:pt x="1608" y="561"/>
                    </a:lnTo>
                    <a:lnTo>
                      <a:pt x="1598" y="532"/>
                    </a:lnTo>
                    <a:lnTo>
                      <a:pt x="1588" y="503"/>
                    </a:lnTo>
                    <a:lnTo>
                      <a:pt x="1579" y="475"/>
                    </a:lnTo>
                    <a:lnTo>
                      <a:pt x="1567" y="448"/>
                    </a:lnTo>
                    <a:lnTo>
                      <a:pt x="1554" y="419"/>
                    </a:lnTo>
                    <a:lnTo>
                      <a:pt x="1541" y="392"/>
                    </a:lnTo>
                    <a:lnTo>
                      <a:pt x="1527" y="367"/>
                    </a:lnTo>
                    <a:lnTo>
                      <a:pt x="1512" y="342"/>
                    </a:lnTo>
                    <a:lnTo>
                      <a:pt x="1494" y="317"/>
                    </a:lnTo>
                    <a:lnTo>
                      <a:pt x="1477" y="292"/>
                    </a:lnTo>
                    <a:lnTo>
                      <a:pt x="1460" y="269"/>
                    </a:lnTo>
                    <a:lnTo>
                      <a:pt x="1441" y="246"/>
                    </a:lnTo>
                    <a:lnTo>
                      <a:pt x="1422" y="223"/>
                    </a:lnTo>
                    <a:lnTo>
                      <a:pt x="1400" y="202"/>
                    </a:lnTo>
                    <a:lnTo>
                      <a:pt x="1379" y="181"/>
                    </a:lnTo>
                    <a:lnTo>
                      <a:pt x="1358" y="162"/>
                    </a:lnTo>
                    <a:lnTo>
                      <a:pt x="1335" y="143"/>
                    </a:lnTo>
                    <a:lnTo>
                      <a:pt x="1312" y="123"/>
                    </a:lnTo>
                    <a:lnTo>
                      <a:pt x="1289" y="106"/>
                    </a:lnTo>
                    <a:lnTo>
                      <a:pt x="1264" y="91"/>
                    </a:lnTo>
                    <a:lnTo>
                      <a:pt x="1239" y="73"/>
                    </a:lnTo>
                    <a:lnTo>
                      <a:pt x="1212" y="60"/>
                    </a:lnTo>
                    <a:lnTo>
                      <a:pt x="1185" y="45"/>
                    </a:lnTo>
                    <a:lnTo>
                      <a:pt x="1159" y="33"/>
                    </a:lnTo>
                    <a:lnTo>
                      <a:pt x="1132" y="20"/>
                    </a:lnTo>
                    <a:lnTo>
                      <a:pt x="1114" y="18"/>
                    </a:lnTo>
                    <a:lnTo>
                      <a:pt x="1095" y="18"/>
                    </a:lnTo>
                    <a:lnTo>
                      <a:pt x="1124" y="29"/>
                    </a:lnTo>
                    <a:lnTo>
                      <a:pt x="1153" y="41"/>
                    </a:lnTo>
                    <a:lnTo>
                      <a:pt x="1180" y="54"/>
                    </a:lnTo>
                    <a:lnTo>
                      <a:pt x="1207" y="68"/>
                    </a:lnTo>
                    <a:lnTo>
                      <a:pt x="1233" y="83"/>
                    </a:lnTo>
                    <a:lnTo>
                      <a:pt x="1260" y="100"/>
                    </a:lnTo>
                    <a:lnTo>
                      <a:pt x="1285" y="116"/>
                    </a:lnTo>
                    <a:lnTo>
                      <a:pt x="1308" y="135"/>
                    </a:lnTo>
                    <a:lnTo>
                      <a:pt x="1333" y="154"/>
                    </a:lnTo>
                    <a:lnTo>
                      <a:pt x="1356" y="173"/>
                    </a:lnTo>
                    <a:lnTo>
                      <a:pt x="1377" y="194"/>
                    </a:lnTo>
                    <a:lnTo>
                      <a:pt x="1400" y="215"/>
                    </a:lnTo>
                    <a:lnTo>
                      <a:pt x="1420" y="237"/>
                    </a:lnTo>
                    <a:lnTo>
                      <a:pt x="1441" y="260"/>
                    </a:lnTo>
                    <a:lnTo>
                      <a:pt x="1458" y="285"/>
                    </a:lnTo>
                    <a:lnTo>
                      <a:pt x="1477" y="308"/>
                    </a:lnTo>
                    <a:lnTo>
                      <a:pt x="1494" y="333"/>
                    </a:lnTo>
                    <a:lnTo>
                      <a:pt x="1510" y="359"/>
                    </a:lnTo>
                    <a:lnTo>
                      <a:pt x="1525" y="386"/>
                    </a:lnTo>
                    <a:lnTo>
                      <a:pt x="1541" y="413"/>
                    </a:lnTo>
                    <a:lnTo>
                      <a:pt x="1554" y="440"/>
                    </a:lnTo>
                    <a:lnTo>
                      <a:pt x="1565" y="469"/>
                    </a:lnTo>
                    <a:lnTo>
                      <a:pt x="1577" y="498"/>
                    </a:lnTo>
                    <a:lnTo>
                      <a:pt x="1587" y="526"/>
                    </a:lnTo>
                    <a:lnTo>
                      <a:pt x="1596" y="555"/>
                    </a:lnTo>
                    <a:lnTo>
                      <a:pt x="1604" y="586"/>
                    </a:lnTo>
                    <a:lnTo>
                      <a:pt x="1610" y="617"/>
                    </a:lnTo>
                    <a:lnTo>
                      <a:pt x="1615" y="647"/>
                    </a:lnTo>
                    <a:lnTo>
                      <a:pt x="1621" y="680"/>
                    </a:lnTo>
                    <a:lnTo>
                      <a:pt x="1623" y="711"/>
                    </a:lnTo>
                    <a:lnTo>
                      <a:pt x="1625" y="743"/>
                    </a:lnTo>
                    <a:lnTo>
                      <a:pt x="1625" y="776"/>
                    </a:lnTo>
                    <a:lnTo>
                      <a:pt x="1625" y="809"/>
                    </a:lnTo>
                    <a:lnTo>
                      <a:pt x="1623" y="841"/>
                    </a:lnTo>
                    <a:lnTo>
                      <a:pt x="1619" y="874"/>
                    </a:lnTo>
                    <a:lnTo>
                      <a:pt x="1615" y="907"/>
                    </a:lnTo>
                    <a:lnTo>
                      <a:pt x="1610" y="939"/>
                    </a:lnTo>
                    <a:lnTo>
                      <a:pt x="1602" y="970"/>
                    </a:lnTo>
                    <a:lnTo>
                      <a:pt x="1594" y="1001"/>
                    </a:lnTo>
                    <a:lnTo>
                      <a:pt x="1585" y="1031"/>
                    </a:lnTo>
                    <a:lnTo>
                      <a:pt x="1575" y="1060"/>
                    </a:lnTo>
                    <a:lnTo>
                      <a:pt x="1564" y="1089"/>
                    </a:lnTo>
                    <a:lnTo>
                      <a:pt x="1550" y="1118"/>
                    </a:lnTo>
                    <a:lnTo>
                      <a:pt x="1537" y="1146"/>
                    </a:lnTo>
                    <a:lnTo>
                      <a:pt x="1521" y="1173"/>
                    </a:lnTo>
                    <a:lnTo>
                      <a:pt x="1506" y="1200"/>
                    </a:lnTo>
                    <a:lnTo>
                      <a:pt x="1489" y="1227"/>
                    </a:lnTo>
                    <a:lnTo>
                      <a:pt x="1471" y="1252"/>
                    </a:lnTo>
                    <a:lnTo>
                      <a:pt x="1452" y="1277"/>
                    </a:lnTo>
                    <a:lnTo>
                      <a:pt x="1433" y="1300"/>
                    </a:lnTo>
                    <a:lnTo>
                      <a:pt x="1412" y="1323"/>
                    </a:lnTo>
                    <a:lnTo>
                      <a:pt x="1391" y="1346"/>
                    </a:lnTo>
                    <a:lnTo>
                      <a:pt x="1368" y="1367"/>
                    </a:lnTo>
                    <a:lnTo>
                      <a:pt x="1345" y="1388"/>
                    </a:lnTo>
                    <a:lnTo>
                      <a:pt x="1322" y="1408"/>
                    </a:lnTo>
                    <a:lnTo>
                      <a:pt x="1297" y="1427"/>
                    </a:lnTo>
                    <a:lnTo>
                      <a:pt x="1272" y="1444"/>
                    </a:lnTo>
                    <a:lnTo>
                      <a:pt x="1245" y="1461"/>
                    </a:lnTo>
                    <a:lnTo>
                      <a:pt x="1220" y="1477"/>
                    </a:lnTo>
                    <a:lnTo>
                      <a:pt x="1191" y="1492"/>
                    </a:lnTo>
                    <a:lnTo>
                      <a:pt x="1164" y="1505"/>
                    </a:lnTo>
                    <a:lnTo>
                      <a:pt x="1136" y="1519"/>
                    </a:lnTo>
                    <a:lnTo>
                      <a:pt x="1107" y="1530"/>
                    </a:lnTo>
                    <a:lnTo>
                      <a:pt x="1076" y="1542"/>
                    </a:lnTo>
                    <a:lnTo>
                      <a:pt x="1095" y="1538"/>
                    </a:lnTo>
                    <a:lnTo>
                      <a:pt x="1113" y="1532"/>
                    </a:lnTo>
                    <a:lnTo>
                      <a:pt x="1132" y="1528"/>
                    </a:lnTo>
                    <a:lnTo>
                      <a:pt x="1151" y="1525"/>
                    </a:lnTo>
                    <a:lnTo>
                      <a:pt x="1176" y="1511"/>
                    </a:lnTo>
                    <a:lnTo>
                      <a:pt x="1203" y="1498"/>
                    </a:lnTo>
                    <a:lnTo>
                      <a:pt x="1228" y="1484"/>
                    </a:lnTo>
                    <a:lnTo>
                      <a:pt x="1253" y="1469"/>
                    </a:lnTo>
                    <a:lnTo>
                      <a:pt x="1278" y="1454"/>
                    </a:lnTo>
                    <a:lnTo>
                      <a:pt x="1301" y="1436"/>
                    </a:lnTo>
                    <a:lnTo>
                      <a:pt x="1324" y="1419"/>
                    </a:lnTo>
                    <a:lnTo>
                      <a:pt x="1347" y="1400"/>
                    </a:lnTo>
                    <a:lnTo>
                      <a:pt x="1368" y="1381"/>
                    </a:lnTo>
                    <a:lnTo>
                      <a:pt x="1389" y="1361"/>
                    </a:lnTo>
                    <a:lnTo>
                      <a:pt x="1410" y="1340"/>
                    </a:lnTo>
                    <a:lnTo>
                      <a:pt x="1429" y="1319"/>
                    </a:lnTo>
                    <a:lnTo>
                      <a:pt x="1448" y="1298"/>
                    </a:lnTo>
                    <a:lnTo>
                      <a:pt x="1468" y="1275"/>
                    </a:lnTo>
                    <a:lnTo>
                      <a:pt x="1485" y="1252"/>
                    </a:lnTo>
                    <a:lnTo>
                      <a:pt x="1500" y="1227"/>
                    </a:lnTo>
                    <a:lnTo>
                      <a:pt x="1516" y="1202"/>
                    </a:lnTo>
                    <a:lnTo>
                      <a:pt x="1531" y="1177"/>
                    </a:lnTo>
                    <a:lnTo>
                      <a:pt x="1544" y="1152"/>
                    </a:lnTo>
                    <a:lnTo>
                      <a:pt x="1558" y="1125"/>
                    </a:lnTo>
                    <a:lnTo>
                      <a:pt x="1569" y="1098"/>
                    </a:lnTo>
                    <a:lnTo>
                      <a:pt x="1581" y="1072"/>
                    </a:lnTo>
                    <a:lnTo>
                      <a:pt x="1590" y="1045"/>
                    </a:lnTo>
                    <a:lnTo>
                      <a:pt x="1600" y="1016"/>
                    </a:lnTo>
                    <a:lnTo>
                      <a:pt x="1610" y="987"/>
                    </a:lnTo>
                    <a:lnTo>
                      <a:pt x="1615" y="958"/>
                    </a:lnTo>
                    <a:lnTo>
                      <a:pt x="1621" y="928"/>
                    </a:lnTo>
                    <a:lnTo>
                      <a:pt x="1627" y="899"/>
                    </a:lnTo>
                    <a:lnTo>
                      <a:pt x="1631" y="868"/>
                    </a:lnTo>
                    <a:lnTo>
                      <a:pt x="1635" y="837"/>
                    </a:lnTo>
                    <a:lnTo>
                      <a:pt x="1636" y="807"/>
                    </a:lnTo>
                    <a:lnTo>
                      <a:pt x="1636" y="776"/>
                    </a:lnTo>
                    <a:close/>
                    <a:moveTo>
                      <a:pt x="483" y="29"/>
                    </a:moveTo>
                    <a:lnTo>
                      <a:pt x="456" y="41"/>
                    </a:lnTo>
                    <a:lnTo>
                      <a:pt x="431" y="54"/>
                    </a:lnTo>
                    <a:lnTo>
                      <a:pt x="406" y="70"/>
                    </a:lnTo>
                    <a:lnTo>
                      <a:pt x="381" y="85"/>
                    </a:lnTo>
                    <a:lnTo>
                      <a:pt x="356" y="100"/>
                    </a:lnTo>
                    <a:lnTo>
                      <a:pt x="333" y="118"/>
                    </a:lnTo>
                    <a:lnTo>
                      <a:pt x="310" y="135"/>
                    </a:lnTo>
                    <a:lnTo>
                      <a:pt x="287" y="154"/>
                    </a:lnTo>
                    <a:lnTo>
                      <a:pt x="266" y="173"/>
                    </a:lnTo>
                    <a:lnTo>
                      <a:pt x="245" y="192"/>
                    </a:lnTo>
                    <a:lnTo>
                      <a:pt x="224" y="214"/>
                    </a:lnTo>
                    <a:lnTo>
                      <a:pt x="205" y="235"/>
                    </a:lnTo>
                    <a:lnTo>
                      <a:pt x="186" y="256"/>
                    </a:lnTo>
                    <a:lnTo>
                      <a:pt x="168" y="279"/>
                    </a:lnTo>
                    <a:lnTo>
                      <a:pt x="151" y="302"/>
                    </a:lnTo>
                    <a:lnTo>
                      <a:pt x="134" y="327"/>
                    </a:lnTo>
                    <a:lnTo>
                      <a:pt x="119" y="350"/>
                    </a:lnTo>
                    <a:lnTo>
                      <a:pt x="105" y="375"/>
                    </a:lnTo>
                    <a:lnTo>
                      <a:pt x="90" y="402"/>
                    </a:lnTo>
                    <a:lnTo>
                      <a:pt x="78" y="427"/>
                    </a:lnTo>
                    <a:lnTo>
                      <a:pt x="65" y="454"/>
                    </a:lnTo>
                    <a:lnTo>
                      <a:pt x="55" y="480"/>
                    </a:lnTo>
                    <a:lnTo>
                      <a:pt x="44" y="509"/>
                    </a:lnTo>
                    <a:lnTo>
                      <a:pt x="36" y="538"/>
                    </a:lnTo>
                    <a:lnTo>
                      <a:pt x="26" y="565"/>
                    </a:lnTo>
                    <a:lnTo>
                      <a:pt x="21" y="594"/>
                    </a:lnTo>
                    <a:lnTo>
                      <a:pt x="15" y="624"/>
                    </a:lnTo>
                    <a:lnTo>
                      <a:pt x="9" y="653"/>
                    </a:lnTo>
                    <a:lnTo>
                      <a:pt x="5" y="684"/>
                    </a:lnTo>
                    <a:lnTo>
                      <a:pt x="1" y="715"/>
                    </a:lnTo>
                    <a:lnTo>
                      <a:pt x="0" y="745"/>
                    </a:lnTo>
                    <a:lnTo>
                      <a:pt x="0" y="776"/>
                    </a:lnTo>
                    <a:lnTo>
                      <a:pt x="1" y="811"/>
                    </a:lnTo>
                    <a:lnTo>
                      <a:pt x="3" y="843"/>
                    </a:lnTo>
                    <a:lnTo>
                      <a:pt x="5" y="878"/>
                    </a:lnTo>
                    <a:lnTo>
                      <a:pt x="11" y="910"/>
                    </a:lnTo>
                    <a:lnTo>
                      <a:pt x="17" y="943"/>
                    </a:lnTo>
                    <a:lnTo>
                      <a:pt x="24" y="976"/>
                    </a:lnTo>
                    <a:lnTo>
                      <a:pt x="32" y="1006"/>
                    </a:lnTo>
                    <a:lnTo>
                      <a:pt x="44" y="1039"/>
                    </a:lnTo>
                    <a:lnTo>
                      <a:pt x="53" y="1070"/>
                    </a:lnTo>
                    <a:lnTo>
                      <a:pt x="67" y="1098"/>
                    </a:lnTo>
                    <a:lnTo>
                      <a:pt x="80" y="1127"/>
                    </a:lnTo>
                    <a:lnTo>
                      <a:pt x="94" y="1156"/>
                    </a:lnTo>
                    <a:lnTo>
                      <a:pt x="109" y="1185"/>
                    </a:lnTo>
                    <a:lnTo>
                      <a:pt x="126" y="1212"/>
                    </a:lnTo>
                    <a:lnTo>
                      <a:pt x="143" y="1239"/>
                    </a:lnTo>
                    <a:lnTo>
                      <a:pt x="163" y="1266"/>
                    </a:lnTo>
                    <a:lnTo>
                      <a:pt x="182" y="1290"/>
                    </a:lnTo>
                    <a:lnTo>
                      <a:pt x="203" y="1315"/>
                    </a:lnTo>
                    <a:lnTo>
                      <a:pt x="224" y="1338"/>
                    </a:lnTo>
                    <a:lnTo>
                      <a:pt x="247" y="1361"/>
                    </a:lnTo>
                    <a:lnTo>
                      <a:pt x="270" y="1383"/>
                    </a:lnTo>
                    <a:lnTo>
                      <a:pt x="293" y="1404"/>
                    </a:lnTo>
                    <a:lnTo>
                      <a:pt x="318" y="1423"/>
                    </a:lnTo>
                    <a:lnTo>
                      <a:pt x="343" y="1442"/>
                    </a:lnTo>
                    <a:lnTo>
                      <a:pt x="370" y="1461"/>
                    </a:lnTo>
                    <a:lnTo>
                      <a:pt x="397" y="1479"/>
                    </a:lnTo>
                    <a:lnTo>
                      <a:pt x="426" y="1494"/>
                    </a:lnTo>
                    <a:lnTo>
                      <a:pt x="454" y="1509"/>
                    </a:lnTo>
                    <a:lnTo>
                      <a:pt x="483" y="1523"/>
                    </a:lnTo>
                    <a:lnTo>
                      <a:pt x="512" y="1536"/>
                    </a:lnTo>
                    <a:lnTo>
                      <a:pt x="543" y="1548"/>
                    </a:lnTo>
                    <a:lnTo>
                      <a:pt x="573" y="1557"/>
                    </a:lnTo>
                    <a:lnTo>
                      <a:pt x="602" y="1563"/>
                    </a:lnTo>
                    <a:lnTo>
                      <a:pt x="629" y="1565"/>
                    </a:lnTo>
                    <a:lnTo>
                      <a:pt x="639" y="1565"/>
                    </a:lnTo>
                    <a:lnTo>
                      <a:pt x="650" y="1567"/>
                    </a:lnTo>
                    <a:lnTo>
                      <a:pt x="616" y="1559"/>
                    </a:lnTo>
                    <a:lnTo>
                      <a:pt x="583" y="1550"/>
                    </a:lnTo>
                    <a:lnTo>
                      <a:pt x="550" y="1538"/>
                    </a:lnTo>
                    <a:lnTo>
                      <a:pt x="518" y="1527"/>
                    </a:lnTo>
                    <a:lnTo>
                      <a:pt x="485" y="1513"/>
                    </a:lnTo>
                    <a:lnTo>
                      <a:pt x="454" y="1498"/>
                    </a:lnTo>
                    <a:lnTo>
                      <a:pt x="426" y="1482"/>
                    </a:lnTo>
                    <a:lnTo>
                      <a:pt x="395" y="1465"/>
                    </a:lnTo>
                    <a:lnTo>
                      <a:pt x="368" y="1446"/>
                    </a:lnTo>
                    <a:lnTo>
                      <a:pt x="339" y="1427"/>
                    </a:lnTo>
                    <a:lnTo>
                      <a:pt x="312" y="1406"/>
                    </a:lnTo>
                    <a:lnTo>
                      <a:pt x="287" y="1385"/>
                    </a:lnTo>
                    <a:lnTo>
                      <a:pt x="262" y="1361"/>
                    </a:lnTo>
                    <a:lnTo>
                      <a:pt x="238" y="1338"/>
                    </a:lnTo>
                    <a:lnTo>
                      <a:pt x="214" y="1313"/>
                    </a:lnTo>
                    <a:lnTo>
                      <a:pt x="193" y="1289"/>
                    </a:lnTo>
                    <a:lnTo>
                      <a:pt x="172" y="1262"/>
                    </a:lnTo>
                    <a:lnTo>
                      <a:pt x="153" y="1233"/>
                    </a:lnTo>
                    <a:lnTo>
                      <a:pt x="134" y="1206"/>
                    </a:lnTo>
                    <a:lnTo>
                      <a:pt x="117" y="1177"/>
                    </a:lnTo>
                    <a:lnTo>
                      <a:pt x="99" y="1146"/>
                    </a:lnTo>
                    <a:lnTo>
                      <a:pt x="84" y="1116"/>
                    </a:lnTo>
                    <a:lnTo>
                      <a:pt x="71" y="1085"/>
                    </a:lnTo>
                    <a:lnTo>
                      <a:pt x="59" y="1052"/>
                    </a:lnTo>
                    <a:lnTo>
                      <a:pt x="48" y="1020"/>
                    </a:lnTo>
                    <a:lnTo>
                      <a:pt x="38" y="987"/>
                    </a:lnTo>
                    <a:lnTo>
                      <a:pt x="30" y="953"/>
                    </a:lnTo>
                    <a:lnTo>
                      <a:pt x="23" y="918"/>
                    </a:lnTo>
                    <a:lnTo>
                      <a:pt x="17" y="883"/>
                    </a:lnTo>
                    <a:lnTo>
                      <a:pt x="13" y="849"/>
                    </a:lnTo>
                    <a:lnTo>
                      <a:pt x="11" y="812"/>
                    </a:lnTo>
                    <a:lnTo>
                      <a:pt x="11" y="776"/>
                    </a:lnTo>
                    <a:lnTo>
                      <a:pt x="11" y="741"/>
                    </a:lnTo>
                    <a:lnTo>
                      <a:pt x="13" y="707"/>
                    </a:lnTo>
                    <a:lnTo>
                      <a:pt x="17" y="674"/>
                    </a:lnTo>
                    <a:lnTo>
                      <a:pt x="21" y="642"/>
                    </a:lnTo>
                    <a:lnTo>
                      <a:pt x="28" y="609"/>
                    </a:lnTo>
                    <a:lnTo>
                      <a:pt x="34" y="576"/>
                    </a:lnTo>
                    <a:lnTo>
                      <a:pt x="44" y="544"/>
                    </a:lnTo>
                    <a:lnTo>
                      <a:pt x="53" y="513"/>
                    </a:lnTo>
                    <a:lnTo>
                      <a:pt x="65" y="482"/>
                    </a:lnTo>
                    <a:lnTo>
                      <a:pt x="78" y="454"/>
                    </a:lnTo>
                    <a:lnTo>
                      <a:pt x="92" y="423"/>
                    </a:lnTo>
                    <a:lnTo>
                      <a:pt x="105" y="394"/>
                    </a:lnTo>
                    <a:lnTo>
                      <a:pt x="120" y="367"/>
                    </a:lnTo>
                    <a:lnTo>
                      <a:pt x="138" y="340"/>
                    </a:lnTo>
                    <a:lnTo>
                      <a:pt x="157" y="313"/>
                    </a:lnTo>
                    <a:lnTo>
                      <a:pt x="174" y="286"/>
                    </a:lnTo>
                    <a:lnTo>
                      <a:pt x="195" y="262"/>
                    </a:lnTo>
                    <a:lnTo>
                      <a:pt x="216" y="239"/>
                    </a:lnTo>
                    <a:lnTo>
                      <a:pt x="238" y="214"/>
                    </a:lnTo>
                    <a:lnTo>
                      <a:pt x="261" y="192"/>
                    </a:lnTo>
                    <a:lnTo>
                      <a:pt x="284" y="169"/>
                    </a:lnTo>
                    <a:lnTo>
                      <a:pt x="309" y="150"/>
                    </a:lnTo>
                    <a:lnTo>
                      <a:pt x="333" y="129"/>
                    </a:lnTo>
                    <a:lnTo>
                      <a:pt x="358" y="112"/>
                    </a:lnTo>
                    <a:lnTo>
                      <a:pt x="385" y="93"/>
                    </a:lnTo>
                    <a:lnTo>
                      <a:pt x="414" y="77"/>
                    </a:lnTo>
                    <a:lnTo>
                      <a:pt x="441" y="62"/>
                    </a:lnTo>
                    <a:lnTo>
                      <a:pt x="470" y="47"/>
                    </a:lnTo>
                    <a:lnTo>
                      <a:pt x="500" y="33"/>
                    </a:lnTo>
                    <a:lnTo>
                      <a:pt x="529" y="22"/>
                    </a:lnTo>
                    <a:lnTo>
                      <a:pt x="560" y="10"/>
                    </a:lnTo>
                    <a:lnTo>
                      <a:pt x="593" y="0"/>
                    </a:lnTo>
                    <a:lnTo>
                      <a:pt x="564" y="6"/>
                    </a:lnTo>
                    <a:lnTo>
                      <a:pt x="537" y="14"/>
                    </a:lnTo>
                    <a:lnTo>
                      <a:pt x="510" y="22"/>
                    </a:lnTo>
                    <a:lnTo>
                      <a:pt x="483" y="29"/>
                    </a:lnTo>
                    <a:close/>
                  </a:path>
                </a:pathLst>
              </a:custGeom>
              <a:solidFill>
                <a:srgbClr val="F2A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78" name="Freeform 594">
                <a:extLst>
                  <a:ext uri="{FF2B5EF4-FFF2-40B4-BE49-F238E27FC236}">
                    <a16:creationId xmlns:a16="http://schemas.microsoft.com/office/drawing/2014/main" id="{4BC5CFDA-6C60-4C01-A5DB-C9AE3C9D58D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8" y="1797"/>
                <a:ext cx="1626" cy="1582"/>
              </a:xfrm>
              <a:custGeom>
                <a:avLst/>
                <a:gdLst>
                  <a:gd name="T0" fmla="*/ 1616 w 1626"/>
                  <a:gd name="T1" fmla="*/ 662 h 1582"/>
                  <a:gd name="T2" fmla="*/ 1578 w 1626"/>
                  <a:gd name="T3" fmla="*/ 513 h 1582"/>
                  <a:gd name="T4" fmla="*/ 1514 w 1626"/>
                  <a:gd name="T5" fmla="*/ 376 h 1582"/>
                  <a:gd name="T6" fmla="*/ 1426 w 1626"/>
                  <a:gd name="T7" fmla="*/ 255 h 1582"/>
                  <a:gd name="T8" fmla="*/ 1317 w 1626"/>
                  <a:gd name="T9" fmla="*/ 152 h 1582"/>
                  <a:gd name="T10" fmla="*/ 1192 w 1626"/>
                  <a:gd name="T11" fmla="*/ 69 h 1582"/>
                  <a:gd name="T12" fmla="*/ 1088 w 1626"/>
                  <a:gd name="T13" fmla="*/ 31 h 1582"/>
                  <a:gd name="T14" fmla="*/ 1157 w 1626"/>
                  <a:gd name="T15" fmla="*/ 63 h 1582"/>
                  <a:gd name="T16" fmla="*/ 1290 w 1626"/>
                  <a:gd name="T17" fmla="*/ 144 h 1582"/>
                  <a:gd name="T18" fmla="*/ 1403 w 1626"/>
                  <a:gd name="T19" fmla="*/ 246 h 1582"/>
                  <a:gd name="T20" fmla="*/ 1497 w 1626"/>
                  <a:gd name="T21" fmla="*/ 369 h 1582"/>
                  <a:gd name="T22" fmla="*/ 1564 w 1626"/>
                  <a:gd name="T23" fmla="*/ 507 h 1582"/>
                  <a:gd name="T24" fmla="*/ 1605 w 1626"/>
                  <a:gd name="T25" fmla="*/ 660 h 1582"/>
                  <a:gd name="T26" fmla="*/ 1614 w 1626"/>
                  <a:gd name="T27" fmla="*/ 824 h 1582"/>
                  <a:gd name="T28" fmla="*/ 1589 w 1626"/>
                  <a:gd name="T29" fmla="*/ 991 h 1582"/>
                  <a:gd name="T30" fmla="*/ 1532 w 1626"/>
                  <a:gd name="T31" fmla="*/ 1146 h 1582"/>
                  <a:gd name="T32" fmla="*/ 1445 w 1626"/>
                  <a:gd name="T33" fmla="*/ 1282 h 1582"/>
                  <a:gd name="T34" fmla="*/ 1334 w 1626"/>
                  <a:gd name="T35" fmla="*/ 1399 h 1582"/>
                  <a:gd name="T36" fmla="*/ 1202 w 1626"/>
                  <a:gd name="T37" fmla="*/ 1492 h 1582"/>
                  <a:gd name="T38" fmla="*/ 1050 w 1626"/>
                  <a:gd name="T39" fmla="*/ 1557 h 1582"/>
                  <a:gd name="T40" fmla="*/ 1111 w 1626"/>
                  <a:gd name="T41" fmla="*/ 1545 h 1582"/>
                  <a:gd name="T42" fmla="*/ 1246 w 1626"/>
                  <a:gd name="T43" fmla="*/ 1476 h 1582"/>
                  <a:gd name="T44" fmla="*/ 1365 w 1626"/>
                  <a:gd name="T45" fmla="*/ 1386 h 1582"/>
                  <a:gd name="T46" fmla="*/ 1464 w 1626"/>
                  <a:gd name="T47" fmla="*/ 1275 h 1582"/>
                  <a:gd name="T48" fmla="*/ 1543 w 1626"/>
                  <a:gd name="T49" fmla="*/ 1148 h 1582"/>
                  <a:gd name="T50" fmla="*/ 1597 w 1626"/>
                  <a:gd name="T51" fmla="*/ 1006 h 1582"/>
                  <a:gd name="T52" fmla="*/ 1624 w 1626"/>
                  <a:gd name="T53" fmla="*/ 852 h 1582"/>
                  <a:gd name="T54" fmla="*/ 469 w 1626"/>
                  <a:gd name="T55" fmla="*/ 52 h 1582"/>
                  <a:gd name="T56" fmla="*/ 338 w 1626"/>
                  <a:gd name="T57" fmla="*/ 129 h 1582"/>
                  <a:gd name="T58" fmla="*/ 225 w 1626"/>
                  <a:gd name="T59" fmla="*/ 228 h 1582"/>
                  <a:gd name="T60" fmla="*/ 131 w 1626"/>
                  <a:gd name="T61" fmla="*/ 347 h 1582"/>
                  <a:gd name="T62" fmla="*/ 60 w 1626"/>
                  <a:gd name="T63" fmla="*/ 482 h 1582"/>
                  <a:gd name="T64" fmla="*/ 16 w 1626"/>
                  <a:gd name="T65" fmla="*/ 630 h 1582"/>
                  <a:gd name="T66" fmla="*/ 0 w 1626"/>
                  <a:gd name="T67" fmla="*/ 789 h 1582"/>
                  <a:gd name="T68" fmla="*/ 18 w 1626"/>
                  <a:gd name="T69" fmla="*/ 962 h 1582"/>
                  <a:gd name="T70" fmla="*/ 71 w 1626"/>
                  <a:gd name="T71" fmla="*/ 1123 h 1582"/>
                  <a:gd name="T72" fmla="*/ 154 w 1626"/>
                  <a:gd name="T73" fmla="*/ 1265 h 1582"/>
                  <a:gd name="T74" fmla="*/ 263 w 1626"/>
                  <a:gd name="T75" fmla="*/ 1388 h 1582"/>
                  <a:gd name="T76" fmla="*/ 396 w 1626"/>
                  <a:gd name="T77" fmla="*/ 1488 h 1582"/>
                  <a:gd name="T78" fmla="*/ 547 w 1626"/>
                  <a:gd name="T79" fmla="*/ 1557 h 1582"/>
                  <a:gd name="T80" fmla="*/ 637 w 1626"/>
                  <a:gd name="T81" fmla="*/ 1578 h 1582"/>
                  <a:gd name="T82" fmla="*/ 612 w 1626"/>
                  <a:gd name="T83" fmla="*/ 1566 h 1582"/>
                  <a:gd name="T84" fmla="*/ 447 w 1626"/>
                  <a:gd name="T85" fmla="*/ 1503 h 1582"/>
                  <a:gd name="T86" fmla="*/ 302 w 1626"/>
                  <a:gd name="T87" fmla="*/ 1409 h 1582"/>
                  <a:gd name="T88" fmla="*/ 181 w 1626"/>
                  <a:gd name="T89" fmla="*/ 1284 h 1582"/>
                  <a:gd name="T90" fmla="*/ 89 w 1626"/>
                  <a:gd name="T91" fmla="*/ 1136 h 1582"/>
                  <a:gd name="T92" fmla="*/ 31 w 1626"/>
                  <a:gd name="T93" fmla="*/ 969 h 1582"/>
                  <a:gd name="T94" fmla="*/ 10 w 1626"/>
                  <a:gd name="T95" fmla="*/ 789 h 1582"/>
                  <a:gd name="T96" fmla="*/ 31 w 1626"/>
                  <a:gd name="T97" fmla="*/ 610 h 1582"/>
                  <a:gd name="T98" fmla="*/ 87 w 1626"/>
                  <a:gd name="T99" fmla="*/ 445 h 1582"/>
                  <a:gd name="T100" fmla="*/ 177 w 1626"/>
                  <a:gd name="T101" fmla="*/ 299 h 1582"/>
                  <a:gd name="T102" fmla="*/ 294 w 1626"/>
                  <a:gd name="T103" fmla="*/ 177 h 1582"/>
                  <a:gd name="T104" fmla="*/ 436 w 1626"/>
                  <a:gd name="T105" fmla="*/ 81 h 1582"/>
                  <a:gd name="T106" fmla="*/ 597 w 1626"/>
                  <a:gd name="T107" fmla="*/ 15 h 1582"/>
                  <a:gd name="T108" fmla="*/ 561 w 1626"/>
                  <a:gd name="T109" fmla="*/ 19 h 158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626"/>
                  <a:gd name="T166" fmla="*/ 0 h 1582"/>
                  <a:gd name="T167" fmla="*/ 1626 w 1626"/>
                  <a:gd name="T168" fmla="*/ 1582 h 158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626" h="1582">
                    <a:moveTo>
                      <a:pt x="1626" y="789"/>
                    </a:moveTo>
                    <a:lnTo>
                      <a:pt x="1626" y="756"/>
                    </a:lnTo>
                    <a:lnTo>
                      <a:pt x="1624" y="726"/>
                    </a:lnTo>
                    <a:lnTo>
                      <a:pt x="1620" y="693"/>
                    </a:lnTo>
                    <a:lnTo>
                      <a:pt x="1616" y="662"/>
                    </a:lnTo>
                    <a:lnTo>
                      <a:pt x="1610" y="632"/>
                    </a:lnTo>
                    <a:lnTo>
                      <a:pt x="1605" y="601"/>
                    </a:lnTo>
                    <a:lnTo>
                      <a:pt x="1597" y="572"/>
                    </a:lnTo>
                    <a:lnTo>
                      <a:pt x="1587" y="541"/>
                    </a:lnTo>
                    <a:lnTo>
                      <a:pt x="1578" y="513"/>
                    </a:lnTo>
                    <a:lnTo>
                      <a:pt x="1566" y="484"/>
                    </a:lnTo>
                    <a:lnTo>
                      <a:pt x="1555" y="457"/>
                    </a:lnTo>
                    <a:lnTo>
                      <a:pt x="1541" y="430"/>
                    </a:lnTo>
                    <a:lnTo>
                      <a:pt x="1528" y="403"/>
                    </a:lnTo>
                    <a:lnTo>
                      <a:pt x="1514" y="376"/>
                    </a:lnTo>
                    <a:lnTo>
                      <a:pt x="1497" y="351"/>
                    </a:lnTo>
                    <a:lnTo>
                      <a:pt x="1482" y="326"/>
                    </a:lnTo>
                    <a:lnTo>
                      <a:pt x="1463" y="301"/>
                    </a:lnTo>
                    <a:lnTo>
                      <a:pt x="1445" y="278"/>
                    </a:lnTo>
                    <a:lnTo>
                      <a:pt x="1426" y="255"/>
                    </a:lnTo>
                    <a:lnTo>
                      <a:pt x="1405" y="232"/>
                    </a:lnTo>
                    <a:lnTo>
                      <a:pt x="1384" y="211"/>
                    </a:lnTo>
                    <a:lnTo>
                      <a:pt x="1363" y="190"/>
                    </a:lnTo>
                    <a:lnTo>
                      <a:pt x="1340" y="171"/>
                    </a:lnTo>
                    <a:lnTo>
                      <a:pt x="1317" y="152"/>
                    </a:lnTo>
                    <a:lnTo>
                      <a:pt x="1294" y="132"/>
                    </a:lnTo>
                    <a:lnTo>
                      <a:pt x="1269" y="115"/>
                    </a:lnTo>
                    <a:lnTo>
                      <a:pt x="1244" y="100"/>
                    </a:lnTo>
                    <a:lnTo>
                      <a:pt x="1219" y="84"/>
                    </a:lnTo>
                    <a:lnTo>
                      <a:pt x="1192" y="69"/>
                    </a:lnTo>
                    <a:lnTo>
                      <a:pt x="1165" y="56"/>
                    </a:lnTo>
                    <a:lnTo>
                      <a:pt x="1136" y="42"/>
                    </a:lnTo>
                    <a:lnTo>
                      <a:pt x="1109" y="31"/>
                    </a:lnTo>
                    <a:lnTo>
                      <a:pt x="1098" y="31"/>
                    </a:lnTo>
                    <a:lnTo>
                      <a:pt x="1088" y="31"/>
                    </a:lnTo>
                    <a:lnTo>
                      <a:pt x="1081" y="29"/>
                    </a:lnTo>
                    <a:lnTo>
                      <a:pt x="1071" y="29"/>
                    </a:lnTo>
                    <a:lnTo>
                      <a:pt x="1102" y="40"/>
                    </a:lnTo>
                    <a:lnTo>
                      <a:pt x="1131" y="52"/>
                    </a:lnTo>
                    <a:lnTo>
                      <a:pt x="1157" y="63"/>
                    </a:lnTo>
                    <a:lnTo>
                      <a:pt x="1186" y="79"/>
                    </a:lnTo>
                    <a:lnTo>
                      <a:pt x="1213" y="92"/>
                    </a:lnTo>
                    <a:lnTo>
                      <a:pt x="1240" y="109"/>
                    </a:lnTo>
                    <a:lnTo>
                      <a:pt x="1265" y="125"/>
                    </a:lnTo>
                    <a:lnTo>
                      <a:pt x="1290" y="144"/>
                    </a:lnTo>
                    <a:lnTo>
                      <a:pt x="1315" y="161"/>
                    </a:lnTo>
                    <a:lnTo>
                      <a:pt x="1338" y="182"/>
                    </a:lnTo>
                    <a:lnTo>
                      <a:pt x="1361" y="202"/>
                    </a:lnTo>
                    <a:lnTo>
                      <a:pt x="1382" y="223"/>
                    </a:lnTo>
                    <a:lnTo>
                      <a:pt x="1403" y="246"/>
                    </a:lnTo>
                    <a:lnTo>
                      <a:pt x="1424" y="269"/>
                    </a:lnTo>
                    <a:lnTo>
                      <a:pt x="1443" y="292"/>
                    </a:lnTo>
                    <a:lnTo>
                      <a:pt x="1463" y="317"/>
                    </a:lnTo>
                    <a:lnTo>
                      <a:pt x="1480" y="342"/>
                    </a:lnTo>
                    <a:lnTo>
                      <a:pt x="1497" y="369"/>
                    </a:lnTo>
                    <a:lnTo>
                      <a:pt x="1512" y="395"/>
                    </a:lnTo>
                    <a:lnTo>
                      <a:pt x="1528" y="422"/>
                    </a:lnTo>
                    <a:lnTo>
                      <a:pt x="1541" y="449"/>
                    </a:lnTo>
                    <a:lnTo>
                      <a:pt x="1553" y="478"/>
                    </a:lnTo>
                    <a:lnTo>
                      <a:pt x="1564" y="507"/>
                    </a:lnTo>
                    <a:lnTo>
                      <a:pt x="1576" y="536"/>
                    </a:lnTo>
                    <a:lnTo>
                      <a:pt x="1585" y="566"/>
                    </a:lnTo>
                    <a:lnTo>
                      <a:pt x="1593" y="597"/>
                    </a:lnTo>
                    <a:lnTo>
                      <a:pt x="1599" y="628"/>
                    </a:lnTo>
                    <a:lnTo>
                      <a:pt x="1605" y="660"/>
                    </a:lnTo>
                    <a:lnTo>
                      <a:pt x="1610" y="691"/>
                    </a:lnTo>
                    <a:lnTo>
                      <a:pt x="1612" y="724"/>
                    </a:lnTo>
                    <a:lnTo>
                      <a:pt x="1614" y="756"/>
                    </a:lnTo>
                    <a:lnTo>
                      <a:pt x="1616" y="789"/>
                    </a:lnTo>
                    <a:lnTo>
                      <a:pt x="1614" y="824"/>
                    </a:lnTo>
                    <a:lnTo>
                      <a:pt x="1612" y="858"/>
                    </a:lnTo>
                    <a:lnTo>
                      <a:pt x="1608" y="893"/>
                    </a:lnTo>
                    <a:lnTo>
                      <a:pt x="1605" y="925"/>
                    </a:lnTo>
                    <a:lnTo>
                      <a:pt x="1597" y="958"/>
                    </a:lnTo>
                    <a:lnTo>
                      <a:pt x="1589" y="991"/>
                    </a:lnTo>
                    <a:lnTo>
                      <a:pt x="1582" y="1023"/>
                    </a:lnTo>
                    <a:lnTo>
                      <a:pt x="1570" y="1054"/>
                    </a:lnTo>
                    <a:lnTo>
                      <a:pt x="1559" y="1085"/>
                    </a:lnTo>
                    <a:lnTo>
                      <a:pt x="1547" y="1115"/>
                    </a:lnTo>
                    <a:lnTo>
                      <a:pt x="1532" y="1146"/>
                    </a:lnTo>
                    <a:lnTo>
                      <a:pt x="1518" y="1175"/>
                    </a:lnTo>
                    <a:lnTo>
                      <a:pt x="1501" y="1202"/>
                    </a:lnTo>
                    <a:lnTo>
                      <a:pt x="1484" y="1231"/>
                    </a:lnTo>
                    <a:lnTo>
                      <a:pt x="1464" y="1257"/>
                    </a:lnTo>
                    <a:lnTo>
                      <a:pt x="1445" y="1282"/>
                    </a:lnTo>
                    <a:lnTo>
                      <a:pt x="1426" y="1307"/>
                    </a:lnTo>
                    <a:lnTo>
                      <a:pt x="1405" y="1332"/>
                    </a:lnTo>
                    <a:lnTo>
                      <a:pt x="1382" y="1355"/>
                    </a:lnTo>
                    <a:lnTo>
                      <a:pt x="1359" y="1378"/>
                    </a:lnTo>
                    <a:lnTo>
                      <a:pt x="1334" y="1399"/>
                    </a:lnTo>
                    <a:lnTo>
                      <a:pt x="1309" y="1421"/>
                    </a:lnTo>
                    <a:lnTo>
                      <a:pt x="1284" y="1440"/>
                    </a:lnTo>
                    <a:lnTo>
                      <a:pt x="1257" y="1457"/>
                    </a:lnTo>
                    <a:lnTo>
                      <a:pt x="1228" y="1476"/>
                    </a:lnTo>
                    <a:lnTo>
                      <a:pt x="1202" y="1492"/>
                    </a:lnTo>
                    <a:lnTo>
                      <a:pt x="1173" y="1507"/>
                    </a:lnTo>
                    <a:lnTo>
                      <a:pt x="1142" y="1520"/>
                    </a:lnTo>
                    <a:lnTo>
                      <a:pt x="1113" y="1534"/>
                    </a:lnTo>
                    <a:lnTo>
                      <a:pt x="1083" y="1545"/>
                    </a:lnTo>
                    <a:lnTo>
                      <a:pt x="1050" y="1557"/>
                    </a:lnTo>
                    <a:lnTo>
                      <a:pt x="1019" y="1565"/>
                    </a:lnTo>
                    <a:lnTo>
                      <a:pt x="1042" y="1561"/>
                    </a:lnTo>
                    <a:lnTo>
                      <a:pt x="1065" y="1557"/>
                    </a:lnTo>
                    <a:lnTo>
                      <a:pt x="1088" y="1551"/>
                    </a:lnTo>
                    <a:lnTo>
                      <a:pt x="1111" y="1545"/>
                    </a:lnTo>
                    <a:lnTo>
                      <a:pt x="1140" y="1534"/>
                    </a:lnTo>
                    <a:lnTo>
                      <a:pt x="1167" y="1520"/>
                    </a:lnTo>
                    <a:lnTo>
                      <a:pt x="1194" y="1507"/>
                    </a:lnTo>
                    <a:lnTo>
                      <a:pt x="1221" y="1494"/>
                    </a:lnTo>
                    <a:lnTo>
                      <a:pt x="1246" y="1476"/>
                    </a:lnTo>
                    <a:lnTo>
                      <a:pt x="1271" y="1461"/>
                    </a:lnTo>
                    <a:lnTo>
                      <a:pt x="1296" y="1444"/>
                    </a:lnTo>
                    <a:lnTo>
                      <a:pt x="1319" y="1424"/>
                    </a:lnTo>
                    <a:lnTo>
                      <a:pt x="1342" y="1405"/>
                    </a:lnTo>
                    <a:lnTo>
                      <a:pt x="1365" y="1386"/>
                    </a:lnTo>
                    <a:lnTo>
                      <a:pt x="1386" y="1365"/>
                    </a:lnTo>
                    <a:lnTo>
                      <a:pt x="1407" y="1344"/>
                    </a:lnTo>
                    <a:lnTo>
                      <a:pt x="1426" y="1323"/>
                    </a:lnTo>
                    <a:lnTo>
                      <a:pt x="1445" y="1300"/>
                    </a:lnTo>
                    <a:lnTo>
                      <a:pt x="1464" y="1275"/>
                    </a:lnTo>
                    <a:lnTo>
                      <a:pt x="1482" y="1252"/>
                    </a:lnTo>
                    <a:lnTo>
                      <a:pt x="1499" y="1227"/>
                    </a:lnTo>
                    <a:lnTo>
                      <a:pt x="1514" y="1200"/>
                    </a:lnTo>
                    <a:lnTo>
                      <a:pt x="1530" y="1175"/>
                    </a:lnTo>
                    <a:lnTo>
                      <a:pt x="1543" y="1148"/>
                    </a:lnTo>
                    <a:lnTo>
                      <a:pt x="1555" y="1121"/>
                    </a:lnTo>
                    <a:lnTo>
                      <a:pt x="1568" y="1092"/>
                    </a:lnTo>
                    <a:lnTo>
                      <a:pt x="1578" y="1064"/>
                    </a:lnTo>
                    <a:lnTo>
                      <a:pt x="1587" y="1035"/>
                    </a:lnTo>
                    <a:lnTo>
                      <a:pt x="1597" y="1006"/>
                    </a:lnTo>
                    <a:lnTo>
                      <a:pt x="1605" y="975"/>
                    </a:lnTo>
                    <a:lnTo>
                      <a:pt x="1610" y="946"/>
                    </a:lnTo>
                    <a:lnTo>
                      <a:pt x="1616" y="916"/>
                    </a:lnTo>
                    <a:lnTo>
                      <a:pt x="1620" y="885"/>
                    </a:lnTo>
                    <a:lnTo>
                      <a:pt x="1624" y="852"/>
                    </a:lnTo>
                    <a:lnTo>
                      <a:pt x="1626" y="822"/>
                    </a:lnTo>
                    <a:lnTo>
                      <a:pt x="1626" y="789"/>
                    </a:lnTo>
                    <a:close/>
                    <a:moveTo>
                      <a:pt x="526" y="29"/>
                    </a:moveTo>
                    <a:lnTo>
                      <a:pt x="497" y="40"/>
                    </a:lnTo>
                    <a:lnTo>
                      <a:pt x="469" y="52"/>
                    </a:lnTo>
                    <a:lnTo>
                      <a:pt x="442" y="65"/>
                    </a:lnTo>
                    <a:lnTo>
                      <a:pt x="415" y="81"/>
                    </a:lnTo>
                    <a:lnTo>
                      <a:pt x="388" y="96"/>
                    </a:lnTo>
                    <a:lnTo>
                      <a:pt x="363" y="111"/>
                    </a:lnTo>
                    <a:lnTo>
                      <a:pt x="338" y="129"/>
                    </a:lnTo>
                    <a:lnTo>
                      <a:pt x="313" y="148"/>
                    </a:lnTo>
                    <a:lnTo>
                      <a:pt x="290" y="167"/>
                    </a:lnTo>
                    <a:lnTo>
                      <a:pt x="267" y="186"/>
                    </a:lnTo>
                    <a:lnTo>
                      <a:pt x="246" y="207"/>
                    </a:lnTo>
                    <a:lnTo>
                      <a:pt x="225" y="228"/>
                    </a:lnTo>
                    <a:lnTo>
                      <a:pt x="204" y="252"/>
                    </a:lnTo>
                    <a:lnTo>
                      <a:pt x="185" y="275"/>
                    </a:lnTo>
                    <a:lnTo>
                      <a:pt x="165" y="298"/>
                    </a:lnTo>
                    <a:lnTo>
                      <a:pt x="148" y="323"/>
                    </a:lnTo>
                    <a:lnTo>
                      <a:pt x="131" y="347"/>
                    </a:lnTo>
                    <a:lnTo>
                      <a:pt x="115" y="372"/>
                    </a:lnTo>
                    <a:lnTo>
                      <a:pt x="100" y="399"/>
                    </a:lnTo>
                    <a:lnTo>
                      <a:pt x="85" y="426"/>
                    </a:lnTo>
                    <a:lnTo>
                      <a:pt x="71" y="453"/>
                    </a:lnTo>
                    <a:lnTo>
                      <a:pt x="60" y="482"/>
                    </a:lnTo>
                    <a:lnTo>
                      <a:pt x="48" y="511"/>
                    </a:lnTo>
                    <a:lnTo>
                      <a:pt x="39" y="539"/>
                    </a:lnTo>
                    <a:lnTo>
                      <a:pt x="29" y="570"/>
                    </a:lnTo>
                    <a:lnTo>
                      <a:pt x="21" y="599"/>
                    </a:lnTo>
                    <a:lnTo>
                      <a:pt x="16" y="630"/>
                    </a:lnTo>
                    <a:lnTo>
                      <a:pt x="10" y="660"/>
                    </a:lnTo>
                    <a:lnTo>
                      <a:pt x="6" y="693"/>
                    </a:lnTo>
                    <a:lnTo>
                      <a:pt x="2" y="724"/>
                    </a:lnTo>
                    <a:lnTo>
                      <a:pt x="0" y="756"/>
                    </a:lnTo>
                    <a:lnTo>
                      <a:pt x="0" y="789"/>
                    </a:lnTo>
                    <a:lnTo>
                      <a:pt x="0" y="824"/>
                    </a:lnTo>
                    <a:lnTo>
                      <a:pt x="2" y="860"/>
                    </a:lnTo>
                    <a:lnTo>
                      <a:pt x="6" y="895"/>
                    </a:lnTo>
                    <a:lnTo>
                      <a:pt x="12" y="929"/>
                    </a:lnTo>
                    <a:lnTo>
                      <a:pt x="18" y="962"/>
                    </a:lnTo>
                    <a:lnTo>
                      <a:pt x="27" y="994"/>
                    </a:lnTo>
                    <a:lnTo>
                      <a:pt x="35" y="1027"/>
                    </a:lnTo>
                    <a:lnTo>
                      <a:pt x="46" y="1060"/>
                    </a:lnTo>
                    <a:lnTo>
                      <a:pt x="58" y="1090"/>
                    </a:lnTo>
                    <a:lnTo>
                      <a:pt x="71" y="1123"/>
                    </a:lnTo>
                    <a:lnTo>
                      <a:pt x="85" y="1152"/>
                    </a:lnTo>
                    <a:lnTo>
                      <a:pt x="100" y="1183"/>
                    </a:lnTo>
                    <a:lnTo>
                      <a:pt x="117" y="1211"/>
                    </a:lnTo>
                    <a:lnTo>
                      <a:pt x="135" y="1238"/>
                    </a:lnTo>
                    <a:lnTo>
                      <a:pt x="154" y="1265"/>
                    </a:lnTo>
                    <a:lnTo>
                      <a:pt x="175" y="1292"/>
                    </a:lnTo>
                    <a:lnTo>
                      <a:pt x="196" y="1317"/>
                    </a:lnTo>
                    <a:lnTo>
                      <a:pt x="217" y="1342"/>
                    </a:lnTo>
                    <a:lnTo>
                      <a:pt x="240" y="1365"/>
                    </a:lnTo>
                    <a:lnTo>
                      <a:pt x="263" y="1388"/>
                    </a:lnTo>
                    <a:lnTo>
                      <a:pt x="288" y="1411"/>
                    </a:lnTo>
                    <a:lnTo>
                      <a:pt x="315" y="1432"/>
                    </a:lnTo>
                    <a:lnTo>
                      <a:pt x="340" y="1451"/>
                    </a:lnTo>
                    <a:lnTo>
                      <a:pt x="369" y="1470"/>
                    </a:lnTo>
                    <a:lnTo>
                      <a:pt x="396" y="1488"/>
                    </a:lnTo>
                    <a:lnTo>
                      <a:pt x="424" y="1503"/>
                    </a:lnTo>
                    <a:lnTo>
                      <a:pt x="455" y="1518"/>
                    </a:lnTo>
                    <a:lnTo>
                      <a:pt x="486" y="1534"/>
                    </a:lnTo>
                    <a:lnTo>
                      <a:pt x="517" y="1545"/>
                    </a:lnTo>
                    <a:lnTo>
                      <a:pt x="547" y="1557"/>
                    </a:lnTo>
                    <a:lnTo>
                      <a:pt x="580" y="1568"/>
                    </a:lnTo>
                    <a:lnTo>
                      <a:pt x="612" y="1578"/>
                    </a:lnTo>
                    <a:lnTo>
                      <a:pt x="618" y="1578"/>
                    </a:lnTo>
                    <a:lnTo>
                      <a:pt x="624" y="1578"/>
                    </a:lnTo>
                    <a:lnTo>
                      <a:pt x="637" y="1578"/>
                    </a:lnTo>
                    <a:lnTo>
                      <a:pt x="653" y="1580"/>
                    </a:lnTo>
                    <a:lnTo>
                      <a:pt x="668" y="1580"/>
                    </a:lnTo>
                    <a:lnTo>
                      <a:pt x="683" y="1582"/>
                    </a:lnTo>
                    <a:lnTo>
                      <a:pt x="647" y="1574"/>
                    </a:lnTo>
                    <a:lnTo>
                      <a:pt x="612" y="1566"/>
                    </a:lnTo>
                    <a:lnTo>
                      <a:pt x="578" y="1557"/>
                    </a:lnTo>
                    <a:lnTo>
                      <a:pt x="545" y="1545"/>
                    </a:lnTo>
                    <a:lnTo>
                      <a:pt x="511" y="1534"/>
                    </a:lnTo>
                    <a:lnTo>
                      <a:pt x="480" y="1518"/>
                    </a:lnTo>
                    <a:lnTo>
                      <a:pt x="447" y="1503"/>
                    </a:lnTo>
                    <a:lnTo>
                      <a:pt x="417" y="1488"/>
                    </a:lnTo>
                    <a:lnTo>
                      <a:pt x="388" y="1469"/>
                    </a:lnTo>
                    <a:lnTo>
                      <a:pt x="357" y="1449"/>
                    </a:lnTo>
                    <a:lnTo>
                      <a:pt x="330" y="1430"/>
                    </a:lnTo>
                    <a:lnTo>
                      <a:pt x="302" y="1409"/>
                    </a:lnTo>
                    <a:lnTo>
                      <a:pt x="277" y="1386"/>
                    </a:lnTo>
                    <a:lnTo>
                      <a:pt x="252" y="1363"/>
                    </a:lnTo>
                    <a:lnTo>
                      <a:pt x="227" y="1338"/>
                    </a:lnTo>
                    <a:lnTo>
                      <a:pt x="204" y="1311"/>
                    </a:lnTo>
                    <a:lnTo>
                      <a:pt x="181" y="1284"/>
                    </a:lnTo>
                    <a:lnTo>
                      <a:pt x="162" y="1257"/>
                    </a:lnTo>
                    <a:lnTo>
                      <a:pt x="140" y="1229"/>
                    </a:lnTo>
                    <a:lnTo>
                      <a:pt x="123" y="1198"/>
                    </a:lnTo>
                    <a:lnTo>
                      <a:pt x="106" y="1169"/>
                    </a:lnTo>
                    <a:lnTo>
                      <a:pt x="89" y="1136"/>
                    </a:lnTo>
                    <a:lnTo>
                      <a:pt x="75" y="1106"/>
                    </a:lnTo>
                    <a:lnTo>
                      <a:pt x="62" y="1073"/>
                    </a:lnTo>
                    <a:lnTo>
                      <a:pt x="50" y="1039"/>
                    </a:lnTo>
                    <a:lnTo>
                      <a:pt x="41" y="1004"/>
                    </a:lnTo>
                    <a:lnTo>
                      <a:pt x="31" y="969"/>
                    </a:lnTo>
                    <a:lnTo>
                      <a:pt x="23" y="935"/>
                    </a:lnTo>
                    <a:lnTo>
                      <a:pt x="18" y="898"/>
                    </a:lnTo>
                    <a:lnTo>
                      <a:pt x="14" y="864"/>
                    </a:lnTo>
                    <a:lnTo>
                      <a:pt x="12" y="825"/>
                    </a:lnTo>
                    <a:lnTo>
                      <a:pt x="10" y="789"/>
                    </a:lnTo>
                    <a:lnTo>
                      <a:pt x="12" y="753"/>
                    </a:lnTo>
                    <a:lnTo>
                      <a:pt x="14" y="716"/>
                    </a:lnTo>
                    <a:lnTo>
                      <a:pt x="18" y="680"/>
                    </a:lnTo>
                    <a:lnTo>
                      <a:pt x="23" y="645"/>
                    </a:lnTo>
                    <a:lnTo>
                      <a:pt x="31" y="610"/>
                    </a:lnTo>
                    <a:lnTo>
                      <a:pt x="39" y="576"/>
                    </a:lnTo>
                    <a:lnTo>
                      <a:pt x="48" y="543"/>
                    </a:lnTo>
                    <a:lnTo>
                      <a:pt x="60" y="509"/>
                    </a:lnTo>
                    <a:lnTo>
                      <a:pt x="73" y="478"/>
                    </a:lnTo>
                    <a:lnTo>
                      <a:pt x="87" y="445"/>
                    </a:lnTo>
                    <a:lnTo>
                      <a:pt x="102" y="415"/>
                    </a:lnTo>
                    <a:lnTo>
                      <a:pt x="119" y="384"/>
                    </a:lnTo>
                    <a:lnTo>
                      <a:pt x="137" y="355"/>
                    </a:lnTo>
                    <a:lnTo>
                      <a:pt x="156" y="326"/>
                    </a:lnTo>
                    <a:lnTo>
                      <a:pt x="177" y="299"/>
                    </a:lnTo>
                    <a:lnTo>
                      <a:pt x="198" y="273"/>
                    </a:lnTo>
                    <a:lnTo>
                      <a:pt x="221" y="248"/>
                    </a:lnTo>
                    <a:lnTo>
                      <a:pt x="244" y="223"/>
                    </a:lnTo>
                    <a:lnTo>
                      <a:pt x="269" y="198"/>
                    </a:lnTo>
                    <a:lnTo>
                      <a:pt x="294" y="177"/>
                    </a:lnTo>
                    <a:lnTo>
                      <a:pt x="321" y="154"/>
                    </a:lnTo>
                    <a:lnTo>
                      <a:pt x="350" y="134"/>
                    </a:lnTo>
                    <a:lnTo>
                      <a:pt x="376" y="115"/>
                    </a:lnTo>
                    <a:lnTo>
                      <a:pt x="407" y="96"/>
                    </a:lnTo>
                    <a:lnTo>
                      <a:pt x="436" y="81"/>
                    </a:lnTo>
                    <a:lnTo>
                      <a:pt x="467" y="65"/>
                    </a:lnTo>
                    <a:lnTo>
                      <a:pt x="499" y="50"/>
                    </a:lnTo>
                    <a:lnTo>
                      <a:pt x="532" y="37"/>
                    </a:lnTo>
                    <a:lnTo>
                      <a:pt x="564" y="25"/>
                    </a:lnTo>
                    <a:lnTo>
                      <a:pt x="597" y="15"/>
                    </a:lnTo>
                    <a:lnTo>
                      <a:pt x="632" y="8"/>
                    </a:lnTo>
                    <a:lnTo>
                      <a:pt x="666" y="0"/>
                    </a:lnTo>
                    <a:lnTo>
                      <a:pt x="630" y="6"/>
                    </a:lnTo>
                    <a:lnTo>
                      <a:pt x="595" y="12"/>
                    </a:lnTo>
                    <a:lnTo>
                      <a:pt x="561" y="19"/>
                    </a:lnTo>
                    <a:lnTo>
                      <a:pt x="526" y="29"/>
                    </a:lnTo>
                    <a:close/>
                  </a:path>
                </a:pathLst>
              </a:custGeom>
              <a:solidFill>
                <a:srgbClr val="F2A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79" name="Freeform 595">
                <a:extLst>
                  <a:ext uri="{FF2B5EF4-FFF2-40B4-BE49-F238E27FC236}">
                    <a16:creationId xmlns:a16="http://schemas.microsoft.com/office/drawing/2014/main" id="{48074EE8-DFD8-49B0-BE96-FF9E93EEFE8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4" y="1791"/>
                <a:ext cx="1614" cy="1588"/>
              </a:xfrm>
              <a:custGeom>
                <a:avLst/>
                <a:gdLst>
                  <a:gd name="T0" fmla="*/ 1604 w 1614"/>
                  <a:gd name="T1" fmla="*/ 666 h 1588"/>
                  <a:gd name="T2" fmla="*/ 1566 w 1614"/>
                  <a:gd name="T3" fmla="*/ 517 h 1588"/>
                  <a:gd name="T4" fmla="*/ 1499 w 1614"/>
                  <a:gd name="T5" fmla="*/ 378 h 1588"/>
                  <a:gd name="T6" fmla="*/ 1409 w 1614"/>
                  <a:gd name="T7" fmla="*/ 256 h 1588"/>
                  <a:gd name="T8" fmla="*/ 1297 w 1614"/>
                  <a:gd name="T9" fmla="*/ 154 h 1588"/>
                  <a:gd name="T10" fmla="*/ 1169 w 1614"/>
                  <a:gd name="T11" fmla="*/ 73 h 1588"/>
                  <a:gd name="T12" fmla="*/ 1082 w 1614"/>
                  <a:gd name="T13" fmla="*/ 37 h 1588"/>
                  <a:gd name="T14" fmla="*/ 1130 w 1614"/>
                  <a:gd name="T15" fmla="*/ 66 h 1588"/>
                  <a:gd name="T16" fmla="*/ 1267 w 1614"/>
                  <a:gd name="T17" fmla="*/ 144 h 1588"/>
                  <a:gd name="T18" fmla="*/ 1386 w 1614"/>
                  <a:gd name="T19" fmla="*/ 246 h 1588"/>
                  <a:gd name="T20" fmla="*/ 1482 w 1614"/>
                  <a:gd name="T21" fmla="*/ 369 h 1588"/>
                  <a:gd name="T22" fmla="*/ 1553 w 1614"/>
                  <a:gd name="T23" fmla="*/ 509 h 1588"/>
                  <a:gd name="T24" fmla="*/ 1593 w 1614"/>
                  <a:gd name="T25" fmla="*/ 663 h 1588"/>
                  <a:gd name="T26" fmla="*/ 1604 w 1614"/>
                  <a:gd name="T27" fmla="*/ 831 h 1588"/>
                  <a:gd name="T28" fmla="*/ 1576 w 1614"/>
                  <a:gd name="T29" fmla="*/ 1010 h 1588"/>
                  <a:gd name="T30" fmla="*/ 1510 w 1614"/>
                  <a:gd name="T31" fmla="*/ 1171 h 1588"/>
                  <a:gd name="T32" fmla="*/ 1412 w 1614"/>
                  <a:gd name="T33" fmla="*/ 1315 h 1588"/>
                  <a:gd name="T34" fmla="*/ 1286 w 1614"/>
                  <a:gd name="T35" fmla="*/ 1432 h 1588"/>
                  <a:gd name="T36" fmla="*/ 1138 w 1614"/>
                  <a:gd name="T37" fmla="*/ 1521 h 1588"/>
                  <a:gd name="T38" fmla="*/ 971 w 1614"/>
                  <a:gd name="T39" fmla="*/ 1576 h 1588"/>
                  <a:gd name="T40" fmla="*/ 1065 w 1614"/>
                  <a:gd name="T41" fmla="*/ 1561 h 1588"/>
                  <a:gd name="T42" fmla="*/ 1209 w 1614"/>
                  <a:gd name="T43" fmla="*/ 1496 h 1588"/>
                  <a:gd name="T44" fmla="*/ 1334 w 1614"/>
                  <a:gd name="T45" fmla="*/ 1407 h 1588"/>
                  <a:gd name="T46" fmla="*/ 1441 w 1614"/>
                  <a:gd name="T47" fmla="*/ 1296 h 1588"/>
                  <a:gd name="T48" fmla="*/ 1526 w 1614"/>
                  <a:gd name="T49" fmla="*/ 1165 h 1588"/>
                  <a:gd name="T50" fmla="*/ 1583 w 1614"/>
                  <a:gd name="T51" fmla="*/ 1020 h 1588"/>
                  <a:gd name="T52" fmla="*/ 1612 w 1614"/>
                  <a:gd name="T53" fmla="*/ 860 h 1588"/>
                  <a:gd name="T54" fmla="*/ 518 w 1614"/>
                  <a:gd name="T55" fmla="*/ 41 h 1588"/>
                  <a:gd name="T56" fmla="*/ 374 w 1614"/>
                  <a:gd name="T57" fmla="*/ 112 h 1588"/>
                  <a:gd name="T58" fmla="*/ 250 w 1614"/>
                  <a:gd name="T59" fmla="*/ 211 h 1588"/>
                  <a:gd name="T60" fmla="*/ 146 w 1614"/>
                  <a:gd name="T61" fmla="*/ 332 h 1588"/>
                  <a:gd name="T62" fmla="*/ 67 w 1614"/>
                  <a:gd name="T63" fmla="*/ 473 h 1588"/>
                  <a:gd name="T64" fmla="*/ 17 w 1614"/>
                  <a:gd name="T65" fmla="*/ 628 h 1588"/>
                  <a:gd name="T66" fmla="*/ 0 w 1614"/>
                  <a:gd name="T67" fmla="*/ 795 h 1588"/>
                  <a:gd name="T68" fmla="*/ 19 w 1614"/>
                  <a:gd name="T69" fmla="*/ 972 h 1588"/>
                  <a:gd name="T70" fmla="*/ 73 w 1614"/>
                  <a:gd name="T71" fmla="*/ 1135 h 1588"/>
                  <a:gd name="T72" fmla="*/ 161 w 1614"/>
                  <a:gd name="T73" fmla="*/ 1281 h 1588"/>
                  <a:gd name="T74" fmla="*/ 276 w 1614"/>
                  <a:gd name="T75" fmla="*/ 1404 h 1588"/>
                  <a:gd name="T76" fmla="*/ 415 w 1614"/>
                  <a:gd name="T77" fmla="*/ 1501 h 1588"/>
                  <a:gd name="T78" fmla="*/ 572 w 1614"/>
                  <a:gd name="T79" fmla="*/ 1569 h 1588"/>
                  <a:gd name="T80" fmla="*/ 704 w 1614"/>
                  <a:gd name="T81" fmla="*/ 1588 h 1588"/>
                  <a:gd name="T82" fmla="*/ 582 w 1614"/>
                  <a:gd name="T83" fmla="*/ 1561 h 1588"/>
                  <a:gd name="T84" fmla="*/ 415 w 1614"/>
                  <a:gd name="T85" fmla="*/ 1490 h 1588"/>
                  <a:gd name="T86" fmla="*/ 269 w 1614"/>
                  <a:gd name="T87" fmla="*/ 1382 h 1588"/>
                  <a:gd name="T88" fmla="*/ 150 w 1614"/>
                  <a:gd name="T89" fmla="*/ 1248 h 1588"/>
                  <a:gd name="T90" fmla="*/ 65 w 1614"/>
                  <a:gd name="T91" fmla="*/ 1089 h 1588"/>
                  <a:gd name="T92" fmla="*/ 17 w 1614"/>
                  <a:gd name="T93" fmla="*/ 910 h 1588"/>
                  <a:gd name="T94" fmla="*/ 13 w 1614"/>
                  <a:gd name="T95" fmla="*/ 718 h 1588"/>
                  <a:gd name="T96" fmla="*/ 52 w 1614"/>
                  <a:gd name="T97" fmla="*/ 536 h 1588"/>
                  <a:gd name="T98" fmla="*/ 132 w 1614"/>
                  <a:gd name="T99" fmla="*/ 371 h 1588"/>
                  <a:gd name="T100" fmla="*/ 244 w 1614"/>
                  <a:gd name="T101" fmla="*/ 229 h 1588"/>
                  <a:gd name="T102" fmla="*/ 386 w 1614"/>
                  <a:gd name="T103" fmla="*/ 117 h 1588"/>
                  <a:gd name="T104" fmla="*/ 551 w 1614"/>
                  <a:gd name="T105" fmla="*/ 39 h 1588"/>
                  <a:gd name="T106" fmla="*/ 735 w 1614"/>
                  <a:gd name="T107" fmla="*/ 0 h 1588"/>
                  <a:gd name="T108" fmla="*/ 610 w 1614"/>
                  <a:gd name="T109" fmla="*/ 14 h 158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614"/>
                  <a:gd name="T166" fmla="*/ 0 h 1588"/>
                  <a:gd name="T167" fmla="*/ 1614 w 1614"/>
                  <a:gd name="T168" fmla="*/ 1588 h 1588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614" h="1588">
                    <a:moveTo>
                      <a:pt x="1614" y="795"/>
                    </a:moveTo>
                    <a:lnTo>
                      <a:pt x="1614" y="762"/>
                    </a:lnTo>
                    <a:lnTo>
                      <a:pt x="1612" y="730"/>
                    </a:lnTo>
                    <a:lnTo>
                      <a:pt x="1610" y="699"/>
                    </a:lnTo>
                    <a:lnTo>
                      <a:pt x="1604" y="666"/>
                    </a:lnTo>
                    <a:lnTo>
                      <a:pt x="1599" y="636"/>
                    </a:lnTo>
                    <a:lnTo>
                      <a:pt x="1593" y="605"/>
                    </a:lnTo>
                    <a:lnTo>
                      <a:pt x="1585" y="574"/>
                    </a:lnTo>
                    <a:lnTo>
                      <a:pt x="1576" y="545"/>
                    </a:lnTo>
                    <a:lnTo>
                      <a:pt x="1566" y="517"/>
                    </a:lnTo>
                    <a:lnTo>
                      <a:pt x="1554" y="488"/>
                    </a:lnTo>
                    <a:lnTo>
                      <a:pt x="1543" y="459"/>
                    </a:lnTo>
                    <a:lnTo>
                      <a:pt x="1530" y="432"/>
                    </a:lnTo>
                    <a:lnTo>
                      <a:pt x="1514" y="405"/>
                    </a:lnTo>
                    <a:lnTo>
                      <a:pt x="1499" y="378"/>
                    </a:lnTo>
                    <a:lnTo>
                      <a:pt x="1483" y="352"/>
                    </a:lnTo>
                    <a:lnTo>
                      <a:pt x="1466" y="327"/>
                    </a:lnTo>
                    <a:lnTo>
                      <a:pt x="1447" y="304"/>
                    </a:lnTo>
                    <a:lnTo>
                      <a:pt x="1430" y="279"/>
                    </a:lnTo>
                    <a:lnTo>
                      <a:pt x="1409" y="256"/>
                    </a:lnTo>
                    <a:lnTo>
                      <a:pt x="1389" y="234"/>
                    </a:lnTo>
                    <a:lnTo>
                      <a:pt x="1366" y="213"/>
                    </a:lnTo>
                    <a:lnTo>
                      <a:pt x="1345" y="192"/>
                    </a:lnTo>
                    <a:lnTo>
                      <a:pt x="1322" y="173"/>
                    </a:lnTo>
                    <a:lnTo>
                      <a:pt x="1297" y="154"/>
                    </a:lnTo>
                    <a:lnTo>
                      <a:pt x="1274" y="135"/>
                    </a:lnTo>
                    <a:lnTo>
                      <a:pt x="1249" y="119"/>
                    </a:lnTo>
                    <a:lnTo>
                      <a:pt x="1222" y="102"/>
                    </a:lnTo>
                    <a:lnTo>
                      <a:pt x="1196" y="87"/>
                    </a:lnTo>
                    <a:lnTo>
                      <a:pt x="1169" y="73"/>
                    </a:lnTo>
                    <a:lnTo>
                      <a:pt x="1142" y="60"/>
                    </a:lnTo>
                    <a:lnTo>
                      <a:pt x="1113" y="48"/>
                    </a:lnTo>
                    <a:lnTo>
                      <a:pt x="1084" y="37"/>
                    </a:lnTo>
                    <a:lnTo>
                      <a:pt x="1082" y="37"/>
                    </a:lnTo>
                    <a:lnTo>
                      <a:pt x="1063" y="35"/>
                    </a:lnTo>
                    <a:lnTo>
                      <a:pt x="1042" y="33"/>
                    </a:lnTo>
                    <a:lnTo>
                      <a:pt x="1073" y="43"/>
                    </a:lnTo>
                    <a:lnTo>
                      <a:pt x="1102" y="54"/>
                    </a:lnTo>
                    <a:lnTo>
                      <a:pt x="1130" y="66"/>
                    </a:lnTo>
                    <a:lnTo>
                      <a:pt x="1159" y="79"/>
                    </a:lnTo>
                    <a:lnTo>
                      <a:pt x="1188" y="94"/>
                    </a:lnTo>
                    <a:lnTo>
                      <a:pt x="1215" y="110"/>
                    </a:lnTo>
                    <a:lnTo>
                      <a:pt x="1242" y="127"/>
                    </a:lnTo>
                    <a:lnTo>
                      <a:pt x="1267" y="144"/>
                    </a:lnTo>
                    <a:lnTo>
                      <a:pt x="1292" y="162"/>
                    </a:lnTo>
                    <a:lnTo>
                      <a:pt x="1316" y="181"/>
                    </a:lnTo>
                    <a:lnTo>
                      <a:pt x="1340" y="202"/>
                    </a:lnTo>
                    <a:lnTo>
                      <a:pt x="1363" y="223"/>
                    </a:lnTo>
                    <a:lnTo>
                      <a:pt x="1386" y="246"/>
                    </a:lnTo>
                    <a:lnTo>
                      <a:pt x="1407" y="269"/>
                    </a:lnTo>
                    <a:lnTo>
                      <a:pt x="1426" y="292"/>
                    </a:lnTo>
                    <a:lnTo>
                      <a:pt x="1445" y="317"/>
                    </a:lnTo>
                    <a:lnTo>
                      <a:pt x="1464" y="342"/>
                    </a:lnTo>
                    <a:lnTo>
                      <a:pt x="1482" y="369"/>
                    </a:lnTo>
                    <a:lnTo>
                      <a:pt x="1497" y="396"/>
                    </a:lnTo>
                    <a:lnTo>
                      <a:pt x="1512" y="423"/>
                    </a:lnTo>
                    <a:lnTo>
                      <a:pt x="1526" y="451"/>
                    </a:lnTo>
                    <a:lnTo>
                      <a:pt x="1539" y="480"/>
                    </a:lnTo>
                    <a:lnTo>
                      <a:pt x="1553" y="509"/>
                    </a:lnTo>
                    <a:lnTo>
                      <a:pt x="1562" y="538"/>
                    </a:lnTo>
                    <a:lnTo>
                      <a:pt x="1572" y="568"/>
                    </a:lnTo>
                    <a:lnTo>
                      <a:pt x="1581" y="599"/>
                    </a:lnTo>
                    <a:lnTo>
                      <a:pt x="1587" y="632"/>
                    </a:lnTo>
                    <a:lnTo>
                      <a:pt x="1593" y="663"/>
                    </a:lnTo>
                    <a:lnTo>
                      <a:pt x="1599" y="695"/>
                    </a:lnTo>
                    <a:lnTo>
                      <a:pt x="1602" y="728"/>
                    </a:lnTo>
                    <a:lnTo>
                      <a:pt x="1604" y="762"/>
                    </a:lnTo>
                    <a:lnTo>
                      <a:pt x="1604" y="795"/>
                    </a:lnTo>
                    <a:lnTo>
                      <a:pt x="1604" y="831"/>
                    </a:lnTo>
                    <a:lnTo>
                      <a:pt x="1601" y="868"/>
                    </a:lnTo>
                    <a:lnTo>
                      <a:pt x="1597" y="904"/>
                    </a:lnTo>
                    <a:lnTo>
                      <a:pt x="1591" y="941"/>
                    </a:lnTo>
                    <a:lnTo>
                      <a:pt x="1583" y="975"/>
                    </a:lnTo>
                    <a:lnTo>
                      <a:pt x="1576" y="1010"/>
                    </a:lnTo>
                    <a:lnTo>
                      <a:pt x="1566" y="1045"/>
                    </a:lnTo>
                    <a:lnTo>
                      <a:pt x="1553" y="1077"/>
                    </a:lnTo>
                    <a:lnTo>
                      <a:pt x="1541" y="1110"/>
                    </a:lnTo>
                    <a:lnTo>
                      <a:pt x="1526" y="1141"/>
                    </a:lnTo>
                    <a:lnTo>
                      <a:pt x="1510" y="1171"/>
                    </a:lnTo>
                    <a:lnTo>
                      <a:pt x="1493" y="1202"/>
                    </a:lnTo>
                    <a:lnTo>
                      <a:pt x="1474" y="1233"/>
                    </a:lnTo>
                    <a:lnTo>
                      <a:pt x="1455" y="1260"/>
                    </a:lnTo>
                    <a:lnTo>
                      <a:pt x="1434" y="1288"/>
                    </a:lnTo>
                    <a:lnTo>
                      <a:pt x="1412" y="1315"/>
                    </a:lnTo>
                    <a:lnTo>
                      <a:pt x="1389" y="1340"/>
                    </a:lnTo>
                    <a:lnTo>
                      <a:pt x="1364" y="1365"/>
                    </a:lnTo>
                    <a:lnTo>
                      <a:pt x="1340" y="1388"/>
                    </a:lnTo>
                    <a:lnTo>
                      <a:pt x="1315" y="1411"/>
                    </a:lnTo>
                    <a:lnTo>
                      <a:pt x="1286" y="1432"/>
                    </a:lnTo>
                    <a:lnTo>
                      <a:pt x="1259" y="1452"/>
                    </a:lnTo>
                    <a:lnTo>
                      <a:pt x="1230" y="1471"/>
                    </a:lnTo>
                    <a:lnTo>
                      <a:pt x="1199" y="1490"/>
                    </a:lnTo>
                    <a:lnTo>
                      <a:pt x="1169" y="1505"/>
                    </a:lnTo>
                    <a:lnTo>
                      <a:pt x="1138" y="1521"/>
                    </a:lnTo>
                    <a:lnTo>
                      <a:pt x="1105" y="1534"/>
                    </a:lnTo>
                    <a:lnTo>
                      <a:pt x="1073" y="1547"/>
                    </a:lnTo>
                    <a:lnTo>
                      <a:pt x="1040" y="1559"/>
                    </a:lnTo>
                    <a:lnTo>
                      <a:pt x="1006" y="1569"/>
                    </a:lnTo>
                    <a:lnTo>
                      <a:pt x="971" y="1576"/>
                    </a:lnTo>
                    <a:lnTo>
                      <a:pt x="935" y="1582"/>
                    </a:lnTo>
                    <a:lnTo>
                      <a:pt x="969" y="1578"/>
                    </a:lnTo>
                    <a:lnTo>
                      <a:pt x="1002" y="1572"/>
                    </a:lnTo>
                    <a:lnTo>
                      <a:pt x="1032" y="1567"/>
                    </a:lnTo>
                    <a:lnTo>
                      <a:pt x="1065" y="1561"/>
                    </a:lnTo>
                    <a:lnTo>
                      <a:pt x="1096" y="1549"/>
                    </a:lnTo>
                    <a:lnTo>
                      <a:pt x="1125" y="1538"/>
                    </a:lnTo>
                    <a:lnTo>
                      <a:pt x="1153" y="1524"/>
                    </a:lnTo>
                    <a:lnTo>
                      <a:pt x="1180" y="1511"/>
                    </a:lnTo>
                    <a:lnTo>
                      <a:pt x="1209" y="1496"/>
                    </a:lnTo>
                    <a:lnTo>
                      <a:pt x="1234" y="1480"/>
                    </a:lnTo>
                    <a:lnTo>
                      <a:pt x="1261" y="1463"/>
                    </a:lnTo>
                    <a:lnTo>
                      <a:pt x="1286" y="1446"/>
                    </a:lnTo>
                    <a:lnTo>
                      <a:pt x="1311" y="1427"/>
                    </a:lnTo>
                    <a:lnTo>
                      <a:pt x="1334" y="1407"/>
                    </a:lnTo>
                    <a:lnTo>
                      <a:pt x="1357" y="1386"/>
                    </a:lnTo>
                    <a:lnTo>
                      <a:pt x="1380" y="1365"/>
                    </a:lnTo>
                    <a:lnTo>
                      <a:pt x="1401" y="1342"/>
                    </a:lnTo>
                    <a:lnTo>
                      <a:pt x="1422" y="1319"/>
                    </a:lnTo>
                    <a:lnTo>
                      <a:pt x="1441" y="1296"/>
                    </a:lnTo>
                    <a:lnTo>
                      <a:pt x="1460" y="1271"/>
                    </a:lnTo>
                    <a:lnTo>
                      <a:pt x="1478" y="1246"/>
                    </a:lnTo>
                    <a:lnTo>
                      <a:pt x="1495" y="1219"/>
                    </a:lnTo>
                    <a:lnTo>
                      <a:pt x="1510" y="1192"/>
                    </a:lnTo>
                    <a:lnTo>
                      <a:pt x="1526" y="1165"/>
                    </a:lnTo>
                    <a:lnTo>
                      <a:pt x="1539" y="1137"/>
                    </a:lnTo>
                    <a:lnTo>
                      <a:pt x="1553" y="1108"/>
                    </a:lnTo>
                    <a:lnTo>
                      <a:pt x="1564" y="1079"/>
                    </a:lnTo>
                    <a:lnTo>
                      <a:pt x="1574" y="1050"/>
                    </a:lnTo>
                    <a:lnTo>
                      <a:pt x="1583" y="1020"/>
                    </a:lnTo>
                    <a:lnTo>
                      <a:pt x="1591" y="989"/>
                    </a:lnTo>
                    <a:lnTo>
                      <a:pt x="1599" y="958"/>
                    </a:lnTo>
                    <a:lnTo>
                      <a:pt x="1604" y="926"/>
                    </a:lnTo>
                    <a:lnTo>
                      <a:pt x="1608" y="893"/>
                    </a:lnTo>
                    <a:lnTo>
                      <a:pt x="1612" y="860"/>
                    </a:lnTo>
                    <a:lnTo>
                      <a:pt x="1614" y="828"/>
                    </a:lnTo>
                    <a:lnTo>
                      <a:pt x="1614" y="795"/>
                    </a:lnTo>
                    <a:close/>
                    <a:moveTo>
                      <a:pt x="582" y="19"/>
                    </a:moveTo>
                    <a:lnTo>
                      <a:pt x="549" y="29"/>
                    </a:lnTo>
                    <a:lnTo>
                      <a:pt x="518" y="41"/>
                    </a:lnTo>
                    <a:lnTo>
                      <a:pt x="489" y="52"/>
                    </a:lnTo>
                    <a:lnTo>
                      <a:pt x="459" y="66"/>
                    </a:lnTo>
                    <a:lnTo>
                      <a:pt x="430" y="81"/>
                    </a:lnTo>
                    <a:lnTo>
                      <a:pt x="403" y="96"/>
                    </a:lnTo>
                    <a:lnTo>
                      <a:pt x="374" y="112"/>
                    </a:lnTo>
                    <a:lnTo>
                      <a:pt x="347" y="131"/>
                    </a:lnTo>
                    <a:lnTo>
                      <a:pt x="322" y="148"/>
                    </a:lnTo>
                    <a:lnTo>
                      <a:pt x="298" y="169"/>
                    </a:lnTo>
                    <a:lnTo>
                      <a:pt x="273" y="188"/>
                    </a:lnTo>
                    <a:lnTo>
                      <a:pt x="250" y="211"/>
                    </a:lnTo>
                    <a:lnTo>
                      <a:pt x="227" y="233"/>
                    </a:lnTo>
                    <a:lnTo>
                      <a:pt x="205" y="258"/>
                    </a:lnTo>
                    <a:lnTo>
                      <a:pt x="184" y="281"/>
                    </a:lnTo>
                    <a:lnTo>
                      <a:pt x="163" y="305"/>
                    </a:lnTo>
                    <a:lnTo>
                      <a:pt x="146" y="332"/>
                    </a:lnTo>
                    <a:lnTo>
                      <a:pt x="127" y="359"/>
                    </a:lnTo>
                    <a:lnTo>
                      <a:pt x="109" y="386"/>
                    </a:lnTo>
                    <a:lnTo>
                      <a:pt x="94" y="413"/>
                    </a:lnTo>
                    <a:lnTo>
                      <a:pt x="81" y="442"/>
                    </a:lnTo>
                    <a:lnTo>
                      <a:pt x="67" y="473"/>
                    </a:lnTo>
                    <a:lnTo>
                      <a:pt x="54" y="501"/>
                    </a:lnTo>
                    <a:lnTo>
                      <a:pt x="42" y="532"/>
                    </a:lnTo>
                    <a:lnTo>
                      <a:pt x="33" y="563"/>
                    </a:lnTo>
                    <a:lnTo>
                      <a:pt x="23" y="595"/>
                    </a:lnTo>
                    <a:lnTo>
                      <a:pt x="17" y="628"/>
                    </a:lnTo>
                    <a:lnTo>
                      <a:pt x="10" y="661"/>
                    </a:lnTo>
                    <a:lnTo>
                      <a:pt x="6" y="693"/>
                    </a:lnTo>
                    <a:lnTo>
                      <a:pt x="2" y="726"/>
                    </a:lnTo>
                    <a:lnTo>
                      <a:pt x="0" y="760"/>
                    </a:lnTo>
                    <a:lnTo>
                      <a:pt x="0" y="795"/>
                    </a:lnTo>
                    <a:lnTo>
                      <a:pt x="0" y="831"/>
                    </a:lnTo>
                    <a:lnTo>
                      <a:pt x="2" y="868"/>
                    </a:lnTo>
                    <a:lnTo>
                      <a:pt x="6" y="902"/>
                    </a:lnTo>
                    <a:lnTo>
                      <a:pt x="12" y="937"/>
                    </a:lnTo>
                    <a:lnTo>
                      <a:pt x="19" y="972"/>
                    </a:lnTo>
                    <a:lnTo>
                      <a:pt x="27" y="1006"/>
                    </a:lnTo>
                    <a:lnTo>
                      <a:pt x="37" y="1039"/>
                    </a:lnTo>
                    <a:lnTo>
                      <a:pt x="48" y="1071"/>
                    </a:lnTo>
                    <a:lnTo>
                      <a:pt x="60" y="1104"/>
                    </a:lnTo>
                    <a:lnTo>
                      <a:pt x="73" y="1135"/>
                    </a:lnTo>
                    <a:lnTo>
                      <a:pt x="88" y="1165"/>
                    </a:lnTo>
                    <a:lnTo>
                      <a:pt x="106" y="1196"/>
                    </a:lnTo>
                    <a:lnTo>
                      <a:pt x="123" y="1225"/>
                    </a:lnTo>
                    <a:lnTo>
                      <a:pt x="142" y="1252"/>
                    </a:lnTo>
                    <a:lnTo>
                      <a:pt x="161" y="1281"/>
                    </a:lnTo>
                    <a:lnTo>
                      <a:pt x="182" y="1308"/>
                    </a:lnTo>
                    <a:lnTo>
                      <a:pt x="203" y="1332"/>
                    </a:lnTo>
                    <a:lnTo>
                      <a:pt x="227" y="1357"/>
                    </a:lnTo>
                    <a:lnTo>
                      <a:pt x="251" y="1380"/>
                    </a:lnTo>
                    <a:lnTo>
                      <a:pt x="276" y="1404"/>
                    </a:lnTo>
                    <a:lnTo>
                      <a:pt x="301" y="1425"/>
                    </a:lnTo>
                    <a:lnTo>
                      <a:pt x="328" y="1446"/>
                    </a:lnTo>
                    <a:lnTo>
                      <a:pt x="357" y="1465"/>
                    </a:lnTo>
                    <a:lnTo>
                      <a:pt x="384" y="1484"/>
                    </a:lnTo>
                    <a:lnTo>
                      <a:pt x="415" y="1501"/>
                    </a:lnTo>
                    <a:lnTo>
                      <a:pt x="443" y="1517"/>
                    </a:lnTo>
                    <a:lnTo>
                      <a:pt x="474" y="1532"/>
                    </a:lnTo>
                    <a:lnTo>
                      <a:pt x="507" y="1546"/>
                    </a:lnTo>
                    <a:lnTo>
                      <a:pt x="539" y="1557"/>
                    </a:lnTo>
                    <a:lnTo>
                      <a:pt x="572" y="1569"/>
                    </a:lnTo>
                    <a:lnTo>
                      <a:pt x="605" y="1578"/>
                    </a:lnTo>
                    <a:lnTo>
                      <a:pt x="639" y="1586"/>
                    </a:lnTo>
                    <a:lnTo>
                      <a:pt x="660" y="1586"/>
                    </a:lnTo>
                    <a:lnTo>
                      <a:pt x="683" y="1588"/>
                    </a:lnTo>
                    <a:lnTo>
                      <a:pt x="704" y="1588"/>
                    </a:lnTo>
                    <a:lnTo>
                      <a:pt x="729" y="1588"/>
                    </a:lnTo>
                    <a:lnTo>
                      <a:pt x="691" y="1584"/>
                    </a:lnTo>
                    <a:lnTo>
                      <a:pt x="654" y="1578"/>
                    </a:lnTo>
                    <a:lnTo>
                      <a:pt x="618" y="1571"/>
                    </a:lnTo>
                    <a:lnTo>
                      <a:pt x="582" y="1561"/>
                    </a:lnTo>
                    <a:lnTo>
                      <a:pt x="547" y="1549"/>
                    </a:lnTo>
                    <a:lnTo>
                      <a:pt x="512" y="1536"/>
                    </a:lnTo>
                    <a:lnTo>
                      <a:pt x="478" y="1523"/>
                    </a:lnTo>
                    <a:lnTo>
                      <a:pt x="445" y="1507"/>
                    </a:lnTo>
                    <a:lnTo>
                      <a:pt x="415" y="1490"/>
                    </a:lnTo>
                    <a:lnTo>
                      <a:pt x="384" y="1471"/>
                    </a:lnTo>
                    <a:lnTo>
                      <a:pt x="353" y="1452"/>
                    </a:lnTo>
                    <a:lnTo>
                      <a:pt x="324" y="1428"/>
                    </a:lnTo>
                    <a:lnTo>
                      <a:pt x="296" y="1407"/>
                    </a:lnTo>
                    <a:lnTo>
                      <a:pt x="269" y="1382"/>
                    </a:lnTo>
                    <a:lnTo>
                      <a:pt x="242" y="1357"/>
                    </a:lnTo>
                    <a:lnTo>
                      <a:pt x="217" y="1332"/>
                    </a:lnTo>
                    <a:lnTo>
                      <a:pt x="194" y="1306"/>
                    </a:lnTo>
                    <a:lnTo>
                      <a:pt x="171" y="1277"/>
                    </a:lnTo>
                    <a:lnTo>
                      <a:pt x="150" y="1248"/>
                    </a:lnTo>
                    <a:lnTo>
                      <a:pt x="131" y="1217"/>
                    </a:lnTo>
                    <a:lnTo>
                      <a:pt x="111" y="1187"/>
                    </a:lnTo>
                    <a:lnTo>
                      <a:pt x="94" y="1154"/>
                    </a:lnTo>
                    <a:lnTo>
                      <a:pt x="79" y="1121"/>
                    </a:lnTo>
                    <a:lnTo>
                      <a:pt x="65" y="1089"/>
                    </a:lnTo>
                    <a:lnTo>
                      <a:pt x="52" y="1054"/>
                    </a:lnTo>
                    <a:lnTo>
                      <a:pt x="40" y="1018"/>
                    </a:lnTo>
                    <a:lnTo>
                      <a:pt x="31" y="983"/>
                    </a:lnTo>
                    <a:lnTo>
                      <a:pt x="23" y="947"/>
                    </a:lnTo>
                    <a:lnTo>
                      <a:pt x="17" y="910"/>
                    </a:lnTo>
                    <a:lnTo>
                      <a:pt x="13" y="872"/>
                    </a:lnTo>
                    <a:lnTo>
                      <a:pt x="10" y="833"/>
                    </a:lnTo>
                    <a:lnTo>
                      <a:pt x="10" y="795"/>
                    </a:lnTo>
                    <a:lnTo>
                      <a:pt x="10" y="757"/>
                    </a:lnTo>
                    <a:lnTo>
                      <a:pt x="13" y="718"/>
                    </a:lnTo>
                    <a:lnTo>
                      <a:pt x="17" y="680"/>
                    </a:lnTo>
                    <a:lnTo>
                      <a:pt x="23" y="643"/>
                    </a:lnTo>
                    <a:lnTo>
                      <a:pt x="33" y="607"/>
                    </a:lnTo>
                    <a:lnTo>
                      <a:pt x="42" y="570"/>
                    </a:lnTo>
                    <a:lnTo>
                      <a:pt x="52" y="536"/>
                    </a:lnTo>
                    <a:lnTo>
                      <a:pt x="65" y="501"/>
                    </a:lnTo>
                    <a:lnTo>
                      <a:pt x="81" y="467"/>
                    </a:lnTo>
                    <a:lnTo>
                      <a:pt x="96" y="434"/>
                    </a:lnTo>
                    <a:lnTo>
                      <a:pt x="113" y="401"/>
                    </a:lnTo>
                    <a:lnTo>
                      <a:pt x="132" y="371"/>
                    </a:lnTo>
                    <a:lnTo>
                      <a:pt x="152" y="340"/>
                    </a:lnTo>
                    <a:lnTo>
                      <a:pt x="173" y="311"/>
                    </a:lnTo>
                    <a:lnTo>
                      <a:pt x="196" y="282"/>
                    </a:lnTo>
                    <a:lnTo>
                      <a:pt x="219" y="256"/>
                    </a:lnTo>
                    <a:lnTo>
                      <a:pt x="244" y="229"/>
                    </a:lnTo>
                    <a:lnTo>
                      <a:pt x="271" y="206"/>
                    </a:lnTo>
                    <a:lnTo>
                      <a:pt x="298" y="181"/>
                    </a:lnTo>
                    <a:lnTo>
                      <a:pt x="326" y="158"/>
                    </a:lnTo>
                    <a:lnTo>
                      <a:pt x="355" y="137"/>
                    </a:lnTo>
                    <a:lnTo>
                      <a:pt x="386" y="117"/>
                    </a:lnTo>
                    <a:lnTo>
                      <a:pt x="416" y="98"/>
                    </a:lnTo>
                    <a:lnTo>
                      <a:pt x="449" y="83"/>
                    </a:lnTo>
                    <a:lnTo>
                      <a:pt x="482" y="66"/>
                    </a:lnTo>
                    <a:lnTo>
                      <a:pt x="516" y="52"/>
                    </a:lnTo>
                    <a:lnTo>
                      <a:pt x="551" y="39"/>
                    </a:lnTo>
                    <a:lnTo>
                      <a:pt x="587" y="29"/>
                    </a:lnTo>
                    <a:lnTo>
                      <a:pt x="622" y="19"/>
                    </a:lnTo>
                    <a:lnTo>
                      <a:pt x="658" y="12"/>
                    </a:lnTo>
                    <a:lnTo>
                      <a:pt x="697" y="6"/>
                    </a:lnTo>
                    <a:lnTo>
                      <a:pt x="735" y="0"/>
                    </a:lnTo>
                    <a:lnTo>
                      <a:pt x="716" y="0"/>
                    </a:lnTo>
                    <a:lnTo>
                      <a:pt x="699" y="2"/>
                    </a:lnTo>
                    <a:lnTo>
                      <a:pt x="670" y="4"/>
                    </a:lnTo>
                    <a:lnTo>
                      <a:pt x="639" y="8"/>
                    </a:lnTo>
                    <a:lnTo>
                      <a:pt x="610" y="14"/>
                    </a:lnTo>
                    <a:lnTo>
                      <a:pt x="582" y="19"/>
                    </a:lnTo>
                    <a:close/>
                  </a:path>
                </a:pathLst>
              </a:custGeom>
              <a:solidFill>
                <a:srgbClr val="F2A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0" name="Freeform 596">
                <a:extLst>
                  <a:ext uri="{FF2B5EF4-FFF2-40B4-BE49-F238E27FC236}">
                    <a16:creationId xmlns:a16="http://schemas.microsoft.com/office/drawing/2014/main" id="{3AFD4B79-7BE9-450E-992B-EF51A49197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" y="1791"/>
                <a:ext cx="1606" cy="1590"/>
              </a:xfrm>
              <a:custGeom>
                <a:avLst/>
                <a:gdLst>
                  <a:gd name="T0" fmla="*/ 1595 w 1606"/>
                  <a:gd name="T1" fmla="*/ 666 h 1590"/>
                  <a:gd name="T2" fmla="*/ 1554 w 1606"/>
                  <a:gd name="T3" fmla="*/ 513 h 1590"/>
                  <a:gd name="T4" fmla="*/ 1487 w 1606"/>
                  <a:gd name="T5" fmla="*/ 375 h 1590"/>
                  <a:gd name="T6" fmla="*/ 1393 w 1606"/>
                  <a:gd name="T7" fmla="*/ 252 h 1590"/>
                  <a:gd name="T8" fmla="*/ 1280 w 1606"/>
                  <a:gd name="T9" fmla="*/ 150 h 1590"/>
                  <a:gd name="T10" fmla="*/ 1147 w 1606"/>
                  <a:gd name="T11" fmla="*/ 69 h 1590"/>
                  <a:gd name="T12" fmla="*/ 1005 w 1606"/>
                  <a:gd name="T13" fmla="*/ 29 h 1590"/>
                  <a:gd name="T14" fmla="*/ 1159 w 1606"/>
                  <a:gd name="T15" fmla="*/ 87 h 1590"/>
                  <a:gd name="T16" fmla="*/ 1293 w 1606"/>
                  <a:gd name="T17" fmla="*/ 173 h 1590"/>
                  <a:gd name="T18" fmla="*/ 1408 w 1606"/>
                  <a:gd name="T19" fmla="*/ 282 h 1590"/>
                  <a:gd name="T20" fmla="*/ 1499 w 1606"/>
                  <a:gd name="T21" fmla="*/ 415 h 1590"/>
                  <a:gd name="T22" fmla="*/ 1562 w 1606"/>
                  <a:gd name="T23" fmla="*/ 565 h 1590"/>
                  <a:gd name="T24" fmla="*/ 1593 w 1606"/>
                  <a:gd name="T25" fmla="*/ 726 h 1590"/>
                  <a:gd name="T26" fmla="*/ 1587 w 1606"/>
                  <a:gd name="T27" fmla="*/ 916 h 1590"/>
                  <a:gd name="T28" fmla="*/ 1533 w 1606"/>
                  <a:gd name="T29" fmla="*/ 1104 h 1590"/>
                  <a:gd name="T30" fmla="*/ 1437 w 1606"/>
                  <a:gd name="T31" fmla="*/ 1269 h 1590"/>
                  <a:gd name="T32" fmla="*/ 1307 w 1606"/>
                  <a:gd name="T33" fmla="*/ 1407 h 1590"/>
                  <a:gd name="T34" fmla="*/ 1147 w 1606"/>
                  <a:gd name="T35" fmla="*/ 1509 h 1590"/>
                  <a:gd name="T36" fmla="*/ 963 w 1606"/>
                  <a:gd name="T37" fmla="*/ 1571 h 1590"/>
                  <a:gd name="T38" fmla="*/ 762 w 1606"/>
                  <a:gd name="T39" fmla="*/ 1586 h 1590"/>
                  <a:gd name="T40" fmla="*/ 568 w 1606"/>
                  <a:gd name="T41" fmla="*/ 1551 h 1590"/>
                  <a:gd name="T42" fmla="*/ 391 w 1606"/>
                  <a:gd name="T43" fmla="*/ 1473 h 1590"/>
                  <a:gd name="T44" fmla="*/ 244 w 1606"/>
                  <a:gd name="T45" fmla="*/ 1356 h 1590"/>
                  <a:gd name="T46" fmla="*/ 125 w 1606"/>
                  <a:gd name="T47" fmla="*/ 1206 h 1590"/>
                  <a:gd name="T48" fmla="*/ 46 w 1606"/>
                  <a:gd name="T49" fmla="*/ 1031 h 1590"/>
                  <a:gd name="T50" fmla="*/ 11 w 1606"/>
                  <a:gd name="T51" fmla="*/ 835 h 1590"/>
                  <a:gd name="T52" fmla="*/ 27 w 1606"/>
                  <a:gd name="T53" fmla="*/ 638 h 1590"/>
                  <a:gd name="T54" fmla="*/ 86 w 1606"/>
                  <a:gd name="T55" fmla="*/ 455 h 1590"/>
                  <a:gd name="T56" fmla="*/ 188 w 1606"/>
                  <a:gd name="T57" fmla="*/ 296 h 1590"/>
                  <a:gd name="T58" fmla="*/ 322 w 1606"/>
                  <a:gd name="T59" fmla="*/ 165 h 1590"/>
                  <a:gd name="T60" fmla="*/ 485 w 1606"/>
                  <a:gd name="T61" fmla="*/ 69 h 1590"/>
                  <a:gd name="T62" fmla="*/ 672 w 1606"/>
                  <a:gd name="T63" fmla="*/ 14 h 1590"/>
                  <a:gd name="T64" fmla="*/ 743 w 1606"/>
                  <a:gd name="T65" fmla="*/ 0 h 1590"/>
                  <a:gd name="T66" fmla="*/ 622 w 1606"/>
                  <a:gd name="T67" fmla="*/ 14 h 1590"/>
                  <a:gd name="T68" fmla="*/ 457 w 1606"/>
                  <a:gd name="T69" fmla="*/ 71 h 1590"/>
                  <a:gd name="T70" fmla="*/ 311 w 1606"/>
                  <a:gd name="T71" fmla="*/ 160 h 1590"/>
                  <a:gd name="T72" fmla="*/ 188 w 1606"/>
                  <a:gd name="T73" fmla="*/ 279 h 1590"/>
                  <a:gd name="T74" fmla="*/ 92 w 1606"/>
                  <a:gd name="T75" fmla="*/ 421 h 1590"/>
                  <a:gd name="T76" fmla="*/ 29 w 1606"/>
                  <a:gd name="T77" fmla="*/ 582 h 1590"/>
                  <a:gd name="T78" fmla="*/ 2 w 1606"/>
                  <a:gd name="T79" fmla="*/ 759 h 1590"/>
                  <a:gd name="T80" fmla="*/ 13 w 1606"/>
                  <a:gd name="T81" fmla="*/ 941 h 1590"/>
                  <a:gd name="T82" fmla="*/ 65 w 1606"/>
                  <a:gd name="T83" fmla="*/ 1112 h 1590"/>
                  <a:gd name="T84" fmla="*/ 152 w 1606"/>
                  <a:gd name="T85" fmla="*/ 1263 h 1590"/>
                  <a:gd name="T86" fmla="*/ 267 w 1606"/>
                  <a:gd name="T87" fmla="*/ 1392 h 1590"/>
                  <a:gd name="T88" fmla="*/ 407 w 1606"/>
                  <a:gd name="T89" fmla="*/ 1494 h 1590"/>
                  <a:gd name="T90" fmla="*/ 568 w 1606"/>
                  <a:gd name="T91" fmla="*/ 1563 h 1590"/>
                  <a:gd name="T92" fmla="*/ 762 w 1606"/>
                  <a:gd name="T93" fmla="*/ 1590 h 1590"/>
                  <a:gd name="T94" fmla="*/ 971 w 1606"/>
                  <a:gd name="T95" fmla="*/ 1576 h 1590"/>
                  <a:gd name="T96" fmla="*/ 1132 w 1606"/>
                  <a:gd name="T97" fmla="*/ 1526 h 1590"/>
                  <a:gd name="T98" fmla="*/ 1274 w 1606"/>
                  <a:gd name="T99" fmla="*/ 1446 h 1590"/>
                  <a:gd name="T100" fmla="*/ 1395 w 1606"/>
                  <a:gd name="T101" fmla="*/ 1338 h 1590"/>
                  <a:gd name="T102" fmla="*/ 1491 w 1606"/>
                  <a:gd name="T103" fmla="*/ 1208 h 1590"/>
                  <a:gd name="T104" fmla="*/ 1560 w 1606"/>
                  <a:gd name="T105" fmla="*/ 1060 h 1590"/>
                  <a:gd name="T106" fmla="*/ 1598 w 1606"/>
                  <a:gd name="T107" fmla="*/ 899 h 159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06"/>
                  <a:gd name="T163" fmla="*/ 0 h 1590"/>
                  <a:gd name="T164" fmla="*/ 1606 w 1606"/>
                  <a:gd name="T165" fmla="*/ 1590 h 159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06" h="1590">
                    <a:moveTo>
                      <a:pt x="1606" y="795"/>
                    </a:moveTo>
                    <a:lnTo>
                      <a:pt x="1604" y="762"/>
                    </a:lnTo>
                    <a:lnTo>
                      <a:pt x="1602" y="730"/>
                    </a:lnTo>
                    <a:lnTo>
                      <a:pt x="1600" y="697"/>
                    </a:lnTo>
                    <a:lnTo>
                      <a:pt x="1595" y="666"/>
                    </a:lnTo>
                    <a:lnTo>
                      <a:pt x="1589" y="634"/>
                    </a:lnTo>
                    <a:lnTo>
                      <a:pt x="1583" y="603"/>
                    </a:lnTo>
                    <a:lnTo>
                      <a:pt x="1575" y="572"/>
                    </a:lnTo>
                    <a:lnTo>
                      <a:pt x="1566" y="542"/>
                    </a:lnTo>
                    <a:lnTo>
                      <a:pt x="1554" y="513"/>
                    </a:lnTo>
                    <a:lnTo>
                      <a:pt x="1543" y="484"/>
                    </a:lnTo>
                    <a:lnTo>
                      <a:pt x="1531" y="455"/>
                    </a:lnTo>
                    <a:lnTo>
                      <a:pt x="1518" y="428"/>
                    </a:lnTo>
                    <a:lnTo>
                      <a:pt x="1502" y="401"/>
                    </a:lnTo>
                    <a:lnTo>
                      <a:pt x="1487" y="375"/>
                    </a:lnTo>
                    <a:lnTo>
                      <a:pt x="1470" y="348"/>
                    </a:lnTo>
                    <a:lnTo>
                      <a:pt x="1453" y="323"/>
                    </a:lnTo>
                    <a:lnTo>
                      <a:pt x="1433" y="298"/>
                    </a:lnTo>
                    <a:lnTo>
                      <a:pt x="1414" y="275"/>
                    </a:lnTo>
                    <a:lnTo>
                      <a:pt x="1393" y="252"/>
                    </a:lnTo>
                    <a:lnTo>
                      <a:pt x="1372" y="229"/>
                    </a:lnTo>
                    <a:lnTo>
                      <a:pt x="1351" y="208"/>
                    </a:lnTo>
                    <a:lnTo>
                      <a:pt x="1328" y="188"/>
                    </a:lnTo>
                    <a:lnTo>
                      <a:pt x="1305" y="167"/>
                    </a:lnTo>
                    <a:lnTo>
                      <a:pt x="1280" y="150"/>
                    </a:lnTo>
                    <a:lnTo>
                      <a:pt x="1255" y="131"/>
                    </a:lnTo>
                    <a:lnTo>
                      <a:pt x="1230" y="115"/>
                    </a:lnTo>
                    <a:lnTo>
                      <a:pt x="1203" y="98"/>
                    </a:lnTo>
                    <a:lnTo>
                      <a:pt x="1176" y="85"/>
                    </a:lnTo>
                    <a:lnTo>
                      <a:pt x="1147" y="69"/>
                    </a:lnTo>
                    <a:lnTo>
                      <a:pt x="1121" y="58"/>
                    </a:lnTo>
                    <a:lnTo>
                      <a:pt x="1092" y="46"/>
                    </a:lnTo>
                    <a:lnTo>
                      <a:pt x="1061" y="35"/>
                    </a:lnTo>
                    <a:lnTo>
                      <a:pt x="1034" y="33"/>
                    </a:lnTo>
                    <a:lnTo>
                      <a:pt x="1005" y="29"/>
                    </a:lnTo>
                    <a:lnTo>
                      <a:pt x="1038" y="39"/>
                    </a:lnTo>
                    <a:lnTo>
                      <a:pt x="1069" y="48"/>
                    </a:lnTo>
                    <a:lnTo>
                      <a:pt x="1099" y="60"/>
                    </a:lnTo>
                    <a:lnTo>
                      <a:pt x="1128" y="73"/>
                    </a:lnTo>
                    <a:lnTo>
                      <a:pt x="1159" y="87"/>
                    </a:lnTo>
                    <a:lnTo>
                      <a:pt x="1186" y="102"/>
                    </a:lnTo>
                    <a:lnTo>
                      <a:pt x="1215" y="117"/>
                    </a:lnTo>
                    <a:lnTo>
                      <a:pt x="1241" y="135"/>
                    </a:lnTo>
                    <a:lnTo>
                      <a:pt x="1268" y="154"/>
                    </a:lnTo>
                    <a:lnTo>
                      <a:pt x="1293" y="173"/>
                    </a:lnTo>
                    <a:lnTo>
                      <a:pt x="1318" y="192"/>
                    </a:lnTo>
                    <a:lnTo>
                      <a:pt x="1341" y="213"/>
                    </a:lnTo>
                    <a:lnTo>
                      <a:pt x="1364" y="236"/>
                    </a:lnTo>
                    <a:lnTo>
                      <a:pt x="1387" y="259"/>
                    </a:lnTo>
                    <a:lnTo>
                      <a:pt x="1408" y="282"/>
                    </a:lnTo>
                    <a:lnTo>
                      <a:pt x="1428" y="307"/>
                    </a:lnTo>
                    <a:lnTo>
                      <a:pt x="1447" y="334"/>
                    </a:lnTo>
                    <a:lnTo>
                      <a:pt x="1466" y="359"/>
                    </a:lnTo>
                    <a:lnTo>
                      <a:pt x="1483" y="386"/>
                    </a:lnTo>
                    <a:lnTo>
                      <a:pt x="1499" y="415"/>
                    </a:lnTo>
                    <a:lnTo>
                      <a:pt x="1514" y="444"/>
                    </a:lnTo>
                    <a:lnTo>
                      <a:pt x="1527" y="473"/>
                    </a:lnTo>
                    <a:lnTo>
                      <a:pt x="1539" y="503"/>
                    </a:lnTo>
                    <a:lnTo>
                      <a:pt x="1550" y="532"/>
                    </a:lnTo>
                    <a:lnTo>
                      <a:pt x="1562" y="565"/>
                    </a:lnTo>
                    <a:lnTo>
                      <a:pt x="1570" y="595"/>
                    </a:lnTo>
                    <a:lnTo>
                      <a:pt x="1577" y="628"/>
                    </a:lnTo>
                    <a:lnTo>
                      <a:pt x="1583" y="661"/>
                    </a:lnTo>
                    <a:lnTo>
                      <a:pt x="1589" y="693"/>
                    </a:lnTo>
                    <a:lnTo>
                      <a:pt x="1593" y="726"/>
                    </a:lnTo>
                    <a:lnTo>
                      <a:pt x="1595" y="760"/>
                    </a:lnTo>
                    <a:lnTo>
                      <a:pt x="1595" y="795"/>
                    </a:lnTo>
                    <a:lnTo>
                      <a:pt x="1595" y="835"/>
                    </a:lnTo>
                    <a:lnTo>
                      <a:pt x="1591" y="876"/>
                    </a:lnTo>
                    <a:lnTo>
                      <a:pt x="1587" y="916"/>
                    </a:lnTo>
                    <a:lnTo>
                      <a:pt x="1579" y="954"/>
                    </a:lnTo>
                    <a:lnTo>
                      <a:pt x="1570" y="993"/>
                    </a:lnTo>
                    <a:lnTo>
                      <a:pt x="1560" y="1031"/>
                    </a:lnTo>
                    <a:lnTo>
                      <a:pt x="1547" y="1068"/>
                    </a:lnTo>
                    <a:lnTo>
                      <a:pt x="1533" y="1104"/>
                    </a:lnTo>
                    <a:lnTo>
                      <a:pt x="1518" y="1139"/>
                    </a:lnTo>
                    <a:lnTo>
                      <a:pt x="1501" y="1173"/>
                    </a:lnTo>
                    <a:lnTo>
                      <a:pt x="1481" y="1206"/>
                    </a:lnTo>
                    <a:lnTo>
                      <a:pt x="1460" y="1238"/>
                    </a:lnTo>
                    <a:lnTo>
                      <a:pt x="1437" y="1269"/>
                    </a:lnTo>
                    <a:lnTo>
                      <a:pt x="1414" y="1300"/>
                    </a:lnTo>
                    <a:lnTo>
                      <a:pt x="1389" y="1329"/>
                    </a:lnTo>
                    <a:lnTo>
                      <a:pt x="1362" y="1356"/>
                    </a:lnTo>
                    <a:lnTo>
                      <a:pt x="1336" y="1382"/>
                    </a:lnTo>
                    <a:lnTo>
                      <a:pt x="1307" y="1407"/>
                    </a:lnTo>
                    <a:lnTo>
                      <a:pt x="1278" y="1430"/>
                    </a:lnTo>
                    <a:lnTo>
                      <a:pt x="1245" y="1452"/>
                    </a:lnTo>
                    <a:lnTo>
                      <a:pt x="1215" y="1473"/>
                    </a:lnTo>
                    <a:lnTo>
                      <a:pt x="1180" y="1492"/>
                    </a:lnTo>
                    <a:lnTo>
                      <a:pt x="1147" y="1509"/>
                    </a:lnTo>
                    <a:lnTo>
                      <a:pt x="1111" y="1524"/>
                    </a:lnTo>
                    <a:lnTo>
                      <a:pt x="1075" y="1540"/>
                    </a:lnTo>
                    <a:lnTo>
                      <a:pt x="1038" y="1551"/>
                    </a:lnTo>
                    <a:lnTo>
                      <a:pt x="1002" y="1563"/>
                    </a:lnTo>
                    <a:lnTo>
                      <a:pt x="963" y="1571"/>
                    </a:lnTo>
                    <a:lnTo>
                      <a:pt x="923" y="1578"/>
                    </a:lnTo>
                    <a:lnTo>
                      <a:pt x="885" y="1584"/>
                    </a:lnTo>
                    <a:lnTo>
                      <a:pt x="844" y="1586"/>
                    </a:lnTo>
                    <a:lnTo>
                      <a:pt x="804" y="1588"/>
                    </a:lnTo>
                    <a:lnTo>
                      <a:pt x="762" y="1586"/>
                    </a:lnTo>
                    <a:lnTo>
                      <a:pt x="721" y="1584"/>
                    </a:lnTo>
                    <a:lnTo>
                      <a:pt x="683" y="1578"/>
                    </a:lnTo>
                    <a:lnTo>
                      <a:pt x="643" y="1571"/>
                    </a:lnTo>
                    <a:lnTo>
                      <a:pt x="604" y="1563"/>
                    </a:lnTo>
                    <a:lnTo>
                      <a:pt x="568" y="1551"/>
                    </a:lnTo>
                    <a:lnTo>
                      <a:pt x="531" y="1540"/>
                    </a:lnTo>
                    <a:lnTo>
                      <a:pt x="495" y="1524"/>
                    </a:lnTo>
                    <a:lnTo>
                      <a:pt x="459" y="1509"/>
                    </a:lnTo>
                    <a:lnTo>
                      <a:pt x="426" y="1492"/>
                    </a:lnTo>
                    <a:lnTo>
                      <a:pt x="391" y="1473"/>
                    </a:lnTo>
                    <a:lnTo>
                      <a:pt x="361" y="1452"/>
                    </a:lnTo>
                    <a:lnTo>
                      <a:pt x="328" y="1430"/>
                    </a:lnTo>
                    <a:lnTo>
                      <a:pt x="299" y="1407"/>
                    </a:lnTo>
                    <a:lnTo>
                      <a:pt x="270" y="1382"/>
                    </a:lnTo>
                    <a:lnTo>
                      <a:pt x="244" y="1356"/>
                    </a:lnTo>
                    <a:lnTo>
                      <a:pt x="217" y="1329"/>
                    </a:lnTo>
                    <a:lnTo>
                      <a:pt x="192" y="1300"/>
                    </a:lnTo>
                    <a:lnTo>
                      <a:pt x="169" y="1269"/>
                    </a:lnTo>
                    <a:lnTo>
                      <a:pt x="146" y="1238"/>
                    </a:lnTo>
                    <a:lnTo>
                      <a:pt x="125" y="1206"/>
                    </a:lnTo>
                    <a:lnTo>
                      <a:pt x="105" y="1173"/>
                    </a:lnTo>
                    <a:lnTo>
                      <a:pt x="88" y="1139"/>
                    </a:lnTo>
                    <a:lnTo>
                      <a:pt x="73" y="1104"/>
                    </a:lnTo>
                    <a:lnTo>
                      <a:pt x="59" y="1068"/>
                    </a:lnTo>
                    <a:lnTo>
                      <a:pt x="46" y="1031"/>
                    </a:lnTo>
                    <a:lnTo>
                      <a:pt x="36" y="993"/>
                    </a:lnTo>
                    <a:lnTo>
                      <a:pt x="27" y="954"/>
                    </a:lnTo>
                    <a:lnTo>
                      <a:pt x="19" y="916"/>
                    </a:lnTo>
                    <a:lnTo>
                      <a:pt x="15" y="876"/>
                    </a:lnTo>
                    <a:lnTo>
                      <a:pt x="11" y="835"/>
                    </a:lnTo>
                    <a:lnTo>
                      <a:pt x="11" y="795"/>
                    </a:lnTo>
                    <a:lnTo>
                      <a:pt x="11" y="755"/>
                    </a:lnTo>
                    <a:lnTo>
                      <a:pt x="15" y="714"/>
                    </a:lnTo>
                    <a:lnTo>
                      <a:pt x="19" y="676"/>
                    </a:lnTo>
                    <a:lnTo>
                      <a:pt x="27" y="638"/>
                    </a:lnTo>
                    <a:lnTo>
                      <a:pt x="34" y="599"/>
                    </a:lnTo>
                    <a:lnTo>
                      <a:pt x="46" y="561"/>
                    </a:lnTo>
                    <a:lnTo>
                      <a:pt x="57" y="524"/>
                    </a:lnTo>
                    <a:lnTo>
                      <a:pt x="71" y="490"/>
                    </a:lnTo>
                    <a:lnTo>
                      <a:pt x="86" y="455"/>
                    </a:lnTo>
                    <a:lnTo>
                      <a:pt x="104" y="421"/>
                    </a:lnTo>
                    <a:lnTo>
                      <a:pt x="123" y="388"/>
                    </a:lnTo>
                    <a:lnTo>
                      <a:pt x="144" y="355"/>
                    </a:lnTo>
                    <a:lnTo>
                      <a:pt x="165" y="325"/>
                    </a:lnTo>
                    <a:lnTo>
                      <a:pt x="188" y="296"/>
                    </a:lnTo>
                    <a:lnTo>
                      <a:pt x="213" y="267"/>
                    </a:lnTo>
                    <a:lnTo>
                      <a:pt x="238" y="238"/>
                    </a:lnTo>
                    <a:lnTo>
                      <a:pt x="265" y="213"/>
                    </a:lnTo>
                    <a:lnTo>
                      <a:pt x="294" y="188"/>
                    </a:lnTo>
                    <a:lnTo>
                      <a:pt x="322" y="165"/>
                    </a:lnTo>
                    <a:lnTo>
                      <a:pt x="353" y="142"/>
                    </a:lnTo>
                    <a:lnTo>
                      <a:pt x="386" y="121"/>
                    </a:lnTo>
                    <a:lnTo>
                      <a:pt x="418" y="102"/>
                    </a:lnTo>
                    <a:lnTo>
                      <a:pt x="451" y="85"/>
                    </a:lnTo>
                    <a:lnTo>
                      <a:pt x="485" y="69"/>
                    </a:lnTo>
                    <a:lnTo>
                      <a:pt x="522" y="54"/>
                    </a:lnTo>
                    <a:lnTo>
                      <a:pt x="558" y="41"/>
                    </a:lnTo>
                    <a:lnTo>
                      <a:pt x="595" y="31"/>
                    </a:lnTo>
                    <a:lnTo>
                      <a:pt x="631" y="21"/>
                    </a:lnTo>
                    <a:lnTo>
                      <a:pt x="672" y="14"/>
                    </a:lnTo>
                    <a:lnTo>
                      <a:pt x="710" y="8"/>
                    </a:lnTo>
                    <a:lnTo>
                      <a:pt x="750" y="4"/>
                    </a:lnTo>
                    <a:lnTo>
                      <a:pt x="789" y="2"/>
                    </a:lnTo>
                    <a:lnTo>
                      <a:pt x="766" y="2"/>
                    </a:lnTo>
                    <a:lnTo>
                      <a:pt x="743" y="0"/>
                    </a:lnTo>
                    <a:lnTo>
                      <a:pt x="718" y="0"/>
                    </a:lnTo>
                    <a:lnTo>
                      <a:pt x="695" y="2"/>
                    </a:lnTo>
                    <a:lnTo>
                      <a:pt x="675" y="4"/>
                    </a:lnTo>
                    <a:lnTo>
                      <a:pt x="656" y="6"/>
                    </a:lnTo>
                    <a:lnTo>
                      <a:pt x="622" y="14"/>
                    </a:lnTo>
                    <a:lnTo>
                      <a:pt x="587" y="21"/>
                    </a:lnTo>
                    <a:lnTo>
                      <a:pt x="554" y="31"/>
                    </a:lnTo>
                    <a:lnTo>
                      <a:pt x="522" y="43"/>
                    </a:lnTo>
                    <a:lnTo>
                      <a:pt x="489" y="56"/>
                    </a:lnTo>
                    <a:lnTo>
                      <a:pt x="457" y="71"/>
                    </a:lnTo>
                    <a:lnTo>
                      <a:pt x="426" y="87"/>
                    </a:lnTo>
                    <a:lnTo>
                      <a:pt x="397" y="102"/>
                    </a:lnTo>
                    <a:lnTo>
                      <a:pt x="366" y="121"/>
                    </a:lnTo>
                    <a:lnTo>
                      <a:pt x="340" y="140"/>
                    </a:lnTo>
                    <a:lnTo>
                      <a:pt x="311" y="160"/>
                    </a:lnTo>
                    <a:lnTo>
                      <a:pt x="284" y="183"/>
                    </a:lnTo>
                    <a:lnTo>
                      <a:pt x="259" y="204"/>
                    </a:lnTo>
                    <a:lnTo>
                      <a:pt x="234" y="229"/>
                    </a:lnTo>
                    <a:lnTo>
                      <a:pt x="211" y="254"/>
                    </a:lnTo>
                    <a:lnTo>
                      <a:pt x="188" y="279"/>
                    </a:lnTo>
                    <a:lnTo>
                      <a:pt x="167" y="305"/>
                    </a:lnTo>
                    <a:lnTo>
                      <a:pt x="146" y="332"/>
                    </a:lnTo>
                    <a:lnTo>
                      <a:pt x="127" y="361"/>
                    </a:lnTo>
                    <a:lnTo>
                      <a:pt x="109" y="390"/>
                    </a:lnTo>
                    <a:lnTo>
                      <a:pt x="92" y="421"/>
                    </a:lnTo>
                    <a:lnTo>
                      <a:pt x="77" y="451"/>
                    </a:lnTo>
                    <a:lnTo>
                      <a:pt x="63" y="484"/>
                    </a:lnTo>
                    <a:lnTo>
                      <a:pt x="50" y="515"/>
                    </a:lnTo>
                    <a:lnTo>
                      <a:pt x="38" y="549"/>
                    </a:lnTo>
                    <a:lnTo>
                      <a:pt x="29" y="582"/>
                    </a:lnTo>
                    <a:lnTo>
                      <a:pt x="21" y="616"/>
                    </a:lnTo>
                    <a:lnTo>
                      <a:pt x="13" y="651"/>
                    </a:lnTo>
                    <a:lnTo>
                      <a:pt x="8" y="686"/>
                    </a:lnTo>
                    <a:lnTo>
                      <a:pt x="4" y="722"/>
                    </a:lnTo>
                    <a:lnTo>
                      <a:pt x="2" y="759"/>
                    </a:lnTo>
                    <a:lnTo>
                      <a:pt x="0" y="795"/>
                    </a:lnTo>
                    <a:lnTo>
                      <a:pt x="2" y="831"/>
                    </a:lnTo>
                    <a:lnTo>
                      <a:pt x="4" y="870"/>
                    </a:lnTo>
                    <a:lnTo>
                      <a:pt x="8" y="904"/>
                    </a:lnTo>
                    <a:lnTo>
                      <a:pt x="13" y="941"/>
                    </a:lnTo>
                    <a:lnTo>
                      <a:pt x="21" y="975"/>
                    </a:lnTo>
                    <a:lnTo>
                      <a:pt x="31" y="1012"/>
                    </a:lnTo>
                    <a:lnTo>
                      <a:pt x="40" y="1045"/>
                    </a:lnTo>
                    <a:lnTo>
                      <a:pt x="52" y="1079"/>
                    </a:lnTo>
                    <a:lnTo>
                      <a:pt x="65" y="1112"/>
                    </a:lnTo>
                    <a:lnTo>
                      <a:pt x="79" y="1142"/>
                    </a:lnTo>
                    <a:lnTo>
                      <a:pt x="96" y="1175"/>
                    </a:lnTo>
                    <a:lnTo>
                      <a:pt x="113" y="1204"/>
                    </a:lnTo>
                    <a:lnTo>
                      <a:pt x="130" y="1235"/>
                    </a:lnTo>
                    <a:lnTo>
                      <a:pt x="152" y="1263"/>
                    </a:lnTo>
                    <a:lnTo>
                      <a:pt x="171" y="1290"/>
                    </a:lnTo>
                    <a:lnTo>
                      <a:pt x="194" y="1317"/>
                    </a:lnTo>
                    <a:lnTo>
                      <a:pt x="217" y="1344"/>
                    </a:lnTo>
                    <a:lnTo>
                      <a:pt x="242" y="1369"/>
                    </a:lnTo>
                    <a:lnTo>
                      <a:pt x="267" y="1392"/>
                    </a:lnTo>
                    <a:lnTo>
                      <a:pt x="292" y="1415"/>
                    </a:lnTo>
                    <a:lnTo>
                      <a:pt x="320" y="1436"/>
                    </a:lnTo>
                    <a:lnTo>
                      <a:pt x="347" y="1455"/>
                    </a:lnTo>
                    <a:lnTo>
                      <a:pt x="378" y="1475"/>
                    </a:lnTo>
                    <a:lnTo>
                      <a:pt x="407" y="1494"/>
                    </a:lnTo>
                    <a:lnTo>
                      <a:pt x="437" y="1509"/>
                    </a:lnTo>
                    <a:lnTo>
                      <a:pt x="470" y="1524"/>
                    </a:lnTo>
                    <a:lnTo>
                      <a:pt x="501" y="1540"/>
                    </a:lnTo>
                    <a:lnTo>
                      <a:pt x="535" y="1551"/>
                    </a:lnTo>
                    <a:lnTo>
                      <a:pt x="568" y="1563"/>
                    </a:lnTo>
                    <a:lnTo>
                      <a:pt x="602" y="1572"/>
                    </a:lnTo>
                    <a:lnTo>
                      <a:pt x="637" y="1580"/>
                    </a:lnTo>
                    <a:lnTo>
                      <a:pt x="673" y="1588"/>
                    </a:lnTo>
                    <a:lnTo>
                      <a:pt x="716" y="1588"/>
                    </a:lnTo>
                    <a:lnTo>
                      <a:pt x="762" y="1590"/>
                    </a:lnTo>
                    <a:lnTo>
                      <a:pt x="808" y="1590"/>
                    </a:lnTo>
                    <a:lnTo>
                      <a:pt x="852" y="1588"/>
                    </a:lnTo>
                    <a:lnTo>
                      <a:pt x="892" y="1586"/>
                    </a:lnTo>
                    <a:lnTo>
                      <a:pt x="933" y="1582"/>
                    </a:lnTo>
                    <a:lnTo>
                      <a:pt x="971" y="1576"/>
                    </a:lnTo>
                    <a:lnTo>
                      <a:pt x="1009" y="1571"/>
                    </a:lnTo>
                    <a:lnTo>
                      <a:pt x="1040" y="1563"/>
                    </a:lnTo>
                    <a:lnTo>
                      <a:pt x="1073" y="1551"/>
                    </a:lnTo>
                    <a:lnTo>
                      <a:pt x="1103" y="1540"/>
                    </a:lnTo>
                    <a:lnTo>
                      <a:pt x="1132" y="1526"/>
                    </a:lnTo>
                    <a:lnTo>
                      <a:pt x="1163" y="1513"/>
                    </a:lnTo>
                    <a:lnTo>
                      <a:pt x="1192" y="1498"/>
                    </a:lnTo>
                    <a:lnTo>
                      <a:pt x="1218" y="1482"/>
                    </a:lnTo>
                    <a:lnTo>
                      <a:pt x="1247" y="1463"/>
                    </a:lnTo>
                    <a:lnTo>
                      <a:pt x="1274" y="1446"/>
                    </a:lnTo>
                    <a:lnTo>
                      <a:pt x="1299" y="1427"/>
                    </a:lnTo>
                    <a:lnTo>
                      <a:pt x="1324" y="1405"/>
                    </a:lnTo>
                    <a:lnTo>
                      <a:pt x="1349" y="1384"/>
                    </a:lnTo>
                    <a:lnTo>
                      <a:pt x="1372" y="1361"/>
                    </a:lnTo>
                    <a:lnTo>
                      <a:pt x="1395" y="1338"/>
                    </a:lnTo>
                    <a:lnTo>
                      <a:pt x="1416" y="1313"/>
                    </a:lnTo>
                    <a:lnTo>
                      <a:pt x="1435" y="1288"/>
                    </a:lnTo>
                    <a:lnTo>
                      <a:pt x="1454" y="1263"/>
                    </a:lnTo>
                    <a:lnTo>
                      <a:pt x="1474" y="1237"/>
                    </a:lnTo>
                    <a:lnTo>
                      <a:pt x="1491" y="1208"/>
                    </a:lnTo>
                    <a:lnTo>
                      <a:pt x="1508" y="1181"/>
                    </a:lnTo>
                    <a:lnTo>
                      <a:pt x="1522" y="1152"/>
                    </a:lnTo>
                    <a:lnTo>
                      <a:pt x="1537" y="1121"/>
                    </a:lnTo>
                    <a:lnTo>
                      <a:pt x="1549" y="1091"/>
                    </a:lnTo>
                    <a:lnTo>
                      <a:pt x="1560" y="1060"/>
                    </a:lnTo>
                    <a:lnTo>
                      <a:pt x="1572" y="1029"/>
                    </a:lnTo>
                    <a:lnTo>
                      <a:pt x="1579" y="997"/>
                    </a:lnTo>
                    <a:lnTo>
                      <a:pt x="1587" y="964"/>
                    </a:lnTo>
                    <a:lnTo>
                      <a:pt x="1595" y="931"/>
                    </a:lnTo>
                    <a:lnTo>
                      <a:pt x="1598" y="899"/>
                    </a:lnTo>
                    <a:lnTo>
                      <a:pt x="1602" y="864"/>
                    </a:lnTo>
                    <a:lnTo>
                      <a:pt x="1604" y="830"/>
                    </a:lnTo>
                    <a:lnTo>
                      <a:pt x="1606" y="795"/>
                    </a:lnTo>
                    <a:close/>
                  </a:path>
                </a:pathLst>
              </a:custGeom>
              <a:solidFill>
                <a:srgbClr val="F2A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1" name="Freeform 597">
                <a:extLst>
                  <a:ext uri="{FF2B5EF4-FFF2-40B4-BE49-F238E27FC236}">
                    <a16:creationId xmlns:a16="http://schemas.microsoft.com/office/drawing/2014/main" id="{277776D0-0C91-451C-8A3F-B21432964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" y="1791"/>
                <a:ext cx="1594" cy="1590"/>
              </a:xfrm>
              <a:custGeom>
                <a:avLst/>
                <a:gdLst>
                  <a:gd name="T0" fmla="*/ 1583 w 1594"/>
                  <a:gd name="T1" fmla="*/ 663 h 1590"/>
                  <a:gd name="T2" fmla="*/ 1543 w 1594"/>
                  <a:gd name="T3" fmla="*/ 509 h 1590"/>
                  <a:gd name="T4" fmla="*/ 1472 w 1594"/>
                  <a:gd name="T5" fmla="*/ 369 h 1590"/>
                  <a:gd name="T6" fmla="*/ 1376 w 1594"/>
                  <a:gd name="T7" fmla="*/ 246 h 1590"/>
                  <a:gd name="T8" fmla="*/ 1257 w 1594"/>
                  <a:gd name="T9" fmla="*/ 144 h 1590"/>
                  <a:gd name="T10" fmla="*/ 1120 w 1594"/>
                  <a:gd name="T11" fmla="*/ 66 h 1590"/>
                  <a:gd name="T12" fmla="*/ 988 w 1594"/>
                  <a:gd name="T13" fmla="*/ 27 h 1590"/>
                  <a:gd name="T14" fmla="*/ 1042 w 1594"/>
                  <a:gd name="T15" fmla="*/ 46 h 1590"/>
                  <a:gd name="T16" fmla="*/ 1197 w 1594"/>
                  <a:gd name="T17" fmla="*/ 117 h 1590"/>
                  <a:gd name="T18" fmla="*/ 1331 w 1594"/>
                  <a:gd name="T19" fmla="*/ 217 h 1590"/>
                  <a:gd name="T20" fmla="*/ 1441 w 1594"/>
                  <a:gd name="T21" fmla="*/ 342 h 1590"/>
                  <a:gd name="T22" fmla="*/ 1523 w 1594"/>
                  <a:gd name="T23" fmla="*/ 490 h 1590"/>
                  <a:gd name="T24" fmla="*/ 1571 w 1594"/>
                  <a:gd name="T25" fmla="*/ 655 h 1590"/>
                  <a:gd name="T26" fmla="*/ 1583 w 1594"/>
                  <a:gd name="T27" fmla="*/ 835 h 1590"/>
                  <a:gd name="T28" fmla="*/ 1548 w 1594"/>
                  <a:gd name="T29" fmla="*/ 1029 h 1590"/>
                  <a:gd name="T30" fmla="*/ 1470 w 1594"/>
                  <a:gd name="T31" fmla="*/ 1204 h 1590"/>
                  <a:gd name="T32" fmla="*/ 1354 w 1594"/>
                  <a:gd name="T33" fmla="*/ 1352 h 1590"/>
                  <a:gd name="T34" fmla="*/ 1205 w 1594"/>
                  <a:gd name="T35" fmla="*/ 1469 h 1590"/>
                  <a:gd name="T36" fmla="*/ 1030 w 1594"/>
                  <a:gd name="T37" fmla="*/ 1547 h 1590"/>
                  <a:gd name="T38" fmla="*/ 838 w 1594"/>
                  <a:gd name="T39" fmla="*/ 1582 h 1590"/>
                  <a:gd name="T40" fmla="*/ 639 w 1594"/>
                  <a:gd name="T41" fmla="*/ 1567 h 1590"/>
                  <a:gd name="T42" fmla="*/ 456 w 1594"/>
                  <a:gd name="T43" fmla="*/ 1505 h 1590"/>
                  <a:gd name="T44" fmla="*/ 297 w 1594"/>
                  <a:gd name="T45" fmla="*/ 1402 h 1590"/>
                  <a:gd name="T46" fmla="*/ 167 w 1594"/>
                  <a:gd name="T47" fmla="*/ 1265 h 1590"/>
                  <a:gd name="T48" fmla="*/ 71 w 1594"/>
                  <a:gd name="T49" fmla="*/ 1102 h 1590"/>
                  <a:gd name="T50" fmla="*/ 19 w 1594"/>
                  <a:gd name="T51" fmla="*/ 914 h 1590"/>
                  <a:gd name="T52" fmla="*/ 13 w 1594"/>
                  <a:gd name="T53" fmla="*/ 714 h 1590"/>
                  <a:gd name="T54" fmla="*/ 57 w 1594"/>
                  <a:gd name="T55" fmla="*/ 524 h 1590"/>
                  <a:gd name="T56" fmla="*/ 144 w 1594"/>
                  <a:gd name="T57" fmla="*/ 355 h 1590"/>
                  <a:gd name="T58" fmla="*/ 268 w 1594"/>
                  <a:gd name="T59" fmla="*/ 211 h 1590"/>
                  <a:gd name="T60" fmla="*/ 422 w 1594"/>
                  <a:gd name="T61" fmla="*/ 102 h 1590"/>
                  <a:gd name="T62" fmla="*/ 600 w 1594"/>
                  <a:gd name="T63" fmla="*/ 33 h 1590"/>
                  <a:gd name="T64" fmla="*/ 798 w 1594"/>
                  <a:gd name="T65" fmla="*/ 8 h 1590"/>
                  <a:gd name="T66" fmla="*/ 827 w 1594"/>
                  <a:gd name="T67" fmla="*/ 6 h 1590"/>
                  <a:gd name="T68" fmla="*/ 648 w 1594"/>
                  <a:gd name="T69" fmla="*/ 12 h 1590"/>
                  <a:gd name="T70" fmla="*/ 472 w 1594"/>
                  <a:gd name="T71" fmla="*/ 66 h 1590"/>
                  <a:gd name="T72" fmla="*/ 316 w 1594"/>
                  <a:gd name="T73" fmla="*/ 158 h 1590"/>
                  <a:gd name="T74" fmla="*/ 186 w 1594"/>
                  <a:gd name="T75" fmla="*/ 282 h 1590"/>
                  <a:gd name="T76" fmla="*/ 86 w 1594"/>
                  <a:gd name="T77" fmla="*/ 434 h 1590"/>
                  <a:gd name="T78" fmla="*/ 23 w 1594"/>
                  <a:gd name="T79" fmla="*/ 607 h 1590"/>
                  <a:gd name="T80" fmla="*/ 0 w 1594"/>
                  <a:gd name="T81" fmla="*/ 795 h 1590"/>
                  <a:gd name="T82" fmla="*/ 21 w 1594"/>
                  <a:gd name="T83" fmla="*/ 983 h 1590"/>
                  <a:gd name="T84" fmla="*/ 84 w 1594"/>
                  <a:gd name="T85" fmla="*/ 1154 h 1590"/>
                  <a:gd name="T86" fmla="*/ 184 w 1594"/>
                  <a:gd name="T87" fmla="*/ 1306 h 1590"/>
                  <a:gd name="T88" fmla="*/ 314 w 1594"/>
                  <a:gd name="T89" fmla="*/ 1428 h 1590"/>
                  <a:gd name="T90" fmla="*/ 468 w 1594"/>
                  <a:gd name="T91" fmla="*/ 1523 h 1590"/>
                  <a:gd name="T92" fmla="*/ 644 w 1594"/>
                  <a:gd name="T93" fmla="*/ 1578 h 1590"/>
                  <a:gd name="T94" fmla="*/ 815 w 1594"/>
                  <a:gd name="T95" fmla="*/ 1590 h 1590"/>
                  <a:gd name="T96" fmla="*/ 925 w 1594"/>
                  <a:gd name="T97" fmla="*/ 1582 h 1590"/>
                  <a:gd name="T98" fmla="*/ 1095 w 1594"/>
                  <a:gd name="T99" fmla="*/ 1534 h 1590"/>
                  <a:gd name="T100" fmla="*/ 1249 w 1594"/>
                  <a:gd name="T101" fmla="*/ 1452 h 1590"/>
                  <a:gd name="T102" fmla="*/ 1379 w 1594"/>
                  <a:gd name="T103" fmla="*/ 1340 h 1590"/>
                  <a:gd name="T104" fmla="*/ 1483 w 1594"/>
                  <a:gd name="T105" fmla="*/ 1202 h 1590"/>
                  <a:gd name="T106" fmla="*/ 1556 w 1594"/>
                  <a:gd name="T107" fmla="*/ 1045 h 1590"/>
                  <a:gd name="T108" fmla="*/ 1591 w 1594"/>
                  <a:gd name="T109" fmla="*/ 868 h 159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594"/>
                  <a:gd name="T166" fmla="*/ 0 h 1590"/>
                  <a:gd name="T167" fmla="*/ 1594 w 1594"/>
                  <a:gd name="T168" fmla="*/ 1590 h 159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594" h="1590">
                    <a:moveTo>
                      <a:pt x="1594" y="795"/>
                    </a:moveTo>
                    <a:lnTo>
                      <a:pt x="1594" y="762"/>
                    </a:lnTo>
                    <a:lnTo>
                      <a:pt x="1592" y="728"/>
                    </a:lnTo>
                    <a:lnTo>
                      <a:pt x="1589" y="695"/>
                    </a:lnTo>
                    <a:lnTo>
                      <a:pt x="1583" y="663"/>
                    </a:lnTo>
                    <a:lnTo>
                      <a:pt x="1577" y="632"/>
                    </a:lnTo>
                    <a:lnTo>
                      <a:pt x="1571" y="599"/>
                    </a:lnTo>
                    <a:lnTo>
                      <a:pt x="1562" y="568"/>
                    </a:lnTo>
                    <a:lnTo>
                      <a:pt x="1552" y="538"/>
                    </a:lnTo>
                    <a:lnTo>
                      <a:pt x="1543" y="509"/>
                    </a:lnTo>
                    <a:lnTo>
                      <a:pt x="1529" y="480"/>
                    </a:lnTo>
                    <a:lnTo>
                      <a:pt x="1516" y="451"/>
                    </a:lnTo>
                    <a:lnTo>
                      <a:pt x="1502" y="423"/>
                    </a:lnTo>
                    <a:lnTo>
                      <a:pt x="1487" y="396"/>
                    </a:lnTo>
                    <a:lnTo>
                      <a:pt x="1472" y="369"/>
                    </a:lnTo>
                    <a:lnTo>
                      <a:pt x="1454" y="342"/>
                    </a:lnTo>
                    <a:lnTo>
                      <a:pt x="1435" y="317"/>
                    </a:lnTo>
                    <a:lnTo>
                      <a:pt x="1416" y="292"/>
                    </a:lnTo>
                    <a:lnTo>
                      <a:pt x="1397" y="269"/>
                    </a:lnTo>
                    <a:lnTo>
                      <a:pt x="1376" y="246"/>
                    </a:lnTo>
                    <a:lnTo>
                      <a:pt x="1353" y="223"/>
                    </a:lnTo>
                    <a:lnTo>
                      <a:pt x="1330" y="202"/>
                    </a:lnTo>
                    <a:lnTo>
                      <a:pt x="1306" y="181"/>
                    </a:lnTo>
                    <a:lnTo>
                      <a:pt x="1282" y="162"/>
                    </a:lnTo>
                    <a:lnTo>
                      <a:pt x="1257" y="144"/>
                    </a:lnTo>
                    <a:lnTo>
                      <a:pt x="1232" y="127"/>
                    </a:lnTo>
                    <a:lnTo>
                      <a:pt x="1205" y="110"/>
                    </a:lnTo>
                    <a:lnTo>
                      <a:pt x="1178" y="94"/>
                    </a:lnTo>
                    <a:lnTo>
                      <a:pt x="1149" y="79"/>
                    </a:lnTo>
                    <a:lnTo>
                      <a:pt x="1120" y="66"/>
                    </a:lnTo>
                    <a:lnTo>
                      <a:pt x="1092" y="54"/>
                    </a:lnTo>
                    <a:lnTo>
                      <a:pt x="1063" y="43"/>
                    </a:lnTo>
                    <a:lnTo>
                      <a:pt x="1032" y="33"/>
                    </a:lnTo>
                    <a:lnTo>
                      <a:pt x="1011" y="31"/>
                    </a:lnTo>
                    <a:lnTo>
                      <a:pt x="988" y="27"/>
                    </a:lnTo>
                    <a:lnTo>
                      <a:pt x="965" y="25"/>
                    </a:lnTo>
                    <a:lnTo>
                      <a:pt x="942" y="21"/>
                    </a:lnTo>
                    <a:lnTo>
                      <a:pt x="976" y="29"/>
                    </a:lnTo>
                    <a:lnTo>
                      <a:pt x="1009" y="37"/>
                    </a:lnTo>
                    <a:lnTo>
                      <a:pt x="1042" y="46"/>
                    </a:lnTo>
                    <a:lnTo>
                      <a:pt x="1074" y="58"/>
                    </a:lnTo>
                    <a:lnTo>
                      <a:pt x="1107" y="71"/>
                    </a:lnTo>
                    <a:lnTo>
                      <a:pt x="1138" y="85"/>
                    </a:lnTo>
                    <a:lnTo>
                      <a:pt x="1166" y="100"/>
                    </a:lnTo>
                    <a:lnTo>
                      <a:pt x="1197" y="117"/>
                    </a:lnTo>
                    <a:lnTo>
                      <a:pt x="1226" y="135"/>
                    </a:lnTo>
                    <a:lnTo>
                      <a:pt x="1253" y="154"/>
                    </a:lnTo>
                    <a:lnTo>
                      <a:pt x="1280" y="173"/>
                    </a:lnTo>
                    <a:lnTo>
                      <a:pt x="1306" y="194"/>
                    </a:lnTo>
                    <a:lnTo>
                      <a:pt x="1331" y="217"/>
                    </a:lnTo>
                    <a:lnTo>
                      <a:pt x="1354" y="240"/>
                    </a:lnTo>
                    <a:lnTo>
                      <a:pt x="1377" y="263"/>
                    </a:lnTo>
                    <a:lnTo>
                      <a:pt x="1401" y="288"/>
                    </a:lnTo>
                    <a:lnTo>
                      <a:pt x="1422" y="315"/>
                    </a:lnTo>
                    <a:lnTo>
                      <a:pt x="1441" y="342"/>
                    </a:lnTo>
                    <a:lnTo>
                      <a:pt x="1460" y="371"/>
                    </a:lnTo>
                    <a:lnTo>
                      <a:pt x="1477" y="400"/>
                    </a:lnTo>
                    <a:lnTo>
                      <a:pt x="1495" y="428"/>
                    </a:lnTo>
                    <a:lnTo>
                      <a:pt x="1508" y="459"/>
                    </a:lnTo>
                    <a:lnTo>
                      <a:pt x="1523" y="490"/>
                    </a:lnTo>
                    <a:lnTo>
                      <a:pt x="1535" y="520"/>
                    </a:lnTo>
                    <a:lnTo>
                      <a:pt x="1546" y="553"/>
                    </a:lnTo>
                    <a:lnTo>
                      <a:pt x="1556" y="586"/>
                    </a:lnTo>
                    <a:lnTo>
                      <a:pt x="1566" y="620"/>
                    </a:lnTo>
                    <a:lnTo>
                      <a:pt x="1571" y="655"/>
                    </a:lnTo>
                    <a:lnTo>
                      <a:pt x="1577" y="689"/>
                    </a:lnTo>
                    <a:lnTo>
                      <a:pt x="1581" y="724"/>
                    </a:lnTo>
                    <a:lnTo>
                      <a:pt x="1583" y="759"/>
                    </a:lnTo>
                    <a:lnTo>
                      <a:pt x="1585" y="795"/>
                    </a:lnTo>
                    <a:lnTo>
                      <a:pt x="1583" y="835"/>
                    </a:lnTo>
                    <a:lnTo>
                      <a:pt x="1581" y="876"/>
                    </a:lnTo>
                    <a:lnTo>
                      <a:pt x="1575" y="914"/>
                    </a:lnTo>
                    <a:lnTo>
                      <a:pt x="1567" y="954"/>
                    </a:lnTo>
                    <a:lnTo>
                      <a:pt x="1560" y="991"/>
                    </a:lnTo>
                    <a:lnTo>
                      <a:pt x="1548" y="1029"/>
                    </a:lnTo>
                    <a:lnTo>
                      <a:pt x="1537" y="1066"/>
                    </a:lnTo>
                    <a:lnTo>
                      <a:pt x="1523" y="1102"/>
                    </a:lnTo>
                    <a:lnTo>
                      <a:pt x="1506" y="1137"/>
                    </a:lnTo>
                    <a:lnTo>
                      <a:pt x="1489" y="1169"/>
                    </a:lnTo>
                    <a:lnTo>
                      <a:pt x="1470" y="1204"/>
                    </a:lnTo>
                    <a:lnTo>
                      <a:pt x="1450" y="1235"/>
                    </a:lnTo>
                    <a:lnTo>
                      <a:pt x="1427" y="1265"/>
                    </a:lnTo>
                    <a:lnTo>
                      <a:pt x="1404" y="1296"/>
                    </a:lnTo>
                    <a:lnTo>
                      <a:pt x="1379" y="1325"/>
                    </a:lnTo>
                    <a:lnTo>
                      <a:pt x="1354" y="1352"/>
                    </a:lnTo>
                    <a:lnTo>
                      <a:pt x="1326" y="1379"/>
                    </a:lnTo>
                    <a:lnTo>
                      <a:pt x="1297" y="1402"/>
                    </a:lnTo>
                    <a:lnTo>
                      <a:pt x="1268" y="1427"/>
                    </a:lnTo>
                    <a:lnTo>
                      <a:pt x="1237" y="1448"/>
                    </a:lnTo>
                    <a:lnTo>
                      <a:pt x="1205" y="1469"/>
                    </a:lnTo>
                    <a:lnTo>
                      <a:pt x="1172" y="1488"/>
                    </a:lnTo>
                    <a:lnTo>
                      <a:pt x="1138" y="1505"/>
                    </a:lnTo>
                    <a:lnTo>
                      <a:pt x="1103" y="1521"/>
                    </a:lnTo>
                    <a:lnTo>
                      <a:pt x="1069" y="1534"/>
                    </a:lnTo>
                    <a:lnTo>
                      <a:pt x="1030" y="1547"/>
                    </a:lnTo>
                    <a:lnTo>
                      <a:pt x="994" y="1557"/>
                    </a:lnTo>
                    <a:lnTo>
                      <a:pt x="955" y="1567"/>
                    </a:lnTo>
                    <a:lnTo>
                      <a:pt x="917" y="1572"/>
                    </a:lnTo>
                    <a:lnTo>
                      <a:pt x="877" y="1578"/>
                    </a:lnTo>
                    <a:lnTo>
                      <a:pt x="838" y="1582"/>
                    </a:lnTo>
                    <a:lnTo>
                      <a:pt x="798" y="1582"/>
                    </a:lnTo>
                    <a:lnTo>
                      <a:pt x="756" y="1582"/>
                    </a:lnTo>
                    <a:lnTo>
                      <a:pt x="717" y="1578"/>
                    </a:lnTo>
                    <a:lnTo>
                      <a:pt x="677" y="1572"/>
                    </a:lnTo>
                    <a:lnTo>
                      <a:pt x="639" y="1567"/>
                    </a:lnTo>
                    <a:lnTo>
                      <a:pt x="600" y="1557"/>
                    </a:lnTo>
                    <a:lnTo>
                      <a:pt x="564" y="1547"/>
                    </a:lnTo>
                    <a:lnTo>
                      <a:pt x="525" y="1534"/>
                    </a:lnTo>
                    <a:lnTo>
                      <a:pt x="491" y="1521"/>
                    </a:lnTo>
                    <a:lnTo>
                      <a:pt x="456" y="1505"/>
                    </a:lnTo>
                    <a:lnTo>
                      <a:pt x="422" y="1488"/>
                    </a:lnTo>
                    <a:lnTo>
                      <a:pt x="389" y="1469"/>
                    </a:lnTo>
                    <a:lnTo>
                      <a:pt x="357" y="1448"/>
                    </a:lnTo>
                    <a:lnTo>
                      <a:pt x="326" y="1427"/>
                    </a:lnTo>
                    <a:lnTo>
                      <a:pt x="297" y="1402"/>
                    </a:lnTo>
                    <a:lnTo>
                      <a:pt x="268" y="1379"/>
                    </a:lnTo>
                    <a:lnTo>
                      <a:pt x="240" y="1352"/>
                    </a:lnTo>
                    <a:lnTo>
                      <a:pt x="215" y="1325"/>
                    </a:lnTo>
                    <a:lnTo>
                      <a:pt x="190" y="1296"/>
                    </a:lnTo>
                    <a:lnTo>
                      <a:pt x="167" y="1265"/>
                    </a:lnTo>
                    <a:lnTo>
                      <a:pt x="144" y="1235"/>
                    </a:lnTo>
                    <a:lnTo>
                      <a:pt x="124" y="1204"/>
                    </a:lnTo>
                    <a:lnTo>
                      <a:pt x="105" y="1169"/>
                    </a:lnTo>
                    <a:lnTo>
                      <a:pt x="88" y="1137"/>
                    </a:lnTo>
                    <a:lnTo>
                      <a:pt x="71" y="1102"/>
                    </a:lnTo>
                    <a:lnTo>
                      <a:pt x="57" y="1066"/>
                    </a:lnTo>
                    <a:lnTo>
                      <a:pt x="46" y="1029"/>
                    </a:lnTo>
                    <a:lnTo>
                      <a:pt x="34" y="991"/>
                    </a:lnTo>
                    <a:lnTo>
                      <a:pt x="27" y="954"/>
                    </a:lnTo>
                    <a:lnTo>
                      <a:pt x="19" y="914"/>
                    </a:lnTo>
                    <a:lnTo>
                      <a:pt x="13" y="876"/>
                    </a:lnTo>
                    <a:lnTo>
                      <a:pt x="11" y="835"/>
                    </a:lnTo>
                    <a:lnTo>
                      <a:pt x="9" y="795"/>
                    </a:lnTo>
                    <a:lnTo>
                      <a:pt x="11" y="755"/>
                    </a:lnTo>
                    <a:lnTo>
                      <a:pt x="13" y="714"/>
                    </a:lnTo>
                    <a:lnTo>
                      <a:pt x="19" y="676"/>
                    </a:lnTo>
                    <a:lnTo>
                      <a:pt x="27" y="636"/>
                    </a:lnTo>
                    <a:lnTo>
                      <a:pt x="34" y="599"/>
                    </a:lnTo>
                    <a:lnTo>
                      <a:pt x="46" y="561"/>
                    </a:lnTo>
                    <a:lnTo>
                      <a:pt x="57" y="524"/>
                    </a:lnTo>
                    <a:lnTo>
                      <a:pt x="71" y="488"/>
                    </a:lnTo>
                    <a:lnTo>
                      <a:pt x="88" y="453"/>
                    </a:lnTo>
                    <a:lnTo>
                      <a:pt x="105" y="421"/>
                    </a:lnTo>
                    <a:lnTo>
                      <a:pt x="124" y="386"/>
                    </a:lnTo>
                    <a:lnTo>
                      <a:pt x="144" y="355"/>
                    </a:lnTo>
                    <a:lnTo>
                      <a:pt x="167" y="325"/>
                    </a:lnTo>
                    <a:lnTo>
                      <a:pt x="190" y="294"/>
                    </a:lnTo>
                    <a:lnTo>
                      <a:pt x="215" y="265"/>
                    </a:lnTo>
                    <a:lnTo>
                      <a:pt x="240" y="238"/>
                    </a:lnTo>
                    <a:lnTo>
                      <a:pt x="268" y="211"/>
                    </a:lnTo>
                    <a:lnTo>
                      <a:pt x="297" y="188"/>
                    </a:lnTo>
                    <a:lnTo>
                      <a:pt x="326" y="163"/>
                    </a:lnTo>
                    <a:lnTo>
                      <a:pt x="357" y="142"/>
                    </a:lnTo>
                    <a:lnTo>
                      <a:pt x="389" y="121"/>
                    </a:lnTo>
                    <a:lnTo>
                      <a:pt x="422" y="102"/>
                    </a:lnTo>
                    <a:lnTo>
                      <a:pt x="456" y="85"/>
                    </a:lnTo>
                    <a:lnTo>
                      <a:pt x="491" y="69"/>
                    </a:lnTo>
                    <a:lnTo>
                      <a:pt x="525" y="56"/>
                    </a:lnTo>
                    <a:lnTo>
                      <a:pt x="564" y="43"/>
                    </a:lnTo>
                    <a:lnTo>
                      <a:pt x="600" y="33"/>
                    </a:lnTo>
                    <a:lnTo>
                      <a:pt x="639" y="23"/>
                    </a:lnTo>
                    <a:lnTo>
                      <a:pt x="677" y="18"/>
                    </a:lnTo>
                    <a:lnTo>
                      <a:pt x="717" y="12"/>
                    </a:lnTo>
                    <a:lnTo>
                      <a:pt x="756" y="8"/>
                    </a:lnTo>
                    <a:lnTo>
                      <a:pt x="798" y="8"/>
                    </a:lnTo>
                    <a:lnTo>
                      <a:pt x="813" y="8"/>
                    </a:lnTo>
                    <a:lnTo>
                      <a:pt x="831" y="8"/>
                    </a:lnTo>
                    <a:lnTo>
                      <a:pt x="846" y="10"/>
                    </a:lnTo>
                    <a:lnTo>
                      <a:pt x="861" y="10"/>
                    </a:lnTo>
                    <a:lnTo>
                      <a:pt x="827" y="6"/>
                    </a:lnTo>
                    <a:lnTo>
                      <a:pt x="792" y="4"/>
                    </a:lnTo>
                    <a:lnTo>
                      <a:pt x="758" y="2"/>
                    </a:lnTo>
                    <a:lnTo>
                      <a:pt x="725" y="0"/>
                    </a:lnTo>
                    <a:lnTo>
                      <a:pt x="687" y="6"/>
                    </a:lnTo>
                    <a:lnTo>
                      <a:pt x="648" y="12"/>
                    </a:lnTo>
                    <a:lnTo>
                      <a:pt x="612" y="19"/>
                    </a:lnTo>
                    <a:lnTo>
                      <a:pt x="577" y="29"/>
                    </a:lnTo>
                    <a:lnTo>
                      <a:pt x="541" y="39"/>
                    </a:lnTo>
                    <a:lnTo>
                      <a:pt x="506" y="52"/>
                    </a:lnTo>
                    <a:lnTo>
                      <a:pt x="472" y="66"/>
                    </a:lnTo>
                    <a:lnTo>
                      <a:pt x="439" y="83"/>
                    </a:lnTo>
                    <a:lnTo>
                      <a:pt x="406" y="98"/>
                    </a:lnTo>
                    <a:lnTo>
                      <a:pt x="376" y="117"/>
                    </a:lnTo>
                    <a:lnTo>
                      <a:pt x="345" y="137"/>
                    </a:lnTo>
                    <a:lnTo>
                      <a:pt x="316" y="158"/>
                    </a:lnTo>
                    <a:lnTo>
                      <a:pt x="288" y="181"/>
                    </a:lnTo>
                    <a:lnTo>
                      <a:pt x="261" y="206"/>
                    </a:lnTo>
                    <a:lnTo>
                      <a:pt x="234" y="229"/>
                    </a:lnTo>
                    <a:lnTo>
                      <a:pt x="209" y="256"/>
                    </a:lnTo>
                    <a:lnTo>
                      <a:pt x="186" y="282"/>
                    </a:lnTo>
                    <a:lnTo>
                      <a:pt x="163" y="311"/>
                    </a:lnTo>
                    <a:lnTo>
                      <a:pt x="142" y="340"/>
                    </a:lnTo>
                    <a:lnTo>
                      <a:pt x="122" y="371"/>
                    </a:lnTo>
                    <a:lnTo>
                      <a:pt x="103" y="401"/>
                    </a:lnTo>
                    <a:lnTo>
                      <a:pt x="86" y="434"/>
                    </a:lnTo>
                    <a:lnTo>
                      <a:pt x="71" y="467"/>
                    </a:lnTo>
                    <a:lnTo>
                      <a:pt x="55" y="501"/>
                    </a:lnTo>
                    <a:lnTo>
                      <a:pt x="42" y="536"/>
                    </a:lnTo>
                    <a:lnTo>
                      <a:pt x="32" y="570"/>
                    </a:lnTo>
                    <a:lnTo>
                      <a:pt x="23" y="607"/>
                    </a:lnTo>
                    <a:lnTo>
                      <a:pt x="13" y="643"/>
                    </a:lnTo>
                    <a:lnTo>
                      <a:pt x="7" y="680"/>
                    </a:lnTo>
                    <a:lnTo>
                      <a:pt x="3" y="718"/>
                    </a:lnTo>
                    <a:lnTo>
                      <a:pt x="0" y="757"/>
                    </a:lnTo>
                    <a:lnTo>
                      <a:pt x="0" y="795"/>
                    </a:lnTo>
                    <a:lnTo>
                      <a:pt x="0" y="833"/>
                    </a:lnTo>
                    <a:lnTo>
                      <a:pt x="3" y="872"/>
                    </a:lnTo>
                    <a:lnTo>
                      <a:pt x="7" y="910"/>
                    </a:lnTo>
                    <a:lnTo>
                      <a:pt x="13" y="947"/>
                    </a:lnTo>
                    <a:lnTo>
                      <a:pt x="21" y="983"/>
                    </a:lnTo>
                    <a:lnTo>
                      <a:pt x="30" y="1018"/>
                    </a:lnTo>
                    <a:lnTo>
                      <a:pt x="42" y="1054"/>
                    </a:lnTo>
                    <a:lnTo>
                      <a:pt x="55" y="1089"/>
                    </a:lnTo>
                    <a:lnTo>
                      <a:pt x="69" y="1121"/>
                    </a:lnTo>
                    <a:lnTo>
                      <a:pt x="84" y="1154"/>
                    </a:lnTo>
                    <a:lnTo>
                      <a:pt x="101" y="1187"/>
                    </a:lnTo>
                    <a:lnTo>
                      <a:pt x="121" y="1217"/>
                    </a:lnTo>
                    <a:lnTo>
                      <a:pt x="140" y="1248"/>
                    </a:lnTo>
                    <a:lnTo>
                      <a:pt x="161" y="1277"/>
                    </a:lnTo>
                    <a:lnTo>
                      <a:pt x="184" y="1306"/>
                    </a:lnTo>
                    <a:lnTo>
                      <a:pt x="207" y="1332"/>
                    </a:lnTo>
                    <a:lnTo>
                      <a:pt x="232" y="1357"/>
                    </a:lnTo>
                    <a:lnTo>
                      <a:pt x="259" y="1382"/>
                    </a:lnTo>
                    <a:lnTo>
                      <a:pt x="286" y="1407"/>
                    </a:lnTo>
                    <a:lnTo>
                      <a:pt x="314" y="1428"/>
                    </a:lnTo>
                    <a:lnTo>
                      <a:pt x="343" y="1452"/>
                    </a:lnTo>
                    <a:lnTo>
                      <a:pt x="372" y="1471"/>
                    </a:lnTo>
                    <a:lnTo>
                      <a:pt x="405" y="1490"/>
                    </a:lnTo>
                    <a:lnTo>
                      <a:pt x="435" y="1507"/>
                    </a:lnTo>
                    <a:lnTo>
                      <a:pt x="468" y="1523"/>
                    </a:lnTo>
                    <a:lnTo>
                      <a:pt x="502" y="1536"/>
                    </a:lnTo>
                    <a:lnTo>
                      <a:pt x="537" y="1549"/>
                    </a:lnTo>
                    <a:lnTo>
                      <a:pt x="572" y="1561"/>
                    </a:lnTo>
                    <a:lnTo>
                      <a:pt x="608" y="1571"/>
                    </a:lnTo>
                    <a:lnTo>
                      <a:pt x="644" y="1578"/>
                    </a:lnTo>
                    <a:lnTo>
                      <a:pt x="681" y="1584"/>
                    </a:lnTo>
                    <a:lnTo>
                      <a:pt x="719" y="1588"/>
                    </a:lnTo>
                    <a:lnTo>
                      <a:pt x="750" y="1590"/>
                    </a:lnTo>
                    <a:lnTo>
                      <a:pt x="783" y="1590"/>
                    </a:lnTo>
                    <a:lnTo>
                      <a:pt x="815" y="1590"/>
                    </a:lnTo>
                    <a:lnTo>
                      <a:pt x="846" y="1588"/>
                    </a:lnTo>
                    <a:lnTo>
                      <a:pt x="867" y="1588"/>
                    </a:lnTo>
                    <a:lnTo>
                      <a:pt x="886" y="1586"/>
                    </a:lnTo>
                    <a:lnTo>
                      <a:pt x="905" y="1584"/>
                    </a:lnTo>
                    <a:lnTo>
                      <a:pt x="925" y="1582"/>
                    </a:lnTo>
                    <a:lnTo>
                      <a:pt x="961" y="1576"/>
                    </a:lnTo>
                    <a:lnTo>
                      <a:pt x="996" y="1569"/>
                    </a:lnTo>
                    <a:lnTo>
                      <a:pt x="1030" y="1559"/>
                    </a:lnTo>
                    <a:lnTo>
                      <a:pt x="1063" y="1547"/>
                    </a:lnTo>
                    <a:lnTo>
                      <a:pt x="1095" y="1534"/>
                    </a:lnTo>
                    <a:lnTo>
                      <a:pt x="1128" y="1521"/>
                    </a:lnTo>
                    <a:lnTo>
                      <a:pt x="1159" y="1505"/>
                    </a:lnTo>
                    <a:lnTo>
                      <a:pt x="1189" y="1490"/>
                    </a:lnTo>
                    <a:lnTo>
                      <a:pt x="1220" y="1471"/>
                    </a:lnTo>
                    <a:lnTo>
                      <a:pt x="1249" y="1452"/>
                    </a:lnTo>
                    <a:lnTo>
                      <a:pt x="1276" y="1432"/>
                    </a:lnTo>
                    <a:lnTo>
                      <a:pt x="1305" y="1411"/>
                    </a:lnTo>
                    <a:lnTo>
                      <a:pt x="1330" y="1388"/>
                    </a:lnTo>
                    <a:lnTo>
                      <a:pt x="1354" y="1365"/>
                    </a:lnTo>
                    <a:lnTo>
                      <a:pt x="1379" y="1340"/>
                    </a:lnTo>
                    <a:lnTo>
                      <a:pt x="1402" y="1315"/>
                    </a:lnTo>
                    <a:lnTo>
                      <a:pt x="1424" y="1288"/>
                    </a:lnTo>
                    <a:lnTo>
                      <a:pt x="1445" y="1260"/>
                    </a:lnTo>
                    <a:lnTo>
                      <a:pt x="1464" y="1231"/>
                    </a:lnTo>
                    <a:lnTo>
                      <a:pt x="1483" y="1202"/>
                    </a:lnTo>
                    <a:lnTo>
                      <a:pt x="1500" y="1171"/>
                    </a:lnTo>
                    <a:lnTo>
                      <a:pt x="1516" y="1141"/>
                    </a:lnTo>
                    <a:lnTo>
                      <a:pt x="1531" y="1110"/>
                    </a:lnTo>
                    <a:lnTo>
                      <a:pt x="1543" y="1077"/>
                    </a:lnTo>
                    <a:lnTo>
                      <a:pt x="1556" y="1045"/>
                    </a:lnTo>
                    <a:lnTo>
                      <a:pt x="1566" y="1010"/>
                    </a:lnTo>
                    <a:lnTo>
                      <a:pt x="1573" y="975"/>
                    </a:lnTo>
                    <a:lnTo>
                      <a:pt x="1581" y="941"/>
                    </a:lnTo>
                    <a:lnTo>
                      <a:pt x="1587" y="904"/>
                    </a:lnTo>
                    <a:lnTo>
                      <a:pt x="1591" y="868"/>
                    </a:lnTo>
                    <a:lnTo>
                      <a:pt x="1594" y="831"/>
                    </a:lnTo>
                    <a:lnTo>
                      <a:pt x="1594" y="795"/>
                    </a:lnTo>
                    <a:close/>
                  </a:path>
                </a:pathLst>
              </a:custGeom>
              <a:solidFill>
                <a:srgbClr val="F2A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2" name="Freeform 598">
                <a:extLst>
                  <a:ext uri="{FF2B5EF4-FFF2-40B4-BE49-F238E27FC236}">
                    <a16:creationId xmlns:a16="http://schemas.microsoft.com/office/drawing/2014/main" id="{5A7D35B1-9D6A-4FB8-99EE-4FB47A4AD35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9" y="1793"/>
                <a:ext cx="1584" cy="1586"/>
              </a:xfrm>
              <a:custGeom>
                <a:avLst/>
                <a:gdLst>
                  <a:gd name="T0" fmla="*/ 1572 w 1584"/>
                  <a:gd name="T1" fmla="*/ 659 h 1586"/>
                  <a:gd name="T2" fmla="*/ 1528 w 1584"/>
                  <a:gd name="T3" fmla="*/ 501 h 1586"/>
                  <a:gd name="T4" fmla="*/ 1455 w 1584"/>
                  <a:gd name="T5" fmla="*/ 357 h 1586"/>
                  <a:gd name="T6" fmla="*/ 1353 w 1584"/>
                  <a:gd name="T7" fmla="*/ 234 h 1586"/>
                  <a:gd name="T8" fmla="*/ 1230 w 1584"/>
                  <a:gd name="T9" fmla="*/ 133 h 1586"/>
                  <a:gd name="T10" fmla="*/ 1088 w 1584"/>
                  <a:gd name="T11" fmla="*/ 58 h 1586"/>
                  <a:gd name="T12" fmla="*/ 889 w 1584"/>
                  <a:gd name="T13" fmla="*/ 12 h 1586"/>
                  <a:gd name="T14" fmla="*/ 661 w 1584"/>
                  <a:gd name="T15" fmla="*/ 12 h 1586"/>
                  <a:gd name="T16" fmla="*/ 474 w 1584"/>
                  <a:gd name="T17" fmla="*/ 67 h 1586"/>
                  <a:gd name="T18" fmla="*/ 311 w 1584"/>
                  <a:gd name="T19" fmla="*/ 163 h 1586"/>
                  <a:gd name="T20" fmla="*/ 177 w 1584"/>
                  <a:gd name="T21" fmla="*/ 294 h 1586"/>
                  <a:gd name="T22" fmla="*/ 75 w 1584"/>
                  <a:gd name="T23" fmla="*/ 453 h 1586"/>
                  <a:gd name="T24" fmla="*/ 16 w 1584"/>
                  <a:gd name="T25" fmla="*/ 636 h 1586"/>
                  <a:gd name="T26" fmla="*/ 0 w 1584"/>
                  <a:gd name="T27" fmla="*/ 833 h 1586"/>
                  <a:gd name="T28" fmla="*/ 35 w 1584"/>
                  <a:gd name="T29" fmla="*/ 1029 h 1586"/>
                  <a:gd name="T30" fmla="*/ 114 w 1584"/>
                  <a:gd name="T31" fmla="*/ 1204 h 1586"/>
                  <a:gd name="T32" fmla="*/ 233 w 1584"/>
                  <a:gd name="T33" fmla="*/ 1354 h 1586"/>
                  <a:gd name="T34" fmla="*/ 380 w 1584"/>
                  <a:gd name="T35" fmla="*/ 1471 h 1586"/>
                  <a:gd name="T36" fmla="*/ 557 w 1584"/>
                  <a:gd name="T37" fmla="*/ 1549 h 1586"/>
                  <a:gd name="T38" fmla="*/ 751 w 1584"/>
                  <a:gd name="T39" fmla="*/ 1584 h 1586"/>
                  <a:gd name="T40" fmla="*/ 952 w 1584"/>
                  <a:gd name="T41" fmla="*/ 1569 h 1586"/>
                  <a:gd name="T42" fmla="*/ 1136 w 1584"/>
                  <a:gd name="T43" fmla="*/ 1507 h 1586"/>
                  <a:gd name="T44" fmla="*/ 1296 w 1584"/>
                  <a:gd name="T45" fmla="*/ 1405 h 1586"/>
                  <a:gd name="T46" fmla="*/ 1426 w 1584"/>
                  <a:gd name="T47" fmla="*/ 1267 h 1586"/>
                  <a:gd name="T48" fmla="*/ 1522 w 1584"/>
                  <a:gd name="T49" fmla="*/ 1102 h 1586"/>
                  <a:gd name="T50" fmla="*/ 1576 w 1584"/>
                  <a:gd name="T51" fmla="*/ 914 h 1586"/>
                  <a:gd name="T52" fmla="*/ 1574 w 1584"/>
                  <a:gd name="T53" fmla="*/ 833 h 1586"/>
                  <a:gd name="T54" fmla="*/ 1539 w 1584"/>
                  <a:gd name="T55" fmla="*/ 1025 h 1586"/>
                  <a:gd name="T56" fmla="*/ 1461 w 1584"/>
                  <a:gd name="T57" fmla="*/ 1198 h 1586"/>
                  <a:gd name="T58" fmla="*/ 1346 w 1584"/>
                  <a:gd name="T59" fmla="*/ 1346 h 1586"/>
                  <a:gd name="T60" fmla="*/ 1198 w 1584"/>
                  <a:gd name="T61" fmla="*/ 1461 h 1586"/>
                  <a:gd name="T62" fmla="*/ 1025 w 1584"/>
                  <a:gd name="T63" fmla="*/ 1540 h 1586"/>
                  <a:gd name="T64" fmla="*/ 831 w 1584"/>
                  <a:gd name="T65" fmla="*/ 1574 h 1586"/>
                  <a:gd name="T66" fmla="*/ 634 w 1584"/>
                  <a:gd name="T67" fmla="*/ 1559 h 1586"/>
                  <a:gd name="T68" fmla="*/ 453 w 1584"/>
                  <a:gd name="T69" fmla="*/ 1498 h 1586"/>
                  <a:gd name="T70" fmla="*/ 294 w 1584"/>
                  <a:gd name="T71" fmla="*/ 1396 h 1586"/>
                  <a:gd name="T72" fmla="*/ 165 w 1584"/>
                  <a:gd name="T73" fmla="*/ 1261 h 1586"/>
                  <a:gd name="T74" fmla="*/ 71 w 1584"/>
                  <a:gd name="T75" fmla="*/ 1098 h 1586"/>
                  <a:gd name="T76" fmla="*/ 20 w 1584"/>
                  <a:gd name="T77" fmla="*/ 912 h 1586"/>
                  <a:gd name="T78" fmla="*/ 14 w 1584"/>
                  <a:gd name="T79" fmla="*/ 712 h 1586"/>
                  <a:gd name="T80" fmla="*/ 58 w 1584"/>
                  <a:gd name="T81" fmla="*/ 524 h 1586"/>
                  <a:gd name="T82" fmla="*/ 144 w 1584"/>
                  <a:gd name="T83" fmla="*/ 355 h 1586"/>
                  <a:gd name="T84" fmla="*/ 265 w 1584"/>
                  <a:gd name="T85" fmla="*/ 213 h 1586"/>
                  <a:gd name="T86" fmla="*/ 419 w 1584"/>
                  <a:gd name="T87" fmla="*/ 106 h 1586"/>
                  <a:gd name="T88" fmla="*/ 597 w 1584"/>
                  <a:gd name="T89" fmla="*/ 35 h 1586"/>
                  <a:gd name="T90" fmla="*/ 793 w 1584"/>
                  <a:gd name="T91" fmla="*/ 12 h 1586"/>
                  <a:gd name="T92" fmla="*/ 987 w 1584"/>
                  <a:gd name="T93" fmla="*/ 35 h 1586"/>
                  <a:gd name="T94" fmla="*/ 1165 w 1584"/>
                  <a:gd name="T95" fmla="*/ 106 h 1586"/>
                  <a:gd name="T96" fmla="*/ 1319 w 1584"/>
                  <a:gd name="T97" fmla="*/ 213 h 1586"/>
                  <a:gd name="T98" fmla="*/ 1440 w 1584"/>
                  <a:gd name="T99" fmla="*/ 355 h 1586"/>
                  <a:gd name="T100" fmla="*/ 1526 w 1584"/>
                  <a:gd name="T101" fmla="*/ 524 h 1586"/>
                  <a:gd name="T102" fmla="*/ 1570 w 1584"/>
                  <a:gd name="T103" fmla="*/ 712 h 158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584"/>
                  <a:gd name="T157" fmla="*/ 0 h 1586"/>
                  <a:gd name="T158" fmla="*/ 1584 w 1584"/>
                  <a:gd name="T159" fmla="*/ 1586 h 158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584" h="1586">
                    <a:moveTo>
                      <a:pt x="1584" y="793"/>
                    </a:moveTo>
                    <a:lnTo>
                      <a:pt x="1584" y="758"/>
                    </a:lnTo>
                    <a:lnTo>
                      <a:pt x="1582" y="724"/>
                    </a:lnTo>
                    <a:lnTo>
                      <a:pt x="1578" y="691"/>
                    </a:lnTo>
                    <a:lnTo>
                      <a:pt x="1572" y="659"/>
                    </a:lnTo>
                    <a:lnTo>
                      <a:pt x="1566" y="626"/>
                    </a:lnTo>
                    <a:lnTo>
                      <a:pt x="1559" y="593"/>
                    </a:lnTo>
                    <a:lnTo>
                      <a:pt x="1551" y="563"/>
                    </a:lnTo>
                    <a:lnTo>
                      <a:pt x="1539" y="530"/>
                    </a:lnTo>
                    <a:lnTo>
                      <a:pt x="1528" y="501"/>
                    </a:lnTo>
                    <a:lnTo>
                      <a:pt x="1516" y="471"/>
                    </a:lnTo>
                    <a:lnTo>
                      <a:pt x="1503" y="442"/>
                    </a:lnTo>
                    <a:lnTo>
                      <a:pt x="1488" y="413"/>
                    </a:lnTo>
                    <a:lnTo>
                      <a:pt x="1472" y="384"/>
                    </a:lnTo>
                    <a:lnTo>
                      <a:pt x="1455" y="357"/>
                    </a:lnTo>
                    <a:lnTo>
                      <a:pt x="1436" y="332"/>
                    </a:lnTo>
                    <a:lnTo>
                      <a:pt x="1417" y="305"/>
                    </a:lnTo>
                    <a:lnTo>
                      <a:pt x="1397" y="280"/>
                    </a:lnTo>
                    <a:lnTo>
                      <a:pt x="1376" y="257"/>
                    </a:lnTo>
                    <a:lnTo>
                      <a:pt x="1353" y="234"/>
                    </a:lnTo>
                    <a:lnTo>
                      <a:pt x="1330" y="211"/>
                    </a:lnTo>
                    <a:lnTo>
                      <a:pt x="1307" y="190"/>
                    </a:lnTo>
                    <a:lnTo>
                      <a:pt x="1282" y="171"/>
                    </a:lnTo>
                    <a:lnTo>
                      <a:pt x="1257" y="152"/>
                    </a:lnTo>
                    <a:lnTo>
                      <a:pt x="1230" y="133"/>
                    </a:lnTo>
                    <a:lnTo>
                      <a:pt x="1204" y="115"/>
                    </a:lnTo>
                    <a:lnTo>
                      <a:pt x="1175" y="100"/>
                    </a:lnTo>
                    <a:lnTo>
                      <a:pt x="1148" y="85"/>
                    </a:lnTo>
                    <a:lnTo>
                      <a:pt x="1117" y="71"/>
                    </a:lnTo>
                    <a:lnTo>
                      <a:pt x="1088" y="58"/>
                    </a:lnTo>
                    <a:lnTo>
                      <a:pt x="1058" y="46"/>
                    </a:lnTo>
                    <a:lnTo>
                      <a:pt x="1027" y="37"/>
                    </a:lnTo>
                    <a:lnTo>
                      <a:pt x="994" y="27"/>
                    </a:lnTo>
                    <a:lnTo>
                      <a:pt x="943" y="19"/>
                    </a:lnTo>
                    <a:lnTo>
                      <a:pt x="889" y="12"/>
                    </a:lnTo>
                    <a:lnTo>
                      <a:pt x="833" y="6"/>
                    </a:lnTo>
                    <a:lnTo>
                      <a:pt x="778" y="0"/>
                    </a:lnTo>
                    <a:lnTo>
                      <a:pt x="739" y="2"/>
                    </a:lnTo>
                    <a:lnTo>
                      <a:pt x="699" y="6"/>
                    </a:lnTo>
                    <a:lnTo>
                      <a:pt x="661" y="12"/>
                    </a:lnTo>
                    <a:lnTo>
                      <a:pt x="620" y="19"/>
                    </a:lnTo>
                    <a:lnTo>
                      <a:pt x="584" y="29"/>
                    </a:lnTo>
                    <a:lnTo>
                      <a:pt x="547" y="39"/>
                    </a:lnTo>
                    <a:lnTo>
                      <a:pt x="511" y="52"/>
                    </a:lnTo>
                    <a:lnTo>
                      <a:pt x="474" y="67"/>
                    </a:lnTo>
                    <a:lnTo>
                      <a:pt x="440" y="83"/>
                    </a:lnTo>
                    <a:lnTo>
                      <a:pt x="407" y="100"/>
                    </a:lnTo>
                    <a:lnTo>
                      <a:pt x="375" y="119"/>
                    </a:lnTo>
                    <a:lnTo>
                      <a:pt x="342" y="140"/>
                    </a:lnTo>
                    <a:lnTo>
                      <a:pt x="311" y="163"/>
                    </a:lnTo>
                    <a:lnTo>
                      <a:pt x="283" y="186"/>
                    </a:lnTo>
                    <a:lnTo>
                      <a:pt x="254" y="211"/>
                    </a:lnTo>
                    <a:lnTo>
                      <a:pt x="227" y="236"/>
                    </a:lnTo>
                    <a:lnTo>
                      <a:pt x="202" y="265"/>
                    </a:lnTo>
                    <a:lnTo>
                      <a:pt x="177" y="294"/>
                    </a:lnTo>
                    <a:lnTo>
                      <a:pt x="154" y="323"/>
                    </a:lnTo>
                    <a:lnTo>
                      <a:pt x="133" y="353"/>
                    </a:lnTo>
                    <a:lnTo>
                      <a:pt x="112" y="386"/>
                    </a:lnTo>
                    <a:lnTo>
                      <a:pt x="93" y="419"/>
                    </a:lnTo>
                    <a:lnTo>
                      <a:pt x="75" y="453"/>
                    </a:lnTo>
                    <a:lnTo>
                      <a:pt x="60" y="488"/>
                    </a:lnTo>
                    <a:lnTo>
                      <a:pt x="46" y="522"/>
                    </a:lnTo>
                    <a:lnTo>
                      <a:pt x="35" y="559"/>
                    </a:lnTo>
                    <a:lnTo>
                      <a:pt x="23" y="597"/>
                    </a:lnTo>
                    <a:lnTo>
                      <a:pt x="16" y="636"/>
                    </a:lnTo>
                    <a:lnTo>
                      <a:pt x="8" y="674"/>
                    </a:lnTo>
                    <a:lnTo>
                      <a:pt x="4" y="712"/>
                    </a:lnTo>
                    <a:lnTo>
                      <a:pt x="0" y="753"/>
                    </a:lnTo>
                    <a:lnTo>
                      <a:pt x="0" y="793"/>
                    </a:lnTo>
                    <a:lnTo>
                      <a:pt x="0" y="833"/>
                    </a:lnTo>
                    <a:lnTo>
                      <a:pt x="4" y="874"/>
                    </a:lnTo>
                    <a:lnTo>
                      <a:pt x="8" y="914"/>
                    </a:lnTo>
                    <a:lnTo>
                      <a:pt x="16" y="952"/>
                    </a:lnTo>
                    <a:lnTo>
                      <a:pt x="25" y="991"/>
                    </a:lnTo>
                    <a:lnTo>
                      <a:pt x="35" y="1029"/>
                    </a:lnTo>
                    <a:lnTo>
                      <a:pt x="48" y="1066"/>
                    </a:lnTo>
                    <a:lnTo>
                      <a:pt x="62" y="1102"/>
                    </a:lnTo>
                    <a:lnTo>
                      <a:pt x="77" y="1137"/>
                    </a:lnTo>
                    <a:lnTo>
                      <a:pt x="94" y="1171"/>
                    </a:lnTo>
                    <a:lnTo>
                      <a:pt x="114" y="1204"/>
                    </a:lnTo>
                    <a:lnTo>
                      <a:pt x="135" y="1236"/>
                    </a:lnTo>
                    <a:lnTo>
                      <a:pt x="158" y="1267"/>
                    </a:lnTo>
                    <a:lnTo>
                      <a:pt x="181" y="1298"/>
                    </a:lnTo>
                    <a:lnTo>
                      <a:pt x="206" y="1327"/>
                    </a:lnTo>
                    <a:lnTo>
                      <a:pt x="233" y="1354"/>
                    </a:lnTo>
                    <a:lnTo>
                      <a:pt x="259" y="1380"/>
                    </a:lnTo>
                    <a:lnTo>
                      <a:pt x="288" y="1405"/>
                    </a:lnTo>
                    <a:lnTo>
                      <a:pt x="317" y="1428"/>
                    </a:lnTo>
                    <a:lnTo>
                      <a:pt x="350" y="1450"/>
                    </a:lnTo>
                    <a:lnTo>
                      <a:pt x="380" y="1471"/>
                    </a:lnTo>
                    <a:lnTo>
                      <a:pt x="415" y="1490"/>
                    </a:lnTo>
                    <a:lnTo>
                      <a:pt x="448" y="1507"/>
                    </a:lnTo>
                    <a:lnTo>
                      <a:pt x="484" y="1522"/>
                    </a:lnTo>
                    <a:lnTo>
                      <a:pt x="520" y="1538"/>
                    </a:lnTo>
                    <a:lnTo>
                      <a:pt x="557" y="1549"/>
                    </a:lnTo>
                    <a:lnTo>
                      <a:pt x="593" y="1561"/>
                    </a:lnTo>
                    <a:lnTo>
                      <a:pt x="632" y="1569"/>
                    </a:lnTo>
                    <a:lnTo>
                      <a:pt x="672" y="1576"/>
                    </a:lnTo>
                    <a:lnTo>
                      <a:pt x="710" y="1582"/>
                    </a:lnTo>
                    <a:lnTo>
                      <a:pt x="751" y="1584"/>
                    </a:lnTo>
                    <a:lnTo>
                      <a:pt x="793" y="1586"/>
                    </a:lnTo>
                    <a:lnTo>
                      <a:pt x="833" y="1584"/>
                    </a:lnTo>
                    <a:lnTo>
                      <a:pt x="874" y="1582"/>
                    </a:lnTo>
                    <a:lnTo>
                      <a:pt x="912" y="1576"/>
                    </a:lnTo>
                    <a:lnTo>
                      <a:pt x="952" y="1569"/>
                    </a:lnTo>
                    <a:lnTo>
                      <a:pt x="991" y="1561"/>
                    </a:lnTo>
                    <a:lnTo>
                      <a:pt x="1027" y="1549"/>
                    </a:lnTo>
                    <a:lnTo>
                      <a:pt x="1064" y="1538"/>
                    </a:lnTo>
                    <a:lnTo>
                      <a:pt x="1100" y="1522"/>
                    </a:lnTo>
                    <a:lnTo>
                      <a:pt x="1136" y="1507"/>
                    </a:lnTo>
                    <a:lnTo>
                      <a:pt x="1169" y="1490"/>
                    </a:lnTo>
                    <a:lnTo>
                      <a:pt x="1204" y="1471"/>
                    </a:lnTo>
                    <a:lnTo>
                      <a:pt x="1234" y="1450"/>
                    </a:lnTo>
                    <a:lnTo>
                      <a:pt x="1267" y="1428"/>
                    </a:lnTo>
                    <a:lnTo>
                      <a:pt x="1296" y="1405"/>
                    </a:lnTo>
                    <a:lnTo>
                      <a:pt x="1325" y="1380"/>
                    </a:lnTo>
                    <a:lnTo>
                      <a:pt x="1351" y="1354"/>
                    </a:lnTo>
                    <a:lnTo>
                      <a:pt x="1378" y="1327"/>
                    </a:lnTo>
                    <a:lnTo>
                      <a:pt x="1403" y="1298"/>
                    </a:lnTo>
                    <a:lnTo>
                      <a:pt x="1426" y="1267"/>
                    </a:lnTo>
                    <a:lnTo>
                      <a:pt x="1449" y="1236"/>
                    </a:lnTo>
                    <a:lnTo>
                      <a:pt x="1470" y="1204"/>
                    </a:lnTo>
                    <a:lnTo>
                      <a:pt x="1490" y="1171"/>
                    </a:lnTo>
                    <a:lnTo>
                      <a:pt x="1507" y="1137"/>
                    </a:lnTo>
                    <a:lnTo>
                      <a:pt x="1522" y="1102"/>
                    </a:lnTo>
                    <a:lnTo>
                      <a:pt x="1536" y="1066"/>
                    </a:lnTo>
                    <a:lnTo>
                      <a:pt x="1549" y="1029"/>
                    </a:lnTo>
                    <a:lnTo>
                      <a:pt x="1559" y="991"/>
                    </a:lnTo>
                    <a:lnTo>
                      <a:pt x="1568" y="952"/>
                    </a:lnTo>
                    <a:lnTo>
                      <a:pt x="1576" y="914"/>
                    </a:lnTo>
                    <a:lnTo>
                      <a:pt x="1580" y="874"/>
                    </a:lnTo>
                    <a:lnTo>
                      <a:pt x="1584" y="833"/>
                    </a:lnTo>
                    <a:lnTo>
                      <a:pt x="1584" y="793"/>
                    </a:lnTo>
                    <a:close/>
                    <a:moveTo>
                      <a:pt x="1574" y="793"/>
                    </a:moveTo>
                    <a:lnTo>
                      <a:pt x="1574" y="833"/>
                    </a:lnTo>
                    <a:lnTo>
                      <a:pt x="1570" y="874"/>
                    </a:lnTo>
                    <a:lnTo>
                      <a:pt x="1564" y="912"/>
                    </a:lnTo>
                    <a:lnTo>
                      <a:pt x="1559" y="950"/>
                    </a:lnTo>
                    <a:lnTo>
                      <a:pt x="1549" y="989"/>
                    </a:lnTo>
                    <a:lnTo>
                      <a:pt x="1539" y="1025"/>
                    </a:lnTo>
                    <a:lnTo>
                      <a:pt x="1526" y="1062"/>
                    </a:lnTo>
                    <a:lnTo>
                      <a:pt x="1513" y="1098"/>
                    </a:lnTo>
                    <a:lnTo>
                      <a:pt x="1497" y="1133"/>
                    </a:lnTo>
                    <a:lnTo>
                      <a:pt x="1480" y="1165"/>
                    </a:lnTo>
                    <a:lnTo>
                      <a:pt x="1461" y="1198"/>
                    </a:lnTo>
                    <a:lnTo>
                      <a:pt x="1440" y="1231"/>
                    </a:lnTo>
                    <a:lnTo>
                      <a:pt x="1419" y="1261"/>
                    </a:lnTo>
                    <a:lnTo>
                      <a:pt x="1396" y="1290"/>
                    </a:lnTo>
                    <a:lnTo>
                      <a:pt x="1371" y="1319"/>
                    </a:lnTo>
                    <a:lnTo>
                      <a:pt x="1346" y="1346"/>
                    </a:lnTo>
                    <a:lnTo>
                      <a:pt x="1319" y="1373"/>
                    </a:lnTo>
                    <a:lnTo>
                      <a:pt x="1290" y="1396"/>
                    </a:lnTo>
                    <a:lnTo>
                      <a:pt x="1259" y="1421"/>
                    </a:lnTo>
                    <a:lnTo>
                      <a:pt x="1229" y="1442"/>
                    </a:lnTo>
                    <a:lnTo>
                      <a:pt x="1198" y="1461"/>
                    </a:lnTo>
                    <a:lnTo>
                      <a:pt x="1165" y="1480"/>
                    </a:lnTo>
                    <a:lnTo>
                      <a:pt x="1131" y="1498"/>
                    </a:lnTo>
                    <a:lnTo>
                      <a:pt x="1096" y="1513"/>
                    </a:lnTo>
                    <a:lnTo>
                      <a:pt x="1062" y="1528"/>
                    </a:lnTo>
                    <a:lnTo>
                      <a:pt x="1025" y="1540"/>
                    </a:lnTo>
                    <a:lnTo>
                      <a:pt x="987" y="1551"/>
                    </a:lnTo>
                    <a:lnTo>
                      <a:pt x="950" y="1559"/>
                    </a:lnTo>
                    <a:lnTo>
                      <a:pt x="912" y="1567"/>
                    </a:lnTo>
                    <a:lnTo>
                      <a:pt x="872" y="1570"/>
                    </a:lnTo>
                    <a:lnTo>
                      <a:pt x="831" y="1574"/>
                    </a:lnTo>
                    <a:lnTo>
                      <a:pt x="793" y="1574"/>
                    </a:lnTo>
                    <a:lnTo>
                      <a:pt x="753" y="1574"/>
                    </a:lnTo>
                    <a:lnTo>
                      <a:pt x="712" y="1570"/>
                    </a:lnTo>
                    <a:lnTo>
                      <a:pt x="672" y="1567"/>
                    </a:lnTo>
                    <a:lnTo>
                      <a:pt x="634" y="1559"/>
                    </a:lnTo>
                    <a:lnTo>
                      <a:pt x="597" y="1551"/>
                    </a:lnTo>
                    <a:lnTo>
                      <a:pt x="559" y="1540"/>
                    </a:lnTo>
                    <a:lnTo>
                      <a:pt x="522" y="1528"/>
                    </a:lnTo>
                    <a:lnTo>
                      <a:pt x="488" y="1513"/>
                    </a:lnTo>
                    <a:lnTo>
                      <a:pt x="453" y="1498"/>
                    </a:lnTo>
                    <a:lnTo>
                      <a:pt x="419" y="1480"/>
                    </a:lnTo>
                    <a:lnTo>
                      <a:pt x="386" y="1461"/>
                    </a:lnTo>
                    <a:lnTo>
                      <a:pt x="355" y="1442"/>
                    </a:lnTo>
                    <a:lnTo>
                      <a:pt x="325" y="1421"/>
                    </a:lnTo>
                    <a:lnTo>
                      <a:pt x="294" y="1396"/>
                    </a:lnTo>
                    <a:lnTo>
                      <a:pt x="265" y="1373"/>
                    </a:lnTo>
                    <a:lnTo>
                      <a:pt x="238" y="1346"/>
                    </a:lnTo>
                    <a:lnTo>
                      <a:pt x="213" y="1319"/>
                    </a:lnTo>
                    <a:lnTo>
                      <a:pt x="188" y="1290"/>
                    </a:lnTo>
                    <a:lnTo>
                      <a:pt x="165" y="1261"/>
                    </a:lnTo>
                    <a:lnTo>
                      <a:pt x="144" y="1231"/>
                    </a:lnTo>
                    <a:lnTo>
                      <a:pt x="123" y="1198"/>
                    </a:lnTo>
                    <a:lnTo>
                      <a:pt x="104" y="1165"/>
                    </a:lnTo>
                    <a:lnTo>
                      <a:pt x="87" y="1133"/>
                    </a:lnTo>
                    <a:lnTo>
                      <a:pt x="71" y="1098"/>
                    </a:lnTo>
                    <a:lnTo>
                      <a:pt x="58" y="1062"/>
                    </a:lnTo>
                    <a:lnTo>
                      <a:pt x="45" y="1025"/>
                    </a:lnTo>
                    <a:lnTo>
                      <a:pt x="35" y="989"/>
                    </a:lnTo>
                    <a:lnTo>
                      <a:pt x="25" y="950"/>
                    </a:lnTo>
                    <a:lnTo>
                      <a:pt x="20" y="912"/>
                    </a:lnTo>
                    <a:lnTo>
                      <a:pt x="14" y="874"/>
                    </a:lnTo>
                    <a:lnTo>
                      <a:pt x="10" y="833"/>
                    </a:lnTo>
                    <a:lnTo>
                      <a:pt x="10" y="793"/>
                    </a:lnTo>
                    <a:lnTo>
                      <a:pt x="10" y="753"/>
                    </a:lnTo>
                    <a:lnTo>
                      <a:pt x="14" y="712"/>
                    </a:lnTo>
                    <a:lnTo>
                      <a:pt x="20" y="674"/>
                    </a:lnTo>
                    <a:lnTo>
                      <a:pt x="25" y="636"/>
                    </a:lnTo>
                    <a:lnTo>
                      <a:pt x="35" y="597"/>
                    </a:lnTo>
                    <a:lnTo>
                      <a:pt x="45" y="561"/>
                    </a:lnTo>
                    <a:lnTo>
                      <a:pt x="58" y="524"/>
                    </a:lnTo>
                    <a:lnTo>
                      <a:pt x="71" y="488"/>
                    </a:lnTo>
                    <a:lnTo>
                      <a:pt x="87" y="453"/>
                    </a:lnTo>
                    <a:lnTo>
                      <a:pt x="104" y="421"/>
                    </a:lnTo>
                    <a:lnTo>
                      <a:pt x="123" y="388"/>
                    </a:lnTo>
                    <a:lnTo>
                      <a:pt x="144" y="355"/>
                    </a:lnTo>
                    <a:lnTo>
                      <a:pt x="165" y="325"/>
                    </a:lnTo>
                    <a:lnTo>
                      <a:pt x="188" y="296"/>
                    </a:lnTo>
                    <a:lnTo>
                      <a:pt x="213" y="267"/>
                    </a:lnTo>
                    <a:lnTo>
                      <a:pt x="238" y="240"/>
                    </a:lnTo>
                    <a:lnTo>
                      <a:pt x="265" y="213"/>
                    </a:lnTo>
                    <a:lnTo>
                      <a:pt x="294" y="190"/>
                    </a:lnTo>
                    <a:lnTo>
                      <a:pt x="325" y="167"/>
                    </a:lnTo>
                    <a:lnTo>
                      <a:pt x="355" y="144"/>
                    </a:lnTo>
                    <a:lnTo>
                      <a:pt x="386" y="125"/>
                    </a:lnTo>
                    <a:lnTo>
                      <a:pt x="419" y="106"/>
                    </a:lnTo>
                    <a:lnTo>
                      <a:pt x="453" y="88"/>
                    </a:lnTo>
                    <a:lnTo>
                      <a:pt x="488" y="73"/>
                    </a:lnTo>
                    <a:lnTo>
                      <a:pt x="522" y="58"/>
                    </a:lnTo>
                    <a:lnTo>
                      <a:pt x="559" y="46"/>
                    </a:lnTo>
                    <a:lnTo>
                      <a:pt x="597" y="35"/>
                    </a:lnTo>
                    <a:lnTo>
                      <a:pt x="634" y="27"/>
                    </a:lnTo>
                    <a:lnTo>
                      <a:pt x="672" y="19"/>
                    </a:lnTo>
                    <a:lnTo>
                      <a:pt x="712" y="16"/>
                    </a:lnTo>
                    <a:lnTo>
                      <a:pt x="753" y="12"/>
                    </a:lnTo>
                    <a:lnTo>
                      <a:pt x="793" y="12"/>
                    </a:lnTo>
                    <a:lnTo>
                      <a:pt x="831" y="12"/>
                    </a:lnTo>
                    <a:lnTo>
                      <a:pt x="872" y="16"/>
                    </a:lnTo>
                    <a:lnTo>
                      <a:pt x="912" y="19"/>
                    </a:lnTo>
                    <a:lnTo>
                      <a:pt x="950" y="27"/>
                    </a:lnTo>
                    <a:lnTo>
                      <a:pt x="987" y="35"/>
                    </a:lnTo>
                    <a:lnTo>
                      <a:pt x="1025" y="46"/>
                    </a:lnTo>
                    <a:lnTo>
                      <a:pt x="1062" y="58"/>
                    </a:lnTo>
                    <a:lnTo>
                      <a:pt x="1096" y="73"/>
                    </a:lnTo>
                    <a:lnTo>
                      <a:pt x="1131" y="88"/>
                    </a:lnTo>
                    <a:lnTo>
                      <a:pt x="1165" y="106"/>
                    </a:lnTo>
                    <a:lnTo>
                      <a:pt x="1198" y="125"/>
                    </a:lnTo>
                    <a:lnTo>
                      <a:pt x="1229" y="144"/>
                    </a:lnTo>
                    <a:lnTo>
                      <a:pt x="1259" y="167"/>
                    </a:lnTo>
                    <a:lnTo>
                      <a:pt x="1290" y="190"/>
                    </a:lnTo>
                    <a:lnTo>
                      <a:pt x="1319" y="213"/>
                    </a:lnTo>
                    <a:lnTo>
                      <a:pt x="1346" y="240"/>
                    </a:lnTo>
                    <a:lnTo>
                      <a:pt x="1371" y="267"/>
                    </a:lnTo>
                    <a:lnTo>
                      <a:pt x="1396" y="296"/>
                    </a:lnTo>
                    <a:lnTo>
                      <a:pt x="1419" y="325"/>
                    </a:lnTo>
                    <a:lnTo>
                      <a:pt x="1440" y="355"/>
                    </a:lnTo>
                    <a:lnTo>
                      <a:pt x="1461" y="388"/>
                    </a:lnTo>
                    <a:lnTo>
                      <a:pt x="1480" y="421"/>
                    </a:lnTo>
                    <a:lnTo>
                      <a:pt x="1497" y="453"/>
                    </a:lnTo>
                    <a:lnTo>
                      <a:pt x="1513" y="488"/>
                    </a:lnTo>
                    <a:lnTo>
                      <a:pt x="1526" y="524"/>
                    </a:lnTo>
                    <a:lnTo>
                      <a:pt x="1539" y="561"/>
                    </a:lnTo>
                    <a:lnTo>
                      <a:pt x="1549" y="597"/>
                    </a:lnTo>
                    <a:lnTo>
                      <a:pt x="1559" y="636"/>
                    </a:lnTo>
                    <a:lnTo>
                      <a:pt x="1564" y="674"/>
                    </a:lnTo>
                    <a:lnTo>
                      <a:pt x="1570" y="712"/>
                    </a:lnTo>
                    <a:lnTo>
                      <a:pt x="1574" y="753"/>
                    </a:lnTo>
                    <a:lnTo>
                      <a:pt x="1574" y="793"/>
                    </a:lnTo>
                    <a:close/>
                  </a:path>
                </a:pathLst>
              </a:custGeom>
              <a:solidFill>
                <a:srgbClr val="F2A7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3" name="Freeform 599">
                <a:extLst>
                  <a:ext uri="{FF2B5EF4-FFF2-40B4-BE49-F238E27FC236}">
                    <a16:creationId xmlns:a16="http://schemas.microsoft.com/office/drawing/2014/main" id="{8FDBFAD4-F4DD-4749-B4C8-2407479CD19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3" y="1799"/>
                <a:ext cx="1576" cy="1574"/>
              </a:xfrm>
              <a:custGeom>
                <a:avLst/>
                <a:gdLst>
                  <a:gd name="T0" fmla="*/ 1562 w 1576"/>
                  <a:gd name="T1" fmla="*/ 647 h 1574"/>
                  <a:gd name="T2" fmla="*/ 1514 w 1576"/>
                  <a:gd name="T3" fmla="*/ 482 h 1574"/>
                  <a:gd name="T4" fmla="*/ 1432 w 1576"/>
                  <a:gd name="T5" fmla="*/ 334 h 1574"/>
                  <a:gd name="T6" fmla="*/ 1322 w 1576"/>
                  <a:gd name="T7" fmla="*/ 209 h 1574"/>
                  <a:gd name="T8" fmla="*/ 1188 w 1576"/>
                  <a:gd name="T9" fmla="*/ 109 h 1574"/>
                  <a:gd name="T10" fmla="*/ 1033 w 1576"/>
                  <a:gd name="T11" fmla="*/ 38 h 1574"/>
                  <a:gd name="T12" fmla="*/ 893 w 1576"/>
                  <a:gd name="T13" fmla="*/ 8 h 1574"/>
                  <a:gd name="T14" fmla="*/ 804 w 1576"/>
                  <a:gd name="T15" fmla="*/ 0 h 1574"/>
                  <a:gd name="T16" fmla="*/ 630 w 1576"/>
                  <a:gd name="T17" fmla="*/ 15 h 1574"/>
                  <a:gd name="T18" fmla="*/ 447 w 1576"/>
                  <a:gd name="T19" fmla="*/ 77 h 1574"/>
                  <a:gd name="T20" fmla="*/ 288 w 1576"/>
                  <a:gd name="T21" fmla="*/ 180 h 1574"/>
                  <a:gd name="T22" fmla="*/ 158 w 1576"/>
                  <a:gd name="T23" fmla="*/ 317 h 1574"/>
                  <a:gd name="T24" fmla="*/ 62 w 1576"/>
                  <a:gd name="T25" fmla="*/ 480 h 1574"/>
                  <a:gd name="T26" fmla="*/ 10 w 1576"/>
                  <a:gd name="T27" fmla="*/ 668 h 1574"/>
                  <a:gd name="T28" fmla="*/ 4 w 1576"/>
                  <a:gd name="T29" fmla="*/ 868 h 1574"/>
                  <a:gd name="T30" fmla="*/ 48 w 1576"/>
                  <a:gd name="T31" fmla="*/ 1058 h 1574"/>
                  <a:gd name="T32" fmla="*/ 135 w 1576"/>
                  <a:gd name="T33" fmla="*/ 1227 h 1574"/>
                  <a:gd name="T34" fmla="*/ 259 w 1576"/>
                  <a:gd name="T35" fmla="*/ 1371 h 1574"/>
                  <a:gd name="T36" fmla="*/ 413 w 1576"/>
                  <a:gd name="T37" fmla="*/ 1480 h 1574"/>
                  <a:gd name="T38" fmla="*/ 591 w 1576"/>
                  <a:gd name="T39" fmla="*/ 1549 h 1574"/>
                  <a:gd name="T40" fmla="*/ 789 w 1576"/>
                  <a:gd name="T41" fmla="*/ 1574 h 1574"/>
                  <a:gd name="T42" fmla="*/ 985 w 1576"/>
                  <a:gd name="T43" fmla="*/ 1549 h 1574"/>
                  <a:gd name="T44" fmla="*/ 1163 w 1576"/>
                  <a:gd name="T45" fmla="*/ 1480 h 1574"/>
                  <a:gd name="T46" fmla="*/ 1317 w 1576"/>
                  <a:gd name="T47" fmla="*/ 1371 h 1574"/>
                  <a:gd name="T48" fmla="*/ 1441 w 1576"/>
                  <a:gd name="T49" fmla="*/ 1227 h 1574"/>
                  <a:gd name="T50" fmla="*/ 1528 w 1576"/>
                  <a:gd name="T51" fmla="*/ 1058 h 1574"/>
                  <a:gd name="T52" fmla="*/ 1572 w 1576"/>
                  <a:gd name="T53" fmla="*/ 868 h 1574"/>
                  <a:gd name="T54" fmla="*/ 1560 w 1576"/>
                  <a:gd name="T55" fmla="*/ 866 h 1574"/>
                  <a:gd name="T56" fmla="*/ 1518 w 1576"/>
                  <a:gd name="T57" fmla="*/ 1054 h 1574"/>
                  <a:gd name="T58" fmla="*/ 1432 w 1576"/>
                  <a:gd name="T59" fmla="*/ 1221 h 1574"/>
                  <a:gd name="T60" fmla="*/ 1311 w 1576"/>
                  <a:gd name="T61" fmla="*/ 1363 h 1574"/>
                  <a:gd name="T62" fmla="*/ 1157 w 1576"/>
                  <a:gd name="T63" fmla="*/ 1470 h 1574"/>
                  <a:gd name="T64" fmla="*/ 983 w 1576"/>
                  <a:gd name="T65" fmla="*/ 1539 h 1574"/>
                  <a:gd name="T66" fmla="*/ 789 w 1576"/>
                  <a:gd name="T67" fmla="*/ 1564 h 1574"/>
                  <a:gd name="T68" fmla="*/ 593 w 1576"/>
                  <a:gd name="T69" fmla="*/ 1539 h 1574"/>
                  <a:gd name="T70" fmla="*/ 419 w 1576"/>
                  <a:gd name="T71" fmla="*/ 1470 h 1574"/>
                  <a:gd name="T72" fmla="*/ 265 w 1576"/>
                  <a:gd name="T73" fmla="*/ 1363 h 1574"/>
                  <a:gd name="T74" fmla="*/ 144 w 1576"/>
                  <a:gd name="T75" fmla="*/ 1221 h 1574"/>
                  <a:gd name="T76" fmla="*/ 58 w 1576"/>
                  <a:gd name="T77" fmla="*/ 1054 h 1574"/>
                  <a:gd name="T78" fmla="*/ 16 w 1576"/>
                  <a:gd name="T79" fmla="*/ 866 h 1574"/>
                  <a:gd name="T80" fmla="*/ 19 w 1576"/>
                  <a:gd name="T81" fmla="*/ 668 h 1574"/>
                  <a:gd name="T82" fmla="*/ 71 w 1576"/>
                  <a:gd name="T83" fmla="*/ 484 h 1574"/>
                  <a:gd name="T84" fmla="*/ 165 w 1576"/>
                  <a:gd name="T85" fmla="*/ 322 h 1574"/>
                  <a:gd name="T86" fmla="*/ 294 w 1576"/>
                  <a:gd name="T87" fmla="*/ 188 h 1574"/>
                  <a:gd name="T88" fmla="*/ 451 w 1576"/>
                  <a:gd name="T89" fmla="*/ 86 h 1574"/>
                  <a:gd name="T90" fmla="*/ 632 w 1576"/>
                  <a:gd name="T91" fmla="*/ 25 h 1574"/>
                  <a:gd name="T92" fmla="*/ 827 w 1576"/>
                  <a:gd name="T93" fmla="*/ 11 h 1574"/>
                  <a:gd name="T94" fmla="*/ 1019 w 1576"/>
                  <a:gd name="T95" fmla="*/ 44 h 1574"/>
                  <a:gd name="T96" fmla="*/ 1190 w 1576"/>
                  <a:gd name="T97" fmla="*/ 123 h 1574"/>
                  <a:gd name="T98" fmla="*/ 1338 w 1576"/>
                  <a:gd name="T99" fmla="*/ 238 h 1574"/>
                  <a:gd name="T100" fmla="*/ 1453 w 1576"/>
                  <a:gd name="T101" fmla="*/ 384 h 1574"/>
                  <a:gd name="T102" fmla="*/ 1530 w 1576"/>
                  <a:gd name="T103" fmla="*/ 557 h 1574"/>
                  <a:gd name="T104" fmla="*/ 1564 w 1576"/>
                  <a:gd name="T105" fmla="*/ 747 h 157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576"/>
                  <a:gd name="T160" fmla="*/ 0 h 1574"/>
                  <a:gd name="T161" fmla="*/ 1576 w 1576"/>
                  <a:gd name="T162" fmla="*/ 1574 h 157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576" h="1574">
                    <a:moveTo>
                      <a:pt x="1576" y="787"/>
                    </a:moveTo>
                    <a:lnTo>
                      <a:pt x="1574" y="751"/>
                    </a:lnTo>
                    <a:lnTo>
                      <a:pt x="1572" y="716"/>
                    </a:lnTo>
                    <a:lnTo>
                      <a:pt x="1568" y="681"/>
                    </a:lnTo>
                    <a:lnTo>
                      <a:pt x="1562" y="647"/>
                    </a:lnTo>
                    <a:lnTo>
                      <a:pt x="1557" y="612"/>
                    </a:lnTo>
                    <a:lnTo>
                      <a:pt x="1547" y="578"/>
                    </a:lnTo>
                    <a:lnTo>
                      <a:pt x="1537" y="545"/>
                    </a:lnTo>
                    <a:lnTo>
                      <a:pt x="1526" y="512"/>
                    </a:lnTo>
                    <a:lnTo>
                      <a:pt x="1514" y="482"/>
                    </a:lnTo>
                    <a:lnTo>
                      <a:pt x="1499" y="451"/>
                    </a:lnTo>
                    <a:lnTo>
                      <a:pt x="1486" y="420"/>
                    </a:lnTo>
                    <a:lnTo>
                      <a:pt x="1468" y="392"/>
                    </a:lnTo>
                    <a:lnTo>
                      <a:pt x="1451" y="363"/>
                    </a:lnTo>
                    <a:lnTo>
                      <a:pt x="1432" y="334"/>
                    </a:lnTo>
                    <a:lnTo>
                      <a:pt x="1413" y="307"/>
                    </a:lnTo>
                    <a:lnTo>
                      <a:pt x="1392" y="280"/>
                    </a:lnTo>
                    <a:lnTo>
                      <a:pt x="1368" y="255"/>
                    </a:lnTo>
                    <a:lnTo>
                      <a:pt x="1345" y="232"/>
                    </a:lnTo>
                    <a:lnTo>
                      <a:pt x="1322" y="209"/>
                    </a:lnTo>
                    <a:lnTo>
                      <a:pt x="1297" y="186"/>
                    </a:lnTo>
                    <a:lnTo>
                      <a:pt x="1271" y="165"/>
                    </a:lnTo>
                    <a:lnTo>
                      <a:pt x="1244" y="146"/>
                    </a:lnTo>
                    <a:lnTo>
                      <a:pt x="1217" y="127"/>
                    </a:lnTo>
                    <a:lnTo>
                      <a:pt x="1188" y="109"/>
                    </a:lnTo>
                    <a:lnTo>
                      <a:pt x="1157" y="92"/>
                    </a:lnTo>
                    <a:lnTo>
                      <a:pt x="1129" y="77"/>
                    </a:lnTo>
                    <a:lnTo>
                      <a:pt x="1098" y="63"/>
                    </a:lnTo>
                    <a:lnTo>
                      <a:pt x="1065" y="50"/>
                    </a:lnTo>
                    <a:lnTo>
                      <a:pt x="1033" y="38"/>
                    </a:lnTo>
                    <a:lnTo>
                      <a:pt x="1000" y="29"/>
                    </a:lnTo>
                    <a:lnTo>
                      <a:pt x="967" y="21"/>
                    </a:lnTo>
                    <a:lnTo>
                      <a:pt x="933" y="13"/>
                    </a:lnTo>
                    <a:lnTo>
                      <a:pt x="914" y="10"/>
                    </a:lnTo>
                    <a:lnTo>
                      <a:pt x="893" y="8"/>
                    </a:lnTo>
                    <a:lnTo>
                      <a:pt x="873" y="6"/>
                    </a:lnTo>
                    <a:lnTo>
                      <a:pt x="852" y="2"/>
                    </a:lnTo>
                    <a:lnTo>
                      <a:pt x="837" y="2"/>
                    </a:lnTo>
                    <a:lnTo>
                      <a:pt x="822" y="0"/>
                    </a:lnTo>
                    <a:lnTo>
                      <a:pt x="804" y="0"/>
                    </a:lnTo>
                    <a:lnTo>
                      <a:pt x="789" y="0"/>
                    </a:lnTo>
                    <a:lnTo>
                      <a:pt x="747" y="0"/>
                    </a:lnTo>
                    <a:lnTo>
                      <a:pt x="708" y="4"/>
                    </a:lnTo>
                    <a:lnTo>
                      <a:pt x="668" y="10"/>
                    </a:lnTo>
                    <a:lnTo>
                      <a:pt x="630" y="15"/>
                    </a:lnTo>
                    <a:lnTo>
                      <a:pt x="591" y="25"/>
                    </a:lnTo>
                    <a:lnTo>
                      <a:pt x="555" y="35"/>
                    </a:lnTo>
                    <a:lnTo>
                      <a:pt x="516" y="48"/>
                    </a:lnTo>
                    <a:lnTo>
                      <a:pt x="482" y="61"/>
                    </a:lnTo>
                    <a:lnTo>
                      <a:pt x="447" y="77"/>
                    </a:lnTo>
                    <a:lnTo>
                      <a:pt x="413" y="94"/>
                    </a:lnTo>
                    <a:lnTo>
                      <a:pt x="380" y="113"/>
                    </a:lnTo>
                    <a:lnTo>
                      <a:pt x="348" y="134"/>
                    </a:lnTo>
                    <a:lnTo>
                      <a:pt x="317" y="155"/>
                    </a:lnTo>
                    <a:lnTo>
                      <a:pt x="288" y="180"/>
                    </a:lnTo>
                    <a:lnTo>
                      <a:pt x="259" y="203"/>
                    </a:lnTo>
                    <a:lnTo>
                      <a:pt x="231" y="230"/>
                    </a:lnTo>
                    <a:lnTo>
                      <a:pt x="206" y="257"/>
                    </a:lnTo>
                    <a:lnTo>
                      <a:pt x="181" y="286"/>
                    </a:lnTo>
                    <a:lnTo>
                      <a:pt x="158" y="317"/>
                    </a:lnTo>
                    <a:lnTo>
                      <a:pt x="135" y="347"/>
                    </a:lnTo>
                    <a:lnTo>
                      <a:pt x="115" y="378"/>
                    </a:lnTo>
                    <a:lnTo>
                      <a:pt x="96" y="413"/>
                    </a:lnTo>
                    <a:lnTo>
                      <a:pt x="79" y="445"/>
                    </a:lnTo>
                    <a:lnTo>
                      <a:pt x="62" y="480"/>
                    </a:lnTo>
                    <a:lnTo>
                      <a:pt x="48" y="516"/>
                    </a:lnTo>
                    <a:lnTo>
                      <a:pt x="37" y="553"/>
                    </a:lnTo>
                    <a:lnTo>
                      <a:pt x="25" y="591"/>
                    </a:lnTo>
                    <a:lnTo>
                      <a:pt x="18" y="628"/>
                    </a:lnTo>
                    <a:lnTo>
                      <a:pt x="10" y="668"/>
                    </a:lnTo>
                    <a:lnTo>
                      <a:pt x="4" y="706"/>
                    </a:lnTo>
                    <a:lnTo>
                      <a:pt x="2" y="747"/>
                    </a:lnTo>
                    <a:lnTo>
                      <a:pt x="0" y="787"/>
                    </a:lnTo>
                    <a:lnTo>
                      <a:pt x="2" y="827"/>
                    </a:lnTo>
                    <a:lnTo>
                      <a:pt x="4" y="868"/>
                    </a:lnTo>
                    <a:lnTo>
                      <a:pt x="10" y="906"/>
                    </a:lnTo>
                    <a:lnTo>
                      <a:pt x="18" y="946"/>
                    </a:lnTo>
                    <a:lnTo>
                      <a:pt x="25" y="983"/>
                    </a:lnTo>
                    <a:lnTo>
                      <a:pt x="37" y="1021"/>
                    </a:lnTo>
                    <a:lnTo>
                      <a:pt x="48" y="1058"/>
                    </a:lnTo>
                    <a:lnTo>
                      <a:pt x="62" y="1094"/>
                    </a:lnTo>
                    <a:lnTo>
                      <a:pt x="79" y="1129"/>
                    </a:lnTo>
                    <a:lnTo>
                      <a:pt x="96" y="1161"/>
                    </a:lnTo>
                    <a:lnTo>
                      <a:pt x="115" y="1196"/>
                    </a:lnTo>
                    <a:lnTo>
                      <a:pt x="135" y="1227"/>
                    </a:lnTo>
                    <a:lnTo>
                      <a:pt x="158" y="1257"/>
                    </a:lnTo>
                    <a:lnTo>
                      <a:pt x="181" y="1288"/>
                    </a:lnTo>
                    <a:lnTo>
                      <a:pt x="206" y="1317"/>
                    </a:lnTo>
                    <a:lnTo>
                      <a:pt x="231" y="1344"/>
                    </a:lnTo>
                    <a:lnTo>
                      <a:pt x="259" y="1371"/>
                    </a:lnTo>
                    <a:lnTo>
                      <a:pt x="288" y="1394"/>
                    </a:lnTo>
                    <a:lnTo>
                      <a:pt x="317" y="1419"/>
                    </a:lnTo>
                    <a:lnTo>
                      <a:pt x="348" y="1440"/>
                    </a:lnTo>
                    <a:lnTo>
                      <a:pt x="380" y="1461"/>
                    </a:lnTo>
                    <a:lnTo>
                      <a:pt x="413" y="1480"/>
                    </a:lnTo>
                    <a:lnTo>
                      <a:pt x="447" y="1497"/>
                    </a:lnTo>
                    <a:lnTo>
                      <a:pt x="482" y="1513"/>
                    </a:lnTo>
                    <a:lnTo>
                      <a:pt x="516" y="1526"/>
                    </a:lnTo>
                    <a:lnTo>
                      <a:pt x="555" y="1539"/>
                    </a:lnTo>
                    <a:lnTo>
                      <a:pt x="591" y="1549"/>
                    </a:lnTo>
                    <a:lnTo>
                      <a:pt x="630" y="1559"/>
                    </a:lnTo>
                    <a:lnTo>
                      <a:pt x="668" y="1564"/>
                    </a:lnTo>
                    <a:lnTo>
                      <a:pt x="708" y="1570"/>
                    </a:lnTo>
                    <a:lnTo>
                      <a:pt x="747" y="1574"/>
                    </a:lnTo>
                    <a:lnTo>
                      <a:pt x="789" y="1574"/>
                    </a:lnTo>
                    <a:lnTo>
                      <a:pt x="829" y="1574"/>
                    </a:lnTo>
                    <a:lnTo>
                      <a:pt x="868" y="1570"/>
                    </a:lnTo>
                    <a:lnTo>
                      <a:pt x="908" y="1564"/>
                    </a:lnTo>
                    <a:lnTo>
                      <a:pt x="946" y="1559"/>
                    </a:lnTo>
                    <a:lnTo>
                      <a:pt x="985" y="1549"/>
                    </a:lnTo>
                    <a:lnTo>
                      <a:pt x="1021" y="1539"/>
                    </a:lnTo>
                    <a:lnTo>
                      <a:pt x="1060" y="1526"/>
                    </a:lnTo>
                    <a:lnTo>
                      <a:pt x="1094" y="1513"/>
                    </a:lnTo>
                    <a:lnTo>
                      <a:pt x="1129" y="1497"/>
                    </a:lnTo>
                    <a:lnTo>
                      <a:pt x="1163" y="1480"/>
                    </a:lnTo>
                    <a:lnTo>
                      <a:pt x="1196" y="1461"/>
                    </a:lnTo>
                    <a:lnTo>
                      <a:pt x="1228" y="1440"/>
                    </a:lnTo>
                    <a:lnTo>
                      <a:pt x="1259" y="1419"/>
                    </a:lnTo>
                    <a:lnTo>
                      <a:pt x="1288" y="1394"/>
                    </a:lnTo>
                    <a:lnTo>
                      <a:pt x="1317" y="1371"/>
                    </a:lnTo>
                    <a:lnTo>
                      <a:pt x="1345" y="1344"/>
                    </a:lnTo>
                    <a:lnTo>
                      <a:pt x="1370" y="1317"/>
                    </a:lnTo>
                    <a:lnTo>
                      <a:pt x="1395" y="1288"/>
                    </a:lnTo>
                    <a:lnTo>
                      <a:pt x="1418" y="1257"/>
                    </a:lnTo>
                    <a:lnTo>
                      <a:pt x="1441" y="1227"/>
                    </a:lnTo>
                    <a:lnTo>
                      <a:pt x="1461" y="1196"/>
                    </a:lnTo>
                    <a:lnTo>
                      <a:pt x="1480" y="1161"/>
                    </a:lnTo>
                    <a:lnTo>
                      <a:pt x="1497" y="1129"/>
                    </a:lnTo>
                    <a:lnTo>
                      <a:pt x="1514" y="1094"/>
                    </a:lnTo>
                    <a:lnTo>
                      <a:pt x="1528" y="1058"/>
                    </a:lnTo>
                    <a:lnTo>
                      <a:pt x="1539" y="1021"/>
                    </a:lnTo>
                    <a:lnTo>
                      <a:pt x="1551" y="983"/>
                    </a:lnTo>
                    <a:lnTo>
                      <a:pt x="1558" y="946"/>
                    </a:lnTo>
                    <a:lnTo>
                      <a:pt x="1566" y="906"/>
                    </a:lnTo>
                    <a:lnTo>
                      <a:pt x="1572" y="868"/>
                    </a:lnTo>
                    <a:lnTo>
                      <a:pt x="1574" y="827"/>
                    </a:lnTo>
                    <a:lnTo>
                      <a:pt x="1576" y="787"/>
                    </a:lnTo>
                    <a:close/>
                    <a:moveTo>
                      <a:pt x="1564" y="787"/>
                    </a:moveTo>
                    <a:lnTo>
                      <a:pt x="1564" y="827"/>
                    </a:lnTo>
                    <a:lnTo>
                      <a:pt x="1560" y="866"/>
                    </a:lnTo>
                    <a:lnTo>
                      <a:pt x="1557" y="906"/>
                    </a:lnTo>
                    <a:lnTo>
                      <a:pt x="1549" y="944"/>
                    </a:lnTo>
                    <a:lnTo>
                      <a:pt x="1541" y="981"/>
                    </a:lnTo>
                    <a:lnTo>
                      <a:pt x="1530" y="1017"/>
                    </a:lnTo>
                    <a:lnTo>
                      <a:pt x="1518" y="1054"/>
                    </a:lnTo>
                    <a:lnTo>
                      <a:pt x="1505" y="1090"/>
                    </a:lnTo>
                    <a:lnTo>
                      <a:pt x="1487" y="1123"/>
                    </a:lnTo>
                    <a:lnTo>
                      <a:pt x="1472" y="1157"/>
                    </a:lnTo>
                    <a:lnTo>
                      <a:pt x="1453" y="1190"/>
                    </a:lnTo>
                    <a:lnTo>
                      <a:pt x="1432" y="1221"/>
                    </a:lnTo>
                    <a:lnTo>
                      <a:pt x="1411" y="1252"/>
                    </a:lnTo>
                    <a:lnTo>
                      <a:pt x="1388" y="1280"/>
                    </a:lnTo>
                    <a:lnTo>
                      <a:pt x="1363" y="1309"/>
                    </a:lnTo>
                    <a:lnTo>
                      <a:pt x="1338" y="1336"/>
                    </a:lnTo>
                    <a:lnTo>
                      <a:pt x="1311" y="1363"/>
                    </a:lnTo>
                    <a:lnTo>
                      <a:pt x="1282" y="1386"/>
                    </a:lnTo>
                    <a:lnTo>
                      <a:pt x="1253" y="1409"/>
                    </a:lnTo>
                    <a:lnTo>
                      <a:pt x="1223" y="1432"/>
                    </a:lnTo>
                    <a:lnTo>
                      <a:pt x="1190" y="1451"/>
                    </a:lnTo>
                    <a:lnTo>
                      <a:pt x="1157" y="1470"/>
                    </a:lnTo>
                    <a:lnTo>
                      <a:pt x="1125" y="1488"/>
                    </a:lnTo>
                    <a:lnTo>
                      <a:pt x="1090" y="1503"/>
                    </a:lnTo>
                    <a:lnTo>
                      <a:pt x="1056" y="1516"/>
                    </a:lnTo>
                    <a:lnTo>
                      <a:pt x="1019" y="1530"/>
                    </a:lnTo>
                    <a:lnTo>
                      <a:pt x="983" y="1539"/>
                    </a:lnTo>
                    <a:lnTo>
                      <a:pt x="944" y="1549"/>
                    </a:lnTo>
                    <a:lnTo>
                      <a:pt x="906" y="1555"/>
                    </a:lnTo>
                    <a:lnTo>
                      <a:pt x="868" y="1561"/>
                    </a:lnTo>
                    <a:lnTo>
                      <a:pt x="827" y="1563"/>
                    </a:lnTo>
                    <a:lnTo>
                      <a:pt x="789" y="1564"/>
                    </a:lnTo>
                    <a:lnTo>
                      <a:pt x="749" y="1563"/>
                    </a:lnTo>
                    <a:lnTo>
                      <a:pt x="708" y="1561"/>
                    </a:lnTo>
                    <a:lnTo>
                      <a:pt x="670" y="1555"/>
                    </a:lnTo>
                    <a:lnTo>
                      <a:pt x="632" y="1549"/>
                    </a:lnTo>
                    <a:lnTo>
                      <a:pt x="593" y="1539"/>
                    </a:lnTo>
                    <a:lnTo>
                      <a:pt x="557" y="1530"/>
                    </a:lnTo>
                    <a:lnTo>
                      <a:pt x="520" y="1516"/>
                    </a:lnTo>
                    <a:lnTo>
                      <a:pt x="486" y="1503"/>
                    </a:lnTo>
                    <a:lnTo>
                      <a:pt x="451" y="1488"/>
                    </a:lnTo>
                    <a:lnTo>
                      <a:pt x="419" y="1470"/>
                    </a:lnTo>
                    <a:lnTo>
                      <a:pt x="386" y="1451"/>
                    </a:lnTo>
                    <a:lnTo>
                      <a:pt x="353" y="1432"/>
                    </a:lnTo>
                    <a:lnTo>
                      <a:pt x="323" y="1409"/>
                    </a:lnTo>
                    <a:lnTo>
                      <a:pt x="294" y="1386"/>
                    </a:lnTo>
                    <a:lnTo>
                      <a:pt x="265" y="1363"/>
                    </a:lnTo>
                    <a:lnTo>
                      <a:pt x="238" y="1336"/>
                    </a:lnTo>
                    <a:lnTo>
                      <a:pt x="213" y="1309"/>
                    </a:lnTo>
                    <a:lnTo>
                      <a:pt x="188" y="1280"/>
                    </a:lnTo>
                    <a:lnTo>
                      <a:pt x="165" y="1252"/>
                    </a:lnTo>
                    <a:lnTo>
                      <a:pt x="144" y="1221"/>
                    </a:lnTo>
                    <a:lnTo>
                      <a:pt x="123" y="1190"/>
                    </a:lnTo>
                    <a:lnTo>
                      <a:pt x="104" y="1157"/>
                    </a:lnTo>
                    <a:lnTo>
                      <a:pt x="89" y="1123"/>
                    </a:lnTo>
                    <a:lnTo>
                      <a:pt x="71" y="1090"/>
                    </a:lnTo>
                    <a:lnTo>
                      <a:pt x="58" y="1054"/>
                    </a:lnTo>
                    <a:lnTo>
                      <a:pt x="46" y="1017"/>
                    </a:lnTo>
                    <a:lnTo>
                      <a:pt x="35" y="981"/>
                    </a:lnTo>
                    <a:lnTo>
                      <a:pt x="27" y="944"/>
                    </a:lnTo>
                    <a:lnTo>
                      <a:pt x="19" y="906"/>
                    </a:lnTo>
                    <a:lnTo>
                      <a:pt x="16" y="866"/>
                    </a:lnTo>
                    <a:lnTo>
                      <a:pt x="12" y="827"/>
                    </a:lnTo>
                    <a:lnTo>
                      <a:pt x="12" y="787"/>
                    </a:lnTo>
                    <a:lnTo>
                      <a:pt x="12" y="747"/>
                    </a:lnTo>
                    <a:lnTo>
                      <a:pt x="16" y="708"/>
                    </a:lnTo>
                    <a:lnTo>
                      <a:pt x="19" y="668"/>
                    </a:lnTo>
                    <a:lnTo>
                      <a:pt x="27" y="630"/>
                    </a:lnTo>
                    <a:lnTo>
                      <a:pt x="35" y="593"/>
                    </a:lnTo>
                    <a:lnTo>
                      <a:pt x="46" y="557"/>
                    </a:lnTo>
                    <a:lnTo>
                      <a:pt x="58" y="520"/>
                    </a:lnTo>
                    <a:lnTo>
                      <a:pt x="71" y="484"/>
                    </a:lnTo>
                    <a:lnTo>
                      <a:pt x="89" y="451"/>
                    </a:lnTo>
                    <a:lnTo>
                      <a:pt x="104" y="417"/>
                    </a:lnTo>
                    <a:lnTo>
                      <a:pt x="123" y="384"/>
                    </a:lnTo>
                    <a:lnTo>
                      <a:pt x="144" y="353"/>
                    </a:lnTo>
                    <a:lnTo>
                      <a:pt x="165" y="322"/>
                    </a:lnTo>
                    <a:lnTo>
                      <a:pt x="188" y="294"/>
                    </a:lnTo>
                    <a:lnTo>
                      <a:pt x="213" y="265"/>
                    </a:lnTo>
                    <a:lnTo>
                      <a:pt x="238" y="238"/>
                    </a:lnTo>
                    <a:lnTo>
                      <a:pt x="265" y="211"/>
                    </a:lnTo>
                    <a:lnTo>
                      <a:pt x="294" y="188"/>
                    </a:lnTo>
                    <a:lnTo>
                      <a:pt x="323" y="165"/>
                    </a:lnTo>
                    <a:lnTo>
                      <a:pt x="353" y="142"/>
                    </a:lnTo>
                    <a:lnTo>
                      <a:pt x="386" y="123"/>
                    </a:lnTo>
                    <a:lnTo>
                      <a:pt x="419" y="104"/>
                    </a:lnTo>
                    <a:lnTo>
                      <a:pt x="451" y="86"/>
                    </a:lnTo>
                    <a:lnTo>
                      <a:pt x="486" y="71"/>
                    </a:lnTo>
                    <a:lnTo>
                      <a:pt x="520" y="58"/>
                    </a:lnTo>
                    <a:lnTo>
                      <a:pt x="557" y="44"/>
                    </a:lnTo>
                    <a:lnTo>
                      <a:pt x="593" y="35"/>
                    </a:lnTo>
                    <a:lnTo>
                      <a:pt x="632" y="25"/>
                    </a:lnTo>
                    <a:lnTo>
                      <a:pt x="670" y="19"/>
                    </a:lnTo>
                    <a:lnTo>
                      <a:pt x="708" y="13"/>
                    </a:lnTo>
                    <a:lnTo>
                      <a:pt x="749" y="11"/>
                    </a:lnTo>
                    <a:lnTo>
                      <a:pt x="789" y="10"/>
                    </a:lnTo>
                    <a:lnTo>
                      <a:pt x="827" y="11"/>
                    </a:lnTo>
                    <a:lnTo>
                      <a:pt x="868" y="13"/>
                    </a:lnTo>
                    <a:lnTo>
                      <a:pt x="906" y="19"/>
                    </a:lnTo>
                    <a:lnTo>
                      <a:pt x="944" y="25"/>
                    </a:lnTo>
                    <a:lnTo>
                      <a:pt x="983" y="35"/>
                    </a:lnTo>
                    <a:lnTo>
                      <a:pt x="1019" y="44"/>
                    </a:lnTo>
                    <a:lnTo>
                      <a:pt x="1056" y="58"/>
                    </a:lnTo>
                    <a:lnTo>
                      <a:pt x="1090" y="71"/>
                    </a:lnTo>
                    <a:lnTo>
                      <a:pt x="1125" y="86"/>
                    </a:lnTo>
                    <a:lnTo>
                      <a:pt x="1157" y="104"/>
                    </a:lnTo>
                    <a:lnTo>
                      <a:pt x="1190" y="123"/>
                    </a:lnTo>
                    <a:lnTo>
                      <a:pt x="1223" y="142"/>
                    </a:lnTo>
                    <a:lnTo>
                      <a:pt x="1253" y="165"/>
                    </a:lnTo>
                    <a:lnTo>
                      <a:pt x="1282" y="188"/>
                    </a:lnTo>
                    <a:lnTo>
                      <a:pt x="1311" y="211"/>
                    </a:lnTo>
                    <a:lnTo>
                      <a:pt x="1338" y="238"/>
                    </a:lnTo>
                    <a:lnTo>
                      <a:pt x="1363" y="265"/>
                    </a:lnTo>
                    <a:lnTo>
                      <a:pt x="1388" y="294"/>
                    </a:lnTo>
                    <a:lnTo>
                      <a:pt x="1411" y="322"/>
                    </a:lnTo>
                    <a:lnTo>
                      <a:pt x="1432" y="353"/>
                    </a:lnTo>
                    <a:lnTo>
                      <a:pt x="1453" y="384"/>
                    </a:lnTo>
                    <a:lnTo>
                      <a:pt x="1472" y="417"/>
                    </a:lnTo>
                    <a:lnTo>
                      <a:pt x="1487" y="451"/>
                    </a:lnTo>
                    <a:lnTo>
                      <a:pt x="1505" y="484"/>
                    </a:lnTo>
                    <a:lnTo>
                      <a:pt x="1518" y="520"/>
                    </a:lnTo>
                    <a:lnTo>
                      <a:pt x="1530" y="557"/>
                    </a:lnTo>
                    <a:lnTo>
                      <a:pt x="1541" y="593"/>
                    </a:lnTo>
                    <a:lnTo>
                      <a:pt x="1549" y="630"/>
                    </a:lnTo>
                    <a:lnTo>
                      <a:pt x="1557" y="668"/>
                    </a:lnTo>
                    <a:lnTo>
                      <a:pt x="1560" y="708"/>
                    </a:lnTo>
                    <a:lnTo>
                      <a:pt x="1564" y="747"/>
                    </a:lnTo>
                    <a:lnTo>
                      <a:pt x="1564" y="787"/>
                    </a:lnTo>
                    <a:close/>
                  </a:path>
                </a:pathLst>
              </a:custGeom>
              <a:solidFill>
                <a:srgbClr val="F2A7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4" name="Freeform 600">
                <a:extLst>
                  <a:ext uri="{FF2B5EF4-FFF2-40B4-BE49-F238E27FC236}">
                    <a16:creationId xmlns:a16="http://schemas.microsoft.com/office/drawing/2014/main" id="{C99486E8-9964-4B5D-B92E-F4802B71356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9" y="1805"/>
                <a:ext cx="1564" cy="1562"/>
              </a:xfrm>
              <a:custGeom>
                <a:avLst/>
                <a:gdLst>
                  <a:gd name="T0" fmla="*/ 1549 w 1564"/>
                  <a:gd name="T1" fmla="*/ 624 h 1562"/>
                  <a:gd name="T2" fmla="*/ 1487 w 1564"/>
                  <a:gd name="T3" fmla="*/ 441 h 1562"/>
                  <a:gd name="T4" fmla="*/ 1386 w 1564"/>
                  <a:gd name="T5" fmla="*/ 284 h 1562"/>
                  <a:gd name="T6" fmla="*/ 1249 w 1564"/>
                  <a:gd name="T7" fmla="*/ 155 h 1562"/>
                  <a:gd name="T8" fmla="*/ 1086 w 1564"/>
                  <a:gd name="T9" fmla="*/ 61 h 1562"/>
                  <a:gd name="T10" fmla="*/ 902 w 1564"/>
                  <a:gd name="T11" fmla="*/ 7 h 1562"/>
                  <a:gd name="T12" fmla="*/ 702 w 1564"/>
                  <a:gd name="T13" fmla="*/ 4 h 1562"/>
                  <a:gd name="T14" fmla="*/ 512 w 1564"/>
                  <a:gd name="T15" fmla="*/ 46 h 1562"/>
                  <a:gd name="T16" fmla="*/ 345 w 1564"/>
                  <a:gd name="T17" fmla="*/ 132 h 1562"/>
                  <a:gd name="T18" fmla="*/ 203 w 1564"/>
                  <a:gd name="T19" fmla="*/ 255 h 1562"/>
                  <a:gd name="T20" fmla="*/ 94 w 1564"/>
                  <a:gd name="T21" fmla="*/ 409 h 1562"/>
                  <a:gd name="T22" fmla="*/ 25 w 1564"/>
                  <a:gd name="T23" fmla="*/ 585 h 1562"/>
                  <a:gd name="T24" fmla="*/ 0 w 1564"/>
                  <a:gd name="T25" fmla="*/ 781 h 1562"/>
                  <a:gd name="T26" fmla="*/ 25 w 1564"/>
                  <a:gd name="T27" fmla="*/ 977 h 1562"/>
                  <a:gd name="T28" fmla="*/ 94 w 1564"/>
                  <a:gd name="T29" fmla="*/ 1153 h 1562"/>
                  <a:gd name="T30" fmla="*/ 203 w 1564"/>
                  <a:gd name="T31" fmla="*/ 1307 h 1562"/>
                  <a:gd name="T32" fmla="*/ 345 w 1564"/>
                  <a:gd name="T33" fmla="*/ 1430 h 1562"/>
                  <a:gd name="T34" fmla="*/ 512 w 1564"/>
                  <a:gd name="T35" fmla="*/ 1516 h 1562"/>
                  <a:gd name="T36" fmla="*/ 702 w 1564"/>
                  <a:gd name="T37" fmla="*/ 1558 h 1562"/>
                  <a:gd name="T38" fmla="*/ 902 w 1564"/>
                  <a:gd name="T39" fmla="*/ 1555 h 1562"/>
                  <a:gd name="T40" fmla="*/ 1086 w 1564"/>
                  <a:gd name="T41" fmla="*/ 1501 h 1562"/>
                  <a:gd name="T42" fmla="*/ 1249 w 1564"/>
                  <a:gd name="T43" fmla="*/ 1409 h 1562"/>
                  <a:gd name="T44" fmla="*/ 1386 w 1564"/>
                  <a:gd name="T45" fmla="*/ 1278 h 1562"/>
                  <a:gd name="T46" fmla="*/ 1487 w 1564"/>
                  <a:gd name="T47" fmla="*/ 1121 h 1562"/>
                  <a:gd name="T48" fmla="*/ 1549 w 1564"/>
                  <a:gd name="T49" fmla="*/ 938 h 1562"/>
                  <a:gd name="T50" fmla="*/ 1554 w 1564"/>
                  <a:gd name="T51" fmla="*/ 781 h 1562"/>
                  <a:gd name="T52" fmla="*/ 1529 w 1564"/>
                  <a:gd name="T53" fmla="*/ 973 h 1562"/>
                  <a:gd name="T54" fmla="*/ 1460 w 1564"/>
                  <a:gd name="T55" fmla="*/ 1150 h 1562"/>
                  <a:gd name="T56" fmla="*/ 1353 w 1564"/>
                  <a:gd name="T57" fmla="*/ 1299 h 1562"/>
                  <a:gd name="T58" fmla="*/ 1213 w 1564"/>
                  <a:gd name="T59" fmla="*/ 1420 h 1562"/>
                  <a:gd name="T60" fmla="*/ 1048 w 1564"/>
                  <a:gd name="T61" fmla="*/ 1507 h 1562"/>
                  <a:gd name="T62" fmla="*/ 862 w 1564"/>
                  <a:gd name="T63" fmla="*/ 1549 h 1562"/>
                  <a:gd name="T64" fmla="*/ 664 w 1564"/>
                  <a:gd name="T65" fmla="*/ 1543 h 1562"/>
                  <a:gd name="T66" fmla="*/ 482 w 1564"/>
                  <a:gd name="T67" fmla="*/ 1491 h 1562"/>
                  <a:gd name="T68" fmla="*/ 320 w 1564"/>
                  <a:gd name="T69" fmla="*/ 1399 h 1562"/>
                  <a:gd name="T70" fmla="*/ 186 w 1564"/>
                  <a:gd name="T71" fmla="*/ 1272 h 1562"/>
                  <a:gd name="T72" fmla="*/ 86 w 1564"/>
                  <a:gd name="T73" fmla="*/ 1115 h 1562"/>
                  <a:gd name="T74" fmla="*/ 25 w 1564"/>
                  <a:gd name="T75" fmla="*/ 936 h 1562"/>
                  <a:gd name="T76" fmla="*/ 12 w 1564"/>
                  <a:gd name="T77" fmla="*/ 741 h 1562"/>
                  <a:gd name="T78" fmla="*/ 44 w 1564"/>
                  <a:gd name="T79" fmla="*/ 551 h 1562"/>
                  <a:gd name="T80" fmla="*/ 123 w 1564"/>
                  <a:gd name="T81" fmla="*/ 382 h 1562"/>
                  <a:gd name="T82" fmla="*/ 236 w 1564"/>
                  <a:gd name="T83" fmla="*/ 236 h 1562"/>
                  <a:gd name="T84" fmla="*/ 382 w 1564"/>
                  <a:gd name="T85" fmla="*/ 121 h 1562"/>
                  <a:gd name="T86" fmla="*/ 553 w 1564"/>
                  <a:gd name="T87" fmla="*/ 44 h 1562"/>
                  <a:gd name="T88" fmla="*/ 743 w 1564"/>
                  <a:gd name="T89" fmla="*/ 9 h 1562"/>
                  <a:gd name="T90" fmla="*/ 938 w 1564"/>
                  <a:gd name="T91" fmla="*/ 25 h 1562"/>
                  <a:gd name="T92" fmla="*/ 1117 w 1564"/>
                  <a:gd name="T93" fmla="*/ 86 h 1562"/>
                  <a:gd name="T94" fmla="*/ 1272 w 1564"/>
                  <a:gd name="T95" fmla="*/ 186 h 1562"/>
                  <a:gd name="T96" fmla="*/ 1401 w 1564"/>
                  <a:gd name="T97" fmla="*/ 318 h 1562"/>
                  <a:gd name="T98" fmla="*/ 1493 w 1564"/>
                  <a:gd name="T99" fmla="*/ 482 h 1562"/>
                  <a:gd name="T100" fmla="*/ 1545 w 1564"/>
                  <a:gd name="T101" fmla="*/ 664 h 156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564"/>
                  <a:gd name="T154" fmla="*/ 0 h 1562"/>
                  <a:gd name="T155" fmla="*/ 1564 w 1564"/>
                  <a:gd name="T156" fmla="*/ 1562 h 156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564" h="1562">
                    <a:moveTo>
                      <a:pt x="1564" y="781"/>
                    </a:moveTo>
                    <a:lnTo>
                      <a:pt x="1564" y="741"/>
                    </a:lnTo>
                    <a:lnTo>
                      <a:pt x="1560" y="700"/>
                    </a:lnTo>
                    <a:lnTo>
                      <a:pt x="1554" y="662"/>
                    </a:lnTo>
                    <a:lnTo>
                      <a:pt x="1549" y="624"/>
                    </a:lnTo>
                    <a:lnTo>
                      <a:pt x="1539" y="585"/>
                    </a:lnTo>
                    <a:lnTo>
                      <a:pt x="1529" y="549"/>
                    </a:lnTo>
                    <a:lnTo>
                      <a:pt x="1516" y="512"/>
                    </a:lnTo>
                    <a:lnTo>
                      <a:pt x="1503" y="476"/>
                    </a:lnTo>
                    <a:lnTo>
                      <a:pt x="1487" y="441"/>
                    </a:lnTo>
                    <a:lnTo>
                      <a:pt x="1470" y="409"/>
                    </a:lnTo>
                    <a:lnTo>
                      <a:pt x="1451" y="376"/>
                    </a:lnTo>
                    <a:lnTo>
                      <a:pt x="1430" y="343"/>
                    </a:lnTo>
                    <a:lnTo>
                      <a:pt x="1409" y="313"/>
                    </a:lnTo>
                    <a:lnTo>
                      <a:pt x="1386" y="284"/>
                    </a:lnTo>
                    <a:lnTo>
                      <a:pt x="1361" y="255"/>
                    </a:lnTo>
                    <a:lnTo>
                      <a:pt x="1336" y="228"/>
                    </a:lnTo>
                    <a:lnTo>
                      <a:pt x="1309" y="201"/>
                    </a:lnTo>
                    <a:lnTo>
                      <a:pt x="1280" y="178"/>
                    </a:lnTo>
                    <a:lnTo>
                      <a:pt x="1249" y="155"/>
                    </a:lnTo>
                    <a:lnTo>
                      <a:pt x="1219" y="132"/>
                    </a:lnTo>
                    <a:lnTo>
                      <a:pt x="1188" y="113"/>
                    </a:lnTo>
                    <a:lnTo>
                      <a:pt x="1155" y="94"/>
                    </a:lnTo>
                    <a:lnTo>
                      <a:pt x="1121" y="76"/>
                    </a:lnTo>
                    <a:lnTo>
                      <a:pt x="1086" y="61"/>
                    </a:lnTo>
                    <a:lnTo>
                      <a:pt x="1052" y="46"/>
                    </a:lnTo>
                    <a:lnTo>
                      <a:pt x="1015" y="34"/>
                    </a:lnTo>
                    <a:lnTo>
                      <a:pt x="977" y="23"/>
                    </a:lnTo>
                    <a:lnTo>
                      <a:pt x="940" y="15"/>
                    </a:lnTo>
                    <a:lnTo>
                      <a:pt x="902" y="7"/>
                    </a:lnTo>
                    <a:lnTo>
                      <a:pt x="862" y="4"/>
                    </a:lnTo>
                    <a:lnTo>
                      <a:pt x="821" y="0"/>
                    </a:lnTo>
                    <a:lnTo>
                      <a:pt x="783" y="0"/>
                    </a:lnTo>
                    <a:lnTo>
                      <a:pt x="743" y="0"/>
                    </a:lnTo>
                    <a:lnTo>
                      <a:pt x="702" y="4"/>
                    </a:lnTo>
                    <a:lnTo>
                      <a:pt x="662" y="7"/>
                    </a:lnTo>
                    <a:lnTo>
                      <a:pt x="624" y="15"/>
                    </a:lnTo>
                    <a:lnTo>
                      <a:pt x="587" y="23"/>
                    </a:lnTo>
                    <a:lnTo>
                      <a:pt x="549" y="34"/>
                    </a:lnTo>
                    <a:lnTo>
                      <a:pt x="512" y="46"/>
                    </a:lnTo>
                    <a:lnTo>
                      <a:pt x="478" y="61"/>
                    </a:lnTo>
                    <a:lnTo>
                      <a:pt x="443" y="76"/>
                    </a:lnTo>
                    <a:lnTo>
                      <a:pt x="409" y="94"/>
                    </a:lnTo>
                    <a:lnTo>
                      <a:pt x="376" y="113"/>
                    </a:lnTo>
                    <a:lnTo>
                      <a:pt x="345" y="132"/>
                    </a:lnTo>
                    <a:lnTo>
                      <a:pt x="315" y="155"/>
                    </a:lnTo>
                    <a:lnTo>
                      <a:pt x="284" y="178"/>
                    </a:lnTo>
                    <a:lnTo>
                      <a:pt x="255" y="201"/>
                    </a:lnTo>
                    <a:lnTo>
                      <a:pt x="228" y="228"/>
                    </a:lnTo>
                    <a:lnTo>
                      <a:pt x="203" y="255"/>
                    </a:lnTo>
                    <a:lnTo>
                      <a:pt x="178" y="284"/>
                    </a:lnTo>
                    <a:lnTo>
                      <a:pt x="155" y="313"/>
                    </a:lnTo>
                    <a:lnTo>
                      <a:pt x="134" y="343"/>
                    </a:lnTo>
                    <a:lnTo>
                      <a:pt x="113" y="376"/>
                    </a:lnTo>
                    <a:lnTo>
                      <a:pt x="94" y="409"/>
                    </a:lnTo>
                    <a:lnTo>
                      <a:pt x="77" y="441"/>
                    </a:lnTo>
                    <a:lnTo>
                      <a:pt x="61" y="476"/>
                    </a:lnTo>
                    <a:lnTo>
                      <a:pt x="48" y="512"/>
                    </a:lnTo>
                    <a:lnTo>
                      <a:pt x="35" y="549"/>
                    </a:lnTo>
                    <a:lnTo>
                      <a:pt x="25" y="585"/>
                    </a:lnTo>
                    <a:lnTo>
                      <a:pt x="15" y="624"/>
                    </a:lnTo>
                    <a:lnTo>
                      <a:pt x="10" y="662"/>
                    </a:lnTo>
                    <a:lnTo>
                      <a:pt x="4" y="700"/>
                    </a:lnTo>
                    <a:lnTo>
                      <a:pt x="0" y="741"/>
                    </a:lnTo>
                    <a:lnTo>
                      <a:pt x="0" y="781"/>
                    </a:lnTo>
                    <a:lnTo>
                      <a:pt x="0" y="821"/>
                    </a:lnTo>
                    <a:lnTo>
                      <a:pt x="4" y="862"/>
                    </a:lnTo>
                    <a:lnTo>
                      <a:pt x="10" y="900"/>
                    </a:lnTo>
                    <a:lnTo>
                      <a:pt x="15" y="938"/>
                    </a:lnTo>
                    <a:lnTo>
                      <a:pt x="25" y="977"/>
                    </a:lnTo>
                    <a:lnTo>
                      <a:pt x="35" y="1013"/>
                    </a:lnTo>
                    <a:lnTo>
                      <a:pt x="48" y="1050"/>
                    </a:lnTo>
                    <a:lnTo>
                      <a:pt x="61" y="1086"/>
                    </a:lnTo>
                    <a:lnTo>
                      <a:pt x="77" y="1121"/>
                    </a:lnTo>
                    <a:lnTo>
                      <a:pt x="94" y="1153"/>
                    </a:lnTo>
                    <a:lnTo>
                      <a:pt x="113" y="1186"/>
                    </a:lnTo>
                    <a:lnTo>
                      <a:pt x="134" y="1219"/>
                    </a:lnTo>
                    <a:lnTo>
                      <a:pt x="155" y="1249"/>
                    </a:lnTo>
                    <a:lnTo>
                      <a:pt x="178" y="1278"/>
                    </a:lnTo>
                    <a:lnTo>
                      <a:pt x="203" y="1307"/>
                    </a:lnTo>
                    <a:lnTo>
                      <a:pt x="228" y="1334"/>
                    </a:lnTo>
                    <a:lnTo>
                      <a:pt x="255" y="1361"/>
                    </a:lnTo>
                    <a:lnTo>
                      <a:pt x="284" y="1384"/>
                    </a:lnTo>
                    <a:lnTo>
                      <a:pt x="315" y="1409"/>
                    </a:lnTo>
                    <a:lnTo>
                      <a:pt x="345" y="1430"/>
                    </a:lnTo>
                    <a:lnTo>
                      <a:pt x="376" y="1449"/>
                    </a:lnTo>
                    <a:lnTo>
                      <a:pt x="409" y="1468"/>
                    </a:lnTo>
                    <a:lnTo>
                      <a:pt x="443" y="1486"/>
                    </a:lnTo>
                    <a:lnTo>
                      <a:pt x="478" y="1501"/>
                    </a:lnTo>
                    <a:lnTo>
                      <a:pt x="512" y="1516"/>
                    </a:lnTo>
                    <a:lnTo>
                      <a:pt x="549" y="1528"/>
                    </a:lnTo>
                    <a:lnTo>
                      <a:pt x="587" y="1539"/>
                    </a:lnTo>
                    <a:lnTo>
                      <a:pt x="624" y="1547"/>
                    </a:lnTo>
                    <a:lnTo>
                      <a:pt x="662" y="1555"/>
                    </a:lnTo>
                    <a:lnTo>
                      <a:pt x="702" y="1558"/>
                    </a:lnTo>
                    <a:lnTo>
                      <a:pt x="743" y="1562"/>
                    </a:lnTo>
                    <a:lnTo>
                      <a:pt x="783" y="1562"/>
                    </a:lnTo>
                    <a:lnTo>
                      <a:pt x="821" y="1562"/>
                    </a:lnTo>
                    <a:lnTo>
                      <a:pt x="862" y="1558"/>
                    </a:lnTo>
                    <a:lnTo>
                      <a:pt x="902" y="1555"/>
                    </a:lnTo>
                    <a:lnTo>
                      <a:pt x="940" y="1547"/>
                    </a:lnTo>
                    <a:lnTo>
                      <a:pt x="977" y="1539"/>
                    </a:lnTo>
                    <a:lnTo>
                      <a:pt x="1015" y="1528"/>
                    </a:lnTo>
                    <a:lnTo>
                      <a:pt x="1052" y="1516"/>
                    </a:lnTo>
                    <a:lnTo>
                      <a:pt x="1086" y="1501"/>
                    </a:lnTo>
                    <a:lnTo>
                      <a:pt x="1121" y="1486"/>
                    </a:lnTo>
                    <a:lnTo>
                      <a:pt x="1155" y="1468"/>
                    </a:lnTo>
                    <a:lnTo>
                      <a:pt x="1188" y="1449"/>
                    </a:lnTo>
                    <a:lnTo>
                      <a:pt x="1219" y="1430"/>
                    </a:lnTo>
                    <a:lnTo>
                      <a:pt x="1249" y="1409"/>
                    </a:lnTo>
                    <a:lnTo>
                      <a:pt x="1280" y="1384"/>
                    </a:lnTo>
                    <a:lnTo>
                      <a:pt x="1309" y="1361"/>
                    </a:lnTo>
                    <a:lnTo>
                      <a:pt x="1336" y="1334"/>
                    </a:lnTo>
                    <a:lnTo>
                      <a:pt x="1361" y="1307"/>
                    </a:lnTo>
                    <a:lnTo>
                      <a:pt x="1386" y="1278"/>
                    </a:lnTo>
                    <a:lnTo>
                      <a:pt x="1409" y="1249"/>
                    </a:lnTo>
                    <a:lnTo>
                      <a:pt x="1430" y="1219"/>
                    </a:lnTo>
                    <a:lnTo>
                      <a:pt x="1451" y="1186"/>
                    </a:lnTo>
                    <a:lnTo>
                      <a:pt x="1470" y="1153"/>
                    </a:lnTo>
                    <a:lnTo>
                      <a:pt x="1487" y="1121"/>
                    </a:lnTo>
                    <a:lnTo>
                      <a:pt x="1503" y="1086"/>
                    </a:lnTo>
                    <a:lnTo>
                      <a:pt x="1516" y="1050"/>
                    </a:lnTo>
                    <a:lnTo>
                      <a:pt x="1529" y="1013"/>
                    </a:lnTo>
                    <a:lnTo>
                      <a:pt x="1539" y="977"/>
                    </a:lnTo>
                    <a:lnTo>
                      <a:pt x="1549" y="938"/>
                    </a:lnTo>
                    <a:lnTo>
                      <a:pt x="1554" y="900"/>
                    </a:lnTo>
                    <a:lnTo>
                      <a:pt x="1560" y="862"/>
                    </a:lnTo>
                    <a:lnTo>
                      <a:pt x="1564" y="821"/>
                    </a:lnTo>
                    <a:lnTo>
                      <a:pt x="1564" y="781"/>
                    </a:lnTo>
                    <a:close/>
                    <a:moveTo>
                      <a:pt x="1554" y="781"/>
                    </a:moveTo>
                    <a:lnTo>
                      <a:pt x="1552" y="821"/>
                    </a:lnTo>
                    <a:lnTo>
                      <a:pt x="1551" y="860"/>
                    </a:lnTo>
                    <a:lnTo>
                      <a:pt x="1545" y="898"/>
                    </a:lnTo>
                    <a:lnTo>
                      <a:pt x="1539" y="936"/>
                    </a:lnTo>
                    <a:lnTo>
                      <a:pt x="1529" y="973"/>
                    </a:lnTo>
                    <a:lnTo>
                      <a:pt x="1520" y="1011"/>
                    </a:lnTo>
                    <a:lnTo>
                      <a:pt x="1506" y="1046"/>
                    </a:lnTo>
                    <a:lnTo>
                      <a:pt x="1493" y="1082"/>
                    </a:lnTo>
                    <a:lnTo>
                      <a:pt x="1478" y="1115"/>
                    </a:lnTo>
                    <a:lnTo>
                      <a:pt x="1460" y="1150"/>
                    </a:lnTo>
                    <a:lnTo>
                      <a:pt x="1441" y="1180"/>
                    </a:lnTo>
                    <a:lnTo>
                      <a:pt x="1422" y="1213"/>
                    </a:lnTo>
                    <a:lnTo>
                      <a:pt x="1401" y="1244"/>
                    </a:lnTo>
                    <a:lnTo>
                      <a:pt x="1378" y="1272"/>
                    </a:lnTo>
                    <a:lnTo>
                      <a:pt x="1353" y="1299"/>
                    </a:lnTo>
                    <a:lnTo>
                      <a:pt x="1328" y="1326"/>
                    </a:lnTo>
                    <a:lnTo>
                      <a:pt x="1301" y="1353"/>
                    </a:lnTo>
                    <a:lnTo>
                      <a:pt x="1272" y="1376"/>
                    </a:lnTo>
                    <a:lnTo>
                      <a:pt x="1244" y="1399"/>
                    </a:lnTo>
                    <a:lnTo>
                      <a:pt x="1213" y="1420"/>
                    </a:lnTo>
                    <a:lnTo>
                      <a:pt x="1182" y="1441"/>
                    </a:lnTo>
                    <a:lnTo>
                      <a:pt x="1149" y="1461"/>
                    </a:lnTo>
                    <a:lnTo>
                      <a:pt x="1117" y="1476"/>
                    </a:lnTo>
                    <a:lnTo>
                      <a:pt x="1082" y="1491"/>
                    </a:lnTo>
                    <a:lnTo>
                      <a:pt x="1048" y="1507"/>
                    </a:lnTo>
                    <a:lnTo>
                      <a:pt x="1011" y="1518"/>
                    </a:lnTo>
                    <a:lnTo>
                      <a:pt x="975" y="1528"/>
                    </a:lnTo>
                    <a:lnTo>
                      <a:pt x="938" y="1537"/>
                    </a:lnTo>
                    <a:lnTo>
                      <a:pt x="900" y="1543"/>
                    </a:lnTo>
                    <a:lnTo>
                      <a:pt x="862" y="1549"/>
                    </a:lnTo>
                    <a:lnTo>
                      <a:pt x="821" y="1553"/>
                    </a:lnTo>
                    <a:lnTo>
                      <a:pt x="783" y="1553"/>
                    </a:lnTo>
                    <a:lnTo>
                      <a:pt x="743" y="1553"/>
                    </a:lnTo>
                    <a:lnTo>
                      <a:pt x="702" y="1549"/>
                    </a:lnTo>
                    <a:lnTo>
                      <a:pt x="664" y="1543"/>
                    </a:lnTo>
                    <a:lnTo>
                      <a:pt x="626" y="1537"/>
                    </a:lnTo>
                    <a:lnTo>
                      <a:pt x="589" y="1528"/>
                    </a:lnTo>
                    <a:lnTo>
                      <a:pt x="553" y="1518"/>
                    </a:lnTo>
                    <a:lnTo>
                      <a:pt x="516" y="1507"/>
                    </a:lnTo>
                    <a:lnTo>
                      <a:pt x="482" y="1491"/>
                    </a:lnTo>
                    <a:lnTo>
                      <a:pt x="447" y="1476"/>
                    </a:lnTo>
                    <a:lnTo>
                      <a:pt x="415" y="1461"/>
                    </a:lnTo>
                    <a:lnTo>
                      <a:pt x="382" y="1441"/>
                    </a:lnTo>
                    <a:lnTo>
                      <a:pt x="351" y="1420"/>
                    </a:lnTo>
                    <a:lnTo>
                      <a:pt x="320" y="1399"/>
                    </a:lnTo>
                    <a:lnTo>
                      <a:pt x="292" y="1376"/>
                    </a:lnTo>
                    <a:lnTo>
                      <a:pt x="263" y="1353"/>
                    </a:lnTo>
                    <a:lnTo>
                      <a:pt x="236" y="1326"/>
                    </a:lnTo>
                    <a:lnTo>
                      <a:pt x="211" y="1299"/>
                    </a:lnTo>
                    <a:lnTo>
                      <a:pt x="186" y="1272"/>
                    </a:lnTo>
                    <a:lnTo>
                      <a:pt x="163" y="1244"/>
                    </a:lnTo>
                    <a:lnTo>
                      <a:pt x="142" y="1213"/>
                    </a:lnTo>
                    <a:lnTo>
                      <a:pt x="123" y="1180"/>
                    </a:lnTo>
                    <a:lnTo>
                      <a:pt x="104" y="1150"/>
                    </a:lnTo>
                    <a:lnTo>
                      <a:pt x="86" y="1115"/>
                    </a:lnTo>
                    <a:lnTo>
                      <a:pt x="71" y="1082"/>
                    </a:lnTo>
                    <a:lnTo>
                      <a:pt x="58" y="1046"/>
                    </a:lnTo>
                    <a:lnTo>
                      <a:pt x="44" y="1011"/>
                    </a:lnTo>
                    <a:lnTo>
                      <a:pt x="35" y="973"/>
                    </a:lnTo>
                    <a:lnTo>
                      <a:pt x="25" y="936"/>
                    </a:lnTo>
                    <a:lnTo>
                      <a:pt x="19" y="898"/>
                    </a:lnTo>
                    <a:lnTo>
                      <a:pt x="13" y="860"/>
                    </a:lnTo>
                    <a:lnTo>
                      <a:pt x="12" y="821"/>
                    </a:lnTo>
                    <a:lnTo>
                      <a:pt x="10" y="781"/>
                    </a:lnTo>
                    <a:lnTo>
                      <a:pt x="12" y="741"/>
                    </a:lnTo>
                    <a:lnTo>
                      <a:pt x="13" y="702"/>
                    </a:lnTo>
                    <a:lnTo>
                      <a:pt x="19" y="664"/>
                    </a:lnTo>
                    <a:lnTo>
                      <a:pt x="25" y="626"/>
                    </a:lnTo>
                    <a:lnTo>
                      <a:pt x="35" y="589"/>
                    </a:lnTo>
                    <a:lnTo>
                      <a:pt x="44" y="551"/>
                    </a:lnTo>
                    <a:lnTo>
                      <a:pt x="58" y="516"/>
                    </a:lnTo>
                    <a:lnTo>
                      <a:pt x="71" y="482"/>
                    </a:lnTo>
                    <a:lnTo>
                      <a:pt x="86" y="447"/>
                    </a:lnTo>
                    <a:lnTo>
                      <a:pt x="104" y="412"/>
                    </a:lnTo>
                    <a:lnTo>
                      <a:pt x="123" y="382"/>
                    </a:lnTo>
                    <a:lnTo>
                      <a:pt x="142" y="349"/>
                    </a:lnTo>
                    <a:lnTo>
                      <a:pt x="163" y="318"/>
                    </a:lnTo>
                    <a:lnTo>
                      <a:pt x="186" y="290"/>
                    </a:lnTo>
                    <a:lnTo>
                      <a:pt x="211" y="263"/>
                    </a:lnTo>
                    <a:lnTo>
                      <a:pt x="236" y="236"/>
                    </a:lnTo>
                    <a:lnTo>
                      <a:pt x="263" y="209"/>
                    </a:lnTo>
                    <a:lnTo>
                      <a:pt x="292" y="186"/>
                    </a:lnTo>
                    <a:lnTo>
                      <a:pt x="320" y="163"/>
                    </a:lnTo>
                    <a:lnTo>
                      <a:pt x="351" y="142"/>
                    </a:lnTo>
                    <a:lnTo>
                      <a:pt x="382" y="121"/>
                    </a:lnTo>
                    <a:lnTo>
                      <a:pt x="415" y="101"/>
                    </a:lnTo>
                    <a:lnTo>
                      <a:pt x="447" y="86"/>
                    </a:lnTo>
                    <a:lnTo>
                      <a:pt x="482" y="71"/>
                    </a:lnTo>
                    <a:lnTo>
                      <a:pt x="516" y="55"/>
                    </a:lnTo>
                    <a:lnTo>
                      <a:pt x="553" y="44"/>
                    </a:lnTo>
                    <a:lnTo>
                      <a:pt x="589" y="34"/>
                    </a:lnTo>
                    <a:lnTo>
                      <a:pt x="626" y="25"/>
                    </a:lnTo>
                    <a:lnTo>
                      <a:pt x="664" y="19"/>
                    </a:lnTo>
                    <a:lnTo>
                      <a:pt x="702" y="13"/>
                    </a:lnTo>
                    <a:lnTo>
                      <a:pt x="743" y="9"/>
                    </a:lnTo>
                    <a:lnTo>
                      <a:pt x="783" y="9"/>
                    </a:lnTo>
                    <a:lnTo>
                      <a:pt x="821" y="9"/>
                    </a:lnTo>
                    <a:lnTo>
                      <a:pt x="862" y="13"/>
                    </a:lnTo>
                    <a:lnTo>
                      <a:pt x="900" y="19"/>
                    </a:lnTo>
                    <a:lnTo>
                      <a:pt x="938" y="25"/>
                    </a:lnTo>
                    <a:lnTo>
                      <a:pt x="975" y="34"/>
                    </a:lnTo>
                    <a:lnTo>
                      <a:pt x="1011" y="44"/>
                    </a:lnTo>
                    <a:lnTo>
                      <a:pt x="1048" y="55"/>
                    </a:lnTo>
                    <a:lnTo>
                      <a:pt x="1082" y="71"/>
                    </a:lnTo>
                    <a:lnTo>
                      <a:pt x="1117" y="86"/>
                    </a:lnTo>
                    <a:lnTo>
                      <a:pt x="1149" y="101"/>
                    </a:lnTo>
                    <a:lnTo>
                      <a:pt x="1182" y="121"/>
                    </a:lnTo>
                    <a:lnTo>
                      <a:pt x="1213" y="142"/>
                    </a:lnTo>
                    <a:lnTo>
                      <a:pt x="1244" y="163"/>
                    </a:lnTo>
                    <a:lnTo>
                      <a:pt x="1272" y="186"/>
                    </a:lnTo>
                    <a:lnTo>
                      <a:pt x="1301" y="209"/>
                    </a:lnTo>
                    <a:lnTo>
                      <a:pt x="1328" y="236"/>
                    </a:lnTo>
                    <a:lnTo>
                      <a:pt x="1353" y="263"/>
                    </a:lnTo>
                    <a:lnTo>
                      <a:pt x="1378" y="290"/>
                    </a:lnTo>
                    <a:lnTo>
                      <a:pt x="1401" y="318"/>
                    </a:lnTo>
                    <a:lnTo>
                      <a:pt x="1422" y="349"/>
                    </a:lnTo>
                    <a:lnTo>
                      <a:pt x="1441" y="382"/>
                    </a:lnTo>
                    <a:lnTo>
                      <a:pt x="1460" y="412"/>
                    </a:lnTo>
                    <a:lnTo>
                      <a:pt x="1478" y="447"/>
                    </a:lnTo>
                    <a:lnTo>
                      <a:pt x="1493" y="482"/>
                    </a:lnTo>
                    <a:lnTo>
                      <a:pt x="1506" y="516"/>
                    </a:lnTo>
                    <a:lnTo>
                      <a:pt x="1520" y="551"/>
                    </a:lnTo>
                    <a:lnTo>
                      <a:pt x="1529" y="589"/>
                    </a:lnTo>
                    <a:lnTo>
                      <a:pt x="1539" y="626"/>
                    </a:lnTo>
                    <a:lnTo>
                      <a:pt x="1545" y="664"/>
                    </a:lnTo>
                    <a:lnTo>
                      <a:pt x="1551" y="702"/>
                    </a:lnTo>
                    <a:lnTo>
                      <a:pt x="1552" y="741"/>
                    </a:lnTo>
                    <a:lnTo>
                      <a:pt x="1554" y="781"/>
                    </a:lnTo>
                    <a:close/>
                  </a:path>
                </a:pathLst>
              </a:custGeom>
              <a:solidFill>
                <a:srgbClr val="F3A8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5" name="Freeform 601">
                <a:extLst>
                  <a:ext uri="{FF2B5EF4-FFF2-40B4-BE49-F238E27FC236}">
                    <a16:creationId xmlns:a16="http://schemas.microsoft.com/office/drawing/2014/main" id="{77F75E8A-9F73-4EE7-BF75-179F669C6F7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75" y="1809"/>
                <a:ext cx="1552" cy="1554"/>
              </a:xfrm>
              <a:custGeom>
                <a:avLst/>
                <a:gdLst>
                  <a:gd name="T0" fmla="*/ 1537 w 1552"/>
                  <a:gd name="T1" fmla="*/ 620 h 1554"/>
                  <a:gd name="T2" fmla="*/ 1475 w 1552"/>
                  <a:gd name="T3" fmla="*/ 441 h 1554"/>
                  <a:gd name="T4" fmla="*/ 1376 w 1552"/>
                  <a:gd name="T5" fmla="*/ 284 h 1554"/>
                  <a:gd name="T6" fmla="*/ 1241 w 1552"/>
                  <a:gd name="T7" fmla="*/ 155 h 1554"/>
                  <a:gd name="T8" fmla="*/ 1078 w 1552"/>
                  <a:gd name="T9" fmla="*/ 61 h 1554"/>
                  <a:gd name="T10" fmla="*/ 894 w 1552"/>
                  <a:gd name="T11" fmla="*/ 9 h 1554"/>
                  <a:gd name="T12" fmla="*/ 696 w 1552"/>
                  <a:gd name="T13" fmla="*/ 3 h 1554"/>
                  <a:gd name="T14" fmla="*/ 508 w 1552"/>
                  <a:gd name="T15" fmla="*/ 48 h 1554"/>
                  <a:gd name="T16" fmla="*/ 341 w 1552"/>
                  <a:gd name="T17" fmla="*/ 132 h 1554"/>
                  <a:gd name="T18" fmla="*/ 201 w 1552"/>
                  <a:gd name="T19" fmla="*/ 255 h 1554"/>
                  <a:gd name="T20" fmla="*/ 92 w 1552"/>
                  <a:gd name="T21" fmla="*/ 407 h 1554"/>
                  <a:gd name="T22" fmla="*/ 23 w 1552"/>
                  <a:gd name="T23" fmla="*/ 583 h 1554"/>
                  <a:gd name="T24" fmla="*/ 0 w 1552"/>
                  <a:gd name="T25" fmla="*/ 777 h 1554"/>
                  <a:gd name="T26" fmla="*/ 23 w 1552"/>
                  <a:gd name="T27" fmla="*/ 971 h 1554"/>
                  <a:gd name="T28" fmla="*/ 92 w 1552"/>
                  <a:gd name="T29" fmla="*/ 1147 h 1554"/>
                  <a:gd name="T30" fmla="*/ 201 w 1552"/>
                  <a:gd name="T31" fmla="*/ 1299 h 1554"/>
                  <a:gd name="T32" fmla="*/ 341 w 1552"/>
                  <a:gd name="T33" fmla="*/ 1422 h 1554"/>
                  <a:gd name="T34" fmla="*/ 508 w 1552"/>
                  <a:gd name="T35" fmla="*/ 1506 h 1554"/>
                  <a:gd name="T36" fmla="*/ 696 w 1552"/>
                  <a:gd name="T37" fmla="*/ 1551 h 1554"/>
                  <a:gd name="T38" fmla="*/ 894 w 1552"/>
                  <a:gd name="T39" fmla="*/ 1545 h 1554"/>
                  <a:gd name="T40" fmla="*/ 1078 w 1552"/>
                  <a:gd name="T41" fmla="*/ 1493 h 1554"/>
                  <a:gd name="T42" fmla="*/ 1241 w 1552"/>
                  <a:gd name="T43" fmla="*/ 1399 h 1554"/>
                  <a:gd name="T44" fmla="*/ 1376 w 1552"/>
                  <a:gd name="T45" fmla="*/ 1270 h 1554"/>
                  <a:gd name="T46" fmla="*/ 1475 w 1552"/>
                  <a:gd name="T47" fmla="*/ 1113 h 1554"/>
                  <a:gd name="T48" fmla="*/ 1537 w 1552"/>
                  <a:gd name="T49" fmla="*/ 934 h 1554"/>
                  <a:gd name="T50" fmla="*/ 1543 w 1552"/>
                  <a:gd name="T51" fmla="*/ 777 h 1554"/>
                  <a:gd name="T52" fmla="*/ 1518 w 1552"/>
                  <a:gd name="T53" fmla="*/ 969 h 1554"/>
                  <a:gd name="T54" fmla="*/ 1451 w 1552"/>
                  <a:gd name="T55" fmla="*/ 1142 h 1554"/>
                  <a:gd name="T56" fmla="*/ 1343 w 1552"/>
                  <a:gd name="T57" fmla="*/ 1293 h 1554"/>
                  <a:gd name="T58" fmla="*/ 1205 w 1552"/>
                  <a:gd name="T59" fmla="*/ 1412 h 1554"/>
                  <a:gd name="T60" fmla="*/ 1040 w 1552"/>
                  <a:gd name="T61" fmla="*/ 1497 h 1554"/>
                  <a:gd name="T62" fmla="*/ 854 w 1552"/>
                  <a:gd name="T63" fmla="*/ 1539 h 1554"/>
                  <a:gd name="T64" fmla="*/ 660 w 1552"/>
                  <a:gd name="T65" fmla="*/ 1535 h 1554"/>
                  <a:gd name="T66" fmla="*/ 478 w 1552"/>
                  <a:gd name="T67" fmla="*/ 1483 h 1554"/>
                  <a:gd name="T68" fmla="*/ 316 w 1552"/>
                  <a:gd name="T69" fmla="*/ 1391 h 1554"/>
                  <a:gd name="T70" fmla="*/ 184 w 1552"/>
                  <a:gd name="T71" fmla="*/ 1265 h 1554"/>
                  <a:gd name="T72" fmla="*/ 84 w 1552"/>
                  <a:gd name="T73" fmla="*/ 1109 h 1554"/>
                  <a:gd name="T74" fmla="*/ 25 w 1552"/>
                  <a:gd name="T75" fmla="*/ 931 h 1554"/>
                  <a:gd name="T76" fmla="*/ 9 w 1552"/>
                  <a:gd name="T77" fmla="*/ 737 h 1554"/>
                  <a:gd name="T78" fmla="*/ 44 w 1552"/>
                  <a:gd name="T79" fmla="*/ 549 h 1554"/>
                  <a:gd name="T80" fmla="*/ 121 w 1552"/>
                  <a:gd name="T81" fmla="*/ 380 h 1554"/>
                  <a:gd name="T82" fmla="*/ 234 w 1552"/>
                  <a:gd name="T83" fmla="*/ 236 h 1554"/>
                  <a:gd name="T84" fmla="*/ 378 w 1552"/>
                  <a:gd name="T85" fmla="*/ 120 h 1554"/>
                  <a:gd name="T86" fmla="*/ 549 w 1552"/>
                  <a:gd name="T87" fmla="*/ 46 h 1554"/>
                  <a:gd name="T88" fmla="*/ 737 w 1552"/>
                  <a:gd name="T89" fmla="*/ 11 h 1554"/>
                  <a:gd name="T90" fmla="*/ 930 w 1552"/>
                  <a:gd name="T91" fmla="*/ 26 h 1554"/>
                  <a:gd name="T92" fmla="*/ 1109 w 1552"/>
                  <a:gd name="T93" fmla="*/ 86 h 1554"/>
                  <a:gd name="T94" fmla="*/ 1264 w 1552"/>
                  <a:gd name="T95" fmla="*/ 186 h 1554"/>
                  <a:gd name="T96" fmla="*/ 1391 w 1552"/>
                  <a:gd name="T97" fmla="*/ 318 h 1554"/>
                  <a:gd name="T98" fmla="*/ 1483 w 1552"/>
                  <a:gd name="T99" fmla="*/ 479 h 1554"/>
                  <a:gd name="T100" fmla="*/ 1533 w 1552"/>
                  <a:gd name="T101" fmla="*/ 660 h 155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552"/>
                  <a:gd name="T154" fmla="*/ 0 h 1554"/>
                  <a:gd name="T155" fmla="*/ 1552 w 1552"/>
                  <a:gd name="T156" fmla="*/ 1554 h 155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552" h="1554">
                    <a:moveTo>
                      <a:pt x="1552" y="777"/>
                    </a:moveTo>
                    <a:lnTo>
                      <a:pt x="1552" y="737"/>
                    </a:lnTo>
                    <a:lnTo>
                      <a:pt x="1548" y="698"/>
                    </a:lnTo>
                    <a:lnTo>
                      <a:pt x="1545" y="658"/>
                    </a:lnTo>
                    <a:lnTo>
                      <a:pt x="1537" y="620"/>
                    </a:lnTo>
                    <a:lnTo>
                      <a:pt x="1529" y="583"/>
                    </a:lnTo>
                    <a:lnTo>
                      <a:pt x="1518" y="547"/>
                    </a:lnTo>
                    <a:lnTo>
                      <a:pt x="1506" y="510"/>
                    </a:lnTo>
                    <a:lnTo>
                      <a:pt x="1493" y="474"/>
                    </a:lnTo>
                    <a:lnTo>
                      <a:pt x="1475" y="441"/>
                    </a:lnTo>
                    <a:lnTo>
                      <a:pt x="1460" y="407"/>
                    </a:lnTo>
                    <a:lnTo>
                      <a:pt x="1441" y="374"/>
                    </a:lnTo>
                    <a:lnTo>
                      <a:pt x="1420" y="343"/>
                    </a:lnTo>
                    <a:lnTo>
                      <a:pt x="1399" y="312"/>
                    </a:lnTo>
                    <a:lnTo>
                      <a:pt x="1376" y="284"/>
                    </a:lnTo>
                    <a:lnTo>
                      <a:pt x="1351" y="255"/>
                    </a:lnTo>
                    <a:lnTo>
                      <a:pt x="1326" y="228"/>
                    </a:lnTo>
                    <a:lnTo>
                      <a:pt x="1299" y="201"/>
                    </a:lnTo>
                    <a:lnTo>
                      <a:pt x="1270" y="178"/>
                    </a:lnTo>
                    <a:lnTo>
                      <a:pt x="1241" y="155"/>
                    </a:lnTo>
                    <a:lnTo>
                      <a:pt x="1211" y="132"/>
                    </a:lnTo>
                    <a:lnTo>
                      <a:pt x="1178" y="113"/>
                    </a:lnTo>
                    <a:lnTo>
                      <a:pt x="1145" y="94"/>
                    </a:lnTo>
                    <a:lnTo>
                      <a:pt x="1113" y="76"/>
                    </a:lnTo>
                    <a:lnTo>
                      <a:pt x="1078" y="61"/>
                    </a:lnTo>
                    <a:lnTo>
                      <a:pt x="1044" y="48"/>
                    </a:lnTo>
                    <a:lnTo>
                      <a:pt x="1007" y="34"/>
                    </a:lnTo>
                    <a:lnTo>
                      <a:pt x="971" y="25"/>
                    </a:lnTo>
                    <a:lnTo>
                      <a:pt x="932" y="15"/>
                    </a:lnTo>
                    <a:lnTo>
                      <a:pt x="894" y="9"/>
                    </a:lnTo>
                    <a:lnTo>
                      <a:pt x="856" y="3"/>
                    </a:lnTo>
                    <a:lnTo>
                      <a:pt x="815" y="1"/>
                    </a:lnTo>
                    <a:lnTo>
                      <a:pt x="777" y="0"/>
                    </a:lnTo>
                    <a:lnTo>
                      <a:pt x="737" y="1"/>
                    </a:lnTo>
                    <a:lnTo>
                      <a:pt x="696" y="3"/>
                    </a:lnTo>
                    <a:lnTo>
                      <a:pt x="658" y="9"/>
                    </a:lnTo>
                    <a:lnTo>
                      <a:pt x="620" y="15"/>
                    </a:lnTo>
                    <a:lnTo>
                      <a:pt x="581" y="25"/>
                    </a:lnTo>
                    <a:lnTo>
                      <a:pt x="545" y="34"/>
                    </a:lnTo>
                    <a:lnTo>
                      <a:pt x="508" y="48"/>
                    </a:lnTo>
                    <a:lnTo>
                      <a:pt x="474" y="61"/>
                    </a:lnTo>
                    <a:lnTo>
                      <a:pt x="439" y="76"/>
                    </a:lnTo>
                    <a:lnTo>
                      <a:pt x="407" y="94"/>
                    </a:lnTo>
                    <a:lnTo>
                      <a:pt x="374" y="113"/>
                    </a:lnTo>
                    <a:lnTo>
                      <a:pt x="341" y="132"/>
                    </a:lnTo>
                    <a:lnTo>
                      <a:pt x="311" y="155"/>
                    </a:lnTo>
                    <a:lnTo>
                      <a:pt x="282" y="178"/>
                    </a:lnTo>
                    <a:lnTo>
                      <a:pt x="253" y="201"/>
                    </a:lnTo>
                    <a:lnTo>
                      <a:pt x="226" y="228"/>
                    </a:lnTo>
                    <a:lnTo>
                      <a:pt x="201" y="255"/>
                    </a:lnTo>
                    <a:lnTo>
                      <a:pt x="176" y="284"/>
                    </a:lnTo>
                    <a:lnTo>
                      <a:pt x="153" y="312"/>
                    </a:lnTo>
                    <a:lnTo>
                      <a:pt x="132" y="343"/>
                    </a:lnTo>
                    <a:lnTo>
                      <a:pt x="111" y="374"/>
                    </a:lnTo>
                    <a:lnTo>
                      <a:pt x="92" y="407"/>
                    </a:lnTo>
                    <a:lnTo>
                      <a:pt x="77" y="441"/>
                    </a:lnTo>
                    <a:lnTo>
                      <a:pt x="59" y="474"/>
                    </a:lnTo>
                    <a:lnTo>
                      <a:pt x="46" y="510"/>
                    </a:lnTo>
                    <a:lnTo>
                      <a:pt x="34" y="547"/>
                    </a:lnTo>
                    <a:lnTo>
                      <a:pt x="23" y="583"/>
                    </a:lnTo>
                    <a:lnTo>
                      <a:pt x="15" y="620"/>
                    </a:lnTo>
                    <a:lnTo>
                      <a:pt x="7" y="658"/>
                    </a:lnTo>
                    <a:lnTo>
                      <a:pt x="4" y="698"/>
                    </a:lnTo>
                    <a:lnTo>
                      <a:pt x="0" y="737"/>
                    </a:lnTo>
                    <a:lnTo>
                      <a:pt x="0" y="777"/>
                    </a:lnTo>
                    <a:lnTo>
                      <a:pt x="0" y="817"/>
                    </a:lnTo>
                    <a:lnTo>
                      <a:pt x="4" y="856"/>
                    </a:lnTo>
                    <a:lnTo>
                      <a:pt x="7" y="896"/>
                    </a:lnTo>
                    <a:lnTo>
                      <a:pt x="15" y="934"/>
                    </a:lnTo>
                    <a:lnTo>
                      <a:pt x="23" y="971"/>
                    </a:lnTo>
                    <a:lnTo>
                      <a:pt x="34" y="1007"/>
                    </a:lnTo>
                    <a:lnTo>
                      <a:pt x="46" y="1044"/>
                    </a:lnTo>
                    <a:lnTo>
                      <a:pt x="59" y="1080"/>
                    </a:lnTo>
                    <a:lnTo>
                      <a:pt x="77" y="1113"/>
                    </a:lnTo>
                    <a:lnTo>
                      <a:pt x="92" y="1147"/>
                    </a:lnTo>
                    <a:lnTo>
                      <a:pt x="111" y="1180"/>
                    </a:lnTo>
                    <a:lnTo>
                      <a:pt x="132" y="1211"/>
                    </a:lnTo>
                    <a:lnTo>
                      <a:pt x="153" y="1242"/>
                    </a:lnTo>
                    <a:lnTo>
                      <a:pt x="176" y="1270"/>
                    </a:lnTo>
                    <a:lnTo>
                      <a:pt x="201" y="1299"/>
                    </a:lnTo>
                    <a:lnTo>
                      <a:pt x="226" y="1326"/>
                    </a:lnTo>
                    <a:lnTo>
                      <a:pt x="253" y="1353"/>
                    </a:lnTo>
                    <a:lnTo>
                      <a:pt x="282" y="1376"/>
                    </a:lnTo>
                    <a:lnTo>
                      <a:pt x="311" y="1399"/>
                    </a:lnTo>
                    <a:lnTo>
                      <a:pt x="341" y="1422"/>
                    </a:lnTo>
                    <a:lnTo>
                      <a:pt x="374" y="1441"/>
                    </a:lnTo>
                    <a:lnTo>
                      <a:pt x="407" y="1460"/>
                    </a:lnTo>
                    <a:lnTo>
                      <a:pt x="439" y="1478"/>
                    </a:lnTo>
                    <a:lnTo>
                      <a:pt x="474" y="1493"/>
                    </a:lnTo>
                    <a:lnTo>
                      <a:pt x="508" y="1506"/>
                    </a:lnTo>
                    <a:lnTo>
                      <a:pt x="545" y="1520"/>
                    </a:lnTo>
                    <a:lnTo>
                      <a:pt x="581" y="1529"/>
                    </a:lnTo>
                    <a:lnTo>
                      <a:pt x="620" y="1539"/>
                    </a:lnTo>
                    <a:lnTo>
                      <a:pt x="658" y="1545"/>
                    </a:lnTo>
                    <a:lnTo>
                      <a:pt x="696" y="1551"/>
                    </a:lnTo>
                    <a:lnTo>
                      <a:pt x="737" y="1553"/>
                    </a:lnTo>
                    <a:lnTo>
                      <a:pt x="777" y="1554"/>
                    </a:lnTo>
                    <a:lnTo>
                      <a:pt x="815" y="1553"/>
                    </a:lnTo>
                    <a:lnTo>
                      <a:pt x="856" y="1551"/>
                    </a:lnTo>
                    <a:lnTo>
                      <a:pt x="894" y="1545"/>
                    </a:lnTo>
                    <a:lnTo>
                      <a:pt x="932" y="1539"/>
                    </a:lnTo>
                    <a:lnTo>
                      <a:pt x="971" y="1529"/>
                    </a:lnTo>
                    <a:lnTo>
                      <a:pt x="1007" y="1520"/>
                    </a:lnTo>
                    <a:lnTo>
                      <a:pt x="1044" y="1506"/>
                    </a:lnTo>
                    <a:lnTo>
                      <a:pt x="1078" y="1493"/>
                    </a:lnTo>
                    <a:lnTo>
                      <a:pt x="1113" y="1478"/>
                    </a:lnTo>
                    <a:lnTo>
                      <a:pt x="1145" y="1460"/>
                    </a:lnTo>
                    <a:lnTo>
                      <a:pt x="1178" y="1441"/>
                    </a:lnTo>
                    <a:lnTo>
                      <a:pt x="1211" y="1422"/>
                    </a:lnTo>
                    <a:lnTo>
                      <a:pt x="1241" y="1399"/>
                    </a:lnTo>
                    <a:lnTo>
                      <a:pt x="1270" y="1376"/>
                    </a:lnTo>
                    <a:lnTo>
                      <a:pt x="1299" y="1353"/>
                    </a:lnTo>
                    <a:lnTo>
                      <a:pt x="1326" y="1326"/>
                    </a:lnTo>
                    <a:lnTo>
                      <a:pt x="1351" y="1299"/>
                    </a:lnTo>
                    <a:lnTo>
                      <a:pt x="1376" y="1270"/>
                    </a:lnTo>
                    <a:lnTo>
                      <a:pt x="1399" y="1242"/>
                    </a:lnTo>
                    <a:lnTo>
                      <a:pt x="1420" y="1211"/>
                    </a:lnTo>
                    <a:lnTo>
                      <a:pt x="1441" y="1180"/>
                    </a:lnTo>
                    <a:lnTo>
                      <a:pt x="1460" y="1147"/>
                    </a:lnTo>
                    <a:lnTo>
                      <a:pt x="1475" y="1113"/>
                    </a:lnTo>
                    <a:lnTo>
                      <a:pt x="1493" y="1080"/>
                    </a:lnTo>
                    <a:lnTo>
                      <a:pt x="1506" y="1044"/>
                    </a:lnTo>
                    <a:lnTo>
                      <a:pt x="1518" y="1007"/>
                    </a:lnTo>
                    <a:lnTo>
                      <a:pt x="1529" y="971"/>
                    </a:lnTo>
                    <a:lnTo>
                      <a:pt x="1537" y="934"/>
                    </a:lnTo>
                    <a:lnTo>
                      <a:pt x="1545" y="896"/>
                    </a:lnTo>
                    <a:lnTo>
                      <a:pt x="1548" y="856"/>
                    </a:lnTo>
                    <a:lnTo>
                      <a:pt x="1552" y="817"/>
                    </a:lnTo>
                    <a:lnTo>
                      <a:pt x="1552" y="777"/>
                    </a:lnTo>
                    <a:close/>
                    <a:moveTo>
                      <a:pt x="1543" y="777"/>
                    </a:moveTo>
                    <a:lnTo>
                      <a:pt x="1543" y="817"/>
                    </a:lnTo>
                    <a:lnTo>
                      <a:pt x="1539" y="856"/>
                    </a:lnTo>
                    <a:lnTo>
                      <a:pt x="1533" y="894"/>
                    </a:lnTo>
                    <a:lnTo>
                      <a:pt x="1527" y="931"/>
                    </a:lnTo>
                    <a:lnTo>
                      <a:pt x="1518" y="969"/>
                    </a:lnTo>
                    <a:lnTo>
                      <a:pt x="1508" y="1005"/>
                    </a:lnTo>
                    <a:lnTo>
                      <a:pt x="1497" y="1040"/>
                    </a:lnTo>
                    <a:lnTo>
                      <a:pt x="1483" y="1075"/>
                    </a:lnTo>
                    <a:lnTo>
                      <a:pt x="1468" y="1109"/>
                    </a:lnTo>
                    <a:lnTo>
                      <a:pt x="1451" y="1142"/>
                    </a:lnTo>
                    <a:lnTo>
                      <a:pt x="1431" y="1174"/>
                    </a:lnTo>
                    <a:lnTo>
                      <a:pt x="1412" y="1205"/>
                    </a:lnTo>
                    <a:lnTo>
                      <a:pt x="1391" y="1236"/>
                    </a:lnTo>
                    <a:lnTo>
                      <a:pt x="1368" y="1265"/>
                    </a:lnTo>
                    <a:lnTo>
                      <a:pt x="1343" y="1293"/>
                    </a:lnTo>
                    <a:lnTo>
                      <a:pt x="1318" y="1318"/>
                    </a:lnTo>
                    <a:lnTo>
                      <a:pt x="1291" y="1345"/>
                    </a:lnTo>
                    <a:lnTo>
                      <a:pt x="1264" y="1368"/>
                    </a:lnTo>
                    <a:lnTo>
                      <a:pt x="1236" y="1391"/>
                    </a:lnTo>
                    <a:lnTo>
                      <a:pt x="1205" y="1412"/>
                    </a:lnTo>
                    <a:lnTo>
                      <a:pt x="1174" y="1434"/>
                    </a:lnTo>
                    <a:lnTo>
                      <a:pt x="1142" y="1451"/>
                    </a:lnTo>
                    <a:lnTo>
                      <a:pt x="1109" y="1468"/>
                    </a:lnTo>
                    <a:lnTo>
                      <a:pt x="1074" y="1483"/>
                    </a:lnTo>
                    <a:lnTo>
                      <a:pt x="1040" y="1497"/>
                    </a:lnTo>
                    <a:lnTo>
                      <a:pt x="1003" y="1508"/>
                    </a:lnTo>
                    <a:lnTo>
                      <a:pt x="967" y="1520"/>
                    </a:lnTo>
                    <a:lnTo>
                      <a:pt x="930" y="1528"/>
                    </a:lnTo>
                    <a:lnTo>
                      <a:pt x="892" y="1535"/>
                    </a:lnTo>
                    <a:lnTo>
                      <a:pt x="854" y="1539"/>
                    </a:lnTo>
                    <a:lnTo>
                      <a:pt x="815" y="1543"/>
                    </a:lnTo>
                    <a:lnTo>
                      <a:pt x="777" y="1543"/>
                    </a:lnTo>
                    <a:lnTo>
                      <a:pt x="737" y="1543"/>
                    </a:lnTo>
                    <a:lnTo>
                      <a:pt x="698" y="1539"/>
                    </a:lnTo>
                    <a:lnTo>
                      <a:pt x="660" y="1535"/>
                    </a:lnTo>
                    <a:lnTo>
                      <a:pt x="622" y="1528"/>
                    </a:lnTo>
                    <a:lnTo>
                      <a:pt x="585" y="1520"/>
                    </a:lnTo>
                    <a:lnTo>
                      <a:pt x="549" y="1508"/>
                    </a:lnTo>
                    <a:lnTo>
                      <a:pt x="512" y="1497"/>
                    </a:lnTo>
                    <a:lnTo>
                      <a:pt x="478" y="1483"/>
                    </a:lnTo>
                    <a:lnTo>
                      <a:pt x="443" y="1468"/>
                    </a:lnTo>
                    <a:lnTo>
                      <a:pt x="410" y="1451"/>
                    </a:lnTo>
                    <a:lnTo>
                      <a:pt x="378" y="1434"/>
                    </a:lnTo>
                    <a:lnTo>
                      <a:pt x="347" y="1412"/>
                    </a:lnTo>
                    <a:lnTo>
                      <a:pt x="316" y="1391"/>
                    </a:lnTo>
                    <a:lnTo>
                      <a:pt x="288" y="1368"/>
                    </a:lnTo>
                    <a:lnTo>
                      <a:pt x="261" y="1345"/>
                    </a:lnTo>
                    <a:lnTo>
                      <a:pt x="234" y="1318"/>
                    </a:lnTo>
                    <a:lnTo>
                      <a:pt x="209" y="1293"/>
                    </a:lnTo>
                    <a:lnTo>
                      <a:pt x="184" y="1265"/>
                    </a:lnTo>
                    <a:lnTo>
                      <a:pt x="161" y="1236"/>
                    </a:lnTo>
                    <a:lnTo>
                      <a:pt x="140" y="1205"/>
                    </a:lnTo>
                    <a:lnTo>
                      <a:pt x="121" y="1174"/>
                    </a:lnTo>
                    <a:lnTo>
                      <a:pt x="101" y="1142"/>
                    </a:lnTo>
                    <a:lnTo>
                      <a:pt x="84" y="1109"/>
                    </a:lnTo>
                    <a:lnTo>
                      <a:pt x="69" y="1075"/>
                    </a:lnTo>
                    <a:lnTo>
                      <a:pt x="55" y="1040"/>
                    </a:lnTo>
                    <a:lnTo>
                      <a:pt x="44" y="1005"/>
                    </a:lnTo>
                    <a:lnTo>
                      <a:pt x="34" y="969"/>
                    </a:lnTo>
                    <a:lnTo>
                      <a:pt x="25" y="931"/>
                    </a:lnTo>
                    <a:lnTo>
                      <a:pt x="19" y="894"/>
                    </a:lnTo>
                    <a:lnTo>
                      <a:pt x="13" y="856"/>
                    </a:lnTo>
                    <a:lnTo>
                      <a:pt x="9" y="817"/>
                    </a:lnTo>
                    <a:lnTo>
                      <a:pt x="9" y="777"/>
                    </a:lnTo>
                    <a:lnTo>
                      <a:pt x="9" y="737"/>
                    </a:lnTo>
                    <a:lnTo>
                      <a:pt x="13" y="698"/>
                    </a:lnTo>
                    <a:lnTo>
                      <a:pt x="19" y="660"/>
                    </a:lnTo>
                    <a:lnTo>
                      <a:pt x="25" y="623"/>
                    </a:lnTo>
                    <a:lnTo>
                      <a:pt x="34" y="585"/>
                    </a:lnTo>
                    <a:lnTo>
                      <a:pt x="44" y="549"/>
                    </a:lnTo>
                    <a:lnTo>
                      <a:pt x="55" y="514"/>
                    </a:lnTo>
                    <a:lnTo>
                      <a:pt x="69" y="479"/>
                    </a:lnTo>
                    <a:lnTo>
                      <a:pt x="84" y="445"/>
                    </a:lnTo>
                    <a:lnTo>
                      <a:pt x="101" y="412"/>
                    </a:lnTo>
                    <a:lnTo>
                      <a:pt x="121" y="380"/>
                    </a:lnTo>
                    <a:lnTo>
                      <a:pt x="140" y="349"/>
                    </a:lnTo>
                    <a:lnTo>
                      <a:pt x="161" y="318"/>
                    </a:lnTo>
                    <a:lnTo>
                      <a:pt x="184" y="289"/>
                    </a:lnTo>
                    <a:lnTo>
                      <a:pt x="209" y="261"/>
                    </a:lnTo>
                    <a:lnTo>
                      <a:pt x="234" y="236"/>
                    </a:lnTo>
                    <a:lnTo>
                      <a:pt x="261" y="209"/>
                    </a:lnTo>
                    <a:lnTo>
                      <a:pt x="288" y="186"/>
                    </a:lnTo>
                    <a:lnTo>
                      <a:pt x="316" y="163"/>
                    </a:lnTo>
                    <a:lnTo>
                      <a:pt x="347" y="142"/>
                    </a:lnTo>
                    <a:lnTo>
                      <a:pt x="378" y="120"/>
                    </a:lnTo>
                    <a:lnTo>
                      <a:pt x="410" y="103"/>
                    </a:lnTo>
                    <a:lnTo>
                      <a:pt x="443" y="86"/>
                    </a:lnTo>
                    <a:lnTo>
                      <a:pt x="478" y="71"/>
                    </a:lnTo>
                    <a:lnTo>
                      <a:pt x="512" y="57"/>
                    </a:lnTo>
                    <a:lnTo>
                      <a:pt x="549" y="46"/>
                    </a:lnTo>
                    <a:lnTo>
                      <a:pt x="585" y="34"/>
                    </a:lnTo>
                    <a:lnTo>
                      <a:pt x="622" y="26"/>
                    </a:lnTo>
                    <a:lnTo>
                      <a:pt x="660" y="19"/>
                    </a:lnTo>
                    <a:lnTo>
                      <a:pt x="698" y="15"/>
                    </a:lnTo>
                    <a:lnTo>
                      <a:pt x="737" y="11"/>
                    </a:lnTo>
                    <a:lnTo>
                      <a:pt x="777" y="11"/>
                    </a:lnTo>
                    <a:lnTo>
                      <a:pt x="815" y="11"/>
                    </a:lnTo>
                    <a:lnTo>
                      <a:pt x="854" y="15"/>
                    </a:lnTo>
                    <a:lnTo>
                      <a:pt x="892" y="19"/>
                    </a:lnTo>
                    <a:lnTo>
                      <a:pt x="930" y="26"/>
                    </a:lnTo>
                    <a:lnTo>
                      <a:pt x="967" y="34"/>
                    </a:lnTo>
                    <a:lnTo>
                      <a:pt x="1003" y="46"/>
                    </a:lnTo>
                    <a:lnTo>
                      <a:pt x="1040" y="57"/>
                    </a:lnTo>
                    <a:lnTo>
                      <a:pt x="1074" y="71"/>
                    </a:lnTo>
                    <a:lnTo>
                      <a:pt x="1109" y="86"/>
                    </a:lnTo>
                    <a:lnTo>
                      <a:pt x="1142" y="103"/>
                    </a:lnTo>
                    <a:lnTo>
                      <a:pt x="1174" y="120"/>
                    </a:lnTo>
                    <a:lnTo>
                      <a:pt x="1205" y="142"/>
                    </a:lnTo>
                    <a:lnTo>
                      <a:pt x="1236" y="163"/>
                    </a:lnTo>
                    <a:lnTo>
                      <a:pt x="1264" y="186"/>
                    </a:lnTo>
                    <a:lnTo>
                      <a:pt x="1291" y="209"/>
                    </a:lnTo>
                    <a:lnTo>
                      <a:pt x="1318" y="236"/>
                    </a:lnTo>
                    <a:lnTo>
                      <a:pt x="1343" y="261"/>
                    </a:lnTo>
                    <a:lnTo>
                      <a:pt x="1368" y="289"/>
                    </a:lnTo>
                    <a:lnTo>
                      <a:pt x="1391" y="318"/>
                    </a:lnTo>
                    <a:lnTo>
                      <a:pt x="1412" y="349"/>
                    </a:lnTo>
                    <a:lnTo>
                      <a:pt x="1431" y="380"/>
                    </a:lnTo>
                    <a:lnTo>
                      <a:pt x="1451" y="412"/>
                    </a:lnTo>
                    <a:lnTo>
                      <a:pt x="1468" y="445"/>
                    </a:lnTo>
                    <a:lnTo>
                      <a:pt x="1483" y="479"/>
                    </a:lnTo>
                    <a:lnTo>
                      <a:pt x="1497" y="514"/>
                    </a:lnTo>
                    <a:lnTo>
                      <a:pt x="1508" y="549"/>
                    </a:lnTo>
                    <a:lnTo>
                      <a:pt x="1518" y="585"/>
                    </a:lnTo>
                    <a:lnTo>
                      <a:pt x="1527" y="623"/>
                    </a:lnTo>
                    <a:lnTo>
                      <a:pt x="1533" y="660"/>
                    </a:lnTo>
                    <a:lnTo>
                      <a:pt x="1539" y="698"/>
                    </a:lnTo>
                    <a:lnTo>
                      <a:pt x="1543" y="737"/>
                    </a:lnTo>
                    <a:lnTo>
                      <a:pt x="1543" y="777"/>
                    </a:lnTo>
                    <a:close/>
                  </a:path>
                </a:pathLst>
              </a:custGeom>
              <a:solidFill>
                <a:srgbClr val="F3A8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6" name="Freeform 602">
                <a:extLst>
                  <a:ext uri="{FF2B5EF4-FFF2-40B4-BE49-F238E27FC236}">
                    <a16:creationId xmlns:a16="http://schemas.microsoft.com/office/drawing/2014/main" id="{0CA347DD-7E3E-4305-A557-61AF7DD7DAD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79" y="1814"/>
                <a:ext cx="1544" cy="1544"/>
              </a:xfrm>
              <a:custGeom>
                <a:avLst/>
                <a:gdLst>
                  <a:gd name="T0" fmla="*/ 1529 w 1544"/>
                  <a:gd name="T1" fmla="*/ 617 h 1544"/>
                  <a:gd name="T2" fmla="*/ 1468 w 1544"/>
                  <a:gd name="T3" fmla="*/ 438 h 1544"/>
                  <a:gd name="T4" fmla="*/ 1368 w 1544"/>
                  <a:gd name="T5" fmla="*/ 281 h 1544"/>
                  <a:gd name="T6" fmla="*/ 1234 w 1544"/>
                  <a:gd name="T7" fmla="*/ 154 h 1544"/>
                  <a:gd name="T8" fmla="*/ 1072 w 1544"/>
                  <a:gd name="T9" fmla="*/ 62 h 1544"/>
                  <a:gd name="T10" fmla="*/ 890 w 1544"/>
                  <a:gd name="T11" fmla="*/ 10 h 1544"/>
                  <a:gd name="T12" fmla="*/ 692 w 1544"/>
                  <a:gd name="T13" fmla="*/ 4 h 1544"/>
                  <a:gd name="T14" fmla="*/ 506 w 1544"/>
                  <a:gd name="T15" fmla="*/ 46 h 1544"/>
                  <a:gd name="T16" fmla="*/ 341 w 1544"/>
                  <a:gd name="T17" fmla="*/ 133 h 1544"/>
                  <a:gd name="T18" fmla="*/ 201 w 1544"/>
                  <a:gd name="T19" fmla="*/ 254 h 1544"/>
                  <a:gd name="T20" fmla="*/ 94 w 1544"/>
                  <a:gd name="T21" fmla="*/ 403 h 1544"/>
                  <a:gd name="T22" fmla="*/ 25 w 1544"/>
                  <a:gd name="T23" fmla="*/ 580 h 1544"/>
                  <a:gd name="T24" fmla="*/ 0 w 1544"/>
                  <a:gd name="T25" fmla="*/ 772 h 1544"/>
                  <a:gd name="T26" fmla="*/ 25 w 1544"/>
                  <a:gd name="T27" fmla="*/ 964 h 1544"/>
                  <a:gd name="T28" fmla="*/ 94 w 1544"/>
                  <a:gd name="T29" fmla="*/ 1141 h 1544"/>
                  <a:gd name="T30" fmla="*/ 201 w 1544"/>
                  <a:gd name="T31" fmla="*/ 1290 h 1544"/>
                  <a:gd name="T32" fmla="*/ 341 w 1544"/>
                  <a:gd name="T33" fmla="*/ 1411 h 1544"/>
                  <a:gd name="T34" fmla="*/ 506 w 1544"/>
                  <a:gd name="T35" fmla="*/ 1498 h 1544"/>
                  <a:gd name="T36" fmla="*/ 692 w 1544"/>
                  <a:gd name="T37" fmla="*/ 1540 h 1544"/>
                  <a:gd name="T38" fmla="*/ 890 w 1544"/>
                  <a:gd name="T39" fmla="*/ 1534 h 1544"/>
                  <a:gd name="T40" fmla="*/ 1072 w 1544"/>
                  <a:gd name="T41" fmla="*/ 1482 h 1544"/>
                  <a:gd name="T42" fmla="*/ 1234 w 1544"/>
                  <a:gd name="T43" fmla="*/ 1390 h 1544"/>
                  <a:gd name="T44" fmla="*/ 1368 w 1544"/>
                  <a:gd name="T45" fmla="*/ 1263 h 1544"/>
                  <a:gd name="T46" fmla="*/ 1468 w 1544"/>
                  <a:gd name="T47" fmla="*/ 1106 h 1544"/>
                  <a:gd name="T48" fmla="*/ 1529 w 1544"/>
                  <a:gd name="T49" fmla="*/ 927 h 1544"/>
                  <a:gd name="T50" fmla="*/ 1533 w 1544"/>
                  <a:gd name="T51" fmla="*/ 772 h 1544"/>
                  <a:gd name="T52" fmla="*/ 1510 w 1544"/>
                  <a:gd name="T53" fmla="*/ 962 h 1544"/>
                  <a:gd name="T54" fmla="*/ 1441 w 1544"/>
                  <a:gd name="T55" fmla="*/ 1135 h 1544"/>
                  <a:gd name="T56" fmla="*/ 1335 w 1544"/>
                  <a:gd name="T57" fmla="*/ 1285 h 1544"/>
                  <a:gd name="T58" fmla="*/ 1197 w 1544"/>
                  <a:gd name="T59" fmla="*/ 1404 h 1544"/>
                  <a:gd name="T60" fmla="*/ 1034 w 1544"/>
                  <a:gd name="T61" fmla="*/ 1488 h 1544"/>
                  <a:gd name="T62" fmla="*/ 850 w 1544"/>
                  <a:gd name="T63" fmla="*/ 1530 h 1544"/>
                  <a:gd name="T64" fmla="*/ 656 w 1544"/>
                  <a:gd name="T65" fmla="*/ 1524 h 1544"/>
                  <a:gd name="T66" fmla="*/ 476 w 1544"/>
                  <a:gd name="T67" fmla="*/ 1475 h 1544"/>
                  <a:gd name="T68" fmla="*/ 316 w 1544"/>
                  <a:gd name="T69" fmla="*/ 1382 h 1544"/>
                  <a:gd name="T70" fmla="*/ 184 w 1544"/>
                  <a:gd name="T71" fmla="*/ 1256 h 1544"/>
                  <a:gd name="T72" fmla="*/ 86 w 1544"/>
                  <a:gd name="T73" fmla="*/ 1102 h 1544"/>
                  <a:gd name="T74" fmla="*/ 26 w 1544"/>
                  <a:gd name="T75" fmla="*/ 926 h 1544"/>
                  <a:gd name="T76" fmla="*/ 11 w 1544"/>
                  <a:gd name="T77" fmla="*/ 734 h 1544"/>
                  <a:gd name="T78" fmla="*/ 44 w 1544"/>
                  <a:gd name="T79" fmla="*/ 545 h 1544"/>
                  <a:gd name="T80" fmla="*/ 121 w 1544"/>
                  <a:gd name="T81" fmla="*/ 377 h 1544"/>
                  <a:gd name="T82" fmla="*/ 234 w 1544"/>
                  <a:gd name="T83" fmla="*/ 233 h 1544"/>
                  <a:gd name="T84" fmla="*/ 378 w 1544"/>
                  <a:gd name="T85" fmla="*/ 121 h 1544"/>
                  <a:gd name="T86" fmla="*/ 545 w 1544"/>
                  <a:gd name="T87" fmla="*/ 44 h 1544"/>
                  <a:gd name="T88" fmla="*/ 733 w 1544"/>
                  <a:gd name="T89" fmla="*/ 12 h 1544"/>
                  <a:gd name="T90" fmla="*/ 925 w 1544"/>
                  <a:gd name="T91" fmla="*/ 25 h 1544"/>
                  <a:gd name="T92" fmla="*/ 1103 w 1544"/>
                  <a:gd name="T93" fmla="*/ 85 h 1544"/>
                  <a:gd name="T94" fmla="*/ 1257 w 1544"/>
                  <a:gd name="T95" fmla="*/ 185 h 1544"/>
                  <a:gd name="T96" fmla="*/ 1383 w 1544"/>
                  <a:gd name="T97" fmla="*/ 317 h 1544"/>
                  <a:gd name="T98" fmla="*/ 1473 w 1544"/>
                  <a:gd name="T99" fmla="*/ 476 h 1544"/>
                  <a:gd name="T100" fmla="*/ 1525 w 1544"/>
                  <a:gd name="T101" fmla="*/ 657 h 154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544"/>
                  <a:gd name="T154" fmla="*/ 0 h 1544"/>
                  <a:gd name="T155" fmla="*/ 1544 w 1544"/>
                  <a:gd name="T156" fmla="*/ 1544 h 154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544" h="1544">
                    <a:moveTo>
                      <a:pt x="1544" y="772"/>
                    </a:moveTo>
                    <a:lnTo>
                      <a:pt x="1542" y="732"/>
                    </a:lnTo>
                    <a:lnTo>
                      <a:pt x="1541" y="693"/>
                    </a:lnTo>
                    <a:lnTo>
                      <a:pt x="1535" y="655"/>
                    </a:lnTo>
                    <a:lnTo>
                      <a:pt x="1529" y="617"/>
                    </a:lnTo>
                    <a:lnTo>
                      <a:pt x="1519" y="580"/>
                    </a:lnTo>
                    <a:lnTo>
                      <a:pt x="1510" y="542"/>
                    </a:lnTo>
                    <a:lnTo>
                      <a:pt x="1496" y="507"/>
                    </a:lnTo>
                    <a:lnTo>
                      <a:pt x="1483" y="473"/>
                    </a:lnTo>
                    <a:lnTo>
                      <a:pt x="1468" y="438"/>
                    </a:lnTo>
                    <a:lnTo>
                      <a:pt x="1450" y="403"/>
                    </a:lnTo>
                    <a:lnTo>
                      <a:pt x="1431" y="373"/>
                    </a:lnTo>
                    <a:lnTo>
                      <a:pt x="1412" y="340"/>
                    </a:lnTo>
                    <a:lnTo>
                      <a:pt x="1391" y="309"/>
                    </a:lnTo>
                    <a:lnTo>
                      <a:pt x="1368" y="281"/>
                    </a:lnTo>
                    <a:lnTo>
                      <a:pt x="1343" y="254"/>
                    </a:lnTo>
                    <a:lnTo>
                      <a:pt x="1318" y="227"/>
                    </a:lnTo>
                    <a:lnTo>
                      <a:pt x="1291" y="200"/>
                    </a:lnTo>
                    <a:lnTo>
                      <a:pt x="1262" y="177"/>
                    </a:lnTo>
                    <a:lnTo>
                      <a:pt x="1234" y="154"/>
                    </a:lnTo>
                    <a:lnTo>
                      <a:pt x="1203" y="133"/>
                    </a:lnTo>
                    <a:lnTo>
                      <a:pt x="1172" y="112"/>
                    </a:lnTo>
                    <a:lnTo>
                      <a:pt x="1139" y="92"/>
                    </a:lnTo>
                    <a:lnTo>
                      <a:pt x="1107" y="77"/>
                    </a:lnTo>
                    <a:lnTo>
                      <a:pt x="1072" y="62"/>
                    </a:lnTo>
                    <a:lnTo>
                      <a:pt x="1038" y="46"/>
                    </a:lnTo>
                    <a:lnTo>
                      <a:pt x="1001" y="35"/>
                    </a:lnTo>
                    <a:lnTo>
                      <a:pt x="965" y="25"/>
                    </a:lnTo>
                    <a:lnTo>
                      <a:pt x="928" y="16"/>
                    </a:lnTo>
                    <a:lnTo>
                      <a:pt x="890" y="10"/>
                    </a:lnTo>
                    <a:lnTo>
                      <a:pt x="852" y="4"/>
                    </a:lnTo>
                    <a:lnTo>
                      <a:pt x="811" y="0"/>
                    </a:lnTo>
                    <a:lnTo>
                      <a:pt x="773" y="0"/>
                    </a:lnTo>
                    <a:lnTo>
                      <a:pt x="733" y="0"/>
                    </a:lnTo>
                    <a:lnTo>
                      <a:pt x="692" y="4"/>
                    </a:lnTo>
                    <a:lnTo>
                      <a:pt x="654" y="10"/>
                    </a:lnTo>
                    <a:lnTo>
                      <a:pt x="616" y="16"/>
                    </a:lnTo>
                    <a:lnTo>
                      <a:pt x="579" y="25"/>
                    </a:lnTo>
                    <a:lnTo>
                      <a:pt x="543" y="35"/>
                    </a:lnTo>
                    <a:lnTo>
                      <a:pt x="506" y="46"/>
                    </a:lnTo>
                    <a:lnTo>
                      <a:pt x="472" y="62"/>
                    </a:lnTo>
                    <a:lnTo>
                      <a:pt x="437" y="77"/>
                    </a:lnTo>
                    <a:lnTo>
                      <a:pt x="405" y="92"/>
                    </a:lnTo>
                    <a:lnTo>
                      <a:pt x="372" y="112"/>
                    </a:lnTo>
                    <a:lnTo>
                      <a:pt x="341" y="133"/>
                    </a:lnTo>
                    <a:lnTo>
                      <a:pt x="310" y="154"/>
                    </a:lnTo>
                    <a:lnTo>
                      <a:pt x="282" y="177"/>
                    </a:lnTo>
                    <a:lnTo>
                      <a:pt x="253" y="200"/>
                    </a:lnTo>
                    <a:lnTo>
                      <a:pt x="226" y="227"/>
                    </a:lnTo>
                    <a:lnTo>
                      <a:pt x="201" y="254"/>
                    </a:lnTo>
                    <a:lnTo>
                      <a:pt x="176" y="281"/>
                    </a:lnTo>
                    <a:lnTo>
                      <a:pt x="153" y="309"/>
                    </a:lnTo>
                    <a:lnTo>
                      <a:pt x="132" y="340"/>
                    </a:lnTo>
                    <a:lnTo>
                      <a:pt x="113" y="373"/>
                    </a:lnTo>
                    <a:lnTo>
                      <a:pt x="94" y="403"/>
                    </a:lnTo>
                    <a:lnTo>
                      <a:pt x="76" y="438"/>
                    </a:lnTo>
                    <a:lnTo>
                      <a:pt x="61" y="473"/>
                    </a:lnTo>
                    <a:lnTo>
                      <a:pt x="48" y="507"/>
                    </a:lnTo>
                    <a:lnTo>
                      <a:pt x="34" y="542"/>
                    </a:lnTo>
                    <a:lnTo>
                      <a:pt x="25" y="580"/>
                    </a:lnTo>
                    <a:lnTo>
                      <a:pt x="15" y="617"/>
                    </a:lnTo>
                    <a:lnTo>
                      <a:pt x="9" y="655"/>
                    </a:lnTo>
                    <a:lnTo>
                      <a:pt x="3" y="693"/>
                    </a:lnTo>
                    <a:lnTo>
                      <a:pt x="2" y="732"/>
                    </a:lnTo>
                    <a:lnTo>
                      <a:pt x="0" y="772"/>
                    </a:lnTo>
                    <a:lnTo>
                      <a:pt x="2" y="812"/>
                    </a:lnTo>
                    <a:lnTo>
                      <a:pt x="3" y="851"/>
                    </a:lnTo>
                    <a:lnTo>
                      <a:pt x="9" y="889"/>
                    </a:lnTo>
                    <a:lnTo>
                      <a:pt x="15" y="927"/>
                    </a:lnTo>
                    <a:lnTo>
                      <a:pt x="25" y="964"/>
                    </a:lnTo>
                    <a:lnTo>
                      <a:pt x="34" y="1002"/>
                    </a:lnTo>
                    <a:lnTo>
                      <a:pt x="48" y="1037"/>
                    </a:lnTo>
                    <a:lnTo>
                      <a:pt x="61" y="1073"/>
                    </a:lnTo>
                    <a:lnTo>
                      <a:pt x="76" y="1106"/>
                    </a:lnTo>
                    <a:lnTo>
                      <a:pt x="94" y="1141"/>
                    </a:lnTo>
                    <a:lnTo>
                      <a:pt x="113" y="1171"/>
                    </a:lnTo>
                    <a:lnTo>
                      <a:pt x="132" y="1204"/>
                    </a:lnTo>
                    <a:lnTo>
                      <a:pt x="153" y="1235"/>
                    </a:lnTo>
                    <a:lnTo>
                      <a:pt x="176" y="1263"/>
                    </a:lnTo>
                    <a:lnTo>
                      <a:pt x="201" y="1290"/>
                    </a:lnTo>
                    <a:lnTo>
                      <a:pt x="226" y="1317"/>
                    </a:lnTo>
                    <a:lnTo>
                      <a:pt x="253" y="1344"/>
                    </a:lnTo>
                    <a:lnTo>
                      <a:pt x="282" y="1367"/>
                    </a:lnTo>
                    <a:lnTo>
                      <a:pt x="310" y="1390"/>
                    </a:lnTo>
                    <a:lnTo>
                      <a:pt x="341" y="1411"/>
                    </a:lnTo>
                    <a:lnTo>
                      <a:pt x="372" y="1432"/>
                    </a:lnTo>
                    <a:lnTo>
                      <a:pt x="405" y="1452"/>
                    </a:lnTo>
                    <a:lnTo>
                      <a:pt x="437" y="1467"/>
                    </a:lnTo>
                    <a:lnTo>
                      <a:pt x="472" y="1482"/>
                    </a:lnTo>
                    <a:lnTo>
                      <a:pt x="506" y="1498"/>
                    </a:lnTo>
                    <a:lnTo>
                      <a:pt x="543" y="1509"/>
                    </a:lnTo>
                    <a:lnTo>
                      <a:pt x="579" y="1519"/>
                    </a:lnTo>
                    <a:lnTo>
                      <a:pt x="616" y="1528"/>
                    </a:lnTo>
                    <a:lnTo>
                      <a:pt x="654" y="1534"/>
                    </a:lnTo>
                    <a:lnTo>
                      <a:pt x="692" y="1540"/>
                    </a:lnTo>
                    <a:lnTo>
                      <a:pt x="733" y="1544"/>
                    </a:lnTo>
                    <a:lnTo>
                      <a:pt x="773" y="1544"/>
                    </a:lnTo>
                    <a:lnTo>
                      <a:pt x="811" y="1544"/>
                    </a:lnTo>
                    <a:lnTo>
                      <a:pt x="852" y="1540"/>
                    </a:lnTo>
                    <a:lnTo>
                      <a:pt x="890" y="1534"/>
                    </a:lnTo>
                    <a:lnTo>
                      <a:pt x="928" y="1528"/>
                    </a:lnTo>
                    <a:lnTo>
                      <a:pt x="965" y="1519"/>
                    </a:lnTo>
                    <a:lnTo>
                      <a:pt x="1001" y="1509"/>
                    </a:lnTo>
                    <a:lnTo>
                      <a:pt x="1038" y="1498"/>
                    </a:lnTo>
                    <a:lnTo>
                      <a:pt x="1072" y="1482"/>
                    </a:lnTo>
                    <a:lnTo>
                      <a:pt x="1107" y="1467"/>
                    </a:lnTo>
                    <a:lnTo>
                      <a:pt x="1139" y="1452"/>
                    </a:lnTo>
                    <a:lnTo>
                      <a:pt x="1172" y="1432"/>
                    </a:lnTo>
                    <a:lnTo>
                      <a:pt x="1203" y="1411"/>
                    </a:lnTo>
                    <a:lnTo>
                      <a:pt x="1234" y="1390"/>
                    </a:lnTo>
                    <a:lnTo>
                      <a:pt x="1262" y="1367"/>
                    </a:lnTo>
                    <a:lnTo>
                      <a:pt x="1291" y="1344"/>
                    </a:lnTo>
                    <a:lnTo>
                      <a:pt x="1318" y="1317"/>
                    </a:lnTo>
                    <a:lnTo>
                      <a:pt x="1343" y="1290"/>
                    </a:lnTo>
                    <a:lnTo>
                      <a:pt x="1368" y="1263"/>
                    </a:lnTo>
                    <a:lnTo>
                      <a:pt x="1391" y="1235"/>
                    </a:lnTo>
                    <a:lnTo>
                      <a:pt x="1412" y="1204"/>
                    </a:lnTo>
                    <a:lnTo>
                      <a:pt x="1431" y="1171"/>
                    </a:lnTo>
                    <a:lnTo>
                      <a:pt x="1450" y="1141"/>
                    </a:lnTo>
                    <a:lnTo>
                      <a:pt x="1468" y="1106"/>
                    </a:lnTo>
                    <a:lnTo>
                      <a:pt x="1483" y="1073"/>
                    </a:lnTo>
                    <a:lnTo>
                      <a:pt x="1496" y="1037"/>
                    </a:lnTo>
                    <a:lnTo>
                      <a:pt x="1510" y="1002"/>
                    </a:lnTo>
                    <a:lnTo>
                      <a:pt x="1519" y="964"/>
                    </a:lnTo>
                    <a:lnTo>
                      <a:pt x="1529" y="927"/>
                    </a:lnTo>
                    <a:lnTo>
                      <a:pt x="1535" y="889"/>
                    </a:lnTo>
                    <a:lnTo>
                      <a:pt x="1541" y="851"/>
                    </a:lnTo>
                    <a:lnTo>
                      <a:pt x="1542" y="812"/>
                    </a:lnTo>
                    <a:lnTo>
                      <a:pt x="1544" y="772"/>
                    </a:lnTo>
                    <a:close/>
                    <a:moveTo>
                      <a:pt x="1533" y="772"/>
                    </a:moveTo>
                    <a:lnTo>
                      <a:pt x="1533" y="810"/>
                    </a:lnTo>
                    <a:lnTo>
                      <a:pt x="1529" y="851"/>
                    </a:lnTo>
                    <a:lnTo>
                      <a:pt x="1525" y="887"/>
                    </a:lnTo>
                    <a:lnTo>
                      <a:pt x="1518" y="926"/>
                    </a:lnTo>
                    <a:lnTo>
                      <a:pt x="1510" y="962"/>
                    </a:lnTo>
                    <a:lnTo>
                      <a:pt x="1500" y="999"/>
                    </a:lnTo>
                    <a:lnTo>
                      <a:pt x="1487" y="1033"/>
                    </a:lnTo>
                    <a:lnTo>
                      <a:pt x="1473" y="1068"/>
                    </a:lnTo>
                    <a:lnTo>
                      <a:pt x="1458" y="1102"/>
                    </a:lnTo>
                    <a:lnTo>
                      <a:pt x="1441" y="1135"/>
                    </a:lnTo>
                    <a:lnTo>
                      <a:pt x="1423" y="1167"/>
                    </a:lnTo>
                    <a:lnTo>
                      <a:pt x="1404" y="1198"/>
                    </a:lnTo>
                    <a:lnTo>
                      <a:pt x="1383" y="1227"/>
                    </a:lnTo>
                    <a:lnTo>
                      <a:pt x="1360" y="1256"/>
                    </a:lnTo>
                    <a:lnTo>
                      <a:pt x="1335" y="1285"/>
                    </a:lnTo>
                    <a:lnTo>
                      <a:pt x="1310" y="1311"/>
                    </a:lnTo>
                    <a:lnTo>
                      <a:pt x="1283" y="1336"/>
                    </a:lnTo>
                    <a:lnTo>
                      <a:pt x="1257" y="1359"/>
                    </a:lnTo>
                    <a:lnTo>
                      <a:pt x="1228" y="1382"/>
                    </a:lnTo>
                    <a:lnTo>
                      <a:pt x="1197" y="1404"/>
                    </a:lnTo>
                    <a:lnTo>
                      <a:pt x="1166" y="1423"/>
                    </a:lnTo>
                    <a:lnTo>
                      <a:pt x="1136" y="1442"/>
                    </a:lnTo>
                    <a:lnTo>
                      <a:pt x="1103" y="1459"/>
                    </a:lnTo>
                    <a:lnTo>
                      <a:pt x="1068" y="1475"/>
                    </a:lnTo>
                    <a:lnTo>
                      <a:pt x="1034" y="1488"/>
                    </a:lnTo>
                    <a:lnTo>
                      <a:pt x="999" y="1500"/>
                    </a:lnTo>
                    <a:lnTo>
                      <a:pt x="963" y="1509"/>
                    </a:lnTo>
                    <a:lnTo>
                      <a:pt x="925" y="1519"/>
                    </a:lnTo>
                    <a:lnTo>
                      <a:pt x="888" y="1524"/>
                    </a:lnTo>
                    <a:lnTo>
                      <a:pt x="850" y="1530"/>
                    </a:lnTo>
                    <a:lnTo>
                      <a:pt x="811" y="1532"/>
                    </a:lnTo>
                    <a:lnTo>
                      <a:pt x="773" y="1534"/>
                    </a:lnTo>
                    <a:lnTo>
                      <a:pt x="733" y="1532"/>
                    </a:lnTo>
                    <a:lnTo>
                      <a:pt x="694" y="1530"/>
                    </a:lnTo>
                    <a:lnTo>
                      <a:pt x="656" y="1524"/>
                    </a:lnTo>
                    <a:lnTo>
                      <a:pt x="619" y="1519"/>
                    </a:lnTo>
                    <a:lnTo>
                      <a:pt x="581" y="1509"/>
                    </a:lnTo>
                    <a:lnTo>
                      <a:pt x="545" y="1500"/>
                    </a:lnTo>
                    <a:lnTo>
                      <a:pt x="510" y="1488"/>
                    </a:lnTo>
                    <a:lnTo>
                      <a:pt x="476" y="1475"/>
                    </a:lnTo>
                    <a:lnTo>
                      <a:pt x="441" y="1459"/>
                    </a:lnTo>
                    <a:lnTo>
                      <a:pt x="408" y="1442"/>
                    </a:lnTo>
                    <a:lnTo>
                      <a:pt x="378" y="1423"/>
                    </a:lnTo>
                    <a:lnTo>
                      <a:pt x="347" y="1404"/>
                    </a:lnTo>
                    <a:lnTo>
                      <a:pt x="316" y="1382"/>
                    </a:lnTo>
                    <a:lnTo>
                      <a:pt x="287" y="1359"/>
                    </a:lnTo>
                    <a:lnTo>
                      <a:pt x="261" y="1336"/>
                    </a:lnTo>
                    <a:lnTo>
                      <a:pt x="234" y="1311"/>
                    </a:lnTo>
                    <a:lnTo>
                      <a:pt x="209" y="1285"/>
                    </a:lnTo>
                    <a:lnTo>
                      <a:pt x="184" y="1256"/>
                    </a:lnTo>
                    <a:lnTo>
                      <a:pt x="161" y="1227"/>
                    </a:lnTo>
                    <a:lnTo>
                      <a:pt x="140" y="1198"/>
                    </a:lnTo>
                    <a:lnTo>
                      <a:pt x="121" y="1167"/>
                    </a:lnTo>
                    <a:lnTo>
                      <a:pt x="103" y="1135"/>
                    </a:lnTo>
                    <a:lnTo>
                      <a:pt x="86" y="1102"/>
                    </a:lnTo>
                    <a:lnTo>
                      <a:pt x="71" y="1068"/>
                    </a:lnTo>
                    <a:lnTo>
                      <a:pt x="57" y="1033"/>
                    </a:lnTo>
                    <a:lnTo>
                      <a:pt x="44" y="999"/>
                    </a:lnTo>
                    <a:lnTo>
                      <a:pt x="34" y="962"/>
                    </a:lnTo>
                    <a:lnTo>
                      <a:pt x="26" y="926"/>
                    </a:lnTo>
                    <a:lnTo>
                      <a:pt x="19" y="887"/>
                    </a:lnTo>
                    <a:lnTo>
                      <a:pt x="15" y="851"/>
                    </a:lnTo>
                    <a:lnTo>
                      <a:pt x="11" y="810"/>
                    </a:lnTo>
                    <a:lnTo>
                      <a:pt x="11" y="772"/>
                    </a:lnTo>
                    <a:lnTo>
                      <a:pt x="11" y="734"/>
                    </a:lnTo>
                    <a:lnTo>
                      <a:pt x="15" y="693"/>
                    </a:lnTo>
                    <a:lnTo>
                      <a:pt x="19" y="657"/>
                    </a:lnTo>
                    <a:lnTo>
                      <a:pt x="26" y="618"/>
                    </a:lnTo>
                    <a:lnTo>
                      <a:pt x="34" y="582"/>
                    </a:lnTo>
                    <a:lnTo>
                      <a:pt x="44" y="545"/>
                    </a:lnTo>
                    <a:lnTo>
                      <a:pt x="57" y="511"/>
                    </a:lnTo>
                    <a:lnTo>
                      <a:pt x="71" y="476"/>
                    </a:lnTo>
                    <a:lnTo>
                      <a:pt x="86" y="442"/>
                    </a:lnTo>
                    <a:lnTo>
                      <a:pt x="103" y="409"/>
                    </a:lnTo>
                    <a:lnTo>
                      <a:pt x="121" y="377"/>
                    </a:lnTo>
                    <a:lnTo>
                      <a:pt x="140" y="346"/>
                    </a:lnTo>
                    <a:lnTo>
                      <a:pt x="161" y="317"/>
                    </a:lnTo>
                    <a:lnTo>
                      <a:pt x="184" y="288"/>
                    </a:lnTo>
                    <a:lnTo>
                      <a:pt x="209" y="259"/>
                    </a:lnTo>
                    <a:lnTo>
                      <a:pt x="234" y="233"/>
                    </a:lnTo>
                    <a:lnTo>
                      <a:pt x="261" y="208"/>
                    </a:lnTo>
                    <a:lnTo>
                      <a:pt x="287" y="185"/>
                    </a:lnTo>
                    <a:lnTo>
                      <a:pt x="316" y="162"/>
                    </a:lnTo>
                    <a:lnTo>
                      <a:pt x="347" y="140"/>
                    </a:lnTo>
                    <a:lnTo>
                      <a:pt x="378" y="121"/>
                    </a:lnTo>
                    <a:lnTo>
                      <a:pt x="408" y="102"/>
                    </a:lnTo>
                    <a:lnTo>
                      <a:pt x="441" y="85"/>
                    </a:lnTo>
                    <a:lnTo>
                      <a:pt x="476" y="69"/>
                    </a:lnTo>
                    <a:lnTo>
                      <a:pt x="510" y="56"/>
                    </a:lnTo>
                    <a:lnTo>
                      <a:pt x="545" y="44"/>
                    </a:lnTo>
                    <a:lnTo>
                      <a:pt x="581" y="35"/>
                    </a:lnTo>
                    <a:lnTo>
                      <a:pt x="619" y="25"/>
                    </a:lnTo>
                    <a:lnTo>
                      <a:pt x="656" y="20"/>
                    </a:lnTo>
                    <a:lnTo>
                      <a:pt x="694" y="14"/>
                    </a:lnTo>
                    <a:lnTo>
                      <a:pt x="733" y="12"/>
                    </a:lnTo>
                    <a:lnTo>
                      <a:pt x="773" y="10"/>
                    </a:lnTo>
                    <a:lnTo>
                      <a:pt x="811" y="12"/>
                    </a:lnTo>
                    <a:lnTo>
                      <a:pt x="850" y="14"/>
                    </a:lnTo>
                    <a:lnTo>
                      <a:pt x="888" y="20"/>
                    </a:lnTo>
                    <a:lnTo>
                      <a:pt x="925" y="25"/>
                    </a:lnTo>
                    <a:lnTo>
                      <a:pt x="963" y="35"/>
                    </a:lnTo>
                    <a:lnTo>
                      <a:pt x="999" y="44"/>
                    </a:lnTo>
                    <a:lnTo>
                      <a:pt x="1034" y="56"/>
                    </a:lnTo>
                    <a:lnTo>
                      <a:pt x="1068" y="69"/>
                    </a:lnTo>
                    <a:lnTo>
                      <a:pt x="1103" y="85"/>
                    </a:lnTo>
                    <a:lnTo>
                      <a:pt x="1136" y="102"/>
                    </a:lnTo>
                    <a:lnTo>
                      <a:pt x="1166" y="121"/>
                    </a:lnTo>
                    <a:lnTo>
                      <a:pt x="1197" y="140"/>
                    </a:lnTo>
                    <a:lnTo>
                      <a:pt x="1228" y="162"/>
                    </a:lnTo>
                    <a:lnTo>
                      <a:pt x="1257" y="185"/>
                    </a:lnTo>
                    <a:lnTo>
                      <a:pt x="1283" y="208"/>
                    </a:lnTo>
                    <a:lnTo>
                      <a:pt x="1310" y="233"/>
                    </a:lnTo>
                    <a:lnTo>
                      <a:pt x="1335" y="259"/>
                    </a:lnTo>
                    <a:lnTo>
                      <a:pt x="1360" y="288"/>
                    </a:lnTo>
                    <a:lnTo>
                      <a:pt x="1383" y="317"/>
                    </a:lnTo>
                    <a:lnTo>
                      <a:pt x="1404" y="346"/>
                    </a:lnTo>
                    <a:lnTo>
                      <a:pt x="1423" y="377"/>
                    </a:lnTo>
                    <a:lnTo>
                      <a:pt x="1441" y="409"/>
                    </a:lnTo>
                    <a:lnTo>
                      <a:pt x="1458" y="442"/>
                    </a:lnTo>
                    <a:lnTo>
                      <a:pt x="1473" y="476"/>
                    </a:lnTo>
                    <a:lnTo>
                      <a:pt x="1487" y="511"/>
                    </a:lnTo>
                    <a:lnTo>
                      <a:pt x="1500" y="545"/>
                    </a:lnTo>
                    <a:lnTo>
                      <a:pt x="1510" y="582"/>
                    </a:lnTo>
                    <a:lnTo>
                      <a:pt x="1518" y="618"/>
                    </a:lnTo>
                    <a:lnTo>
                      <a:pt x="1525" y="657"/>
                    </a:lnTo>
                    <a:lnTo>
                      <a:pt x="1529" y="693"/>
                    </a:lnTo>
                    <a:lnTo>
                      <a:pt x="1533" y="734"/>
                    </a:lnTo>
                    <a:lnTo>
                      <a:pt x="1533" y="772"/>
                    </a:lnTo>
                    <a:close/>
                  </a:path>
                </a:pathLst>
              </a:custGeom>
              <a:solidFill>
                <a:srgbClr val="F3A8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7" name="Freeform 603">
                <a:extLst>
                  <a:ext uri="{FF2B5EF4-FFF2-40B4-BE49-F238E27FC236}">
                    <a16:creationId xmlns:a16="http://schemas.microsoft.com/office/drawing/2014/main" id="{3FFF801D-91CB-475D-8C20-F45309D7A73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4" y="1820"/>
                <a:ext cx="1534" cy="1532"/>
              </a:xfrm>
              <a:custGeom>
                <a:avLst/>
                <a:gdLst>
                  <a:gd name="T0" fmla="*/ 1518 w 1534"/>
                  <a:gd name="T1" fmla="*/ 612 h 1532"/>
                  <a:gd name="T2" fmla="*/ 1459 w 1534"/>
                  <a:gd name="T3" fmla="*/ 434 h 1532"/>
                  <a:gd name="T4" fmla="*/ 1359 w 1534"/>
                  <a:gd name="T5" fmla="*/ 278 h 1532"/>
                  <a:gd name="T6" fmla="*/ 1227 w 1534"/>
                  <a:gd name="T7" fmla="*/ 152 h 1532"/>
                  <a:gd name="T8" fmla="*/ 1065 w 1534"/>
                  <a:gd name="T9" fmla="*/ 60 h 1532"/>
                  <a:gd name="T10" fmla="*/ 883 w 1534"/>
                  <a:gd name="T11" fmla="*/ 8 h 1532"/>
                  <a:gd name="T12" fmla="*/ 689 w 1534"/>
                  <a:gd name="T13" fmla="*/ 4 h 1532"/>
                  <a:gd name="T14" fmla="*/ 503 w 1534"/>
                  <a:gd name="T15" fmla="*/ 46 h 1532"/>
                  <a:gd name="T16" fmla="*/ 338 w 1534"/>
                  <a:gd name="T17" fmla="*/ 131 h 1532"/>
                  <a:gd name="T18" fmla="*/ 200 w 1534"/>
                  <a:gd name="T19" fmla="*/ 250 h 1532"/>
                  <a:gd name="T20" fmla="*/ 92 w 1534"/>
                  <a:gd name="T21" fmla="*/ 401 h 1532"/>
                  <a:gd name="T22" fmla="*/ 25 w 1534"/>
                  <a:gd name="T23" fmla="*/ 574 h 1532"/>
                  <a:gd name="T24" fmla="*/ 0 w 1534"/>
                  <a:gd name="T25" fmla="*/ 766 h 1532"/>
                  <a:gd name="T26" fmla="*/ 25 w 1534"/>
                  <a:gd name="T27" fmla="*/ 958 h 1532"/>
                  <a:gd name="T28" fmla="*/ 92 w 1534"/>
                  <a:gd name="T29" fmla="*/ 1131 h 1532"/>
                  <a:gd name="T30" fmla="*/ 200 w 1534"/>
                  <a:gd name="T31" fmla="*/ 1282 h 1532"/>
                  <a:gd name="T32" fmla="*/ 338 w 1534"/>
                  <a:gd name="T33" fmla="*/ 1401 h 1532"/>
                  <a:gd name="T34" fmla="*/ 503 w 1534"/>
                  <a:gd name="T35" fmla="*/ 1486 h 1532"/>
                  <a:gd name="T36" fmla="*/ 689 w 1534"/>
                  <a:gd name="T37" fmla="*/ 1528 h 1532"/>
                  <a:gd name="T38" fmla="*/ 883 w 1534"/>
                  <a:gd name="T39" fmla="*/ 1524 h 1532"/>
                  <a:gd name="T40" fmla="*/ 1065 w 1534"/>
                  <a:gd name="T41" fmla="*/ 1472 h 1532"/>
                  <a:gd name="T42" fmla="*/ 1227 w 1534"/>
                  <a:gd name="T43" fmla="*/ 1380 h 1532"/>
                  <a:gd name="T44" fmla="*/ 1359 w 1534"/>
                  <a:gd name="T45" fmla="*/ 1254 h 1532"/>
                  <a:gd name="T46" fmla="*/ 1459 w 1534"/>
                  <a:gd name="T47" fmla="*/ 1098 h 1532"/>
                  <a:gd name="T48" fmla="*/ 1518 w 1534"/>
                  <a:gd name="T49" fmla="*/ 920 h 1532"/>
                  <a:gd name="T50" fmla="*/ 1524 w 1534"/>
                  <a:gd name="T51" fmla="*/ 766 h 1532"/>
                  <a:gd name="T52" fmla="*/ 1499 w 1534"/>
                  <a:gd name="T53" fmla="*/ 954 h 1532"/>
                  <a:gd name="T54" fmla="*/ 1432 w 1534"/>
                  <a:gd name="T55" fmla="*/ 1127 h 1532"/>
                  <a:gd name="T56" fmla="*/ 1326 w 1534"/>
                  <a:gd name="T57" fmla="*/ 1275 h 1532"/>
                  <a:gd name="T58" fmla="*/ 1190 w 1534"/>
                  <a:gd name="T59" fmla="*/ 1394 h 1532"/>
                  <a:gd name="T60" fmla="*/ 1027 w 1534"/>
                  <a:gd name="T61" fmla="*/ 1476 h 1532"/>
                  <a:gd name="T62" fmla="*/ 845 w 1534"/>
                  <a:gd name="T63" fmla="*/ 1518 h 1532"/>
                  <a:gd name="T64" fmla="*/ 651 w 1534"/>
                  <a:gd name="T65" fmla="*/ 1515 h 1532"/>
                  <a:gd name="T66" fmla="*/ 472 w 1534"/>
                  <a:gd name="T67" fmla="*/ 1463 h 1532"/>
                  <a:gd name="T68" fmla="*/ 315 w 1534"/>
                  <a:gd name="T69" fmla="*/ 1373 h 1532"/>
                  <a:gd name="T70" fmla="*/ 183 w 1534"/>
                  <a:gd name="T71" fmla="*/ 1248 h 1532"/>
                  <a:gd name="T72" fmla="*/ 85 w 1534"/>
                  <a:gd name="T73" fmla="*/ 1094 h 1532"/>
                  <a:gd name="T74" fmla="*/ 25 w 1534"/>
                  <a:gd name="T75" fmla="*/ 918 h 1532"/>
                  <a:gd name="T76" fmla="*/ 12 w 1534"/>
                  <a:gd name="T77" fmla="*/ 728 h 1532"/>
                  <a:gd name="T78" fmla="*/ 44 w 1534"/>
                  <a:gd name="T79" fmla="*/ 541 h 1532"/>
                  <a:gd name="T80" fmla="*/ 119 w 1534"/>
                  <a:gd name="T81" fmla="*/ 374 h 1532"/>
                  <a:gd name="T82" fmla="*/ 233 w 1534"/>
                  <a:gd name="T83" fmla="*/ 230 h 1532"/>
                  <a:gd name="T84" fmla="*/ 375 w 1534"/>
                  <a:gd name="T85" fmla="*/ 119 h 1532"/>
                  <a:gd name="T86" fmla="*/ 542 w 1534"/>
                  <a:gd name="T87" fmla="*/ 44 h 1532"/>
                  <a:gd name="T88" fmla="*/ 728 w 1534"/>
                  <a:gd name="T89" fmla="*/ 10 h 1532"/>
                  <a:gd name="T90" fmla="*/ 920 w 1534"/>
                  <a:gd name="T91" fmla="*/ 25 h 1532"/>
                  <a:gd name="T92" fmla="*/ 1094 w 1534"/>
                  <a:gd name="T93" fmla="*/ 85 h 1532"/>
                  <a:gd name="T94" fmla="*/ 1248 w 1534"/>
                  <a:gd name="T95" fmla="*/ 182 h 1532"/>
                  <a:gd name="T96" fmla="*/ 1372 w 1534"/>
                  <a:gd name="T97" fmla="*/ 313 h 1532"/>
                  <a:gd name="T98" fmla="*/ 1465 w 1534"/>
                  <a:gd name="T99" fmla="*/ 472 h 1532"/>
                  <a:gd name="T100" fmla="*/ 1514 w 1534"/>
                  <a:gd name="T101" fmla="*/ 651 h 153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534"/>
                  <a:gd name="T154" fmla="*/ 0 h 1532"/>
                  <a:gd name="T155" fmla="*/ 1534 w 1534"/>
                  <a:gd name="T156" fmla="*/ 1532 h 153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534" h="1532">
                    <a:moveTo>
                      <a:pt x="1534" y="766"/>
                    </a:moveTo>
                    <a:lnTo>
                      <a:pt x="1534" y="726"/>
                    </a:lnTo>
                    <a:lnTo>
                      <a:pt x="1530" y="687"/>
                    </a:lnTo>
                    <a:lnTo>
                      <a:pt x="1524" y="649"/>
                    </a:lnTo>
                    <a:lnTo>
                      <a:pt x="1518" y="612"/>
                    </a:lnTo>
                    <a:lnTo>
                      <a:pt x="1509" y="574"/>
                    </a:lnTo>
                    <a:lnTo>
                      <a:pt x="1499" y="538"/>
                    </a:lnTo>
                    <a:lnTo>
                      <a:pt x="1488" y="503"/>
                    </a:lnTo>
                    <a:lnTo>
                      <a:pt x="1474" y="468"/>
                    </a:lnTo>
                    <a:lnTo>
                      <a:pt x="1459" y="434"/>
                    </a:lnTo>
                    <a:lnTo>
                      <a:pt x="1442" y="401"/>
                    </a:lnTo>
                    <a:lnTo>
                      <a:pt x="1422" y="369"/>
                    </a:lnTo>
                    <a:lnTo>
                      <a:pt x="1403" y="338"/>
                    </a:lnTo>
                    <a:lnTo>
                      <a:pt x="1382" y="307"/>
                    </a:lnTo>
                    <a:lnTo>
                      <a:pt x="1359" y="278"/>
                    </a:lnTo>
                    <a:lnTo>
                      <a:pt x="1334" y="250"/>
                    </a:lnTo>
                    <a:lnTo>
                      <a:pt x="1309" y="225"/>
                    </a:lnTo>
                    <a:lnTo>
                      <a:pt x="1282" y="198"/>
                    </a:lnTo>
                    <a:lnTo>
                      <a:pt x="1255" y="175"/>
                    </a:lnTo>
                    <a:lnTo>
                      <a:pt x="1227" y="152"/>
                    </a:lnTo>
                    <a:lnTo>
                      <a:pt x="1196" y="131"/>
                    </a:lnTo>
                    <a:lnTo>
                      <a:pt x="1165" y="109"/>
                    </a:lnTo>
                    <a:lnTo>
                      <a:pt x="1133" y="92"/>
                    </a:lnTo>
                    <a:lnTo>
                      <a:pt x="1100" y="75"/>
                    </a:lnTo>
                    <a:lnTo>
                      <a:pt x="1065" y="60"/>
                    </a:lnTo>
                    <a:lnTo>
                      <a:pt x="1031" y="46"/>
                    </a:lnTo>
                    <a:lnTo>
                      <a:pt x="994" y="35"/>
                    </a:lnTo>
                    <a:lnTo>
                      <a:pt x="958" y="23"/>
                    </a:lnTo>
                    <a:lnTo>
                      <a:pt x="921" y="15"/>
                    </a:lnTo>
                    <a:lnTo>
                      <a:pt x="883" y="8"/>
                    </a:lnTo>
                    <a:lnTo>
                      <a:pt x="845" y="4"/>
                    </a:lnTo>
                    <a:lnTo>
                      <a:pt x="806" y="0"/>
                    </a:lnTo>
                    <a:lnTo>
                      <a:pt x="768" y="0"/>
                    </a:lnTo>
                    <a:lnTo>
                      <a:pt x="728" y="0"/>
                    </a:lnTo>
                    <a:lnTo>
                      <a:pt x="689" y="4"/>
                    </a:lnTo>
                    <a:lnTo>
                      <a:pt x="651" y="8"/>
                    </a:lnTo>
                    <a:lnTo>
                      <a:pt x="613" y="15"/>
                    </a:lnTo>
                    <a:lnTo>
                      <a:pt x="576" y="23"/>
                    </a:lnTo>
                    <a:lnTo>
                      <a:pt x="540" y="35"/>
                    </a:lnTo>
                    <a:lnTo>
                      <a:pt x="503" y="46"/>
                    </a:lnTo>
                    <a:lnTo>
                      <a:pt x="469" y="60"/>
                    </a:lnTo>
                    <a:lnTo>
                      <a:pt x="434" y="75"/>
                    </a:lnTo>
                    <a:lnTo>
                      <a:pt x="401" y="92"/>
                    </a:lnTo>
                    <a:lnTo>
                      <a:pt x="369" y="109"/>
                    </a:lnTo>
                    <a:lnTo>
                      <a:pt x="338" y="131"/>
                    </a:lnTo>
                    <a:lnTo>
                      <a:pt x="307" y="152"/>
                    </a:lnTo>
                    <a:lnTo>
                      <a:pt x="279" y="175"/>
                    </a:lnTo>
                    <a:lnTo>
                      <a:pt x="252" y="198"/>
                    </a:lnTo>
                    <a:lnTo>
                      <a:pt x="225" y="225"/>
                    </a:lnTo>
                    <a:lnTo>
                      <a:pt x="200" y="250"/>
                    </a:lnTo>
                    <a:lnTo>
                      <a:pt x="175" y="278"/>
                    </a:lnTo>
                    <a:lnTo>
                      <a:pt x="152" y="307"/>
                    </a:lnTo>
                    <a:lnTo>
                      <a:pt x="131" y="338"/>
                    </a:lnTo>
                    <a:lnTo>
                      <a:pt x="112" y="369"/>
                    </a:lnTo>
                    <a:lnTo>
                      <a:pt x="92" y="401"/>
                    </a:lnTo>
                    <a:lnTo>
                      <a:pt x="75" y="434"/>
                    </a:lnTo>
                    <a:lnTo>
                      <a:pt x="60" y="468"/>
                    </a:lnTo>
                    <a:lnTo>
                      <a:pt x="46" y="503"/>
                    </a:lnTo>
                    <a:lnTo>
                      <a:pt x="35" y="538"/>
                    </a:lnTo>
                    <a:lnTo>
                      <a:pt x="25" y="574"/>
                    </a:lnTo>
                    <a:lnTo>
                      <a:pt x="16" y="612"/>
                    </a:lnTo>
                    <a:lnTo>
                      <a:pt x="10" y="649"/>
                    </a:lnTo>
                    <a:lnTo>
                      <a:pt x="4" y="687"/>
                    </a:lnTo>
                    <a:lnTo>
                      <a:pt x="0" y="726"/>
                    </a:lnTo>
                    <a:lnTo>
                      <a:pt x="0" y="766"/>
                    </a:lnTo>
                    <a:lnTo>
                      <a:pt x="0" y="806"/>
                    </a:lnTo>
                    <a:lnTo>
                      <a:pt x="4" y="845"/>
                    </a:lnTo>
                    <a:lnTo>
                      <a:pt x="10" y="883"/>
                    </a:lnTo>
                    <a:lnTo>
                      <a:pt x="16" y="920"/>
                    </a:lnTo>
                    <a:lnTo>
                      <a:pt x="25" y="958"/>
                    </a:lnTo>
                    <a:lnTo>
                      <a:pt x="35" y="994"/>
                    </a:lnTo>
                    <a:lnTo>
                      <a:pt x="46" y="1029"/>
                    </a:lnTo>
                    <a:lnTo>
                      <a:pt x="60" y="1064"/>
                    </a:lnTo>
                    <a:lnTo>
                      <a:pt x="75" y="1098"/>
                    </a:lnTo>
                    <a:lnTo>
                      <a:pt x="92" y="1131"/>
                    </a:lnTo>
                    <a:lnTo>
                      <a:pt x="112" y="1163"/>
                    </a:lnTo>
                    <a:lnTo>
                      <a:pt x="131" y="1194"/>
                    </a:lnTo>
                    <a:lnTo>
                      <a:pt x="152" y="1225"/>
                    </a:lnTo>
                    <a:lnTo>
                      <a:pt x="175" y="1254"/>
                    </a:lnTo>
                    <a:lnTo>
                      <a:pt x="200" y="1282"/>
                    </a:lnTo>
                    <a:lnTo>
                      <a:pt x="225" y="1307"/>
                    </a:lnTo>
                    <a:lnTo>
                      <a:pt x="252" y="1334"/>
                    </a:lnTo>
                    <a:lnTo>
                      <a:pt x="279" y="1357"/>
                    </a:lnTo>
                    <a:lnTo>
                      <a:pt x="307" y="1380"/>
                    </a:lnTo>
                    <a:lnTo>
                      <a:pt x="338" y="1401"/>
                    </a:lnTo>
                    <a:lnTo>
                      <a:pt x="369" y="1423"/>
                    </a:lnTo>
                    <a:lnTo>
                      <a:pt x="401" y="1440"/>
                    </a:lnTo>
                    <a:lnTo>
                      <a:pt x="434" y="1457"/>
                    </a:lnTo>
                    <a:lnTo>
                      <a:pt x="469" y="1472"/>
                    </a:lnTo>
                    <a:lnTo>
                      <a:pt x="503" y="1486"/>
                    </a:lnTo>
                    <a:lnTo>
                      <a:pt x="540" y="1497"/>
                    </a:lnTo>
                    <a:lnTo>
                      <a:pt x="576" y="1509"/>
                    </a:lnTo>
                    <a:lnTo>
                      <a:pt x="613" y="1517"/>
                    </a:lnTo>
                    <a:lnTo>
                      <a:pt x="651" y="1524"/>
                    </a:lnTo>
                    <a:lnTo>
                      <a:pt x="689" y="1528"/>
                    </a:lnTo>
                    <a:lnTo>
                      <a:pt x="728" y="1532"/>
                    </a:lnTo>
                    <a:lnTo>
                      <a:pt x="768" y="1532"/>
                    </a:lnTo>
                    <a:lnTo>
                      <a:pt x="806" y="1532"/>
                    </a:lnTo>
                    <a:lnTo>
                      <a:pt x="845" y="1528"/>
                    </a:lnTo>
                    <a:lnTo>
                      <a:pt x="883" y="1524"/>
                    </a:lnTo>
                    <a:lnTo>
                      <a:pt x="921" y="1517"/>
                    </a:lnTo>
                    <a:lnTo>
                      <a:pt x="958" y="1509"/>
                    </a:lnTo>
                    <a:lnTo>
                      <a:pt x="994" y="1497"/>
                    </a:lnTo>
                    <a:lnTo>
                      <a:pt x="1031" y="1486"/>
                    </a:lnTo>
                    <a:lnTo>
                      <a:pt x="1065" y="1472"/>
                    </a:lnTo>
                    <a:lnTo>
                      <a:pt x="1100" y="1457"/>
                    </a:lnTo>
                    <a:lnTo>
                      <a:pt x="1133" y="1440"/>
                    </a:lnTo>
                    <a:lnTo>
                      <a:pt x="1165" y="1423"/>
                    </a:lnTo>
                    <a:lnTo>
                      <a:pt x="1196" y="1401"/>
                    </a:lnTo>
                    <a:lnTo>
                      <a:pt x="1227" y="1380"/>
                    </a:lnTo>
                    <a:lnTo>
                      <a:pt x="1255" y="1357"/>
                    </a:lnTo>
                    <a:lnTo>
                      <a:pt x="1282" y="1334"/>
                    </a:lnTo>
                    <a:lnTo>
                      <a:pt x="1309" y="1307"/>
                    </a:lnTo>
                    <a:lnTo>
                      <a:pt x="1334" y="1282"/>
                    </a:lnTo>
                    <a:lnTo>
                      <a:pt x="1359" y="1254"/>
                    </a:lnTo>
                    <a:lnTo>
                      <a:pt x="1382" y="1225"/>
                    </a:lnTo>
                    <a:lnTo>
                      <a:pt x="1403" y="1194"/>
                    </a:lnTo>
                    <a:lnTo>
                      <a:pt x="1422" y="1163"/>
                    </a:lnTo>
                    <a:lnTo>
                      <a:pt x="1442" y="1131"/>
                    </a:lnTo>
                    <a:lnTo>
                      <a:pt x="1459" y="1098"/>
                    </a:lnTo>
                    <a:lnTo>
                      <a:pt x="1474" y="1064"/>
                    </a:lnTo>
                    <a:lnTo>
                      <a:pt x="1488" y="1029"/>
                    </a:lnTo>
                    <a:lnTo>
                      <a:pt x="1499" y="994"/>
                    </a:lnTo>
                    <a:lnTo>
                      <a:pt x="1509" y="958"/>
                    </a:lnTo>
                    <a:lnTo>
                      <a:pt x="1518" y="920"/>
                    </a:lnTo>
                    <a:lnTo>
                      <a:pt x="1524" y="883"/>
                    </a:lnTo>
                    <a:lnTo>
                      <a:pt x="1530" y="845"/>
                    </a:lnTo>
                    <a:lnTo>
                      <a:pt x="1534" y="806"/>
                    </a:lnTo>
                    <a:lnTo>
                      <a:pt x="1534" y="766"/>
                    </a:lnTo>
                    <a:close/>
                    <a:moveTo>
                      <a:pt x="1524" y="766"/>
                    </a:moveTo>
                    <a:lnTo>
                      <a:pt x="1522" y="804"/>
                    </a:lnTo>
                    <a:lnTo>
                      <a:pt x="1520" y="843"/>
                    </a:lnTo>
                    <a:lnTo>
                      <a:pt x="1514" y="881"/>
                    </a:lnTo>
                    <a:lnTo>
                      <a:pt x="1509" y="918"/>
                    </a:lnTo>
                    <a:lnTo>
                      <a:pt x="1499" y="954"/>
                    </a:lnTo>
                    <a:lnTo>
                      <a:pt x="1490" y="991"/>
                    </a:lnTo>
                    <a:lnTo>
                      <a:pt x="1478" y="1025"/>
                    </a:lnTo>
                    <a:lnTo>
                      <a:pt x="1465" y="1060"/>
                    </a:lnTo>
                    <a:lnTo>
                      <a:pt x="1449" y="1094"/>
                    </a:lnTo>
                    <a:lnTo>
                      <a:pt x="1432" y="1127"/>
                    </a:lnTo>
                    <a:lnTo>
                      <a:pt x="1415" y="1158"/>
                    </a:lnTo>
                    <a:lnTo>
                      <a:pt x="1394" y="1188"/>
                    </a:lnTo>
                    <a:lnTo>
                      <a:pt x="1372" y="1219"/>
                    </a:lnTo>
                    <a:lnTo>
                      <a:pt x="1351" y="1248"/>
                    </a:lnTo>
                    <a:lnTo>
                      <a:pt x="1326" y="1275"/>
                    </a:lnTo>
                    <a:lnTo>
                      <a:pt x="1301" y="1302"/>
                    </a:lnTo>
                    <a:lnTo>
                      <a:pt x="1276" y="1327"/>
                    </a:lnTo>
                    <a:lnTo>
                      <a:pt x="1248" y="1350"/>
                    </a:lnTo>
                    <a:lnTo>
                      <a:pt x="1219" y="1373"/>
                    </a:lnTo>
                    <a:lnTo>
                      <a:pt x="1190" y="1394"/>
                    </a:lnTo>
                    <a:lnTo>
                      <a:pt x="1159" y="1413"/>
                    </a:lnTo>
                    <a:lnTo>
                      <a:pt x="1127" y="1430"/>
                    </a:lnTo>
                    <a:lnTo>
                      <a:pt x="1094" y="1447"/>
                    </a:lnTo>
                    <a:lnTo>
                      <a:pt x="1062" y="1463"/>
                    </a:lnTo>
                    <a:lnTo>
                      <a:pt x="1027" y="1476"/>
                    </a:lnTo>
                    <a:lnTo>
                      <a:pt x="992" y="1488"/>
                    </a:lnTo>
                    <a:lnTo>
                      <a:pt x="956" y="1499"/>
                    </a:lnTo>
                    <a:lnTo>
                      <a:pt x="920" y="1507"/>
                    </a:lnTo>
                    <a:lnTo>
                      <a:pt x="883" y="1515"/>
                    </a:lnTo>
                    <a:lnTo>
                      <a:pt x="845" y="1518"/>
                    </a:lnTo>
                    <a:lnTo>
                      <a:pt x="806" y="1522"/>
                    </a:lnTo>
                    <a:lnTo>
                      <a:pt x="768" y="1522"/>
                    </a:lnTo>
                    <a:lnTo>
                      <a:pt x="728" y="1522"/>
                    </a:lnTo>
                    <a:lnTo>
                      <a:pt x="689" y="1518"/>
                    </a:lnTo>
                    <a:lnTo>
                      <a:pt x="651" y="1515"/>
                    </a:lnTo>
                    <a:lnTo>
                      <a:pt x="614" y="1507"/>
                    </a:lnTo>
                    <a:lnTo>
                      <a:pt x="578" y="1499"/>
                    </a:lnTo>
                    <a:lnTo>
                      <a:pt x="542" y="1488"/>
                    </a:lnTo>
                    <a:lnTo>
                      <a:pt x="507" y="1476"/>
                    </a:lnTo>
                    <a:lnTo>
                      <a:pt x="472" y="1463"/>
                    </a:lnTo>
                    <a:lnTo>
                      <a:pt x="440" y="1447"/>
                    </a:lnTo>
                    <a:lnTo>
                      <a:pt x="407" y="1430"/>
                    </a:lnTo>
                    <a:lnTo>
                      <a:pt x="375" y="1413"/>
                    </a:lnTo>
                    <a:lnTo>
                      <a:pt x="344" y="1394"/>
                    </a:lnTo>
                    <a:lnTo>
                      <a:pt x="315" y="1373"/>
                    </a:lnTo>
                    <a:lnTo>
                      <a:pt x="286" y="1350"/>
                    </a:lnTo>
                    <a:lnTo>
                      <a:pt x="258" y="1327"/>
                    </a:lnTo>
                    <a:lnTo>
                      <a:pt x="233" y="1302"/>
                    </a:lnTo>
                    <a:lnTo>
                      <a:pt x="208" y="1275"/>
                    </a:lnTo>
                    <a:lnTo>
                      <a:pt x="183" y="1248"/>
                    </a:lnTo>
                    <a:lnTo>
                      <a:pt x="162" y="1219"/>
                    </a:lnTo>
                    <a:lnTo>
                      <a:pt x="140" y="1188"/>
                    </a:lnTo>
                    <a:lnTo>
                      <a:pt x="119" y="1158"/>
                    </a:lnTo>
                    <a:lnTo>
                      <a:pt x="102" y="1127"/>
                    </a:lnTo>
                    <a:lnTo>
                      <a:pt x="85" y="1094"/>
                    </a:lnTo>
                    <a:lnTo>
                      <a:pt x="69" y="1060"/>
                    </a:lnTo>
                    <a:lnTo>
                      <a:pt x="56" y="1025"/>
                    </a:lnTo>
                    <a:lnTo>
                      <a:pt x="44" y="991"/>
                    </a:lnTo>
                    <a:lnTo>
                      <a:pt x="35" y="954"/>
                    </a:lnTo>
                    <a:lnTo>
                      <a:pt x="25" y="918"/>
                    </a:lnTo>
                    <a:lnTo>
                      <a:pt x="20" y="881"/>
                    </a:lnTo>
                    <a:lnTo>
                      <a:pt x="14" y="843"/>
                    </a:lnTo>
                    <a:lnTo>
                      <a:pt x="12" y="804"/>
                    </a:lnTo>
                    <a:lnTo>
                      <a:pt x="10" y="766"/>
                    </a:lnTo>
                    <a:lnTo>
                      <a:pt x="12" y="728"/>
                    </a:lnTo>
                    <a:lnTo>
                      <a:pt x="14" y="689"/>
                    </a:lnTo>
                    <a:lnTo>
                      <a:pt x="20" y="651"/>
                    </a:lnTo>
                    <a:lnTo>
                      <a:pt x="25" y="614"/>
                    </a:lnTo>
                    <a:lnTo>
                      <a:pt x="35" y="578"/>
                    </a:lnTo>
                    <a:lnTo>
                      <a:pt x="44" y="541"/>
                    </a:lnTo>
                    <a:lnTo>
                      <a:pt x="56" y="507"/>
                    </a:lnTo>
                    <a:lnTo>
                      <a:pt x="69" y="472"/>
                    </a:lnTo>
                    <a:lnTo>
                      <a:pt x="85" y="438"/>
                    </a:lnTo>
                    <a:lnTo>
                      <a:pt x="102" y="405"/>
                    </a:lnTo>
                    <a:lnTo>
                      <a:pt x="119" y="374"/>
                    </a:lnTo>
                    <a:lnTo>
                      <a:pt x="140" y="344"/>
                    </a:lnTo>
                    <a:lnTo>
                      <a:pt x="162" y="313"/>
                    </a:lnTo>
                    <a:lnTo>
                      <a:pt x="183" y="284"/>
                    </a:lnTo>
                    <a:lnTo>
                      <a:pt x="208" y="257"/>
                    </a:lnTo>
                    <a:lnTo>
                      <a:pt x="233" y="230"/>
                    </a:lnTo>
                    <a:lnTo>
                      <a:pt x="258" y="205"/>
                    </a:lnTo>
                    <a:lnTo>
                      <a:pt x="286" y="182"/>
                    </a:lnTo>
                    <a:lnTo>
                      <a:pt x="315" y="159"/>
                    </a:lnTo>
                    <a:lnTo>
                      <a:pt x="344" y="138"/>
                    </a:lnTo>
                    <a:lnTo>
                      <a:pt x="375" y="119"/>
                    </a:lnTo>
                    <a:lnTo>
                      <a:pt x="407" y="102"/>
                    </a:lnTo>
                    <a:lnTo>
                      <a:pt x="440" y="85"/>
                    </a:lnTo>
                    <a:lnTo>
                      <a:pt x="472" y="69"/>
                    </a:lnTo>
                    <a:lnTo>
                      <a:pt x="507" y="56"/>
                    </a:lnTo>
                    <a:lnTo>
                      <a:pt x="542" y="44"/>
                    </a:lnTo>
                    <a:lnTo>
                      <a:pt x="578" y="33"/>
                    </a:lnTo>
                    <a:lnTo>
                      <a:pt x="614" y="25"/>
                    </a:lnTo>
                    <a:lnTo>
                      <a:pt x="651" y="19"/>
                    </a:lnTo>
                    <a:lnTo>
                      <a:pt x="689" y="14"/>
                    </a:lnTo>
                    <a:lnTo>
                      <a:pt x="728" y="10"/>
                    </a:lnTo>
                    <a:lnTo>
                      <a:pt x="768" y="10"/>
                    </a:lnTo>
                    <a:lnTo>
                      <a:pt x="806" y="10"/>
                    </a:lnTo>
                    <a:lnTo>
                      <a:pt x="845" y="14"/>
                    </a:lnTo>
                    <a:lnTo>
                      <a:pt x="883" y="19"/>
                    </a:lnTo>
                    <a:lnTo>
                      <a:pt x="920" y="25"/>
                    </a:lnTo>
                    <a:lnTo>
                      <a:pt x="956" y="33"/>
                    </a:lnTo>
                    <a:lnTo>
                      <a:pt x="992" y="44"/>
                    </a:lnTo>
                    <a:lnTo>
                      <a:pt x="1027" y="56"/>
                    </a:lnTo>
                    <a:lnTo>
                      <a:pt x="1062" y="69"/>
                    </a:lnTo>
                    <a:lnTo>
                      <a:pt x="1094" y="85"/>
                    </a:lnTo>
                    <a:lnTo>
                      <a:pt x="1127" y="102"/>
                    </a:lnTo>
                    <a:lnTo>
                      <a:pt x="1159" y="119"/>
                    </a:lnTo>
                    <a:lnTo>
                      <a:pt x="1190" y="138"/>
                    </a:lnTo>
                    <a:lnTo>
                      <a:pt x="1219" y="159"/>
                    </a:lnTo>
                    <a:lnTo>
                      <a:pt x="1248" y="182"/>
                    </a:lnTo>
                    <a:lnTo>
                      <a:pt x="1276" y="205"/>
                    </a:lnTo>
                    <a:lnTo>
                      <a:pt x="1301" y="230"/>
                    </a:lnTo>
                    <a:lnTo>
                      <a:pt x="1326" y="257"/>
                    </a:lnTo>
                    <a:lnTo>
                      <a:pt x="1351" y="284"/>
                    </a:lnTo>
                    <a:lnTo>
                      <a:pt x="1372" y="313"/>
                    </a:lnTo>
                    <a:lnTo>
                      <a:pt x="1394" y="344"/>
                    </a:lnTo>
                    <a:lnTo>
                      <a:pt x="1415" y="374"/>
                    </a:lnTo>
                    <a:lnTo>
                      <a:pt x="1432" y="405"/>
                    </a:lnTo>
                    <a:lnTo>
                      <a:pt x="1449" y="438"/>
                    </a:lnTo>
                    <a:lnTo>
                      <a:pt x="1465" y="472"/>
                    </a:lnTo>
                    <a:lnTo>
                      <a:pt x="1478" y="507"/>
                    </a:lnTo>
                    <a:lnTo>
                      <a:pt x="1490" y="541"/>
                    </a:lnTo>
                    <a:lnTo>
                      <a:pt x="1499" y="578"/>
                    </a:lnTo>
                    <a:lnTo>
                      <a:pt x="1509" y="614"/>
                    </a:lnTo>
                    <a:lnTo>
                      <a:pt x="1514" y="651"/>
                    </a:lnTo>
                    <a:lnTo>
                      <a:pt x="1520" y="689"/>
                    </a:lnTo>
                    <a:lnTo>
                      <a:pt x="1522" y="728"/>
                    </a:lnTo>
                    <a:lnTo>
                      <a:pt x="1524" y="766"/>
                    </a:lnTo>
                    <a:close/>
                  </a:path>
                </a:pathLst>
              </a:custGeom>
              <a:solidFill>
                <a:srgbClr val="F3A9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8" name="Freeform 604">
                <a:extLst>
                  <a:ext uri="{FF2B5EF4-FFF2-40B4-BE49-F238E27FC236}">
                    <a16:creationId xmlns:a16="http://schemas.microsoft.com/office/drawing/2014/main" id="{CB56474B-F24F-4BEE-A6B0-6CFB40F722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0" y="1824"/>
                <a:ext cx="1522" cy="1524"/>
              </a:xfrm>
              <a:custGeom>
                <a:avLst/>
                <a:gdLst>
                  <a:gd name="T0" fmla="*/ 1507 w 1522"/>
                  <a:gd name="T1" fmla="*/ 608 h 1524"/>
                  <a:gd name="T2" fmla="*/ 1447 w 1522"/>
                  <a:gd name="T3" fmla="*/ 432 h 1524"/>
                  <a:gd name="T4" fmla="*/ 1349 w 1522"/>
                  <a:gd name="T5" fmla="*/ 278 h 1524"/>
                  <a:gd name="T6" fmla="*/ 1217 w 1522"/>
                  <a:gd name="T7" fmla="*/ 152 h 1524"/>
                  <a:gd name="T8" fmla="*/ 1057 w 1522"/>
                  <a:gd name="T9" fmla="*/ 59 h 1524"/>
                  <a:gd name="T10" fmla="*/ 877 w 1522"/>
                  <a:gd name="T11" fmla="*/ 10 h 1524"/>
                  <a:gd name="T12" fmla="*/ 683 w 1522"/>
                  <a:gd name="T13" fmla="*/ 4 h 1524"/>
                  <a:gd name="T14" fmla="*/ 499 w 1522"/>
                  <a:gd name="T15" fmla="*/ 46 h 1524"/>
                  <a:gd name="T16" fmla="*/ 336 w 1522"/>
                  <a:gd name="T17" fmla="*/ 130 h 1524"/>
                  <a:gd name="T18" fmla="*/ 198 w 1522"/>
                  <a:gd name="T19" fmla="*/ 249 h 1524"/>
                  <a:gd name="T20" fmla="*/ 92 w 1522"/>
                  <a:gd name="T21" fmla="*/ 399 h 1524"/>
                  <a:gd name="T22" fmla="*/ 23 w 1522"/>
                  <a:gd name="T23" fmla="*/ 572 h 1524"/>
                  <a:gd name="T24" fmla="*/ 0 w 1522"/>
                  <a:gd name="T25" fmla="*/ 762 h 1524"/>
                  <a:gd name="T26" fmla="*/ 23 w 1522"/>
                  <a:gd name="T27" fmla="*/ 952 h 1524"/>
                  <a:gd name="T28" fmla="*/ 92 w 1522"/>
                  <a:gd name="T29" fmla="*/ 1125 h 1524"/>
                  <a:gd name="T30" fmla="*/ 198 w 1522"/>
                  <a:gd name="T31" fmla="*/ 1275 h 1524"/>
                  <a:gd name="T32" fmla="*/ 336 w 1522"/>
                  <a:gd name="T33" fmla="*/ 1394 h 1524"/>
                  <a:gd name="T34" fmla="*/ 499 w 1522"/>
                  <a:gd name="T35" fmla="*/ 1478 h 1524"/>
                  <a:gd name="T36" fmla="*/ 683 w 1522"/>
                  <a:gd name="T37" fmla="*/ 1520 h 1524"/>
                  <a:gd name="T38" fmla="*/ 877 w 1522"/>
                  <a:gd name="T39" fmla="*/ 1514 h 1524"/>
                  <a:gd name="T40" fmla="*/ 1057 w 1522"/>
                  <a:gd name="T41" fmla="*/ 1465 h 1524"/>
                  <a:gd name="T42" fmla="*/ 1217 w 1522"/>
                  <a:gd name="T43" fmla="*/ 1372 h 1524"/>
                  <a:gd name="T44" fmla="*/ 1349 w 1522"/>
                  <a:gd name="T45" fmla="*/ 1246 h 1524"/>
                  <a:gd name="T46" fmla="*/ 1447 w 1522"/>
                  <a:gd name="T47" fmla="*/ 1092 h 1524"/>
                  <a:gd name="T48" fmla="*/ 1507 w 1522"/>
                  <a:gd name="T49" fmla="*/ 916 h 1524"/>
                  <a:gd name="T50" fmla="*/ 1512 w 1522"/>
                  <a:gd name="T51" fmla="*/ 762 h 1524"/>
                  <a:gd name="T52" fmla="*/ 1489 w 1522"/>
                  <a:gd name="T53" fmla="*/ 950 h 1524"/>
                  <a:gd name="T54" fmla="*/ 1422 w 1522"/>
                  <a:gd name="T55" fmla="*/ 1121 h 1524"/>
                  <a:gd name="T56" fmla="*/ 1317 w 1522"/>
                  <a:gd name="T57" fmla="*/ 1267 h 1524"/>
                  <a:gd name="T58" fmla="*/ 1180 w 1522"/>
                  <a:gd name="T59" fmla="*/ 1386 h 1524"/>
                  <a:gd name="T60" fmla="*/ 1019 w 1522"/>
                  <a:gd name="T61" fmla="*/ 1468 h 1524"/>
                  <a:gd name="T62" fmla="*/ 839 w 1522"/>
                  <a:gd name="T63" fmla="*/ 1509 h 1524"/>
                  <a:gd name="T64" fmla="*/ 647 w 1522"/>
                  <a:gd name="T65" fmla="*/ 1505 h 1524"/>
                  <a:gd name="T66" fmla="*/ 468 w 1522"/>
                  <a:gd name="T67" fmla="*/ 1455 h 1524"/>
                  <a:gd name="T68" fmla="*/ 311 w 1522"/>
                  <a:gd name="T69" fmla="*/ 1365 h 1524"/>
                  <a:gd name="T70" fmla="*/ 181 w 1522"/>
                  <a:gd name="T71" fmla="*/ 1240 h 1524"/>
                  <a:gd name="T72" fmla="*/ 85 w 1522"/>
                  <a:gd name="T73" fmla="*/ 1088 h 1524"/>
                  <a:gd name="T74" fmla="*/ 25 w 1522"/>
                  <a:gd name="T75" fmla="*/ 914 h 1524"/>
                  <a:gd name="T76" fmla="*/ 12 w 1522"/>
                  <a:gd name="T77" fmla="*/ 724 h 1524"/>
                  <a:gd name="T78" fmla="*/ 44 w 1522"/>
                  <a:gd name="T79" fmla="*/ 539 h 1524"/>
                  <a:gd name="T80" fmla="*/ 119 w 1522"/>
                  <a:gd name="T81" fmla="*/ 372 h 1524"/>
                  <a:gd name="T82" fmla="*/ 230 w 1522"/>
                  <a:gd name="T83" fmla="*/ 230 h 1524"/>
                  <a:gd name="T84" fmla="*/ 372 w 1522"/>
                  <a:gd name="T85" fmla="*/ 119 h 1524"/>
                  <a:gd name="T86" fmla="*/ 537 w 1522"/>
                  <a:gd name="T87" fmla="*/ 44 h 1524"/>
                  <a:gd name="T88" fmla="*/ 722 w 1522"/>
                  <a:gd name="T89" fmla="*/ 11 h 1524"/>
                  <a:gd name="T90" fmla="*/ 912 w 1522"/>
                  <a:gd name="T91" fmla="*/ 27 h 1524"/>
                  <a:gd name="T92" fmla="*/ 1086 w 1522"/>
                  <a:gd name="T93" fmla="*/ 84 h 1524"/>
                  <a:gd name="T94" fmla="*/ 1240 w 1522"/>
                  <a:gd name="T95" fmla="*/ 182 h 1524"/>
                  <a:gd name="T96" fmla="*/ 1363 w 1522"/>
                  <a:gd name="T97" fmla="*/ 313 h 1524"/>
                  <a:gd name="T98" fmla="*/ 1453 w 1522"/>
                  <a:gd name="T99" fmla="*/ 470 h 1524"/>
                  <a:gd name="T100" fmla="*/ 1503 w 1522"/>
                  <a:gd name="T101" fmla="*/ 647 h 152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522"/>
                  <a:gd name="T154" fmla="*/ 0 h 1524"/>
                  <a:gd name="T155" fmla="*/ 1522 w 1522"/>
                  <a:gd name="T156" fmla="*/ 1524 h 152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522" h="1524">
                    <a:moveTo>
                      <a:pt x="1522" y="762"/>
                    </a:moveTo>
                    <a:lnTo>
                      <a:pt x="1522" y="724"/>
                    </a:lnTo>
                    <a:lnTo>
                      <a:pt x="1518" y="683"/>
                    </a:lnTo>
                    <a:lnTo>
                      <a:pt x="1514" y="647"/>
                    </a:lnTo>
                    <a:lnTo>
                      <a:pt x="1507" y="608"/>
                    </a:lnTo>
                    <a:lnTo>
                      <a:pt x="1499" y="572"/>
                    </a:lnTo>
                    <a:lnTo>
                      <a:pt x="1489" y="535"/>
                    </a:lnTo>
                    <a:lnTo>
                      <a:pt x="1476" y="501"/>
                    </a:lnTo>
                    <a:lnTo>
                      <a:pt x="1462" y="466"/>
                    </a:lnTo>
                    <a:lnTo>
                      <a:pt x="1447" y="432"/>
                    </a:lnTo>
                    <a:lnTo>
                      <a:pt x="1430" y="399"/>
                    </a:lnTo>
                    <a:lnTo>
                      <a:pt x="1412" y="367"/>
                    </a:lnTo>
                    <a:lnTo>
                      <a:pt x="1393" y="336"/>
                    </a:lnTo>
                    <a:lnTo>
                      <a:pt x="1372" y="307"/>
                    </a:lnTo>
                    <a:lnTo>
                      <a:pt x="1349" y="278"/>
                    </a:lnTo>
                    <a:lnTo>
                      <a:pt x="1324" y="249"/>
                    </a:lnTo>
                    <a:lnTo>
                      <a:pt x="1299" y="223"/>
                    </a:lnTo>
                    <a:lnTo>
                      <a:pt x="1272" y="198"/>
                    </a:lnTo>
                    <a:lnTo>
                      <a:pt x="1246" y="175"/>
                    </a:lnTo>
                    <a:lnTo>
                      <a:pt x="1217" y="152"/>
                    </a:lnTo>
                    <a:lnTo>
                      <a:pt x="1186" y="130"/>
                    </a:lnTo>
                    <a:lnTo>
                      <a:pt x="1155" y="111"/>
                    </a:lnTo>
                    <a:lnTo>
                      <a:pt x="1125" y="92"/>
                    </a:lnTo>
                    <a:lnTo>
                      <a:pt x="1092" y="75"/>
                    </a:lnTo>
                    <a:lnTo>
                      <a:pt x="1057" y="59"/>
                    </a:lnTo>
                    <a:lnTo>
                      <a:pt x="1023" y="46"/>
                    </a:lnTo>
                    <a:lnTo>
                      <a:pt x="988" y="34"/>
                    </a:lnTo>
                    <a:lnTo>
                      <a:pt x="952" y="25"/>
                    </a:lnTo>
                    <a:lnTo>
                      <a:pt x="914" y="15"/>
                    </a:lnTo>
                    <a:lnTo>
                      <a:pt x="877" y="10"/>
                    </a:lnTo>
                    <a:lnTo>
                      <a:pt x="839" y="4"/>
                    </a:lnTo>
                    <a:lnTo>
                      <a:pt x="800" y="2"/>
                    </a:lnTo>
                    <a:lnTo>
                      <a:pt x="762" y="0"/>
                    </a:lnTo>
                    <a:lnTo>
                      <a:pt x="722" y="2"/>
                    </a:lnTo>
                    <a:lnTo>
                      <a:pt x="683" y="4"/>
                    </a:lnTo>
                    <a:lnTo>
                      <a:pt x="645" y="10"/>
                    </a:lnTo>
                    <a:lnTo>
                      <a:pt x="608" y="15"/>
                    </a:lnTo>
                    <a:lnTo>
                      <a:pt x="570" y="25"/>
                    </a:lnTo>
                    <a:lnTo>
                      <a:pt x="534" y="34"/>
                    </a:lnTo>
                    <a:lnTo>
                      <a:pt x="499" y="46"/>
                    </a:lnTo>
                    <a:lnTo>
                      <a:pt x="465" y="59"/>
                    </a:lnTo>
                    <a:lnTo>
                      <a:pt x="430" y="75"/>
                    </a:lnTo>
                    <a:lnTo>
                      <a:pt x="397" y="92"/>
                    </a:lnTo>
                    <a:lnTo>
                      <a:pt x="367" y="111"/>
                    </a:lnTo>
                    <a:lnTo>
                      <a:pt x="336" y="130"/>
                    </a:lnTo>
                    <a:lnTo>
                      <a:pt x="305" y="152"/>
                    </a:lnTo>
                    <a:lnTo>
                      <a:pt x="276" y="175"/>
                    </a:lnTo>
                    <a:lnTo>
                      <a:pt x="250" y="198"/>
                    </a:lnTo>
                    <a:lnTo>
                      <a:pt x="223" y="223"/>
                    </a:lnTo>
                    <a:lnTo>
                      <a:pt x="198" y="249"/>
                    </a:lnTo>
                    <a:lnTo>
                      <a:pt x="173" y="278"/>
                    </a:lnTo>
                    <a:lnTo>
                      <a:pt x="150" y="307"/>
                    </a:lnTo>
                    <a:lnTo>
                      <a:pt x="129" y="336"/>
                    </a:lnTo>
                    <a:lnTo>
                      <a:pt x="110" y="367"/>
                    </a:lnTo>
                    <a:lnTo>
                      <a:pt x="92" y="399"/>
                    </a:lnTo>
                    <a:lnTo>
                      <a:pt x="75" y="432"/>
                    </a:lnTo>
                    <a:lnTo>
                      <a:pt x="60" y="466"/>
                    </a:lnTo>
                    <a:lnTo>
                      <a:pt x="46" y="501"/>
                    </a:lnTo>
                    <a:lnTo>
                      <a:pt x="33" y="535"/>
                    </a:lnTo>
                    <a:lnTo>
                      <a:pt x="23" y="572"/>
                    </a:lnTo>
                    <a:lnTo>
                      <a:pt x="15" y="608"/>
                    </a:lnTo>
                    <a:lnTo>
                      <a:pt x="8" y="647"/>
                    </a:lnTo>
                    <a:lnTo>
                      <a:pt x="4" y="683"/>
                    </a:lnTo>
                    <a:lnTo>
                      <a:pt x="0" y="724"/>
                    </a:lnTo>
                    <a:lnTo>
                      <a:pt x="0" y="762"/>
                    </a:lnTo>
                    <a:lnTo>
                      <a:pt x="0" y="800"/>
                    </a:lnTo>
                    <a:lnTo>
                      <a:pt x="4" y="841"/>
                    </a:lnTo>
                    <a:lnTo>
                      <a:pt x="8" y="877"/>
                    </a:lnTo>
                    <a:lnTo>
                      <a:pt x="15" y="916"/>
                    </a:lnTo>
                    <a:lnTo>
                      <a:pt x="23" y="952"/>
                    </a:lnTo>
                    <a:lnTo>
                      <a:pt x="33" y="989"/>
                    </a:lnTo>
                    <a:lnTo>
                      <a:pt x="46" y="1023"/>
                    </a:lnTo>
                    <a:lnTo>
                      <a:pt x="60" y="1058"/>
                    </a:lnTo>
                    <a:lnTo>
                      <a:pt x="75" y="1092"/>
                    </a:lnTo>
                    <a:lnTo>
                      <a:pt x="92" y="1125"/>
                    </a:lnTo>
                    <a:lnTo>
                      <a:pt x="110" y="1157"/>
                    </a:lnTo>
                    <a:lnTo>
                      <a:pt x="129" y="1188"/>
                    </a:lnTo>
                    <a:lnTo>
                      <a:pt x="150" y="1217"/>
                    </a:lnTo>
                    <a:lnTo>
                      <a:pt x="173" y="1246"/>
                    </a:lnTo>
                    <a:lnTo>
                      <a:pt x="198" y="1275"/>
                    </a:lnTo>
                    <a:lnTo>
                      <a:pt x="223" y="1301"/>
                    </a:lnTo>
                    <a:lnTo>
                      <a:pt x="250" y="1326"/>
                    </a:lnTo>
                    <a:lnTo>
                      <a:pt x="276" y="1349"/>
                    </a:lnTo>
                    <a:lnTo>
                      <a:pt x="305" y="1372"/>
                    </a:lnTo>
                    <a:lnTo>
                      <a:pt x="336" y="1394"/>
                    </a:lnTo>
                    <a:lnTo>
                      <a:pt x="367" y="1413"/>
                    </a:lnTo>
                    <a:lnTo>
                      <a:pt x="397" y="1432"/>
                    </a:lnTo>
                    <a:lnTo>
                      <a:pt x="430" y="1449"/>
                    </a:lnTo>
                    <a:lnTo>
                      <a:pt x="465" y="1465"/>
                    </a:lnTo>
                    <a:lnTo>
                      <a:pt x="499" y="1478"/>
                    </a:lnTo>
                    <a:lnTo>
                      <a:pt x="534" y="1490"/>
                    </a:lnTo>
                    <a:lnTo>
                      <a:pt x="570" y="1499"/>
                    </a:lnTo>
                    <a:lnTo>
                      <a:pt x="608" y="1509"/>
                    </a:lnTo>
                    <a:lnTo>
                      <a:pt x="645" y="1514"/>
                    </a:lnTo>
                    <a:lnTo>
                      <a:pt x="683" y="1520"/>
                    </a:lnTo>
                    <a:lnTo>
                      <a:pt x="722" y="1522"/>
                    </a:lnTo>
                    <a:lnTo>
                      <a:pt x="762" y="1524"/>
                    </a:lnTo>
                    <a:lnTo>
                      <a:pt x="800" y="1522"/>
                    </a:lnTo>
                    <a:lnTo>
                      <a:pt x="839" y="1520"/>
                    </a:lnTo>
                    <a:lnTo>
                      <a:pt x="877" y="1514"/>
                    </a:lnTo>
                    <a:lnTo>
                      <a:pt x="914" y="1509"/>
                    </a:lnTo>
                    <a:lnTo>
                      <a:pt x="952" y="1499"/>
                    </a:lnTo>
                    <a:lnTo>
                      <a:pt x="988" y="1490"/>
                    </a:lnTo>
                    <a:lnTo>
                      <a:pt x="1023" y="1478"/>
                    </a:lnTo>
                    <a:lnTo>
                      <a:pt x="1057" y="1465"/>
                    </a:lnTo>
                    <a:lnTo>
                      <a:pt x="1092" y="1449"/>
                    </a:lnTo>
                    <a:lnTo>
                      <a:pt x="1125" y="1432"/>
                    </a:lnTo>
                    <a:lnTo>
                      <a:pt x="1155" y="1413"/>
                    </a:lnTo>
                    <a:lnTo>
                      <a:pt x="1186" y="1394"/>
                    </a:lnTo>
                    <a:lnTo>
                      <a:pt x="1217" y="1372"/>
                    </a:lnTo>
                    <a:lnTo>
                      <a:pt x="1246" y="1349"/>
                    </a:lnTo>
                    <a:lnTo>
                      <a:pt x="1272" y="1326"/>
                    </a:lnTo>
                    <a:lnTo>
                      <a:pt x="1299" y="1301"/>
                    </a:lnTo>
                    <a:lnTo>
                      <a:pt x="1324" y="1275"/>
                    </a:lnTo>
                    <a:lnTo>
                      <a:pt x="1349" y="1246"/>
                    </a:lnTo>
                    <a:lnTo>
                      <a:pt x="1372" y="1217"/>
                    </a:lnTo>
                    <a:lnTo>
                      <a:pt x="1393" y="1188"/>
                    </a:lnTo>
                    <a:lnTo>
                      <a:pt x="1412" y="1157"/>
                    </a:lnTo>
                    <a:lnTo>
                      <a:pt x="1430" y="1125"/>
                    </a:lnTo>
                    <a:lnTo>
                      <a:pt x="1447" y="1092"/>
                    </a:lnTo>
                    <a:lnTo>
                      <a:pt x="1462" y="1058"/>
                    </a:lnTo>
                    <a:lnTo>
                      <a:pt x="1476" y="1023"/>
                    </a:lnTo>
                    <a:lnTo>
                      <a:pt x="1489" y="989"/>
                    </a:lnTo>
                    <a:lnTo>
                      <a:pt x="1499" y="952"/>
                    </a:lnTo>
                    <a:lnTo>
                      <a:pt x="1507" y="916"/>
                    </a:lnTo>
                    <a:lnTo>
                      <a:pt x="1514" y="877"/>
                    </a:lnTo>
                    <a:lnTo>
                      <a:pt x="1518" y="841"/>
                    </a:lnTo>
                    <a:lnTo>
                      <a:pt x="1522" y="800"/>
                    </a:lnTo>
                    <a:lnTo>
                      <a:pt x="1522" y="762"/>
                    </a:lnTo>
                    <a:close/>
                    <a:moveTo>
                      <a:pt x="1512" y="762"/>
                    </a:moveTo>
                    <a:lnTo>
                      <a:pt x="1510" y="800"/>
                    </a:lnTo>
                    <a:lnTo>
                      <a:pt x="1508" y="839"/>
                    </a:lnTo>
                    <a:lnTo>
                      <a:pt x="1503" y="877"/>
                    </a:lnTo>
                    <a:lnTo>
                      <a:pt x="1497" y="914"/>
                    </a:lnTo>
                    <a:lnTo>
                      <a:pt x="1489" y="950"/>
                    </a:lnTo>
                    <a:lnTo>
                      <a:pt x="1478" y="985"/>
                    </a:lnTo>
                    <a:lnTo>
                      <a:pt x="1466" y="1021"/>
                    </a:lnTo>
                    <a:lnTo>
                      <a:pt x="1453" y="1054"/>
                    </a:lnTo>
                    <a:lnTo>
                      <a:pt x="1437" y="1088"/>
                    </a:lnTo>
                    <a:lnTo>
                      <a:pt x="1422" y="1121"/>
                    </a:lnTo>
                    <a:lnTo>
                      <a:pt x="1403" y="1152"/>
                    </a:lnTo>
                    <a:lnTo>
                      <a:pt x="1384" y="1182"/>
                    </a:lnTo>
                    <a:lnTo>
                      <a:pt x="1363" y="1211"/>
                    </a:lnTo>
                    <a:lnTo>
                      <a:pt x="1341" y="1240"/>
                    </a:lnTo>
                    <a:lnTo>
                      <a:pt x="1317" y="1267"/>
                    </a:lnTo>
                    <a:lnTo>
                      <a:pt x="1292" y="1294"/>
                    </a:lnTo>
                    <a:lnTo>
                      <a:pt x="1267" y="1319"/>
                    </a:lnTo>
                    <a:lnTo>
                      <a:pt x="1240" y="1342"/>
                    </a:lnTo>
                    <a:lnTo>
                      <a:pt x="1211" y="1365"/>
                    </a:lnTo>
                    <a:lnTo>
                      <a:pt x="1180" y="1386"/>
                    </a:lnTo>
                    <a:lnTo>
                      <a:pt x="1150" y="1405"/>
                    </a:lnTo>
                    <a:lnTo>
                      <a:pt x="1119" y="1422"/>
                    </a:lnTo>
                    <a:lnTo>
                      <a:pt x="1086" y="1440"/>
                    </a:lnTo>
                    <a:lnTo>
                      <a:pt x="1054" y="1455"/>
                    </a:lnTo>
                    <a:lnTo>
                      <a:pt x="1019" y="1468"/>
                    </a:lnTo>
                    <a:lnTo>
                      <a:pt x="985" y="1480"/>
                    </a:lnTo>
                    <a:lnTo>
                      <a:pt x="948" y="1490"/>
                    </a:lnTo>
                    <a:lnTo>
                      <a:pt x="912" y="1497"/>
                    </a:lnTo>
                    <a:lnTo>
                      <a:pt x="875" y="1505"/>
                    </a:lnTo>
                    <a:lnTo>
                      <a:pt x="839" y="1509"/>
                    </a:lnTo>
                    <a:lnTo>
                      <a:pt x="800" y="1513"/>
                    </a:lnTo>
                    <a:lnTo>
                      <a:pt x="762" y="1513"/>
                    </a:lnTo>
                    <a:lnTo>
                      <a:pt x="722" y="1513"/>
                    </a:lnTo>
                    <a:lnTo>
                      <a:pt x="683" y="1509"/>
                    </a:lnTo>
                    <a:lnTo>
                      <a:pt x="647" y="1505"/>
                    </a:lnTo>
                    <a:lnTo>
                      <a:pt x="610" y="1497"/>
                    </a:lnTo>
                    <a:lnTo>
                      <a:pt x="574" y="1490"/>
                    </a:lnTo>
                    <a:lnTo>
                      <a:pt x="537" y="1480"/>
                    </a:lnTo>
                    <a:lnTo>
                      <a:pt x="503" y="1468"/>
                    </a:lnTo>
                    <a:lnTo>
                      <a:pt x="468" y="1455"/>
                    </a:lnTo>
                    <a:lnTo>
                      <a:pt x="436" y="1440"/>
                    </a:lnTo>
                    <a:lnTo>
                      <a:pt x="403" y="1422"/>
                    </a:lnTo>
                    <a:lnTo>
                      <a:pt x="372" y="1405"/>
                    </a:lnTo>
                    <a:lnTo>
                      <a:pt x="342" y="1386"/>
                    </a:lnTo>
                    <a:lnTo>
                      <a:pt x="311" y="1365"/>
                    </a:lnTo>
                    <a:lnTo>
                      <a:pt x="282" y="1342"/>
                    </a:lnTo>
                    <a:lnTo>
                      <a:pt x="255" y="1319"/>
                    </a:lnTo>
                    <a:lnTo>
                      <a:pt x="230" y="1294"/>
                    </a:lnTo>
                    <a:lnTo>
                      <a:pt x="205" y="1267"/>
                    </a:lnTo>
                    <a:lnTo>
                      <a:pt x="181" y="1240"/>
                    </a:lnTo>
                    <a:lnTo>
                      <a:pt x="159" y="1211"/>
                    </a:lnTo>
                    <a:lnTo>
                      <a:pt x="138" y="1182"/>
                    </a:lnTo>
                    <a:lnTo>
                      <a:pt x="119" y="1152"/>
                    </a:lnTo>
                    <a:lnTo>
                      <a:pt x="100" y="1121"/>
                    </a:lnTo>
                    <a:lnTo>
                      <a:pt x="85" y="1088"/>
                    </a:lnTo>
                    <a:lnTo>
                      <a:pt x="69" y="1054"/>
                    </a:lnTo>
                    <a:lnTo>
                      <a:pt x="56" y="1021"/>
                    </a:lnTo>
                    <a:lnTo>
                      <a:pt x="44" y="985"/>
                    </a:lnTo>
                    <a:lnTo>
                      <a:pt x="33" y="950"/>
                    </a:lnTo>
                    <a:lnTo>
                      <a:pt x="25" y="914"/>
                    </a:lnTo>
                    <a:lnTo>
                      <a:pt x="19" y="877"/>
                    </a:lnTo>
                    <a:lnTo>
                      <a:pt x="14" y="839"/>
                    </a:lnTo>
                    <a:lnTo>
                      <a:pt x="12" y="800"/>
                    </a:lnTo>
                    <a:lnTo>
                      <a:pt x="10" y="762"/>
                    </a:lnTo>
                    <a:lnTo>
                      <a:pt x="12" y="724"/>
                    </a:lnTo>
                    <a:lnTo>
                      <a:pt x="14" y="685"/>
                    </a:lnTo>
                    <a:lnTo>
                      <a:pt x="19" y="647"/>
                    </a:lnTo>
                    <a:lnTo>
                      <a:pt x="25" y="610"/>
                    </a:lnTo>
                    <a:lnTo>
                      <a:pt x="33" y="574"/>
                    </a:lnTo>
                    <a:lnTo>
                      <a:pt x="44" y="539"/>
                    </a:lnTo>
                    <a:lnTo>
                      <a:pt x="56" y="503"/>
                    </a:lnTo>
                    <a:lnTo>
                      <a:pt x="69" y="470"/>
                    </a:lnTo>
                    <a:lnTo>
                      <a:pt x="85" y="436"/>
                    </a:lnTo>
                    <a:lnTo>
                      <a:pt x="100" y="403"/>
                    </a:lnTo>
                    <a:lnTo>
                      <a:pt x="119" y="372"/>
                    </a:lnTo>
                    <a:lnTo>
                      <a:pt x="138" y="342"/>
                    </a:lnTo>
                    <a:lnTo>
                      <a:pt x="159" y="313"/>
                    </a:lnTo>
                    <a:lnTo>
                      <a:pt x="181" y="284"/>
                    </a:lnTo>
                    <a:lnTo>
                      <a:pt x="205" y="257"/>
                    </a:lnTo>
                    <a:lnTo>
                      <a:pt x="230" y="230"/>
                    </a:lnTo>
                    <a:lnTo>
                      <a:pt x="255" y="205"/>
                    </a:lnTo>
                    <a:lnTo>
                      <a:pt x="282" y="182"/>
                    </a:lnTo>
                    <a:lnTo>
                      <a:pt x="311" y="159"/>
                    </a:lnTo>
                    <a:lnTo>
                      <a:pt x="342" y="138"/>
                    </a:lnTo>
                    <a:lnTo>
                      <a:pt x="372" y="119"/>
                    </a:lnTo>
                    <a:lnTo>
                      <a:pt x="403" y="102"/>
                    </a:lnTo>
                    <a:lnTo>
                      <a:pt x="436" y="84"/>
                    </a:lnTo>
                    <a:lnTo>
                      <a:pt x="468" y="69"/>
                    </a:lnTo>
                    <a:lnTo>
                      <a:pt x="503" y="56"/>
                    </a:lnTo>
                    <a:lnTo>
                      <a:pt x="537" y="44"/>
                    </a:lnTo>
                    <a:lnTo>
                      <a:pt x="574" y="34"/>
                    </a:lnTo>
                    <a:lnTo>
                      <a:pt x="610" y="27"/>
                    </a:lnTo>
                    <a:lnTo>
                      <a:pt x="647" y="19"/>
                    </a:lnTo>
                    <a:lnTo>
                      <a:pt x="683" y="15"/>
                    </a:lnTo>
                    <a:lnTo>
                      <a:pt x="722" y="11"/>
                    </a:lnTo>
                    <a:lnTo>
                      <a:pt x="762" y="11"/>
                    </a:lnTo>
                    <a:lnTo>
                      <a:pt x="800" y="11"/>
                    </a:lnTo>
                    <a:lnTo>
                      <a:pt x="839" y="15"/>
                    </a:lnTo>
                    <a:lnTo>
                      <a:pt x="875" y="19"/>
                    </a:lnTo>
                    <a:lnTo>
                      <a:pt x="912" y="27"/>
                    </a:lnTo>
                    <a:lnTo>
                      <a:pt x="948" y="34"/>
                    </a:lnTo>
                    <a:lnTo>
                      <a:pt x="985" y="44"/>
                    </a:lnTo>
                    <a:lnTo>
                      <a:pt x="1019" y="56"/>
                    </a:lnTo>
                    <a:lnTo>
                      <a:pt x="1054" y="69"/>
                    </a:lnTo>
                    <a:lnTo>
                      <a:pt x="1086" y="84"/>
                    </a:lnTo>
                    <a:lnTo>
                      <a:pt x="1119" y="102"/>
                    </a:lnTo>
                    <a:lnTo>
                      <a:pt x="1150" y="119"/>
                    </a:lnTo>
                    <a:lnTo>
                      <a:pt x="1180" y="138"/>
                    </a:lnTo>
                    <a:lnTo>
                      <a:pt x="1211" y="159"/>
                    </a:lnTo>
                    <a:lnTo>
                      <a:pt x="1240" y="182"/>
                    </a:lnTo>
                    <a:lnTo>
                      <a:pt x="1267" y="205"/>
                    </a:lnTo>
                    <a:lnTo>
                      <a:pt x="1292" y="230"/>
                    </a:lnTo>
                    <a:lnTo>
                      <a:pt x="1317" y="257"/>
                    </a:lnTo>
                    <a:lnTo>
                      <a:pt x="1341" y="284"/>
                    </a:lnTo>
                    <a:lnTo>
                      <a:pt x="1363" y="313"/>
                    </a:lnTo>
                    <a:lnTo>
                      <a:pt x="1384" y="342"/>
                    </a:lnTo>
                    <a:lnTo>
                      <a:pt x="1403" y="372"/>
                    </a:lnTo>
                    <a:lnTo>
                      <a:pt x="1422" y="403"/>
                    </a:lnTo>
                    <a:lnTo>
                      <a:pt x="1437" y="436"/>
                    </a:lnTo>
                    <a:lnTo>
                      <a:pt x="1453" y="470"/>
                    </a:lnTo>
                    <a:lnTo>
                      <a:pt x="1466" y="503"/>
                    </a:lnTo>
                    <a:lnTo>
                      <a:pt x="1478" y="539"/>
                    </a:lnTo>
                    <a:lnTo>
                      <a:pt x="1489" y="574"/>
                    </a:lnTo>
                    <a:lnTo>
                      <a:pt x="1497" y="610"/>
                    </a:lnTo>
                    <a:lnTo>
                      <a:pt x="1503" y="647"/>
                    </a:lnTo>
                    <a:lnTo>
                      <a:pt x="1508" y="685"/>
                    </a:lnTo>
                    <a:lnTo>
                      <a:pt x="1510" y="724"/>
                    </a:lnTo>
                    <a:lnTo>
                      <a:pt x="1512" y="762"/>
                    </a:lnTo>
                    <a:close/>
                  </a:path>
                </a:pathLst>
              </a:custGeom>
              <a:solidFill>
                <a:srgbClr val="F3A9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9" name="Freeform 605">
                <a:extLst>
                  <a:ext uri="{FF2B5EF4-FFF2-40B4-BE49-F238E27FC236}">
                    <a16:creationId xmlns:a16="http://schemas.microsoft.com/office/drawing/2014/main" id="{60603AE0-7753-49FB-A036-9E58D9F042D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4" y="1830"/>
                <a:ext cx="1514" cy="1512"/>
              </a:xfrm>
              <a:custGeom>
                <a:avLst/>
                <a:gdLst>
                  <a:gd name="T0" fmla="*/ 1499 w 1514"/>
                  <a:gd name="T1" fmla="*/ 604 h 1512"/>
                  <a:gd name="T2" fmla="*/ 1439 w 1514"/>
                  <a:gd name="T3" fmla="*/ 428 h 1512"/>
                  <a:gd name="T4" fmla="*/ 1341 w 1514"/>
                  <a:gd name="T5" fmla="*/ 274 h 1512"/>
                  <a:gd name="T6" fmla="*/ 1209 w 1514"/>
                  <a:gd name="T7" fmla="*/ 149 h 1512"/>
                  <a:gd name="T8" fmla="*/ 1052 w 1514"/>
                  <a:gd name="T9" fmla="*/ 59 h 1512"/>
                  <a:gd name="T10" fmla="*/ 873 w 1514"/>
                  <a:gd name="T11" fmla="*/ 9 h 1512"/>
                  <a:gd name="T12" fmla="*/ 679 w 1514"/>
                  <a:gd name="T13" fmla="*/ 4 h 1512"/>
                  <a:gd name="T14" fmla="*/ 497 w 1514"/>
                  <a:gd name="T15" fmla="*/ 46 h 1512"/>
                  <a:gd name="T16" fmla="*/ 334 w 1514"/>
                  <a:gd name="T17" fmla="*/ 128 h 1512"/>
                  <a:gd name="T18" fmla="*/ 198 w 1514"/>
                  <a:gd name="T19" fmla="*/ 247 h 1512"/>
                  <a:gd name="T20" fmla="*/ 92 w 1514"/>
                  <a:gd name="T21" fmla="*/ 395 h 1512"/>
                  <a:gd name="T22" fmla="*/ 25 w 1514"/>
                  <a:gd name="T23" fmla="*/ 568 h 1512"/>
                  <a:gd name="T24" fmla="*/ 0 w 1514"/>
                  <a:gd name="T25" fmla="*/ 756 h 1512"/>
                  <a:gd name="T26" fmla="*/ 25 w 1514"/>
                  <a:gd name="T27" fmla="*/ 944 h 1512"/>
                  <a:gd name="T28" fmla="*/ 92 w 1514"/>
                  <a:gd name="T29" fmla="*/ 1117 h 1512"/>
                  <a:gd name="T30" fmla="*/ 198 w 1514"/>
                  <a:gd name="T31" fmla="*/ 1265 h 1512"/>
                  <a:gd name="T32" fmla="*/ 334 w 1514"/>
                  <a:gd name="T33" fmla="*/ 1384 h 1512"/>
                  <a:gd name="T34" fmla="*/ 497 w 1514"/>
                  <a:gd name="T35" fmla="*/ 1466 h 1512"/>
                  <a:gd name="T36" fmla="*/ 679 w 1514"/>
                  <a:gd name="T37" fmla="*/ 1508 h 1512"/>
                  <a:gd name="T38" fmla="*/ 873 w 1514"/>
                  <a:gd name="T39" fmla="*/ 1505 h 1512"/>
                  <a:gd name="T40" fmla="*/ 1052 w 1514"/>
                  <a:gd name="T41" fmla="*/ 1453 h 1512"/>
                  <a:gd name="T42" fmla="*/ 1209 w 1514"/>
                  <a:gd name="T43" fmla="*/ 1363 h 1512"/>
                  <a:gd name="T44" fmla="*/ 1341 w 1514"/>
                  <a:gd name="T45" fmla="*/ 1238 h 1512"/>
                  <a:gd name="T46" fmla="*/ 1439 w 1514"/>
                  <a:gd name="T47" fmla="*/ 1084 h 1512"/>
                  <a:gd name="T48" fmla="*/ 1499 w 1514"/>
                  <a:gd name="T49" fmla="*/ 908 h 1512"/>
                  <a:gd name="T50" fmla="*/ 1503 w 1514"/>
                  <a:gd name="T51" fmla="*/ 756 h 1512"/>
                  <a:gd name="T52" fmla="*/ 1480 w 1514"/>
                  <a:gd name="T53" fmla="*/ 942 h 1512"/>
                  <a:gd name="T54" fmla="*/ 1412 w 1514"/>
                  <a:gd name="T55" fmla="*/ 1111 h 1512"/>
                  <a:gd name="T56" fmla="*/ 1309 w 1514"/>
                  <a:gd name="T57" fmla="*/ 1257 h 1512"/>
                  <a:gd name="T58" fmla="*/ 1174 w 1514"/>
                  <a:gd name="T59" fmla="*/ 1374 h 1512"/>
                  <a:gd name="T60" fmla="*/ 1013 w 1514"/>
                  <a:gd name="T61" fmla="*/ 1457 h 1512"/>
                  <a:gd name="T62" fmla="*/ 833 w 1514"/>
                  <a:gd name="T63" fmla="*/ 1499 h 1512"/>
                  <a:gd name="T64" fmla="*/ 643 w 1514"/>
                  <a:gd name="T65" fmla="*/ 1493 h 1512"/>
                  <a:gd name="T66" fmla="*/ 466 w 1514"/>
                  <a:gd name="T67" fmla="*/ 1443 h 1512"/>
                  <a:gd name="T68" fmla="*/ 311 w 1514"/>
                  <a:gd name="T69" fmla="*/ 1353 h 1512"/>
                  <a:gd name="T70" fmla="*/ 180 w 1514"/>
                  <a:gd name="T71" fmla="*/ 1230 h 1512"/>
                  <a:gd name="T72" fmla="*/ 84 w 1514"/>
                  <a:gd name="T73" fmla="*/ 1080 h 1512"/>
                  <a:gd name="T74" fmla="*/ 27 w 1514"/>
                  <a:gd name="T75" fmla="*/ 906 h 1512"/>
                  <a:gd name="T76" fmla="*/ 11 w 1514"/>
                  <a:gd name="T77" fmla="*/ 718 h 1512"/>
                  <a:gd name="T78" fmla="*/ 44 w 1514"/>
                  <a:gd name="T79" fmla="*/ 533 h 1512"/>
                  <a:gd name="T80" fmla="*/ 119 w 1514"/>
                  <a:gd name="T81" fmla="*/ 368 h 1512"/>
                  <a:gd name="T82" fmla="*/ 230 w 1514"/>
                  <a:gd name="T83" fmla="*/ 228 h 1512"/>
                  <a:gd name="T84" fmla="*/ 370 w 1514"/>
                  <a:gd name="T85" fmla="*/ 119 h 1512"/>
                  <a:gd name="T86" fmla="*/ 535 w 1514"/>
                  <a:gd name="T87" fmla="*/ 44 h 1512"/>
                  <a:gd name="T88" fmla="*/ 718 w 1514"/>
                  <a:gd name="T89" fmla="*/ 11 h 1512"/>
                  <a:gd name="T90" fmla="*/ 908 w 1514"/>
                  <a:gd name="T91" fmla="*/ 25 h 1512"/>
                  <a:gd name="T92" fmla="*/ 1080 w 1514"/>
                  <a:gd name="T93" fmla="*/ 84 h 1512"/>
                  <a:gd name="T94" fmla="*/ 1232 w 1514"/>
                  <a:gd name="T95" fmla="*/ 180 h 1512"/>
                  <a:gd name="T96" fmla="*/ 1355 w 1514"/>
                  <a:gd name="T97" fmla="*/ 309 h 1512"/>
                  <a:gd name="T98" fmla="*/ 1445 w 1514"/>
                  <a:gd name="T99" fmla="*/ 466 h 1512"/>
                  <a:gd name="T100" fmla="*/ 1495 w 1514"/>
                  <a:gd name="T101" fmla="*/ 643 h 151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514"/>
                  <a:gd name="T154" fmla="*/ 0 h 1512"/>
                  <a:gd name="T155" fmla="*/ 1514 w 1514"/>
                  <a:gd name="T156" fmla="*/ 1512 h 151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514" h="1512">
                    <a:moveTo>
                      <a:pt x="1514" y="756"/>
                    </a:moveTo>
                    <a:lnTo>
                      <a:pt x="1512" y="718"/>
                    </a:lnTo>
                    <a:lnTo>
                      <a:pt x="1510" y="679"/>
                    </a:lnTo>
                    <a:lnTo>
                      <a:pt x="1504" y="641"/>
                    </a:lnTo>
                    <a:lnTo>
                      <a:pt x="1499" y="604"/>
                    </a:lnTo>
                    <a:lnTo>
                      <a:pt x="1489" y="568"/>
                    </a:lnTo>
                    <a:lnTo>
                      <a:pt x="1480" y="531"/>
                    </a:lnTo>
                    <a:lnTo>
                      <a:pt x="1468" y="497"/>
                    </a:lnTo>
                    <a:lnTo>
                      <a:pt x="1455" y="462"/>
                    </a:lnTo>
                    <a:lnTo>
                      <a:pt x="1439" y="428"/>
                    </a:lnTo>
                    <a:lnTo>
                      <a:pt x="1422" y="395"/>
                    </a:lnTo>
                    <a:lnTo>
                      <a:pt x="1405" y="364"/>
                    </a:lnTo>
                    <a:lnTo>
                      <a:pt x="1384" y="334"/>
                    </a:lnTo>
                    <a:lnTo>
                      <a:pt x="1362" y="303"/>
                    </a:lnTo>
                    <a:lnTo>
                      <a:pt x="1341" y="274"/>
                    </a:lnTo>
                    <a:lnTo>
                      <a:pt x="1316" y="247"/>
                    </a:lnTo>
                    <a:lnTo>
                      <a:pt x="1291" y="220"/>
                    </a:lnTo>
                    <a:lnTo>
                      <a:pt x="1266" y="195"/>
                    </a:lnTo>
                    <a:lnTo>
                      <a:pt x="1238" y="172"/>
                    </a:lnTo>
                    <a:lnTo>
                      <a:pt x="1209" y="149"/>
                    </a:lnTo>
                    <a:lnTo>
                      <a:pt x="1180" y="128"/>
                    </a:lnTo>
                    <a:lnTo>
                      <a:pt x="1149" y="109"/>
                    </a:lnTo>
                    <a:lnTo>
                      <a:pt x="1117" y="92"/>
                    </a:lnTo>
                    <a:lnTo>
                      <a:pt x="1084" y="75"/>
                    </a:lnTo>
                    <a:lnTo>
                      <a:pt x="1052" y="59"/>
                    </a:lnTo>
                    <a:lnTo>
                      <a:pt x="1017" y="46"/>
                    </a:lnTo>
                    <a:lnTo>
                      <a:pt x="982" y="34"/>
                    </a:lnTo>
                    <a:lnTo>
                      <a:pt x="946" y="23"/>
                    </a:lnTo>
                    <a:lnTo>
                      <a:pt x="910" y="15"/>
                    </a:lnTo>
                    <a:lnTo>
                      <a:pt x="873" y="9"/>
                    </a:lnTo>
                    <a:lnTo>
                      <a:pt x="835" y="4"/>
                    </a:lnTo>
                    <a:lnTo>
                      <a:pt x="796" y="0"/>
                    </a:lnTo>
                    <a:lnTo>
                      <a:pt x="758" y="0"/>
                    </a:lnTo>
                    <a:lnTo>
                      <a:pt x="718" y="0"/>
                    </a:lnTo>
                    <a:lnTo>
                      <a:pt x="679" y="4"/>
                    </a:lnTo>
                    <a:lnTo>
                      <a:pt x="641" y="9"/>
                    </a:lnTo>
                    <a:lnTo>
                      <a:pt x="604" y="15"/>
                    </a:lnTo>
                    <a:lnTo>
                      <a:pt x="568" y="23"/>
                    </a:lnTo>
                    <a:lnTo>
                      <a:pt x="532" y="34"/>
                    </a:lnTo>
                    <a:lnTo>
                      <a:pt x="497" y="46"/>
                    </a:lnTo>
                    <a:lnTo>
                      <a:pt x="462" y="59"/>
                    </a:lnTo>
                    <a:lnTo>
                      <a:pt x="430" y="75"/>
                    </a:lnTo>
                    <a:lnTo>
                      <a:pt x="397" y="92"/>
                    </a:lnTo>
                    <a:lnTo>
                      <a:pt x="365" y="109"/>
                    </a:lnTo>
                    <a:lnTo>
                      <a:pt x="334" y="128"/>
                    </a:lnTo>
                    <a:lnTo>
                      <a:pt x="305" y="149"/>
                    </a:lnTo>
                    <a:lnTo>
                      <a:pt x="276" y="172"/>
                    </a:lnTo>
                    <a:lnTo>
                      <a:pt x="248" y="195"/>
                    </a:lnTo>
                    <a:lnTo>
                      <a:pt x="223" y="220"/>
                    </a:lnTo>
                    <a:lnTo>
                      <a:pt x="198" y="247"/>
                    </a:lnTo>
                    <a:lnTo>
                      <a:pt x="173" y="274"/>
                    </a:lnTo>
                    <a:lnTo>
                      <a:pt x="152" y="303"/>
                    </a:lnTo>
                    <a:lnTo>
                      <a:pt x="130" y="334"/>
                    </a:lnTo>
                    <a:lnTo>
                      <a:pt x="109" y="364"/>
                    </a:lnTo>
                    <a:lnTo>
                      <a:pt x="92" y="395"/>
                    </a:lnTo>
                    <a:lnTo>
                      <a:pt x="75" y="428"/>
                    </a:lnTo>
                    <a:lnTo>
                      <a:pt x="59" y="462"/>
                    </a:lnTo>
                    <a:lnTo>
                      <a:pt x="46" y="497"/>
                    </a:lnTo>
                    <a:lnTo>
                      <a:pt x="34" y="531"/>
                    </a:lnTo>
                    <a:lnTo>
                      <a:pt x="25" y="568"/>
                    </a:lnTo>
                    <a:lnTo>
                      <a:pt x="15" y="604"/>
                    </a:lnTo>
                    <a:lnTo>
                      <a:pt x="10" y="641"/>
                    </a:lnTo>
                    <a:lnTo>
                      <a:pt x="4" y="679"/>
                    </a:lnTo>
                    <a:lnTo>
                      <a:pt x="2" y="718"/>
                    </a:lnTo>
                    <a:lnTo>
                      <a:pt x="0" y="756"/>
                    </a:lnTo>
                    <a:lnTo>
                      <a:pt x="2" y="794"/>
                    </a:lnTo>
                    <a:lnTo>
                      <a:pt x="4" y="833"/>
                    </a:lnTo>
                    <a:lnTo>
                      <a:pt x="10" y="871"/>
                    </a:lnTo>
                    <a:lnTo>
                      <a:pt x="15" y="908"/>
                    </a:lnTo>
                    <a:lnTo>
                      <a:pt x="25" y="944"/>
                    </a:lnTo>
                    <a:lnTo>
                      <a:pt x="34" y="981"/>
                    </a:lnTo>
                    <a:lnTo>
                      <a:pt x="46" y="1015"/>
                    </a:lnTo>
                    <a:lnTo>
                      <a:pt x="59" y="1050"/>
                    </a:lnTo>
                    <a:lnTo>
                      <a:pt x="75" y="1084"/>
                    </a:lnTo>
                    <a:lnTo>
                      <a:pt x="92" y="1117"/>
                    </a:lnTo>
                    <a:lnTo>
                      <a:pt x="109" y="1148"/>
                    </a:lnTo>
                    <a:lnTo>
                      <a:pt x="130" y="1178"/>
                    </a:lnTo>
                    <a:lnTo>
                      <a:pt x="152" y="1209"/>
                    </a:lnTo>
                    <a:lnTo>
                      <a:pt x="173" y="1238"/>
                    </a:lnTo>
                    <a:lnTo>
                      <a:pt x="198" y="1265"/>
                    </a:lnTo>
                    <a:lnTo>
                      <a:pt x="223" y="1292"/>
                    </a:lnTo>
                    <a:lnTo>
                      <a:pt x="248" y="1317"/>
                    </a:lnTo>
                    <a:lnTo>
                      <a:pt x="276" y="1340"/>
                    </a:lnTo>
                    <a:lnTo>
                      <a:pt x="305" y="1363"/>
                    </a:lnTo>
                    <a:lnTo>
                      <a:pt x="334" y="1384"/>
                    </a:lnTo>
                    <a:lnTo>
                      <a:pt x="365" y="1403"/>
                    </a:lnTo>
                    <a:lnTo>
                      <a:pt x="397" y="1420"/>
                    </a:lnTo>
                    <a:lnTo>
                      <a:pt x="430" y="1437"/>
                    </a:lnTo>
                    <a:lnTo>
                      <a:pt x="462" y="1453"/>
                    </a:lnTo>
                    <a:lnTo>
                      <a:pt x="497" y="1466"/>
                    </a:lnTo>
                    <a:lnTo>
                      <a:pt x="532" y="1478"/>
                    </a:lnTo>
                    <a:lnTo>
                      <a:pt x="568" y="1489"/>
                    </a:lnTo>
                    <a:lnTo>
                      <a:pt x="604" y="1497"/>
                    </a:lnTo>
                    <a:lnTo>
                      <a:pt x="641" y="1505"/>
                    </a:lnTo>
                    <a:lnTo>
                      <a:pt x="679" y="1508"/>
                    </a:lnTo>
                    <a:lnTo>
                      <a:pt x="718" y="1512"/>
                    </a:lnTo>
                    <a:lnTo>
                      <a:pt x="758" y="1512"/>
                    </a:lnTo>
                    <a:lnTo>
                      <a:pt x="796" y="1512"/>
                    </a:lnTo>
                    <a:lnTo>
                      <a:pt x="835" y="1508"/>
                    </a:lnTo>
                    <a:lnTo>
                      <a:pt x="873" y="1505"/>
                    </a:lnTo>
                    <a:lnTo>
                      <a:pt x="910" y="1497"/>
                    </a:lnTo>
                    <a:lnTo>
                      <a:pt x="946" y="1489"/>
                    </a:lnTo>
                    <a:lnTo>
                      <a:pt x="982" y="1478"/>
                    </a:lnTo>
                    <a:lnTo>
                      <a:pt x="1017" y="1466"/>
                    </a:lnTo>
                    <a:lnTo>
                      <a:pt x="1052" y="1453"/>
                    </a:lnTo>
                    <a:lnTo>
                      <a:pt x="1084" y="1437"/>
                    </a:lnTo>
                    <a:lnTo>
                      <a:pt x="1117" y="1420"/>
                    </a:lnTo>
                    <a:lnTo>
                      <a:pt x="1149" y="1403"/>
                    </a:lnTo>
                    <a:lnTo>
                      <a:pt x="1180" y="1384"/>
                    </a:lnTo>
                    <a:lnTo>
                      <a:pt x="1209" y="1363"/>
                    </a:lnTo>
                    <a:lnTo>
                      <a:pt x="1238" y="1340"/>
                    </a:lnTo>
                    <a:lnTo>
                      <a:pt x="1266" y="1317"/>
                    </a:lnTo>
                    <a:lnTo>
                      <a:pt x="1291" y="1292"/>
                    </a:lnTo>
                    <a:lnTo>
                      <a:pt x="1316" y="1265"/>
                    </a:lnTo>
                    <a:lnTo>
                      <a:pt x="1341" y="1238"/>
                    </a:lnTo>
                    <a:lnTo>
                      <a:pt x="1362" y="1209"/>
                    </a:lnTo>
                    <a:lnTo>
                      <a:pt x="1384" y="1178"/>
                    </a:lnTo>
                    <a:lnTo>
                      <a:pt x="1405" y="1148"/>
                    </a:lnTo>
                    <a:lnTo>
                      <a:pt x="1422" y="1117"/>
                    </a:lnTo>
                    <a:lnTo>
                      <a:pt x="1439" y="1084"/>
                    </a:lnTo>
                    <a:lnTo>
                      <a:pt x="1455" y="1050"/>
                    </a:lnTo>
                    <a:lnTo>
                      <a:pt x="1468" y="1015"/>
                    </a:lnTo>
                    <a:lnTo>
                      <a:pt x="1480" y="981"/>
                    </a:lnTo>
                    <a:lnTo>
                      <a:pt x="1489" y="944"/>
                    </a:lnTo>
                    <a:lnTo>
                      <a:pt x="1499" y="908"/>
                    </a:lnTo>
                    <a:lnTo>
                      <a:pt x="1504" y="871"/>
                    </a:lnTo>
                    <a:lnTo>
                      <a:pt x="1510" y="833"/>
                    </a:lnTo>
                    <a:lnTo>
                      <a:pt x="1512" y="794"/>
                    </a:lnTo>
                    <a:lnTo>
                      <a:pt x="1514" y="756"/>
                    </a:lnTo>
                    <a:close/>
                    <a:moveTo>
                      <a:pt x="1503" y="756"/>
                    </a:moveTo>
                    <a:lnTo>
                      <a:pt x="1503" y="794"/>
                    </a:lnTo>
                    <a:lnTo>
                      <a:pt x="1499" y="833"/>
                    </a:lnTo>
                    <a:lnTo>
                      <a:pt x="1495" y="869"/>
                    </a:lnTo>
                    <a:lnTo>
                      <a:pt x="1487" y="906"/>
                    </a:lnTo>
                    <a:lnTo>
                      <a:pt x="1480" y="942"/>
                    </a:lnTo>
                    <a:lnTo>
                      <a:pt x="1470" y="979"/>
                    </a:lnTo>
                    <a:lnTo>
                      <a:pt x="1458" y="1013"/>
                    </a:lnTo>
                    <a:lnTo>
                      <a:pt x="1445" y="1046"/>
                    </a:lnTo>
                    <a:lnTo>
                      <a:pt x="1430" y="1080"/>
                    </a:lnTo>
                    <a:lnTo>
                      <a:pt x="1412" y="1111"/>
                    </a:lnTo>
                    <a:lnTo>
                      <a:pt x="1395" y="1144"/>
                    </a:lnTo>
                    <a:lnTo>
                      <a:pt x="1376" y="1173"/>
                    </a:lnTo>
                    <a:lnTo>
                      <a:pt x="1355" y="1203"/>
                    </a:lnTo>
                    <a:lnTo>
                      <a:pt x="1334" y="1230"/>
                    </a:lnTo>
                    <a:lnTo>
                      <a:pt x="1309" y="1257"/>
                    </a:lnTo>
                    <a:lnTo>
                      <a:pt x="1284" y="1284"/>
                    </a:lnTo>
                    <a:lnTo>
                      <a:pt x="1259" y="1309"/>
                    </a:lnTo>
                    <a:lnTo>
                      <a:pt x="1232" y="1332"/>
                    </a:lnTo>
                    <a:lnTo>
                      <a:pt x="1203" y="1353"/>
                    </a:lnTo>
                    <a:lnTo>
                      <a:pt x="1174" y="1374"/>
                    </a:lnTo>
                    <a:lnTo>
                      <a:pt x="1144" y="1393"/>
                    </a:lnTo>
                    <a:lnTo>
                      <a:pt x="1113" y="1413"/>
                    </a:lnTo>
                    <a:lnTo>
                      <a:pt x="1080" y="1428"/>
                    </a:lnTo>
                    <a:lnTo>
                      <a:pt x="1048" y="1443"/>
                    </a:lnTo>
                    <a:lnTo>
                      <a:pt x="1013" y="1457"/>
                    </a:lnTo>
                    <a:lnTo>
                      <a:pt x="979" y="1468"/>
                    </a:lnTo>
                    <a:lnTo>
                      <a:pt x="944" y="1478"/>
                    </a:lnTo>
                    <a:lnTo>
                      <a:pt x="908" y="1487"/>
                    </a:lnTo>
                    <a:lnTo>
                      <a:pt x="871" y="1493"/>
                    </a:lnTo>
                    <a:lnTo>
                      <a:pt x="833" y="1499"/>
                    </a:lnTo>
                    <a:lnTo>
                      <a:pt x="796" y="1501"/>
                    </a:lnTo>
                    <a:lnTo>
                      <a:pt x="758" y="1503"/>
                    </a:lnTo>
                    <a:lnTo>
                      <a:pt x="718" y="1501"/>
                    </a:lnTo>
                    <a:lnTo>
                      <a:pt x="681" y="1499"/>
                    </a:lnTo>
                    <a:lnTo>
                      <a:pt x="643" y="1493"/>
                    </a:lnTo>
                    <a:lnTo>
                      <a:pt x="606" y="1487"/>
                    </a:lnTo>
                    <a:lnTo>
                      <a:pt x="570" y="1478"/>
                    </a:lnTo>
                    <a:lnTo>
                      <a:pt x="535" y="1468"/>
                    </a:lnTo>
                    <a:lnTo>
                      <a:pt x="501" y="1457"/>
                    </a:lnTo>
                    <a:lnTo>
                      <a:pt x="466" y="1443"/>
                    </a:lnTo>
                    <a:lnTo>
                      <a:pt x="434" y="1428"/>
                    </a:lnTo>
                    <a:lnTo>
                      <a:pt x="401" y="1413"/>
                    </a:lnTo>
                    <a:lnTo>
                      <a:pt x="370" y="1393"/>
                    </a:lnTo>
                    <a:lnTo>
                      <a:pt x="340" y="1374"/>
                    </a:lnTo>
                    <a:lnTo>
                      <a:pt x="311" y="1353"/>
                    </a:lnTo>
                    <a:lnTo>
                      <a:pt x="282" y="1332"/>
                    </a:lnTo>
                    <a:lnTo>
                      <a:pt x="255" y="1309"/>
                    </a:lnTo>
                    <a:lnTo>
                      <a:pt x="230" y="1284"/>
                    </a:lnTo>
                    <a:lnTo>
                      <a:pt x="205" y="1257"/>
                    </a:lnTo>
                    <a:lnTo>
                      <a:pt x="180" y="1230"/>
                    </a:lnTo>
                    <a:lnTo>
                      <a:pt x="159" y="1203"/>
                    </a:lnTo>
                    <a:lnTo>
                      <a:pt x="138" y="1173"/>
                    </a:lnTo>
                    <a:lnTo>
                      <a:pt x="119" y="1144"/>
                    </a:lnTo>
                    <a:lnTo>
                      <a:pt x="102" y="1111"/>
                    </a:lnTo>
                    <a:lnTo>
                      <a:pt x="84" y="1080"/>
                    </a:lnTo>
                    <a:lnTo>
                      <a:pt x="69" y="1046"/>
                    </a:lnTo>
                    <a:lnTo>
                      <a:pt x="56" y="1013"/>
                    </a:lnTo>
                    <a:lnTo>
                      <a:pt x="44" y="979"/>
                    </a:lnTo>
                    <a:lnTo>
                      <a:pt x="34" y="942"/>
                    </a:lnTo>
                    <a:lnTo>
                      <a:pt x="27" y="906"/>
                    </a:lnTo>
                    <a:lnTo>
                      <a:pt x="19" y="869"/>
                    </a:lnTo>
                    <a:lnTo>
                      <a:pt x="15" y="833"/>
                    </a:lnTo>
                    <a:lnTo>
                      <a:pt x="11" y="794"/>
                    </a:lnTo>
                    <a:lnTo>
                      <a:pt x="11" y="756"/>
                    </a:lnTo>
                    <a:lnTo>
                      <a:pt x="11" y="718"/>
                    </a:lnTo>
                    <a:lnTo>
                      <a:pt x="15" y="679"/>
                    </a:lnTo>
                    <a:lnTo>
                      <a:pt x="19" y="643"/>
                    </a:lnTo>
                    <a:lnTo>
                      <a:pt x="27" y="606"/>
                    </a:lnTo>
                    <a:lnTo>
                      <a:pt x="34" y="570"/>
                    </a:lnTo>
                    <a:lnTo>
                      <a:pt x="44" y="533"/>
                    </a:lnTo>
                    <a:lnTo>
                      <a:pt x="56" y="499"/>
                    </a:lnTo>
                    <a:lnTo>
                      <a:pt x="69" y="466"/>
                    </a:lnTo>
                    <a:lnTo>
                      <a:pt x="84" y="434"/>
                    </a:lnTo>
                    <a:lnTo>
                      <a:pt x="102" y="401"/>
                    </a:lnTo>
                    <a:lnTo>
                      <a:pt x="119" y="368"/>
                    </a:lnTo>
                    <a:lnTo>
                      <a:pt x="138" y="339"/>
                    </a:lnTo>
                    <a:lnTo>
                      <a:pt x="159" y="309"/>
                    </a:lnTo>
                    <a:lnTo>
                      <a:pt x="180" y="282"/>
                    </a:lnTo>
                    <a:lnTo>
                      <a:pt x="205" y="255"/>
                    </a:lnTo>
                    <a:lnTo>
                      <a:pt x="230" y="228"/>
                    </a:lnTo>
                    <a:lnTo>
                      <a:pt x="255" y="203"/>
                    </a:lnTo>
                    <a:lnTo>
                      <a:pt x="282" y="180"/>
                    </a:lnTo>
                    <a:lnTo>
                      <a:pt x="311" y="159"/>
                    </a:lnTo>
                    <a:lnTo>
                      <a:pt x="340" y="138"/>
                    </a:lnTo>
                    <a:lnTo>
                      <a:pt x="370" y="119"/>
                    </a:lnTo>
                    <a:lnTo>
                      <a:pt x="401" y="99"/>
                    </a:lnTo>
                    <a:lnTo>
                      <a:pt x="434" y="84"/>
                    </a:lnTo>
                    <a:lnTo>
                      <a:pt x="466" y="69"/>
                    </a:lnTo>
                    <a:lnTo>
                      <a:pt x="501" y="55"/>
                    </a:lnTo>
                    <a:lnTo>
                      <a:pt x="535" y="44"/>
                    </a:lnTo>
                    <a:lnTo>
                      <a:pt x="570" y="34"/>
                    </a:lnTo>
                    <a:lnTo>
                      <a:pt x="606" y="25"/>
                    </a:lnTo>
                    <a:lnTo>
                      <a:pt x="643" y="19"/>
                    </a:lnTo>
                    <a:lnTo>
                      <a:pt x="681" y="13"/>
                    </a:lnTo>
                    <a:lnTo>
                      <a:pt x="718" y="11"/>
                    </a:lnTo>
                    <a:lnTo>
                      <a:pt x="758" y="9"/>
                    </a:lnTo>
                    <a:lnTo>
                      <a:pt x="796" y="11"/>
                    </a:lnTo>
                    <a:lnTo>
                      <a:pt x="833" y="13"/>
                    </a:lnTo>
                    <a:lnTo>
                      <a:pt x="871" y="19"/>
                    </a:lnTo>
                    <a:lnTo>
                      <a:pt x="908" y="25"/>
                    </a:lnTo>
                    <a:lnTo>
                      <a:pt x="944" y="34"/>
                    </a:lnTo>
                    <a:lnTo>
                      <a:pt x="979" y="44"/>
                    </a:lnTo>
                    <a:lnTo>
                      <a:pt x="1013" y="55"/>
                    </a:lnTo>
                    <a:lnTo>
                      <a:pt x="1048" y="69"/>
                    </a:lnTo>
                    <a:lnTo>
                      <a:pt x="1080" y="84"/>
                    </a:lnTo>
                    <a:lnTo>
                      <a:pt x="1113" y="99"/>
                    </a:lnTo>
                    <a:lnTo>
                      <a:pt x="1144" y="119"/>
                    </a:lnTo>
                    <a:lnTo>
                      <a:pt x="1174" y="138"/>
                    </a:lnTo>
                    <a:lnTo>
                      <a:pt x="1203" y="159"/>
                    </a:lnTo>
                    <a:lnTo>
                      <a:pt x="1232" y="180"/>
                    </a:lnTo>
                    <a:lnTo>
                      <a:pt x="1259" y="203"/>
                    </a:lnTo>
                    <a:lnTo>
                      <a:pt x="1284" y="228"/>
                    </a:lnTo>
                    <a:lnTo>
                      <a:pt x="1309" y="255"/>
                    </a:lnTo>
                    <a:lnTo>
                      <a:pt x="1334" y="282"/>
                    </a:lnTo>
                    <a:lnTo>
                      <a:pt x="1355" y="309"/>
                    </a:lnTo>
                    <a:lnTo>
                      <a:pt x="1376" y="339"/>
                    </a:lnTo>
                    <a:lnTo>
                      <a:pt x="1395" y="368"/>
                    </a:lnTo>
                    <a:lnTo>
                      <a:pt x="1412" y="401"/>
                    </a:lnTo>
                    <a:lnTo>
                      <a:pt x="1430" y="434"/>
                    </a:lnTo>
                    <a:lnTo>
                      <a:pt x="1445" y="466"/>
                    </a:lnTo>
                    <a:lnTo>
                      <a:pt x="1458" y="499"/>
                    </a:lnTo>
                    <a:lnTo>
                      <a:pt x="1470" y="533"/>
                    </a:lnTo>
                    <a:lnTo>
                      <a:pt x="1480" y="570"/>
                    </a:lnTo>
                    <a:lnTo>
                      <a:pt x="1487" y="606"/>
                    </a:lnTo>
                    <a:lnTo>
                      <a:pt x="1495" y="643"/>
                    </a:lnTo>
                    <a:lnTo>
                      <a:pt x="1499" y="679"/>
                    </a:lnTo>
                    <a:lnTo>
                      <a:pt x="1503" y="718"/>
                    </a:lnTo>
                    <a:lnTo>
                      <a:pt x="1503" y="756"/>
                    </a:lnTo>
                    <a:close/>
                  </a:path>
                </a:pathLst>
              </a:custGeom>
              <a:solidFill>
                <a:srgbClr val="F3AA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0" name="Freeform 606">
                <a:extLst>
                  <a:ext uri="{FF2B5EF4-FFF2-40B4-BE49-F238E27FC236}">
                    <a16:creationId xmlns:a16="http://schemas.microsoft.com/office/drawing/2014/main" id="{E590C700-60DA-4A03-BE56-ED1AF4554D9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0" y="1835"/>
                <a:ext cx="1502" cy="1502"/>
              </a:xfrm>
              <a:custGeom>
                <a:avLst/>
                <a:gdLst>
                  <a:gd name="T0" fmla="*/ 1487 w 1502"/>
                  <a:gd name="T1" fmla="*/ 599 h 1502"/>
                  <a:gd name="T2" fmla="*/ 1427 w 1502"/>
                  <a:gd name="T3" fmla="*/ 425 h 1502"/>
                  <a:gd name="T4" fmla="*/ 1331 w 1502"/>
                  <a:gd name="T5" fmla="*/ 273 h 1502"/>
                  <a:gd name="T6" fmla="*/ 1201 w 1502"/>
                  <a:gd name="T7" fmla="*/ 148 h 1502"/>
                  <a:gd name="T8" fmla="*/ 1044 w 1502"/>
                  <a:gd name="T9" fmla="*/ 58 h 1502"/>
                  <a:gd name="T10" fmla="*/ 865 w 1502"/>
                  <a:gd name="T11" fmla="*/ 8 h 1502"/>
                  <a:gd name="T12" fmla="*/ 673 w 1502"/>
                  <a:gd name="T13" fmla="*/ 4 h 1502"/>
                  <a:gd name="T14" fmla="*/ 493 w 1502"/>
                  <a:gd name="T15" fmla="*/ 45 h 1502"/>
                  <a:gd name="T16" fmla="*/ 332 w 1502"/>
                  <a:gd name="T17" fmla="*/ 127 h 1502"/>
                  <a:gd name="T18" fmla="*/ 195 w 1502"/>
                  <a:gd name="T19" fmla="*/ 246 h 1502"/>
                  <a:gd name="T20" fmla="*/ 90 w 1502"/>
                  <a:gd name="T21" fmla="*/ 392 h 1502"/>
                  <a:gd name="T22" fmla="*/ 23 w 1502"/>
                  <a:gd name="T23" fmla="*/ 563 h 1502"/>
                  <a:gd name="T24" fmla="*/ 0 w 1502"/>
                  <a:gd name="T25" fmla="*/ 751 h 1502"/>
                  <a:gd name="T26" fmla="*/ 23 w 1502"/>
                  <a:gd name="T27" fmla="*/ 939 h 1502"/>
                  <a:gd name="T28" fmla="*/ 90 w 1502"/>
                  <a:gd name="T29" fmla="*/ 1110 h 1502"/>
                  <a:gd name="T30" fmla="*/ 195 w 1502"/>
                  <a:gd name="T31" fmla="*/ 1256 h 1502"/>
                  <a:gd name="T32" fmla="*/ 332 w 1502"/>
                  <a:gd name="T33" fmla="*/ 1375 h 1502"/>
                  <a:gd name="T34" fmla="*/ 493 w 1502"/>
                  <a:gd name="T35" fmla="*/ 1457 h 1502"/>
                  <a:gd name="T36" fmla="*/ 673 w 1502"/>
                  <a:gd name="T37" fmla="*/ 1498 h 1502"/>
                  <a:gd name="T38" fmla="*/ 865 w 1502"/>
                  <a:gd name="T39" fmla="*/ 1494 h 1502"/>
                  <a:gd name="T40" fmla="*/ 1044 w 1502"/>
                  <a:gd name="T41" fmla="*/ 1444 h 1502"/>
                  <a:gd name="T42" fmla="*/ 1201 w 1502"/>
                  <a:gd name="T43" fmla="*/ 1354 h 1502"/>
                  <a:gd name="T44" fmla="*/ 1331 w 1502"/>
                  <a:gd name="T45" fmla="*/ 1229 h 1502"/>
                  <a:gd name="T46" fmla="*/ 1427 w 1502"/>
                  <a:gd name="T47" fmla="*/ 1077 h 1502"/>
                  <a:gd name="T48" fmla="*/ 1487 w 1502"/>
                  <a:gd name="T49" fmla="*/ 903 h 1502"/>
                  <a:gd name="T50" fmla="*/ 1493 w 1502"/>
                  <a:gd name="T51" fmla="*/ 751 h 1502"/>
                  <a:gd name="T52" fmla="*/ 1468 w 1502"/>
                  <a:gd name="T53" fmla="*/ 935 h 1502"/>
                  <a:gd name="T54" fmla="*/ 1402 w 1502"/>
                  <a:gd name="T55" fmla="*/ 1104 h 1502"/>
                  <a:gd name="T56" fmla="*/ 1299 w 1502"/>
                  <a:gd name="T57" fmla="*/ 1250 h 1502"/>
                  <a:gd name="T58" fmla="*/ 1165 w 1502"/>
                  <a:gd name="T59" fmla="*/ 1365 h 1502"/>
                  <a:gd name="T60" fmla="*/ 1005 w 1502"/>
                  <a:gd name="T61" fmla="*/ 1448 h 1502"/>
                  <a:gd name="T62" fmla="*/ 827 w 1502"/>
                  <a:gd name="T63" fmla="*/ 1488 h 1502"/>
                  <a:gd name="T64" fmla="*/ 639 w 1502"/>
                  <a:gd name="T65" fmla="*/ 1484 h 1502"/>
                  <a:gd name="T66" fmla="*/ 462 w 1502"/>
                  <a:gd name="T67" fmla="*/ 1434 h 1502"/>
                  <a:gd name="T68" fmla="*/ 307 w 1502"/>
                  <a:gd name="T69" fmla="*/ 1344 h 1502"/>
                  <a:gd name="T70" fmla="*/ 180 w 1502"/>
                  <a:gd name="T71" fmla="*/ 1223 h 1502"/>
                  <a:gd name="T72" fmla="*/ 82 w 1502"/>
                  <a:gd name="T73" fmla="*/ 1072 h 1502"/>
                  <a:gd name="T74" fmla="*/ 25 w 1502"/>
                  <a:gd name="T75" fmla="*/ 901 h 1502"/>
                  <a:gd name="T76" fmla="*/ 11 w 1502"/>
                  <a:gd name="T77" fmla="*/ 713 h 1502"/>
                  <a:gd name="T78" fmla="*/ 44 w 1502"/>
                  <a:gd name="T79" fmla="*/ 530 h 1502"/>
                  <a:gd name="T80" fmla="*/ 117 w 1502"/>
                  <a:gd name="T81" fmla="*/ 367 h 1502"/>
                  <a:gd name="T82" fmla="*/ 226 w 1502"/>
                  <a:gd name="T83" fmla="*/ 227 h 1502"/>
                  <a:gd name="T84" fmla="*/ 366 w 1502"/>
                  <a:gd name="T85" fmla="*/ 118 h 1502"/>
                  <a:gd name="T86" fmla="*/ 531 w 1502"/>
                  <a:gd name="T87" fmla="*/ 43 h 1502"/>
                  <a:gd name="T88" fmla="*/ 714 w 1502"/>
                  <a:gd name="T89" fmla="*/ 12 h 1502"/>
                  <a:gd name="T90" fmla="*/ 900 w 1502"/>
                  <a:gd name="T91" fmla="*/ 25 h 1502"/>
                  <a:gd name="T92" fmla="*/ 1072 w 1502"/>
                  <a:gd name="T93" fmla="*/ 83 h 1502"/>
                  <a:gd name="T94" fmla="*/ 1222 w 1502"/>
                  <a:gd name="T95" fmla="*/ 179 h 1502"/>
                  <a:gd name="T96" fmla="*/ 1345 w 1502"/>
                  <a:gd name="T97" fmla="*/ 308 h 1502"/>
                  <a:gd name="T98" fmla="*/ 1433 w 1502"/>
                  <a:gd name="T99" fmla="*/ 463 h 1502"/>
                  <a:gd name="T100" fmla="*/ 1483 w 1502"/>
                  <a:gd name="T101" fmla="*/ 638 h 150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502"/>
                  <a:gd name="T154" fmla="*/ 0 h 1502"/>
                  <a:gd name="T155" fmla="*/ 1502 w 1502"/>
                  <a:gd name="T156" fmla="*/ 1502 h 150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502" h="1502">
                    <a:moveTo>
                      <a:pt x="1502" y="751"/>
                    </a:moveTo>
                    <a:lnTo>
                      <a:pt x="1500" y="713"/>
                    </a:lnTo>
                    <a:lnTo>
                      <a:pt x="1498" y="674"/>
                    </a:lnTo>
                    <a:lnTo>
                      <a:pt x="1493" y="636"/>
                    </a:lnTo>
                    <a:lnTo>
                      <a:pt x="1487" y="599"/>
                    </a:lnTo>
                    <a:lnTo>
                      <a:pt x="1479" y="563"/>
                    </a:lnTo>
                    <a:lnTo>
                      <a:pt x="1468" y="528"/>
                    </a:lnTo>
                    <a:lnTo>
                      <a:pt x="1456" y="492"/>
                    </a:lnTo>
                    <a:lnTo>
                      <a:pt x="1443" y="459"/>
                    </a:lnTo>
                    <a:lnTo>
                      <a:pt x="1427" y="425"/>
                    </a:lnTo>
                    <a:lnTo>
                      <a:pt x="1412" y="392"/>
                    </a:lnTo>
                    <a:lnTo>
                      <a:pt x="1393" y="361"/>
                    </a:lnTo>
                    <a:lnTo>
                      <a:pt x="1374" y="331"/>
                    </a:lnTo>
                    <a:lnTo>
                      <a:pt x="1353" y="302"/>
                    </a:lnTo>
                    <a:lnTo>
                      <a:pt x="1331" y="273"/>
                    </a:lnTo>
                    <a:lnTo>
                      <a:pt x="1307" y="246"/>
                    </a:lnTo>
                    <a:lnTo>
                      <a:pt x="1282" y="219"/>
                    </a:lnTo>
                    <a:lnTo>
                      <a:pt x="1257" y="194"/>
                    </a:lnTo>
                    <a:lnTo>
                      <a:pt x="1230" y="171"/>
                    </a:lnTo>
                    <a:lnTo>
                      <a:pt x="1201" y="148"/>
                    </a:lnTo>
                    <a:lnTo>
                      <a:pt x="1170" y="127"/>
                    </a:lnTo>
                    <a:lnTo>
                      <a:pt x="1140" y="108"/>
                    </a:lnTo>
                    <a:lnTo>
                      <a:pt x="1109" y="91"/>
                    </a:lnTo>
                    <a:lnTo>
                      <a:pt x="1076" y="73"/>
                    </a:lnTo>
                    <a:lnTo>
                      <a:pt x="1044" y="58"/>
                    </a:lnTo>
                    <a:lnTo>
                      <a:pt x="1009" y="45"/>
                    </a:lnTo>
                    <a:lnTo>
                      <a:pt x="975" y="33"/>
                    </a:lnTo>
                    <a:lnTo>
                      <a:pt x="938" y="23"/>
                    </a:lnTo>
                    <a:lnTo>
                      <a:pt x="902" y="16"/>
                    </a:lnTo>
                    <a:lnTo>
                      <a:pt x="865" y="8"/>
                    </a:lnTo>
                    <a:lnTo>
                      <a:pt x="829" y="4"/>
                    </a:lnTo>
                    <a:lnTo>
                      <a:pt x="790" y="0"/>
                    </a:lnTo>
                    <a:lnTo>
                      <a:pt x="752" y="0"/>
                    </a:lnTo>
                    <a:lnTo>
                      <a:pt x="712" y="0"/>
                    </a:lnTo>
                    <a:lnTo>
                      <a:pt x="673" y="4"/>
                    </a:lnTo>
                    <a:lnTo>
                      <a:pt x="637" y="8"/>
                    </a:lnTo>
                    <a:lnTo>
                      <a:pt x="600" y="16"/>
                    </a:lnTo>
                    <a:lnTo>
                      <a:pt x="564" y="23"/>
                    </a:lnTo>
                    <a:lnTo>
                      <a:pt x="527" y="33"/>
                    </a:lnTo>
                    <a:lnTo>
                      <a:pt x="493" y="45"/>
                    </a:lnTo>
                    <a:lnTo>
                      <a:pt x="458" y="58"/>
                    </a:lnTo>
                    <a:lnTo>
                      <a:pt x="426" y="73"/>
                    </a:lnTo>
                    <a:lnTo>
                      <a:pt x="393" y="91"/>
                    </a:lnTo>
                    <a:lnTo>
                      <a:pt x="362" y="108"/>
                    </a:lnTo>
                    <a:lnTo>
                      <a:pt x="332" y="127"/>
                    </a:lnTo>
                    <a:lnTo>
                      <a:pt x="301" y="148"/>
                    </a:lnTo>
                    <a:lnTo>
                      <a:pt x="272" y="171"/>
                    </a:lnTo>
                    <a:lnTo>
                      <a:pt x="245" y="194"/>
                    </a:lnTo>
                    <a:lnTo>
                      <a:pt x="220" y="219"/>
                    </a:lnTo>
                    <a:lnTo>
                      <a:pt x="195" y="246"/>
                    </a:lnTo>
                    <a:lnTo>
                      <a:pt x="171" y="273"/>
                    </a:lnTo>
                    <a:lnTo>
                      <a:pt x="149" y="302"/>
                    </a:lnTo>
                    <a:lnTo>
                      <a:pt x="128" y="331"/>
                    </a:lnTo>
                    <a:lnTo>
                      <a:pt x="109" y="361"/>
                    </a:lnTo>
                    <a:lnTo>
                      <a:pt x="90" y="392"/>
                    </a:lnTo>
                    <a:lnTo>
                      <a:pt x="75" y="425"/>
                    </a:lnTo>
                    <a:lnTo>
                      <a:pt x="59" y="459"/>
                    </a:lnTo>
                    <a:lnTo>
                      <a:pt x="46" y="492"/>
                    </a:lnTo>
                    <a:lnTo>
                      <a:pt x="34" y="528"/>
                    </a:lnTo>
                    <a:lnTo>
                      <a:pt x="23" y="563"/>
                    </a:lnTo>
                    <a:lnTo>
                      <a:pt x="15" y="599"/>
                    </a:lnTo>
                    <a:lnTo>
                      <a:pt x="9" y="636"/>
                    </a:lnTo>
                    <a:lnTo>
                      <a:pt x="4" y="674"/>
                    </a:lnTo>
                    <a:lnTo>
                      <a:pt x="2" y="713"/>
                    </a:lnTo>
                    <a:lnTo>
                      <a:pt x="0" y="751"/>
                    </a:lnTo>
                    <a:lnTo>
                      <a:pt x="2" y="789"/>
                    </a:lnTo>
                    <a:lnTo>
                      <a:pt x="4" y="828"/>
                    </a:lnTo>
                    <a:lnTo>
                      <a:pt x="9" y="866"/>
                    </a:lnTo>
                    <a:lnTo>
                      <a:pt x="15" y="903"/>
                    </a:lnTo>
                    <a:lnTo>
                      <a:pt x="23" y="939"/>
                    </a:lnTo>
                    <a:lnTo>
                      <a:pt x="34" y="974"/>
                    </a:lnTo>
                    <a:lnTo>
                      <a:pt x="46" y="1010"/>
                    </a:lnTo>
                    <a:lnTo>
                      <a:pt x="59" y="1043"/>
                    </a:lnTo>
                    <a:lnTo>
                      <a:pt x="75" y="1077"/>
                    </a:lnTo>
                    <a:lnTo>
                      <a:pt x="90" y="1110"/>
                    </a:lnTo>
                    <a:lnTo>
                      <a:pt x="109" y="1141"/>
                    </a:lnTo>
                    <a:lnTo>
                      <a:pt x="128" y="1171"/>
                    </a:lnTo>
                    <a:lnTo>
                      <a:pt x="149" y="1200"/>
                    </a:lnTo>
                    <a:lnTo>
                      <a:pt x="171" y="1229"/>
                    </a:lnTo>
                    <a:lnTo>
                      <a:pt x="195" y="1256"/>
                    </a:lnTo>
                    <a:lnTo>
                      <a:pt x="220" y="1283"/>
                    </a:lnTo>
                    <a:lnTo>
                      <a:pt x="245" y="1308"/>
                    </a:lnTo>
                    <a:lnTo>
                      <a:pt x="272" y="1331"/>
                    </a:lnTo>
                    <a:lnTo>
                      <a:pt x="301" y="1354"/>
                    </a:lnTo>
                    <a:lnTo>
                      <a:pt x="332" y="1375"/>
                    </a:lnTo>
                    <a:lnTo>
                      <a:pt x="362" y="1394"/>
                    </a:lnTo>
                    <a:lnTo>
                      <a:pt x="393" y="1411"/>
                    </a:lnTo>
                    <a:lnTo>
                      <a:pt x="426" y="1429"/>
                    </a:lnTo>
                    <a:lnTo>
                      <a:pt x="458" y="1444"/>
                    </a:lnTo>
                    <a:lnTo>
                      <a:pt x="493" y="1457"/>
                    </a:lnTo>
                    <a:lnTo>
                      <a:pt x="527" y="1469"/>
                    </a:lnTo>
                    <a:lnTo>
                      <a:pt x="564" y="1479"/>
                    </a:lnTo>
                    <a:lnTo>
                      <a:pt x="600" y="1486"/>
                    </a:lnTo>
                    <a:lnTo>
                      <a:pt x="637" y="1494"/>
                    </a:lnTo>
                    <a:lnTo>
                      <a:pt x="673" y="1498"/>
                    </a:lnTo>
                    <a:lnTo>
                      <a:pt x="712" y="1502"/>
                    </a:lnTo>
                    <a:lnTo>
                      <a:pt x="752" y="1502"/>
                    </a:lnTo>
                    <a:lnTo>
                      <a:pt x="790" y="1502"/>
                    </a:lnTo>
                    <a:lnTo>
                      <a:pt x="829" y="1498"/>
                    </a:lnTo>
                    <a:lnTo>
                      <a:pt x="865" y="1494"/>
                    </a:lnTo>
                    <a:lnTo>
                      <a:pt x="902" y="1486"/>
                    </a:lnTo>
                    <a:lnTo>
                      <a:pt x="938" y="1479"/>
                    </a:lnTo>
                    <a:lnTo>
                      <a:pt x="975" y="1469"/>
                    </a:lnTo>
                    <a:lnTo>
                      <a:pt x="1009" y="1457"/>
                    </a:lnTo>
                    <a:lnTo>
                      <a:pt x="1044" y="1444"/>
                    </a:lnTo>
                    <a:lnTo>
                      <a:pt x="1076" y="1429"/>
                    </a:lnTo>
                    <a:lnTo>
                      <a:pt x="1109" y="1411"/>
                    </a:lnTo>
                    <a:lnTo>
                      <a:pt x="1140" y="1394"/>
                    </a:lnTo>
                    <a:lnTo>
                      <a:pt x="1170" y="1375"/>
                    </a:lnTo>
                    <a:lnTo>
                      <a:pt x="1201" y="1354"/>
                    </a:lnTo>
                    <a:lnTo>
                      <a:pt x="1230" y="1331"/>
                    </a:lnTo>
                    <a:lnTo>
                      <a:pt x="1257" y="1308"/>
                    </a:lnTo>
                    <a:lnTo>
                      <a:pt x="1282" y="1283"/>
                    </a:lnTo>
                    <a:lnTo>
                      <a:pt x="1307" y="1256"/>
                    </a:lnTo>
                    <a:lnTo>
                      <a:pt x="1331" y="1229"/>
                    </a:lnTo>
                    <a:lnTo>
                      <a:pt x="1353" y="1200"/>
                    </a:lnTo>
                    <a:lnTo>
                      <a:pt x="1374" y="1171"/>
                    </a:lnTo>
                    <a:lnTo>
                      <a:pt x="1393" y="1141"/>
                    </a:lnTo>
                    <a:lnTo>
                      <a:pt x="1412" y="1110"/>
                    </a:lnTo>
                    <a:lnTo>
                      <a:pt x="1427" y="1077"/>
                    </a:lnTo>
                    <a:lnTo>
                      <a:pt x="1443" y="1043"/>
                    </a:lnTo>
                    <a:lnTo>
                      <a:pt x="1456" y="1010"/>
                    </a:lnTo>
                    <a:lnTo>
                      <a:pt x="1468" y="974"/>
                    </a:lnTo>
                    <a:lnTo>
                      <a:pt x="1479" y="939"/>
                    </a:lnTo>
                    <a:lnTo>
                      <a:pt x="1487" y="903"/>
                    </a:lnTo>
                    <a:lnTo>
                      <a:pt x="1493" y="866"/>
                    </a:lnTo>
                    <a:lnTo>
                      <a:pt x="1498" y="828"/>
                    </a:lnTo>
                    <a:lnTo>
                      <a:pt x="1500" y="789"/>
                    </a:lnTo>
                    <a:lnTo>
                      <a:pt x="1502" y="751"/>
                    </a:lnTo>
                    <a:close/>
                    <a:moveTo>
                      <a:pt x="1493" y="751"/>
                    </a:moveTo>
                    <a:lnTo>
                      <a:pt x="1491" y="789"/>
                    </a:lnTo>
                    <a:lnTo>
                      <a:pt x="1489" y="826"/>
                    </a:lnTo>
                    <a:lnTo>
                      <a:pt x="1483" y="864"/>
                    </a:lnTo>
                    <a:lnTo>
                      <a:pt x="1477" y="901"/>
                    </a:lnTo>
                    <a:lnTo>
                      <a:pt x="1468" y="935"/>
                    </a:lnTo>
                    <a:lnTo>
                      <a:pt x="1458" y="972"/>
                    </a:lnTo>
                    <a:lnTo>
                      <a:pt x="1447" y="1006"/>
                    </a:lnTo>
                    <a:lnTo>
                      <a:pt x="1433" y="1039"/>
                    </a:lnTo>
                    <a:lnTo>
                      <a:pt x="1420" y="1072"/>
                    </a:lnTo>
                    <a:lnTo>
                      <a:pt x="1402" y="1104"/>
                    </a:lnTo>
                    <a:lnTo>
                      <a:pt x="1385" y="1135"/>
                    </a:lnTo>
                    <a:lnTo>
                      <a:pt x="1366" y="1166"/>
                    </a:lnTo>
                    <a:lnTo>
                      <a:pt x="1345" y="1194"/>
                    </a:lnTo>
                    <a:lnTo>
                      <a:pt x="1322" y="1223"/>
                    </a:lnTo>
                    <a:lnTo>
                      <a:pt x="1299" y="1250"/>
                    </a:lnTo>
                    <a:lnTo>
                      <a:pt x="1276" y="1275"/>
                    </a:lnTo>
                    <a:lnTo>
                      <a:pt x="1249" y="1300"/>
                    </a:lnTo>
                    <a:lnTo>
                      <a:pt x="1222" y="1323"/>
                    </a:lnTo>
                    <a:lnTo>
                      <a:pt x="1195" y="1344"/>
                    </a:lnTo>
                    <a:lnTo>
                      <a:pt x="1165" y="1365"/>
                    </a:lnTo>
                    <a:lnTo>
                      <a:pt x="1136" y="1384"/>
                    </a:lnTo>
                    <a:lnTo>
                      <a:pt x="1105" y="1402"/>
                    </a:lnTo>
                    <a:lnTo>
                      <a:pt x="1072" y="1419"/>
                    </a:lnTo>
                    <a:lnTo>
                      <a:pt x="1040" y="1434"/>
                    </a:lnTo>
                    <a:lnTo>
                      <a:pt x="1005" y="1448"/>
                    </a:lnTo>
                    <a:lnTo>
                      <a:pt x="971" y="1459"/>
                    </a:lnTo>
                    <a:lnTo>
                      <a:pt x="936" y="1469"/>
                    </a:lnTo>
                    <a:lnTo>
                      <a:pt x="900" y="1477"/>
                    </a:lnTo>
                    <a:lnTo>
                      <a:pt x="863" y="1484"/>
                    </a:lnTo>
                    <a:lnTo>
                      <a:pt x="827" y="1488"/>
                    </a:lnTo>
                    <a:lnTo>
                      <a:pt x="788" y="1492"/>
                    </a:lnTo>
                    <a:lnTo>
                      <a:pt x="752" y="1492"/>
                    </a:lnTo>
                    <a:lnTo>
                      <a:pt x="714" y="1492"/>
                    </a:lnTo>
                    <a:lnTo>
                      <a:pt x="675" y="1488"/>
                    </a:lnTo>
                    <a:lnTo>
                      <a:pt x="639" y="1484"/>
                    </a:lnTo>
                    <a:lnTo>
                      <a:pt x="602" y="1477"/>
                    </a:lnTo>
                    <a:lnTo>
                      <a:pt x="566" y="1469"/>
                    </a:lnTo>
                    <a:lnTo>
                      <a:pt x="531" y="1459"/>
                    </a:lnTo>
                    <a:lnTo>
                      <a:pt x="497" y="1448"/>
                    </a:lnTo>
                    <a:lnTo>
                      <a:pt x="462" y="1434"/>
                    </a:lnTo>
                    <a:lnTo>
                      <a:pt x="430" y="1419"/>
                    </a:lnTo>
                    <a:lnTo>
                      <a:pt x="397" y="1402"/>
                    </a:lnTo>
                    <a:lnTo>
                      <a:pt x="366" y="1384"/>
                    </a:lnTo>
                    <a:lnTo>
                      <a:pt x="337" y="1365"/>
                    </a:lnTo>
                    <a:lnTo>
                      <a:pt x="307" y="1344"/>
                    </a:lnTo>
                    <a:lnTo>
                      <a:pt x="280" y="1323"/>
                    </a:lnTo>
                    <a:lnTo>
                      <a:pt x="253" y="1300"/>
                    </a:lnTo>
                    <a:lnTo>
                      <a:pt x="226" y="1275"/>
                    </a:lnTo>
                    <a:lnTo>
                      <a:pt x="203" y="1250"/>
                    </a:lnTo>
                    <a:lnTo>
                      <a:pt x="180" y="1223"/>
                    </a:lnTo>
                    <a:lnTo>
                      <a:pt x="157" y="1194"/>
                    </a:lnTo>
                    <a:lnTo>
                      <a:pt x="136" y="1166"/>
                    </a:lnTo>
                    <a:lnTo>
                      <a:pt x="117" y="1135"/>
                    </a:lnTo>
                    <a:lnTo>
                      <a:pt x="100" y="1104"/>
                    </a:lnTo>
                    <a:lnTo>
                      <a:pt x="82" y="1072"/>
                    </a:lnTo>
                    <a:lnTo>
                      <a:pt x="69" y="1039"/>
                    </a:lnTo>
                    <a:lnTo>
                      <a:pt x="55" y="1006"/>
                    </a:lnTo>
                    <a:lnTo>
                      <a:pt x="44" y="972"/>
                    </a:lnTo>
                    <a:lnTo>
                      <a:pt x="34" y="935"/>
                    </a:lnTo>
                    <a:lnTo>
                      <a:pt x="25" y="901"/>
                    </a:lnTo>
                    <a:lnTo>
                      <a:pt x="19" y="864"/>
                    </a:lnTo>
                    <a:lnTo>
                      <a:pt x="13" y="826"/>
                    </a:lnTo>
                    <a:lnTo>
                      <a:pt x="11" y="789"/>
                    </a:lnTo>
                    <a:lnTo>
                      <a:pt x="9" y="751"/>
                    </a:lnTo>
                    <a:lnTo>
                      <a:pt x="11" y="713"/>
                    </a:lnTo>
                    <a:lnTo>
                      <a:pt x="13" y="676"/>
                    </a:lnTo>
                    <a:lnTo>
                      <a:pt x="19" y="638"/>
                    </a:lnTo>
                    <a:lnTo>
                      <a:pt x="25" y="601"/>
                    </a:lnTo>
                    <a:lnTo>
                      <a:pt x="34" y="567"/>
                    </a:lnTo>
                    <a:lnTo>
                      <a:pt x="44" y="530"/>
                    </a:lnTo>
                    <a:lnTo>
                      <a:pt x="55" y="496"/>
                    </a:lnTo>
                    <a:lnTo>
                      <a:pt x="69" y="463"/>
                    </a:lnTo>
                    <a:lnTo>
                      <a:pt x="82" y="430"/>
                    </a:lnTo>
                    <a:lnTo>
                      <a:pt x="100" y="398"/>
                    </a:lnTo>
                    <a:lnTo>
                      <a:pt x="117" y="367"/>
                    </a:lnTo>
                    <a:lnTo>
                      <a:pt x="136" y="336"/>
                    </a:lnTo>
                    <a:lnTo>
                      <a:pt x="157" y="308"/>
                    </a:lnTo>
                    <a:lnTo>
                      <a:pt x="180" y="279"/>
                    </a:lnTo>
                    <a:lnTo>
                      <a:pt x="203" y="252"/>
                    </a:lnTo>
                    <a:lnTo>
                      <a:pt x="226" y="227"/>
                    </a:lnTo>
                    <a:lnTo>
                      <a:pt x="253" y="202"/>
                    </a:lnTo>
                    <a:lnTo>
                      <a:pt x="280" y="179"/>
                    </a:lnTo>
                    <a:lnTo>
                      <a:pt x="307" y="158"/>
                    </a:lnTo>
                    <a:lnTo>
                      <a:pt x="337" y="137"/>
                    </a:lnTo>
                    <a:lnTo>
                      <a:pt x="366" y="118"/>
                    </a:lnTo>
                    <a:lnTo>
                      <a:pt x="397" y="100"/>
                    </a:lnTo>
                    <a:lnTo>
                      <a:pt x="430" y="83"/>
                    </a:lnTo>
                    <a:lnTo>
                      <a:pt x="462" y="68"/>
                    </a:lnTo>
                    <a:lnTo>
                      <a:pt x="497" y="54"/>
                    </a:lnTo>
                    <a:lnTo>
                      <a:pt x="531" y="43"/>
                    </a:lnTo>
                    <a:lnTo>
                      <a:pt x="566" y="33"/>
                    </a:lnTo>
                    <a:lnTo>
                      <a:pt x="602" y="25"/>
                    </a:lnTo>
                    <a:lnTo>
                      <a:pt x="639" y="18"/>
                    </a:lnTo>
                    <a:lnTo>
                      <a:pt x="675" y="14"/>
                    </a:lnTo>
                    <a:lnTo>
                      <a:pt x="714" y="12"/>
                    </a:lnTo>
                    <a:lnTo>
                      <a:pt x="752" y="10"/>
                    </a:lnTo>
                    <a:lnTo>
                      <a:pt x="788" y="12"/>
                    </a:lnTo>
                    <a:lnTo>
                      <a:pt x="827" y="14"/>
                    </a:lnTo>
                    <a:lnTo>
                      <a:pt x="863" y="18"/>
                    </a:lnTo>
                    <a:lnTo>
                      <a:pt x="900" y="25"/>
                    </a:lnTo>
                    <a:lnTo>
                      <a:pt x="936" y="33"/>
                    </a:lnTo>
                    <a:lnTo>
                      <a:pt x="971" y="43"/>
                    </a:lnTo>
                    <a:lnTo>
                      <a:pt x="1005" y="54"/>
                    </a:lnTo>
                    <a:lnTo>
                      <a:pt x="1040" y="68"/>
                    </a:lnTo>
                    <a:lnTo>
                      <a:pt x="1072" y="83"/>
                    </a:lnTo>
                    <a:lnTo>
                      <a:pt x="1105" y="100"/>
                    </a:lnTo>
                    <a:lnTo>
                      <a:pt x="1136" y="118"/>
                    </a:lnTo>
                    <a:lnTo>
                      <a:pt x="1165" y="137"/>
                    </a:lnTo>
                    <a:lnTo>
                      <a:pt x="1195" y="158"/>
                    </a:lnTo>
                    <a:lnTo>
                      <a:pt x="1222" y="179"/>
                    </a:lnTo>
                    <a:lnTo>
                      <a:pt x="1249" y="202"/>
                    </a:lnTo>
                    <a:lnTo>
                      <a:pt x="1276" y="227"/>
                    </a:lnTo>
                    <a:lnTo>
                      <a:pt x="1299" y="252"/>
                    </a:lnTo>
                    <a:lnTo>
                      <a:pt x="1322" y="279"/>
                    </a:lnTo>
                    <a:lnTo>
                      <a:pt x="1345" y="308"/>
                    </a:lnTo>
                    <a:lnTo>
                      <a:pt x="1366" y="336"/>
                    </a:lnTo>
                    <a:lnTo>
                      <a:pt x="1385" y="367"/>
                    </a:lnTo>
                    <a:lnTo>
                      <a:pt x="1402" y="398"/>
                    </a:lnTo>
                    <a:lnTo>
                      <a:pt x="1420" y="430"/>
                    </a:lnTo>
                    <a:lnTo>
                      <a:pt x="1433" y="463"/>
                    </a:lnTo>
                    <a:lnTo>
                      <a:pt x="1447" y="496"/>
                    </a:lnTo>
                    <a:lnTo>
                      <a:pt x="1458" y="530"/>
                    </a:lnTo>
                    <a:lnTo>
                      <a:pt x="1468" y="567"/>
                    </a:lnTo>
                    <a:lnTo>
                      <a:pt x="1477" y="601"/>
                    </a:lnTo>
                    <a:lnTo>
                      <a:pt x="1483" y="638"/>
                    </a:lnTo>
                    <a:lnTo>
                      <a:pt x="1489" y="676"/>
                    </a:lnTo>
                    <a:lnTo>
                      <a:pt x="1491" y="713"/>
                    </a:lnTo>
                    <a:lnTo>
                      <a:pt x="1493" y="751"/>
                    </a:lnTo>
                    <a:close/>
                  </a:path>
                </a:pathLst>
              </a:custGeom>
              <a:solidFill>
                <a:srgbClr val="F3AA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1" name="Freeform 607">
                <a:extLst>
                  <a:ext uri="{FF2B5EF4-FFF2-40B4-BE49-F238E27FC236}">
                    <a16:creationId xmlns:a16="http://schemas.microsoft.com/office/drawing/2014/main" id="{3E8DA58F-7172-4C80-B77F-F1B52CFDAA4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5" y="1839"/>
                <a:ext cx="1492" cy="1494"/>
              </a:xfrm>
              <a:custGeom>
                <a:avLst/>
                <a:gdLst>
                  <a:gd name="T0" fmla="*/ 1476 w 1492"/>
                  <a:gd name="T1" fmla="*/ 597 h 1494"/>
                  <a:gd name="T2" fmla="*/ 1419 w 1492"/>
                  <a:gd name="T3" fmla="*/ 425 h 1494"/>
                  <a:gd name="T4" fmla="*/ 1323 w 1492"/>
                  <a:gd name="T5" fmla="*/ 273 h 1494"/>
                  <a:gd name="T6" fmla="*/ 1192 w 1492"/>
                  <a:gd name="T7" fmla="*/ 150 h 1494"/>
                  <a:gd name="T8" fmla="*/ 1037 w 1492"/>
                  <a:gd name="T9" fmla="*/ 60 h 1494"/>
                  <a:gd name="T10" fmla="*/ 860 w 1492"/>
                  <a:gd name="T11" fmla="*/ 10 h 1494"/>
                  <a:gd name="T12" fmla="*/ 670 w 1492"/>
                  <a:gd name="T13" fmla="*/ 4 h 1494"/>
                  <a:gd name="T14" fmla="*/ 490 w 1492"/>
                  <a:gd name="T15" fmla="*/ 46 h 1494"/>
                  <a:gd name="T16" fmla="*/ 329 w 1492"/>
                  <a:gd name="T17" fmla="*/ 129 h 1494"/>
                  <a:gd name="T18" fmla="*/ 194 w 1492"/>
                  <a:gd name="T19" fmla="*/ 246 h 1494"/>
                  <a:gd name="T20" fmla="*/ 91 w 1492"/>
                  <a:gd name="T21" fmla="*/ 392 h 1494"/>
                  <a:gd name="T22" fmla="*/ 23 w 1492"/>
                  <a:gd name="T23" fmla="*/ 561 h 1494"/>
                  <a:gd name="T24" fmla="*/ 0 w 1492"/>
                  <a:gd name="T25" fmla="*/ 747 h 1494"/>
                  <a:gd name="T26" fmla="*/ 23 w 1492"/>
                  <a:gd name="T27" fmla="*/ 933 h 1494"/>
                  <a:gd name="T28" fmla="*/ 91 w 1492"/>
                  <a:gd name="T29" fmla="*/ 1102 h 1494"/>
                  <a:gd name="T30" fmla="*/ 194 w 1492"/>
                  <a:gd name="T31" fmla="*/ 1248 h 1494"/>
                  <a:gd name="T32" fmla="*/ 329 w 1492"/>
                  <a:gd name="T33" fmla="*/ 1365 h 1494"/>
                  <a:gd name="T34" fmla="*/ 490 w 1492"/>
                  <a:gd name="T35" fmla="*/ 1448 h 1494"/>
                  <a:gd name="T36" fmla="*/ 670 w 1492"/>
                  <a:gd name="T37" fmla="*/ 1490 h 1494"/>
                  <a:gd name="T38" fmla="*/ 860 w 1492"/>
                  <a:gd name="T39" fmla="*/ 1484 h 1494"/>
                  <a:gd name="T40" fmla="*/ 1037 w 1492"/>
                  <a:gd name="T41" fmla="*/ 1434 h 1494"/>
                  <a:gd name="T42" fmla="*/ 1192 w 1492"/>
                  <a:gd name="T43" fmla="*/ 1344 h 1494"/>
                  <a:gd name="T44" fmla="*/ 1323 w 1492"/>
                  <a:gd name="T45" fmla="*/ 1221 h 1494"/>
                  <a:gd name="T46" fmla="*/ 1419 w 1492"/>
                  <a:gd name="T47" fmla="*/ 1071 h 1494"/>
                  <a:gd name="T48" fmla="*/ 1476 w 1492"/>
                  <a:gd name="T49" fmla="*/ 897 h 1494"/>
                  <a:gd name="T50" fmla="*/ 1482 w 1492"/>
                  <a:gd name="T51" fmla="*/ 747 h 1494"/>
                  <a:gd name="T52" fmla="*/ 1459 w 1492"/>
                  <a:gd name="T53" fmla="*/ 931 h 1494"/>
                  <a:gd name="T54" fmla="*/ 1394 w 1492"/>
                  <a:gd name="T55" fmla="*/ 1098 h 1494"/>
                  <a:gd name="T56" fmla="*/ 1290 w 1492"/>
                  <a:gd name="T57" fmla="*/ 1242 h 1494"/>
                  <a:gd name="T58" fmla="*/ 1158 w 1492"/>
                  <a:gd name="T59" fmla="*/ 1357 h 1494"/>
                  <a:gd name="T60" fmla="*/ 998 w 1492"/>
                  <a:gd name="T61" fmla="*/ 1438 h 1494"/>
                  <a:gd name="T62" fmla="*/ 822 w 1492"/>
                  <a:gd name="T63" fmla="*/ 1478 h 1494"/>
                  <a:gd name="T64" fmla="*/ 634 w 1492"/>
                  <a:gd name="T65" fmla="*/ 1475 h 1494"/>
                  <a:gd name="T66" fmla="*/ 459 w 1492"/>
                  <a:gd name="T67" fmla="*/ 1425 h 1494"/>
                  <a:gd name="T68" fmla="*/ 306 w 1492"/>
                  <a:gd name="T69" fmla="*/ 1336 h 1494"/>
                  <a:gd name="T70" fmla="*/ 179 w 1492"/>
                  <a:gd name="T71" fmla="*/ 1215 h 1494"/>
                  <a:gd name="T72" fmla="*/ 83 w 1492"/>
                  <a:gd name="T73" fmla="*/ 1066 h 1494"/>
                  <a:gd name="T74" fmla="*/ 25 w 1492"/>
                  <a:gd name="T75" fmla="*/ 895 h 1494"/>
                  <a:gd name="T76" fmla="*/ 12 w 1492"/>
                  <a:gd name="T77" fmla="*/ 709 h 1494"/>
                  <a:gd name="T78" fmla="*/ 43 w 1492"/>
                  <a:gd name="T79" fmla="*/ 528 h 1494"/>
                  <a:gd name="T80" fmla="*/ 118 w 1492"/>
                  <a:gd name="T81" fmla="*/ 365 h 1494"/>
                  <a:gd name="T82" fmla="*/ 225 w 1492"/>
                  <a:gd name="T83" fmla="*/ 227 h 1494"/>
                  <a:gd name="T84" fmla="*/ 365 w 1492"/>
                  <a:gd name="T85" fmla="*/ 117 h 1494"/>
                  <a:gd name="T86" fmla="*/ 526 w 1492"/>
                  <a:gd name="T87" fmla="*/ 44 h 1494"/>
                  <a:gd name="T88" fmla="*/ 709 w 1492"/>
                  <a:gd name="T89" fmla="*/ 12 h 1494"/>
                  <a:gd name="T90" fmla="*/ 895 w 1492"/>
                  <a:gd name="T91" fmla="*/ 25 h 1494"/>
                  <a:gd name="T92" fmla="*/ 1066 w 1492"/>
                  <a:gd name="T93" fmla="*/ 83 h 1494"/>
                  <a:gd name="T94" fmla="*/ 1213 w 1492"/>
                  <a:gd name="T95" fmla="*/ 179 h 1494"/>
                  <a:gd name="T96" fmla="*/ 1336 w 1492"/>
                  <a:gd name="T97" fmla="*/ 307 h 1494"/>
                  <a:gd name="T98" fmla="*/ 1424 w 1492"/>
                  <a:gd name="T99" fmla="*/ 461 h 1494"/>
                  <a:gd name="T100" fmla="*/ 1474 w 1492"/>
                  <a:gd name="T101" fmla="*/ 636 h 149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492"/>
                  <a:gd name="T154" fmla="*/ 0 h 1494"/>
                  <a:gd name="T155" fmla="*/ 1492 w 1492"/>
                  <a:gd name="T156" fmla="*/ 1494 h 149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492" h="1494">
                    <a:moveTo>
                      <a:pt x="1492" y="747"/>
                    </a:moveTo>
                    <a:lnTo>
                      <a:pt x="1492" y="709"/>
                    </a:lnTo>
                    <a:lnTo>
                      <a:pt x="1488" y="670"/>
                    </a:lnTo>
                    <a:lnTo>
                      <a:pt x="1484" y="634"/>
                    </a:lnTo>
                    <a:lnTo>
                      <a:pt x="1476" y="597"/>
                    </a:lnTo>
                    <a:lnTo>
                      <a:pt x="1469" y="561"/>
                    </a:lnTo>
                    <a:lnTo>
                      <a:pt x="1459" y="524"/>
                    </a:lnTo>
                    <a:lnTo>
                      <a:pt x="1447" y="490"/>
                    </a:lnTo>
                    <a:lnTo>
                      <a:pt x="1434" y="457"/>
                    </a:lnTo>
                    <a:lnTo>
                      <a:pt x="1419" y="425"/>
                    </a:lnTo>
                    <a:lnTo>
                      <a:pt x="1401" y="392"/>
                    </a:lnTo>
                    <a:lnTo>
                      <a:pt x="1384" y="359"/>
                    </a:lnTo>
                    <a:lnTo>
                      <a:pt x="1365" y="330"/>
                    </a:lnTo>
                    <a:lnTo>
                      <a:pt x="1344" y="300"/>
                    </a:lnTo>
                    <a:lnTo>
                      <a:pt x="1323" y="273"/>
                    </a:lnTo>
                    <a:lnTo>
                      <a:pt x="1298" y="246"/>
                    </a:lnTo>
                    <a:lnTo>
                      <a:pt x="1273" y="219"/>
                    </a:lnTo>
                    <a:lnTo>
                      <a:pt x="1248" y="194"/>
                    </a:lnTo>
                    <a:lnTo>
                      <a:pt x="1221" y="171"/>
                    </a:lnTo>
                    <a:lnTo>
                      <a:pt x="1192" y="150"/>
                    </a:lnTo>
                    <a:lnTo>
                      <a:pt x="1163" y="129"/>
                    </a:lnTo>
                    <a:lnTo>
                      <a:pt x="1133" y="110"/>
                    </a:lnTo>
                    <a:lnTo>
                      <a:pt x="1102" y="90"/>
                    </a:lnTo>
                    <a:lnTo>
                      <a:pt x="1069" y="75"/>
                    </a:lnTo>
                    <a:lnTo>
                      <a:pt x="1037" y="60"/>
                    </a:lnTo>
                    <a:lnTo>
                      <a:pt x="1002" y="46"/>
                    </a:lnTo>
                    <a:lnTo>
                      <a:pt x="968" y="35"/>
                    </a:lnTo>
                    <a:lnTo>
                      <a:pt x="933" y="25"/>
                    </a:lnTo>
                    <a:lnTo>
                      <a:pt x="897" y="16"/>
                    </a:lnTo>
                    <a:lnTo>
                      <a:pt x="860" y="10"/>
                    </a:lnTo>
                    <a:lnTo>
                      <a:pt x="822" y="4"/>
                    </a:lnTo>
                    <a:lnTo>
                      <a:pt x="785" y="2"/>
                    </a:lnTo>
                    <a:lnTo>
                      <a:pt x="747" y="0"/>
                    </a:lnTo>
                    <a:lnTo>
                      <a:pt x="707" y="2"/>
                    </a:lnTo>
                    <a:lnTo>
                      <a:pt x="670" y="4"/>
                    </a:lnTo>
                    <a:lnTo>
                      <a:pt x="632" y="10"/>
                    </a:lnTo>
                    <a:lnTo>
                      <a:pt x="595" y="16"/>
                    </a:lnTo>
                    <a:lnTo>
                      <a:pt x="559" y="25"/>
                    </a:lnTo>
                    <a:lnTo>
                      <a:pt x="524" y="35"/>
                    </a:lnTo>
                    <a:lnTo>
                      <a:pt x="490" y="46"/>
                    </a:lnTo>
                    <a:lnTo>
                      <a:pt x="455" y="60"/>
                    </a:lnTo>
                    <a:lnTo>
                      <a:pt x="423" y="75"/>
                    </a:lnTo>
                    <a:lnTo>
                      <a:pt x="390" y="90"/>
                    </a:lnTo>
                    <a:lnTo>
                      <a:pt x="359" y="110"/>
                    </a:lnTo>
                    <a:lnTo>
                      <a:pt x="329" y="129"/>
                    </a:lnTo>
                    <a:lnTo>
                      <a:pt x="300" y="150"/>
                    </a:lnTo>
                    <a:lnTo>
                      <a:pt x="271" y="171"/>
                    </a:lnTo>
                    <a:lnTo>
                      <a:pt x="244" y="194"/>
                    </a:lnTo>
                    <a:lnTo>
                      <a:pt x="219" y="219"/>
                    </a:lnTo>
                    <a:lnTo>
                      <a:pt x="194" y="246"/>
                    </a:lnTo>
                    <a:lnTo>
                      <a:pt x="169" y="273"/>
                    </a:lnTo>
                    <a:lnTo>
                      <a:pt x="148" y="300"/>
                    </a:lnTo>
                    <a:lnTo>
                      <a:pt x="127" y="330"/>
                    </a:lnTo>
                    <a:lnTo>
                      <a:pt x="108" y="359"/>
                    </a:lnTo>
                    <a:lnTo>
                      <a:pt x="91" y="392"/>
                    </a:lnTo>
                    <a:lnTo>
                      <a:pt x="73" y="425"/>
                    </a:lnTo>
                    <a:lnTo>
                      <a:pt x="58" y="457"/>
                    </a:lnTo>
                    <a:lnTo>
                      <a:pt x="45" y="490"/>
                    </a:lnTo>
                    <a:lnTo>
                      <a:pt x="33" y="524"/>
                    </a:lnTo>
                    <a:lnTo>
                      <a:pt x="23" y="561"/>
                    </a:lnTo>
                    <a:lnTo>
                      <a:pt x="16" y="597"/>
                    </a:lnTo>
                    <a:lnTo>
                      <a:pt x="8" y="634"/>
                    </a:lnTo>
                    <a:lnTo>
                      <a:pt x="4" y="670"/>
                    </a:lnTo>
                    <a:lnTo>
                      <a:pt x="0" y="709"/>
                    </a:lnTo>
                    <a:lnTo>
                      <a:pt x="0" y="747"/>
                    </a:lnTo>
                    <a:lnTo>
                      <a:pt x="0" y="785"/>
                    </a:lnTo>
                    <a:lnTo>
                      <a:pt x="4" y="824"/>
                    </a:lnTo>
                    <a:lnTo>
                      <a:pt x="8" y="860"/>
                    </a:lnTo>
                    <a:lnTo>
                      <a:pt x="16" y="897"/>
                    </a:lnTo>
                    <a:lnTo>
                      <a:pt x="23" y="933"/>
                    </a:lnTo>
                    <a:lnTo>
                      <a:pt x="33" y="970"/>
                    </a:lnTo>
                    <a:lnTo>
                      <a:pt x="45" y="1004"/>
                    </a:lnTo>
                    <a:lnTo>
                      <a:pt x="58" y="1037"/>
                    </a:lnTo>
                    <a:lnTo>
                      <a:pt x="73" y="1071"/>
                    </a:lnTo>
                    <a:lnTo>
                      <a:pt x="91" y="1102"/>
                    </a:lnTo>
                    <a:lnTo>
                      <a:pt x="108" y="1135"/>
                    </a:lnTo>
                    <a:lnTo>
                      <a:pt x="127" y="1164"/>
                    </a:lnTo>
                    <a:lnTo>
                      <a:pt x="148" y="1194"/>
                    </a:lnTo>
                    <a:lnTo>
                      <a:pt x="169" y="1221"/>
                    </a:lnTo>
                    <a:lnTo>
                      <a:pt x="194" y="1248"/>
                    </a:lnTo>
                    <a:lnTo>
                      <a:pt x="219" y="1275"/>
                    </a:lnTo>
                    <a:lnTo>
                      <a:pt x="244" y="1300"/>
                    </a:lnTo>
                    <a:lnTo>
                      <a:pt x="271" y="1323"/>
                    </a:lnTo>
                    <a:lnTo>
                      <a:pt x="300" y="1344"/>
                    </a:lnTo>
                    <a:lnTo>
                      <a:pt x="329" y="1365"/>
                    </a:lnTo>
                    <a:lnTo>
                      <a:pt x="359" y="1384"/>
                    </a:lnTo>
                    <a:lnTo>
                      <a:pt x="390" y="1404"/>
                    </a:lnTo>
                    <a:lnTo>
                      <a:pt x="423" y="1419"/>
                    </a:lnTo>
                    <a:lnTo>
                      <a:pt x="455" y="1434"/>
                    </a:lnTo>
                    <a:lnTo>
                      <a:pt x="490" y="1448"/>
                    </a:lnTo>
                    <a:lnTo>
                      <a:pt x="524" y="1459"/>
                    </a:lnTo>
                    <a:lnTo>
                      <a:pt x="559" y="1469"/>
                    </a:lnTo>
                    <a:lnTo>
                      <a:pt x="595" y="1478"/>
                    </a:lnTo>
                    <a:lnTo>
                      <a:pt x="632" y="1484"/>
                    </a:lnTo>
                    <a:lnTo>
                      <a:pt x="670" y="1490"/>
                    </a:lnTo>
                    <a:lnTo>
                      <a:pt x="707" y="1492"/>
                    </a:lnTo>
                    <a:lnTo>
                      <a:pt x="747" y="1494"/>
                    </a:lnTo>
                    <a:lnTo>
                      <a:pt x="785" y="1492"/>
                    </a:lnTo>
                    <a:lnTo>
                      <a:pt x="822" y="1490"/>
                    </a:lnTo>
                    <a:lnTo>
                      <a:pt x="860" y="1484"/>
                    </a:lnTo>
                    <a:lnTo>
                      <a:pt x="897" y="1478"/>
                    </a:lnTo>
                    <a:lnTo>
                      <a:pt x="933" y="1469"/>
                    </a:lnTo>
                    <a:lnTo>
                      <a:pt x="968" y="1459"/>
                    </a:lnTo>
                    <a:lnTo>
                      <a:pt x="1002" y="1448"/>
                    </a:lnTo>
                    <a:lnTo>
                      <a:pt x="1037" y="1434"/>
                    </a:lnTo>
                    <a:lnTo>
                      <a:pt x="1069" y="1419"/>
                    </a:lnTo>
                    <a:lnTo>
                      <a:pt x="1102" y="1404"/>
                    </a:lnTo>
                    <a:lnTo>
                      <a:pt x="1133" y="1384"/>
                    </a:lnTo>
                    <a:lnTo>
                      <a:pt x="1163" y="1365"/>
                    </a:lnTo>
                    <a:lnTo>
                      <a:pt x="1192" y="1344"/>
                    </a:lnTo>
                    <a:lnTo>
                      <a:pt x="1221" y="1323"/>
                    </a:lnTo>
                    <a:lnTo>
                      <a:pt x="1248" y="1300"/>
                    </a:lnTo>
                    <a:lnTo>
                      <a:pt x="1273" y="1275"/>
                    </a:lnTo>
                    <a:lnTo>
                      <a:pt x="1298" y="1248"/>
                    </a:lnTo>
                    <a:lnTo>
                      <a:pt x="1323" y="1221"/>
                    </a:lnTo>
                    <a:lnTo>
                      <a:pt x="1344" y="1194"/>
                    </a:lnTo>
                    <a:lnTo>
                      <a:pt x="1365" y="1164"/>
                    </a:lnTo>
                    <a:lnTo>
                      <a:pt x="1384" y="1135"/>
                    </a:lnTo>
                    <a:lnTo>
                      <a:pt x="1401" y="1102"/>
                    </a:lnTo>
                    <a:lnTo>
                      <a:pt x="1419" y="1071"/>
                    </a:lnTo>
                    <a:lnTo>
                      <a:pt x="1434" y="1037"/>
                    </a:lnTo>
                    <a:lnTo>
                      <a:pt x="1447" y="1004"/>
                    </a:lnTo>
                    <a:lnTo>
                      <a:pt x="1459" y="970"/>
                    </a:lnTo>
                    <a:lnTo>
                      <a:pt x="1469" y="933"/>
                    </a:lnTo>
                    <a:lnTo>
                      <a:pt x="1476" y="897"/>
                    </a:lnTo>
                    <a:lnTo>
                      <a:pt x="1484" y="860"/>
                    </a:lnTo>
                    <a:lnTo>
                      <a:pt x="1488" y="824"/>
                    </a:lnTo>
                    <a:lnTo>
                      <a:pt x="1492" y="785"/>
                    </a:lnTo>
                    <a:lnTo>
                      <a:pt x="1492" y="747"/>
                    </a:lnTo>
                    <a:close/>
                    <a:moveTo>
                      <a:pt x="1482" y="747"/>
                    </a:moveTo>
                    <a:lnTo>
                      <a:pt x="1480" y="785"/>
                    </a:lnTo>
                    <a:lnTo>
                      <a:pt x="1478" y="822"/>
                    </a:lnTo>
                    <a:lnTo>
                      <a:pt x="1474" y="858"/>
                    </a:lnTo>
                    <a:lnTo>
                      <a:pt x="1467" y="895"/>
                    </a:lnTo>
                    <a:lnTo>
                      <a:pt x="1459" y="931"/>
                    </a:lnTo>
                    <a:lnTo>
                      <a:pt x="1449" y="966"/>
                    </a:lnTo>
                    <a:lnTo>
                      <a:pt x="1438" y="1000"/>
                    </a:lnTo>
                    <a:lnTo>
                      <a:pt x="1424" y="1033"/>
                    </a:lnTo>
                    <a:lnTo>
                      <a:pt x="1409" y="1066"/>
                    </a:lnTo>
                    <a:lnTo>
                      <a:pt x="1394" y="1098"/>
                    </a:lnTo>
                    <a:lnTo>
                      <a:pt x="1374" y="1129"/>
                    </a:lnTo>
                    <a:lnTo>
                      <a:pt x="1355" y="1158"/>
                    </a:lnTo>
                    <a:lnTo>
                      <a:pt x="1336" y="1187"/>
                    </a:lnTo>
                    <a:lnTo>
                      <a:pt x="1313" y="1215"/>
                    </a:lnTo>
                    <a:lnTo>
                      <a:pt x="1290" y="1242"/>
                    </a:lnTo>
                    <a:lnTo>
                      <a:pt x="1267" y="1267"/>
                    </a:lnTo>
                    <a:lnTo>
                      <a:pt x="1240" y="1292"/>
                    </a:lnTo>
                    <a:lnTo>
                      <a:pt x="1213" y="1315"/>
                    </a:lnTo>
                    <a:lnTo>
                      <a:pt x="1186" y="1336"/>
                    </a:lnTo>
                    <a:lnTo>
                      <a:pt x="1158" y="1357"/>
                    </a:lnTo>
                    <a:lnTo>
                      <a:pt x="1127" y="1377"/>
                    </a:lnTo>
                    <a:lnTo>
                      <a:pt x="1096" y="1394"/>
                    </a:lnTo>
                    <a:lnTo>
                      <a:pt x="1066" y="1411"/>
                    </a:lnTo>
                    <a:lnTo>
                      <a:pt x="1033" y="1425"/>
                    </a:lnTo>
                    <a:lnTo>
                      <a:pt x="998" y="1438"/>
                    </a:lnTo>
                    <a:lnTo>
                      <a:pt x="966" y="1450"/>
                    </a:lnTo>
                    <a:lnTo>
                      <a:pt x="929" y="1459"/>
                    </a:lnTo>
                    <a:lnTo>
                      <a:pt x="895" y="1469"/>
                    </a:lnTo>
                    <a:lnTo>
                      <a:pt x="858" y="1475"/>
                    </a:lnTo>
                    <a:lnTo>
                      <a:pt x="822" y="1478"/>
                    </a:lnTo>
                    <a:lnTo>
                      <a:pt x="783" y="1482"/>
                    </a:lnTo>
                    <a:lnTo>
                      <a:pt x="747" y="1482"/>
                    </a:lnTo>
                    <a:lnTo>
                      <a:pt x="709" y="1482"/>
                    </a:lnTo>
                    <a:lnTo>
                      <a:pt x="670" y="1478"/>
                    </a:lnTo>
                    <a:lnTo>
                      <a:pt x="634" y="1475"/>
                    </a:lnTo>
                    <a:lnTo>
                      <a:pt x="597" y="1469"/>
                    </a:lnTo>
                    <a:lnTo>
                      <a:pt x="563" y="1459"/>
                    </a:lnTo>
                    <a:lnTo>
                      <a:pt x="526" y="1450"/>
                    </a:lnTo>
                    <a:lnTo>
                      <a:pt x="494" y="1438"/>
                    </a:lnTo>
                    <a:lnTo>
                      <a:pt x="459" y="1425"/>
                    </a:lnTo>
                    <a:lnTo>
                      <a:pt x="426" y="1411"/>
                    </a:lnTo>
                    <a:lnTo>
                      <a:pt x="396" y="1394"/>
                    </a:lnTo>
                    <a:lnTo>
                      <a:pt x="365" y="1377"/>
                    </a:lnTo>
                    <a:lnTo>
                      <a:pt x="334" y="1357"/>
                    </a:lnTo>
                    <a:lnTo>
                      <a:pt x="306" y="1336"/>
                    </a:lnTo>
                    <a:lnTo>
                      <a:pt x="279" y="1315"/>
                    </a:lnTo>
                    <a:lnTo>
                      <a:pt x="252" y="1292"/>
                    </a:lnTo>
                    <a:lnTo>
                      <a:pt x="225" y="1267"/>
                    </a:lnTo>
                    <a:lnTo>
                      <a:pt x="202" y="1242"/>
                    </a:lnTo>
                    <a:lnTo>
                      <a:pt x="179" y="1215"/>
                    </a:lnTo>
                    <a:lnTo>
                      <a:pt x="156" y="1187"/>
                    </a:lnTo>
                    <a:lnTo>
                      <a:pt x="137" y="1158"/>
                    </a:lnTo>
                    <a:lnTo>
                      <a:pt x="118" y="1129"/>
                    </a:lnTo>
                    <a:lnTo>
                      <a:pt x="98" y="1098"/>
                    </a:lnTo>
                    <a:lnTo>
                      <a:pt x="83" y="1066"/>
                    </a:lnTo>
                    <a:lnTo>
                      <a:pt x="68" y="1033"/>
                    </a:lnTo>
                    <a:lnTo>
                      <a:pt x="54" y="1000"/>
                    </a:lnTo>
                    <a:lnTo>
                      <a:pt x="43" y="966"/>
                    </a:lnTo>
                    <a:lnTo>
                      <a:pt x="33" y="931"/>
                    </a:lnTo>
                    <a:lnTo>
                      <a:pt x="25" y="895"/>
                    </a:lnTo>
                    <a:lnTo>
                      <a:pt x="18" y="858"/>
                    </a:lnTo>
                    <a:lnTo>
                      <a:pt x="14" y="822"/>
                    </a:lnTo>
                    <a:lnTo>
                      <a:pt x="12" y="785"/>
                    </a:lnTo>
                    <a:lnTo>
                      <a:pt x="10" y="747"/>
                    </a:lnTo>
                    <a:lnTo>
                      <a:pt x="12" y="709"/>
                    </a:lnTo>
                    <a:lnTo>
                      <a:pt x="14" y="672"/>
                    </a:lnTo>
                    <a:lnTo>
                      <a:pt x="18" y="636"/>
                    </a:lnTo>
                    <a:lnTo>
                      <a:pt x="25" y="599"/>
                    </a:lnTo>
                    <a:lnTo>
                      <a:pt x="33" y="563"/>
                    </a:lnTo>
                    <a:lnTo>
                      <a:pt x="43" y="528"/>
                    </a:lnTo>
                    <a:lnTo>
                      <a:pt x="54" y="494"/>
                    </a:lnTo>
                    <a:lnTo>
                      <a:pt x="68" y="461"/>
                    </a:lnTo>
                    <a:lnTo>
                      <a:pt x="83" y="428"/>
                    </a:lnTo>
                    <a:lnTo>
                      <a:pt x="98" y="396"/>
                    </a:lnTo>
                    <a:lnTo>
                      <a:pt x="118" y="365"/>
                    </a:lnTo>
                    <a:lnTo>
                      <a:pt x="137" y="336"/>
                    </a:lnTo>
                    <a:lnTo>
                      <a:pt x="156" y="307"/>
                    </a:lnTo>
                    <a:lnTo>
                      <a:pt x="179" y="279"/>
                    </a:lnTo>
                    <a:lnTo>
                      <a:pt x="202" y="252"/>
                    </a:lnTo>
                    <a:lnTo>
                      <a:pt x="225" y="227"/>
                    </a:lnTo>
                    <a:lnTo>
                      <a:pt x="252" y="202"/>
                    </a:lnTo>
                    <a:lnTo>
                      <a:pt x="279" y="179"/>
                    </a:lnTo>
                    <a:lnTo>
                      <a:pt x="306" y="158"/>
                    </a:lnTo>
                    <a:lnTo>
                      <a:pt x="334" y="137"/>
                    </a:lnTo>
                    <a:lnTo>
                      <a:pt x="365" y="117"/>
                    </a:lnTo>
                    <a:lnTo>
                      <a:pt x="396" y="100"/>
                    </a:lnTo>
                    <a:lnTo>
                      <a:pt x="426" y="83"/>
                    </a:lnTo>
                    <a:lnTo>
                      <a:pt x="459" y="69"/>
                    </a:lnTo>
                    <a:lnTo>
                      <a:pt x="494" y="56"/>
                    </a:lnTo>
                    <a:lnTo>
                      <a:pt x="526" y="44"/>
                    </a:lnTo>
                    <a:lnTo>
                      <a:pt x="563" y="35"/>
                    </a:lnTo>
                    <a:lnTo>
                      <a:pt x="597" y="25"/>
                    </a:lnTo>
                    <a:lnTo>
                      <a:pt x="634" y="19"/>
                    </a:lnTo>
                    <a:lnTo>
                      <a:pt x="670" y="16"/>
                    </a:lnTo>
                    <a:lnTo>
                      <a:pt x="709" y="12"/>
                    </a:lnTo>
                    <a:lnTo>
                      <a:pt x="747" y="12"/>
                    </a:lnTo>
                    <a:lnTo>
                      <a:pt x="783" y="12"/>
                    </a:lnTo>
                    <a:lnTo>
                      <a:pt x="822" y="16"/>
                    </a:lnTo>
                    <a:lnTo>
                      <a:pt x="858" y="19"/>
                    </a:lnTo>
                    <a:lnTo>
                      <a:pt x="895" y="25"/>
                    </a:lnTo>
                    <a:lnTo>
                      <a:pt x="929" y="35"/>
                    </a:lnTo>
                    <a:lnTo>
                      <a:pt x="966" y="44"/>
                    </a:lnTo>
                    <a:lnTo>
                      <a:pt x="998" y="56"/>
                    </a:lnTo>
                    <a:lnTo>
                      <a:pt x="1033" y="69"/>
                    </a:lnTo>
                    <a:lnTo>
                      <a:pt x="1066" y="83"/>
                    </a:lnTo>
                    <a:lnTo>
                      <a:pt x="1096" y="100"/>
                    </a:lnTo>
                    <a:lnTo>
                      <a:pt x="1127" y="117"/>
                    </a:lnTo>
                    <a:lnTo>
                      <a:pt x="1158" y="137"/>
                    </a:lnTo>
                    <a:lnTo>
                      <a:pt x="1186" y="158"/>
                    </a:lnTo>
                    <a:lnTo>
                      <a:pt x="1213" y="179"/>
                    </a:lnTo>
                    <a:lnTo>
                      <a:pt x="1240" y="202"/>
                    </a:lnTo>
                    <a:lnTo>
                      <a:pt x="1267" y="227"/>
                    </a:lnTo>
                    <a:lnTo>
                      <a:pt x="1290" y="252"/>
                    </a:lnTo>
                    <a:lnTo>
                      <a:pt x="1313" y="279"/>
                    </a:lnTo>
                    <a:lnTo>
                      <a:pt x="1336" y="307"/>
                    </a:lnTo>
                    <a:lnTo>
                      <a:pt x="1355" y="336"/>
                    </a:lnTo>
                    <a:lnTo>
                      <a:pt x="1374" y="365"/>
                    </a:lnTo>
                    <a:lnTo>
                      <a:pt x="1394" y="396"/>
                    </a:lnTo>
                    <a:lnTo>
                      <a:pt x="1409" y="428"/>
                    </a:lnTo>
                    <a:lnTo>
                      <a:pt x="1424" y="461"/>
                    </a:lnTo>
                    <a:lnTo>
                      <a:pt x="1438" y="494"/>
                    </a:lnTo>
                    <a:lnTo>
                      <a:pt x="1449" y="528"/>
                    </a:lnTo>
                    <a:lnTo>
                      <a:pt x="1459" y="563"/>
                    </a:lnTo>
                    <a:lnTo>
                      <a:pt x="1467" y="599"/>
                    </a:lnTo>
                    <a:lnTo>
                      <a:pt x="1474" y="636"/>
                    </a:lnTo>
                    <a:lnTo>
                      <a:pt x="1478" y="672"/>
                    </a:lnTo>
                    <a:lnTo>
                      <a:pt x="1480" y="709"/>
                    </a:lnTo>
                    <a:lnTo>
                      <a:pt x="1482" y="747"/>
                    </a:lnTo>
                    <a:close/>
                  </a:path>
                </a:pathLst>
              </a:custGeom>
              <a:solidFill>
                <a:srgbClr val="F3AB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2" name="Freeform 608">
                <a:extLst>
                  <a:ext uri="{FF2B5EF4-FFF2-40B4-BE49-F238E27FC236}">
                    <a16:creationId xmlns:a16="http://schemas.microsoft.com/office/drawing/2014/main" id="{BAFAB9FF-8C13-448F-8458-A461E66FF00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9" y="1845"/>
                <a:ext cx="1484" cy="1482"/>
              </a:xfrm>
              <a:custGeom>
                <a:avLst/>
                <a:gdLst>
                  <a:gd name="T0" fmla="*/ 1468 w 1484"/>
                  <a:gd name="T1" fmla="*/ 591 h 1482"/>
                  <a:gd name="T2" fmla="*/ 1411 w 1484"/>
                  <a:gd name="T3" fmla="*/ 420 h 1482"/>
                  <a:gd name="T4" fmla="*/ 1313 w 1484"/>
                  <a:gd name="T5" fmla="*/ 269 h 1482"/>
                  <a:gd name="T6" fmla="*/ 1186 w 1484"/>
                  <a:gd name="T7" fmla="*/ 148 h 1482"/>
                  <a:gd name="T8" fmla="*/ 1031 w 1484"/>
                  <a:gd name="T9" fmla="*/ 58 h 1482"/>
                  <a:gd name="T10" fmla="*/ 854 w 1484"/>
                  <a:gd name="T11" fmla="*/ 8 h 1482"/>
                  <a:gd name="T12" fmla="*/ 666 w 1484"/>
                  <a:gd name="T13" fmla="*/ 4 h 1482"/>
                  <a:gd name="T14" fmla="*/ 488 w 1484"/>
                  <a:gd name="T15" fmla="*/ 44 h 1482"/>
                  <a:gd name="T16" fmla="*/ 328 w 1484"/>
                  <a:gd name="T17" fmla="*/ 127 h 1482"/>
                  <a:gd name="T18" fmla="*/ 194 w 1484"/>
                  <a:gd name="T19" fmla="*/ 242 h 1482"/>
                  <a:gd name="T20" fmla="*/ 91 w 1484"/>
                  <a:gd name="T21" fmla="*/ 388 h 1482"/>
                  <a:gd name="T22" fmla="*/ 25 w 1484"/>
                  <a:gd name="T23" fmla="*/ 557 h 1482"/>
                  <a:gd name="T24" fmla="*/ 0 w 1484"/>
                  <a:gd name="T25" fmla="*/ 741 h 1482"/>
                  <a:gd name="T26" fmla="*/ 25 w 1484"/>
                  <a:gd name="T27" fmla="*/ 925 h 1482"/>
                  <a:gd name="T28" fmla="*/ 91 w 1484"/>
                  <a:gd name="T29" fmla="*/ 1094 h 1482"/>
                  <a:gd name="T30" fmla="*/ 194 w 1484"/>
                  <a:gd name="T31" fmla="*/ 1240 h 1482"/>
                  <a:gd name="T32" fmla="*/ 328 w 1484"/>
                  <a:gd name="T33" fmla="*/ 1355 h 1482"/>
                  <a:gd name="T34" fmla="*/ 488 w 1484"/>
                  <a:gd name="T35" fmla="*/ 1438 h 1482"/>
                  <a:gd name="T36" fmla="*/ 666 w 1484"/>
                  <a:gd name="T37" fmla="*/ 1478 h 1482"/>
                  <a:gd name="T38" fmla="*/ 854 w 1484"/>
                  <a:gd name="T39" fmla="*/ 1474 h 1482"/>
                  <a:gd name="T40" fmla="*/ 1031 w 1484"/>
                  <a:gd name="T41" fmla="*/ 1424 h 1482"/>
                  <a:gd name="T42" fmla="*/ 1186 w 1484"/>
                  <a:gd name="T43" fmla="*/ 1334 h 1482"/>
                  <a:gd name="T44" fmla="*/ 1313 w 1484"/>
                  <a:gd name="T45" fmla="*/ 1213 h 1482"/>
                  <a:gd name="T46" fmla="*/ 1411 w 1484"/>
                  <a:gd name="T47" fmla="*/ 1062 h 1482"/>
                  <a:gd name="T48" fmla="*/ 1468 w 1484"/>
                  <a:gd name="T49" fmla="*/ 891 h 1482"/>
                  <a:gd name="T50" fmla="*/ 1472 w 1484"/>
                  <a:gd name="T51" fmla="*/ 741 h 1482"/>
                  <a:gd name="T52" fmla="*/ 1449 w 1484"/>
                  <a:gd name="T53" fmla="*/ 923 h 1482"/>
                  <a:gd name="T54" fmla="*/ 1384 w 1484"/>
                  <a:gd name="T55" fmla="*/ 1088 h 1482"/>
                  <a:gd name="T56" fmla="*/ 1282 w 1484"/>
                  <a:gd name="T57" fmla="*/ 1232 h 1482"/>
                  <a:gd name="T58" fmla="*/ 1150 w 1484"/>
                  <a:gd name="T59" fmla="*/ 1348 h 1482"/>
                  <a:gd name="T60" fmla="*/ 992 w 1484"/>
                  <a:gd name="T61" fmla="*/ 1428 h 1482"/>
                  <a:gd name="T62" fmla="*/ 816 w 1484"/>
                  <a:gd name="T63" fmla="*/ 1469 h 1482"/>
                  <a:gd name="T64" fmla="*/ 632 w 1484"/>
                  <a:gd name="T65" fmla="*/ 1463 h 1482"/>
                  <a:gd name="T66" fmla="*/ 457 w 1484"/>
                  <a:gd name="T67" fmla="*/ 1415 h 1482"/>
                  <a:gd name="T68" fmla="*/ 305 w 1484"/>
                  <a:gd name="T69" fmla="*/ 1326 h 1482"/>
                  <a:gd name="T70" fmla="*/ 179 w 1484"/>
                  <a:gd name="T71" fmla="*/ 1206 h 1482"/>
                  <a:gd name="T72" fmla="*/ 83 w 1484"/>
                  <a:gd name="T73" fmla="*/ 1058 h 1482"/>
                  <a:gd name="T74" fmla="*/ 25 w 1484"/>
                  <a:gd name="T75" fmla="*/ 889 h 1482"/>
                  <a:gd name="T76" fmla="*/ 12 w 1484"/>
                  <a:gd name="T77" fmla="*/ 703 h 1482"/>
                  <a:gd name="T78" fmla="*/ 44 w 1484"/>
                  <a:gd name="T79" fmla="*/ 524 h 1482"/>
                  <a:gd name="T80" fmla="*/ 117 w 1484"/>
                  <a:gd name="T81" fmla="*/ 363 h 1482"/>
                  <a:gd name="T82" fmla="*/ 225 w 1484"/>
                  <a:gd name="T83" fmla="*/ 225 h 1482"/>
                  <a:gd name="T84" fmla="*/ 363 w 1484"/>
                  <a:gd name="T85" fmla="*/ 115 h 1482"/>
                  <a:gd name="T86" fmla="*/ 524 w 1484"/>
                  <a:gd name="T87" fmla="*/ 42 h 1482"/>
                  <a:gd name="T88" fmla="*/ 705 w 1484"/>
                  <a:gd name="T89" fmla="*/ 12 h 1482"/>
                  <a:gd name="T90" fmla="*/ 889 w 1484"/>
                  <a:gd name="T91" fmla="*/ 25 h 1482"/>
                  <a:gd name="T92" fmla="*/ 1060 w 1484"/>
                  <a:gd name="T93" fmla="*/ 83 h 1482"/>
                  <a:gd name="T94" fmla="*/ 1207 w 1484"/>
                  <a:gd name="T95" fmla="*/ 177 h 1482"/>
                  <a:gd name="T96" fmla="*/ 1328 w 1484"/>
                  <a:gd name="T97" fmla="*/ 303 h 1482"/>
                  <a:gd name="T98" fmla="*/ 1415 w 1484"/>
                  <a:gd name="T99" fmla="*/ 457 h 1482"/>
                  <a:gd name="T100" fmla="*/ 1465 w 1484"/>
                  <a:gd name="T101" fmla="*/ 630 h 148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484"/>
                  <a:gd name="T154" fmla="*/ 0 h 1482"/>
                  <a:gd name="T155" fmla="*/ 1484 w 1484"/>
                  <a:gd name="T156" fmla="*/ 1482 h 148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484" h="1482">
                    <a:moveTo>
                      <a:pt x="1484" y="741"/>
                    </a:moveTo>
                    <a:lnTo>
                      <a:pt x="1482" y="703"/>
                    </a:lnTo>
                    <a:lnTo>
                      <a:pt x="1480" y="666"/>
                    </a:lnTo>
                    <a:lnTo>
                      <a:pt x="1474" y="628"/>
                    </a:lnTo>
                    <a:lnTo>
                      <a:pt x="1468" y="591"/>
                    </a:lnTo>
                    <a:lnTo>
                      <a:pt x="1459" y="557"/>
                    </a:lnTo>
                    <a:lnTo>
                      <a:pt x="1449" y="520"/>
                    </a:lnTo>
                    <a:lnTo>
                      <a:pt x="1438" y="486"/>
                    </a:lnTo>
                    <a:lnTo>
                      <a:pt x="1424" y="453"/>
                    </a:lnTo>
                    <a:lnTo>
                      <a:pt x="1411" y="420"/>
                    </a:lnTo>
                    <a:lnTo>
                      <a:pt x="1393" y="388"/>
                    </a:lnTo>
                    <a:lnTo>
                      <a:pt x="1376" y="357"/>
                    </a:lnTo>
                    <a:lnTo>
                      <a:pt x="1357" y="326"/>
                    </a:lnTo>
                    <a:lnTo>
                      <a:pt x="1336" y="298"/>
                    </a:lnTo>
                    <a:lnTo>
                      <a:pt x="1313" y="269"/>
                    </a:lnTo>
                    <a:lnTo>
                      <a:pt x="1290" y="242"/>
                    </a:lnTo>
                    <a:lnTo>
                      <a:pt x="1267" y="217"/>
                    </a:lnTo>
                    <a:lnTo>
                      <a:pt x="1240" y="192"/>
                    </a:lnTo>
                    <a:lnTo>
                      <a:pt x="1213" y="169"/>
                    </a:lnTo>
                    <a:lnTo>
                      <a:pt x="1186" y="148"/>
                    </a:lnTo>
                    <a:lnTo>
                      <a:pt x="1156" y="127"/>
                    </a:lnTo>
                    <a:lnTo>
                      <a:pt x="1127" y="108"/>
                    </a:lnTo>
                    <a:lnTo>
                      <a:pt x="1096" y="90"/>
                    </a:lnTo>
                    <a:lnTo>
                      <a:pt x="1063" y="73"/>
                    </a:lnTo>
                    <a:lnTo>
                      <a:pt x="1031" y="58"/>
                    </a:lnTo>
                    <a:lnTo>
                      <a:pt x="996" y="44"/>
                    </a:lnTo>
                    <a:lnTo>
                      <a:pt x="962" y="33"/>
                    </a:lnTo>
                    <a:lnTo>
                      <a:pt x="927" y="23"/>
                    </a:lnTo>
                    <a:lnTo>
                      <a:pt x="891" y="15"/>
                    </a:lnTo>
                    <a:lnTo>
                      <a:pt x="854" y="8"/>
                    </a:lnTo>
                    <a:lnTo>
                      <a:pt x="818" y="4"/>
                    </a:lnTo>
                    <a:lnTo>
                      <a:pt x="779" y="2"/>
                    </a:lnTo>
                    <a:lnTo>
                      <a:pt x="743" y="0"/>
                    </a:lnTo>
                    <a:lnTo>
                      <a:pt x="705" y="2"/>
                    </a:lnTo>
                    <a:lnTo>
                      <a:pt x="666" y="4"/>
                    </a:lnTo>
                    <a:lnTo>
                      <a:pt x="630" y="8"/>
                    </a:lnTo>
                    <a:lnTo>
                      <a:pt x="593" y="15"/>
                    </a:lnTo>
                    <a:lnTo>
                      <a:pt x="557" y="23"/>
                    </a:lnTo>
                    <a:lnTo>
                      <a:pt x="522" y="33"/>
                    </a:lnTo>
                    <a:lnTo>
                      <a:pt x="488" y="44"/>
                    </a:lnTo>
                    <a:lnTo>
                      <a:pt x="453" y="58"/>
                    </a:lnTo>
                    <a:lnTo>
                      <a:pt x="421" y="73"/>
                    </a:lnTo>
                    <a:lnTo>
                      <a:pt x="388" y="90"/>
                    </a:lnTo>
                    <a:lnTo>
                      <a:pt x="357" y="108"/>
                    </a:lnTo>
                    <a:lnTo>
                      <a:pt x="328" y="127"/>
                    </a:lnTo>
                    <a:lnTo>
                      <a:pt x="298" y="148"/>
                    </a:lnTo>
                    <a:lnTo>
                      <a:pt x="271" y="169"/>
                    </a:lnTo>
                    <a:lnTo>
                      <a:pt x="244" y="192"/>
                    </a:lnTo>
                    <a:lnTo>
                      <a:pt x="217" y="217"/>
                    </a:lnTo>
                    <a:lnTo>
                      <a:pt x="194" y="242"/>
                    </a:lnTo>
                    <a:lnTo>
                      <a:pt x="171" y="269"/>
                    </a:lnTo>
                    <a:lnTo>
                      <a:pt x="148" y="298"/>
                    </a:lnTo>
                    <a:lnTo>
                      <a:pt x="127" y="326"/>
                    </a:lnTo>
                    <a:lnTo>
                      <a:pt x="108" y="357"/>
                    </a:lnTo>
                    <a:lnTo>
                      <a:pt x="91" y="388"/>
                    </a:lnTo>
                    <a:lnTo>
                      <a:pt x="73" y="420"/>
                    </a:lnTo>
                    <a:lnTo>
                      <a:pt x="60" y="453"/>
                    </a:lnTo>
                    <a:lnTo>
                      <a:pt x="46" y="486"/>
                    </a:lnTo>
                    <a:lnTo>
                      <a:pt x="35" y="520"/>
                    </a:lnTo>
                    <a:lnTo>
                      <a:pt x="25" y="557"/>
                    </a:lnTo>
                    <a:lnTo>
                      <a:pt x="16" y="591"/>
                    </a:lnTo>
                    <a:lnTo>
                      <a:pt x="10" y="628"/>
                    </a:lnTo>
                    <a:lnTo>
                      <a:pt x="4" y="666"/>
                    </a:lnTo>
                    <a:lnTo>
                      <a:pt x="2" y="703"/>
                    </a:lnTo>
                    <a:lnTo>
                      <a:pt x="0" y="741"/>
                    </a:lnTo>
                    <a:lnTo>
                      <a:pt x="2" y="779"/>
                    </a:lnTo>
                    <a:lnTo>
                      <a:pt x="4" y="816"/>
                    </a:lnTo>
                    <a:lnTo>
                      <a:pt x="10" y="854"/>
                    </a:lnTo>
                    <a:lnTo>
                      <a:pt x="16" y="891"/>
                    </a:lnTo>
                    <a:lnTo>
                      <a:pt x="25" y="925"/>
                    </a:lnTo>
                    <a:lnTo>
                      <a:pt x="35" y="962"/>
                    </a:lnTo>
                    <a:lnTo>
                      <a:pt x="46" y="996"/>
                    </a:lnTo>
                    <a:lnTo>
                      <a:pt x="60" y="1029"/>
                    </a:lnTo>
                    <a:lnTo>
                      <a:pt x="73" y="1062"/>
                    </a:lnTo>
                    <a:lnTo>
                      <a:pt x="91" y="1094"/>
                    </a:lnTo>
                    <a:lnTo>
                      <a:pt x="108" y="1125"/>
                    </a:lnTo>
                    <a:lnTo>
                      <a:pt x="127" y="1156"/>
                    </a:lnTo>
                    <a:lnTo>
                      <a:pt x="148" y="1184"/>
                    </a:lnTo>
                    <a:lnTo>
                      <a:pt x="171" y="1213"/>
                    </a:lnTo>
                    <a:lnTo>
                      <a:pt x="194" y="1240"/>
                    </a:lnTo>
                    <a:lnTo>
                      <a:pt x="217" y="1265"/>
                    </a:lnTo>
                    <a:lnTo>
                      <a:pt x="244" y="1290"/>
                    </a:lnTo>
                    <a:lnTo>
                      <a:pt x="271" y="1313"/>
                    </a:lnTo>
                    <a:lnTo>
                      <a:pt x="298" y="1334"/>
                    </a:lnTo>
                    <a:lnTo>
                      <a:pt x="328" y="1355"/>
                    </a:lnTo>
                    <a:lnTo>
                      <a:pt x="357" y="1374"/>
                    </a:lnTo>
                    <a:lnTo>
                      <a:pt x="388" y="1392"/>
                    </a:lnTo>
                    <a:lnTo>
                      <a:pt x="421" y="1409"/>
                    </a:lnTo>
                    <a:lnTo>
                      <a:pt x="453" y="1424"/>
                    </a:lnTo>
                    <a:lnTo>
                      <a:pt x="488" y="1438"/>
                    </a:lnTo>
                    <a:lnTo>
                      <a:pt x="522" y="1449"/>
                    </a:lnTo>
                    <a:lnTo>
                      <a:pt x="557" y="1459"/>
                    </a:lnTo>
                    <a:lnTo>
                      <a:pt x="593" y="1467"/>
                    </a:lnTo>
                    <a:lnTo>
                      <a:pt x="630" y="1474"/>
                    </a:lnTo>
                    <a:lnTo>
                      <a:pt x="666" y="1478"/>
                    </a:lnTo>
                    <a:lnTo>
                      <a:pt x="705" y="1482"/>
                    </a:lnTo>
                    <a:lnTo>
                      <a:pt x="743" y="1482"/>
                    </a:lnTo>
                    <a:lnTo>
                      <a:pt x="779" y="1482"/>
                    </a:lnTo>
                    <a:lnTo>
                      <a:pt x="818" y="1478"/>
                    </a:lnTo>
                    <a:lnTo>
                      <a:pt x="854" y="1474"/>
                    </a:lnTo>
                    <a:lnTo>
                      <a:pt x="891" y="1467"/>
                    </a:lnTo>
                    <a:lnTo>
                      <a:pt x="927" y="1459"/>
                    </a:lnTo>
                    <a:lnTo>
                      <a:pt x="962" y="1449"/>
                    </a:lnTo>
                    <a:lnTo>
                      <a:pt x="996" y="1438"/>
                    </a:lnTo>
                    <a:lnTo>
                      <a:pt x="1031" y="1424"/>
                    </a:lnTo>
                    <a:lnTo>
                      <a:pt x="1063" y="1409"/>
                    </a:lnTo>
                    <a:lnTo>
                      <a:pt x="1096" y="1392"/>
                    </a:lnTo>
                    <a:lnTo>
                      <a:pt x="1127" y="1374"/>
                    </a:lnTo>
                    <a:lnTo>
                      <a:pt x="1156" y="1355"/>
                    </a:lnTo>
                    <a:lnTo>
                      <a:pt x="1186" y="1334"/>
                    </a:lnTo>
                    <a:lnTo>
                      <a:pt x="1213" y="1313"/>
                    </a:lnTo>
                    <a:lnTo>
                      <a:pt x="1240" y="1290"/>
                    </a:lnTo>
                    <a:lnTo>
                      <a:pt x="1267" y="1265"/>
                    </a:lnTo>
                    <a:lnTo>
                      <a:pt x="1290" y="1240"/>
                    </a:lnTo>
                    <a:lnTo>
                      <a:pt x="1313" y="1213"/>
                    </a:lnTo>
                    <a:lnTo>
                      <a:pt x="1336" y="1184"/>
                    </a:lnTo>
                    <a:lnTo>
                      <a:pt x="1357" y="1156"/>
                    </a:lnTo>
                    <a:lnTo>
                      <a:pt x="1376" y="1125"/>
                    </a:lnTo>
                    <a:lnTo>
                      <a:pt x="1393" y="1094"/>
                    </a:lnTo>
                    <a:lnTo>
                      <a:pt x="1411" y="1062"/>
                    </a:lnTo>
                    <a:lnTo>
                      <a:pt x="1424" y="1029"/>
                    </a:lnTo>
                    <a:lnTo>
                      <a:pt x="1438" y="996"/>
                    </a:lnTo>
                    <a:lnTo>
                      <a:pt x="1449" y="962"/>
                    </a:lnTo>
                    <a:lnTo>
                      <a:pt x="1459" y="925"/>
                    </a:lnTo>
                    <a:lnTo>
                      <a:pt x="1468" y="891"/>
                    </a:lnTo>
                    <a:lnTo>
                      <a:pt x="1474" y="854"/>
                    </a:lnTo>
                    <a:lnTo>
                      <a:pt x="1480" y="816"/>
                    </a:lnTo>
                    <a:lnTo>
                      <a:pt x="1482" y="779"/>
                    </a:lnTo>
                    <a:lnTo>
                      <a:pt x="1484" y="741"/>
                    </a:lnTo>
                    <a:close/>
                    <a:moveTo>
                      <a:pt x="1472" y="741"/>
                    </a:moveTo>
                    <a:lnTo>
                      <a:pt x="1472" y="779"/>
                    </a:lnTo>
                    <a:lnTo>
                      <a:pt x="1468" y="816"/>
                    </a:lnTo>
                    <a:lnTo>
                      <a:pt x="1465" y="852"/>
                    </a:lnTo>
                    <a:lnTo>
                      <a:pt x="1459" y="889"/>
                    </a:lnTo>
                    <a:lnTo>
                      <a:pt x="1449" y="923"/>
                    </a:lnTo>
                    <a:lnTo>
                      <a:pt x="1440" y="958"/>
                    </a:lnTo>
                    <a:lnTo>
                      <a:pt x="1428" y="992"/>
                    </a:lnTo>
                    <a:lnTo>
                      <a:pt x="1415" y="1025"/>
                    </a:lnTo>
                    <a:lnTo>
                      <a:pt x="1401" y="1058"/>
                    </a:lnTo>
                    <a:lnTo>
                      <a:pt x="1384" y="1088"/>
                    </a:lnTo>
                    <a:lnTo>
                      <a:pt x="1367" y="1119"/>
                    </a:lnTo>
                    <a:lnTo>
                      <a:pt x="1347" y="1150"/>
                    </a:lnTo>
                    <a:lnTo>
                      <a:pt x="1328" y="1179"/>
                    </a:lnTo>
                    <a:lnTo>
                      <a:pt x="1305" y="1206"/>
                    </a:lnTo>
                    <a:lnTo>
                      <a:pt x="1282" y="1232"/>
                    </a:lnTo>
                    <a:lnTo>
                      <a:pt x="1259" y="1257"/>
                    </a:lnTo>
                    <a:lnTo>
                      <a:pt x="1234" y="1282"/>
                    </a:lnTo>
                    <a:lnTo>
                      <a:pt x="1207" y="1305"/>
                    </a:lnTo>
                    <a:lnTo>
                      <a:pt x="1179" y="1326"/>
                    </a:lnTo>
                    <a:lnTo>
                      <a:pt x="1150" y="1348"/>
                    </a:lnTo>
                    <a:lnTo>
                      <a:pt x="1121" y="1367"/>
                    </a:lnTo>
                    <a:lnTo>
                      <a:pt x="1090" y="1384"/>
                    </a:lnTo>
                    <a:lnTo>
                      <a:pt x="1060" y="1399"/>
                    </a:lnTo>
                    <a:lnTo>
                      <a:pt x="1027" y="1415"/>
                    </a:lnTo>
                    <a:lnTo>
                      <a:pt x="992" y="1428"/>
                    </a:lnTo>
                    <a:lnTo>
                      <a:pt x="960" y="1440"/>
                    </a:lnTo>
                    <a:lnTo>
                      <a:pt x="925" y="1449"/>
                    </a:lnTo>
                    <a:lnTo>
                      <a:pt x="889" y="1457"/>
                    </a:lnTo>
                    <a:lnTo>
                      <a:pt x="852" y="1463"/>
                    </a:lnTo>
                    <a:lnTo>
                      <a:pt x="816" y="1469"/>
                    </a:lnTo>
                    <a:lnTo>
                      <a:pt x="779" y="1470"/>
                    </a:lnTo>
                    <a:lnTo>
                      <a:pt x="743" y="1472"/>
                    </a:lnTo>
                    <a:lnTo>
                      <a:pt x="705" y="1470"/>
                    </a:lnTo>
                    <a:lnTo>
                      <a:pt x="668" y="1469"/>
                    </a:lnTo>
                    <a:lnTo>
                      <a:pt x="632" y="1463"/>
                    </a:lnTo>
                    <a:lnTo>
                      <a:pt x="595" y="1457"/>
                    </a:lnTo>
                    <a:lnTo>
                      <a:pt x="559" y="1449"/>
                    </a:lnTo>
                    <a:lnTo>
                      <a:pt x="524" y="1440"/>
                    </a:lnTo>
                    <a:lnTo>
                      <a:pt x="492" y="1428"/>
                    </a:lnTo>
                    <a:lnTo>
                      <a:pt x="457" y="1415"/>
                    </a:lnTo>
                    <a:lnTo>
                      <a:pt x="424" y="1399"/>
                    </a:lnTo>
                    <a:lnTo>
                      <a:pt x="394" y="1384"/>
                    </a:lnTo>
                    <a:lnTo>
                      <a:pt x="363" y="1367"/>
                    </a:lnTo>
                    <a:lnTo>
                      <a:pt x="334" y="1348"/>
                    </a:lnTo>
                    <a:lnTo>
                      <a:pt x="305" y="1326"/>
                    </a:lnTo>
                    <a:lnTo>
                      <a:pt x="277" y="1305"/>
                    </a:lnTo>
                    <a:lnTo>
                      <a:pt x="250" y="1282"/>
                    </a:lnTo>
                    <a:lnTo>
                      <a:pt x="225" y="1257"/>
                    </a:lnTo>
                    <a:lnTo>
                      <a:pt x="202" y="1232"/>
                    </a:lnTo>
                    <a:lnTo>
                      <a:pt x="179" y="1206"/>
                    </a:lnTo>
                    <a:lnTo>
                      <a:pt x="156" y="1179"/>
                    </a:lnTo>
                    <a:lnTo>
                      <a:pt x="137" y="1150"/>
                    </a:lnTo>
                    <a:lnTo>
                      <a:pt x="117" y="1119"/>
                    </a:lnTo>
                    <a:lnTo>
                      <a:pt x="100" y="1088"/>
                    </a:lnTo>
                    <a:lnTo>
                      <a:pt x="83" y="1058"/>
                    </a:lnTo>
                    <a:lnTo>
                      <a:pt x="69" y="1025"/>
                    </a:lnTo>
                    <a:lnTo>
                      <a:pt x="56" y="992"/>
                    </a:lnTo>
                    <a:lnTo>
                      <a:pt x="44" y="958"/>
                    </a:lnTo>
                    <a:lnTo>
                      <a:pt x="35" y="923"/>
                    </a:lnTo>
                    <a:lnTo>
                      <a:pt x="25" y="889"/>
                    </a:lnTo>
                    <a:lnTo>
                      <a:pt x="19" y="852"/>
                    </a:lnTo>
                    <a:lnTo>
                      <a:pt x="16" y="816"/>
                    </a:lnTo>
                    <a:lnTo>
                      <a:pt x="12" y="779"/>
                    </a:lnTo>
                    <a:lnTo>
                      <a:pt x="12" y="741"/>
                    </a:lnTo>
                    <a:lnTo>
                      <a:pt x="12" y="703"/>
                    </a:lnTo>
                    <a:lnTo>
                      <a:pt x="16" y="666"/>
                    </a:lnTo>
                    <a:lnTo>
                      <a:pt x="19" y="630"/>
                    </a:lnTo>
                    <a:lnTo>
                      <a:pt x="25" y="593"/>
                    </a:lnTo>
                    <a:lnTo>
                      <a:pt x="35" y="559"/>
                    </a:lnTo>
                    <a:lnTo>
                      <a:pt x="44" y="524"/>
                    </a:lnTo>
                    <a:lnTo>
                      <a:pt x="56" y="490"/>
                    </a:lnTo>
                    <a:lnTo>
                      <a:pt x="69" y="457"/>
                    </a:lnTo>
                    <a:lnTo>
                      <a:pt x="83" y="424"/>
                    </a:lnTo>
                    <a:lnTo>
                      <a:pt x="100" y="394"/>
                    </a:lnTo>
                    <a:lnTo>
                      <a:pt x="117" y="363"/>
                    </a:lnTo>
                    <a:lnTo>
                      <a:pt x="137" y="332"/>
                    </a:lnTo>
                    <a:lnTo>
                      <a:pt x="156" y="303"/>
                    </a:lnTo>
                    <a:lnTo>
                      <a:pt x="179" y="276"/>
                    </a:lnTo>
                    <a:lnTo>
                      <a:pt x="202" y="250"/>
                    </a:lnTo>
                    <a:lnTo>
                      <a:pt x="225" y="225"/>
                    </a:lnTo>
                    <a:lnTo>
                      <a:pt x="250" y="200"/>
                    </a:lnTo>
                    <a:lnTo>
                      <a:pt x="277" y="177"/>
                    </a:lnTo>
                    <a:lnTo>
                      <a:pt x="305" y="156"/>
                    </a:lnTo>
                    <a:lnTo>
                      <a:pt x="334" y="134"/>
                    </a:lnTo>
                    <a:lnTo>
                      <a:pt x="363" y="115"/>
                    </a:lnTo>
                    <a:lnTo>
                      <a:pt x="394" y="98"/>
                    </a:lnTo>
                    <a:lnTo>
                      <a:pt x="424" y="83"/>
                    </a:lnTo>
                    <a:lnTo>
                      <a:pt x="457" y="67"/>
                    </a:lnTo>
                    <a:lnTo>
                      <a:pt x="492" y="54"/>
                    </a:lnTo>
                    <a:lnTo>
                      <a:pt x="524" y="42"/>
                    </a:lnTo>
                    <a:lnTo>
                      <a:pt x="559" y="33"/>
                    </a:lnTo>
                    <a:lnTo>
                      <a:pt x="595" y="25"/>
                    </a:lnTo>
                    <a:lnTo>
                      <a:pt x="632" y="19"/>
                    </a:lnTo>
                    <a:lnTo>
                      <a:pt x="668" y="13"/>
                    </a:lnTo>
                    <a:lnTo>
                      <a:pt x="705" y="12"/>
                    </a:lnTo>
                    <a:lnTo>
                      <a:pt x="743" y="10"/>
                    </a:lnTo>
                    <a:lnTo>
                      <a:pt x="779" y="12"/>
                    </a:lnTo>
                    <a:lnTo>
                      <a:pt x="816" y="13"/>
                    </a:lnTo>
                    <a:lnTo>
                      <a:pt x="852" y="19"/>
                    </a:lnTo>
                    <a:lnTo>
                      <a:pt x="889" y="25"/>
                    </a:lnTo>
                    <a:lnTo>
                      <a:pt x="925" y="33"/>
                    </a:lnTo>
                    <a:lnTo>
                      <a:pt x="960" y="42"/>
                    </a:lnTo>
                    <a:lnTo>
                      <a:pt x="992" y="54"/>
                    </a:lnTo>
                    <a:lnTo>
                      <a:pt x="1027" y="67"/>
                    </a:lnTo>
                    <a:lnTo>
                      <a:pt x="1060" y="83"/>
                    </a:lnTo>
                    <a:lnTo>
                      <a:pt x="1090" y="98"/>
                    </a:lnTo>
                    <a:lnTo>
                      <a:pt x="1121" y="115"/>
                    </a:lnTo>
                    <a:lnTo>
                      <a:pt x="1150" y="134"/>
                    </a:lnTo>
                    <a:lnTo>
                      <a:pt x="1179" y="156"/>
                    </a:lnTo>
                    <a:lnTo>
                      <a:pt x="1207" y="177"/>
                    </a:lnTo>
                    <a:lnTo>
                      <a:pt x="1234" y="200"/>
                    </a:lnTo>
                    <a:lnTo>
                      <a:pt x="1259" y="225"/>
                    </a:lnTo>
                    <a:lnTo>
                      <a:pt x="1282" y="250"/>
                    </a:lnTo>
                    <a:lnTo>
                      <a:pt x="1305" y="276"/>
                    </a:lnTo>
                    <a:lnTo>
                      <a:pt x="1328" y="303"/>
                    </a:lnTo>
                    <a:lnTo>
                      <a:pt x="1347" y="332"/>
                    </a:lnTo>
                    <a:lnTo>
                      <a:pt x="1367" y="363"/>
                    </a:lnTo>
                    <a:lnTo>
                      <a:pt x="1384" y="394"/>
                    </a:lnTo>
                    <a:lnTo>
                      <a:pt x="1401" y="424"/>
                    </a:lnTo>
                    <a:lnTo>
                      <a:pt x="1415" y="457"/>
                    </a:lnTo>
                    <a:lnTo>
                      <a:pt x="1428" y="490"/>
                    </a:lnTo>
                    <a:lnTo>
                      <a:pt x="1440" y="524"/>
                    </a:lnTo>
                    <a:lnTo>
                      <a:pt x="1449" y="559"/>
                    </a:lnTo>
                    <a:lnTo>
                      <a:pt x="1459" y="593"/>
                    </a:lnTo>
                    <a:lnTo>
                      <a:pt x="1465" y="630"/>
                    </a:lnTo>
                    <a:lnTo>
                      <a:pt x="1468" y="666"/>
                    </a:lnTo>
                    <a:lnTo>
                      <a:pt x="1472" y="703"/>
                    </a:lnTo>
                    <a:lnTo>
                      <a:pt x="1472" y="741"/>
                    </a:lnTo>
                    <a:close/>
                  </a:path>
                </a:pathLst>
              </a:custGeom>
              <a:solidFill>
                <a:srgbClr val="F3AB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3" name="Freeform 609">
                <a:extLst>
                  <a:ext uri="{FF2B5EF4-FFF2-40B4-BE49-F238E27FC236}">
                    <a16:creationId xmlns:a16="http://schemas.microsoft.com/office/drawing/2014/main" id="{1B57CB9A-D419-44FF-91E8-6F6DCDE17F5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15" y="1851"/>
                <a:ext cx="1472" cy="1470"/>
              </a:xfrm>
              <a:custGeom>
                <a:avLst/>
                <a:gdLst>
                  <a:gd name="T0" fmla="*/ 1457 w 1472"/>
                  <a:gd name="T1" fmla="*/ 587 h 1470"/>
                  <a:gd name="T2" fmla="*/ 1399 w 1472"/>
                  <a:gd name="T3" fmla="*/ 416 h 1470"/>
                  <a:gd name="T4" fmla="*/ 1303 w 1472"/>
                  <a:gd name="T5" fmla="*/ 267 h 1470"/>
                  <a:gd name="T6" fmla="*/ 1176 w 1472"/>
                  <a:gd name="T7" fmla="*/ 146 h 1470"/>
                  <a:gd name="T8" fmla="*/ 1023 w 1472"/>
                  <a:gd name="T9" fmla="*/ 57 h 1470"/>
                  <a:gd name="T10" fmla="*/ 848 w 1472"/>
                  <a:gd name="T11" fmla="*/ 7 h 1470"/>
                  <a:gd name="T12" fmla="*/ 660 w 1472"/>
                  <a:gd name="T13" fmla="*/ 4 h 1470"/>
                  <a:gd name="T14" fmla="*/ 484 w 1472"/>
                  <a:gd name="T15" fmla="*/ 44 h 1470"/>
                  <a:gd name="T16" fmla="*/ 324 w 1472"/>
                  <a:gd name="T17" fmla="*/ 125 h 1470"/>
                  <a:gd name="T18" fmla="*/ 192 w 1472"/>
                  <a:gd name="T19" fmla="*/ 240 h 1470"/>
                  <a:gd name="T20" fmla="*/ 88 w 1472"/>
                  <a:gd name="T21" fmla="*/ 384 h 1470"/>
                  <a:gd name="T22" fmla="*/ 23 w 1472"/>
                  <a:gd name="T23" fmla="*/ 551 h 1470"/>
                  <a:gd name="T24" fmla="*/ 0 w 1472"/>
                  <a:gd name="T25" fmla="*/ 735 h 1470"/>
                  <a:gd name="T26" fmla="*/ 23 w 1472"/>
                  <a:gd name="T27" fmla="*/ 919 h 1470"/>
                  <a:gd name="T28" fmla="*/ 88 w 1472"/>
                  <a:gd name="T29" fmla="*/ 1086 h 1470"/>
                  <a:gd name="T30" fmla="*/ 192 w 1472"/>
                  <a:gd name="T31" fmla="*/ 1230 h 1470"/>
                  <a:gd name="T32" fmla="*/ 324 w 1472"/>
                  <a:gd name="T33" fmla="*/ 1345 h 1470"/>
                  <a:gd name="T34" fmla="*/ 484 w 1472"/>
                  <a:gd name="T35" fmla="*/ 1426 h 1470"/>
                  <a:gd name="T36" fmla="*/ 660 w 1472"/>
                  <a:gd name="T37" fmla="*/ 1466 h 1470"/>
                  <a:gd name="T38" fmla="*/ 848 w 1472"/>
                  <a:gd name="T39" fmla="*/ 1463 h 1470"/>
                  <a:gd name="T40" fmla="*/ 1023 w 1472"/>
                  <a:gd name="T41" fmla="*/ 1413 h 1470"/>
                  <a:gd name="T42" fmla="*/ 1176 w 1472"/>
                  <a:gd name="T43" fmla="*/ 1324 h 1470"/>
                  <a:gd name="T44" fmla="*/ 1303 w 1472"/>
                  <a:gd name="T45" fmla="*/ 1203 h 1470"/>
                  <a:gd name="T46" fmla="*/ 1399 w 1472"/>
                  <a:gd name="T47" fmla="*/ 1054 h 1470"/>
                  <a:gd name="T48" fmla="*/ 1457 w 1472"/>
                  <a:gd name="T49" fmla="*/ 883 h 1470"/>
                  <a:gd name="T50" fmla="*/ 1462 w 1472"/>
                  <a:gd name="T51" fmla="*/ 735 h 1470"/>
                  <a:gd name="T52" fmla="*/ 1439 w 1472"/>
                  <a:gd name="T53" fmla="*/ 915 h 1470"/>
                  <a:gd name="T54" fmla="*/ 1374 w 1472"/>
                  <a:gd name="T55" fmla="*/ 1081 h 1470"/>
                  <a:gd name="T56" fmla="*/ 1272 w 1472"/>
                  <a:gd name="T57" fmla="*/ 1223 h 1470"/>
                  <a:gd name="T58" fmla="*/ 1142 w 1472"/>
                  <a:gd name="T59" fmla="*/ 1336 h 1470"/>
                  <a:gd name="T60" fmla="*/ 985 w 1472"/>
                  <a:gd name="T61" fmla="*/ 1416 h 1470"/>
                  <a:gd name="T62" fmla="*/ 810 w 1472"/>
                  <a:gd name="T63" fmla="*/ 1457 h 1470"/>
                  <a:gd name="T64" fmla="*/ 626 w 1472"/>
                  <a:gd name="T65" fmla="*/ 1453 h 1470"/>
                  <a:gd name="T66" fmla="*/ 453 w 1472"/>
                  <a:gd name="T67" fmla="*/ 1403 h 1470"/>
                  <a:gd name="T68" fmla="*/ 301 w 1472"/>
                  <a:gd name="T69" fmla="*/ 1317 h 1470"/>
                  <a:gd name="T70" fmla="*/ 177 w 1472"/>
                  <a:gd name="T71" fmla="*/ 1196 h 1470"/>
                  <a:gd name="T72" fmla="*/ 83 w 1472"/>
                  <a:gd name="T73" fmla="*/ 1050 h 1470"/>
                  <a:gd name="T74" fmla="*/ 25 w 1472"/>
                  <a:gd name="T75" fmla="*/ 881 h 1470"/>
                  <a:gd name="T76" fmla="*/ 12 w 1472"/>
                  <a:gd name="T77" fmla="*/ 699 h 1470"/>
                  <a:gd name="T78" fmla="*/ 42 w 1472"/>
                  <a:gd name="T79" fmla="*/ 520 h 1470"/>
                  <a:gd name="T80" fmla="*/ 115 w 1472"/>
                  <a:gd name="T81" fmla="*/ 359 h 1470"/>
                  <a:gd name="T82" fmla="*/ 223 w 1472"/>
                  <a:gd name="T83" fmla="*/ 222 h 1470"/>
                  <a:gd name="T84" fmla="*/ 359 w 1472"/>
                  <a:gd name="T85" fmla="*/ 115 h 1470"/>
                  <a:gd name="T86" fmla="*/ 520 w 1472"/>
                  <a:gd name="T87" fmla="*/ 42 h 1470"/>
                  <a:gd name="T88" fmla="*/ 699 w 1472"/>
                  <a:gd name="T89" fmla="*/ 11 h 1470"/>
                  <a:gd name="T90" fmla="*/ 883 w 1472"/>
                  <a:gd name="T91" fmla="*/ 25 h 1470"/>
                  <a:gd name="T92" fmla="*/ 1050 w 1472"/>
                  <a:gd name="T93" fmla="*/ 80 h 1470"/>
                  <a:gd name="T94" fmla="*/ 1198 w 1472"/>
                  <a:gd name="T95" fmla="*/ 174 h 1470"/>
                  <a:gd name="T96" fmla="*/ 1316 w 1472"/>
                  <a:gd name="T97" fmla="*/ 301 h 1470"/>
                  <a:gd name="T98" fmla="*/ 1405 w 1472"/>
                  <a:gd name="T99" fmla="*/ 453 h 1470"/>
                  <a:gd name="T100" fmla="*/ 1453 w 1472"/>
                  <a:gd name="T101" fmla="*/ 624 h 147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472"/>
                  <a:gd name="T154" fmla="*/ 0 h 1470"/>
                  <a:gd name="T155" fmla="*/ 1472 w 1472"/>
                  <a:gd name="T156" fmla="*/ 1470 h 147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472" h="1470">
                    <a:moveTo>
                      <a:pt x="1472" y="735"/>
                    </a:moveTo>
                    <a:lnTo>
                      <a:pt x="1470" y="697"/>
                    </a:lnTo>
                    <a:lnTo>
                      <a:pt x="1468" y="660"/>
                    </a:lnTo>
                    <a:lnTo>
                      <a:pt x="1464" y="624"/>
                    </a:lnTo>
                    <a:lnTo>
                      <a:pt x="1457" y="587"/>
                    </a:lnTo>
                    <a:lnTo>
                      <a:pt x="1449" y="551"/>
                    </a:lnTo>
                    <a:lnTo>
                      <a:pt x="1439" y="516"/>
                    </a:lnTo>
                    <a:lnTo>
                      <a:pt x="1428" y="482"/>
                    </a:lnTo>
                    <a:lnTo>
                      <a:pt x="1414" y="449"/>
                    </a:lnTo>
                    <a:lnTo>
                      <a:pt x="1399" y="416"/>
                    </a:lnTo>
                    <a:lnTo>
                      <a:pt x="1384" y="384"/>
                    </a:lnTo>
                    <a:lnTo>
                      <a:pt x="1364" y="353"/>
                    </a:lnTo>
                    <a:lnTo>
                      <a:pt x="1345" y="324"/>
                    </a:lnTo>
                    <a:lnTo>
                      <a:pt x="1326" y="295"/>
                    </a:lnTo>
                    <a:lnTo>
                      <a:pt x="1303" y="267"/>
                    </a:lnTo>
                    <a:lnTo>
                      <a:pt x="1280" y="240"/>
                    </a:lnTo>
                    <a:lnTo>
                      <a:pt x="1257" y="215"/>
                    </a:lnTo>
                    <a:lnTo>
                      <a:pt x="1230" y="190"/>
                    </a:lnTo>
                    <a:lnTo>
                      <a:pt x="1203" y="167"/>
                    </a:lnTo>
                    <a:lnTo>
                      <a:pt x="1176" y="146"/>
                    </a:lnTo>
                    <a:lnTo>
                      <a:pt x="1148" y="125"/>
                    </a:lnTo>
                    <a:lnTo>
                      <a:pt x="1117" y="105"/>
                    </a:lnTo>
                    <a:lnTo>
                      <a:pt x="1086" y="88"/>
                    </a:lnTo>
                    <a:lnTo>
                      <a:pt x="1056" y="71"/>
                    </a:lnTo>
                    <a:lnTo>
                      <a:pt x="1023" y="57"/>
                    </a:lnTo>
                    <a:lnTo>
                      <a:pt x="988" y="44"/>
                    </a:lnTo>
                    <a:lnTo>
                      <a:pt x="956" y="32"/>
                    </a:lnTo>
                    <a:lnTo>
                      <a:pt x="919" y="23"/>
                    </a:lnTo>
                    <a:lnTo>
                      <a:pt x="885" y="13"/>
                    </a:lnTo>
                    <a:lnTo>
                      <a:pt x="848" y="7"/>
                    </a:lnTo>
                    <a:lnTo>
                      <a:pt x="812" y="4"/>
                    </a:lnTo>
                    <a:lnTo>
                      <a:pt x="773" y="0"/>
                    </a:lnTo>
                    <a:lnTo>
                      <a:pt x="737" y="0"/>
                    </a:lnTo>
                    <a:lnTo>
                      <a:pt x="699" y="0"/>
                    </a:lnTo>
                    <a:lnTo>
                      <a:pt x="660" y="4"/>
                    </a:lnTo>
                    <a:lnTo>
                      <a:pt x="624" y="7"/>
                    </a:lnTo>
                    <a:lnTo>
                      <a:pt x="587" y="13"/>
                    </a:lnTo>
                    <a:lnTo>
                      <a:pt x="553" y="23"/>
                    </a:lnTo>
                    <a:lnTo>
                      <a:pt x="516" y="32"/>
                    </a:lnTo>
                    <a:lnTo>
                      <a:pt x="484" y="44"/>
                    </a:lnTo>
                    <a:lnTo>
                      <a:pt x="449" y="57"/>
                    </a:lnTo>
                    <a:lnTo>
                      <a:pt x="416" y="71"/>
                    </a:lnTo>
                    <a:lnTo>
                      <a:pt x="386" y="88"/>
                    </a:lnTo>
                    <a:lnTo>
                      <a:pt x="355" y="105"/>
                    </a:lnTo>
                    <a:lnTo>
                      <a:pt x="324" y="125"/>
                    </a:lnTo>
                    <a:lnTo>
                      <a:pt x="296" y="146"/>
                    </a:lnTo>
                    <a:lnTo>
                      <a:pt x="269" y="167"/>
                    </a:lnTo>
                    <a:lnTo>
                      <a:pt x="242" y="190"/>
                    </a:lnTo>
                    <a:lnTo>
                      <a:pt x="215" y="215"/>
                    </a:lnTo>
                    <a:lnTo>
                      <a:pt x="192" y="240"/>
                    </a:lnTo>
                    <a:lnTo>
                      <a:pt x="169" y="267"/>
                    </a:lnTo>
                    <a:lnTo>
                      <a:pt x="146" y="295"/>
                    </a:lnTo>
                    <a:lnTo>
                      <a:pt x="127" y="324"/>
                    </a:lnTo>
                    <a:lnTo>
                      <a:pt x="108" y="353"/>
                    </a:lnTo>
                    <a:lnTo>
                      <a:pt x="88" y="384"/>
                    </a:lnTo>
                    <a:lnTo>
                      <a:pt x="73" y="416"/>
                    </a:lnTo>
                    <a:lnTo>
                      <a:pt x="58" y="449"/>
                    </a:lnTo>
                    <a:lnTo>
                      <a:pt x="44" y="482"/>
                    </a:lnTo>
                    <a:lnTo>
                      <a:pt x="33" y="516"/>
                    </a:lnTo>
                    <a:lnTo>
                      <a:pt x="23" y="551"/>
                    </a:lnTo>
                    <a:lnTo>
                      <a:pt x="15" y="587"/>
                    </a:lnTo>
                    <a:lnTo>
                      <a:pt x="8" y="624"/>
                    </a:lnTo>
                    <a:lnTo>
                      <a:pt x="4" y="660"/>
                    </a:lnTo>
                    <a:lnTo>
                      <a:pt x="2" y="697"/>
                    </a:lnTo>
                    <a:lnTo>
                      <a:pt x="0" y="735"/>
                    </a:lnTo>
                    <a:lnTo>
                      <a:pt x="2" y="773"/>
                    </a:lnTo>
                    <a:lnTo>
                      <a:pt x="4" y="810"/>
                    </a:lnTo>
                    <a:lnTo>
                      <a:pt x="8" y="846"/>
                    </a:lnTo>
                    <a:lnTo>
                      <a:pt x="15" y="883"/>
                    </a:lnTo>
                    <a:lnTo>
                      <a:pt x="23" y="919"/>
                    </a:lnTo>
                    <a:lnTo>
                      <a:pt x="33" y="954"/>
                    </a:lnTo>
                    <a:lnTo>
                      <a:pt x="44" y="988"/>
                    </a:lnTo>
                    <a:lnTo>
                      <a:pt x="58" y="1021"/>
                    </a:lnTo>
                    <a:lnTo>
                      <a:pt x="73" y="1054"/>
                    </a:lnTo>
                    <a:lnTo>
                      <a:pt x="88" y="1086"/>
                    </a:lnTo>
                    <a:lnTo>
                      <a:pt x="108" y="1117"/>
                    </a:lnTo>
                    <a:lnTo>
                      <a:pt x="127" y="1146"/>
                    </a:lnTo>
                    <a:lnTo>
                      <a:pt x="146" y="1175"/>
                    </a:lnTo>
                    <a:lnTo>
                      <a:pt x="169" y="1203"/>
                    </a:lnTo>
                    <a:lnTo>
                      <a:pt x="192" y="1230"/>
                    </a:lnTo>
                    <a:lnTo>
                      <a:pt x="215" y="1255"/>
                    </a:lnTo>
                    <a:lnTo>
                      <a:pt x="242" y="1280"/>
                    </a:lnTo>
                    <a:lnTo>
                      <a:pt x="269" y="1303"/>
                    </a:lnTo>
                    <a:lnTo>
                      <a:pt x="296" y="1324"/>
                    </a:lnTo>
                    <a:lnTo>
                      <a:pt x="324" y="1345"/>
                    </a:lnTo>
                    <a:lnTo>
                      <a:pt x="355" y="1365"/>
                    </a:lnTo>
                    <a:lnTo>
                      <a:pt x="386" y="1382"/>
                    </a:lnTo>
                    <a:lnTo>
                      <a:pt x="416" y="1399"/>
                    </a:lnTo>
                    <a:lnTo>
                      <a:pt x="449" y="1413"/>
                    </a:lnTo>
                    <a:lnTo>
                      <a:pt x="484" y="1426"/>
                    </a:lnTo>
                    <a:lnTo>
                      <a:pt x="516" y="1438"/>
                    </a:lnTo>
                    <a:lnTo>
                      <a:pt x="553" y="1447"/>
                    </a:lnTo>
                    <a:lnTo>
                      <a:pt x="587" y="1457"/>
                    </a:lnTo>
                    <a:lnTo>
                      <a:pt x="624" y="1463"/>
                    </a:lnTo>
                    <a:lnTo>
                      <a:pt x="660" y="1466"/>
                    </a:lnTo>
                    <a:lnTo>
                      <a:pt x="699" y="1470"/>
                    </a:lnTo>
                    <a:lnTo>
                      <a:pt x="737" y="1470"/>
                    </a:lnTo>
                    <a:lnTo>
                      <a:pt x="773" y="1470"/>
                    </a:lnTo>
                    <a:lnTo>
                      <a:pt x="812" y="1466"/>
                    </a:lnTo>
                    <a:lnTo>
                      <a:pt x="848" y="1463"/>
                    </a:lnTo>
                    <a:lnTo>
                      <a:pt x="885" y="1457"/>
                    </a:lnTo>
                    <a:lnTo>
                      <a:pt x="919" y="1447"/>
                    </a:lnTo>
                    <a:lnTo>
                      <a:pt x="956" y="1438"/>
                    </a:lnTo>
                    <a:lnTo>
                      <a:pt x="988" y="1426"/>
                    </a:lnTo>
                    <a:lnTo>
                      <a:pt x="1023" y="1413"/>
                    </a:lnTo>
                    <a:lnTo>
                      <a:pt x="1056" y="1399"/>
                    </a:lnTo>
                    <a:lnTo>
                      <a:pt x="1086" y="1382"/>
                    </a:lnTo>
                    <a:lnTo>
                      <a:pt x="1117" y="1365"/>
                    </a:lnTo>
                    <a:lnTo>
                      <a:pt x="1148" y="1345"/>
                    </a:lnTo>
                    <a:lnTo>
                      <a:pt x="1176" y="1324"/>
                    </a:lnTo>
                    <a:lnTo>
                      <a:pt x="1203" y="1303"/>
                    </a:lnTo>
                    <a:lnTo>
                      <a:pt x="1230" y="1280"/>
                    </a:lnTo>
                    <a:lnTo>
                      <a:pt x="1257" y="1255"/>
                    </a:lnTo>
                    <a:lnTo>
                      <a:pt x="1280" y="1230"/>
                    </a:lnTo>
                    <a:lnTo>
                      <a:pt x="1303" y="1203"/>
                    </a:lnTo>
                    <a:lnTo>
                      <a:pt x="1326" y="1175"/>
                    </a:lnTo>
                    <a:lnTo>
                      <a:pt x="1345" y="1146"/>
                    </a:lnTo>
                    <a:lnTo>
                      <a:pt x="1364" y="1117"/>
                    </a:lnTo>
                    <a:lnTo>
                      <a:pt x="1384" y="1086"/>
                    </a:lnTo>
                    <a:lnTo>
                      <a:pt x="1399" y="1054"/>
                    </a:lnTo>
                    <a:lnTo>
                      <a:pt x="1414" y="1021"/>
                    </a:lnTo>
                    <a:lnTo>
                      <a:pt x="1428" y="988"/>
                    </a:lnTo>
                    <a:lnTo>
                      <a:pt x="1439" y="954"/>
                    </a:lnTo>
                    <a:lnTo>
                      <a:pt x="1449" y="919"/>
                    </a:lnTo>
                    <a:lnTo>
                      <a:pt x="1457" y="883"/>
                    </a:lnTo>
                    <a:lnTo>
                      <a:pt x="1464" y="846"/>
                    </a:lnTo>
                    <a:lnTo>
                      <a:pt x="1468" y="810"/>
                    </a:lnTo>
                    <a:lnTo>
                      <a:pt x="1470" y="773"/>
                    </a:lnTo>
                    <a:lnTo>
                      <a:pt x="1472" y="735"/>
                    </a:lnTo>
                    <a:close/>
                    <a:moveTo>
                      <a:pt x="1462" y="735"/>
                    </a:moveTo>
                    <a:lnTo>
                      <a:pt x="1460" y="771"/>
                    </a:lnTo>
                    <a:lnTo>
                      <a:pt x="1459" y="810"/>
                    </a:lnTo>
                    <a:lnTo>
                      <a:pt x="1453" y="846"/>
                    </a:lnTo>
                    <a:lnTo>
                      <a:pt x="1447" y="881"/>
                    </a:lnTo>
                    <a:lnTo>
                      <a:pt x="1439" y="915"/>
                    </a:lnTo>
                    <a:lnTo>
                      <a:pt x="1430" y="950"/>
                    </a:lnTo>
                    <a:lnTo>
                      <a:pt x="1418" y="985"/>
                    </a:lnTo>
                    <a:lnTo>
                      <a:pt x="1405" y="1017"/>
                    </a:lnTo>
                    <a:lnTo>
                      <a:pt x="1389" y="1050"/>
                    </a:lnTo>
                    <a:lnTo>
                      <a:pt x="1374" y="1081"/>
                    </a:lnTo>
                    <a:lnTo>
                      <a:pt x="1357" y="1111"/>
                    </a:lnTo>
                    <a:lnTo>
                      <a:pt x="1338" y="1140"/>
                    </a:lnTo>
                    <a:lnTo>
                      <a:pt x="1316" y="1169"/>
                    </a:lnTo>
                    <a:lnTo>
                      <a:pt x="1295" y="1196"/>
                    </a:lnTo>
                    <a:lnTo>
                      <a:pt x="1272" y="1223"/>
                    </a:lnTo>
                    <a:lnTo>
                      <a:pt x="1249" y="1248"/>
                    </a:lnTo>
                    <a:lnTo>
                      <a:pt x="1224" y="1272"/>
                    </a:lnTo>
                    <a:lnTo>
                      <a:pt x="1198" y="1296"/>
                    </a:lnTo>
                    <a:lnTo>
                      <a:pt x="1171" y="1317"/>
                    </a:lnTo>
                    <a:lnTo>
                      <a:pt x="1142" y="1336"/>
                    </a:lnTo>
                    <a:lnTo>
                      <a:pt x="1113" y="1355"/>
                    </a:lnTo>
                    <a:lnTo>
                      <a:pt x="1082" y="1372"/>
                    </a:lnTo>
                    <a:lnTo>
                      <a:pt x="1050" y="1390"/>
                    </a:lnTo>
                    <a:lnTo>
                      <a:pt x="1019" y="1403"/>
                    </a:lnTo>
                    <a:lnTo>
                      <a:pt x="985" y="1416"/>
                    </a:lnTo>
                    <a:lnTo>
                      <a:pt x="952" y="1428"/>
                    </a:lnTo>
                    <a:lnTo>
                      <a:pt x="917" y="1438"/>
                    </a:lnTo>
                    <a:lnTo>
                      <a:pt x="883" y="1445"/>
                    </a:lnTo>
                    <a:lnTo>
                      <a:pt x="846" y="1453"/>
                    </a:lnTo>
                    <a:lnTo>
                      <a:pt x="810" y="1457"/>
                    </a:lnTo>
                    <a:lnTo>
                      <a:pt x="773" y="1459"/>
                    </a:lnTo>
                    <a:lnTo>
                      <a:pt x="737" y="1461"/>
                    </a:lnTo>
                    <a:lnTo>
                      <a:pt x="699" y="1459"/>
                    </a:lnTo>
                    <a:lnTo>
                      <a:pt x="662" y="1457"/>
                    </a:lnTo>
                    <a:lnTo>
                      <a:pt x="626" y="1453"/>
                    </a:lnTo>
                    <a:lnTo>
                      <a:pt x="589" y="1445"/>
                    </a:lnTo>
                    <a:lnTo>
                      <a:pt x="555" y="1438"/>
                    </a:lnTo>
                    <a:lnTo>
                      <a:pt x="520" y="1428"/>
                    </a:lnTo>
                    <a:lnTo>
                      <a:pt x="487" y="1416"/>
                    </a:lnTo>
                    <a:lnTo>
                      <a:pt x="453" y="1403"/>
                    </a:lnTo>
                    <a:lnTo>
                      <a:pt x="422" y="1390"/>
                    </a:lnTo>
                    <a:lnTo>
                      <a:pt x="390" y="1372"/>
                    </a:lnTo>
                    <a:lnTo>
                      <a:pt x="359" y="1355"/>
                    </a:lnTo>
                    <a:lnTo>
                      <a:pt x="330" y="1336"/>
                    </a:lnTo>
                    <a:lnTo>
                      <a:pt x="301" y="1317"/>
                    </a:lnTo>
                    <a:lnTo>
                      <a:pt x="274" y="1296"/>
                    </a:lnTo>
                    <a:lnTo>
                      <a:pt x="248" y="1272"/>
                    </a:lnTo>
                    <a:lnTo>
                      <a:pt x="223" y="1248"/>
                    </a:lnTo>
                    <a:lnTo>
                      <a:pt x="200" y="1223"/>
                    </a:lnTo>
                    <a:lnTo>
                      <a:pt x="177" y="1196"/>
                    </a:lnTo>
                    <a:lnTo>
                      <a:pt x="156" y="1169"/>
                    </a:lnTo>
                    <a:lnTo>
                      <a:pt x="134" y="1140"/>
                    </a:lnTo>
                    <a:lnTo>
                      <a:pt x="115" y="1111"/>
                    </a:lnTo>
                    <a:lnTo>
                      <a:pt x="98" y="1081"/>
                    </a:lnTo>
                    <a:lnTo>
                      <a:pt x="83" y="1050"/>
                    </a:lnTo>
                    <a:lnTo>
                      <a:pt x="67" y="1017"/>
                    </a:lnTo>
                    <a:lnTo>
                      <a:pt x="54" y="985"/>
                    </a:lnTo>
                    <a:lnTo>
                      <a:pt x="42" y="950"/>
                    </a:lnTo>
                    <a:lnTo>
                      <a:pt x="33" y="915"/>
                    </a:lnTo>
                    <a:lnTo>
                      <a:pt x="25" y="881"/>
                    </a:lnTo>
                    <a:lnTo>
                      <a:pt x="19" y="846"/>
                    </a:lnTo>
                    <a:lnTo>
                      <a:pt x="13" y="810"/>
                    </a:lnTo>
                    <a:lnTo>
                      <a:pt x="12" y="771"/>
                    </a:lnTo>
                    <a:lnTo>
                      <a:pt x="10" y="735"/>
                    </a:lnTo>
                    <a:lnTo>
                      <a:pt x="12" y="699"/>
                    </a:lnTo>
                    <a:lnTo>
                      <a:pt x="13" y="660"/>
                    </a:lnTo>
                    <a:lnTo>
                      <a:pt x="19" y="624"/>
                    </a:lnTo>
                    <a:lnTo>
                      <a:pt x="25" y="589"/>
                    </a:lnTo>
                    <a:lnTo>
                      <a:pt x="33" y="555"/>
                    </a:lnTo>
                    <a:lnTo>
                      <a:pt x="42" y="520"/>
                    </a:lnTo>
                    <a:lnTo>
                      <a:pt x="54" y="485"/>
                    </a:lnTo>
                    <a:lnTo>
                      <a:pt x="67" y="453"/>
                    </a:lnTo>
                    <a:lnTo>
                      <a:pt x="83" y="420"/>
                    </a:lnTo>
                    <a:lnTo>
                      <a:pt x="98" y="389"/>
                    </a:lnTo>
                    <a:lnTo>
                      <a:pt x="115" y="359"/>
                    </a:lnTo>
                    <a:lnTo>
                      <a:pt x="134" y="330"/>
                    </a:lnTo>
                    <a:lnTo>
                      <a:pt x="156" y="301"/>
                    </a:lnTo>
                    <a:lnTo>
                      <a:pt x="177" y="274"/>
                    </a:lnTo>
                    <a:lnTo>
                      <a:pt x="200" y="247"/>
                    </a:lnTo>
                    <a:lnTo>
                      <a:pt x="223" y="222"/>
                    </a:lnTo>
                    <a:lnTo>
                      <a:pt x="248" y="198"/>
                    </a:lnTo>
                    <a:lnTo>
                      <a:pt x="274" y="174"/>
                    </a:lnTo>
                    <a:lnTo>
                      <a:pt x="301" y="153"/>
                    </a:lnTo>
                    <a:lnTo>
                      <a:pt x="330" y="134"/>
                    </a:lnTo>
                    <a:lnTo>
                      <a:pt x="359" y="115"/>
                    </a:lnTo>
                    <a:lnTo>
                      <a:pt x="390" y="98"/>
                    </a:lnTo>
                    <a:lnTo>
                      <a:pt x="422" y="80"/>
                    </a:lnTo>
                    <a:lnTo>
                      <a:pt x="453" y="67"/>
                    </a:lnTo>
                    <a:lnTo>
                      <a:pt x="487" y="54"/>
                    </a:lnTo>
                    <a:lnTo>
                      <a:pt x="520" y="42"/>
                    </a:lnTo>
                    <a:lnTo>
                      <a:pt x="555" y="32"/>
                    </a:lnTo>
                    <a:lnTo>
                      <a:pt x="589" y="25"/>
                    </a:lnTo>
                    <a:lnTo>
                      <a:pt x="626" y="17"/>
                    </a:lnTo>
                    <a:lnTo>
                      <a:pt x="662" y="13"/>
                    </a:lnTo>
                    <a:lnTo>
                      <a:pt x="699" y="11"/>
                    </a:lnTo>
                    <a:lnTo>
                      <a:pt x="737" y="9"/>
                    </a:lnTo>
                    <a:lnTo>
                      <a:pt x="773" y="11"/>
                    </a:lnTo>
                    <a:lnTo>
                      <a:pt x="810" y="13"/>
                    </a:lnTo>
                    <a:lnTo>
                      <a:pt x="846" y="17"/>
                    </a:lnTo>
                    <a:lnTo>
                      <a:pt x="883" y="25"/>
                    </a:lnTo>
                    <a:lnTo>
                      <a:pt x="917" y="32"/>
                    </a:lnTo>
                    <a:lnTo>
                      <a:pt x="952" y="42"/>
                    </a:lnTo>
                    <a:lnTo>
                      <a:pt x="985" y="54"/>
                    </a:lnTo>
                    <a:lnTo>
                      <a:pt x="1019" y="67"/>
                    </a:lnTo>
                    <a:lnTo>
                      <a:pt x="1050" y="80"/>
                    </a:lnTo>
                    <a:lnTo>
                      <a:pt x="1082" y="98"/>
                    </a:lnTo>
                    <a:lnTo>
                      <a:pt x="1113" y="115"/>
                    </a:lnTo>
                    <a:lnTo>
                      <a:pt x="1142" y="134"/>
                    </a:lnTo>
                    <a:lnTo>
                      <a:pt x="1171" y="153"/>
                    </a:lnTo>
                    <a:lnTo>
                      <a:pt x="1198" y="174"/>
                    </a:lnTo>
                    <a:lnTo>
                      <a:pt x="1224" y="198"/>
                    </a:lnTo>
                    <a:lnTo>
                      <a:pt x="1249" y="222"/>
                    </a:lnTo>
                    <a:lnTo>
                      <a:pt x="1272" y="247"/>
                    </a:lnTo>
                    <a:lnTo>
                      <a:pt x="1295" y="274"/>
                    </a:lnTo>
                    <a:lnTo>
                      <a:pt x="1316" y="301"/>
                    </a:lnTo>
                    <a:lnTo>
                      <a:pt x="1338" y="330"/>
                    </a:lnTo>
                    <a:lnTo>
                      <a:pt x="1357" y="359"/>
                    </a:lnTo>
                    <a:lnTo>
                      <a:pt x="1374" y="389"/>
                    </a:lnTo>
                    <a:lnTo>
                      <a:pt x="1389" y="420"/>
                    </a:lnTo>
                    <a:lnTo>
                      <a:pt x="1405" y="453"/>
                    </a:lnTo>
                    <a:lnTo>
                      <a:pt x="1418" y="485"/>
                    </a:lnTo>
                    <a:lnTo>
                      <a:pt x="1430" y="520"/>
                    </a:lnTo>
                    <a:lnTo>
                      <a:pt x="1439" y="555"/>
                    </a:lnTo>
                    <a:lnTo>
                      <a:pt x="1447" y="589"/>
                    </a:lnTo>
                    <a:lnTo>
                      <a:pt x="1453" y="624"/>
                    </a:lnTo>
                    <a:lnTo>
                      <a:pt x="1459" y="660"/>
                    </a:lnTo>
                    <a:lnTo>
                      <a:pt x="1460" y="699"/>
                    </a:lnTo>
                    <a:lnTo>
                      <a:pt x="1462" y="735"/>
                    </a:lnTo>
                    <a:close/>
                  </a:path>
                </a:pathLst>
              </a:custGeom>
              <a:solidFill>
                <a:srgbClr val="F3AB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4" name="Freeform 610">
                <a:extLst>
                  <a:ext uri="{FF2B5EF4-FFF2-40B4-BE49-F238E27FC236}">
                    <a16:creationId xmlns:a16="http://schemas.microsoft.com/office/drawing/2014/main" id="{97196EB0-75F9-4F30-B1D3-D962E3C1FC7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1" y="1855"/>
                <a:ext cx="1460" cy="1462"/>
              </a:xfrm>
              <a:custGeom>
                <a:avLst/>
                <a:gdLst>
                  <a:gd name="T0" fmla="*/ 1447 w 1460"/>
                  <a:gd name="T1" fmla="*/ 583 h 1462"/>
                  <a:gd name="T2" fmla="*/ 1389 w 1460"/>
                  <a:gd name="T3" fmla="*/ 414 h 1462"/>
                  <a:gd name="T4" fmla="*/ 1293 w 1460"/>
                  <a:gd name="T5" fmla="*/ 266 h 1462"/>
                  <a:gd name="T6" fmla="*/ 1167 w 1460"/>
                  <a:gd name="T7" fmla="*/ 146 h 1462"/>
                  <a:gd name="T8" fmla="*/ 1015 w 1460"/>
                  <a:gd name="T9" fmla="*/ 57 h 1462"/>
                  <a:gd name="T10" fmla="*/ 840 w 1460"/>
                  <a:gd name="T11" fmla="*/ 9 h 1462"/>
                  <a:gd name="T12" fmla="*/ 656 w 1460"/>
                  <a:gd name="T13" fmla="*/ 3 h 1462"/>
                  <a:gd name="T14" fmla="*/ 480 w 1460"/>
                  <a:gd name="T15" fmla="*/ 44 h 1462"/>
                  <a:gd name="T16" fmla="*/ 322 w 1460"/>
                  <a:gd name="T17" fmla="*/ 124 h 1462"/>
                  <a:gd name="T18" fmla="*/ 190 w 1460"/>
                  <a:gd name="T19" fmla="*/ 240 h 1462"/>
                  <a:gd name="T20" fmla="*/ 88 w 1460"/>
                  <a:gd name="T21" fmla="*/ 384 h 1462"/>
                  <a:gd name="T22" fmla="*/ 23 w 1460"/>
                  <a:gd name="T23" fmla="*/ 549 h 1462"/>
                  <a:gd name="T24" fmla="*/ 0 w 1460"/>
                  <a:gd name="T25" fmla="*/ 731 h 1462"/>
                  <a:gd name="T26" fmla="*/ 23 w 1460"/>
                  <a:gd name="T27" fmla="*/ 913 h 1462"/>
                  <a:gd name="T28" fmla="*/ 88 w 1460"/>
                  <a:gd name="T29" fmla="*/ 1078 h 1462"/>
                  <a:gd name="T30" fmla="*/ 190 w 1460"/>
                  <a:gd name="T31" fmla="*/ 1222 h 1462"/>
                  <a:gd name="T32" fmla="*/ 322 w 1460"/>
                  <a:gd name="T33" fmla="*/ 1338 h 1462"/>
                  <a:gd name="T34" fmla="*/ 480 w 1460"/>
                  <a:gd name="T35" fmla="*/ 1418 h 1462"/>
                  <a:gd name="T36" fmla="*/ 656 w 1460"/>
                  <a:gd name="T37" fmla="*/ 1459 h 1462"/>
                  <a:gd name="T38" fmla="*/ 840 w 1460"/>
                  <a:gd name="T39" fmla="*/ 1453 h 1462"/>
                  <a:gd name="T40" fmla="*/ 1015 w 1460"/>
                  <a:gd name="T41" fmla="*/ 1405 h 1462"/>
                  <a:gd name="T42" fmla="*/ 1167 w 1460"/>
                  <a:gd name="T43" fmla="*/ 1316 h 1462"/>
                  <a:gd name="T44" fmla="*/ 1293 w 1460"/>
                  <a:gd name="T45" fmla="*/ 1196 h 1462"/>
                  <a:gd name="T46" fmla="*/ 1389 w 1460"/>
                  <a:gd name="T47" fmla="*/ 1048 h 1462"/>
                  <a:gd name="T48" fmla="*/ 1447 w 1460"/>
                  <a:gd name="T49" fmla="*/ 879 h 1462"/>
                  <a:gd name="T50" fmla="*/ 1451 w 1460"/>
                  <a:gd name="T51" fmla="*/ 731 h 1462"/>
                  <a:gd name="T52" fmla="*/ 1428 w 1460"/>
                  <a:gd name="T53" fmla="*/ 911 h 1462"/>
                  <a:gd name="T54" fmla="*/ 1364 w 1460"/>
                  <a:gd name="T55" fmla="*/ 1075 h 1462"/>
                  <a:gd name="T56" fmla="*/ 1263 w 1460"/>
                  <a:gd name="T57" fmla="*/ 1215 h 1462"/>
                  <a:gd name="T58" fmla="*/ 1132 w 1460"/>
                  <a:gd name="T59" fmla="*/ 1328 h 1462"/>
                  <a:gd name="T60" fmla="*/ 979 w 1460"/>
                  <a:gd name="T61" fmla="*/ 1409 h 1462"/>
                  <a:gd name="T62" fmla="*/ 804 w 1460"/>
                  <a:gd name="T63" fmla="*/ 1447 h 1462"/>
                  <a:gd name="T64" fmla="*/ 620 w 1460"/>
                  <a:gd name="T65" fmla="*/ 1443 h 1462"/>
                  <a:gd name="T66" fmla="*/ 449 w 1460"/>
                  <a:gd name="T67" fmla="*/ 1395 h 1462"/>
                  <a:gd name="T68" fmla="*/ 299 w 1460"/>
                  <a:gd name="T69" fmla="*/ 1309 h 1462"/>
                  <a:gd name="T70" fmla="*/ 174 w 1460"/>
                  <a:gd name="T71" fmla="*/ 1190 h 1462"/>
                  <a:gd name="T72" fmla="*/ 80 w 1460"/>
                  <a:gd name="T73" fmla="*/ 1044 h 1462"/>
                  <a:gd name="T74" fmla="*/ 25 w 1460"/>
                  <a:gd name="T75" fmla="*/ 877 h 1462"/>
                  <a:gd name="T76" fmla="*/ 11 w 1460"/>
                  <a:gd name="T77" fmla="*/ 695 h 1462"/>
                  <a:gd name="T78" fmla="*/ 42 w 1460"/>
                  <a:gd name="T79" fmla="*/ 516 h 1462"/>
                  <a:gd name="T80" fmla="*/ 113 w 1460"/>
                  <a:gd name="T81" fmla="*/ 357 h 1462"/>
                  <a:gd name="T82" fmla="*/ 221 w 1460"/>
                  <a:gd name="T83" fmla="*/ 222 h 1462"/>
                  <a:gd name="T84" fmla="*/ 357 w 1460"/>
                  <a:gd name="T85" fmla="*/ 115 h 1462"/>
                  <a:gd name="T86" fmla="*/ 516 w 1460"/>
                  <a:gd name="T87" fmla="*/ 44 h 1462"/>
                  <a:gd name="T88" fmla="*/ 693 w 1460"/>
                  <a:gd name="T89" fmla="*/ 11 h 1462"/>
                  <a:gd name="T90" fmla="*/ 875 w 1460"/>
                  <a:gd name="T91" fmla="*/ 25 h 1462"/>
                  <a:gd name="T92" fmla="*/ 1042 w 1460"/>
                  <a:gd name="T93" fmla="*/ 82 h 1462"/>
                  <a:gd name="T94" fmla="*/ 1188 w 1460"/>
                  <a:gd name="T95" fmla="*/ 174 h 1462"/>
                  <a:gd name="T96" fmla="*/ 1307 w 1460"/>
                  <a:gd name="T97" fmla="*/ 299 h 1462"/>
                  <a:gd name="T98" fmla="*/ 1393 w 1460"/>
                  <a:gd name="T99" fmla="*/ 451 h 1462"/>
                  <a:gd name="T100" fmla="*/ 1443 w 1460"/>
                  <a:gd name="T101" fmla="*/ 622 h 146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460"/>
                  <a:gd name="T154" fmla="*/ 0 h 1462"/>
                  <a:gd name="T155" fmla="*/ 1460 w 1460"/>
                  <a:gd name="T156" fmla="*/ 1462 h 146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460" h="1462">
                    <a:moveTo>
                      <a:pt x="1460" y="731"/>
                    </a:moveTo>
                    <a:lnTo>
                      <a:pt x="1460" y="693"/>
                    </a:lnTo>
                    <a:lnTo>
                      <a:pt x="1456" y="656"/>
                    </a:lnTo>
                    <a:lnTo>
                      <a:pt x="1453" y="620"/>
                    </a:lnTo>
                    <a:lnTo>
                      <a:pt x="1447" y="583"/>
                    </a:lnTo>
                    <a:lnTo>
                      <a:pt x="1437" y="549"/>
                    </a:lnTo>
                    <a:lnTo>
                      <a:pt x="1428" y="514"/>
                    </a:lnTo>
                    <a:lnTo>
                      <a:pt x="1416" y="480"/>
                    </a:lnTo>
                    <a:lnTo>
                      <a:pt x="1403" y="447"/>
                    </a:lnTo>
                    <a:lnTo>
                      <a:pt x="1389" y="414"/>
                    </a:lnTo>
                    <a:lnTo>
                      <a:pt x="1372" y="384"/>
                    </a:lnTo>
                    <a:lnTo>
                      <a:pt x="1355" y="353"/>
                    </a:lnTo>
                    <a:lnTo>
                      <a:pt x="1335" y="322"/>
                    </a:lnTo>
                    <a:lnTo>
                      <a:pt x="1316" y="293"/>
                    </a:lnTo>
                    <a:lnTo>
                      <a:pt x="1293" y="266"/>
                    </a:lnTo>
                    <a:lnTo>
                      <a:pt x="1270" y="240"/>
                    </a:lnTo>
                    <a:lnTo>
                      <a:pt x="1247" y="215"/>
                    </a:lnTo>
                    <a:lnTo>
                      <a:pt x="1222" y="190"/>
                    </a:lnTo>
                    <a:lnTo>
                      <a:pt x="1195" y="167"/>
                    </a:lnTo>
                    <a:lnTo>
                      <a:pt x="1167" y="146"/>
                    </a:lnTo>
                    <a:lnTo>
                      <a:pt x="1138" y="124"/>
                    </a:lnTo>
                    <a:lnTo>
                      <a:pt x="1109" y="105"/>
                    </a:lnTo>
                    <a:lnTo>
                      <a:pt x="1078" y="88"/>
                    </a:lnTo>
                    <a:lnTo>
                      <a:pt x="1048" y="73"/>
                    </a:lnTo>
                    <a:lnTo>
                      <a:pt x="1015" y="57"/>
                    </a:lnTo>
                    <a:lnTo>
                      <a:pt x="980" y="44"/>
                    </a:lnTo>
                    <a:lnTo>
                      <a:pt x="948" y="32"/>
                    </a:lnTo>
                    <a:lnTo>
                      <a:pt x="913" y="23"/>
                    </a:lnTo>
                    <a:lnTo>
                      <a:pt x="877" y="15"/>
                    </a:lnTo>
                    <a:lnTo>
                      <a:pt x="840" y="9"/>
                    </a:lnTo>
                    <a:lnTo>
                      <a:pt x="804" y="3"/>
                    </a:lnTo>
                    <a:lnTo>
                      <a:pt x="767" y="2"/>
                    </a:lnTo>
                    <a:lnTo>
                      <a:pt x="731" y="0"/>
                    </a:lnTo>
                    <a:lnTo>
                      <a:pt x="693" y="2"/>
                    </a:lnTo>
                    <a:lnTo>
                      <a:pt x="656" y="3"/>
                    </a:lnTo>
                    <a:lnTo>
                      <a:pt x="620" y="9"/>
                    </a:lnTo>
                    <a:lnTo>
                      <a:pt x="583" y="15"/>
                    </a:lnTo>
                    <a:lnTo>
                      <a:pt x="547" y="23"/>
                    </a:lnTo>
                    <a:lnTo>
                      <a:pt x="512" y="32"/>
                    </a:lnTo>
                    <a:lnTo>
                      <a:pt x="480" y="44"/>
                    </a:lnTo>
                    <a:lnTo>
                      <a:pt x="445" y="57"/>
                    </a:lnTo>
                    <a:lnTo>
                      <a:pt x="412" y="73"/>
                    </a:lnTo>
                    <a:lnTo>
                      <a:pt x="382" y="88"/>
                    </a:lnTo>
                    <a:lnTo>
                      <a:pt x="351" y="105"/>
                    </a:lnTo>
                    <a:lnTo>
                      <a:pt x="322" y="124"/>
                    </a:lnTo>
                    <a:lnTo>
                      <a:pt x="293" y="146"/>
                    </a:lnTo>
                    <a:lnTo>
                      <a:pt x="265" y="167"/>
                    </a:lnTo>
                    <a:lnTo>
                      <a:pt x="238" y="190"/>
                    </a:lnTo>
                    <a:lnTo>
                      <a:pt x="213" y="215"/>
                    </a:lnTo>
                    <a:lnTo>
                      <a:pt x="190" y="240"/>
                    </a:lnTo>
                    <a:lnTo>
                      <a:pt x="167" y="266"/>
                    </a:lnTo>
                    <a:lnTo>
                      <a:pt x="144" y="293"/>
                    </a:lnTo>
                    <a:lnTo>
                      <a:pt x="125" y="322"/>
                    </a:lnTo>
                    <a:lnTo>
                      <a:pt x="105" y="353"/>
                    </a:lnTo>
                    <a:lnTo>
                      <a:pt x="88" y="384"/>
                    </a:lnTo>
                    <a:lnTo>
                      <a:pt x="71" y="414"/>
                    </a:lnTo>
                    <a:lnTo>
                      <a:pt x="57" y="447"/>
                    </a:lnTo>
                    <a:lnTo>
                      <a:pt x="44" y="480"/>
                    </a:lnTo>
                    <a:lnTo>
                      <a:pt x="32" y="514"/>
                    </a:lnTo>
                    <a:lnTo>
                      <a:pt x="23" y="549"/>
                    </a:lnTo>
                    <a:lnTo>
                      <a:pt x="13" y="583"/>
                    </a:lnTo>
                    <a:lnTo>
                      <a:pt x="7" y="620"/>
                    </a:lnTo>
                    <a:lnTo>
                      <a:pt x="4" y="656"/>
                    </a:lnTo>
                    <a:lnTo>
                      <a:pt x="0" y="693"/>
                    </a:lnTo>
                    <a:lnTo>
                      <a:pt x="0" y="731"/>
                    </a:lnTo>
                    <a:lnTo>
                      <a:pt x="0" y="769"/>
                    </a:lnTo>
                    <a:lnTo>
                      <a:pt x="4" y="806"/>
                    </a:lnTo>
                    <a:lnTo>
                      <a:pt x="7" y="842"/>
                    </a:lnTo>
                    <a:lnTo>
                      <a:pt x="13" y="879"/>
                    </a:lnTo>
                    <a:lnTo>
                      <a:pt x="23" y="913"/>
                    </a:lnTo>
                    <a:lnTo>
                      <a:pt x="32" y="948"/>
                    </a:lnTo>
                    <a:lnTo>
                      <a:pt x="44" y="982"/>
                    </a:lnTo>
                    <a:lnTo>
                      <a:pt x="57" y="1015"/>
                    </a:lnTo>
                    <a:lnTo>
                      <a:pt x="71" y="1048"/>
                    </a:lnTo>
                    <a:lnTo>
                      <a:pt x="88" y="1078"/>
                    </a:lnTo>
                    <a:lnTo>
                      <a:pt x="105" y="1109"/>
                    </a:lnTo>
                    <a:lnTo>
                      <a:pt x="125" y="1140"/>
                    </a:lnTo>
                    <a:lnTo>
                      <a:pt x="144" y="1169"/>
                    </a:lnTo>
                    <a:lnTo>
                      <a:pt x="167" y="1196"/>
                    </a:lnTo>
                    <a:lnTo>
                      <a:pt x="190" y="1222"/>
                    </a:lnTo>
                    <a:lnTo>
                      <a:pt x="213" y="1247"/>
                    </a:lnTo>
                    <a:lnTo>
                      <a:pt x="238" y="1272"/>
                    </a:lnTo>
                    <a:lnTo>
                      <a:pt x="265" y="1295"/>
                    </a:lnTo>
                    <a:lnTo>
                      <a:pt x="293" y="1316"/>
                    </a:lnTo>
                    <a:lnTo>
                      <a:pt x="322" y="1338"/>
                    </a:lnTo>
                    <a:lnTo>
                      <a:pt x="351" y="1357"/>
                    </a:lnTo>
                    <a:lnTo>
                      <a:pt x="382" y="1374"/>
                    </a:lnTo>
                    <a:lnTo>
                      <a:pt x="412" y="1389"/>
                    </a:lnTo>
                    <a:lnTo>
                      <a:pt x="445" y="1405"/>
                    </a:lnTo>
                    <a:lnTo>
                      <a:pt x="480" y="1418"/>
                    </a:lnTo>
                    <a:lnTo>
                      <a:pt x="512" y="1430"/>
                    </a:lnTo>
                    <a:lnTo>
                      <a:pt x="547" y="1439"/>
                    </a:lnTo>
                    <a:lnTo>
                      <a:pt x="583" y="1447"/>
                    </a:lnTo>
                    <a:lnTo>
                      <a:pt x="620" y="1453"/>
                    </a:lnTo>
                    <a:lnTo>
                      <a:pt x="656" y="1459"/>
                    </a:lnTo>
                    <a:lnTo>
                      <a:pt x="693" y="1460"/>
                    </a:lnTo>
                    <a:lnTo>
                      <a:pt x="731" y="1462"/>
                    </a:lnTo>
                    <a:lnTo>
                      <a:pt x="767" y="1460"/>
                    </a:lnTo>
                    <a:lnTo>
                      <a:pt x="804" y="1459"/>
                    </a:lnTo>
                    <a:lnTo>
                      <a:pt x="840" y="1453"/>
                    </a:lnTo>
                    <a:lnTo>
                      <a:pt x="877" y="1447"/>
                    </a:lnTo>
                    <a:lnTo>
                      <a:pt x="913" y="1439"/>
                    </a:lnTo>
                    <a:lnTo>
                      <a:pt x="948" y="1430"/>
                    </a:lnTo>
                    <a:lnTo>
                      <a:pt x="980" y="1418"/>
                    </a:lnTo>
                    <a:lnTo>
                      <a:pt x="1015" y="1405"/>
                    </a:lnTo>
                    <a:lnTo>
                      <a:pt x="1048" y="1389"/>
                    </a:lnTo>
                    <a:lnTo>
                      <a:pt x="1078" y="1374"/>
                    </a:lnTo>
                    <a:lnTo>
                      <a:pt x="1109" y="1357"/>
                    </a:lnTo>
                    <a:lnTo>
                      <a:pt x="1138" y="1338"/>
                    </a:lnTo>
                    <a:lnTo>
                      <a:pt x="1167" y="1316"/>
                    </a:lnTo>
                    <a:lnTo>
                      <a:pt x="1195" y="1295"/>
                    </a:lnTo>
                    <a:lnTo>
                      <a:pt x="1222" y="1272"/>
                    </a:lnTo>
                    <a:lnTo>
                      <a:pt x="1247" y="1247"/>
                    </a:lnTo>
                    <a:lnTo>
                      <a:pt x="1270" y="1222"/>
                    </a:lnTo>
                    <a:lnTo>
                      <a:pt x="1293" y="1196"/>
                    </a:lnTo>
                    <a:lnTo>
                      <a:pt x="1316" y="1169"/>
                    </a:lnTo>
                    <a:lnTo>
                      <a:pt x="1335" y="1140"/>
                    </a:lnTo>
                    <a:lnTo>
                      <a:pt x="1355" y="1109"/>
                    </a:lnTo>
                    <a:lnTo>
                      <a:pt x="1372" y="1078"/>
                    </a:lnTo>
                    <a:lnTo>
                      <a:pt x="1389" y="1048"/>
                    </a:lnTo>
                    <a:lnTo>
                      <a:pt x="1403" y="1015"/>
                    </a:lnTo>
                    <a:lnTo>
                      <a:pt x="1416" y="982"/>
                    </a:lnTo>
                    <a:lnTo>
                      <a:pt x="1428" y="948"/>
                    </a:lnTo>
                    <a:lnTo>
                      <a:pt x="1437" y="913"/>
                    </a:lnTo>
                    <a:lnTo>
                      <a:pt x="1447" y="879"/>
                    </a:lnTo>
                    <a:lnTo>
                      <a:pt x="1453" y="842"/>
                    </a:lnTo>
                    <a:lnTo>
                      <a:pt x="1456" y="806"/>
                    </a:lnTo>
                    <a:lnTo>
                      <a:pt x="1460" y="769"/>
                    </a:lnTo>
                    <a:lnTo>
                      <a:pt x="1460" y="731"/>
                    </a:lnTo>
                    <a:close/>
                    <a:moveTo>
                      <a:pt x="1451" y="731"/>
                    </a:moveTo>
                    <a:lnTo>
                      <a:pt x="1449" y="767"/>
                    </a:lnTo>
                    <a:lnTo>
                      <a:pt x="1447" y="804"/>
                    </a:lnTo>
                    <a:lnTo>
                      <a:pt x="1443" y="840"/>
                    </a:lnTo>
                    <a:lnTo>
                      <a:pt x="1435" y="877"/>
                    </a:lnTo>
                    <a:lnTo>
                      <a:pt x="1428" y="911"/>
                    </a:lnTo>
                    <a:lnTo>
                      <a:pt x="1418" y="946"/>
                    </a:lnTo>
                    <a:lnTo>
                      <a:pt x="1406" y="979"/>
                    </a:lnTo>
                    <a:lnTo>
                      <a:pt x="1393" y="1011"/>
                    </a:lnTo>
                    <a:lnTo>
                      <a:pt x="1380" y="1044"/>
                    </a:lnTo>
                    <a:lnTo>
                      <a:pt x="1364" y="1075"/>
                    </a:lnTo>
                    <a:lnTo>
                      <a:pt x="1347" y="1105"/>
                    </a:lnTo>
                    <a:lnTo>
                      <a:pt x="1328" y="1134"/>
                    </a:lnTo>
                    <a:lnTo>
                      <a:pt x="1307" y="1163"/>
                    </a:lnTo>
                    <a:lnTo>
                      <a:pt x="1286" y="1190"/>
                    </a:lnTo>
                    <a:lnTo>
                      <a:pt x="1263" y="1215"/>
                    </a:lnTo>
                    <a:lnTo>
                      <a:pt x="1239" y="1240"/>
                    </a:lnTo>
                    <a:lnTo>
                      <a:pt x="1215" y="1265"/>
                    </a:lnTo>
                    <a:lnTo>
                      <a:pt x="1188" y="1288"/>
                    </a:lnTo>
                    <a:lnTo>
                      <a:pt x="1161" y="1309"/>
                    </a:lnTo>
                    <a:lnTo>
                      <a:pt x="1132" y="1328"/>
                    </a:lnTo>
                    <a:lnTo>
                      <a:pt x="1103" y="1347"/>
                    </a:lnTo>
                    <a:lnTo>
                      <a:pt x="1073" y="1364"/>
                    </a:lnTo>
                    <a:lnTo>
                      <a:pt x="1042" y="1380"/>
                    </a:lnTo>
                    <a:lnTo>
                      <a:pt x="1011" y="1395"/>
                    </a:lnTo>
                    <a:lnTo>
                      <a:pt x="979" y="1409"/>
                    </a:lnTo>
                    <a:lnTo>
                      <a:pt x="944" y="1418"/>
                    </a:lnTo>
                    <a:lnTo>
                      <a:pt x="909" y="1428"/>
                    </a:lnTo>
                    <a:lnTo>
                      <a:pt x="875" y="1437"/>
                    </a:lnTo>
                    <a:lnTo>
                      <a:pt x="840" y="1443"/>
                    </a:lnTo>
                    <a:lnTo>
                      <a:pt x="804" y="1447"/>
                    </a:lnTo>
                    <a:lnTo>
                      <a:pt x="767" y="1451"/>
                    </a:lnTo>
                    <a:lnTo>
                      <a:pt x="731" y="1451"/>
                    </a:lnTo>
                    <a:lnTo>
                      <a:pt x="693" y="1451"/>
                    </a:lnTo>
                    <a:lnTo>
                      <a:pt x="656" y="1447"/>
                    </a:lnTo>
                    <a:lnTo>
                      <a:pt x="620" y="1443"/>
                    </a:lnTo>
                    <a:lnTo>
                      <a:pt x="585" y="1437"/>
                    </a:lnTo>
                    <a:lnTo>
                      <a:pt x="551" y="1428"/>
                    </a:lnTo>
                    <a:lnTo>
                      <a:pt x="516" y="1418"/>
                    </a:lnTo>
                    <a:lnTo>
                      <a:pt x="481" y="1409"/>
                    </a:lnTo>
                    <a:lnTo>
                      <a:pt x="449" y="1395"/>
                    </a:lnTo>
                    <a:lnTo>
                      <a:pt x="418" y="1380"/>
                    </a:lnTo>
                    <a:lnTo>
                      <a:pt x="387" y="1364"/>
                    </a:lnTo>
                    <a:lnTo>
                      <a:pt x="357" y="1347"/>
                    </a:lnTo>
                    <a:lnTo>
                      <a:pt x="328" y="1328"/>
                    </a:lnTo>
                    <a:lnTo>
                      <a:pt x="299" y="1309"/>
                    </a:lnTo>
                    <a:lnTo>
                      <a:pt x="272" y="1288"/>
                    </a:lnTo>
                    <a:lnTo>
                      <a:pt x="245" y="1265"/>
                    </a:lnTo>
                    <a:lnTo>
                      <a:pt x="221" y="1240"/>
                    </a:lnTo>
                    <a:lnTo>
                      <a:pt x="197" y="1215"/>
                    </a:lnTo>
                    <a:lnTo>
                      <a:pt x="174" y="1190"/>
                    </a:lnTo>
                    <a:lnTo>
                      <a:pt x="153" y="1163"/>
                    </a:lnTo>
                    <a:lnTo>
                      <a:pt x="132" y="1134"/>
                    </a:lnTo>
                    <a:lnTo>
                      <a:pt x="113" y="1105"/>
                    </a:lnTo>
                    <a:lnTo>
                      <a:pt x="96" y="1075"/>
                    </a:lnTo>
                    <a:lnTo>
                      <a:pt x="80" y="1044"/>
                    </a:lnTo>
                    <a:lnTo>
                      <a:pt x="67" y="1011"/>
                    </a:lnTo>
                    <a:lnTo>
                      <a:pt x="54" y="979"/>
                    </a:lnTo>
                    <a:lnTo>
                      <a:pt x="42" y="946"/>
                    </a:lnTo>
                    <a:lnTo>
                      <a:pt x="32" y="911"/>
                    </a:lnTo>
                    <a:lnTo>
                      <a:pt x="25" y="877"/>
                    </a:lnTo>
                    <a:lnTo>
                      <a:pt x="17" y="840"/>
                    </a:lnTo>
                    <a:lnTo>
                      <a:pt x="13" y="804"/>
                    </a:lnTo>
                    <a:lnTo>
                      <a:pt x="11" y="767"/>
                    </a:lnTo>
                    <a:lnTo>
                      <a:pt x="9" y="731"/>
                    </a:lnTo>
                    <a:lnTo>
                      <a:pt x="11" y="695"/>
                    </a:lnTo>
                    <a:lnTo>
                      <a:pt x="13" y="658"/>
                    </a:lnTo>
                    <a:lnTo>
                      <a:pt x="17" y="622"/>
                    </a:lnTo>
                    <a:lnTo>
                      <a:pt x="25" y="585"/>
                    </a:lnTo>
                    <a:lnTo>
                      <a:pt x="32" y="551"/>
                    </a:lnTo>
                    <a:lnTo>
                      <a:pt x="42" y="516"/>
                    </a:lnTo>
                    <a:lnTo>
                      <a:pt x="54" y="483"/>
                    </a:lnTo>
                    <a:lnTo>
                      <a:pt x="67" y="451"/>
                    </a:lnTo>
                    <a:lnTo>
                      <a:pt x="80" y="418"/>
                    </a:lnTo>
                    <a:lnTo>
                      <a:pt x="96" y="387"/>
                    </a:lnTo>
                    <a:lnTo>
                      <a:pt x="113" y="357"/>
                    </a:lnTo>
                    <a:lnTo>
                      <a:pt x="132" y="328"/>
                    </a:lnTo>
                    <a:lnTo>
                      <a:pt x="153" y="299"/>
                    </a:lnTo>
                    <a:lnTo>
                      <a:pt x="174" y="272"/>
                    </a:lnTo>
                    <a:lnTo>
                      <a:pt x="197" y="247"/>
                    </a:lnTo>
                    <a:lnTo>
                      <a:pt x="221" y="222"/>
                    </a:lnTo>
                    <a:lnTo>
                      <a:pt x="245" y="197"/>
                    </a:lnTo>
                    <a:lnTo>
                      <a:pt x="272" y="174"/>
                    </a:lnTo>
                    <a:lnTo>
                      <a:pt x="299" y="153"/>
                    </a:lnTo>
                    <a:lnTo>
                      <a:pt x="328" y="134"/>
                    </a:lnTo>
                    <a:lnTo>
                      <a:pt x="357" y="115"/>
                    </a:lnTo>
                    <a:lnTo>
                      <a:pt x="387" y="98"/>
                    </a:lnTo>
                    <a:lnTo>
                      <a:pt x="418" y="82"/>
                    </a:lnTo>
                    <a:lnTo>
                      <a:pt x="449" y="67"/>
                    </a:lnTo>
                    <a:lnTo>
                      <a:pt x="481" y="53"/>
                    </a:lnTo>
                    <a:lnTo>
                      <a:pt x="516" y="44"/>
                    </a:lnTo>
                    <a:lnTo>
                      <a:pt x="551" y="34"/>
                    </a:lnTo>
                    <a:lnTo>
                      <a:pt x="585" y="25"/>
                    </a:lnTo>
                    <a:lnTo>
                      <a:pt x="620" y="19"/>
                    </a:lnTo>
                    <a:lnTo>
                      <a:pt x="656" y="15"/>
                    </a:lnTo>
                    <a:lnTo>
                      <a:pt x="693" y="11"/>
                    </a:lnTo>
                    <a:lnTo>
                      <a:pt x="731" y="11"/>
                    </a:lnTo>
                    <a:lnTo>
                      <a:pt x="767" y="11"/>
                    </a:lnTo>
                    <a:lnTo>
                      <a:pt x="804" y="15"/>
                    </a:lnTo>
                    <a:lnTo>
                      <a:pt x="840" y="19"/>
                    </a:lnTo>
                    <a:lnTo>
                      <a:pt x="875" y="25"/>
                    </a:lnTo>
                    <a:lnTo>
                      <a:pt x="909" y="34"/>
                    </a:lnTo>
                    <a:lnTo>
                      <a:pt x="944" y="44"/>
                    </a:lnTo>
                    <a:lnTo>
                      <a:pt x="979" y="53"/>
                    </a:lnTo>
                    <a:lnTo>
                      <a:pt x="1011" y="67"/>
                    </a:lnTo>
                    <a:lnTo>
                      <a:pt x="1042" y="82"/>
                    </a:lnTo>
                    <a:lnTo>
                      <a:pt x="1073" y="98"/>
                    </a:lnTo>
                    <a:lnTo>
                      <a:pt x="1103" y="115"/>
                    </a:lnTo>
                    <a:lnTo>
                      <a:pt x="1132" y="134"/>
                    </a:lnTo>
                    <a:lnTo>
                      <a:pt x="1161" y="153"/>
                    </a:lnTo>
                    <a:lnTo>
                      <a:pt x="1188" y="174"/>
                    </a:lnTo>
                    <a:lnTo>
                      <a:pt x="1215" y="197"/>
                    </a:lnTo>
                    <a:lnTo>
                      <a:pt x="1239" y="222"/>
                    </a:lnTo>
                    <a:lnTo>
                      <a:pt x="1263" y="247"/>
                    </a:lnTo>
                    <a:lnTo>
                      <a:pt x="1286" y="272"/>
                    </a:lnTo>
                    <a:lnTo>
                      <a:pt x="1307" y="299"/>
                    </a:lnTo>
                    <a:lnTo>
                      <a:pt x="1328" y="328"/>
                    </a:lnTo>
                    <a:lnTo>
                      <a:pt x="1347" y="357"/>
                    </a:lnTo>
                    <a:lnTo>
                      <a:pt x="1364" y="387"/>
                    </a:lnTo>
                    <a:lnTo>
                      <a:pt x="1380" y="418"/>
                    </a:lnTo>
                    <a:lnTo>
                      <a:pt x="1393" y="451"/>
                    </a:lnTo>
                    <a:lnTo>
                      <a:pt x="1406" y="483"/>
                    </a:lnTo>
                    <a:lnTo>
                      <a:pt x="1418" y="516"/>
                    </a:lnTo>
                    <a:lnTo>
                      <a:pt x="1428" y="551"/>
                    </a:lnTo>
                    <a:lnTo>
                      <a:pt x="1435" y="585"/>
                    </a:lnTo>
                    <a:lnTo>
                      <a:pt x="1443" y="622"/>
                    </a:lnTo>
                    <a:lnTo>
                      <a:pt x="1447" y="658"/>
                    </a:lnTo>
                    <a:lnTo>
                      <a:pt x="1449" y="695"/>
                    </a:lnTo>
                    <a:lnTo>
                      <a:pt x="1451" y="731"/>
                    </a:lnTo>
                    <a:close/>
                  </a:path>
                </a:pathLst>
              </a:custGeom>
              <a:solidFill>
                <a:srgbClr val="F3AC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5" name="Freeform 611">
                <a:extLst>
                  <a:ext uri="{FF2B5EF4-FFF2-40B4-BE49-F238E27FC236}">
                    <a16:creationId xmlns:a16="http://schemas.microsoft.com/office/drawing/2014/main" id="{FCD30308-7DC4-4F79-9968-7252B02DFBB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5" y="1860"/>
                <a:ext cx="1452" cy="1452"/>
              </a:xfrm>
              <a:custGeom>
                <a:avLst/>
                <a:gdLst>
                  <a:gd name="T0" fmla="*/ 1437 w 1452"/>
                  <a:gd name="T1" fmla="*/ 580 h 1452"/>
                  <a:gd name="T2" fmla="*/ 1379 w 1452"/>
                  <a:gd name="T3" fmla="*/ 411 h 1452"/>
                  <a:gd name="T4" fmla="*/ 1285 w 1452"/>
                  <a:gd name="T5" fmla="*/ 265 h 1452"/>
                  <a:gd name="T6" fmla="*/ 1161 w 1452"/>
                  <a:gd name="T7" fmla="*/ 144 h 1452"/>
                  <a:gd name="T8" fmla="*/ 1009 w 1452"/>
                  <a:gd name="T9" fmla="*/ 58 h 1452"/>
                  <a:gd name="T10" fmla="*/ 836 w 1452"/>
                  <a:gd name="T11" fmla="*/ 8 h 1452"/>
                  <a:gd name="T12" fmla="*/ 652 w 1452"/>
                  <a:gd name="T13" fmla="*/ 4 h 1452"/>
                  <a:gd name="T14" fmla="*/ 477 w 1452"/>
                  <a:gd name="T15" fmla="*/ 45 h 1452"/>
                  <a:gd name="T16" fmla="*/ 320 w 1452"/>
                  <a:gd name="T17" fmla="*/ 125 h 1452"/>
                  <a:gd name="T18" fmla="*/ 190 w 1452"/>
                  <a:gd name="T19" fmla="*/ 238 h 1452"/>
                  <a:gd name="T20" fmla="*/ 88 w 1452"/>
                  <a:gd name="T21" fmla="*/ 380 h 1452"/>
                  <a:gd name="T22" fmla="*/ 23 w 1452"/>
                  <a:gd name="T23" fmla="*/ 546 h 1452"/>
                  <a:gd name="T24" fmla="*/ 0 w 1452"/>
                  <a:gd name="T25" fmla="*/ 726 h 1452"/>
                  <a:gd name="T26" fmla="*/ 23 w 1452"/>
                  <a:gd name="T27" fmla="*/ 906 h 1452"/>
                  <a:gd name="T28" fmla="*/ 88 w 1452"/>
                  <a:gd name="T29" fmla="*/ 1072 h 1452"/>
                  <a:gd name="T30" fmla="*/ 190 w 1452"/>
                  <a:gd name="T31" fmla="*/ 1214 h 1452"/>
                  <a:gd name="T32" fmla="*/ 320 w 1452"/>
                  <a:gd name="T33" fmla="*/ 1327 h 1452"/>
                  <a:gd name="T34" fmla="*/ 477 w 1452"/>
                  <a:gd name="T35" fmla="*/ 1407 h 1452"/>
                  <a:gd name="T36" fmla="*/ 652 w 1452"/>
                  <a:gd name="T37" fmla="*/ 1448 h 1452"/>
                  <a:gd name="T38" fmla="*/ 836 w 1452"/>
                  <a:gd name="T39" fmla="*/ 1444 h 1452"/>
                  <a:gd name="T40" fmla="*/ 1009 w 1452"/>
                  <a:gd name="T41" fmla="*/ 1394 h 1452"/>
                  <a:gd name="T42" fmla="*/ 1161 w 1452"/>
                  <a:gd name="T43" fmla="*/ 1308 h 1452"/>
                  <a:gd name="T44" fmla="*/ 1285 w 1452"/>
                  <a:gd name="T45" fmla="*/ 1187 h 1452"/>
                  <a:gd name="T46" fmla="*/ 1379 w 1452"/>
                  <a:gd name="T47" fmla="*/ 1041 h 1452"/>
                  <a:gd name="T48" fmla="*/ 1437 w 1452"/>
                  <a:gd name="T49" fmla="*/ 872 h 1452"/>
                  <a:gd name="T50" fmla="*/ 1441 w 1452"/>
                  <a:gd name="T51" fmla="*/ 726 h 1452"/>
                  <a:gd name="T52" fmla="*/ 1418 w 1452"/>
                  <a:gd name="T53" fmla="*/ 905 h 1452"/>
                  <a:gd name="T54" fmla="*/ 1354 w 1452"/>
                  <a:gd name="T55" fmla="*/ 1068 h 1452"/>
                  <a:gd name="T56" fmla="*/ 1255 w 1452"/>
                  <a:gd name="T57" fmla="*/ 1208 h 1452"/>
                  <a:gd name="T58" fmla="*/ 1126 w 1452"/>
                  <a:gd name="T59" fmla="*/ 1319 h 1452"/>
                  <a:gd name="T60" fmla="*/ 973 w 1452"/>
                  <a:gd name="T61" fmla="*/ 1398 h 1452"/>
                  <a:gd name="T62" fmla="*/ 800 w 1452"/>
                  <a:gd name="T63" fmla="*/ 1438 h 1452"/>
                  <a:gd name="T64" fmla="*/ 618 w 1452"/>
                  <a:gd name="T65" fmla="*/ 1432 h 1452"/>
                  <a:gd name="T66" fmla="*/ 447 w 1452"/>
                  <a:gd name="T67" fmla="*/ 1384 h 1452"/>
                  <a:gd name="T68" fmla="*/ 299 w 1452"/>
                  <a:gd name="T69" fmla="*/ 1300 h 1452"/>
                  <a:gd name="T70" fmla="*/ 174 w 1452"/>
                  <a:gd name="T71" fmla="*/ 1181 h 1452"/>
                  <a:gd name="T72" fmla="*/ 82 w 1452"/>
                  <a:gd name="T73" fmla="*/ 1037 h 1452"/>
                  <a:gd name="T74" fmla="*/ 25 w 1452"/>
                  <a:gd name="T75" fmla="*/ 870 h 1452"/>
                  <a:gd name="T76" fmla="*/ 11 w 1452"/>
                  <a:gd name="T77" fmla="*/ 690 h 1452"/>
                  <a:gd name="T78" fmla="*/ 44 w 1452"/>
                  <a:gd name="T79" fmla="*/ 513 h 1452"/>
                  <a:gd name="T80" fmla="*/ 115 w 1452"/>
                  <a:gd name="T81" fmla="*/ 356 h 1452"/>
                  <a:gd name="T82" fmla="*/ 220 w 1452"/>
                  <a:gd name="T83" fmla="*/ 221 h 1452"/>
                  <a:gd name="T84" fmla="*/ 355 w 1452"/>
                  <a:gd name="T85" fmla="*/ 114 h 1452"/>
                  <a:gd name="T86" fmla="*/ 514 w 1452"/>
                  <a:gd name="T87" fmla="*/ 43 h 1452"/>
                  <a:gd name="T88" fmla="*/ 689 w 1452"/>
                  <a:gd name="T89" fmla="*/ 12 h 1452"/>
                  <a:gd name="T90" fmla="*/ 871 w 1452"/>
                  <a:gd name="T91" fmla="*/ 25 h 1452"/>
                  <a:gd name="T92" fmla="*/ 1036 w 1452"/>
                  <a:gd name="T93" fmla="*/ 81 h 1452"/>
                  <a:gd name="T94" fmla="*/ 1182 w 1452"/>
                  <a:gd name="T95" fmla="*/ 173 h 1452"/>
                  <a:gd name="T96" fmla="*/ 1299 w 1452"/>
                  <a:gd name="T97" fmla="*/ 298 h 1452"/>
                  <a:gd name="T98" fmla="*/ 1385 w 1452"/>
                  <a:gd name="T99" fmla="*/ 448 h 1452"/>
                  <a:gd name="T100" fmla="*/ 1433 w 1452"/>
                  <a:gd name="T101" fmla="*/ 617 h 145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452"/>
                  <a:gd name="T154" fmla="*/ 0 h 1452"/>
                  <a:gd name="T155" fmla="*/ 1452 w 1452"/>
                  <a:gd name="T156" fmla="*/ 1452 h 145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452" h="1452">
                    <a:moveTo>
                      <a:pt x="1452" y="726"/>
                    </a:moveTo>
                    <a:lnTo>
                      <a:pt x="1450" y="690"/>
                    </a:lnTo>
                    <a:lnTo>
                      <a:pt x="1449" y="651"/>
                    </a:lnTo>
                    <a:lnTo>
                      <a:pt x="1443" y="615"/>
                    </a:lnTo>
                    <a:lnTo>
                      <a:pt x="1437" y="580"/>
                    </a:lnTo>
                    <a:lnTo>
                      <a:pt x="1429" y="546"/>
                    </a:lnTo>
                    <a:lnTo>
                      <a:pt x="1420" y="511"/>
                    </a:lnTo>
                    <a:lnTo>
                      <a:pt x="1408" y="476"/>
                    </a:lnTo>
                    <a:lnTo>
                      <a:pt x="1395" y="444"/>
                    </a:lnTo>
                    <a:lnTo>
                      <a:pt x="1379" y="411"/>
                    </a:lnTo>
                    <a:lnTo>
                      <a:pt x="1364" y="380"/>
                    </a:lnTo>
                    <a:lnTo>
                      <a:pt x="1347" y="350"/>
                    </a:lnTo>
                    <a:lnTo>
                      <a:pt x="1328" y="321"/>
                    </a:lnTo>
                    <a:lnTo>
                      <a:pt x="1306" y="292"/>
                    </a:lnTo>
                    <a:lnTo>
                      <a:pt x="1285" y="265"/>
                    </a:lnTo>
                    <a:lnTo>
                      <a:pt x="1262" y="238"/>
                    </a:lnTo>
                    <a:lnTo>
                      <a:pt x="1239" y="213"/>
                    </a:lnTo>
                    <a:lnTo>
                      <a:pt x="1214" y="189"/>
                    </a:lnTo>
                    <a:lnTo>
                      <a:pt x="1188" y="165"/>
                    </a:lnTo>
                    <a:lnTo>
                      <a:pt x="1161" y="144"/>
                    </a:lnTo>
                    <a:lnTo>
                      <a:pt x="1132" y="125"/>
                    </a:lnTo>
                    <a:lnTo>
                      <a:pt x="1103" y="106"/>
                    </a:lnTo>
                    <a:lnTo>
                      <a:pt x="1072" y="89"/>
                    </a:lnTo>
                    <a:lnTo>
                      <a:pt x="1040" y="71"/>
                    </a:lnTo>
                    <a:lnTo>
                      <a:pt x="1009" y="58"/>
                    </a:lnTo>
                    <a:lnTo>
                      <a:pt x="975" y="45"/>
                    </a:lnTo>
                    <a:lnTo>
                      <a:pt x="942" y="33"/>
                    </a:lnTo>
                    <a:lnTo>
                      <a:pt x="907" y="23"/>
                    </a:lnTo>
                    <a:lnTo>
                      <a:pt x="873" y="16"/>
                    </a:lnTo>
                    <a:lnTo>
                      <a:pt x="836" y="8"/>
                    </a:lnTo>
                    <a:lnTo>
                      <a:pt x="800" y="4"/>
                    </a:lnTo>
                    <a:lnTo>
                      <a:pt x="763" y="2"/>
                    </a:lnTo>
                    <a:lnTo>
                      <a:pt x="727" y="0"/>
                    </a:lnTo>
                    <a:lnTo>
                      <a:pt x="689" y="2"/>
                    </a:lnTo>
                    <a:lnTo>
                      <a:pt x="652" y="4"/>
                    </a:lnTo>
                    <a:lnTo>
                      <a:pt x="616" y="8"/>
                    </a:lnTo>
                    <a:lnTo>
                      <a:pt x="579" y="16"/>
                    </a:lnTo>
                    <a:lnTo>
                      <a:pt x="545" y="23"/>
                    </a:lnTo>
                    <a:lnTo>
                      <a:pt x="510" y="33"/>
                    </a:lnTo>
                    <a:lnTo>
                      <a:pt x="477" y="45"/>
                    </a:lnTo>
                    <a:lnTo>
                      <a:pt x="443" y="58"/>
                    </a:lnTo>
                    <a:lnTo>
                      <a:pt x="412" y="71"/>
                    </a:lnTo>
                    <a:lnTo>
                      <a:pt x="380" y="89"/>
                    </a:lnTo>
                    <a:lnTo>
                      <a:pt x="349" y="106"/>
                    </a:lnTo>
                    <a:lnTo>
                      <a:pt x="320" y="125"/>
                    </a:lnTo>
                    <a:lnTo>
                      <a:pt x="291" y="144"/>
                    </a:lnTo>
                    <a:lnTo>
                      <a:pt x="264" y="165"/>
                    </a:lnTo>
                    <a:lnTo>
                      <a:pt x="238" y="189"/>
                    </a:lnTo>
                    <a:lnTo>
                      <a:pt x="213" y="213"/>
                    </a:lnTo>
                    <a:lnTo>
                      <a:pt x="190" y="238"/>
                    </a:lnTo>
                    <a:lnTo>
                      <a:pt x="167" y="265"/>
                    </a:lnTo>
                    <a:lnTo>
                      <a:pt x="146" y="292"/>
                    </a:lnTo>
                    <a:lnTo>
                      <a:pt x="124" y="321"/>
                    </a:lnTo>
                    <a:lnTo>
                      <a:pt x="105" y="350"/>
                    </a:lnTo>
                    <a:lnTo>
                      <a:pt x="88" y="380"/>
                    </a:lnTo>
                    <a:lnTo>
                      <a:pt x="73" y="411"/>
                    </a:lnTo>
                    <a:lnTo>
                      <a:pt x="57" y="444"/>
                    </a:lnTo>
                    <a:lnTo>
                      <a:pt x="44" y="476"/>
                    </a:lnTo>
                    <a:lnTo>
                      <a:pt x="32" y="511"/>
                    </a:lnTo>
                    <a:lnTo>
                      <a:pt x="23" y="546"/>
                    </a:lnTo>
                    <a:lnTo>
                      <a:pt x="15" y="580"/>
                    </a:lnTo>
                    <a:lnTo>
                      <a:pt x="9" y="615"/>
                    </a:lnTo>
                    <a:lnTo>
                      <a:pt x="3" y="651"/>
                    </a:lnTo>
                    <a:lnTo>
                      <a:pt x="2" y="690"/>
                    </a:lnTo>
                    <a:lnTo>
                      <a:pt x="0" y="726"/>
                    </a:lnTo>
                    <a:lnTo>
                      <a:pt x="2" y="762"/>
                    </a:lnTo>
                    <a:lnTo>
                      <a:pt x="3" y="801"/>
                    </a:lnTo>
                    <a:lnTo>
                      <a:pt x="9" y="837"/>
                    </a:lnTo>
                    <a:lnTo>
                      <a:pt x="15" y="872"/>
                    </a:lnTo>
                    <a:lnTo>
                      <a:pt x="23" y="906"/>
                    </a:lnTo>
                    <a:lnTo>
                      <a:pt x="32" y="941"/>
                    </a:lnTo>
                    <a:lnTo>
                      <a:pt x="44" y="976"/>
                    </a:lnTo>
                    <a:lnTo>
                      <a:pt x="57" y="1008"/>
                    </a:lnTo>
                    <a:lnTo>
                      <a:pt x="73" y="1041"/>
                    </a:lnTo>
                    <a:lnTo>
                      <a:pt x="88" y="1072"/>
                    </a:lnTo>
                    <a:lnTo>
                      <a:pt x="105" y="1102"/>
                    </a:lnTo>
                    <a:lnTo>
                      <a:pt x="124" y="1131"/>
                    </a:lnTo>
                    <a:lnTo>
                      <a:pt x="146" y="1160"/>
                    </a:lnTo>
                    <a:lnTo>
                      <a:pt x="167" y="1187"/>
                    </a:lnTo>
                    <a:lnTo>
                      <a:pt x="190" y="1214"/>
                    </a:lnTo>
                    <a:lnTo>
                      <a:pt x="213" y="1239"/>
                    </a:lnTo>
                    <a:lnTo>
                      <a:pt x="238" y="1263"/>
                    </a:lnTo>
                    <a:lnTo>
                      <a:pt x="264" y="1287"/>
                    </a:lnTo>
                    <a:lnTo>
                      <a:pt x="291" y="1308"/>
                    </a:lnTo>
                    <a:lnTo>
                      <a:pt x="320" y="1327"/>
                    </a:lnTo>
                    <a:lnTo>
                      <a:pt x="349" y="1346"/>
                    </a:lnTo>
                    <a:lnTo>
                      <a:pt x="380" y="1363"/>
                    </a:lnTo>
                    <a:lnTo>
                      <a:pt x="412" y="1381"/>
                    </a:lnTo>
                    <a:lnTo>
                      <a:pt x="443" y="1394"/>
                    </a:lnTo>
                    <a:lnTo>
                      <a:pt x="477" y="1407"/>
                    </a:lnTo>
                    <a:lnTo>
                      <a:pt x="510" y="1419"/>
                    </a:lnTo>
                    <a:lnTo>
                      <a:pt x="545" y="1429"/>
                    </a:lnTo>
                    <a:lnTo>
                      <a:pt x="579" y="1436"/>
                    </a:lnTo>
                    <a:lnTo>
                      <a:pt x="616" y="1444"/>
                    </a:lnTo>
                    <a:lnTo>
                      <a:pt x="652" y="1448"/>
                    </a:lnTo>
                    <a:lnTo>
                      <a:pt x="689" y="1450"/>
                    </a:lnTo>
                    <a:lnTo>
                      <a:pt x="727" y="1452"/>
                    </a:lnTo>
                    <a:lnTo>
                      <a:pt x="763" y="1450"/>
                    </a:lnTo>
                    <a:lnTo>
                      <a:pt x="800" y="1448"/>
                    </a:lnTo>
                    <a:lnTo>
                      <a:pt x="836" y="1444"/>
                    </a:lnTo>
                    <a:lnTo>
                      <a:pt x="873" y="1436"/>
                    </a:lnTo>
                    <a:lnTo>
                      <a:pt x="907" y="1429"/>
                    </a:lnTo>
                    <a:lnTo>
                      <a:pt x="942" y="1419"/>
                    </a:lnTo>
                    <a:lnTo>
                      <a:pt x="975" y="1407"/>
                    </a:lnTo>
                    <a:lnTo>
                      <a:pt x="1009" y="1394"/>
                    </a:lnTo>
                    <a:lnTo>
                      <a:pt x="1040" y="1381"/>
                    </a:lnTo>
                    <a:lnTo>
                      <a:pt x="1072" y="1363"/>
                    </a:lnTo>
                    <a:lnTo>
                      <a:pt x="1103" y="1346"/>
                    </a:lnTo>
                    <a:lnTo>
                      <a:pt x="1132" y="1327"/>
                    </a:lnTo>
                    <a:lnTo>
                      <a:pt x="1161" y="1308"/>
                    </a:lnTo>
                    <a:lnTo>
                      <a:pt x="1188" y="1287"/>
                    </a:lnTo>
                    <a:lnTo>
                      <a:pt x="1214" y="1263"/>
                    </a:lnTo>
                    <a:lnTo>
                      <a:pt x="1239" y="1239"/>
                    </a:lnTo>
                    <a:lnTo>
                      <a:pt x="1262" y="1214"/>
                    </a:lnTo>
                    <a:lnTo>
                      <a:pt x="1285" y="1187"/>
                    </a:lnTo>
                    <a:lnTo>
                      <a:pt x="1306" y="1160"/>
                    </a:lnTo>
                    <a:lnTo>
                      <a:pt x="1328" y="1131"/>
                    </a:lnTo>
                    <a:lnTo>
                      <a:pt x="1347" y="1102"/>
                    </a:lnTo>
                    <a:lnTo>
                      <a:pt x="1364" y="1072"/>
                    </a:lnTo>
                    <a:lnTo>
                      <a:pt x="1379" y="1041"/>
                    </a:lnTo>
                    <a:lnTo>
                      <a:pt x="1395" y="1008"/>
                    </a:lnTo>
                    <a:lnTo>
                      <a:pt x="1408" y="976"/>
                    </a:lnTo>
                    <a:lnTo>
                      <a:pt x="1420" y="941"/>
                    </a:lnTo>
                    <a:lnTo>
                      <a:pt x="1429" y="906"/>
                    </a:lnTo>
                    <a:lnTo>
                      <a:pt x="1437" y="872"/>
                    </a:lnTo>
                    <a:lnTo>
                      <a:pt x="1443" y="837"/>
                    </a:lnTo>
                    <a:lnTo>
                      <a:pt x="1449" y="801"/>
                    </a:lnTo>
                    <a:lnTo>
                      <a:pt x="1450" y="762"/>
                    </a:lnTo>
                    <a:lnTo>
                      <a:pt x="1452" y="726"/>
                    </a:lnTo>
                    <a:close/>
                    <a:moveTo>
                      <a:pt x="1441" y="726"/>
                    </a:moveTo>
                    <a:lnTo>
                      <a:pt x="1441" y="762"/>
                    </a:lnTo>
                    <a:lnTo>
                      <a:pt x="1437" y="799"/>
                    </a:lnTo>
                    <a:lnTo>
                      <a:pt x="1433" y="835"/>
                    </a:lnTo>
                    <a:lnTo>
                      <a:pt x="1427" y="870"/>
                    </a:lnTo>
                    <a:lnTo>
                      <a:pt x="1418" y="905"/>
                    </a:lnTo>
                    <a:lnTo>
                      <a:pt x="1408" y="939"/>
                    </a:lnTo>
                    <a:lnTo>
                      <a:pt x="1399" y="972"/>
                    </a:lnTo>
                    <a:lnTo>
                      <a:pt x="1385" y="1004"/>
                    </a:lnTo>
                    <a:lnTo>
                      <a:pt x="1370" y="1037"/>
                    </a:lnTo>
                    <a:lnTo>
                      <a:pt x="1354" y="1068"/>
                    </a:lnTo>
                    <a:lnTo>
                      <a:pt x="1337" y="1096"/>
                    </a:lnTo>
                    <a:lnTo>
                      <a:pt x="1320" y="1125"/>
                    </a:lnTo>
                    <a:lnTo>
                      <a:pt x="1299" y="1154"/>
                    </a:lnTo>
                    <a:lnTo>
                      <a:pt x="1278" y="1181"/>
                    </a:lnTo>
                    <a:lnTo>
                      <a:pt x="1255" y="1208"/>
                    </a:lnTo>
                    <a:lnTo>
                      <a:pt x="1232" y="1231"/>
                    </a:lnTo>
                    <a:lnTo>
                      <a:pt x="1207" y="1256"/>
                    </a:lnTo>
                    <a:lnTo>
                      <a:pt x="1182" y="1279"/>
                    </a:lnTo>
                    <a:lnTo>
                      <a:pt x="1153" y="1300"/>
                    </a:lnTo>
                    <a:lnTo>
                      <a:pt x="1126" y="1319"/>
                    </a:lnTo>
                    <a:lnTo>
                      <a:pt x="1097" y="1338"/>
                    </a:lnTo>
                    <a:lnTo>
                      <a:pt x="1067" y="1356"/>
                    </a:lnTo>
                    <a:lnTo>
                      <a:pt x="1036" y="1371"/>
                    </a:lnTo>
                    <a:lnTo>
                      <a:pt x="1005" y="1384"/>
                    </a:lnTo>
                    <a:lnTo>
                      <a:pt x="973" y="1398"/>
                    </a:lnTo>
                    <a:lnTo>
                      <a:pt x="938" y="1409"/>
                    </a:lnTo>
                    <a:lnTo>
                      <a:pt x="905" y="1419"/>
                    </a:lnTo>
                    <a:lnTo>
                      <a:pt x="871" y="1427"/>
                    </a:lnTo>
                    <a:lnTo>
                      <a:pt x="834" y="1432"/>
                    </a:lnTo>
                    <a:lnTo>
                      <a:pt x="800" y="1438"/>
                    </a:lnTo>
                    <a:lnTo>
                      <a:pt x="763" y="1440"/>
                    </a:lnTo>
                    <a:lnTo>
                      <a:pt x="727" y="1442"/>
                    </a:lnTo>
                    <a:lnTo>
                      <a:pt x="689" y="1440"/>
                    </a:lnTo>
                    <a:lnTo>
                      <a:pt x="652" y="1438"/>
                    </a:lnTo>
                    <a:lnTo>
                      <a:pt x="618" y="1432"/>
                    </a:lnTo>
                    <a:lnTo>
                      <a:pt x="581" y="1427"/>
                    </a:lnTo>
                    <a:lnTo>
                      <a:pt x="547" y="1419"/>
                    </a:lnTo>
                    <a:lnTo>
                      <a:pt x="514" y="1409"/>
                    </a:lnTo>
                    <a:lnTo>
                      <a:pt x="479" y="1398"/>
                    </a:lnTo>
                    <a:lnTo>
                      <a:pt x="447" y="1384"/>
                    </a:lnTo>
                    <a:lnTo>
                      <a:pt x="416" y="1371"/>
                    </a:lnTo>
                    <a:lnTo>
                      <a:pt x="385" y="1356"/>
                    </a:lnTo>
                    <a:lnTo>
                      <a:pt x="355" y="1338"/>
                    </a:lnTo>
                    <a:lnTo>
                      <a:pt x="326" y="1319"/>
                    </a:lnTo>
                    <a:lnTo>
                      <a:pt x="299" y="1300"/>
                    </a:lnTo>
                    <a:lnTo>
                      <a:pt x="270" y="1279"/>
                    </a:lnTo>
                    <a:lnTo>
                      <a:pt x="245" y="1256"/>
                    </a:lnTo>
                    <a:lnTo>
                      <a:pt x="220" y="1231"/>
                    </a:lnTo>
                    <a:lnTo>
                      <a:pt x="197" y="1208"/>
                    </a:lnTo>
                    <a:lnTo>
                      <a:pt x="174" y="1181"/>
                    </a:lnTo>
                    <a:lnTo>
                      <a:pt x="153" y="1154"/>
                    </a:lnTo>
                    <a:lnTo>
                      <a:pt x="132" y="1125"/>
                    </a:lnTo>
                    <a:lnTo>
                      <a:pt x="115" y="1096"/>
                    </a:lnTo>
                    <a:lnTo>
                      <a:pt x="98" y="1068"/>
                    </a:lnTo>
                    <a:lnTo>
                      <a:pt x="82" y="1037"/>
                    </a:lnTo>
                    <a:lnTo>
                      <a:pt x="67" y="1004"/>
                    </a:lnTo>
                    <a:lnTo>
                      <a:pt x="53" y="972"/>
                    </a:lnTo>
                    <a:lnTo>
                      <a:pt x="44" y="939"/>
                    </a:lnTo>
                    <a:lnTo>
                      <a:pt x="34" y="905"/>
                    </a:lnTo>
                    <a:lnTo>
                      <a:pt x="25" y="870"/>
                    </a:lnTo>
                    <a:lnTo>
                      <a:pt x="19" y="835"/>
                    </a:lnTo>
                    <a:lnTo>
                      <a:pt x="15" y="799"/>
                    </a:lnTo>
                    <a:lnTo>
                      <a:pt x="11" y="762"/>
                    </a:lnTo>
                    <a:lnTo>
                      <a:pt x="11" y="726"/>
                    </a:lnTo>
                    <a:lnTo>
                      <a:pt x="11" y="690"/>
                    </a:lnTo>
                    <a:lnTo>
                      <a:pt x="15" y="653"/>
                    </a:lnTo>
                    <a:lnTo>
                      <a:pt x="19" y="617"/>
                    </a:lnTo>
                    <a:lnTo>
                      <a:pt x="25" y="582"/>
                    </a:lnTo>
                    <a:lnTo>
                      <a:pt x="34" y="547"/>
                    </a:lnTo>
                    <a:lnTo>
                      <a:pt x="44" y="513"/>
                    </a:lnTo>
                    <a:lnTo>
                      <a:pt x="53" y="480"/>
                    </a:lnTo>
                    <a:lnTo>
                      <a:pt x="67" y="448"/>
                    </a:lnTo>
                    <a:lnTo>
                      <a:pt x="82" y="415"/>
                    </a:lnTo>
                    <a:lnTo>
                      <a:pt x="98" y="384"/>
                    </a:lnTo>
                    <a:lnTo>
                      <a:pt x="115" y="356"/>
                    </a:lnTo>
                    <a:lnTo>
                      <a:pt x="132" y="327"/>
                    </a:lnTo>
                    <a:lnTo>
                      <a:pt x="153" y="298"/>
                    </a:lnTo>
                    <a:lnTo>
                      <a:pt x="174" y="271"/>
                    </a:lnTo>
                    <a:lnTo>
                      <a:pt x="197" y="244"/>
                    </a:lnTo>
                    <a:lnTo>
                      <a:pt x="220" y="221"/>
                    </a:lnTo>
                    <a:lnTo>
                      <a:pt x="245" y="196"/>
                    </a:lnTo>
                    <a:lnTo>
                      <a:pt x="270" y="173"/>
                    </a:lnTo>
                    <a:lnTo>
                      <a:pt x="299" y="152"/>
                    </a:lnTo>
                    <a:lnTo>
                      <a:pt x="326" y="133"/>
                    </a:lnTo>
                    <a:lnTo>
                      <a:pt x="355" y="114"/>
                    </a:lnTo>
                    <a:lnTo>
                      <a:pt x="385" y="96"/>
                    </a:lnTo>
                    <a:lnTo>
                      <a:pt x="416" y="81"/>
                    </a:lnTo>
                    <a:lnTo>
                      <a:pt x="447" y="68"/>
                    </a:lnTo>
                    <a:lnTo>
                      <a:pt x="479" y="54"/>
                    </a:lnTo>
                    <a:lnTo>
                      <a:pt x="514" y="43"/>
                    </a:lnTo>
                    <a:lnTo>
                      <a:pt x="547" y="33"/>
                    </a:lnTo>
                    <a:lnTo>
                      <a:pt x="581" y="25"/>
                    </a:lnTo>
                    <a:lnTo>
                      <a:pt x="618" y="20"/>
                    </a:lnTo>
                    <a:lnTo>
                      <a:pt x="652" y="14"/>
                    </a:lnTo>
                    <a:lnTo>
                      <a:pt x="689" y="12"/>
                    </a:lnTo>
                    <a:lnTo>
                      <a:pt x="727" y="10"/>
                    </a:lnTo>
                    <a:lnTo>
                      <a:pt x="763" y="12"/>
                    </a:lnTo>
                    <a:lnTo>
                      <a:pt x="800" y="14"/>
                    </a:lnTo>
                    <a:lnTo>
                      <a:pt x="834" y="20"/>
                    </a:lnTo>
                    <a:lnTo>
                      <a:pt x="871" y="25"/>
                    </a:lnTo>
                    <a:lnTo>
                      <a:pt x="905" y="33"/>
                    </a:lnTo>
                    <a:lnTo>
                      <a:pt x="938" y="43"/>
                    </a:lnTo>
                    <a:lnTo>
                      <a:pt x="973" y="54"/>
                    </a:lnTo>
                    <a:lnTo>
                      <a:pt x="1005" y="68"/>
                    </a:lnTo>
                    <a:lnTo>
                      <a:pt x="1036" y="81"/>
                    </a:lnTo>
                    <a:lnTo>
                      <a:pt x="1067" y="96"/>
                    </a:lnTo>
                    <a:lnTo>
                      <a:pt x="1097" y="114"/>
                    </a:lnTo>
                    <a:lnTo>
                      <a:pt x="1126" y="133"/>
                    </a:lnTo>
                    <a:lnTo>
                      <a:pt x="1153" y="152"/>
                    </a:lnTo>
                    <a:lnTo>
                      <a:pt x="1182" y="173"/>
                    </a:lnTo>
                    <a:lnTo>
                      <a:pt x="1207" y="196"/>
                    </a:lnTo>
                    <a:lnTo>
                      <a:pt x="1232" y="221"/>
                    </a:lnTo>
                    <a:lnTo>
                      <a:pt x="1255" y="244"/>
                    </a:lnTo>
                    <a:lnTo>
                      <a:pt x="1278" y="271"/>
                    </a:lnTo>
                    <a:lnTo>
                      <a:pt x="1299" y="298"/>
                    </a:lnTo>
                    <a:lnTo>
                      <a:pt x="1320" y="327"/>
                    </a:lnTo>
                    <a:lnTo>
                      <a:pt x="1337" y="356"/>
                    </a:lnTo>
                    <a:lnTo>
                      <a:pt x="1354" y="384"/>
                    </a:lnTo>
                    <a:lnTo>
                      <a:pt x="1370" y="415"/>
                    </a:lnTo>
                    <a:lnTo>
                      <a:pt x="1385" y="448"/>
                    </a:lnTo>
                    <a:lnTo>
                      <a:pt x="1399" y="480"/>
                    </a:lnTo>
                    <a:lnTo>
                      <a:pt x="1408" y="513"/>
                    </a:lnTo>
                    <a:lnTo>
                      <a:pt x="1418" y="547"/>
                    </a:lnTo>
                    <a:lnTo>
                      <a:pt x="1427" y="582"/>
                    </a:lnTo>
                    <a:lnTo>
                      <a:pt x="1433" y="617"/>
                    </a:lnTo>
                    <a:lnTo>
                      <a:pt x="1437" y="653"/>
                    </a:lnTo>
                    <a:lnTo>
                      <a:pt x="1441" y="690"/>
                    </a:lnTo>
                    <a:lnTo>
                      <a:pt x="1441" y="726"/>
                    </a:lnTo>
                    <a:close/>
                  </a:path>
                </a:pathLst>
              </a:custGeom>
              <a:solidFill>
                <a:srgbClr val="F3AC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6" name="Freeform 612">
                <a:extLst>
                  <a:ext uri="{FF2B5EF4-FFF2-40B4-BE49-F238E27FC236}">
                    <a16:creationId xmlns:a16="http://schemas.microsoft.com/office/drawing/2014/main" id="{A2B6E170-8038-4F29-9D84-CE508034AAC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30" y="1866"/>
                <a:ext cx="1442" cy="1440"/>
              </a:xfrm>
              <a:custGeom>
                <a:avLst/>
                <a:gdLst>
                  <a:gd name="T0" fmla="*/ 1426 w 1442"/>
                  <a:gd name="T1" fmla="*/ 574 h 1440"/>
                  <a:gd name="T2" fmla="*/ 1371 w 1442"/>
                  <a:gd name="T3" fmla="*/ 407 h 1440"/>
                  <a:gd name="T4" fmla="*/ 1277 w 1442"/>
                  <a:gd name="T5" fmla="*/ 261 h 1440"/>
                  <a:gd name="T6" fmla="*/ 1152 w 1442"/>
                  <a:gd name="T7" fmla="*/ 142 h 1440"/>
                  <a:gd name="T8" fmla="*/ 1002 w 1442"/>
                  <a:gd name="T9" fmla="*/ 56 h 1440"/>
                  <a:gd name="T10" fmla="*/ 831 w 1442"/>
                  <a:gd name="T11" fmla="*/ 8 h 1440"/>
                  <a:gd name="T12" fmla="*/ 647 w 1442"/>
                  <a:gd name="T13" fmla="*/ 4 h 1440"/>
                  <a:gd name="T14" fmla="*/ 472 w 1442"/>
                  <a:gd name="T15" fmla="*/ 42 h 1440"/>
                  <a:gd name="T16" fmla="*/ 319 w 1442"/>
                  <a:gd name="T17" fmla="*/ 123 h 1440"/>
                  <a:gd name="T18" fmla="*/ 188 w 1442"/>
                  <a:gd name="T19" fmla="*/ 236 h 1440"/>
                  <a:gd name="T20" fmla="*/ 87 w 1442"/>
                  <a:gd name="T21" fmla="*/ 376 h 1440"/>
                  <a:gd name="T22" fmla="*/ 23 w 1442"/>
                  <a:gd name="T23" fmla="*/ 540 h 1440"/>
                  <a:gd name="T24" fmla="*/ 0 w 1442"/>
                  <a:gd name="T25" fmla="*/ 720 h 1440"/>
                  <a:gd name="T26" fmla="*/ 23 w 1442"/>
                  <a:gd name="T27" fmla="*/ 900 h 1440"/>
                  <a:gd name="T28" fmla="*/ 87 w 1442"/>
                  <a:gd name="T29" fmla="*/ 1064 h 1440"/>
                  <a:gd name="T30" fmla="*/ 188 w 1442"/>
                  <a:gd name="T31" fmla="*/ 1204 h 1440"/>
                  <a:gd name="T32" fmla="*/ 319 w 1442"/>
                  <a:gd name="T33" fmla="*/ 1317 h 1440"/>
                  <a:gd name="T34" fmla="*/ 472 w 1442"/>
                  <a:gd name="T35" fmla="*/ 1398 h 1440"/>
                  <a:gd name="T36" fmla="*/ 647 w 1442"/>
                  <a:gd name="T37" fmla="*/ 1436 h 1440"/>
                  <a:gd name="T38" fmla="*/ 831 w 1442"/>
                  <a:gd name="T39" fmla="*/ 1432 h 1440"/>
                  <a:gd name="T40" fmla="*/ 1002 w 1442"/>
                  <a:gd name="T41" fmla="*/ 1384 h 1440"/>
                  <a:gd name="T42" fmla="*/ 1152 w 1442"/>
                  <a:gd name="T43" fmla="*/ 1298 h 1440"/>
                  <a:gd name="T44" fmla="*/ 1277 w 1442"/>
                  <a:gd name="T45" fmla="*/ 1179 h 1440"/>
                  <a:gd name="T46" fmla="*/ 1371 w 1442"/>
                  <a:gd name="T47" fmla="*/ 1033 h 1440"/>
                  <a:gd name="T48" fmla="*/ 1426 w 1442"/>
                  <a:gd name="T49" fmla="*/ 866 h 1440"/>
                  <a:gd name="T50" fmla="*/ 1432 w 1442"/>
                  <a:gd name="T51" fmla="*/ 720 h 1440"/>
                  <a:gd name="T52" fmla="*/ 1409 w 1442"/>
                  <a:gd name="T53" fmla="*/ 897 h 1440"/>
                  <a:gd name="T54" fmla="*/ 1346 w 1442"/>
                  <a:gd name="T55" fmla="*/ 1058 h 1440"/>
                  <a:gd name="T56" fmla="*/ 1246 w 1442"/>
                  <a:gd name="T57" fmla="*/ 1198 h 1440"/>
                  <a:gd name="T58" fmla="*/ 1117 w 1442"/>
                  <a:gd name="T59" fmla="*/ 1309 h 1440"/>
                  <a:gd name="T60" fmla="*/ 966 w 1442"/>
                  <a:gd name="T61" fmla="*/ 1386 h 1440"/>
                  <a:gd name="T62" fmla="*/ 793 w 1442"/>
                  <a:gd name="T63" fmla="*/ 1426 h 1440"/>
                  <a:gd name="T64" fmla="*/ 613 w 1442"/>
                  <a:gd name="T65" fmla="*/ 1423 h 1440"/>
                  <a:gd name="T66" fmla="*/ 444 w 1442"/>
                  <a:gd name="T67" fmla="*/ 1375 h 1440"/>
                  <a:gd name="T68" fmla="*/ 296 w 1442"/>
                  <a:gd name="T69" fmla="*/ 1288 h 1440"/>
                  <a:gd name="T70" fmla="*/ 173 w 1442"/>
                  <a:gd name="T71" fmla="*/ 1171 h 1440"/>
                  <a:gd name="T72" fmla="*/ 81 w 1442"/>
                  <a:gd name="T73" fmla="*/ 1027 h 1440"/>
                  <a:gd name="T74" fmla="*/ 25 w 1442"/>
                  <a:gd name="T75" fmla="*/ 864 h 1440"/>
                  <a:gd name="T76" fmla="*/ 12 w 1442"/>
                  <a:gd name="T77" fmla="*/ 684 h 1440"/>
                  <a:gd name="T78" fmla="*/ 43 w 1442"/>
                  <a:gd name="T79" fmla="*/ 509 h 1440"/>
                  <a:gd name="T80" fmla="*/ 114 w 1442"/>
                  <a:gd name="T81" fmla="*/ 351 h 1440"/>
                  <a:gd name="T82" fmla="*/ 219 w 1442"/>
                  <a:gd name="T83" fmla="*/ 217 h 1440"/>
                  <a:gd name="T84" fmla="*/ 354 w 1442"/>
                  <a:gd name="T85" fmla="*/ 113 h 1440"/>
                  <a:gd name="T86" fmla="*/ 509 w 1442"/>
                  <a:gd name="T87" fmla="*/ 42 h 1440"/>
                  <a:gd name="T88" fmla="*/ 684 w 1442"/>
                  <a:gd name="T89" fmla="*/ 12 h 1440"/>
                  <a:gd name="T90" fmla="*/ 864 w 1442"/>
                  <a:gd name="T91" fmla="*/ 25 h 1440"/>
                  <a:gd name="T92" fmla="*/ 1029 w 1442"/>
                  <a:gd name="T93" fmla="*/ 81 h 1440"/>
                  <a:gd name="T94" fmla="*/ 1173 w 1442"/>
                  <a:gd name="T95" fmla="*/ 173 h 1440"/>
                  <a:gd name="T96" fmla="*/ 1290 w 1442"/>
                  <a:gd name="T97" fmla="*/ 296 h 1440"/>
                  <a:gd name="T98" fmla="*/ 1374 w 1442"/>
                  <a:gd name="T99" fmla="*/ 444 h 1440"/>
                  <a:gd name="T100" fmla="*/ 1422 w 1442"/>
                  <a:gd name="T101" fmla="*/ 613 h 144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442"/>
                  <a:gd name="T154" fmla="*/ 0 h 1440"/>
                  <a:gd name="T155" fmla="*/ 1442 w 1442"/>
                  <a:gd name="T156" fmla="*/ 1440 h 144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442" h="1440">
                    <a:moveTo>
                      <a:pt x="1442" y="720"/>
                    </a:moveTo>
                    <a:lnTo>
                      <a:pt x="1440" y="684"/>
                    </a:lnTo>
                    <a:lnTo>
                      <a:pt x="1438" y="647"/>
                    </a:lnTo>
                    <a:lnTo>
                      <a:pt x="1434" y="611"/>
                    </a:lnTo>
                    <a:lnTo>
                      <a:pt x="1426" y="574"/>
                    </a:lnTo>
                    <a:lnTo>
                      <a:pt x="1419" y="540"/>
                    </a:lnTo>
                    <a:lnTo>
                      <a:pt x="1409" y="505"/>
                    </a:lnTo>
                    <a:lnTo>
                      <a:pt x="1397" y="472"/>
                    </a:lnTo>
                    <a:lnTo>
                      <a:pt x="1384" y="440"/>
                    </a:lnTo>
                    <a:lnTo>
                      <a:pt x="1371" y="407"/>
                    </a:lnTo>
                    <a:lnTo>
                      <a:pt x="1355" y="376"/>
                    </a:lnTo>
                    <a:lnTo>
                      <a:pt x="1338" y="346"/>
                    </a:lnTo>
                    <a:lnTo>
                      <a:pt x="1319" y="317"/>
                    </a:lnTo>
                    <a:lnTo>
                      <a:pt x="1298" y="288"/>
                    </a:lnTo>
                    <a:lnTo>
                      <a:pt x="1277" y="261"/>
                    </a:lnTo>
                    <a:lnTo>
                      <a:pt x="1254" y="236"/>
                    </a:lnTo>
                    <a:lnTo>
                      <a:pt x="1230" y="211"/>
                    </a:lnTo>
                    <a:lnTo>
                      <a:pt x="1206" y="186"/>
                    </a:lnTo>
                    <a:lnTo>
                      <a:pt x="1179" y="163"/>
                    </a:lnTo>
                    <a:lnTo>
                      <a:pt x="1152" y="142"/>
                    </a:lnTo>
                    <a:lnTo>
                      <a:pt x="1123" y="123"/>
                    </a:lnTo>
                    <a:lnTo>
                      <a:pt x="1094" y="104"/>
                    </a:lnTo>
                    <a:lnTo>
                      <a:pt x="1064" y="87"/>
                    </a:lnTo>
                    <a:lnTo>
                      <a:pt x="1033" y="71"/>
                    </a:lnTo>
                    <a:lnTo>
                      <a:pt x="1002" y="56"/>
                    </a:lnTo>
                    <a:lnTo>
                      <a:pt x="970" y="42"/>
                    </a:lnTo>
                    <a:lnTo>
                      <a:pt x="935" y="33"/>
                    </a:lnTo>
                    <a:lnTo>
                      <a:pt x="900" y="23"/>
                    </a:lnTo>
                    <a:lnTo>
                      <a:pt x="866" y="14"/>
                    </a:lnTo>
                    <a:lnTo>
                      <a:pt x="831" y="8"/>
                    </a:lnTo>
                    <a:lnTo>
                      <a:pt x="795" y="4"/>
                    </a:lnTo>
                    <a:lnTo>
                      <a:pt x="758" y="0"/>
                    </a:lnTo>
                    <a:lnTo>
                      <a:pt x="722" y="0"/>
                    </a:lnTo>
                    <a:lnTo>
                      <a:pt x="684" y="0"/>
                    </a:lnTo>
                    <a:lnTo>
                      <a:pt x="647" y="4"/>
                    </a:lnTo>
                    <a:lnTo>
                      <a:pt x="611" y="8"/>
                    </a:lnTo>
                    <a:lnTo>
                      <a:pt x="576" y="14"/>
                    </a:lnTo>
                    <a:lnTo>
                      <a:pt x="542" y="23"/>
                    </a:lnTo>
                    <a:lnTo>
                      <a:pt x="507" y="33"/>
                    </a:lnTo>
                    <a:lnTo>
                      <a:pt x="472" y="42"/>
                    </a:lnTo>
                    <a:lnTo>
                      <a:pt x="440" y="56"/>
                    </a:lnTo>
                    <a:lnTo>
                      <a:pt x="409" y="71"/>
                    </a:lnTo>
                    <a:lnTo>
                      <a:pt x="378" y="87"/>
                    </a:lnTo>
                    <a:lnTo>
                      <a:pt x="348" y="104"/>
                    </a:lnTo>
                    <a:lnTo>
                      <a:pt x="319" y="123"/>
                    </a:lnTo>
                    <a:lnTo>
                      <a:pt x="290" y="142"/>
                    </a:lnTo>
                    <a:lnTo>
                      <a:pt x="263" y="163"/>
                    </a:lnTo>
                    <a:lnTo>
                      <a:pt x="236" y="186"/>
                    </a:lnTo>
                    <a:lnTo>
                      <a:pt x="212" y="211"/>
                    </a:lnTo>
                    <a:lnTo>
                      <a:pt x="188" y="236"/>
                    </a:lnTo>
                    <a:lnTo>
                      <a:pt x="165" y="261"/>
                    </a:lnTo>
                    <a:lnTo>
                      <a:pt x="144" y="288"/>
                    </a:lnTo>
                    <a:lnTo>
                      <a:pt x="123" y="317"/>
                    </a:lnTo>
                    <a:lnTo>
                      <a:pt x="104" y="346"/>
                    </a:lnTo>
                    <a:lnTo>
                      <a:pt x="87" y="376"/>
                    </a:lnTo>
                    <a:lnTo>
                      <a:pt x="71" y="407"/>
                    </a:lnTo>
                    <a:lnTo>
                      <a:pt x="58" y="440"/>
                    </a:lnTo>
                    <a:lnTo>
                      <a:pt x="45" y="472"/>
                    </a:lnTo>
                    <a:lnTo>
                      <a:pt x="33" y="505"/>
                    </a:lnTo>
                    <a:lnTo>
                      <a:pt x="23" y="540"/>
                    </a:lnTo>
                    <a:lnTo>
                      <a:pt x="16" y="574"/>
                    </a:lnTo>
                    <a:lnTo>
                      <a:pt x="8" y="611"/>
                    </a:lnTo>
                    <a:lnTo>
                      <a:pt x="4" y="647"/>
                    </a:lnTo>
                    <a:lnTo>
                      <a:pt x="2" y="684"/>
                    </a:lnTo>
                    <a:lnTo>
                      <a:pt x="0" y="720"/>
                    </a:lnTo>
                    <a:lnTo>
                      <a:pt x="2" y="756"/>
                    </a:lnTo>
                    <a:lnTo>
                      <a:pt x="4" y="793"/>
                    </a:lnTo>
                    <a:lnTo>
                      <a:pt x="8" y="829"/>
                    </a:lnTo>
                    <a:lnTo>
                      <a:pt x="16" y="866"/>
                    </a:lnTo>
                    <a:lnTo>
                      <a:pt x="23" y="900"/>
                    </a:lnTo>
                    <a:lnTo>
                      <a:pt x="33" y="935"/>
                    </a:lnTo>
                    <a:lnTo>
                      <a:pt x="45" y="968"/>
                    </a:lnTo>
                    <a:lnTo>
                      <a:pt x="58" y="1000"/>
                    </a:lnTo>
                    <a:lnTo>
                      <a:pt x="71" y="1033"/>
                    </a:lnTo>
                    <a:lnTo>
                      <a:pt x="87" y="1064"/>
                    </a:lnTo>
                    <a:lnTo>
                      <a:pt x="104" y="1094"/>
                    </a:lnTo>
                    <a:lnTo>
                      <a:pt x="123" y="1123"/>
                    </a:lnTo>
                    <a:lnTo>
                      <a:pt x="144" y="1152"/>
                    </a:lnTo>
                    <a:lnTo>
                      <a:pt x="165" y="1179"/>
                    </a:lnTo>
                    <a:lnTo>
                      <a:pt x="188" y="1204"/>
                    </a:lnTo>
                    <a:lnTo>
                      <a:pt x="212" y="1229"/>
                    </a:lnTo>
                    <a:lnTo>
                      <a:pt x="236" y="1254"/>
                    </a:lnTo>
                    <a:lnTo>
                      <a:pt x="263" y="1277"/>
                    </a:lnTo>
                    <a:lnTo>
                      <a:pt x="290" y="1298"/>
                    </a:lnTo>
                    <a:lnTo>
                      <a:pt x="319" y="1317"/>
                    </a:lnTo>
                    <a:lnTo>
                      <a:pt x="348" y="1336"/>
                    </a:lnTo>
                    <a:lnTo>
                      <a:pt x="378" y="1353"/>
                    </a:lnTo>
                    <a:lnTo>
                      <a:pt x="409" y="1369"/>
                    </a:lnTo>
                    <a:lnTo>
                      <a:pt x="440" y="1384"/>
                    </a:lnTo>
                    <a:lnTo>
                      <a:pt x="472" y="1398"/>
                    </a:lnTo>
                    <a:lnTo>
                      <a:pt x="507" y="1407"/>
                    </a:lnTo>
                    <a:lnTo>
                      <a:pt x="542" y="1417"/>
                    </a:lnTo>
                    <a:lnTo>
                      <a:pt x="576" y="1426"/>
                    </a:lnTo>
                    <a:lnTo>
                      <a:pt x="611" y="1432"/>
                    </a:lnTo>
                    <a:lnTo>
                      <a:pt x="647" y="1436"/>
                    </a:lnTo>
                    <a:lnTo>
                      <a:pt x="684" y="1440"/>
                    </a:lnTo>
                    <a:lnTo>
                      <a:pt x="722" y="1440"/>
                    </a:lnTo>
                    <a:lnTo>
                      <a:pt x="758" y="1440"/>
                    </a:lnTo>
                    <a:lnTo>
                      <a:pt x="795" y="1436"/>
                    </a:lnTo>
                    <a:lnTo>
                      <a:pt x="831" y="1432"/>
                    </a:lnTo>
                    <a:lnTo>
                      <a:pt x="866" y="1426"/>
                    </a:lnTo>
                    <a:lnTo>
                      <a:pt x="900" y="1417"/>
                    </a:lnTo>
                    <a:lnTo>
                      <a:pt x="935" y="1407"/>
                    </a:lnTo>
                    <a:lnTo>
                      <a:pt x="970" y="1398"/>
                    </a:lnTo>
                    <a:lnTo>
                      <a:pt x="1002" y="1384"/>
                    </a:lnTo>
                    <a:lnTo>
                      <a:pt x="1033" y="1369"/>
                    </a:lnTo>
                    <a:lnTo>
                      <a:pt x="1064" y="1353"/>
                    </a:lnTo>
                    <a:lnTo>
                      <a:pt x="1094" y="1336"/>
                    </a:lnTo>
                    <a:lnTo>
                      <a:pt x="1123" y="1317"/>
                    </a:lnTo>
                    <a:lnTo>
                      <a:pt x="1152" y="1298"/>
                    </a:lnTo>
                    <a:lnTo>
                      <a:pt x="1179" y="1277"/>
                    </a:lnTo>
                    <a:lnTo>
                      <a:pt x="1206" y="1254"/>
                    </a:lnTo>
                    <a:lnTo>
                      <a:pt x="1230" y="1229"/>
                    </a:lnTo>
                    <a:lnTo>
                      <a:pt x="1254" y="1204"/>
                    </a:lnTo>
                    <a:lnTo>
                      <a:pt x="1277" y="1179"/>
                    </a:lnTo>
                    <a:lnTo>
                      <a:pt x="1298" y="1152"/>
                    </a:lnTo>
                    <a:lnTo>
                      <a:pt x="1319" y="1123"/>
                    </a:lnTo>
                    <a:lnTo>
                      <a:pt x="1338" y="1094"/>
                    </a:lnTo>
                    <a:lnTo>
                      <a:pt x="1355" y="1064"/>
                    </a:lnTo>
                    <a:lnTo>
                      <a:pt x="1371" y="1033"/>
                    </a:lnTo>
                    <a:lnTo>
                      <a:pt x="1384" y="1000"/>
                    </a:lnTo>
                    <a:lnTo>
                      <a:pt x="1397" y="968"/>
                    </a:lnTo>
                    <a:lnTo>
                      <a:pt x="1409" y="935"/>
                    </a:lnTo>
                    <a:lnTo>
                      <a:pt x="1419" y="900"/>
                    </a:lnTo>
                    <a:lnTo>
                      <a:pt x="1426" y="866"/>
                    </a:lnTo>
                    <a:lnTo>
                      <a:pt x="1434" y="829"/>
                    </a:lnTo>
                    <a:lnTo>
                      <a:pt x="1438" y="793"/>
                    </a:lnTo>
                    <a:lnTo>
                      <a:pt x="1440" y="756"/>
                    </a:lnTo>
                    <a:lnTo>
                      <a:pt x="1442" y="720"/>
                    </a:lnTo>
                    <a:close/>
                    <a:moveTo>
                      <a:pt x="1432" y="720"/>
                    </a:moveTo>
                    <a:lnTo>
                      <a:pt x="1430" y="756"/>
                    </a:lnTo>
                    <a:lnTo>
                      <a:pt x="1428" y="793"/>
                    </a:lnTo>
                    <a:lnTo>
                      <a:pt x="1422" y="827"/>
                    </a:lnTo>
                    <a:lnTo>
                      <a:pt x="1417" y="864"/>
                    </a:lnTo>
                    <a:lnTo>
                      <a:pt x="1409" y="897"/>
                    </a:lnTo>
                    <a:lnTo>
                      <a:pt x="1399" y="931"/>
                    </a:lnTo>
                    <a:lnTo>
                      <a:pt x="1388" y="964"/>
                    </a:lnTo>
                    <a:lnTo>
                      <a:pt x="1374" y="996"/>
                    </a:lnTo>
                    <a:lnTo>
                      <a:pt x="1361" y="1027"/>
                    </a:lnTo>
                    <a:lnTo>
                      <a:pt x="1346" y="1058"/>
                    </a:lnTo>
                    <a:lnTo>
                      <a:pt x="1328" y="1089"/>
                    </a:lnTo>
                    <a:lnTo>
                      <a:pt x="1309" y="1117"/>
                    </a:lnTo>
                    <a:lnTo>
                      <a:pt x="1290" y="1144"/>
                    </a:lnTo>
                    <a:lnTo>
                      <a:pt x="1269" y="1171"/>
                    </a:lnTo>
                    <a:lnTo>
                      <a:pt x="1246" y="1198"/>
                    </a:lnTo>
                    <a:lnTo>
                      <a:pt x="1223" y="1223"/>
                    </a:lnTo>
                    <a:lnTo>
                      <a:pt x="1198" y="1246"/>
                    </a:lnTo>
                    <a:lnTo>
                      <a:pt x="1173" y="1267"/>
                    </a:lnTo>
                    <a:lnTo>
                      <a:pt x="1146" y="1288"/>
                    </a:lnTo>
                    <a:lnTo>
                      <a:pt x="1117" y="1309"/>
                    </a:lnTo>
                    <a:lnTo>
                      <a:pt x="1088" y="1327"/>
                    </a:lnTo>
                    <a:lnTo>
                      <a:pt x="1060" y="1344"/>
                    </a:lnTo>
                    <a:lnTo>
                      <a:pt x="1029" y="1359"/>
                    </a:lnTo>
                    <a:lnTo>
                      <a:pt x="998" y="1375"/>
                    </a:lnTo>
                    <a:lnTo>
                      <a:pt x="966" y="1386"/>
                    </a:lnTo>
                    <a:lnTo>
                      <a:pt x="933" y="1398"/>
                    </a:lnTo>
                    <a:lnTo>
                      <a:pt x="899" y="1407"/>
                    </a:lnTo>
                    <a:lnTo>
                      <a:pt x="864" y="1415"/>
                    </a:lnTo>
                    <a:lnTo>
                      <a:pt x="829" y="1423"/>
                    </a:lnTo>
                    <a:lnTo>
                      <a:pt x="793" y="1426"/>
                    </a:lnTo>
                    <a:lnTo>
                      <a:pt x="758" y="1428"/>
                    </a:lnTo>
                    <a:lnTo>
                      <a:pt x="722" y="1430"/>
                    </a:lnTo>
                    <a:lnTo>
                      <a:pt x="684" y="1428"/>
                    </a:lnTo>
                    <a:lnTo>
                      <a:pt x="649" y="1426"/>
                    </a:lnTo>
                    <a:lnTo>
                      <a:pt x="613" y="1423"/>
                    </a:lnTo>
                    <a:lnTo>
                      <a:pt x="578" y="1415"/>
                    </a:lnTo>
                    <a:lnTo>
                      <a:pt x="543" y="1407"/>
                    </a:lnTo>
                    <a:lnTo>
                      <a:pt x="509" y="1398"/>
                    </a:lnTo>
                    <a:lnTo>
                      <a:pt x="476" y="1386"/>
                    </a:lnTo>
                    <a:lnTo>
                      <a:pt x="444" y="1375"/>
                    </a:lnTo>
                    <a:lnTo>
                      <a:pt x="413" y="1359"/>
                    </a:lnTo>
                    <a:lnTo>
                      <a:pt x="382" y="1344"/>
                    </a:lnTo>
                    <a:lnTo>
                      <a:pt x="354" y="1327"/>
                    </a:lnTo>
                    <a:lnTo>
                      <a:pt x="325" y="1309"/>
                    </a:lnTo>
                    <a:lnTo>
                      <a:pt x="296" y="1288"/>
                    </a:lnTo>
                    <a:lnTo>
                      <a:pt x="269" y="1267"/>
                    </a:lnTo>
                    <a:lnTo>
                      <a:pt x="244" y="1246"/>
                    </a:lnTo>
                    <a:lnTo>
                      <a:pt x="219" y="1223"/>
                    </a:lnTo>
                    <a:lnTo>
                      <a:pt x="196" y="1198"/>
                    </a:lnTo>
                    <a:lnTo>
                      <a:pt x="173" y="1171"/>
                    </a:lnTo>
                    <a:lnTo>
                      <a:pt x="152" y="1144"/>
                    </a:lnTo>
                    <a:lnTo>
                      <a:pt x="133" y="1117"/>
                    </a:lnTo>
                    <a:lnTo>
                      <a:pt x="114" y="1089"/>
                    </a:lnTo>
                    <a:lnTo>
                      <a:pt x="96" y="1058"/>
                    </a:lnTo>
                    <a:lnTo>
                      <a:pt x="81" y="1027"/>
                    </a:lnTo>
                    <a:lnTo>
                      <a:pt x="68" y="996"/>
                    </a:lnTo>
                    <a:lnTo>
                      <a:pt x="54" y="964"/>
                    </a:lnTo>
                    <a:lnTo>
                      <a:pt x="43" y="931"/>
                    </a:lnTo>
                    <a:lnTo>
                      <a:pt x="33" y="897"/>
                    </a:lnTo>
                    <a:lnTo>
                      <a:pt x="25" y="864"/>
                    </a:lnTo>
                    <a:lnTo>
                      <a:pt x="20" y="827"/>
                    </a:lnTo>
                    <a:lnTo>
                      <a:pt x="14" y="793"/>
                    </a:lnTo>
                    <a:lnTo>
                      <a:pt x="12" y="756"/>
                    </a:lnTo>
                    <a:lnTo>
                      <a:pt x="10" y="720"/>
                    </a:lnTo>
                    <a:lnTo>
                      <a:pt x="12" y="684"/>
                    </a:lnTo>
                    <a:lnTo>
                      <a:pt x="14" y="647"/>
                    </a:lnTo>
                    <a:lnTo>
                      <a:pt x="20" y="613"/>
                    </a:lnTo>
                    <a:lnTo>
                      <a:pt x="25" y="576"/>
                    </a:lnTo>
                    <a:lnTo>
                      <a:pt x="33" y="543"/>
                    </a:lnTo>
                    <a:lnTo>
                      <a:pt x="43" y="509"/>
                    </a:lnTo>
                    <a:lnTo>
                      <a:pt x="54" y="476"/>
                    </a:lnTo>
                    <a:lnTo>
                      <a:pt x="68" y="444"/>
                    </a:lnTo>
                    <a:lnTo>
                      <a:pt x="81" y="413"/>
                    </a:lnTo>
                    <a:lnTo>
                      <a:pt x="96" y="382"/>
                    </a:lnTo>
                    <a:lnTo>
                      <a:pt x="114" y="351"/>
                    </a:lnTo>
                    <a:lnTo>
                      <a:pt x="133" y="323"/>
                    </a:lnTo>
                    <a:lnTo>
                      <a:pt x="152" y="296"/>
                    </a:lnTo>
                    <a:lnTo>
                      <a:pt x="173" y="269"/>
                    </a:lnTo>
                    <a:lnTo>
                      <a:pt x="196" y="242"/>
                    </a:lnTo>
                    <a:lnTo>
                      <a:pt x="219" y="217"/>
                    </a:lnTo>
                    <a:lnTo>
                      <a:pt x="244" y="194"/>
                    </a:lnTo>
                    <a:lnTo>
                      <a:pt x="269" y="173"/>
                    </a:lnTo>
                    <a:lnTo>
                      <a:pt x="296" y="152"/>
                    </a:lnTo>
                    <a:lnTo>
                      <a:pt x="325" y="131"/>
                    </a:lnTo>
                    <a:lnTo>
                      <a:pt x="354" y="113"/>
                    </a:lnTo>
                    <a:lnTo>
                      <a:pt x="382" y="96"/>
                    </a:lnTo>
                    <a:lnTo>
                      <a:pt x="413" y="81"/>
                    </a:lnTo>
                    <a:lnTo>
                      <a:pt x="444" y="65"/>
                    </a:lnTo>
                    <a:lnTo>
                      <a:pt x="476" y="54"/>
                    </a:lnTo>
                    <a:lnTo>
                      <a:pt x="509" y="42"/>
                    </a:lnTo>
                    <a:lnTo>
                      <a:pt x="543" y="33"/>
                    </a:lnTo>
                    <a:lnTo>
                      <a:pt x="578" y="25"/>
                    </a:lnTo>
                    <a:lnTo>
                      <a:pt x="613" y="17"/>
                    </a:lnTo>
                    <a:lnTo>
                      <a:pt x="649" y="14"/>
                    </a:lnTo>
                    <a:lnTo>
                      <a:pt x="684" y="12"/>
                    </a:lnTo>
                    <a:lnTo>
                      <a:pt x="722" y="10"/>
                    </a:lnTo>
                    <a:lnTo>
                      <a:pt x="758" y="12"/>
                    </a:lnTo>
                    <a:lnTo>
                      <a:pt x="793" y="14"/>
                    </a:lnTo>
                    <a:lnTo>
                      <a:pt x="829" y="17"/>
                    </a:lnTo>
                    <a:lnTo>
                      <a:pt x="864" y="25"/>
                    </a:lnTo>
                    <a:lnTo>
                      <a:pt x="899" y="33"/>
                    </a:lnTo>
                    <a:lnTo>
                      <a:pt x="933" y="42"/>
                    </a:lnTo>
                    <a:lnTo>
                      <a:pt x="966" y="54"/>
                    </a:lnTo>
                    <a:lnTo>
                      <a:pt x="998" y="65"/>
                    </a:lnTo>
                    <a:lnTo>
                      <a:pt x="1029" y="81"/>
                    </a:lnTo>
                    <a:lnTo>
                      <a:pt x="1060" y="96"/>
                    </a:lnTo>
                    <a:lnTo>
                      <a:pt x="1088" y="113"/>
                    </a:lnTo>
                    <a:lnTo>
                      <a:pt x="1117" y="131"/>
                    </a:lnTo>
                    <a:lnTo>
                      <a:pt x="1146" y="152"/>
                    </a:lnTo>
                    <a:lnTo>
                      <a:pt x="1173" y="173"/>
                    </a:lnTo>
                    <a:lnTo>
                      <a:pt x="1198" y="194"/>
                    </a:lnTo>
                    <a:lnTo>
                      <a:pt x="1223" y="217"/>
                    </a:lnTo>
                    <a:lnTo>
                      <a:pt x="1246" y="242"/>
                    </a:lnTo>
                    <a:lnTo>
                      <a:pt x="1269" y="269"/>
                    </a:lnTo>
                    <a:lnTo>
                      <a:pt x="1290" y="296"/>
                    </a:lnTo>
                    <a:lnTo>
                      <a:pt x="1309" y="323"/>
                    </a:lnTo>
                    <a:lnTo>
                      <a:pt x="1328" y="351"/>
                    </a:lnTo>
                    <a:lnTo>
                      <a:pt x="1346" y="382"/>
                    </a:lnTo>
                    <a:lnTo>
                      <a:pt x="1361" y="413"/>
                    </a:lnTo>
                    <a:lnTo>
                      <a:pt x="1374" y="444"/>
                    </a:lnTo>
                    <a:lnTo>
                      <a:pt x="1388" y="476"/>
                    </a:lnTo>
                    <a:lnTo>
                      <a:pt x="1399" y="509"/>
                    </a:lnTo>
                    <a:lnTo>
                      <a:pt x="1409" y="543"/>
                    </a:lnTo>
                    <a:lnTo>
                      <a:pt x="1417" y="576"/>
                    </a:lnTo>
                    <a:lnTo>
                      <a:pt x="1422" y="613"/>
                    </a:lnTo>
                    <a:lnTo>
                      <a:pt x="1428" y="647"/>
                    </a:lnTo>
                    <a:lnTo>
                      <a:pt x="1430" y="684"/>
                    </a:lnTo>
                    <a:lnTo>
                      <a:pt x="1432" y="720"/>
                    </a:lnTo>
                    <a:close/>
                  </a:path>
                </a:pathLst>
              </a:custGeom>
              <a:solidFill>
                <a:srgbClr val="F4AD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7" name="Freeform 613">
                <a:extLst>
                  <a:ext uri="{FF2B5EF4-FFF2-40B4-BE49-F238E27FC236}">
                    <a16:creationId xmlns:a16="http://schemas.microsoft.com/office/drawing/2014/main" id="{52445F98-E19B-4C8B-AD98-5D69EF4AB0E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36" y="1870"/>
                <a:ext cx="1430" cy="1432"/>
              </a:xfrm>
              <a:custGeom>
                <a:avLst/>
                <a:gdLst>
                  <a:gd name="T0" fmla="*/ 1416 w 1430"/>
                  <a:gd name="T1" fmla="*/ 572 h 1432"/>
                  <a:gd name="T2" fmla="*/ 1359 w 1430"/>
                  <a:gd name="T3" fmla="*/ 405 h 1432"/>
                  <a:gd name="T4" fmla="*/ 1267 w 1430"/>
                  <a:gd name="T5" fmla="*/ 261 h 1432"/>
                  <a:gd name="T6" fmla="*/ 1142 w 1430"/>
                  <a:gd name="T7" fmla="*/ 142 h 1432"/>
                  <a:gd name="T8" fmla="*/ 994 w 1430"/>
                  <a:gd name="T9" fmla="*/ 58 h 1432"/>
                  <a:gd name="T10" fmla="*/ 823 w 1430"/>
                  <a:gd name="T11" fmla="*/ 10 h 1432"/>
                  <a:gd name="T12" fmla="*/ 641 w 1430"/>
                  <a:gd name="T13" fmla="*/ 4 h 1432"/>
                  <a:gd name="T14" fmla="*/ 468 w 1430"/>
                  <a:gd name="T15" fmla="*/ 44 h 1432"/>
                  <a:gd name="T16" fmla="*/ 315 w 1430"/>
                  <a:gd name="T17" fmla="*/ 123 h 1432"/>
                  <a:gd name="T18" fmla="*/ 186 w 1430"/>
                  <a:gd name="T19" fmla="*/ 234 h 1432"/>
                  <a:gd name="T20" fmla="*/ 87 w 1430"/>
                  <a:gd name="T21" fmla="*/ 374 h 1432"/>
                  <a:gd name="T22" fmla="*/ 23 w 1430"/>
                  <a:gd name="T23" fmla="*/ 537 h 1432"/>
                  <a:gd name="T24" fmla="*/ 0 w 1430"/>
                  <a:gd name="T25" fmla="*/ 716 h 1432"/>
                  <a:gd name="T26" fmla="*/ 23 w 1430"/>
                  <a:gd name="T27" fmla="*/ 895 h 1432"/>
                  <a:gd name="T28" fmla="*/ 87 w 1430"/>
                  <a:gd name="T29" fmla="*/ 1058 h 1432"/>
                  <a:gd name="T30" fmla="*/ 186 w 1430"/>
                  <a:gd name="T31" fmla="*/ 1198 h 1432"/>
                  <a:gd name="T32" fmla="*/ 315 w 1430"/>
                  <a:gd name="T33" fmla="*/ 1309 h 1432"/>
                  <a:gd name="T34" fmla="*/ 468 w 1430"/>
                  <a:gd name="T35" fmla="*/ 1388 h 1432"/>
                  <a:gd name="T36" fmla="*/ 641 w 1430"/>
                  <a:gd name="T37" fmla="*/ 1428 h 1432"/>
                  <a:gd name="T38" fmla="*/ 823 w 1430"/>
                  <a:gd name="T39" fmla="*/ 1422 h 1432"/>
                  <a:gd name="T40" fmla="*/ 994 w 1430"/>
                  <a:gd name="T41" fmla="*/ 1374 h 1432"/>
                  <a:gd name="T42" fmla="*/ 1142 w 1430"/>
                  <a:gd name="T43" fmla="*/ 1290 h 1432"/>
                  <a:gd name="T44" fmla="*/ 1267 w 1430"/>
                  <a:gd name="T45" fmla="*/ 1171 h 1432"/>
                  <a:gd name="T46" fmla="*/ 1359 w 1430"/>
                  <a:gd name="T47" fmla="*/ 1027 h 1432"/>
                  <a:gd name="T48" fmla="*/ 1416 w 1430"/>
                  <a:gd name="T49" fmla="*/ 860 h 1432"/>
                  <a:gd name="T50" fmla="*/ 1420 w 1430"/>
                  <a:gd name="T51" fmla="*/ 716 h 1432"/>
                  <a:gd name="T52" fmla="*/ 1397 w 1430"/>
                  <a:gd name="T53" fmla="*/ 893 h 1432"/>
                  <a:gd name="T54" fmla="*/ 1336 w 1430"/>
                  <a:gd name="T55" fmla="*/ 1052 h 1432"/>
                  <a:gd name="T56" fmla="*/ 1236 w 1430"/>
                  <a:gd name="T57" fmla="*/ 1190 h 1432"/>
                  <a:gd name="T58" fmla="*/ 1109 w 1430"/>
                  <a:gd name="T59" fmla="*/ 1301 h 1432"/>
                  <a:gd name="T60" fmla="*/ 958 w 1430"/>
                  <a:gd name="T61" fmla="*/ 1378 h 1432"/>
                  <a:gd name="T62" fmla="*/ 787 w 1430"/>
                  <a:gd name="T63" fmla="*/ 1417 h 1432"/>
                  <a:gd name="T64" fmla="*/ 608 w 1430"/>
                  <a:gd name="T65" fmla="*/ 1413 h 1432"/>
                  <a:gd name="T66" fmla="*/ 442 w 1430"/>
                  <a:gd name="T67" fmla="*/ 1365 h 1432"/>
                  <a:gd name="T68" fmla="*/ 294 w 1430"/>
                  <a:gd name="T69" fmla="*/ 1280 h 1432"/>
                  <a:gd name="T70" fmla="*/ 171 w 1430"/>
                  <a:gd name="T71" fmla="*/ 1165 h 1432"/>
                  <a:gd name="T72" fmla="*/ 79 w 1430"/>
                  <a:gd name="T73" fmla="*/ 1021 h 1432"/>
                  <a:gd name="T74" fmla="*/ 25 w 1430"/>
                  <a:gd name="T75" fmla="*/ 858 h 1432"/>
                  <a:gd name="T76" fmla="*/ 12 w 1430"/>
                  <a:gd name="T77" fmla="*/ 680 h 1432"/>
                  <a:gd name="T78" fmla="*/ 42 w 1430"/>
                  <a:gd name="T79" fmla="*/ 507 h 1432"/>
                  <a:gd name="T80" fmla="*/ 111 w 1430"/>
                  <a:gd name="T81" fmla="*/ 351 h 1432"/>
                  <a:gd name="T82" fmla="*/ 217 w 1430"/>
                  <a:gd name="T83" fmla="*/ 217 h 1432"/>
                  <a:gd name="T84" fmla="*/ 349 w 1430"/>
                  <a:gd name="T85" fmla="*/ 113 h 1432"/>
                  <a:gd name="T86" fmla="*/ 505 w 1430"/>
                  <a:gd name="T87" fmla="*/ 42 h 1432"/>
                  <a:gd name="T88" fmla="*/ 679 w 1430"/>
                  <a:gd name="T89" fmla="*/ 11 h 1432"/>
                  <a:gd name="T90" fmla="*/ 858 w 1430"/>
                  <a:gd name="T91" fmla="*/ 25 h 1432"/>
                  <a:gd name="T92" fmla="*/ 1021 w 1430"/>
                  <a:gd name="T93" fmla="*/ 81 h 1432"/>
                  <a:gd name="T94" fmla="*/ 1163 w 1430"/>
                  <a:gd name="T95" fmla="*/ 173 h 1432"/>
                  <a:gd name="T96" fmla="*/ 1280 w 1430"/>
                  <a:gd name="T97" fmla="*/ 294 h 1432"/>
                  <a:gd name="T98" fmla="*/ 1365 w 1430"/>
                  <a:gd name="T99" fmla="*/ 441 h 1432"/>
                  <a:gd name="T100" fmla="*/ 1413 w 1430"/>
                  <a:gd name="T101" fmla="*/ 609 h 143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430"/>
                  <a:gd name="T154" fmla="*/ 0 h 1432"/>
                  <a:gd name="T155" fmla="*/ 1430 w 1430"/>
                  <a:gd name="T156" fmla="*/ 1432 h 143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430" h="1432">
                    <a:moveTo>
                      <a:pt x="1430" y="716"/>
                    </a:moveTo>
                    <a:lnTo>
                      <a:pt x="1430" y="680"/>
                    </a:lnTo>
                    <a:lnTo>
                      <a:pt x="1426" y="643"/>
                    </a:lnTo>
                    <a:lnTo>
                      <a:pt x="1422" y="607"/>
                    </a:lnTo>
                    <a:lnTo>
                      <a:pt x="1416" y="572"/>
                    </a:lnTo>
                    <a:lnTo>
                      <a:pt x="1407" y="537"/>
                    </a:lnTo>
                    <a:lnTo>
                      <a:pt x="1397" y="503"/>
                    </a:lnTo>
                    <a:lnTo>
                      <a:pt x="1388" y="470"/>
                    </a:lnTo>
                    <a:lnTo>
                      <a:pt x="1374" y="438"/>
                    </a:lnTo>
                    <a:lnTo>
                      <a:pt x="1359" y="405"/>
                    </a:lnTo>
                    <a:lnTo>
                      <a:pt x="1343" y="374"/>
                    </a:lnTo>
                    <a:lnTo>
                      <a:pt x="1326" y="346"/>
                    </a:lnTo>
                    <a:lnTo>
                      <a:pt x="1309" y="317"/>
                    </a:lnTo>
                    <a:lnTo>
                      <a:pt x="1288" y="288"/>
                    </a:lnTo>
                    <a:lnTo>
                      <a:pt x="1267" y="261"/>
                    </a:lnTo>
                    <a:lnTo>
                      <a:pt x="1244" y="234"/>
                    </a:lnTo>
                    <a:lnTo>
                      <a:pt x="1221" y="211"/>
                    </a:lnTo>
                    <a:lnTo>
                      <a:pt x="1196" y="186"/>
                    </a:lnTo>
                    <a:lnTo>
                      <a:pt x="1171" y="163"/>
                    </a:lnTo>
                    <a:lnTo>
                      <a:pt x="1142" y="142"/>
                    </a:lnTo>
                    <a:lnTo>
                      <a:pt x="1115" y="123"/>
                    </a:lnTo>
                    <a:lnTo>
                      <a:pt x="1086" y="104"/>
                    </a:lnTo>
                    <a:lnTo>
                      <a:pt x="1056" y="86"/>
                    </a:lnTo>
                    <a:lnTo>
                      <a:pt x="1025" y="71"/>
                    </a:lnTo>
                    <a:lnTo>
                      <a:pt x="994" y="58"/>
                    </a:lnTo>
                    <a:lnTo>
                      <a:pt x="962" y="44"/>
                    </a:lnTo>
                    <a:lnTo>
                      <a:pt x="927" y="33"/>
                    </a:lnTo>
                    <a:lnTo>
                      <a:pt x="894" y="23"/>
                    </a:lnTo>
                    <a:lnTo>
                      <a:pt x="860" y="15"/>
                    </a:lnTo>
                    <a:lnTo>
                      <a:pt x="823" y="10"/>
                    </a:lnTo>
                    <a:lnTo>
                      <a:pt x="789" y="4"/>
                    </a:lnTo>
                    <a:lnTo>
                      <a:pt x="752" y="2"/>
                    </a:lnTo>
                    <a:lnTo>
                      <a:pt x="716" y="0"/>
                    </a:lnTo>
                    <a:lnTo>
                      <a:pt x="678" y="2"/>
                    </a:lnTo>
                    <a:lnTo>
                      <a:pt x="641" y="4"/>
                    </a:lnTo>
                    <a:lnTo>
                      <a:pt x="607" y="10"/>
                    </a:lnTo>
                    <a:lnTo>
                      <a:pt x="570" y="15"/>
                    </a:lnTo>
                    <a:lnTo>
                      <a:pt x="536" y="23"/>
                    </a:lnTo>
                    <a:lnTo>
                      <a:pt x="503" y="33"/>
                    </a:lnTo>
                    <a:lnTo>
                      <a:pt x="468" y="44"/>
                    </a:lnTo>
                    <a:lnTo>
                      <a:pt x="436" y="58"/>
                    </a:lnTo>
                    <a:lnTo>
                      <a:pt x="405" y="71"/>
                    </a:lnTo>
                    <a:lnTo>
                      <a:pt x="374" y="86"/>
                    </a:lnTo>
                    <a:lnTo>
                      <a:pt x="344" y="104"/>
                    </a:lnTo>
                    <a:lnTo>
                      <a:pt x="315" y="123"/>
                    </a:lnTo>
                    <a:lnTo>
                      <a:pt x="288" y="142"/>
                    </a:lnTo>
                    <a:lnTo>
                      <a:pt x="259" y="163"/>
                    </a:lnTo>
                    <a:lnTo>
                      <a:pt x="234" y="186"/>
                    </a:lnTo>
                    <a:lnTo>
                      <a:pt x="209" y="211"/>
                    </a:lnTo>
                    <a:lnTo>
                      <a:pt x="186" y="234"/>
                    </a:lnTo>
                    <a:lnTo>
                      <a:pt x="163" y="261"/>
                    </a:lnTo>
                    <a:lnTo>
                      <a:pt x="142" y="288"/>
                    </a:lnTo>
                    <a:lnTo>
                      <a:pt x="121" y="317"/>
                    </a:lnTo>
                    <a:lnTo>
                      <a:pt x="104" y="346"/>
                    </a:lnTo>
                    <a:lnTo>
                      <a:pt x="87" y="374"/>
                    </a:lnTo>
                    <a:lnTo>
                      <a:pt x="71" y="405"/>
                    </a:lnTo>
                    <a:lnTo>
                      <a:pt x="56" y="438"/>
                    </a:lnTo>
                    <a:lnTo>
                      <a:pt x="42" y="470"/>
                    </a:lnTo>
                    <a:lnTo>
                      <a:pt x="33" y="503"/>
                    </a:lnTo>
                    <a:lnTo>
                      <a:pt x="23" y="537"/>
                    </a:lnTo>
                    <a:lnTo>
                      <a:pt x="14" y="572"/>
                    </a:lnTo>
                    <a:lnTo>
                      <a:pt x="8" y="607"/>
                    </a:lnTo>
                    <a:lnTo>
                      <a:pt x="4" y="643"/>
                    </a:lnTo>
                    <a:lnTo>
                      <a:pt x="0" y="680"/>
                    </a:lnTo>
                    <a:lnTo>
                      <a:pt x="0" y="716"/>
                    </a:lnTo>
                    <a:lnTo>
                      <a:pt x="0" y="752"/>
                    </a:lnTo>
                    <a:lnTo>
                      <a:pt x="4" y="789"/>
                    </a:lnTo>
                    <a:lnTo>
                      <a:pt x="8" y="825"/>
                    </a:lnTo>
                    <a:lnTo>
                      <a:pt x="14" y="860"/>
                    </a:lnTo>
                    <a:lnTo>
                      <a:pt x="23" y="895"/>
                    </a:lnTo>
                    <a:lnTo>
                      <a:pt x="33" y="929"/>
                    </a:lnTo>
                    <a:lnTo>
                      <a:pt x="42" y="962"/>
                    </a:lnTo>
                    <a:lnTo>
                      <a:pt x="56" y="994"/>
                    </a:lnTo>
                    <a:lnTo>
                      <a:pt x="71" y="1027"/>
                    </a:lnTo>
                    <a:lnTo>
                      <a:pt x="87" y="1058"/>
                    </a:lnTo>
                    <a:lnTo>
                      <a:pt x="104" y="1086"/>
                    </a:lnTo>
                    <a:lnTo>
                      <a:pt x="121" y="1115"/>
                    </a:lnTo>
                    <a:lnTo>
                      <a:pt x="142" y="1144"/>
                    </a:lnTo>
                    <a:lnTo>
                      <a:pt x="163" y="1171"/>
                    </a:lnTo>
                    <a:lnTo>
                      <a:pt x="186" y="1198"/>
                    </a:lnTo>
                    <a:lnTo>
                      <a:pt x="209" y="1221"/>
                    </a:lnTo>
                    <a:lnTo>
                      <a:pt x="234" y="1246"/>
                    </a:lnTo>
                    <a:lnTo>
                      <a:pt x="259" y="1269"/>
                    </a:lnTo>
                    <a:lnTo>
                      <a:pt x="288" y="1290"/>
                    </a:lnTo>
                    <a:lnTo>
                      <a:pt x="315" y="1309"/>
                    </a:lnTo>
                    <a:lnTo>
                      <a:pt x="344" y="1328"/>
                    </a:lnTo>
                    <a:lnTo>
                      <a:pt x="374" y="1346"/>
                    </a:lnTo>
                    <a:lnTo>
                      <a:pt x="405" y="1361"/>
                    </a:lnTo>
                    <a:lnTo>
                      <a:pt x="436" y="1374"/>
                    </a:lnTo>
                    <a:lnTo>
                      <a:pt x="468" y="1388"/>
                    </a:lnTo>
                    <a:lnTo>
                      <a:pt x="503" y="1399"/>
                    </a:lnTo>
                    <a:lnTo>
                      <a:pt x="536" y="1409"/>
                    </a:lnTo>
                    <a:lnTo>
                      <a:pt x="570" y="1417"/>
                    </a:lnTo>
                    <a:lnTo>
                      <a:pt x="607" y="1422"/>
                    </a:lnTo>
                    <a:lnTo>
                      <a:pt x="641" y="1428"/>
                    </a:lnTo>
                    <a:lnTo>
                      <a:pt x="678" y="1430"/>
                    </a:lnTo>
                    <a:lnTo>
                      <a:pt x="716" y="1432"/>
                    </a:lnTo>
                    <a:lnTo>
                      <a:pt x="752" y="1430"/>
                    </a:lnTo>
                    <a:lnTo>
                      <a:pt x="789" y="1428"/>
                    </a:lnTo>
                    <a:lnTo>
                      <a:pt x="823" y="1422"/>
                    </a:lnTo>
                    <a:lnTo>
                      <a:pt x="860" y="1417"/>
                    </a:lnTo>
                    <a:lnTo>
                      <a:pt x="894" y="1409"/>
                    </a:lnTo>
                    <a:lnTo>
                      <a:pt x="927" y="1399"/>
                    </a:lnTo>
                    <a:lnTo>
                      <a:pt x="962" y="1388"/>
                    </a:lnTo>
                    <a:lnTo>
                      <a:pt x="994" y="1374"/>
                    </a:lnTo>
                    <a:lnTo>
                      <a:pt x="1025" y="1361"/>
                    </a:lnTo>
                    <a:lnTo>
                      <a:pt x="1056" y="1346"/>
                    </a:lnTo>
                    <a:lnTo>
                      <a:pt x="1086" y="1328"/>
                    </a:lnTo>
                    <a:lnTo>
                      <a:pt x="1115" y="1309"/>
                    </a:lnTo>
                    <a:lnTo>
                      <a:pt x="1142" y="1290"/>
                    </a:lnTo>
                    <a:lnTo>
                      <a:pt x="1171" y="1269"/>
                    </a:lnTo>
                    <a:lnTo>
                      <a:pt x="1196" y="1246"/>
                    </a:lnTo>
                    <a:lnTo>
                      <a:pt x="1221" y="1221"/>
                    </a:lnTo>
                    <a:lnTo>
                      <a:pt x="1244" y="1198"/>
                    </a:lnTo>
                    <a:lnTo>
                      <a:pt x="1267" y="1171"/>
                    </a:lnTo>
                    <a:lnTo>
                      <a:pt x="1288" y="1144"/>
                    </a:lnTo>
                    <a:lnTo>
                      <a:pt x="1309" y="1115"/>
                    </a:lnTo>
                    <a:lnTo>
                      <a:pt x="1326" y="1086"/>
                    </a:lnTo>
                    <a:lnTo>
                      <a:pt x="1343" y="1058"/>
                    </a:lnTo>
                    <a:lnTo>
                      <a:pt x="1359" y="1027"/>
                    </a:lnTo>
                    <a:lnTo>
                      <a:pt x="1374" y="994"/>
                    </a:lnTo>
                    <a:lnTo>
                      <a:pt x="1388" y="962"/>
                    </a:lnTo>
                    <a:lnTo>
                      <a:pt x="1397" y="929"/>
                    </a:lnTo>
                    <a:lnTo>
                      <a:pt x="1407" y="895"/>
                    </a:lnTo>
                    <a:lnTo>
                      <a:pt x="1416" y="860"/>
                    </a:lnTo>
                    <a:lnTo>
                      <a:pt x="1422" y="825"/>
                    </a:lnTo>
                    <a:lnTo>
                      <a:pt x="1426" y="789"/>
                    </a:lnTo>
                    <a:lnTo>
                      <a:pt x="1430" y="752"/>
                    </a:lnTo>
                    <a:lnTo>
                      <a:pt x="1430" y="716"/>
                    </a:lnTo>
                    <a:close/>
                    <a:moveTo>
                      <a:pt x="1420" y="716"/>
                    </a:moveTo>
                    <a:lnTo>
                      <a:pt x="1418" y="752"/>
                    </a:lnTo>
                    <a:lnTo>
                      <a:pt x="1416" y="789"/>
                    </a:lnTo>
                    <a:lnTo>
                      <a:pt x="1413" y="823"/>
                    </a:lnTo>
                    <a:lnTo>
                      <a:pt x="1405" y="858"/>
                    </a:lnTo>
                    <a:lnTo>
                      <a:pt x="1397" y="893"/>
                    </a:lnTo>
                    <a:lnTo>
                      <a:pt x="1388" y="925"/>
                    </a:lnTo>
                    <a:lnTo>
                      <a:pt x="1378" y="958"/>
                    </a:lnTo>
                    <a:lnTo>
                      <a:pt x="1365" y="991"/>
                    </a:lnTo>
                    <a:lnTo>
                      <a:pt x="1351" y="1021"/>
                    </a:lnTo>
                    <a:lnTo>
                      <a:pt x="1336" y="1052"/>
                    </a:lnTo>
                    <a:lnTo>
                      <a:pt x="1319" y="1081"/>
                    </a:lnTo>
                    <a:lnTo>
                      <a:pt x="1299" y="1110"/>
                    </a:lnTo>
                    <a:lnTo>
                      <a:pt x="1280" y="1138"/>
                    </a:lnTo>
                    <a:lnTo>
                      <a:pt x="1259" y="1165"/>
                    </a:lnTo>
                    <a:lnTo>
                      <a:pt x="1236" y="1190"/>
                    </a:lnTo>
                    <a:lnTo>
                      <a:pt x="1213" y="1215"/>
                    </a:lnTo>
                    <a:lnTo>
                      <a:pt x="1188" y="1238"/>
                    </a:lnTo>
                    <a:lnTo>
                      <a:pt x="1163" y="1259"/>
                    </a:lnTo>
                    <a:lnTo>
                      <a:pt x="1136" y="1280"/>
                    </a:lnTo>
                    <a:lnTo>
                      <a:pt x="1109" y="1301"/>
                    </a:lnTo>
                    <a:lnTo>
                      <a:pt x="1081" y="1319"/>
                    </a:lnTo>
                    <a:lnTo>
                      <a:pt x="1052" y="1336"/>
                    </a:lnTo>
                    <a:lnTo>
                      <a:pt x="1021" y="1351"/>
                    </a:lnTo>
                    <a:lnTo>
                      <a:pt x="988" y="1365"/>
                    </a:lnTo>
                    <a:lnTo>
                      <a:pt x="958" y="1378"/>
                    </a:lnTo>
                    <a:lnTo>
                      <a:pt x="925" y="1390"/>
                    </a:lnTo>
                    <a:lnTo>
                      <a:pt x="891" y="1399"/>
                    </a:lnTo>
                    <a:lnTo>
                      <a:pt x="858" y="1407"/>
                    </a:lnTo>
                    <a:lnTo>
                      <a:pt x="822" y="1413"/>
                    </a:lnTo>
                    <a:lnTo>
                      <a:pt x="787" y="1417"/>
                    </a:lnTo>
                    <a:lnTo>
                      <a:pt x="751" y="1421"/>
                    </a:lnTo>
                    <a:lnTo>
                      <a:pt x="716" y="1421"/>
                    </a:lnTo>
                    <a:lnTo>
                      <a:pt x="679" y="1421"/>
                    </a:lnTo>
                    <a:lnTo>
                      <a:pt x="643" y="1417"/>
                    </a:lnTo>
                    <a:lnTo>
                      <a:pt x="608" y="1413"/>
                    </a:lnTo>
                    <a:lnTo>
                      <a:pt x="572" y="1407"/>
                    </a:lnTo>
                    <a:lnTo>
                      <a:pt x="539" y="1399"/>
                    </a:lnTo>
                    <a:lnTo>
                      <a:pt x="505" y="1390"/>
                    </a:lnTo>
                    <a:lnTo>
                      <a:pt x="472" y="1378"/>
                    </a:lnTo>
                    <a:lnTo>
                      <a:pt x="442" y="1365"/>
                    </a:lnTo>
                    <a:lnTo>
                      <a:pt x="409" y="1351"/>
                    </a:lnTo>
                    <a:lnTo>
                      <a:pt x="378" y="1336"/>
                    </a:lnTo>
                    <a:lnTo>
                      <a:pt x="349" y="1319"/>
                    </a:lnTo>
                    <a:lnTo>
                      <a:pt x="321" y="1301"/>
                    </a:lnTo>
                    <a:lnTo>
                      <a:pt x="294" y="1280"/>
                    </a:lnTo>
                    <a:lnTo>
                      <a:pt x="267" y="1259"/>
                    </a:lnTo>
                    <a:lnTo>
                      <a:pt x="242" y="1238"/>
                    </a:lnTo>
                    <a:lnTo>
                      <a:pt x="217" y="1215"/>
                    </a:lnTo>
                    <a:lnTo>
                      <a:pt x="194" y="1190"/>
                    </a:lnTo>
                    <a:lnTo>
                      <a:pt x="171" y="1165"/>
                    </a:lnTo>
                    <a:lnTo>
                      <a:pt x="150" y="1138"/>
                    </a:lnTo>
                    <a:lnTo>
                      <a:pt x="131" y="1110"/>
                    </a:lnTo>
                    <a:lnTo>
                      <a:pt x="111" y="1081"/>
                    </a:lnTo>
                    <a:lnTo>
                      <a:pt x="94" y="1052"/>
                    </a:lnTo>
                    <a:lnTo>
                      <a:pt x="79" y="1021"/>
                    </a:lnTo>
                    <a:lnTo>
                      <a:pt x="65" y="991"/>
                    </a:lnTo>
                    <a:lnTo>
                      <a:pt x="52" y="958"/>
                    </a:lnTo>
                    <a:lnTo>
                      <a:pt x="42" y="925"/>
                    </a:lnTo>
                    <a:lnTo>
                      <a:pt x="33" y="893"/>
                    </a:lnTo>
                    <a:lnTo>
                      <a:pt x="25" y="858"/>
                    </a:lnTo>
                    <a:lnTo>
                      <a:pt x="17" y="823"/>
                    </a:lnTo>
                    <a:lnTo>
                      <a:pt x="14" y="789"/>
                    </a:lnTo>
                    <a:lnTo>
                      <a:pt x="12" y="752"/>
                    </a:lnTo>
                    <a:lnTo>
                      <a:pt x="10" y="716"/>
                    </a:lnTo>
                    <a:lnTo>
                      <a:pt x="12" y="680"/>
                    </a:lnTo>
                    <a:lnTo>
                      <a:pt x="14" y="643"/>
                    </a:lnTo>
                    <a:lnTo>
                      <a:pt x="17" y="609"/>
                    </a:lnTo>
                    <a:lnTo>
                      <a:pt x="25" y="574"/>
                    </a:lnTo>
                    <a:lnTo>
                      <a:pt x="33" y="539"/>
                    </a:lnTo>
                    <a:lnTo>
                      <a:pt x="42" y="507"/>
                    </a:lnTo>
                    <a:lnTo>
                      <a:pt x="52" y="474"/>
                    </a:lnTo>
                    <a:lnTo>
                      <a:pt x="65" y="441"/>
                    </a:lnTo>
                    <a:lnTo>
                      <a:pt x="79" y="411"/>
                    </a:lnTo>
                    <a:lnTo>
                      <a:pt x="94" y="380"/>
                    </a:lnTo>
                    <a:lnTo>
                      <a:pt x="111" y="351"/>
                    </a:lnTo>
                    <a:lnTo>
                      <a:pt x="131" y="322"/>
                    </a:lnTo>
                    <a:lnTo>
                      <a:pt x="150" y="294"/>
                    </a:lnTo>
                    <a:lnTo>
                      <a:pt x="171" y="267"/>
                    </a:lnTo>
                    <a:lnTo>
                      <a:pt x="194" y="242"/>
                    </a:lnTo>
                    <a:lnTo>
                      <a:pt x="217" y="217"/>
                    </a:lnTo>
                    <a:lnTo>
                      <a:pt x="242" y="194"/>
                    </a:lnTo>
                    <a:lnTo>
                      <a:pt x="267" y="173"/>
                    </a:lnTo>
                    <a:lnTo>
                      <a:pt x="294" y="152"/>
                    </a:lnTo>
                    <a:lnTo>
                      <a:pt x="321" y="131"/>
                    </a:lnTo>
                    <a:lnTo>
                      <a:pt x="349" y="113"/>
                    </a:lnTo>
                    <a:lnTo>
                      <a:pt x="378" y="96"/>
                    </a:lnTo>
                    <a:lnTo>
                      <a:pt x="409" y="81"/>
                    </a:lnTo>
                    <a:lnTo>
                      <a:pt x="442" y="67"/>
                    </a:lnTo>
                    <a:lnTo>
                      <a:pt x="472" y="54"/>
                    </a:lnTo>
                    <a:lnTo>
                      <a:pt x="505" y="42"/>
                    </a:lnTo>
                    <a:lnTo>
                      <a:pt x="539" y="33"/>
                    </a:lnTo>
                    <a:lnTo>
                      <a:pt x="572" y="25"/>
                    </a:lnTo>
                    <a:lnTo>
                      <a:pt x="608" y="19"/>
                    </a:lnTo>
                    <a:lnTo>
                      <a:pt x="643" y="15"/>
                    </a:lnTo>
                    <a:lnTo>
                      <a:pt x="679" y="11"/>
                    </a:lnTo>
                    <a:lnTo>
                      <a:pt x="716" y="11"/>
                    </a:lnTo>
                    <a:lnTo>
                      <a:pt x="751" y="11"/>
                    </a:lnTo>
                    <a:lnTo>
                      <a:pt x="787" y="15"/>
                    </a:lnTo>
                    <a:lnTo>
                      <a:pt x="822" y="19"/>
                    </a:lnTo>
                    <a:lnTo>
                      <a:pt x="858" y="25"/>
                    </a:lnTo>
                    <a:lnTo>
                      <a:pt x="891" y="33"/>
                    </a:lnTo>
                    <a:lnTo>
                      <a:pt x="925" y="42"/>
                    </a:lnTo>
                    <a:lnTo>
                      <a:pt x="958" y="54"/>
                    </a:lnTo>
                    <a:lnTo>
                      <a:pt x="988" y="67"/>
                    </a:lnTo>
                    <a:lnTo>
                      <a:pt x="1021" y="81"/>
                    </a:lnTo>
                    <a:lnTo>
                      <a:pt x="1052" y="96"/>
                    </a:lnTo>
                    <a:lnTo>
                      <a:pt x="1081" y="113"/>
                    </a:lnTo>
                    <a:lnTo>
                      <a:pt x="1109" y="131"/>
                    </a:lnTo>
                    <a:lnTo>
                      <a:pt x="1136" y="152"/>
                    </a:lnTo>
                    <a:lnTo>
                      <a:pt x="1163" y="173"/>
                    </a:lnTo>
                    <a:lnTo>
                      <a:pt x="1188" y="194"/>
                    </a:lnTo>
                    <a:lnTo>
                      <a:pt x="1213" y="217"/>
                    </a:lnTo>
                    <a:lnTo>
                      <a:pt x="1236" y="242"/>
                    </a:lnTo>
                    <a:lnTo>
                      <a:pt x="1259" y="267"/>
                    </a:lnTo>
                    <a:lnTo>
                      <a:pt x="1280" y="294"/>
                    </a:lnTo>
                    <a:lnTo>
                      <a:pt x="1299" y="322"/>
                    </a:lnTo>
                    <a:lnTo>
                      <a:pt x="1319" y="351"/>
                    </a:lnTo>
                    <a:lnTo>
                      <a:pt x="1336" y="380"/>
                    </a:lnTo>
                    <a:lnTo>
                      <a:pt x="1351" y="411"/>
                    </a:lnTo>
                    <a:lnTo>
                      <a:pt x="1365" y="441"/>
                    </a:lnTo>
                    <a:lnTo>
                      <a:pt x="1378" y="474"/>
                    </a:lnTo>
                    <a:lnTo>
                      <a:pt x="1388" y="507"/>
                    </a:lnTo>
                    <a:lnTo>
                      <a:pt x="1397" y="539"/>
                    </a:lnTo>
                    <a:lnTo>
                      <a:pt x="1405" y="574"/>
                    </a:lnTo>
                    <a:lnTo>
                      <a:pt x="1413" y="609"/>
                    </a:lnTo>
                    <a:lnTo>
                      <a:pt x="1416" y="643"/>
                    </a:lnTo>
                    <a:lnTo>
                      <a:pt x="1418" y="680"/>
                    </a:lnTo>
                    <a:lnTo>
                      <a:pt x="1420" y="716"/>
                    </a:lnTo>
                    <a:close/>
                  </a:path>
                </a:pathLst>
              </a:custGeom>
              <a:solidFill>
                <a:srgbClr val="F4AD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8" name="Freeform 614">
                <a:extLst>
                  <a:ext uri="{FF2B5EF4-FFF2-40B4-BE49-F238E27FC236}">
                    <a16:creationId xmlns:a16="http://schemas.microsoft.com/office/drawing/2014/main" id="{9E1CF27C-4D87-4E8B-964F-3BAA8EF1FFC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0" y="1876"/>
                <a:ext cx="1422" cy="1420"/>
              </a:xfrm>
              <a:custGeom>
                <a:avLst/>
                <a:gdLst>
                  <a:gd name="T0" fmla="*/ 1407 w 1422"/>
                  <a:gd name="T1" fmla="*/ 566 h 1420"/>
                  <a:gd name="T2" fmla="*/ 1351 w 1422"/>
                  <a:gd name="T3" fmla="*/ 403 h 1420"/>
                  <a:gd name="T4" fmla="*/ 1259 w 1422"/>
                  <a:gd name="T5" fmla="*/ 259 h 1420"/>
                  <a:gd name="T6" fmla="*/ 1136 w 1422"/>
                  <a:gd name="T7" fmla="*/ 142 h 1420"/>
                  <a:gd name="T8" fmla="*/ 988 w 1422"/>
                  <a:gd name="T9" fmla="*/ 55 h 1420"/>
                  <a:gd name="T10" fmla="*/ 819 w 1422"/>
                  <a:gd name="T11" fmla="*/ 7 h 1420"/>
                  <a:gd name="T12" fmla="*/ 639 w 1422"/>
                  <a:gd name="T13" fmla="*/ 4 h 1420"/>
                  <a:gd name="T14" fmla="*/ 466 w 1422"/>
                  <a:gd name="T15" fmla="*/ 44 h 1420"/>
                  <a:gd name="T16" fmla="*/ 315 w 1422"/>
                  <a:gd name="T17" fmla="*/ 121 h 1420"/>
                  <a:gd name="T18" fmla="*/ 186 w 1422"/>
                  <a:gd name="T19" fmla="*/ 232 h 1420"/>
                  <a:gd name="T20" fmla="*/ 86 w 1422"/>
                  <a:gd name="T21" fmla="*/ 372 h 1420"/>
                  <a:gd name="T22" fmla="*/ 23 w 1422"/>
                  <a:gd name="T23" fmla="*/ 533 h 1420"/>
                  <a:gd name="T24" fmla="*/ 0 w 1422"/>
                  <a:gd name="T25" fmla="*/ 710 h 1420"/>
                  <a:gd name="T26" fmla="*/ 23 w 1422"/>
                  <a:gd name="T27" fmla="*/ 887 h 1420"/>
                  <a:gd name="T28" fmla="*/ 86 w 1422"/>
                  <a:gd name="T29" fmla="*/ 1048 h 1420"/>
                  <a:gd name="T30" fmla="*/ 186 w 1422"/>
                  <a:gd name="T31" fmla="*/ 1188 h 1420"/>
                  <a:gd name="T32" fmla="*/ 315 w 1422"/>
                  <a:gd name="T33" fmla="*/ 1299 h 1420"/>
                  <a:gd name="T34" fmla="*/ 466 w 1422"/>
                  <a:gd name="T35" fmla="*/ 1376 h 1420"/>
                  <a:gd name="T36" fmla="*/ 639 w 1422"/>
                  <a:gd name="T37" fmla="*/ 1416 h 1420"/>
                  <a:gd name="T38" fmla="*/ 819 w 1422"/>
                  <a:gd name="T39" fmla="*/ 1413 h 1420"/>
                  <a:gd name="T40" fmla="*/ 988 w 1422"/>
                  <a:gd name="T41" fmla="*/ 1365 h 1420"/>
                  <a:gd name="T42" fmla="*/ 1136 w 1422"/>
                  <a:gd name="T43" fmla="*/ 1278 h 1420"/>
                  <a:gd name="T44" fmla="*/ 1259 w 1422"/>
                  <a:gd name="T45" fmla="*/ 1161 h 1420"/>
                  <a:gd name="T46" fmla="*/ 1351 w 1422"/>
                  <a:gd name="T47" fmla="*/ 1017 h 1420"/>
                  <a:gd name="T48" fmla="*/ 1407 w 1422"/>
                  <a:gd name="T49" fmla="*/ 854 h 1420"/>
                  <a:gd name="T50" fmla="*/ 1410 w 1422"/>
                  <a:gd name="T51" fmla="*/ 710 h 1420"/>
                  <a:gd name="T52" fmla="*/ 1389 w 1422"/>
                  <a:gd name="T53" fmla="*/ 885 h 1420"/>
                  <a:gd name="T54" fmla="*/ 1326 w 1422"/>
                  <a:gd name="T55" fmla="*/ 1044 h 1420"/>
                  <a:gd name="T56" fmla="*/ 1228 w 1422"/>
                  <a:gd name="T57" fmla="*/ 1180 h 1420"/>
                  <a:gd name="T58" fmla="*/ 1102 w 1422"/>
                  <a:gd name="T59" fmla="*/ 1290 h 1420"/>
                  <a:gd name="T60" fmla="*/ 952 w 1422"/>
                  <a:gd name="T61" fmla="*/ 1367 h 1420"/>
                  <a:gd name="T62" fmla="*/ 783 w 1422"/>
                  <a:gd name="T63" fmla="*/ 1407 h 1420"/>
                  <a:gd name="T64" fmla="*/ 604 w 1422"/>
                  <a:gd name="T65" fmla="*/ 1401 h 1420"/>
                  <a:gd name="T66" fmla="*/ 439 w 1422"/>
                  <a:gd name="T67" fmla="*/ 1355 h 1420"/>
                  <a:gd name="T68" fmla="*/ 292 w 1422"/>
                  <a:gd name="T69" fmla="*/ 1271 h 1420"/>
                  <a:gd name="T70" fmla="*/ 171 w 1422"/>
                  <a:gd name="T71" fmla="*/ 1155 h 1420"/>
                  <a:gd name="T72" fmla="*/ 81 w 1422"/>
                  <a:gd name="T73" fmla="*/ 1013 h 1420"/>
                  <a:gd name="T74" fmla="*/ 25 w 1422"/>
                  <a:gd name="T75" fmla="*/ 850 h 1420"/>
                  <a:gd name="T76" fmla="*/ 12 w 1422"/>
                  <a:gd name="T77" fmla="*/ 674 h 1420"/>
                  <a:gd name="T78" fmla="*/ 42 w 1422"/>
                  <a:gd name="T79" fmla="*/ 503 h 1420"/>
                  <a:gd name="T80" fmla="*/ 113 w 1422"/>
                  <a:gd name="T81" fmla="*/ 347 h 1420"/>
                  <a:gd name="T82" fmla="*/ 217 w 1422"/>
                  <a:gd name="T83" fmla="*/ 215 h 1420"/>
                  <a:gd name="T84" fmla="*/ 347 w 1422"/>
                  <a:gd name="T85" fmla="*/ 111 h 1420"/>
                  <a:gd name="T86" fmla="*/ 503 w 1422"/>
                  <a:gd name="T87" fmla="*/ 42 h 1420"/>
                  <a:gd name="T88" fmla="*/ 675 w 1422"/>
                  <a:gd name="T89" fmla="*/ 11 h 1420"/>
                  <a:gd name="T90" fmla="*/ 852 w 1422"/>
                  <a:gd name="T91" fmla="*/ 25 h 1420"/>
                  <a:gd name="T92" fmla="*/ 1015 w 1422"/>
                  <a:gd name="T93" fmla="*/ 78 h 1420"/>
                  <a:gd name="T94" fmla="*/ 1155 w 1422"/>
                  <a:gd name="T95" fmla="*/ 171 h 1420"/>
                  <a:gd name="T96" fmla="*/ 1272 w 1422"/>
                  <a:gd name="T97" fmla="*/ 292 h 1420"/>
                  <a:gd name="T98" fmla="*/ 1357 w 1422"/>
                  <a:gd name="T99" fmla="*/ 437 h 1420"/>
                  <a:gd name="T100" fmla="*/ 1403 w 1422"/>
                  <a:gd name="T101" fmla="*/ 603 h 142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422"/>
                  <a:gd name="T154" fmla="*/ 0 h 1420"/>
                  <a:gd name="T155" fmla="*/ 1422 w 1422"/>
                  <a:gd name="T156" fmla="*/ 1420 h 142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422" h="1420">
                    <a:moveTo>
                      <a:pt x="1422" y="710"/>
                    </a:moveTo>
                    <a:lnTo>
                      <a:pt x="1420" y="674"/>
                    </a:lnTo>
                    <a:lnTo>
                      <a:pt x="1418" y="637"/>
                    </a:lnTo>
                    <a:lnTo>
                      <a:pt x="1412" y="603"/>
                    </a:lnTo>
                    <a:lnTo>
                      <a:pt x="1407" y="566"/>
                    </a:lnTo>
                    <a:lnTo>
                      <a:pt x="1399" y="533"/>
                    </a:lnTo>
                    <a:lnTo>
                      <a:pt x="1389" y="499"/>
                    </a:lnTo>
                    <a:lnTo>
                      <a:pt x="1378" y="466"/>
                    </a:lnTo>
                    <a:lnTo>
                      <a:pt x="1364" y="434"/>
                    </a:lnTo>
                    <a:lnTo>
                      <a:pt x="1351" y="403"/>
                    </a:lnTo>
                    <a:lnTo>
                      <a:pt x="1336" y="372"/>
                    </a:lnTo>
                    <a:lnTo>
                      <a:pt x="1318" y="341"/>
                    </a:lnTo>
                    <a:lnTo>
                      <a:pt x="1299" y="313"/>
                    </a:lnTo>
                    <a:lnTo>
                      <a:pt x="1280" y="286"/>
                    </a:lnTo>
                    <a:lnTo>
                      <a:pt x="1259" y="259"/>
                    </a:lnTo>
                    <a:lnTo>
                      <a:pt x="1236" y="232"/>
                    </a:lnTo>
                    <a:lnTo>
                      <a:pt x="1213" y="207"/>
                    </a:lnTo>
                    <a:lnTo>
                      <a:pt x="1188" y="184"/>
                    </a:lnTo>
                    <a:lnTo>
                      <a:pt x="1163" y="163"/>
                    </a:lnTo>
                    <a:lnTo>
                      <a:pt x="1136" y="142"/>
                    </a:lnTo>
                    <a:lnTo>
                      <a:pt x="1107" y="121"/>
                    </a:lnTo>
                    <a:lnTo>
                      <a:pt x="1078" y="103"/>
                    </a:lnTo>
                    <a:lnTo>
                      <a:pt x="1050" y="86"/>
                    </a:lnTo>
                    <a:lnTo>
                      <a:pt x="1019" y="71"/>
                    </a:lnTo>
                    <a:lnTo>
                      <a:pt x="988" y="55"/>
                    </a:lnTo>
                    <a:lnTo>
                      <a:pt x="956" y="44"/>
                    </a:lnTo>
                    <a:lnTo>
                      <a:pt x="923" y="32"/>
                    </a:lnTo>
                    <a:lnTo>
                      <a:pt x="889" y="23"/>
                    </a:lnTo>
                    <a:lnTo>
                      <a:pt x="854" y="15"/>
                    </a:lnTo>
                    <a:lnTo>
                      <a:pt x="819" y="7"/>
                    </a:lnTo>
                    <a:lnTo>
                      <a:pt x="783" y="4"/>
                    </a:lnTo>
                    <a:lnTo>
                      <a:pt x="748" y="2"/>
                    </a:lnTo>
                    <a:lnTo>
                      <a:pt x="712" y="0"/>
                    </a:lnTo>
                    <a:lnTo>
                      <a:pt x="674" y="2"/>
                    </a:lnTo>
                    <a:lnTo>
                      <a:pt x="639" y="4"/>
                    </a:lnTo>
                    <a:lnTo>
                      <a:pt x="603" y="7"/>
                    </a:lnTo>
                    <a:lnTo>
                      <a:pt x="568" y="15"/>
                    </a:lnTo>
                    <a:lnTo>
                      <a:pt x="533" y="23"/>
                    </a:lnTo>
                    <a:lnTo>
                      <a:pt x="499" y="32"/>
                    </a:lnTo>
                    <a:lnTo>
                      <a:pt x="466" y="44"/>
                    </a:lnTo>
                    <a:lnTo>
                      <a:pt x="434" y="55"/>
                    </a:lnTo>
                    <a:lnTo>
                      <a:pt x="403" y="71"/>
                    </a:lnTo>
                    <a:lnTo>
                      <a:pt x="372" y="86"/>
                    </a:lnTo>
                    <a:lnTo>
                      <a:pt x="344" y="103"/>
                    </a:lnTo>
                    <a:lnTo>
                      <a:pt x="315" y="121"/>
                    </a:lnTo>
                    <a:lnTo>
                      <a:pt x="286" y="142"/>
                    </a:lnTo>
                    <a:lnTo>
                      <a:pt x="259" y="163"/>
                    </a:lnTo>
                    <a:lnTo>
                      <a:pt x="234" y="184"/>
                    </a:lnTo>
                    <a:lnTo>
                      <a:pt x="209" y="207"/>
                    </a:lnTo>
                    <a:lnTo>
                      <a:pt x="186" y="232"/>
                    </a:lnTo>
                    <a:lnTo>
                      <a:pt x="163" y="259"/>
                    </a:lnTo>
                    <a:lnTo>
                      <a:pt x="142" y="286"/>
                    </a:lnTo>
                    <a:lnTo>
                      <a:pt x="123" y="313"/>
                    </a:lnTo>
                    <a:lnTo>
                      <a:pt x="104" y="341"/>
                    </a:lnTo>
                    <a:lnTo>
                      <a:pt x="86" y="372"/>
                    </a:lnTo>
                    <a:lnTo>
                      <a:pt x="71" y="403"/>
                    </a:lnTo>
                    <a:lnTo>
                      <a:pt x="58" y="434"/>
                    </a:lnTo>
                    <a:lnTo>
                      <a:pt x="44" y="466"/>
                    </a:lnTo>
                    <a:lnTo>
                      <a:pt x="33" y="499"/>
                    </a:lnTo>
                    <a:lnTo>
                      <a:pt x="23" y="533"/>
                    </a:lnTo>
                    <a:lnTo>
                      <a:pt x="15" y="566"/>
                    </a:lnTo>
                    <a:lnTo>
                      <a:pt x="10" y="603"/>
                    </a:lnTo>
                    <a:lnTo>
                      <a:pt x="4" y="637"/>
                    </a:lnTo>
                    <a:lnTo>
                      <a:pt x="2" y="674"/>
                    </a:lnTo>
                    <a:lnTo>
                      <a:pt x="0" y="710"/>
                    </a:lnTo>
                    <a:lnTo>
                      <a:pt x="2" y="746"/>
                    </a:lnTo>
                    <a:lnTo>
                      <a:pt x="4" y="783"/>
                    </a:lnTo>
                    <a:lnTo>
                      <a:pt x="10" y="817"/>
                    </a:lnTo>
                    <a:lnTo>
                      <a:pt x="15" y="854"/>
                    </a:lnTo>
                    <a:lnTo>
                      <a:pt x="23" y="887"/>
                    </a:lnTo>
                    <a:lnTo>
                      <a:pt x="33" y="921"/>
                    </a:lnTo>
                    <a:lnTo>
                      <a:pt x="44" y="954"/>
                    </a:lnTo>
                    <a:lnTo>
                      <a:pt x="58" y="986"/>
                    </a:lnTo>
                    <a:lnTo>
                      <a:pt x="71" y="1017"/>
                    </a:lnTo>
                    <a:lnTo>
                      <a:pt x="86" y="1048"/>
                    </a:lnTo>
                    <a:lnTo>
                      <a:pt x="104" y="1079"/>
                    </a:lnTo>
                    <a:lnTo>
                      <a:pt x="123" y="1107"/>
                    </a:lnTo>
                    <a:lnTo>
                      <a:pt x="142" y="1134"/>
                    </a:lnTo>
                    <a:lnTo>
                      <a:pt x="163" y="1161"/>
                    </a:lnTo>
                    <a:lnTo>
                      <a:pt x="186" y="1188"/>
                    </a:lnTo>
                    <a:lnTo>
                      <a:pt x="209" y="1213"/>
                    </a:lnTo>
                    <a:lnTo>
                      <a:pt x="234" y="1236"/>
                    </a:lnTo>
                    <a:lnTo>
                      <a:pt x="259" y="1257"/>
                    </a:lnTo>
                    <a:lnTo>
                      <a:pt x="286" y="1278"/>
                    </a:lnTo>
                    <a:lnTo>
                      <a:pt x="315" y="1299"/>
                    </a:lnTo>
                    <a:lnTo>
                      <a:pt x="344" y="1317"/>
                    </a:lnTo>
                    <a:lnTo>
                      <a:pt x="372" y="1334"/>
                    </a:lnTo>
                    <a:lnTo>
                      <a:pt x="403" y="1349"/>
                    </a:lnTo>
                    <a:lnTo>
                      <a:pt x="434" y="1365"/>
                    </a:lnTo>
                    <a:lnTo>
                      <a:pt x="466" y="1376"/>
                    </a:lnTo>
                    <a:lnTo>
                      <a:pt x="499" y="1388"/>
                    </a:lnTo>
                    <a:lnTo>
                      <a:pt x="533" y="1397"/>
                    </a:lnTo>
                    <a:lnTo>
                      <a:pt x="568" y="1405"/>
                    </a:lnTo>
                    <a:lnTo>
                      <a:pt x="603" y="1413"/>
                    </a:lnTo>
                    <a:lnTo>
                      <a:pt x="639" y="1416"/>
                    </a:lnTo>
                    <a:lnTo>
                      <a:pt x="674" y="1418"/>
                    </a:lnTo>
                    <a:lnTo>
                      <a:pt x="712" y="1420"/>
                    </a:lnTo>
                    <a:lnTo>
                      <a:pt x="748" y="1418"/>
                    </a:lnTo>
                    <a:lnTo>
                      <a:pt x="783" y="1416"/>
                    </a:lnTo>
                    <a:lnTo>
                      <a:pt x="819" y="1413"/>
                    </a:lnTo>
                    <a:lnTo>
                      <a:pt x="854" y="1405"/>
                    </a:lnTo>
                    <a:lnTo>
                      <a:pt x="889" y="1397"/>
                    </a:lnTo>
                    <a:lnTo>
                      <a:pt x="923" y="1388"/>
                    </a:lnTo>
                    <a:lnTo>
                      <a:pt x="956" y="1376"/>
                    </a:lnTo>
                    <a:lnTo>
                      <a:pt x="988" y="1365"/>
                    </a:lnTo>
                    <a:lnTo>
                      <a:pt x="1019" y="1349"/>
                    </a:lnTo>
                    <a:lnTo>
                      <a:pt x="1050" y="1334"/>
                    </a:lnTo>
                    <a:lnTo>
                      <a:pt x="1078" y="1317"/>
                    </a:lnTo>
                    <a:lnTo>
                      <a:pt x="1107" y="1299"/>
                    </a:lnTo>
                    <a:lnTo>
                      <a:pt x="1136" y="1278"/>
                    </a:lnTo>
                    <a:lnTo>
                      <a:pt x="1163" y="1257"/>
                    </a:lnTo>
                    <a:lnTo>
                      <a:pt x="1188" y="1236"/>
                    </a:lnTo>
                    <a:lnTo>
                      <a:pt x="1213" y="1213"/>
                    </a:lnTo>
                    <a:lnTo>
                      <a:pt x="1236" y="1188"/>
                    </a:lnTo>
                    <a:lnTo>
                      <a:pt x="1259" y="1161"/>
                    </a:lnTo>
                    <a:lnTo>
                      <a:pt x="1280" y="1134"/>
                    </a:lnTo>
                    <a:lnTo>
                      <a:pt x="1299" y="1107"/>
                    </a:lnTo>
                    <a:lnTo>
                      <a:pt x="1318" y="1079"/>
                    </a:lnTo>
                    <a:lnTo>
                      <a:pt x="1336" y="1048"/>
                    </a:lnTo>
                    <a:lnTo>
                      <a:pt x="1351" y="1017"/>
                    </a:lnTo>
                    <a:lnTo>
                      <a:pt x="1364" y="986"/>
                    </a:lnTo>
                    <a:lnTo>
                      <a:pt x="1378" y="954"/>
                    </a:lnTo>
                    <a:lnTo>
                      <a:pt x="1389" y="921"/>
                    </a:lnTo>
                    <a:lnTo>
                      <a:pt x="1399" y="887"/>
                    </a:lnTo>
                    <a:lnTo>
                      <a:pt x="1407" y="854"/>
                    </a:lnTo>
                    <a:lnTo>
                      <a:pt x="1412" y="817"/>
                    </a:lnTo>
                    <a:lnTo>
                      <a:pt x="1418" y="783"/>
                    </a:lnTo>
                    <a:lnTo>
                      <a:pt x="1420" y="746"/>
                    </a:lnTo>
                    <a:lnTo>
                      <a:pt x="1422" y="710"/>
                    </a:lnTo>
                    <a:close/>
                    <a:moveTo>
                      <a:pt x="1410" y="710"/>
                    </a:moveTo>
                    <a:lnTo>
                      <a:pt x="1410" y="746"/>
                    </a:lnTo>
                    <a:lnTo>
                      <a:pt x="1407" y="781"/>
                    </a:lnTo>
                    <a:lnTo>
                      <a:pt x="1403" y="817"/>
                    </a:lnTo>
                    <a:lnTo>
                      <a:pt x="1397" y="850"/>
                    </a:lnTo>
                    <a:lnTo>
                      <a:pt x="1389" y="885"/>
                    </a:lnTo>
                    <a:lnTo>
                      <a:pt x="1380" y="917"/>
                    </a:lnTo>
                    <a:lnTo>
                      <a:pt x="1368" y="950"/>
                    </a:lnTo>
                    <a:lnTo>
                      <a:pt x="1357" y="983"/>
                    </a:lnTo>
                    <a:lnTo>
                      <a:pt x="1341" y="1013"/>
                    </a:lnTo>
                    <a:lnTo>
                      <a:pt x="1326" y="1044"/>
                    </a:lnTo>
                    <a:lnTo>
                      <a:pt x="1309" y="1073"/>
                    </a:lnTo>
                    <a:lnTo>
                      <a:pt x="1291" y="1102"/>
                    </a:lnTo>
                    <a:lnTo>
                      <a:pt x="1272" y="1128"/>
                    </a:lnTo>
                    <a:lnTo>
                      <a:pt x="1251" y="1155"/>
                    </a:lnTo>
                    <a:lnTo>
                      <a:pt x="1228" y="1180"/>
                    </a:lnTo>
                    <a:lnTo>
                      <a:pt x="1205" y="1205"/>
                    </a:lnTo>
                    <a:lnTo>
                      <a:pt x="1182" y="1228"/>
                    </a:lnTo>
                    <a:lnTo>
                      <a:pt x="1155" y="1249"/>
                    </a:lnTo>
                    <a:lnTo>
                      <a:pt x="1130" y="1271"/>
                    </a:lnTo>
                    <a:lnTo>
                      <a:pt x="1102" y="1290"/>
                    </a:lnTo>
                    <a:lnTo>
                      <a:pt x="1075" y="1309"/>
                    </a:lnTo>
                    <a:lnTo>
                      <a:pt x="1044" y="1326"/>
                    </a:lnTo>
                    <a:lnTo>
                      <a:pt x="1015" y="1342"/>
                    </a:lnTo>
                    <a:lnTo>
                      <a:pt x="983" y="1355"/>
                    </a:lnTo>
                    <a:lnTo>
                      <a:pt x="952" y="1367"/>
                    </a:lnTo>
                    <a:lnTo>
                      <a:pt x="919" y="1378"/>
                    </a:lnTo>
                    <a:lnTo>
                      <a:pt x="887" y="1388"/>
                    </a:lnTo>
                    <a:lnTo>
                      <a:pt x="852" y="1395"/>
                    </a:lnTo>
                    <a:lnTo>
                      <a:pt x="818" y="1401"/>
                    </a:lnTo>
                    <a:lnTo>
                      <a:pt x="783" y="1407"/>
                    </a:lnTo>
                    <a:lnTo>
                      <a:pt x="747" y="1409"/>
                    </a:lnTo>
                    <a:lnTo>
                      <a:pt x="712" y="1411"/>
                    </a:lnTo>
                    <a:lnTo>
                      <a:pt x="675" y="1409"/>
                    </a:lnTo>
                    <a:lnTo>
                      <a:pt x="639" y="1407"/>
                    </a:lnTo>
                    <a:lnTo>
                      <a:pt x="604" y="1401"/>
                    </a:lnTo>
                    <a:lnTo>
                      <a:pt x="570" y="1395"/>
                    </a:lnTo>
                    <a:lnTo>
                      <a:pt x="535" y="1388"/>
                    </a:lnTo>
                    <a:lnTo>
                      <a:pt x="503" y="1378"/>
                    </a:lnTo>
                    <a:lnTo>
                      <a:pt x="470" y="1367"/>
                    </a:lnTo>
                    <a:lnTo>
                      <a:pt x="439" y="1355"/>
                    </a:lnTo>
                    <a:lnTo>
                      <a:pt x="407" y="1342"/>
                    </a:lnTo>
                    <a:lnTo>
                      <a:pt x="378" y="1326"/>
                    </a:lnTo>
                    <a:lnTo>
                      <a:pt x="347" y="1309"/>
                    </a:lnTo>
                    <a:lnTo>
                      <a:pt x="320" y="1290"/>
                    </a:lnTo>
                    <a:lnTo>
                      <a:pt x="292" y="1271"/>
                    </a:lnTo>
                    <a:lnTo>
                      <a:pt x="267" y="1249"/>
                    </a:lnTo>
                    <a:lnTo>
                      <a:pt x="240" y="1228"/>
                    </a:lnTo>
                    <a:lnTo>
                      <a:pt x="217" y="1205"/>
                    </a:lnTo>
                    <a:lnTo>
                      <a:pt x="194" y="1180"/>
                    </a:lnTo>
                    <a:lnTo>
                      <a:pt x="171" y="1155"/>
                    </a:lnTo>
                    <a:lnTo>
                      <a:pt x="150" y="1128"/>
                    </a:lnTo>
                    <a:lnTo>
                      <a:pt x="131" y="1102"/>
                    </a:lnTo>
                    <a:lnTo>
                      <a:pt x="113" y="1073"/>
                    </a:lnTo>
                    <a:lnTo>
                      <a:pt x="96" y="1044"/>
                    </a:lnTo>
                    <a:lnTo>
                      <a:pt x="81" y="1013"/>
                    </a:lnTo>
                    <a:lnTo>
                      <a:pt x="65" y="983"/>
                    </a:lnTo>
                    <a:lnTo>
                      <a:pt x="54" y="950"/>
                    </a:lnTo>
                    <a:lnTo>
                      <a:pt x="42" y="917"/>
                    </a:lnTo>
                    <a:lnTo>
                      <a:pt x="33" y="885"/>
                    </a:lnTo>
                    <a:lnTo>
                      <a:pt x="25" y="850"/>
                    </a:lnTo>
                    <a:lnTo>
                      <a:pt x="19" y="817"/>
                    </a:lnTo>
                    <a:lnTo>
                      <a:pt x="15" y="781"/>
                    </a:lnTo>
                    <a:lnTo>
                      <a:pt x="12" y="746"/>
                    </a:lnTo>
                    <a:lnTo>
                      <a:pt x="12" y="710"/>
                    </a:lnTo>
                    <a:lnTo>
                      <a:pt x="12" y="674"/>
                    </a:lnTo>
                    <a:lnTo>
                      <a:pt x="15" y="639"/>
                    </a:lnTo>
                    <a:lnTo>
                      <a:pt x="19" y="603"/>
                    </a:lnTo>
                    <a:lnTo>
                      <a:pt x="25" y="570"/>
                    </a:lnTo>
                    <a:lnTo>
                      <a:pt x="33" y="535"/>
                    </a:lnTo>
                    <a:lnTo>
                      <a:pt x="42" y="503"/>
                    </a:lnTo>
                    <a:lnTo>
                      <a:pt x="54" y="470"/>
                    </a:lnTo>
                    <a:lnTo>
                      <a:pt x="65" y="437"/>
                    </a:lnTo>
                    <a:lnTo>
                      <a:pt x="81" y="407"/>
                    </a:lnTo>
                    <a:lnTo>
                      <a:pt x="96" y="376"/>
                    </a:lnTo>
                    <a:lnTo>
                      <a:pt x="113" y="347"/>
                    </a:lnTo>
                    <a:lnTo>
                      <a:pt x="131" y="318"/>
                    </a:lnTo>
                    <a:lnTo>
                      <a:pt x="150" y="292"/>
                    </a:lnTo>
                    <a:lnTo>
                      <a:pt x="171" y="265"/>
                    </a:lnTo>
                    <a:lnTo>
                      <a:pt x="194" y="240"/>
                    </a:lnTo>
                    <a:lnTo>
                      <a:pt x="217" y="215"/>
                    </a:lnTo>
                    <a:lnTo>
                      <a:pt x="240" y="192"/>
                    </a:lnTo>
                    <a:lnTo>
                      <a:pt x="267" y="171"/>
                    </a:lnTo>
                    <a:lnTo>
                      <a:pt x="292" y="149"/>
                    </a:lnTo>
                    <a:lnTo>
                      <a:pt x="320" y="130"/>
                    </a:lnTo>
                    <a:lnTo>
                      <a:pt x="347" y="111"/>
                    </a:lnTo>
                    <a:lnTo>
                      <a:pt x="378" y="94"/>
                    </a:lnTo>
                    <a:lnTo>
                      <a:pt x="407" y="78"/>
                    </a:lnTo>
                    <a:lnTo>
                      <a:pt x="439" y="65"/>
                    </a:lnTo>
                    <a:lnTo>
                      <a:pt x="470" y="53"/>
                    </a:lnTo>
                    <a:lnTo>
                      <a:pt x="503" y="42"/>
                    </a:lnTo>
                    <a:lnTo>
                      <a:pt x="535" y="32"/>
                    </a:lnTo>
                    <a:lnTo>
                      <a:pt x="570" y="25"/>
                    </a:lnTo>
                    <a:lnTo>
                      <a:pt x="604" y="19"/>
                    </a:lnTo>
                    <a:lnTo>
                      <a:pt x="639" y="13"/>
                    </a:lnTo>
                    <a:lnTo>
                      <a:pt x="675" y="11"/>
                    </a:lnTo>
                    <a:lnTo>
                      <a:pt x="712" y="9"/>
                    </a:lnTo>
                    <a:lnTo>
                      <a:pt x="747" y="11"/>
                    </a:lnTo>
                    <a:lnTo>
                      <a:pt x="783" y="13"/>
                    </a:lnTo>
                    <a:lnTo>
                      <a:pt x="818" y="19"/>
                    </a:lnTo>
                    <a:lnTo>
                      <a:pt x="852" y="25"/>
                    </a:lnTo>
                    <a:lnTo>
                      <a:pt x="887" y="32"/>
                    </a:lnTo>
                    <a:lnTo>
                      <a:pt x="919" y="42"/>
                    </a:lnTo>
                    <a:lnTo>
                      <a:pt x="952" y="53"/>
                    </a:lnTo>
                    <a:lnTo>
                      <a:pt x="983" y="65"/>
                    </a:lnTo>
                    <a:lnTo>
                      <a:pt x="1015" y="78"/>
                    </a:lnTo>
                    <a:lnTo>
                      <a:pt x="1044" y="94"/>
                    </a:lnTo>
                    <a:lnTo>
                      <a:pt x="1075" y="111"/>
                    </a:lnTo>
                    <a:lnTo>
                      <a:pt x="1102" y="130"/>
                    </a:lnTo>
                    <a:lnTo>
                      <a:pt x="1130" y="149"/>
                    </a:lnTo>
                    <a:lnTo>
                      <a:pt x="1155" y="171"/>
                    </a:lnTo>
                    <a:lnTo>
                      <a:pt x="1182" y="192"/>
                    </a:lnTo>
                    <a:lnTo>
                      <a:pt x="1205" y="215"/>
                    </a:lnTo>
                    <a:lnTo>
                      <a:pt x="1228" y="240"/>
                    </a:lnTo>
                    <a:lnTo>
                      <a:pt x="1251" y="265"/>
                    </a:lnTo>
                    <a:lnTo>
                      <a:pt x="1272" y="292"/>
                    </a:lnTo>
                    <a:lnTo>
                      <a:pt x="1291" y="318"/>
                    </a:lnTo>
                    <a:lnTo>
                      <a:pt x="1309" y="347"/>
                    </a:lnTo>
                    <a:lnTo>
                      <a:pt x="1326" y="376"/>
                    </a:lnTo>
                    <a:lnTo>
                      <a:pt x="1341" y="407"/>
                    </a:lnTo>
                    <a:lnTo>
                      <a:pt x="1357" y="437"/>
                    </a:lnTo>
                    <a:lnTo>
                      <a:pt x="1368" y="470"/>
                    </a:lnTo>
                    <a:lnTo>
                      <a:pt x="1380" y="503"/>
                    </a:lnTo>
                    <a:lnTo>
                      <a:pt x="1389" y="535"/>
                    </a:lnTo>
                    <a:lnTo>
                      <a:pt x="1397" y="570"/>
                    </a:lnTo>
                    <a:lnTo>
                      <a:pt x="1403" y="603"/>
                    </a:lnTo>
                    <a:lnTo>
                      <a:pt x="1407" y="639"/>
                    </a:lnTo>
                    <a:lnTo>
                      <a:pt x="1410" y="674"/>
                    </a:lnTo>
                    <a:lnTo>
                      <a:pt x="1410" y="710"/>
                    </a:lnTo>
                    <a:close/>
                  </a:path>
                </a:pathLst>
              </a:custGeom>
              <a:solidFill>
                <a:srgbClr val="F4AE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9" name="Freeform 615">
                <a:extLst>
                  <a:ext uri="{FF2B5EF4-FFF2-40B4-BE49-F238E27FC236}">
                    <a16:creationId xmlns:a16="http://schemas.microsoft.com/office/drawing/2014/main" id="{C775D895-073E-4498-91C6-734D5CD11FB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6" y="1881"/>
                <a:ext cx="1410" cy="1410"/>
              </a:xfrm>
              <a:custGeom>
                <a:avLst/>
                <a:gdLst>
                  <a:gd name="T0" fmla="*/ 1395 w 1410"/>
                  <a:gd name="T1" fmla="*/ 563 h 1410"/>
                  <a:gd name="T2" fmla="*/ 1341 w 1410"/>
                  <a:gd name="T3" fmla="*/ 400 h 1410"/>
                  <a:gd name="T4" fmla="*/ 1249 w 1410"/>
                  <a:gd name="T5" fmla="*/ 256 h 1410"/>
                  <a:gd name="T6" fmla="*/ 1126 w 1410"/>
                  <a:gd name="T7" fmla="*/ 141 h 1410"/>
                  <a:gd name="T8" fmla="*/ 978 w 1410"/>
                  <a:gd name="T9" fmla="*/ 56 h 1410"/>
                  <a:gd name="T10" fmla="*/ 812 w 1410"/>
                  <a:gd name="T11" fmla="*/ 8 h 1410"/>
                  <a:gd name="T12" fmla="*/ 633 w 1410"/>
                  <a:gd name="T13" fmla="*/ 4 h 1410"/>
                  <a:gd name="T14" fmla="*/ 462 w 1410"/>
                  <a:gd name="T15" fmla="*/ 43 h 1410"/>
                  <a:gd name="T16" fmla="*/ 311 w 1410"/>
                  <a:gd name="T17" fmla="*/ 120 h 1410"/>
                  <a:gd name="T18" fmla="*/ 184 w 1410"/>
                  <a:gd name="T19" fmla="*/ 231 h 1410"/>
                  <a:gd name="T20" fmla="*/ 84 w 1410"/>
                  <a:gd name="T21" fmla="*/ 369 h 1410"/>
                  <a:gd name="T22" fmla="*/ 23 w 1410"/>
                  <a:gd name="T23" fmla="*/ 528 h 1410"/>
                  <a:gd name="T24" fmla="*/ 0 w 1410"/>
                  <a:gd name="T25" fmla="*/ 705 h 1410"/>
                  <a:gd name="T26" fmla="*/ 23 w 1410"/>
                  <a:gd name="T27" fmla="*/ 882 h 1410"/>
                  <a:gd name="T28" fmla="*/ 84 w 1410"/>
                  <a:gd name="T29" fmla="*/ 1041 h 1410"/>
                  <a:gd name="T30" fmla="*/ 184 w 1410"/>
                  <a:gd name="T31" fmla="*/ 1179 h 1410"/>
                  <a:gd name="T32" fmla="*/ 311 w 1410"/>
                  <a:gd name="T33" fmla="*/ 1290 h 1410"/>
                  <a:gd name="T34" fmla="*/ 462 w 1410"/>
                  <a:gd name="T35" fmla="*/ 1367 h 1410"/>
                  <a:gd name="T36" fmla="*/ 633 w 1410"/>
                  <a:gd name="T37" fmla="*/ 1406 h 1410"/>
                  <a:gd name="T38" fmla="*/ 812 w 1410"/>
                  <a:gd name="T39" fmla="*/ 1402 h 1410"/>
                  <a:gd name="T40" fmla="*/ 978 w 1410"/>
                  <a:gd name="T41" fmla="*/ 1354 h 1410"/>
                  <a:gd name="T42" fmla="*/ 1126 w 1410"/>
                  <a:gd name="T43" fmla="*/ 1269 h 1410"/>
                  <a:gd name="T44" fmla="*/ 1249 w 1410"/>
                  <a:gd name="T45" fmla="*/ 1154 h 1410"/>
                  <a:gd name="T46" fmla="*/ 1341 w 1410"/>
                  <a:gd name="T47" fmla="*/ 1010 h 1410"/>
                  <a:gd name="T48" fmla="*/ 1395 w 1410"/>
                  <a:gd name="T49" fmla="*/ 847 h 1410"/>
                  <a:gd name="T50" fmla="*/ 1399 w 1410"/>
                  <a:gd name="T51" fmla="*/ 705 h 1410"/>
                  <a:gd name="T52" fmla="*/ 1378 w 1410"/>
                  <a:gd name="T53" fmla="*/ 878 h 1410"/>
                  <a:gd name="T54" fmla="*/ 1316 w 1410"/>
                  <a:gd name="T55" fmla="*/ 1035 h 1410"/>
                  <a:gd name="T56" fmla="*/ 1218 w 1410"/>
                  <a:gd name="T57" fmla="*/ 1171 h 1410"/>
                  <a:gd name="T58" fmla="*/ 1094 w 1410"/>
                  <a:gd name="T59" fmla="*/ 1281 h 1410"/>
                  <a:gd name="T60" fmla="*/ 944 w 1410"/>
                  <a:gd name="T61" fmla="*/ 1358 h 1410"/>
                  <a:gd name="T62" fmla="*/ 777 w 1410"/>
                  <a:gd name="T63" fmla="*/ 1396 h 1410"/>
                  <a:gd name="T64" fmla="*/ 598 w 1410"/>
                  <a:gd name="T65" fmla="*/ 1392 h 1410"/>
                  <a:gd name="T66" fmla="*/ 435 w 1410"/>
                  <a:gd name="T67" fmla="*/ 1344 h 1410"/>
                  <a:gd name="T68" fmla="*/ 290 w 1410"/>
                  <a:gd name="T69" fmla="*/ 1262 h 1410"/>
                  <a:gd name="T70" fmla="*/ 169 w 1410"/>
                  <a:gd name="T71" fmla="*/ 1147 h 1410"/>
                  <a:gd name="T72" fmla="*/ 78 w 1410"/>
                  <a:gd name="T73" fmla="*/ 1006 h 1410"/>
                  <a:gd name="T74" fmla="*/ 25 w 1410"/>
                  <a:gd name="T75" fmla="*/ 845 h 1410"/>
                  <a:gd name="T76" fmla="*/ 11 w 1410"/>
                  <a:gd name="T77" fmla="*/ 669 h 1410"/>
                  <a:gd name="T78" fmla="*/ 42 w 1410"/>
                  <a:gd name="T79" fmla="*/ 498 h 1410"/>
                  <a:gd name="T80" fmla="*/ 111 w 1410"/>
                  <a:gd name="T81" fmla="*/ 344 h 1410"/>
                  <a:gd name="T82" fmla="*/ 215 w 1410"/>
                  <a:gd name="T83" fmla="*/ 214 h 1410"/>
                  <a:gd name="T84" fmla="*/ 345 w 1410"/>
                  <a:gd name="T85" fmla="*/ 112 h 1410"/>
                  <a:gd name="T86" fmla="*/ 499 w 1410"/>
                  <a:gd name="T87" fmla="*/ 41 h 1410"/>
                  <a:gd name="T88" fmla="*/ 669 w 1410"/>
                  <a:gd name="T89" fmla="*/ 12 h 1410"/>
                  <a:gd name="T90" fmla="*/ 844 w 1410"/>
                  <a:gd name="T91" fmla="*/ 24 h 1410"/>
                  <a:gd name="T92" fmla="*/ 1005 w 1410"/>
                  <a:gd name="T93" fmla="*/ 79 h 1410"/>
                  <a:gd name="T94" fmla="*/ 1147 w 1410"/>
                  <a:gd name="T95" fmla="*/ 169 h 1410"/>
                  <a:gd name="T96" fmla="*/ 1262 w 1410"/>
                  <a:gd name="T97" fmla="*/ 288 h 1410"/>
                  <a:gd name="T98" fmla="*/ 1345 w 1410"/>
                  <a:gd name="T99" fmla="*/ 434 h 1410"/>
                  <a:gd name="T100" fmla="*/ 1391 w 1410"/>
                  <a:gd name="T101" fmla="*/ 599 h 141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410"/>
                  <a:gd name="T154" fmla="*/ 0 h 1410"/>
                  <a:gd name="T155" fmla="*/ 1410 w 1410"/>
                  <a:gd name="T156" fmla="*/ 1410 h 141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410" h="1410">
                    <a:moveTo>
                      <a:pt x="1410" y="705"/>
                    </a:moveTo>
                    <a:lnTo>
                      <a:pt x="1408" y="669"/>
                    </a:lnTo>
                    <a:lnTo>
                      <a:pt x="1406" y="632"/>
                    </a:lnTo>
                    <a:lnTo>
                      <a:pt x="1403" y="598"/>
                    </a:lnTo>
                    <a:lnTo>
                      <a:pt x="1395" y="563"/>
                    </a:lnTo>
                    <a:lnTo>
                      <a:pt x="1387" y="528"/>
                    </a:lnTo>
                    <a:lnTo>
                      <a:pt x="1378" y="496"/>
                    </a:lnTo>
                    <a:lnTo>
                      <a:pt x="1368" y="463"/>
                    </a:lnTo>
                    <a:lnTo>
                      <a:pt x="1355" y="430"/>
                    </a:lnTo>
                    <a:lnTo>
                      <a:pt x="1341" y="400"/>
                    </a:lnTo>
                    <a:lnTo>
                      <a:pt x="1326" y="369"/>
                    </a:lnTo>
                    <a:lnTo>
                      <a:pt x="1309" y="340"/>
                    </a:lnTo>
                    <a:lnTo>
                      <a:pt x="1289" y="311"/>
                    </a:lnTo>
                    <a:lnTo>
                      <a:pt x="1270" y="283"/>
                    </a:lnTo>
                    <a:lnTo>
                      <a:pt x="1249" y="256"/>
                    </a:lnTo>
                    <a:lnTo>
                      <a:pt x="1226" y="231"/>
                    </a:lnTo>
                    <a:lnTo>
                      <a:pt x="1203" y="206"/>
                    </a:lnTo>
                    <a:lnTo>
                      <a:pt x="1178" y="183"/>
                    </a:lnTo>
                    <a:lnTo>
                      <a:pt x="1153" y="162"/>
                    </a:lnTo>
                    <a:lnTo>
                      <a:pt x="1126" y="141"/>
                    </a:lnTo>
                    <a:lnTo>
                      <a:pt x="1099" y="120"/>
                    </a:lnTo>
                    <a:lnTo>
                      <a:pt x="1071" y="102"/>
                    </a:lnTo>
                    <a:lnTo>
                      <a:pt x="1042" y="85"/>
                    </a:lnTo>
                    <a:lnTo>
                      <a:pt x="1011" y="70"/>
                    </a:lnTo>
                    <a:lnTo>
                      <a:pt x="978" y="56"/>
                    </a:lnTo>
                    <a:lnTo>
                      <a:pt x="948" y="43"/>
                    </a:lnTo>
                    <a:lnTo>
                      <a:pt x="915" y="31"/>
                    </a:lnTo>
                    <a:lnTo>
                      <a:pt x="881" y="22"/>
                    </a:lnTo>
                    <a:lnTo>
                      <a:pt x="848" y="14"/>
                    </a:lnTo>
                    <a:lnTo>
                      <a:pt x="812" y="8"/>
                    </a:lnTo>
                    <a:lnTo>
                      <a:pt x="777" y="4"/>
                    </a:lnTo>
                    <a:lnTo>
                      <a:pt x="741" y="0"/>
                    </a:lnTo>
                    <a:lnTo>
                      <a:pt x="706" y="0"/>
                    </a:lnTo>
                    <a:lnTo>
                      <a:pt x="669" y="0"/>
                    </a:lnTo>
                    <a:lnTo>
                      <a:pt x="633" y="4"/>
                    </a:lnTo>
                    <a:lnTo>
                      <a:pt x="598" y="8"/>
                    </a:lnTo>
                    <a:lnTo>
                      <a:pt x="562" y="14"/>
                    </a:lnTo>
                    <a:lnTo>
                      <a:pt x="529" y="22"/>
                    </a:lnTo>
                    <a:lnTo>
                      <a:pt x="495" y="31"/>
                    </a:lnTo>
                    <a:lnTo>
                      <a:pt x="462" y="43"/>
                    </a:lnTo>
                    <a:lnTo>
                      <a:pt x="432" y="56"/>
                    </a:lnTo>
                    <a:lnTo>
                      <a:pt x="399" y="70"/>
                    </a:lnTo>
                    <a:lnTo>
                      <a:pt x="368" y="85"/>
                    </a:lnTo>
                    <a:lnTo>
                      <a:pt x="339" y="102"/>
                    </a:lnTo>
                    <a:lnTo>
                      <a:pt x="311" y="120"/>
                    </a:lnTo>
                    <a:lnTo>
                      <a:pt x="284" y="141"/>
                    </a:lnTo>
                    <a:lnTo>
                      <a:pt x="257" y="162"/>
                    </a:lnTo>
                    <a:lnTo>
                      <a:pt x="232" y="183"/>
                    </a:lnTo>
                    <a:lnTo>
                      <a:pt x="207" y="206"/>
                    </a:lnTo>
                    <a:lnTo>
                      <a:pt x="184" y="231"/>
                    </a:lnTo>
                    <a:lnTo>
                      <a:pt x="161" y="256"/>
                    </a:lnTo>
                    <a:lnTo>
                      <a:pt x="140" y="283"/>
                    </a:lnTo>
                    <a:lnTo>
                      <a:pt x="121" y="311"/>
                    </a:lnTo>
                    <a:lnTo>
                      <a:pt x="101" y="340"/>
                    </a:lnTo>
                    <a:lnTo>
                      <a:pt x="84" y="369"/>
                    </a:lnTo>
                    <a:lnTo>
                      <a:pt x="69" y="400"/>
                    </a:lnTo>
                    <a:lnTo>
                      <a:pt x="55" y="430"/>
                    </a:lnTo>
                    <a:lnTo>
                      <a:pt x="42" y="463"/>
                    </a:lnTo>
                    <a:lnTo>
                      <a:pt x="32" y="496"/>
                    </a:lnTo>
                    <a:lnTo>
                      <a:pt x="23" y="528"/>
                    </a:lnTo>
                    <a:lnTo>
                      <a:pt x="15" y="563"/>
                    </a:lnTo>
                    <a:lnTo>
                      <a:pt x="7" y="598"/>
                    </a:lnTo>
                    <a:lnTo>
                      <a:pt x="4" y="632"/>
                    </a:lnTo>
                    <a:lnTo>
                      <a:pt x="2" y="669"/>
                    </a:lnTo>
                    <a:lnTo>
                      <a:pt x="0" y="705"/>
                    </a:lnTo>
                    <a:lnTo>
                      <a:pt x="2" y="741"/>
                    </a:lnTo>
                    <a:lnTo>
                      <a:pt x="4" y="778"/>
                    </a:lnTo>
                    <a:lnTo>
                      <a:pt x="7" y="812"/>
                    </a:lnTo>
                    <a:lnTo>
                      <a:pt x="15" y="847"/>
                    </a:lnTo>
                    <a:lnTo>
                      <a:pt x="23" y="882"/>
                    </a:lnTo>
                    <a:lnTo>
                      <a:pt x="32" y="914"/>
                    </a:lnTo>
                    <a:lnTo>
                      <a:pt x="42" y="947"/>
                    </a:lnTo>
                    <a:lnTo>
                      <a:pt x="55" y="980"/>
                    </a:lnTo>
                    <a:lnTo>
                      <a:pt x="69" y="1010"/>
                    </a:lnTo>
                    <a:lnTo>
                      <a:pt x="84" y="1041"/>
                    </a:lnTo>
                    <a:lnTo>
                      <a:pt x="101" y="1070"/>
                    </a:lnTo>
                    <a:lnTo>
                      <a:pt x="121" y="1099"/>
                    </a:lnTo>
                    <a:lnTo>
                      <a:pt x="140" y="1127"/>
                    </a:lnTo>
                    <a:lnTo>
                      <a:pt x="161" y="1154"/>
                    </a:lnTo>
                    <a:lnTo>
                      <a:pt x="184" y="1179"/>
                    </a:lnTo>
                    <a:lnTo>
                      <a:pt x="207" y="1204"/>
                    </a:lnTo>
                    <a:lnTo>
                      <a:pt x="232" y="1227"/>
                    </a:lnTo>
                    <a:lnTo>
                      <a:pt x="257" y="1248"/>
                    </a:lnTo>
                    <a:lnTo>
                      <a:pt x="284" y="1269"/>
                    </a:lnTo>
                    <a:lnTo>
                      <a:pt x="311" y="1290"/>
                    </a:lnTo>
                    <a:lnTo>
                      <a:pt x="339" y="1308"/>
                    </a:lnTo>
                    <a:lnTo>
                      <a:pt x="368" y="1325"/>
                    </a:lnTo>
                    <a:lnTo>
                      <a:pt x="399" y="1340"/>
                    </a:lnTo>
                    <a:lnTo>
                      <a:pt x="432" y="1354"/>
                    </a:lnTo>
                    <a:lnTo>
                      <a:pt x="462" y="1367"/>
                    </a:lnTo>
                    <a:lnTo>
                      <a:pt x="495" y="1379"/>
                    </a:lnTo>
                    <a:lnTo>
                      <a:pt x="529" y="1388"/>
                    </a:lnTo>
                    <a:lnTo>
                      <a:pt x="562" y="1396"/>
                    </a:lnTo>
                    <a:lnTo>
                      <a:pt x="598" y="1402"/>
                    </a:lnTo>
                    <a:lnTo>
                      <a:pt x="633" y="1406"/>
                    </a:lnTo>
                    <a:lnTo>
                      <a:pt x="669" y="1410"/>
                    </a:lnTo>
                    <a:lnTo>
                      <a:pt x="706" y="1410"/>
                    </a:lnTo>
                    <a:lnTo>
                      <a:pt x="741" y="1410"/>
                    </a:lnTo>
                    <a:lnTo>
                      <a:pt x="777" y="1406"/>
                    </a:lnTo>
                    <a:lnTo>
                      <a:pt x="812" y="1402"/>
                    </a:lnTo>
                    <a:lnTo>
                      <a:pt x="848" y="1396"/>
                    </a:lnTo>
                    <a:lnTo>
                      <a:pt x="881" y="1388"/>
                    </a:lnTo>
                    <a:lnTo>
                      <a:pt x="915" y="1379"/>
                    </a:lnTo>
                    <a:lnTo>
                      <a:pt x="948" y="1367"/>
                    </a:lnTo>
                    <a:lnTo>
                      <a:pt x="978" y="1354"/>
                    </a:lnTo>
                    <a:lnTo>
                      <a:pt x="1011" y="1340"/>
                    </a:lnTo>
                    <a:lnTo>
                      <a:pt x="1042" y="1325"/>
                    </a:lnTo>
                    <a:lnTo>
                      <a:pt x="1071" y="1308"/>
                    </a:lnTo>
                    <a:lnTo>
                      <a:pt x="1099" y="1290"/>
                    </a:lnTo>
                    <a:lnTo>
                      <a:pt x="1126" y="1269"/>
                    </a:lnTo>
                    <a:lnTo>
                      <a:pt x="1153" y="1248"/>
                    </a:lnTo>
                    <a:lnTo>
                      <a:pt x="1178" y="1227"/>
                    </a:lnTo>
                    <a:lnTo>
                      <a:pt x="1203" y="1204"/>
                    </a:lnTo>
                    <a:lnTo>
                      <a:pt x="1226" y="1179"/>
                    </a:lnTo>
                    <a:lnTo>
                      <a:pt x="1249" y="1154"/>
                    </a:lnTo>
                    <a:lnTo>
                      <a:pt x="1270" y="1127"/>
                    </a:lnTo>
                    <a:lnTo>
                      <a:pt x="1289" y="1099"/>
                    </a:lnTo>
                    <a:lnTo>
                      <a:pt x="1309" y="1070"/>
                    </a:lnTo>
                    <a:lnTo>
                      <a:pt x="1326" y="1041"/>
                    </a:lnTo>
                    <a:lnTo>
                      <a:pt x="1341" y="1010"/>
                    </a:lnTo>
                    <a:lnTo>
                      <a:pt x="1355" y="980"/>
                    </a:lnTo>
                    <a:lnTo>
                      <a:pt x="1368" y="947"/>
                    </a:lnTo>
                    <a:lnTo>
                      <a:pt x="1378" y="914"/>
                    </a:lnTo>
                    <a:lnTo>
                      <a:pt x="1387" y="882"/>
                    </a:lnTo>
                    <a:lnTo>
                      <a:pt x="1395" y="847"/>
                    </a:lnTo>
                    <a:lnTo>
                      <a:pt x="1403" y="812"/>
                    </a:lnTo>
                    <a:lnTo>
                      <a:pt x="1406" y="778"/>
                    </a:lnTo>
                    <a:lnTo>
                      <a:pt x="1408" y="741"/>
                    </a:lnTo>
                    <a:lnTo>
                      <a:pt x="1410" y="705"/>
                    </a:lnTo>
                    <a:close/>
                    <a:moveTo>
                      <a:pt x="1399" y="705"/>
                    </a:moveTo>
                    <a:lnTo>
                      <a:pt x="1399" y="741"/>
                    </a:lnTo>
                    <a:lnTo>
                      <a:pt x="1397" y="776"/>
                    </a:lnTo>
                    <a:lnTo>
                      <a:pt x="1391" y="811"/>
                    </a:lnTo>
                    <a:lnTo>
                      <a:pt x="1385" y="845"/>
                    </a:lnTo>
                    <a:lnTo>
                      <a:pt x="1378" y="878"/>
                    </a:lnTo>
                    <a:lnTo>
                      <a:pt x="1368" y="912"/>
                    </a:lnTo>
                    <a:lnTo>
                      <a:pt x="1358" y="943"/>
                    </a:lnTo>
                    <a:lnTo>
                      <a:pt x="1345" y="976"/>
                    </a:lnTo>
                    <a:lnTo>
                      <a:pt x="1332" y="1006"/>
                    </a:lnTo>
                    <a:lnTo>
                      <a:pt x="1316" y="1035"/>
                    </a:lnTo>
                    <a:lnTo>
                      <a:pt x="1299" y="1066"/>
                    </a:lnTo>
                    <a:lnTo>
                      <a:pt x="1282" y="1093"/>
                    </a:lnTo>
                    <a:lnTo>
                      <a:pt x="1262" y="1122"/>
                    </a:lnTo>
                    <a:lnTo>
                      <a:pt x="1241" y="1147"/>
                    </a:lnTo>
                    <a:lnTo>
                      <a:pt x="1218" y="1171"/>
                    </a:lnTo>
                    <a:lnTo>
                      <a:pt x="1195" y="1196"/>
                    </a:lnTo>
                    <a:lnTo>
                      <a:pt x="1172" y="1219"/>
                    </a:lnTo>
                    <a:lnTo>
                      <a:pt x="1147" y="1241"/>
                    </a:lnTo>
                    <a:lnTo>
                      <a:pt x="1120" y="1262"/>
                    </a:lnTo>
                    <a:lnTo>
                      <a:pt x="1094" y="1281"/>
                    </a:lnTo>
                    <a:lnTo>
                      <a:pt x="1065" y="1298"/>
                    </a:lnTo>
                    <a:lnTo>
                      <a:pt x="1036" y="1315"/>
                    </a:lnTo>
                    <a:lnTo>
                      <a:pt x="1005" y="1331"/>
                    </a:lnTo>
                    <a:lnTo>
                      <a:pt x="975" y="1344"/>
                    </a:lnTo>
                    <a:lnTo>
                      <a:pt x="944" y="1358"/>
                    </a:lnTo>
                    <a:lnTo>
                      <a:pt x="911" y="1369"/>
                    </a:lnTo>
                    <a:lnTo>
                      <a:pt x="879" y="1377"/>
                    </a:lnTo>
                    <a:lnTo>
                      <a:pt x="844" y="1386"/>
                    </a:lnTo>
                    <a:lnTo>
                      <a:pt x="812" y="1392"/>
                    </a:lnTo>
                    <a:lnTo>
                      <a:pt x="777" y="1396"/>
                    </a:lnTo>
                    <a:lnTo>
                      <a:pt x="741" y="1398"/>
                    </a:lnTo>
                    <a:lnTo>
                      <a:pt x="706" y="1400"/>
                    </a:lnTo>
                    <a:lnTo>
                      <a:pt x="669" y="1398"/>
                    </a:lnTo>
                    <a:lnTo>
                      <a:pt x="633" y="1396"/>
                    </a:lnTo>
                    <a:lnTo>
                      <a:pt x="598" y="1392"/>
                    </a:lnTo>
                    <a:lnTo>
                      <a:pt x="566" y="1386"/>
                    </a:lnTo>
                    <a:lnTo>
                      <a:pt x="531" y="1377"/>
                    </a:lnTo>
                    <a:lnTo>
                      <a:pt x="499" y="1369"/>
                    </a:lnTo>
                    <a:lnTo>
                      <a:pt x="466" y="1358"/>
                    </a:lnTo>
                    <a:lnTo>
                      <a:pt x="435" y="1344"/>
                    </a:lnTo>
                    <a:lnTo>
                      <a:pt x="405" y="1331"/>
                    </a:lnTo>
                    <a:lnTo>
                      <a:pt x="374" y="1315"/>
                    </a:lnTo>
                    <a:lnTo>
                      <a:pt x="345" y="1298"/>
                    </a:lnTo>
                    <a:lnTo>
                      <a:pt x="316" y="1281"/>
                    </a:lnTo>
                    <a:lnTo>
                      <a:pt x="290" y="1262"/>
                    </a:lnTo>
                    <a:lnTo>
                      <a:pt x="263" y="1241"/>
                    </a:lnTo>
                    <a:lnTo>
                      <a:pt x="238" y="1219"/>
                    </a:lnTo>
                    <a:lnTo>
                      <a:pt x="215" y="1196"/>
                    </a:lnTo>
                    <a:lnTo>
                      <a:pt x="192" y="1171"/>
                    </a:lnTo>
                    <a:lnTo>
                      <a:pt x="169" y="1147"/>
                    </a:lnTo>
                    <a:lnTo>
                      <a:pt x="148" y="1122"/>
                    </a:lnTo>
                    <a:lnTo>
                      <a:pt x="128" y="1093"/>
                    </a:lnTo>
                    <a:lnTo>
                      <a:pt x="111" y="1066"/>
                    </a:lnTo>
                    <a:lnTo>
                      <a:pt x="94" y="1035"/>
                    </a:lnTo>
                    <a:lnTo>
                      <a:pt x="78" y="1006"/>
                    </a:lnTo>
                    <a:lnTo>
                      <a:pt x="65" y="976"/>
                    </a:lnTo>
                    <a:lnTo>
                      <a:pt x="52" y="943"/>
                    </a:lnTo>
                    <a:lnTo>
                      <a:pt x="42" y="912"/>
                    </a:lnTo>
                    <a:lnTo>
                      <a:pt x="32" y="878"/>
                    </a:lnTo>
                    <a:lnTo>
                      <a:pt x="25" y="845"/>
                    </a:lnTo>
                    <a:lnTo>
                      <a:pt x="19" y="811"/>
                    </a:lnTo>
                    <a:lnTo>
                      <a:pt x="13" y="776"/>
                    </a:lnTo>
                    <a:lnTo>
                      <a:pt x="11" y="741"/>
                    </a:lnTo>
                    <a:lnTo>
                      <a:pt x="11" y="705"/>
                    </a:lnTo>
                    <a:lnTo>
                      <a:pt x="11" y="669"/>
                    </a:lnTo>
                    <a:lnTo>
                      <a:pt x="13" y="634"/>
                    </a:lnTo>
                    <a:lnTo>
                      <a:pt x="19" y="599"/>
                    </a:lnTo>
                    <a:lnTo>
                      <a:pt x="25" y="565"/>
                    </a:lnTo>
                    <a:lnTo>
                      <a:pt x="32" y="532"/>
                    </a:lnTo>
                    <a:lnTo>
                      <a:pt x="42" y="498"/>
                    </a:lnTo>
                    <a:lnTo>
                      <a:pt x="52" y="467"/>
                    </a:lnTo>
                    <a:lnTo>
                      <a:pt x="65" y="434"/>
                    </a:lnTo>
                    <a:lnTo>
                      <a:pt x="78" y="404"/>
                    </a:lnTo>
                    <a:lnTo>
                      <a:pt x="94" y="375"/>
                    </a:lnTo>
                    <a:lnTo>
                      <a:pt x="111" y="344"/>
                    </a:lnTo>
                    <a:lnTo>
                      <a:pt x="128" y="317"/>
                    </a:lnTo>
                    <a:lnTo>
                      <a:pt x="148" y="288"/>
                    </a:lnTo>
                    <a:lnTo>
                      <a:pt x="169" y="263"/>
                    </a:lnTo>
                    <a:lnTo>
                      <a:pt x="192" y="239"/>
                    </a:lnTo>
                    <a:lnTo>
                      <a:pt x="215" y="214"/>
                    </a:lnTo>
                    <a:lnTo>
                      <a:pt x="238" y="191"/>
                    </a:lnTo>
                    <a:lnTo>
                      <a:pt x="263" y="169"/>
                    </a:lnTo>
                    <a:lnTo>
                      <a:pt x="290" y="148"/>
                    </a:lnTo>
                    <a:lnTo>
                      <a:pt x="316" y="129"/>
                    </a:lnTo>
                    <a:lnTo>
                      <a:pt x="345" y="112"/>
                    </a:lnTo>
                    <a:lnTo>
                      <a:pt x="374" y="95"/>
                    </a:lnTo>
                    <a:lnTo>
                      <a:pt x="405" y="79"/>
                    </a:lnTo>
                    <a:lnTo>
                      <a:pt x="435" y="66"/>
                    </a:lnTo>
                    <a:lnTo>
                      <a:pt x="466" y="52"/>
                    </a:lnTo>
                    <a:lnTo>
                      <a:pt x="499" y="41"/>
                    </a:lnTo>
                    <a:lnTo>
                      <a:pt x="531" y="33"/>
                    </a:lnTo>
                    <a:lnTo>
                      <a:pt x="566" y="24"/>
                    </a:lnTo>
                    <a:lnTo>
                      <a:pt x="598" y="18"/>
                    </a:lnTo>
                    <a:lnTo>
                      <a:pt x="633" y="14"/>
                    </a:lnTo>
                    <a:lnTo>
                      <a:pt x="669" y="12"/>
                    </a:lnTo>
                    <a:lnTo>
                      <a:pt x="706" y="10"/>
                    </a:lnTo>
                    <a:lnTo>
                      <a:pt x="741" y="12"/>
                    </a:lnTo>
                    <a:lnTo>
                      <a:pt x="777" y="14"/>
                    </a:lnTo>
                    <a:lnTo>
                      <a:pt x="812" y="18"/>
                    </a:lnTo>
                    <a:lnTo>
                      <a:pt x="844" y="24"/>
                    </a:lnTo>
                    <a:lnTo>
                      <a:pt x="879" y="33"/>
                    </a:lnTo>
                    <a:lnTo>
                      <a:pt x="911" y="41"/>
                    </a:lnTo>
                    <a:lnTo>
                      <a:pt x="944" y="52"/>
                    </a:lnTo>
                    <a:lnTo>
                      <a:pt x="975" y="66"/>
                    </a:lnTo>
                    <a:lnTo>
                      <a:pt x="1005" y="79"/>
                    </a:lnTo>
                    <a:lnTo>
                      <a:pt x="1036" y="95"/>
                    </a:lnTo>
                    <a:lnTo>
                      <a:pt x="1065" y="112"/>
                    </a:lnTo>
                    <a:lnTo>
                      <a:pt x="1094" y="129"/>
                    </a:lnTo>
                    <a:lnTo>
                      <a:pt x="1120" y="148"/>
                    </a:lnTo>
                    <a:lnTo>
                      <a:pt x="1147" y="169"/>
                    </a:lnTo>
                    <a:lnTo>
                      <a:pt x="1172" y="191"/>
                    </a:lnTo>
                    <a:lnTo>
                      <a:pt x="1195" y="214"/>
                    </a:lnTo>
                    <a:lnTo>
                      <a:pt x="1218" y="239"/>
                    </a:lnTo>
                    <a:lnTo>
                      <a:pt x="1241" y="263"/>
                    </a:lnTo>
                    <a:lnTo>
                      <a:pt x="1262" y="288"/>
                    </a:lnTo>
                    <a:lnTo>
                      <a:pt x="1282" y="317"/>
                    </a:lnTo>
                    <a:lnTo>
                      <a:pt x="1299" y="344"/>
                    </a:lnTo>
                    <a:lnTo>
                      <a:pt x="1316" y="375"/>
                    </a:lnTo>
                    <a:lnTo>
                      <a:pt x="1332" y="404"/>
                    </a:lnTo>
                    <a:lnTo>
                      <a:pt x="1345" y="434"/>
                    </a:lnTo>
                    <a:lnTo>
                      <a:pt x="1358" y="467"/>
                    </a:lnTo>
                    <a:lnTo>
                      <a:pt x="1368" y="498"/>
                    </a:lnTo>
                    <a:lnTo>
                      <a:pt x="1378" y="532"/>
                    </a:lnTo>
                    <a:lnTo>
                      <a:pt x="1385" y="565"/>
                    </a:lnTo>
                    <a:lnTo>
                      <a:pt x="1391" y="599"/>
                    </a:lnTo>
                    <a:lnTo>
                      <a:pt x="1397" y="634"/>
                    </a:lnTo>
                    <a:lnTo>
                      <a:pt x="1399" y="669"/>
                    </a:lnTo>
                    <a:lnTo>
                      <a:pt x="1399" y="705"/>
                    </a:lnTo>
                    <a:close/>
                  </a:path>
                </a:pathLst>
              </a:custGeom>
              <a:solidFill>
                <a:srgbClr val="F4AE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00" name="Freeform 616">
                <a:extLst>
                  <a:ext uri="{FF2B5EF4-FFF2-40B4-BE49-F238E27FC236}">
                    <a16:creationId xmlns:a16="http://schemas.microsoft.com/office/drawing/2014/main" id="{41569B76-C998-422F-8D8C-F38D6B8A3E4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52" y="1885"/>
                <a:ext cx="1398" cy="1402"/>
              </a:xfrm>
              <a:custGeom>
                <a:avLst/>
                <a:gdLst>
                  <a:gd name="T0" fmla="*/ 1385 w 1398"/>
                  <a:gd name="T1" fmla="*/ 561 h 1402"/>
                  <a:gd name="T2" fmla="*/ 1329 w 1398"/>
                  <a:gd name="T3" fmla="*/ 398 h 1402"/>
                  <a:gd name="T4" fmla="*/ 1239 w 1398"/>
                  <a:gd name="T5" fmla="*/ 256 h 1402"/>
                  <a:gd name="T6" fmla="*/ 1118 w 1398"/>
                  <a:gd name="T7" fmla="*/ 140 h 1402"/>
                  <a:gd name="T8" fmla="*/ 971 w 1398"/>
                  <a:gd name="T9" fmla="*/ 56 h 1402"/>
                  <a:gd name="T10" fmla="*/ 806 w 1398"/>
                  <a:gd name="T11" fmla="*/ 10 h 1402"/>
                  <a:gd name="T12" fmla="*/ 627 w 1398"/>
                  <a:gd name="T13" fmla="*/ 4 h 1402"/>
                  <a:gd name="T14" fmla="*/ 458 w 1398"/>
                  <a:gd name="T15" fmla="*/ 44 h 1402"/>
                  <a:gd name="T16" fmla="*/ 308 w 1398"/>
                  <a:gd name="T17" fmla="*/ 121 h 1402"/>
                  <a:gd name="T18" fmla="*/ 182 w 1398"/>
                  <a:gd name="T19" fmla="*/ 231 h 1402"/>
                  <a:gd name="T20" fmla="*/ 84 w 1398"/>
                  <a:gd name="T21" fmla="*/ 367 h 1402"/>
                  <a:gd name="T22" fmla="*/ 21 w 1398"/>
                  <a:gd name="T23" fmla="*/ 526 h 1402"/>
                  <a:gd name="T24" fmla="*/ 0 w 1398"/>
                  <a:gd name="T25" fmla="*/ 701 h 1402"/>
                  <a:gd name="T26" fmla="*/ 21 w 1398"/>
                  <a:gd name="T27" fmla="*/ 876 h 1402"/>
                  <a:gd name="T28" fmla="*/ 84 w 1398"/>
                  <a:gd name="T29" fmla="*/ 1035 h 1402"/>
                  <a:gd name="T30" fmla="*/ 182 w 1398"/>
                  <a:gd name="T31" fmla="*/ 1171 h 1402"/>
                  <a:gd name="T32" fmla="*/ 308 w 1398"/>
                  <a:gd name="T33" fmla="*/ 1281 h 1402"/>
                  <a:gd name="T34" fmla="*/ 458 w 1398"/>
                  <a:gd name="T35" fmla="*/ 1358 h 1402"/>
                  <a:gd name="T36" fmla="*/ 627 w 1398"/>
                  <a:gd name="T37" fmla="*/ 1398 h 1402"/>
                  <a:gd name="T38" fmla="*/ 806 w 1398"/>
                  <a:gd name="T39" fmla="*/ 1392 h 1402"/>
                  <a:gd name="T40" fmla="*/ 971 w 1398"/>
                  <a:gd name="T41" fmla="*/ 1346 h 1402"/>
                  <a:gd name="T42" fmla="*/ 1118 w 1398"/>
                  <a:gd name="T43" fmla="*/ 1262 h 1402"/>
                  <a:gd name="T44" fmla="*/ 1239 w 1398"/>
                  <a:gd name="T45" fmla="*/ 1146 h 1402"/>
                  <a:gd name="T46" fmla="*/ 1329 w 1398"/>
                  <a:gd name="T47" fmla="*/ 1004 h 1402"/>
                  <a:gd name="T48" fmla="*/ 1385 w 1398"/>
                  <a:gd name="T49" fmla="*/ 841 h 1402"/>
                  <a:gd name="T50" fmla="*/ 1389 w 1398"/>
                  <a:gd name="T51" fmla="*/ 701 h 1402"/>
                  <a:gd name="T52" fmla="*/ 1368 w 1398"/>
                  <a:gd name="T53" fmla="*/ 874 h 1402"/>
                  <a:gd name="T54" fmla="*/ 1304 w 1398"/>
                  <a:gd name="T55" fmla="*/ 1029 h 1402"/>
                  <a:gd name="T56" fmla="*/ 1208 w 1398"/>
                  <a:gd name="T57" fmla="*/ 1166 h 1402"/>
                  <a:gd name="T58" fmla="*/ 1084 w 1398"/>
                  <a:gd name="T59" fmla="*/ 1273 h 1402"/>
                  <a:gd name="T60" fmla="*/ 936 w 1398"/>
                  <a:gd name="T61" fmla="*/ 1348 h 1402"/>
                  <a:gd name="T62" fmla="*/ 769 w 1398"/>
                  <a:gd name="T63" fmla="*/ 1386 h 1402"/>
                  <a:gd name="T64" fmla="*/ 594 w 1398"/>
                  <a:gd name="T65" fmla="*/ 1382 h 1402"/>
                  <a:gd name="T66" fmla="*/ 431 w 1398"/>
                  <a:gd name="T67" fmla="*/ 1336 h 1402"/>
                  <a:gd name="T68" fmla="*/ 287 w 1398"/>
                  <a:gd name="T69" fmla="*/ 1254 h 1402"/>
                  <a:gd name="T70" fmla="*/ 166 w 1398"/>
                  <a:gd name="T71" fmla="*/ 1139 h 1402"/>
                  <a:gd name="T72" fmla="*/ 78 w 1398"/>
                  <a:gd name="T73" fmla="*/ 1000 h 1402"/>
                  <a:gd name="T74" fmla="*/ 23 w 1398"/>
                  <a:gd name="T75" fmla="*/ 839 h 1402"/>
                  <a:gd name="T76" fmla="*/ 11 w 1398"/>
                  <a:gd name="T77" fmla="*/ 666 h 1402"/>
                  <a:gd name="T78" fmla="*/ 40 w 1398"/>
                  <a:gd name="T79" fmla="*/ 496 h 1402"/>
                  <a:gd name="T80" fmla="*/ 109 w 1398"/>
                  <a:gd name="T81" fmla="*/ 344 h 1402"/>
                  <a:gd name="T82" fmla="*/ 211 w 1398"/>
                  <a:gd name="T83" fmla="*/ 213 h 1402"/>
                  <a:gd name="T84" fmla="*/ 341 w 1398"/>
                  <a:gd name="T85" fmla="*/ 112 h 1402"/>
                  <a:gd name="T86" fmla="*/ 495 w 1398"/>
                  <a:gd name="T87" fmla="*/ 43 h 1402"/>
                  <a:gd name="T88" fmla="*/ 663 w 1398"/>
                  <a:gd name="T89" fmla="*/ 12 h 1402"/>
                  <a:gd name="T90" fmla="*/ 838 w 1398"/>
                  <a:gd name="T91" fmla="*/ 25 h 1402"/>
                  <a:gd name="T92" fmla="*/ 997 w 1398"/>
                  <a:gd name="T93" fmla="*/ 79 h 1402"/>
                  <a:gd name="T94" fmla="*/ 1137 w 1398"/>
                  <a:gd name="T95" fmla="*/ 169 h 1402"/>
                  <a:gd name="T96" fmla="*/ 1251 w 1398"/>
                  <a:gd name="T97" fmla="*/ 288 h 1402"/>
                  <a:gd name="T98" fmla="*/ 1335 w 1398"/>
                  <a:gd name="T99" fmla="*/ 432 h 1402"/>
                  <a:gd name="T100" fmla="*/ 1381 w 1398"/>
                  <a:gd name="T101" fmla="*/ 595 h 140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398"/>
                  <a:gd name="T154" fmla="*/ 0 h 1402"/>
                  <a:gd name="T155" fmla="*/ 1398 w 1398"/>
                  <a:gd name="T156" fmla="*/ 1402 h 140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398" h="1402">
                    <a:moveTo>
                      <a:pt x="1398" y="701"/>
                    </a:moveTo>
                    <a:lnTo>
                      <a:pt x="1398" y="665"/>
                    </a:lnTo>
                    <a:lnTo>
                      <a:pt x="1395" y="630"/>
                    </a:lnTo>
                    <a:lnTo>
                      <a:pt x="1391" y="594"/>
                    </a:lnTo>
                    <a:lnTo>
                      <a:pt x="1385" y="561"/>
                    </a:lnTo>
                    <a:lnTo>
                      <a:pt x="1377" y="526"/>
                    </a:lnTo>
                    <a:lnTo>
                      <a:pt x="1368" y="494"/>
                    </a:lnTo>
                    <a:lnTo>
                      <a:pt x="1356" y="461"/>
                    </a:lnTo>
                    <a:lnTo>
                      <a:pt x="1345" y="428"/>
                    </a:lnTo>
                    <a:lnTo>
                      <a:pt x="1329" y="398"/>
                    </a:lnTo>
                    <a:lnTo>
                      <a:pt x="1314" y="367"/>
                    </a:lnTo>
                    <a:lnTo>
                      <a:pt x="1297" y="338"/>
                    </a:lnTo>
                    <a:lnTo>
                      <a:pt x="1279" y="309"/>
                    </a:lnTo>
                    <a:lnTo>
                      <a:pt x="1260" y="283"/>
                    </a:lnTo>
                    <a:lnTo>
                      <a:pt x="1239" y="256"/>
                    </a:lnTo>
                    <a:lnTo>
                      <a:pt x="1216" y="231"/>
                    </a:lnTo>
                    <a:lnTo>
                      <a:pt x="1193" y="206"/>
                    </a:lnTo>
                    <a:lnTo>
                      <a:pt x="1170" y="183"/>
                    </a:lnTo>
                    <a:lnTo>
                      <a:pt x="1143" y="162"/>
                    </a:lnTo>
                    <a:lnTo>
                      <a:pt x="1118" y="140"/>
                    </a:lnTo>
                    <a:lnTo>
                      <a:pt x="1090" y="121"/>
                    </a:lnTo>
                    <a:lnTo>
                      <a:pt x="1063" y="102"/>
                    </a:lnTo>
                    <a:lnTo>
                      <a:pt x="1032" y="85"/>
                    </a:lnTo>
                    <a:lnTo>
                      <a:pt x="1003" y="69"/>
                    </a:lnTo>
                    <a:lnTo>
                      <a:pt x="971" y="56"/>
                    </a:lnTo>
                    <a:lnTo>
                      <a:pt x="940" y="44"/>
                    </a:lnTo>
                    <a:lnTo>
                      <a:pt x="907" y="33"/>
                    </a:lnTo>
                    <a:lnTo>
                      <a:pt x="875" y="23"/>
                    </a:lnTo>
                    <a:lnTo>
                      <a:pt x="840" y="16"/>
                    </a:lnTo>
                    <a:lnTo>
                      <a:pt x="806" y="10"/>
                    </a:lnTo>
                    <a:lnTo>
                      <a:pt x="771" y="4"/>
                    </a:lnTo>
                    <a:lnTo>
                      <a:pt x="735" y="2"/>
                    </a:lnTo>
                    <a:lnTo>
                      <a:pt x="700" y="0"/>
                    </a:lnTo>
                    <a:lnTo>
                      <a:pt x="663" y="2"/>
                    </a:lnTo>
                    <a:lnTo>
                      <a:pt x="627" y="4"/>
                    </a:lnTo>
                    <a:lnTo>
                      <a:pt x="592" y="10"/>
                    </a:lnTo>
                    <a:lnTo>
                      <a:pt x="558" y="16"/>
                    </a:lnTo>
                    <a:lnTo>
                      <a:pt x="523" y="23"/>
                    </a:lnTo>
                    <a:lnTo>
                      <a:pt x="491" y="33"/>
                    </a:lnTo>
                    <a:lnTo>
                      <a:pt x="458" y="44"/>
                    </a:lnTo>
                    <a:lnTo>
                      <a:pt x="427" y="56"/>
                    </a:lnTo>
                    <a:lnTo>
                      <a:pt x="395" y="69"/>
                    </a:lnTo>
                    <a:lnTo>
                      <a:pt x="366" y="85"/>
                    </a:lnTo>
                    <a:lnTo>
                      <a:pt x="335" y="102"/>
                    </a:lnTo>
                    <a:lnTo>
                      <a:pt x="308" y="121"/>
                    </a:lnTo>
                    <a:lnTo>
                      <a:pt x="280" y="140"/>
                    </a:lnTo>
                    <a:lnTo>
                      <a:pt x="255" y="162"/>
                    </a:lnTo>
                    <a:lnTo>
                      <a:pt x="228" y="183"/>
                    </a:lnTo>
                    <a:lnTo>
                      <a:pt x="205" y="206"/>
                    </a:lnTo>
                    <a:lnTo>
                      <a:pt x="182" y="231"/>
                    </a:lnTo>
                    <a:lnTo>
                      <a:pt x="159" y="256"/>
                    </a:lnTo>
                    <a:lnTo>
                      <a:pt x="138" y="283"/>
                    </a:lnTo>
                    <a:lnTo>
                      <a:pt x="119" y="309"/>
                    </a:lnTo>
                    <a:lnTo>
                      <a:pt x="101" y="338"/>
                    </a:lnTo>
                    <a:lnTo>
                      <a:pt x="84" y="367"/>
                    </a:lnTo>
                    <a:lnTo>
                      <a:pt x="69" y="398"/>
                    </a:lnTo>
                    <a:lnTo>
                      <a:pt x="53" y="428"/>
                    </a:lnTo>
                    <a:lnTo>
                      <a:pt x="42" y="461"/>
                    </a:lnTo>
                    <a:lnTo>
                      <a:pt x="30" y="494"/>
                    </a:lnTo>
                    <a:lnTo>
                      <a:pt x="21" y="526"/>
                    </a:lnTo>
                    <a:lnTo>
                      <a:pt x="13" y="561"/>
                    </a:lnTo>
                    <a:lnTo>
                      <a:pt x="7" y="594"/>
                    </a:lnTo>
                    <a:lnTo>
                      <a:pt x="3" y="630"/>
                    </a:lnTo>
                    <a:lnTo>
                      <a:pt x="0" y="665"/>
                    </a:lnTo>
                    <a:lnTo>
                      <a:pt x="0" y="701"/>
                    </a:lnTo>
                    <a:lnTo>
                      <a:pt x="0" y="737"/>
                    </a:lnTo>
                    <a:lnTo>
                      <a:pt x="3" y="772"/>
                    </a:lnTo>
                    <a:lnTo>
                      <a:pt x="7" y="808"/>
                    </a:lnTo>
                    <a:lnTo>
                      <a:pt x="13" y="841"/>
                    </a:lnTo>
                    <a:lnTo>
                      <a:pt x="21" y="876"/>
                    </a:lnTo>
                    <a:lnTo>
                      <a:pt x="30" y="908"/>
                    </a:lnTo>
                    <a:lnTo>
                      <a:pt x="42" y="941"/>
                    </a:lnTo>
                    <a:lnTo>
                      <a:pt x="53" y="974"/>
                    </a:lnTo>
                    <a:lnTo>
                      <a:pt x="69" y="1004"/>
                    </a:lnTo>
                    <a:lnTo>
                      <a:pt x="84" y="1035"/>
                    </a:lnTo>
                    <a:lnTo>
                      <a:pt x="101" y="1064"/>
                    </a:lnTo>
                    <a:lnTo>
                      <a:pt x="119" y="1093"/>
                    </a:lnTo>
                    <a:lnTo>
                      <a:pt x="138" y="1119"/>
                    </a:lnTo>
                    <a:lnTo>
                      <a:pt x="159" y="1146"/>
                    </a:lnTo>
                    <a:lnTo>
                      <a:pt x="182" y="1171"/>
                    </a:lnTo>
                    <a:lnTo>
                      <a:pt x="205" y="1196"/>
                    </a:lnTo>
                    <a:lnTo>
                      <a:pt x="228" y="1219"/>
                    </a:lnTo>
                    <a:lnTo>
                      <a:pt x="255" y="1240"/>
                    </a:lnTo>
                    <a:lnTo>
                      <a:pt x="280" y="1262"/>
                    </a:lnTo>
                    <a:lnTo>
                      <a:pt x="308" y="1281"/>
                    </a:lnTo>
                    <a:lnTo>
                      <a:pt x="335" y="1300"/>
                    </a:lnTo>
                    <a:lnTo>
                      <a:pt x="366" y="1317"/>
                    </a:lnTo>
                    <a:lnTo>
                      <a:pt x="395" y="1333"/>
                    </a:lnTo>
                    <a:lnTo>
                      <a:pt x="427" y="1346"/>
                    </a:lnTo>
                    <a:lnTo>
                      <a:pt x="458" y="1358"/>
                    </a:lnTo>
                    <a:lnTo>
                      <a:pt x="491" y="1369"/>
                    </a:lnTo>
                    <a:lnTo>
                      <a:pt x="523" y="1379"/>
                    </a:lnTo>
                    <a:lnTo>
                      <a:pt x="558" y="1386"/>
                    </a:lnTo>
                    <a:lnTo>
                      <a:pt x="592" y="1392"/>
                    </a:lnTo>
                    <a:lnTo>
                      <a:pt x="627" y="1398"/>
                    </a:lnTo>
                    <a:lnTo>
                      <a:pt x="663" y="1400"/>
                    </a:lnTo>
                    <a:lnTo>
                      <a:pt x="700" y="1402"/>
                    </a:lnTo>
                    <a:lnTo>
                      <a:pt x="735" y="1400"/>
                    </a:lnTo>
                    <a:lnTo>
                      <a:pt x="771" y="1398"/>
                    </a:lnTo>
                    <a:lnTo>
                      <a:pt x="806" y="1392"/>
                    </a:lnTo>
                    <a:lnTo>
                      <a:pt x="840" y="1386"/>
                    </a:lnTo>
                    <a:lnTo>
                      <a:pt x="875" y="1379"/>
                    </a:lnTo>
                    <a:lnTo>
                      <a:pt x="907" y="1369"/>
                    </a:lnTo>
                    <a:lnTo>
                      <a:pt x="940" y="1358"/>
                    </a:lnTo>
                    <a:lnTo>
                      <a:pt x="971" y="1346"/>
                    </a:lnTo>
                    <a:lnTo>
                      <a:pt x="1003" y="1333"/>
                    </a:lnTo>
                    <a:lnTo>
                      <a:pt x="1032" y="1317"/>
                    </a:lnTo>
                    <a:lnTo>
                      <a:pt x="1063" y="1300"/>
                    </a:lnTo>
                    <a:lnTo>
                      <a:pt x="1090" y="1281"/>
                    </a:lnTo>
                    <a:lnTo>
                      <a:pt x="1118" y="1262"/>
                    </a:lnTo>
                    <a:lnTo>
                      <a:pt x="1143" y="1240"/>
                    </a:lnTo>
                    <a:lnTo>
                      <a:pt x="1170" y="1219"/>
                    </a:lnTo>
                    <a:lnTo>
                      <a:pt x="1193" y="1196"/>
                    </a:lnTo>
                    <a:lnTo>
                      <a:pt x="1216" y="1171"/>
                    </a:lnTo>
                    <a:lnTo>
                      <a:pt x="1239" y="1146"/>
                    </a:lnTo>
                    <a:lnTo>
                      <a:pt x="1260" y="1119"/>
                    </a:lnTo>
                    <a:lnTo>
                      <a:pt x="1279" y="1093"/>
                    </a:lnTo>
                    <a:lnTo>
                      <a:pt x="1297" y="1064"/>
                    </a:lnTo>
                    <a:lnTo>
                      <a:pt x="1314" y="1035"/>
                    </a:lnTo>
                    <a:lnTo>
                      <a:pt x="1329" y="1004"/>
                    </a:lnTo>
                    <a:lnTo>
                      <a:pt x="1345" y="974"/>
                    </a:lnTo>
                    <a:lnTo>
                      <a:pt x="1356" y="941"/>
                    </a:lnTo>
                    <a:lnTo>
                      <a:pt x="1368" y="908"/>
                    </a:lnTo>
                    <a:lnTo>
                      <a:pt x="1377" y="876"/>
                    </a:lnTo>
                    <a:lnTo>
                      <a:pt x="1385" y="841"/>
                    </a:lnTo>
                    <a:lnTo>
                      <a:pt x="1391" y="808"/>
                    </a:lnTo>
                    <a:lnTo>
                      <a:pt x="1395" y="772"/>
                    </a:lnTo>
                    <a:lnTo>
                      <a:pt x="1398" y="737"/>
                    </a:lnTo>
                    <a:lnTo>
                      <a:pt x="1398" y="701"/>
                    </a:lnTo>
                    <a:close/>
                    <a:moveTo>
                      <a:pt x="1389" y="701"/>
                    </a:moveTo>
                    <a:lnTo>
                      <a:pt x="1387" y="736"/>
                    </a:lnTo>
                    <a:lnTo>
                      <a:pt x="1385" y="772"/>
                    </a:lnTo>
                    <a:lnTo>
                      <a:pt x="1381" y="807"/>
                    </a:lnTo>
                    <a:lnTo>
                      <a:pt x="1375" y="839"/>
                    </a:lnTo>
                    <a:lnTo>
                      <a:pt x="1368" y="874"/>
                    </a:lnTo>
                    <a:lnTo>
                      <a:pt x="1358" y="906"/>
                    </a:lnTo>
                    <a:lnTo>
                      <a:pt x="1347" y="939"/>
                    </a:lnTo>
                    <a:lnTo>
                      <a:pt x="1335" y="970"/>
                    </a:lnTo>
                    <a:lnTo>
                      <a:pt x="1320" y="1000"/>
                    </a:lnTo>
                    <a:lnTo>
                      <a:pt x="1304" y="1029"/>
                    </a:lnTo>
                    <a:lnTo>
                      <a:pt x="1289" y="1058"/>
                    </a:lnTo>
                    <a:lnTo>
                      <a:pt x="1270" y="1087"/>
                    </a:lnTo>
                    <a:lnTo>
                      <a:pt x="1251" y="1114"/>
                    </a:lnTo>
                    <a:lnTo>
                      <a:pt x="1232" y="1139"/>
                    </a:lnTo>
                    <a:lnTo>
                      <a:pt x="1208" y="1166"/>
                    </a:lnTo>
                    <a:lnTo>
                      <a:pt x="1187" y="1189"/>
                    </a:lnTo>
                    <a:lnTo>
                      <a:pt x="1162" y="1212"/>
                    </a:lnTo>
                    <a:lnTo>
                      <a:pt x="1137" y="1233"/>
                    </a:lnTo>
                    <a:lnTo>
                      <a:pt x="1111" y="1254"/>
                    </a:lnTo>
                    <a:lnTo>
                      <a:pt x="1084" y="1273"/>
                    </a:lnTo>
                    <a:lnTo>
                      <a:pt x="1057" y="1290"/>
                    </a:lnTo>
                    <a:lnTo>
                      <a:pt x="1028" y="1308"/>
                    </a:lnTo>
                    <a:lnTo>
                      <a:pt x="997" y="1323"/>
                    </a:lnTo>
                    <a:lnTo>
                      <a:pt x="967" y="1336"/>
                    </a:lnTo>
                    <a:lnTo>
                      <a:pt x="936" y="1348"/>
                    </a:lnTo>
                    <a:lnTo>
                      <a:pt x="903" y="1359"/>
                    </a:lnTo>
                    <a:lnTo>
                      <a:pt x="871" y="1369"/>
                    </a:lnTo>
                    <a:lnTo>
                      <a:pt x="838" y="1377"/>
                    </a:lnTo>
                    <a:lnTo>
                      <a:pt x="804" y="1382"/>
                    </a:lnTo>
                    <a:lnTo>
                      <a:pt x="769" y="1386"/>
                    </a:lnTo>
                    <a:lnTo>
                      <a:pt x="735" y="1390"/>
                    </a:lnTo>
                    <a:lnTo>
                      <a:pt x="700" y="1390"/>
                    </a:lnTo>
                    <a:lnTo>
                      <a:pt x="663" y="1390"/>
                    </a:lnTo>
                    <a:lnTo>
                      <a:pt x="629" y="1386"/>
                    </a:lnTo>
                    <a:lnTo>
                      <a:pt x="594" y="1382"/>
                    </a:lnTo>
                    <a:lnTo>
                      <a:pt x="560" y="1377"/>
                    </a:lnTo>
                    <a:lnTo>
                      <a:pt x="527" y="1369"/>
                    </a:lnTo>
                    <a:lnTo>
                      <a:pt x="495" y="1359"/>
                    </a:lnTo>
                    <a:lnTo>
                      <a:pt x="462" y="1348"/>
                    </a:lnTo>
                    <a:lnTo>
                      <a:pt x="431" y="1336"/>
                    </a:lnTo>
                    <a:lnTo>
                      <a:pt x="401" y="1323"/>
                    </a:lnTo>
                    <a:lnTo>
                      <a:pt x="370" y="1308"/>
                    </a:lnTo>
                    <a:lnTo>
                      <a:pt x="341" y="1290"/>
                    </a:lnTo>
                    <a:lnTo>
                      <a:pt x="314" y="1273"/>
                    </a:lnTo>
                    <a:lnTo>
                      <a:pt x="287" y="1254"/>
                    </a:lnTo>
                    <a:lnTo>
                      <a:pt x="261" y="1233"/>
                    </a:lnTo>
                    <a:lnTo>
                      <a:pt x="236" y="1212"/>
                    </a:lnTo>
                    <a:lnTo>
                      <a:pt x="211" y="1189"/>
                    </a:lnTo>
                    <a:lnTo>
                      <a:pt x="190" y="1166"/>
                    </a:lnTo>
                    <a:lnTo>
                      <a:pt x="166" y="1139"/>
                    </a:lnTo>
                    <a:lnTo>
                      <a:pt x="147" y="1114"/>
                    </a:lnTo>
                    <a:lnTo>
                      <a:pt x="128" y="1087"/>
                    </a:lnTo>
                    <a:lnTo>
                      <a:pt x="109" y="1058"/>
                    </a:lnTo>
                    <a:lnTo>
                      <a:pt x="94" y="1029"/>
                    </a:lnTo>
                    <a:lnTo>
                      <a:pt x="78" y="1000"/>
                    </a:lnTo>
                    <a:lnTo>
                      <a:pt x="63" y="970"/>
                    </a:lnTo>
                    <a:lnTo>
                      <a:pt x="51" y="939"/>
                    </a:lnTo>
                    <a:lnTo>
                      <a:pt x="40" y="906"/>
                    </a:lnTo>
                    <a:lnTo>
                      <a:pt x="32" y="874"/>
                    </a:lnTo>
                    <a:lnTo>
                      <a:pt x="23" y="839"/>
                    </a:lnTo>
                    <a:lnTo>
                      <a:pt x="17" y="807"/>
                    </a:lnTo>
                    <a:lnTo>
                      <a:pt x="13" y="772"/>
                    </a:lnTo>
                    <a:lnTo>
                      <a:pt x="11" y="736"/>
                    </a:lnTo>
                    <a:lnTo>
                      <a:pt x="9" y="701"/>
                    </a:lnTo>
                    <a:lnTo>
                      <a:pt x="11" y="666"/>
                    </a:lnTo>
                    <a:lnTo>
                      <a:pt x="13" y="630"/>
                    </a:lnTo>
                    <a:lnTo>
                      <a:pt x="17" y="595"/>
                    </a:lnTo>
                    <a:lnTo>
                      <a:pt x="23" y="563"/>
                    </a:lnTo>
                    <a:lnTo>
                      <a:pt x="32" y="528"/>
                    </a:lnTo>
                    <a:lnTo>
                      <a:pt x="40" y="496"/>
                    </a:lnTo>
                    <a:lnTo>
                      <a:pt x="51" y="465"/>
                    </a:lnTo>
                    <a:lnTo>
                      <a:pt x="63" y="432"/>
                    </a:lnTo>
                    <a:lnTo>
                      <a:pt x="78" y="402"/>
                    </a:lnTo>
                    <a:lnTo>
                      <a:pt x="94" y="373"/>
                    </a:lnTo>
                    <a:lnTo>
                      <a:pt x="109" y="344"/>
                    </a:lnTo>
                    <a:lnTo>
                      <a:pt x="128" y="315"/>
                    </a:lnTo>
                    <a:lnTo>
                      <a:pt x="147" y="288"/>
                    </a:lnTo>
                    <a:lnTo>
                      <a:pt x="166" y="263"/>
                    </a:lnTo>
                    <a:lnTo>
                      <a:pt x="190" y="236"/>
                    </a:lnTo>
                    <a:lnTo>
                      <a:pt x="211" y="213"/>
                    </a:lnTo>
                    <a:lnTo>
                      <a:pt x="236" y="190"/>
                    </a:lnTo>
                    <a:lnTo>
                      <a:pt x="261" y="169"/>
                    </a:lnTo>
                    <a:lnTo>
                      <a:pt x="287" y="148"/>
                    </a:lnTo>
                    <a:lnTo>
                      <a:pt x="314" y="129"/>
                    </a:lnTo>
                    <a:lnTo>
                      <a:pt x="341" y="112"/>
                    </a:lnTo>
                    <a:lnTo>
                      <a:pt x="370" y="94"/>
                    </a:lnTo>
                    <a:lnTo>
                      <a:pt x="401" y="79"/>
                    </a:lnTo>
                    <a:lnTo>
                      <a:pt x="431" y="66"/>
                    </a:lnTo>
                    <a:lnTo>
                      <a:pt x="462" y="54"/>
                    </a:lnTo>
                    <a:lnTo>
                      <a:pt x="495" y="43"/>
                    </a:lnTo>
                    <a:lnTo>
                      <a:pt x="527" y="33"/>
                    </a:lnTo>
                    <a:lnTo>
                      <a:pt x="560" y="25"/>
                    </a:lnTo>
                    <a:lnTo>
                      <a:pt x="594" y="20"/>
                    </a:lnTo>
                    <a:lnTo>
                      <a:pt x="629" y="16"/>
                    </a:lnTo>
                    <a:lnTo>
                      <a:pt x="663" y="12"/>
                    </a:lnTo>
                    <a:lnTo>
                      <a:pt x="700" y="12"/>
                    </a:lnTo>
                    <a:lnTo>
                      <a:pt x="735" y="12"/>
                    </a:lnTo>
                    <a:lnTo>
                      <a:pt x="769" y="16"/>
                    </a:lnTo>
                    <a:lnTo>
                      <a:pt x="804" y="20"/>
                    </a:lnTo>
                    <a:lnTo>
                      <a:pt x="838" y="25"/>
                    </a:lnTo>
                    <a:lnTo>
                      <a:pt x="871" y="33"/>
                    </a:lnTo>
                    <a:lnTo>
                      <a:pt x="903" y="43"/>
                    </a:lnTo>
                    <a:lnTo>
                      <a:pt x="936" y="54"/>
                    </a:lnTo>
                    <a:lnTo>
                      <a:pt x="967" y="66"/>
                    </a:lnTo>
                    <a:lnTo>
                      <a:pt x="997" y="79"/>
                    </a:lnTo>
                    <a:lnTo>
                      <a:pt x="1028" y="94"/>
                    </a:lnTo>
                    <a:lnTo>
                      <a:pt x="1057" y="112"/>
                    </a:lnTo>
                    <a:lnTo>
                      <a:pt x="1084" y="129"/>
                    </a:lnTo>
                    <a:lnTo>
                      <a:pt x="1111" y="148"/>
                    </a:lnTo>
                    <a:lnTo>
                      <a:pt x="1137" y="169"/>
                    </a:lnTo>
                    <a:lnTo>
                      <a:pt x="1162" y="190"/>
                    </a:lnTo>
                    <a:lnTo>
                      <a:pt x="1187" y="213"/>
                    </a:lnTo>
                    <a:lnTo>
                      <a:pt x="1208" y="236"/>
                    </a:lnTo>
                    <a:lnTo>
                      <a:pt x="1232" y="263"/>
                    </a:lnTo>
                    <a:lnTo>
                      <a:pt x="1251" y="288"/>
                    </a:lnTo>
                    <a:lnTo>
                      <a:pt x="1270" y="315"/>
                    </a:lnTo>
                    <a:lnTo>
                      <a:pt x="1289" y="344"/>
                    </a:lnTo>
                    <a:lnTo>
                      <a:pt x="1304" y="373"/>
                    </a:lnTo>
                    <a:lnTo>
                      <a:pt x="1320" y="402"/>
                    </a:lnTo>
                    <a:lnTo>
                      <a:pt x="1335" y="432"/>
                    </a:lnTo>
                    <a:lnTo>
                      <a:pt x="1347" y="465"/>
                    </a:lnTo>
                    <a:lnTo>
                      <a:pt x="1358" y="496"/>
                    </a:lnTo>
                    <a:lnTo>
                      <a:pt x="1368" y="528"/>
                    </a:lnTo>
                    <a:lnTo>
                      <a:pt x="1375" y="563"/>
                    </a:lnTo>
                    <a:lnTo>
                      <a:pt x="1381" y="595"/>
                    </a:lnTo>
                    <a:lnTo>
                      <a:pt x="1385" y="630"/>
                    </a:lnTo>
                    <a:lnTo>
                      <a:pt x="1387" y="666"/>
                    </a:lnTo>
                    <a:lnTo>
                      <a:pt x="1389" y="701"/>
                    </a:lnTo>
                    <a:close/>
                  </a:path>
                </a:pathLst>
              </a:custGeom>
              <a:solidFill>
                <a:srgbClr val="F4AE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01" name="Freeform 617">
                <a:extLst>
                  <a:ext uri="{FF2B5EF4-FFF2-40B4-BE49-F238E27FC236}">
                    <a16:creationId xmlns:a16="http://schemas.microsoft.com/office/drawing/2014/main" id="{9A43AED0-1E25-4017-B080-ADE14BF1F0A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57" y="1891"/>
                <a:ext cx="1388" cy="1390"/>
              </a:xfrm>
              <a:custGeom>
                <a:avLst/>
                <a:gdLst>
                  <a:gd name="T0" fmla="*/ 1374 w 1388"/>
                  <a:gd name="T1" fmla="*/ 555 h 1390"/>
                  <a:gd name="T2" fmla="*/ 1321 w 1388"/>
                  <a:gd name="T3" fmla="*/ 394 h 1390"/>
                  <a:gd name="T4" fmla="*/ 1230 w 1388"/>
                  <a:gd name="T5" fmla="*/ 253 h 1390"/>
                  <a:gd name="T6" fmla="*/ 1109 w 1388"/>
                  <a:gd name="T7" fmla="*/ 138 h 1390"/>
                  <a:gd name="T8" fmla="*/ 964 w 1388"/>
                  <a:gd name="T9" fmla="*/ 56 h 1390"/>
                  <a:gd name="T10" fmla="*/ 801 w 1388"/>
                  <a:gd name="T11" fmla="*/ 8 h 1390"/>
                  <a:gd name="T12" fmla="*/ 622 w 1388"/>
                  <a:gd name="T13" fmla="*/ 4 h 1390"/>
                  <a:gd name="T14" fmla="*/ 455 w 1388"/>
                  <a:gd name="T15" fmla="*/ 42 h 1390"/>
                  <a:gd name="T16" fmla="*/ 305 w 1388"/>
                  <a:gd name="T17" fmla="*/ 119 h 1390"/>
                  <a:gd name="T18" fmla="*/ 181 w 1388"/>
                  <a:gd name="T19" fmla="*/ 229 h 1390"/>
                  <a:gd name="T20" fmla="*/ 83 w 1388"/>
                  <a:gd name="T21" fmla="*/ 365 h 1390"/>
                  <a:gd name="T22" fmla="*/ 21 w 1388"/>
                  <a:gd name="T23" fmla="*/ 522 h 1390"/>
                  <a:gd name="T24" fmla="*/ 0 w 1388"/>
                  <a:gd name="T25" fmla="*/ 695 h 1390"/>
                  <a:gd name="T26" fmla="*/ 21 w 1388"/>
                  <a:gd name="T27" fmla="*/ 868 h 1390"/>
                  <a:gd name="T28" fmla="*/ 83 w 1388"/>
                  <a:gd name="T29" fmla="*/ 1025 h 1390"/>
                  <a:gd name="T30" fmla="*/ 181 w 1388"/>
                  <a:gd name="T31" fmla="*/ 1161 h 1390"/>
                  <a:gd name="T32" fmla="*/ 305 w 1388"/>
                  <a:gd name="T33" fmla="*/ 1271 h 1390"/>
                  <a:gd name="T34" fmla="*/ 455 w 1388"/>
                  <a:gd name="T35" fmla="*/ 1348 h 1390"/>
                  <a:gd name="T36" fmla="*/ 622 w 1388"/>
                  <a:gd name="T37" fmla="*/ 1386 h 1390"/>
                  <a:gd name="T38" fmla="*/ 801 w 1388"/>
                  <a:gd name="T39" fmla="*/ 1382 h 1390"/>
                  <a:gd name="T40" fmla="*/ 964 w 1388"/>
                  <a:gd name="T41" fmla="*/ 1334 h 1390"/>
                  <a:gd name="T42" fmla="*/ 1109 w 1388"/>
                  <a:gd name="T43" fmla="*/ 1252 h 1390"/>
                  <a:gd name="T44" fmla="*/ 1230 w 1388"/>
                  <a:gd name="T45" fmla="*/ 1137 h 1390"/>
                  <a:gd name="T46" fmla="*/ 1321 w 1388"/>
                  <a:gd name="T47" fmla="*/ 996 h 1390"/>
                  <a:gd name="T48" fmla="*/ 1374 w 1388"/>
                  <a:gd name="T49" fmla="*/ 835 h 1390"/>
                  <a:gd name="T50" fmla="*/ 1378 w 1388"/>
                  <a:gd name="T51" fmla="*/ 695 h 1390"/>
                  <a:gd name="T52" fmla="*/ 1357 w 1388"/>
                  <a:gd name="T53" fmla="*/ 866 h 1390"/>
                  <a:gd name="T54" fmla="*/ 1296 w 1388"/>
                  <a:gd name="T55" fmla="*/ 1021 h 1390"/>
                  <a:gd name="T56" fmla="*/ 1200 w 1388"/>
                  <a:gd name="T57" fmla="*/ 1156 h 1390"/>
                  <a:gd name="T58" fmla="*/ 1077 w 1388"/>
                  <a:gd name="T59" fmla="*/ 1263 h 1390"/>
                  <a:gd name="T60" fmla="*/ 929 w 1388"/>
                  <a:gd name="T61" fmla="*/ 1338 h 1390"/>
                  <a:gd name="T62" fmla="*/ 764 w 1388"/>
                  <a:gd name="T63" fmla="*/ 1376 h 1390"/>
                  <a:gd name="T64" fmla="*/ 589 w 1388"/>
                  <a:gd name="T65" fmla="*/ 1371 h 1390"/>
                  <a:gd name="T66" fmla="*/ 428 w 1388"/>
                  <a:gd name="T67" fmla="*/ 1327 h 1390"/>
                  <a:gd name="T68" fmla="*/ 284 w 1388"/>
                  <a:gd name="T69" fmla="*/ 1244 h 1390"/>
                  <a:gd name="T70" fmla="*/ 165 w 1388"/>
                  <a:gd name="T71" fmla="*/ 1131 h 1390"/>
                  <a:gd name="T72" fmla="*/ 77 w 1388"/>
                  <a:gd name="T73" fmla="*/ 993 h 1390"/>
                  <a:gd name="T74" fmla="*/ 23 w 1388"/>
                  <a:gd name="T75" fmla="*/ 833 h 1390"/>
                  <a:gd name="T76" fmla="*/ 10 w 1388"/>
                  <a:gd name="T77" fmla="*/ 660 h 1390"/>
                  <a:gd name="T78" fmla="*/ 41 w 1388"/>
                  <a:gd name="T79" fmla="*/ 492 h 1390"/>
                  <a:gd name="T80" fmla="*/ 110 w 1388"/>
                  <a:gd name="T81" fmla="*/ 340 h 1390"/>
                  <a:gd name="T82" fmla="*/ 209 w 1388"/>
                  <a:gd name="T83" fmla="*/ 211 h 1390"/>
                  <a:gd name="T84" fmla="*/ 340 w 1388"/>
                  <a:gd name="T85" fmla="*/ 110 h 1390"/>
                  <a:gd name="T86" fmla="*/ 490 w 1388"/>
                  <a:gd name="T87" fmla="*/ 42 h 1390"/>
                  <a:gd name="T88" fmla="*/ 658 w 1388"/>
                  <a:gd name="T89" fmla="*/ 12 h 1390"/>
                  <a:gd name="T90" fmla="*/ 831 w 1388"/>
                  <a:gd name="T91" fmla="*/ 25 h 1390"/>
                  <a:gd name="T92" fmla="*/ 990 w 1388"/>
                  <a:gd name="T93" fmla="*/ 79 h 1390"/>
                  <a:gd name="T94" fmla="*/ 1129 w 1388"/>
                  <a:gd name="T95" fmla="*/ 167 h 1390"/>
                  <a:gd name="T96" fmla="*/ 1242 w 1388"/>
                  <a:gd name="T97" fmla="*/ 286 h 1390"/>
                  <a:gd name="T98" fmla="*/ 1324 w 1388"/>
                  <a:gd name="T99" fmla="*/ 428 h 1390"/>
                  <a:gd name="T100" fmla="*/ 1370 w 1388"/>
                  <a:gd name="T101" fmla="*/ 591 h 139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388"/>
                  <a:gd name="T154" fmla="*/ 0 h 1390"/>
                  <a:gd name="T155" fmla="*/ 1388 w 1388"/>
                  <a:gd name="T156" fmla="*/ 1390 h 139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388" h="1390">
                    <a:moveTo>
                      <a:pt x="1388" y="695"/>
                    </a:moveTo>
                    <a:lnTo>
                      <a:pt x="1388" y="659"/>
                    </a:lnTo>
                    <a:lnTo>
                      <a:pt x="1386" y="624"/>
                    </a:lnTo>
                    <a:lnTo>
                      <a:pt x="1380" y="589"/>
                    </a:lnTo>
                    <a:lnTo>
                      <a:pt x="1374" y="555"/>
                    </a:lnTo>
                    <a:lnTo>
                      <a:pt x="1367" y="522"/>
                    </a:lnTo>
                    <a:lnTo>
                      <a:pt x="1357" y="488"/>
                    </a:lnTo>
                    <a:lnTo>
                      <a:pt x="1347" y="457"/>
                    </a:lnTo>
                    <a:lnTo>
                      <a:pt x="1334" y="424"/>
                    </a:lnTo>
                    <a:lnTo>
                      <a:pt x="1321" y="394"/>
                    </a:lnTo>
                    <a:lnTo>
                      <a:pt x="1305" y="365"/>
                    </a:lnTo>
                    <a:lnTo>
                      <a:pt x="1288" y="334"/>
                    </a:lnTo>
                    <a:lnTo>
                      <a:pt x="1271" y="307"/>
                    </a:lnTo>
                    <a:lnTo>
                      <a:pt x="1251" y="278"/>
                    </a:lnTo>
                    <a:lnTo>
                      <a:pt x="1230" y="253"/>
                    </a:lnTo>
                    <a:lnTo>
                      <a:pt x="1207" y="229"/>
                    </a:lnTo>
                    <a:lnTo>
                      <a:pt x="1184" y="204"/>
                    </a:lnTo>
                    <a:lnTo>
                      <a:pt x="1161" y="181"/>
                    </a:lnTo>
                    <a:lnTo>
                      <a:pt x="1136" y="159"/>
                    </a:lnTo>
                    <a:lnTo>
                      <a:pt x="1109" y="138"/>
                    </a:lnTo>
                    <a:lnTo>
                      <a:pt x="1083" y="119"/>
                    </a:lnTo>
                    <a:lnTo>
                      <a:pt x="1054" y="102"/>
                    </a:lnTo>
                    <a:lnTo>
                      <a:pt x="1025" y="85"/>
                    </a:lnTo>
                    <a:lnTo>
                      <a:pt x="994" y="69"/>
                    </a:lnTo>
                    <a:lnTo>
                      <a:pt x="964" y="56"/>
                    </a:lnTo>
                    <a:lnTo>
                      <a:pt x="933" y="42"/>
                    </a:lnTo>
                    <a:lnTo>
                      <a:pt x="900" y="31"/>
                    </a:lnTo>
                    <a:lnTo>
                      <a:pt x="868" y="23"/>
                    </a:lnTo>
                    <a:lnTo>
                      <a:pt x="833" y="14"/>
                    </a:lnTo>
                    <a:lnTo>
                      <a:pt x="801" y="8"/>
                    </a:lnTo>
                    <a:lnTo>
                      <a:pt x="766" y="4"/>
                    </a:lnTo>
                    <a:lnTo>
                      <a:pt x="730" y="2"/>
                    </a:lnTo>
                    <a:lnTo>
                      <a:pt x="695" y="0"/>
                    </a:lnTo>
                    <a:lnTo>
                      <a:pt x="658" y="2"/>
                    </a:lnTo>
                    <a:lnTo>
                      <a:pt x="622" y="4"/>
                    </a:lnTo>
                    <a:lnTo>
                      <a:pt x="587" y="8"/>
                    </a:lnTo>
                    <a:lnTo>
                      <a:pt x="555" y="14"/>
                    </a:lnTo>
                    <a:lnTo>
                      <a:pt x="520" y="23"/>
                    </a:lnTo>
                    <a:lnTo>
                      <a:pt x="488" y="31"/>
                    </a:lnTo>
                    <a:lnTo>
                      <a:pt x="455" y="42"/>
                    </a:lnTo>
                    <a:lnTo>
                      <a:pt x="424" y="56"/>
                    </a:lnTo>
                    <a:lnTo>
                      <a:pt x="394" y="69"/>
                    </a:lnTo>
                    <a:lnTo>
                      <a:pt x="363" y="85"/>
                    </a:lnTo>
                    <a:lnTo>
                      <a:pt x="334" y="102"/>
                    </a:lnTo>
                    <a:lnTo>
                      <a:pt x="305" y="119"/>
                    </a:lnTo>
                    <a:lnTo>
                      <a:pt x="279" y="138"/>
                    </a:lnTo>
                    <a:lnTo>
                      <a:pt x="252" y="159"/>
                    </a:lnTo>
                    <a:lnTo>
                      <a:pt x="227" y="181"/>
                    </a:lnTo>
                    <a:lnTo>
                      <a:pt x="204" y="204"/>
                    </a:lnTo>
                    <a:lnTo>
                      <a:pt x="181" y="229"/>
                    </a:lnTo>
                    <a:lnTo>
                      <a:pt x="158" y="253"/>
                    </a:lnTo>
                    <a:lnTo>
                      <a:pt x="137" y="278"/>
                    </a:lnTo>
                    <a:lnTo>
                      <a:pt x="117" y="307"/>
                    </a:lnTo>
                    <a:lnTo>
                      <a:pt x="100" y="334"/>
                    </a:lnTo>
                    <a:lnTo>
                      <a:pt x="83" y="365"/>
                    </a:lnTo>
                    <a:lnTo>
                      <a:pt x="67" y="394"/>
                    </a:lnTo>
                    <a:lnTo>
                      <a:pt x="54" y="424"/>
                    </a:lnTo>
                    <a:lnTo>
                      <a:pt x="41" y="457"/>
                    </a:lnTo>
                    <a:lnTo>
                      <a:pt x="31" y="488"/>
                    </a:lnTo>
                    <a:lnTo>
                      <a:pt x="21" y="522"/>
                    </a:lnTo>
                    <a:lnTo>
                      <a:pt x="14" y="555"/>
                    </a:lnTo>
                    <a:lnTo>
                      <a:pt x="8" y="589"/>
                    </a:lnTo>
                    <a:lnTo>
                      <a:pt x="2" y="624"/>
                    </a:lnTo>
                    <a:lnTo>
                      <a:pt x="0" y="659"/>
                    </a:lnTo>
                    <a:lnTo>
                      <a:pt x="0" y="695"/>
                    </a:lnTo>
                    <a:lnTo>
                      <a:pt x="0" y="731"/>
                    </a:lnTo>
                    <a:lnTo>
                      <a:pt x="2" y="766"/>
                    </a:lnTo>
                    <a:lnTo>
                      <a:pt x="8" y="801"/>
                    </a:lnTo>
                    <a:lnTo>
                      <a:pt x="14" y="835"/>
                    </a:lnTo>
                    <a:lnTo>
                      <a:pt x="21" y="868"/>
                    </a:lnTo>
                    <a:lnTo>
                      <a:pt x="31" y="902"/>
                    </a:lnTo>
                    <a:lnTo>
                      <a:pt x="41" y="933"/>
                    </a:lnTo>
                    <a:lnTo>
                      <a:pt x="54" y="966"/>
                    </a:lnTo>
                    <a:lnTo>
                      <a:pt x="67" y="996"/>
                    </a:lnTo>
                    <a:lnTo>
                      <a:pt x="83" y="1025"/>
                    </a:lnTo>
                    <a:lnTo>
                      <a:pt x="100" y="1056"/>
                    </a:lnTo>
                    <a:lnTo>
                      <a:pt x="117" y="1083"/>
                    </a:lnTo>
                    <a:lnTo>
                      <a:pt x="137" y="1112"/>
                    </a:lnTo>
                    <a:lnTo>
                      <a:pt x="158" y="1137"/>
                    </a:lnTo>
                    <a:lnTo>
                      <a:pt x="181" y="1161"/>
                    </a:lnTo>
                    <a:lnTo>
                      <a:pt x="204" y="1186"/>
                    </a:lnTo>
                    <a:lnTo>
                      <a:pt x="227" y="1209"/>
                    </a:lnTo>
                    <a:lnTo>
                      <a:pt x="252" y="1231"/>
                    </a:lnTo>
                    <a:lnTo>
                      <a:pt x="279" y="1252"/>
                    </a:lnTo>
                    <a:lnTo>
                      <a:pt x="305" y="1271"/>
                    </a:lnTo>
                    <a:lnTo>
                      <a:pt x="334" y="1288"/>
                    </a:lnTo>
                    <a:lnTo>
                      <a:pt x="363" y="1305"/>
                    </a:lnTo>
                    <a:lnTo>
                      <a:pt x="394" y="1321"/>
                    </a:lnTo>
                    <a:lnTo>
                      <a:pt x="424" y="1334"/>
                    </a:lnTo>
                    <a:lnTo>
                      <a:pt x="455" y="1348"/>
                    </a:lnTo>
                    <a:lnTo>
                      <a:pt x="488" y="1359"/>
                    </a:lnTo>
                    <a:lnTo>
                      <a:pt x="520" y="1367"/>
                    </a:lnTo>
                    <a:lnTo>
                      <a:pt x="555" y="1376"/>
                    </a:lnTo>
                    <a:lnTo>
                      <a:pt x="587" y="1382"/>
                    </a:lnTo>
                    <a:lnTo>
                      <a:pt x="622" y="1386"/>
                    </a:lnTo>
                    <a:lnTo>
                      <a:pt x="658" y="1388"/>
                    </a:lnTo>
                    <a:lnTo>
                      <a:pt x="695" y="1390"/>
                    </a:lnTo>
                    <a:lnTo>
                      <a:pt x="730" y="1388"/>
                    </a:lnTo>
                    <a:lnTo>
                      <a:pt x="766" y="1386"/>
                    </a:lnTo>
                    <a:lnTo>
                      <a:pt x="801" y="1382"/>
                    </a:lnTo>
                    <a:lnTo>
                      <a:pt x="833" y="1376"/>
                    </a:lnTo>
                    <a:lnTo>
                      <a:pt x="868" y="1367"/>
                    </a:lnTo>
                    <a:lnTo>
                      <a:pt x="900" y="1359"/>
                    </a:lnTo>
                    <a:lnTo>
                      <a:pt x="933" y="1348"/>
                    </a:lnTo>
                    <a:lnTo>
                      <a:pt x="964" y="1334"/>
                    </a:lnTo>
                    <a:lnTo>
                      <a:pt x="994" y="1321"/>
                    </a:lnTo>
                    <a:lnTo>
                      <a:pt x="1025" y="1305"/>
                    </a:lnTo>
                    <a:lnTo>
                      <a:pt x="1054" y="1288"/>
                    </a:lnTo>
                    <a:lnTo>
                      <a:pt x="1083" y="1271"/>
                    </a:lnTo>
                    <a:lnTo>
                      <a:pt x="1109" y="1252"/>
                    </a:lnTo>
                    <a:lnTo>
                      <a:pt x="1136" y="1231"/>
                    </a:lnTo>
                    <a:lnTo>
                      <a:pt x="1161" y="1209"/>
                    </a:lnTo>
                    <a:lnTo>
                      <a:pt x="1184" y="1186"/>
                    </a:lnTo>
                    <a:lnTo>
                      <a:pt x="1207" y="1161"/>
                    </a:lnTo>
                    <a:lnTo>
                      <a:pt x="1230" y="1137"/>
                    </a:lnTo>
                    <a:lnTo>
                      <a:pt x="1251" y="1112"/>
                    </a:lnTo>
                    <a:lnTo>
                      <a:pt x="1271" y="1083"/>
                    </a:lnTo>
                    <a:lnTo>
                      <a:pt x="1288" y="1056"/>
                    </a:lnTo>
                    <a:lnTo>
                      <a:pt x="1305" y="1025"/>
                    </a:lnTo>
                    <a:lnTo>
                      <a:pt x="1321" y="996"/>
                    </a:lnTo>
                    <a:lnTo>
                      <a:pt x="1334" y="966"/>
                    </a:lnTo>
                    <a:lnTo>
                      <a:pt x="1347" y="933"/>
                    </a:lnTo>
                    <a:lnTo>
                      <a:pt x="1357" y="902"/>
                    </a:lnTo>
                    <a:lnTo>
                      <a:pt x="1367" y="868"/>
                    </a:lnTo>
                    <a:lnTo>
                      <a:pt x="1374" y="835"/>
                    </a:lnTo>
                    <a:lnTo>
                      <a:pt x="1380" y="801"/>
                    </a:lnTo>
                    <a:lnTo>
                      <a:pt x="1386" y="766"/>
                    </a:lnTo>
                    <a:lnTo>
                      <a:pt x="1388" y="731"/>
                    </a:lnTo>
                    <a:lnTo>
                      <a:pt x="1388" y="695"/>
                    </a:lnTo>
                    <a:close/>
                    <a:moveTo>
                      <a:pt x="1378" y="695"/>
                    </a:moveTo>
                    <a:lnTo>
                      <a:pt x="1378" y="730"/>
                    </a:lnTo>
                    <a:lnTo>
                      <a:pt x="1374" y="764"/>
                    </a:lnTo>
                    <a:lnTo>
                      <a:pt x="1370" y="799"/>
                    </a:lnTo>
                    <a:lnTo>
                      <a:pt x="1365" y="833"/>
                    </a:lnTo>
                    <a:lnTo>
                      <a:pt x="1357" y="866"/>
                    </a:lnTo>
                    <a:lnTo>
                      <a:pt x="1347" y="898"/>
                    </a:lnTo>
                    <a:lnTo>
                      <a:pt x="1336" y="931"/>
                    </a:lnTo>
                    <a:lnTo>
                      <a:pt x="1324" y="962"/>
                    </a:lnTo>
                    <a:lnTo>
                      <a:pt x="1311" y="993"/>
                    </a:lnTo>
                    <a:lnTo>
                      <a:pt x="1296" y="1021"/>
                    </a:lnTo>
                    <a:lnTo>
                      <a:pt x="1278" y="1050"/>
                    </a:lnTo>
                    <a:lnTo>
                      <a:pt x="1261" y="1077"/>
                    </a:lnTo>
                    <a:lnTo>
                      <a:pt x="1242" y="1104"/>
                    </a:lnTo>
                    <a:lnTo>
                      <a:pt x="1223" y="1131"/>
                    </a:lnTo>
                    <a:lnTo>
                      <a:pt x="1200" y="1156"/>
                    </a:lnTo>
                    <a:lnTo>
                      <a:pt x="1179" y="1179"/>
                    </a:lnTo>
                    <a:lnTo>
                      <a:pt x="1154" y="1202"/>
                    </a:lnTo>
                    <a:lnTo>
                      <a:pt x="1129" y="1223"/>
                    </a:lnTo>
                    <a:lnTo>
                      <a:pt x="1104" y="1244"/>
                    </a:lnTo>
                    <a:lnTo>
                      <a:pt x="1077" y="1263"/>
                    </a:lnTo>
                    <a:lnTo>
                      <a:pt x="1048" y="1280"/>
                    </a:lnTo>
                    <a:lnTo>
                      <a:pt x="1019" y="1296"/>
                    </a:lnTo>
                    <a:lnTo>
                      <a:pt x="990" y="1311"/>
                    </a:lnTo>
                    <a:lnTo>
                      <a:pt x="960" y="1327"/>
                    </a:lnTo>
                    <a:lnTo>
                      <a:pt x="929" y="1338"/>
                    </a:lnTo>
                    <a:lnTo>
                      <a:pt x="898" y="1348"/>
                    </a:lnTo>
                    <a:lnTo>
                      <a:pt x="866" y="1357"/>
                    </a:lnTo>
                    <a:lnTo>
                      <a:pt x="831" y="1365"/>
                    </a:lnTo>
                    <a:lnTo>
                      <a:pt x="799" y="1371"/>
                    </a:lnTo>
                    <a:lnTo>
                      <a:pt x="764" y="1376"/>
                    </a:lnTo>
                    <a:lnTo>
                      <a:pt x="730" y="1378"/>
                    </a:lnTo>
                    <a:lnTo>
                      <a:pt x="695" y="1380"/>
                    </a:lnTo>
                    <a:lnTo>
                      <a:pt x="658" y="1378"/>
                    </a:lnTo>
                    <a:lnTo>
                      <a:pt x="624" y="1376"/>
                    </a:lnTo>
                    <a:lnTo>
                      <a:pt x="589" y="1371"/>
                    </a:lnTo>
                    <a:lnTo>
                      <a:pt x="557" y="1365"/>
                    </a:lnTo>
                    <a:lnTo>
                      <a:pt x="522" y="1357"/>
                    </a:lnTo>
                    <a:lnTo>
                      <a:pt x="490" y="1348"/>
                    </a:lnTo>
                    <a:lnTo>
                      <a:pt x="459" y="1338"/>
                    </a:lnTo>
                    <a:lnTo>
                      <a:pt x="428" y="1327"/>
                    </a:lnTo>
                    <a:lnTo>
                      <a:pt x="398" y="1311"/>
                    </a:lnTo>
                    <a:lnTo>
                      <a:pt x="369" y="1296"/>
                    </a:lnTo>
                    <a:lnTo>
                      <a:pt x="340" y="1280"/>
                    </a:lnTo>
                    <a:lnTo>
                      <a:pt x="311" y="1263"/>
                    </a:lnTo>
                    <a:lnTo>
                      <a:pt x="284" y="1244"/>
                    </a:lnTo>
                    <a:lnTo>
                      <a:pt x="259" y="1223"/>
                    </a:lnTo>
                    <a:lnTo>
                      <a:pt x="234" y="1202"/>
                    </a:lnTo>
                    <a:lnTo>
                      <a:pt x="209" y="1179"/>
                    </a:lnTo>
                    <a:lnTo>
                      <a:pt x="188" y="1156"/>
                    </a:lnTo>
                    <a:lnTo>
                      <a:pt x="165" y="1131"/>
                    </a:lnTo>
                    <a:lnTo>
                      <a:pt x="146" y="1104"/>
                    </a:lnTo>
                    <a:lnTo>
                      <a:pt x="127" y="1077"/>
                    </a:lnTo>
                    <a:lnTo>
                      <a:pt x="110" y="1050"/>
                    </a:lnTo>
                    <a:lnTo>
                      <a:pt x="92" y="1021"/>
                    </a:lnTo>
                    <a:lnTo>
                      <a:pt x="77" y="993"/>
                    </a:lnTo>
                    <a:lnTo>
                      <a:pt x="64" y="962"/>
                    </a:lnTo>
                    <a:lnTo>
                      <a:pt x="52" y="931"/>
                    </a:lnTo>
                    <a:lnTo>
                      <a:pt x="41" y="898"/>
                    </a:lnTo>
                    <a:lnTo>
                      <a:pt x="31" y="866"/>
                    </a:lnTo>
                    <a:lnTo>
                      <a:pt x="23" y="833"/>
                    </a:lnTo>
                    <a:lnTo>
                      <a:pt x="18" y="799"/>
                    </a:lnTo>
                    <a:lnTo>
                      <a:pt x="14" y="764"/>
                    </a:lnTo>
                    <a:lnTo>
                      <a:pt x="10" y="730"/>
                    </a:lnTo>
                    <a:lnTo>
                      <a:pt x="10" y="695"/>
                    </a:lnTo>
                    <a:lnTo>
                      <a:pt x="10" y="660"/>
                    </a:lnTo>
                    <a:lnTo>
                      <a:pt x="14" y="626"/>
                    </a:lnTo>
                    <a:lnTo>
                      <a:pt x="18" y="591"/>
                    </a:lnTo>
                    <a:lnTo>
                      <a:pt x="23" y="557"/>
                    </a:lnTo>
                    <a:lnTo>
                      <a:pt x="31" y="524"/>
                    </a:lnTo>
                    <a:lnTo>
                      <a:pt x="41" y="492"/>
                    </a:lnTo>
                    <a:lnTo>
                      <a:pt x="52" y="459"/>
                    </a:lnTo>
                    <a:lnTo>
                      <a:pt x="64" y="428"/>
                    </a:lnTo>
                    <a:lnTo>
                      <a:pt x="77" y="397"/>
                    </a:lnTo>
                    <a:lnTo>
                      <a:pt x="92" y="369"/>
                    </a:lnTo>
                    <a:lnTo>
                      <a:pt x="110" y="340"/>
                    </a:lnTo>
                    <a:lnTo>
                      <a:pt x="127" y="313"/>
                    </a:lnTo>
                    <a:lnTo>
                      <a:pt x="146" y="286"/>
                    </a:lnTo>
                    <a:lnTo>
                      <a:pt x="165" y="259"/>
                    </a:lnTo>
                    <a:lnTo>
                      <a:pt x="188" y="234"/>
                    </a:lnTo>
                    <a:lnTo>
                      <a:pt x="209" y="211"/>
                    </a:lnTo>
                    <a:lnTo>
                      <a:pt x="234" y="188"/>
                    </a:lnTo>
                    <a:lnTo>
                      <a:pt x="259" y="167"/>
                    </a:lnTo>
                    <a:lnTo>
                      <a:pt x="284" y="146"/>
                    </a:lnTo>
                    <a:lnTo>
                      <a:pt x="311" y="127"/>
                    </a:lnTo>
                    <a:lnTo>
                      <a:pt x="340" y="110"/>
                    </a:lnTo>
                    <a:lnTo>
                      <a:pt x="369" y="94"/>
                    </a:lnTo>
                    <a:lnTo>
                      <a:pt x="398" y="79"/>
                    </a:lnTo>
                    <a:lnTo>
                      <a:pt x="428" y="65"/>
                    </a:lnTo>
                    <a:lnTo>
                      <a:pt x="459" y="52"/>
                    </a:lnTo>
                    <a:lnTo>
                      <a:pt x="490" y="42"/>
                    </a:lnTo>
                    <a:lnTo>
                      <a:pt x="522" y="33"/>
                    </a:lnTo>
                    <a:lnTo>
                      <a:pt x="557" y="25"/>
                    </a:lnTo>
                    <a:lnTo>
                      <a:pt x="589" y="19"/>
                    </a:lnTo>
                    <a:lnTo>
                      <a:pt x="624" y="14"/>
                    </a:lnTo>
                    <a:lnTo>
                      <a:pt x="658" y="12"/>
                    </a:lnTo>
                    <a:lnTo>
                      <a:pt x="695" y="10"/>
                    </a:lnTo>
                    <a:lnTo>
                      <a:pt x="730" y="12"/>
                    </a:lnTo>
                    <a:lnTo>
                      <a:pt x="764" y="14"/>
                    </a:lnTo>
                    <a:lnTo>
                      <a:pt x="799" y="19"/>
                    </a:lnTo>
                    <a:lnTo>
                      <a:pt x="831" y="25"/>
                    </a:lnTo>
                    <a:lnTo>
                      <a:pt x="866" y="33"/>
                    </a:lnTo>
                    <a:lnTo>
                      <a:pt x="898" y="42"/>
                    </a:lnTo>
                    <a:lnTo>
                      <a:pt x="929" y="52"/>
                    </a:lnTo>
                    <a:lnTo>
                      <a:pt x="960" y="65"/>
                    </a:lnTo>
                    <a:lnTo>
                      <a:pt x="990" y="79"/>
                    </a:lnTo>
                    <a:lnTo>
                      <a:pt x="1019" y="94"/>
                    </a:lnTo>
                    <a:lnTo>
                      <a:pt x="1048" y="110"/>
                    </a:lnTo>
                    <a:lnTo>
                      <a:pt x="1077" y="127"/>
                    </a:lnTo>
                    <a:lnTo>
                      <a:pt x="1104" y="146"/>
                    </a:lnTo>
                    <a:lnTo>
                      <a:pt x="1129" y="167"/>
                    </a:lnTo>
                    <a:lnTo>
                      <a:pt x="1154" y="188"/>
                    </a:lnTo>
                    <a:lnTo>
                      <a:pt x="1179" y="211"/>
                    </a:lnTo>
                    <a:lnTo>
                      <a:pt x="1200" y="234"/>
                    </a:lnTo>
                    <a:lnTo>
                      <a:pt x="1223" y="259"/>
                    </a:lnTo>
                    <a:lnTo>
                      <a:pt x="1242" y="286"/>
                    </a:lnTo>
                    <a:lnTo>
                      <a:pt x="1261" y="313"/>
                    </a:lnTo>
                    <a:lnTo>
                      <a:pt x="1278" y="340"/>
                    </a:lnTo>
                    <a:lnTo>
                      <a:pt x="1296" y="369"/>
                    </a:lnTo>
                    <a:lnTo>
                      <a:pt x="1311" y="397"/>
                    </a:lnTo>
                    <a:lnTo>
                      <a:pt x="1324" y="428"/>
                    </a:lnTo>
                    <a:lnTo>
                      <a:pt x="1336" y="459"/>
                    </a:lnTo>
                    <a:lnTo>
                      <a:pt x="1347" y="492"/>
                    </a:lnTo>
                    <a:lnTo>
                      <a:pt x="1357" y="524"/>
                    </a:lnTo>
                    <a:lnTo>
                      <a:pt x="1365" y="557"/>
                    </a:lnTo>
                    <a:lnTo>
                      <a:pt x="1370" y="591"/>
                    </a:lnTo>
                    <a:lnTo>
                      <a:pt x="1374" y="626"/>
                    </a:lnTo>
                    <a:lnTo>
                      <a:pt x="1378" y="660"/>
                    </a:lnTo>
                    <a:lnTo>
                      <a:pt x="1378" y="695"/>
                    </a:lnTo>
                    <a:close/>
                  </a:path>
                </a:pathLst>
              </a:custGeom>
              <a:solidFill>
                <a:srgbClr val="F4A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02" name="Freeform 618">
                <a:extLst>
                  <a:ext uri="{FF2B5EF4-FFF2-40B4-BE49-F238E27FC236}">
                    <a16:creationId xmlns:a16="http://schemas.microsoft.com/office/drawing/2014/main" id="{0634ECC3-27D7-4EA2-A8D3-BA1CE32E5D2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1" y="1897"/>
                <a:ext cx="1380" cy="1378"/>
              </a:xfrm>
              <a:custGeom>
                <a:avLst/>
                <a:gdLst>
                  <a:gd name="T0" fmla="*/ 1366 w 1380"/>
                  <a:gd name="T1" fmla="*/ 551 h 1378"/>
                  <a:gd name="T2" fmla="*/ 1311 w 1380"/>
                  <a:gd name="T3" fmla="*/ 390 h 1378"/>
                  <a:gd name="T4" fmla="*/ 1223 w 1380"/>
                  <a:gd name="T5" fmla="*/ 251 h 1378"/>
                  <a:gd name="T6" fmla="*/ 1102 w 1380"/>
                  <a:gd name="T7" fmla="*/ 136 h 1378"/>
                  <a:gd name="T8" fmla="*/ 958 w 1380"/>
                  <a:gd name="T9" fmla="*/ 54 h 1378"/>
                  <a:gd name="T10" fmla="*/ 795 w 1380"/>
                  <a:gd name="T11" fmla="*/ 8 h 1378"/>
                  <a:gd name="T12" fmla="*/ 620 w 1380"/>
                  <a:gd name="T13" fmla="*/ 4 h 1378"/>
                  <a:gd name="T14" fmla="*/ 453 w 1380"/>
                  <a:gd name="T15" fmla="*/ 42 h 1378"/>
                  <a:gd name="T16" fmla="*/ 305 w 1380"/>
                  <a:gd name="T17" fmla="*/ 117 h 1378"/>
                  <a:gd name="T18" fmla="*/ 181 w 1380"/>
                  <a:gd name="T19" fmla="*/ 224 h 1378"/>
                  <a:gd name="T20" fmla="*/ 85 w 1380"/>
                  <a:gd name="T21" fmla="*/ 361 h 1378"/>
                  <a:gd name="T22" fmla="*/ 23 w 1380"/>
                  <a:gd name="T23" fmla="*/ 516 h 1378"/>
                  <a:gd name="T24" fmla="*/ 0 w 1380"/>
                  <a:gd name="T25" fmla="*/ 689 h 1378"/>
                  <a:gd name="T26" fmla="*/ 23 w 1380"/>
                  <a:gd name="T27" fmla="*/ 862 h 1378"/>
                  <a:gd name="T28" fmla="*/ 85 w 1380"/>
                  <a:gd name="T29" fmla="*/ 1017 h 1378"/>
                  <a:gd name="T30" fmla="*/ 181 w 1380"/>
                  <a:gd name="T31" fmla="*/ 1154 h 1378"/>
                  <a:gd name="T32" fmla="*/ 305 w 1380"/>
                  <a:gd name="T33" fmla="*/ 1261 h 1378"/>
                  <a:gd name="T34" fmla="*/ 453 w 1380"/>
                  <a:gd name="T35" fmla="*/ 1336 h 1378"/>
                  <a:gd name="T36" fmla="*/ 620 w 1380"/>
                  <a:gd name="T37" fmla="*/ 1374 h 1378"/>
                  <a:gd name="T38" fmla="*/ 795 w 1380"/>
                  <a:gd name="T39" fmla="*/ 1370 h 1378"/>
                  <a:gd name="T40" fmla="*/ 958 w 1380"/>
                  <a:gd name="T41" fmla="*/ 1324 h 1378"/>
                  <a:gd name="T42" fmla="*/ 1102 w 1380"/>
                  <a:gd name="T43" fmla="*/ 1242 h 1378"/>
                  <a:gd name="T44" fmla="*/ 1223 w 1380"/>
                  <a:gd name="T45" fmla="*/ 1127 h 1378"/>
                  <a:gd name="T46" fmla="*/ 1311 w 1380"/>
                  <a:gd name="T47" fmla="*/ 988 h 1378"/>
                  <a:gd name="T48" fmla="*/ 1366 w 1380"/>
                  <a:gd name="T49" fmla="*/ 827 h 1378"/>
                  <a:gd name="T50" fmla="*/ 1368 w 1380"/>
                  <a:gd name="T51" fmla="*/ 689 h 1378"/>
                  <a:gd name="T52" fmla="*/ 1347 w 1380"/>
                  <a:gd name="T53" fmla="*/ 858 h 1378"/>
                  <a:gd name="T54" fmla="*/ 1288 w 1380"/>
                  <a:gd name="T55" fmla="*/ 1013 h 1378"/>
                  <a:gd name="T56" fmla="*/ 1192 w 1380"/>
                  <a:gd name="T57" fmla="*/ 1146 h 1378"/>
                  <a:gd name="T58" fmla="*/ 1069 w 1380"/>
                  <a:gd name="T59" fmla="*/ 1251 h 1378"/>
                  <a:gd name="T60" fmla="*/ 923 w 1380"/>
                  <a:gd name="T61" fmla="*/ 1326 h 1378"/>
                  <a:gd name="T62" fmla="*/ 760 w 1380"/>
                  <a:gd name="T63" fmla="*/ 1365 h 1378"/>
                  <a:gd name="T64" fmla="*/ 587 w 1380"/>
                  <a:gd name="T65" fmla="*/ 1361 h 1378"/>
                  <a:gd name="T66" fmla="*/ 426 w 1380"/>
                  <a:gd name="T67" fmla="*/ 1315 h 1378"/>
                  <a:gd name="T68" fmla="*/ 284 w 1380"/>
                  <a:gd name="T69" fmla="*/ 1234 h 1378"/>
                  <a:gd name="T70" fmla="*/ 165 w 1380"/>
                  <a:gd name="T71" fmla="*/ 1121 h 1378"/>
                  <a:gd name="T72" fmla="*/ 77 w 1380"/>
                  <a:gd name="T73" fmla="*/ 983 h 1378"/>
                  <a:gd name="T74" fmla="*/ 25 w 1380"/>
                  <a:gd name="T75" fmla="*/ 825 h 1378"/>
                  <a:gd name="T76" fmla="*/ 12 w 1380"/>
                  <a:gd name="T77" fmla="*/ 654 h 1378"/>
                  <a:gd name="T78" fmla="*/ 40 w 1380"/>
                  <a:gd name="T79" fmla="*/ 487 h 1378"/>
                  <a:gd name="T80" fmla="*/ 110 w 1380"/>
                  <a:gd name="T81" fmla="*/ 338 h 1378"/>
                  <a:gd name="T82" fmla="*/ 209 w 1380"/>
                  <a:gd name="T83" fmla="*/ 209 h 1378"/>
                  <a:gd name="T84" fmla="*/ 338 w 1380"/>
                  <a:gd name="T85" fmla="*/ 107 h 1378"/>
                  <a:gd name="T86" fmla="*/ 488 w 1380"/>
                  <a:gd name="T87" fmla="*/ 40 h 1378"/>
                  <a:gd name="T88" fmla="*/ 654 w 1380"/>
                  <a:gd name="T89" fmla="*/ 11 h 1378"/>
                  <a:gd name="T90" fmla="*/ 827 w 1380"/>
                  <a:gd name="T91" fmla="*/ 23 h 1378"/>
                  <a:gd name="T92" fmla="*/ 985 w 1380"/>
                  <a:gd name="T93" fmla="*/ 77 h 1378"/>
                  <a:gd name="T94" fmla="*/ 1123 w 1380"/>
                  <a:gd name="T95" fmla="*/ 165 h 1378"/>
                  <a:gd name="T96" fmla="*/ 1234 w 1380"/>
                  <a:gd name="T97" fmla="*/ 282 h 1378"/>
                  <a:gd name="T98" fmla="*/ 1317 w 1380"/>
                  <a:gd name="T99" fmla="*/ 424 h 1378"/>
                  <a:gd name="T100" fmla="*/ 1361 w 1380"/>
                  <a:gd name="T101" fmla="*/ 585 h 137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380"/>
                  <a:gd name="T154" fmla="*/ 0 h 1378"/>
                  <a:gd name="T155" fmla="*/ 1380 w 1380"/>
                  <a:gd name="T156" fmla="*/ 1378 h 1378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380" h="1378">
                    <a:moveTo>
                      <a:pt x="1380" y="689"/>
                    </a:moveTo>
                    <a:lnTo>
                      <a:pt x="1378" y="654"/>
                    </a:lnTo>
                    <a:lnTo>
                      <a:pt x="1376" y="618"/>
                    </a:lnTo>
                    <a:lnTo>
                      <a:pt x="1372" y="583"/>
                    </a:lnTo>
                    <a:lnTo>
                      <a:pt x="1366" y="551"/>
                    </a:lnTo>
                    <a:lnTo>
                      <a:pt x="1359" y="516"/>
                    </a:lnTo>
                    <a:lnTo>
                      <a:pt x="1349" y="484"/>
                    </a:lnTo>
                    <a:lnTo>
                      <a:pt x="1338" y="453"/>
                    </a:lnTo>
                    <a:lnTo>
                      <a:pt x="1326" y="420"/>
                    </a:lnTo>
                    <a:lnTo>
                      <a:pt x="1311" y="390"/>
                    </a:lnTo>
                    <a:lnTo>
                      <a:pt x="1295" y="361"/>
                    </a:lnTo>
                    <a:lnTo>
                      <a:pt x="1280" y="332"/>
                    </a:lnTo>
                    <a:lnTo>
                      <a:pt x="1261" y="303"/>
                    </a:lnTo>
                    <a:lnTo>
                      <a:pt x="1242" y="276"/>
                    </a:lnTo>
                    <a:lnTo>
                      <a:pt x="1223" y="251"/>
                    </a:lnTo>
                    <a:lnTo>
                      <a:pt x="1199" y="224"/>
                    </a:lnTo>
                    <a:lnTo>
                      <a:pt x="1178" y="201"/>
                    </a:lnTo>
                    <a:lnTo>
                      <a:pt x="1153" y="178"/>
                    </a:lnTo>
                    <a:lnTo>
                      <a:pt x="1128" y="157"/>
                    </a:lnTo>
                    <a:lnTo>
                      <a:pt x="1102" y="136"/>
                    </a:lnTo>
                    <a:lnTo>
                      <a:pt x="1075" y="117"/>
                    </a:lnTo>
                    <a:lnTo>
                      <a:pt x="1048" y="100"/>
                    </a:lnTo>
                    <a:lnTo>
                      <a:pt x="1019" y="82"/>
                    </a:lnTo>
                    <a:lnTo>
                      <a:pt x="988" y="67"/>
                    </a:lnTo>
                    <a:lnTo>
                      <a:pt x="958" y="54"/>
                    </a:lnTo>
                    <a:lnTo>
                      <a:pt x="927" y="42"/>
                    </a:lnTo>
                    <a:lnTo>
                      <a:pt x="894" y="31"/>
                    </a:lnTo>
                    <a:lnTo>
                      <a:pt x="862" y="21"/>
                    </a:lnTo>
                    <a:lnTo>
                      <a:pt x="829" y="13"/>
                    </a:lnTo>
                    <a:lnTo>
                      <a:pt x="795" y="8"/>
                    </a:lnTo>
                    <a:lnTo>
                      <a:pt x="760" y="4"/>
                    </a:lnTo>
                    <a:lnTo>
                      <a:pt x="726" y="0"/>
                    </a:lnTo>
                    <a:lnTo>
                      <a:pt x="691" y="0"/>
                    </a:lnTo>
                    <a:lnTo>
                      <a:pt x="654" y="0"/>
                    </a:lnTo>
                    <a:lnTo>
                      <a:pt x="620" y="4"/>
                    </a:lnTo>
                    <a:lnTo>
                      <a:pt x="585" y="8"/>
                    </a:lnTo>
                    <a:lnTo>
                      <a:pt x="551" y="13"/>
                    </a:lnTo>
                    <a:lnTo>
                      <a:pt x="518" y="21"/>
                    </a:lnTo>
                    <a:lnTo>
                      <a:pt x="486" y="31"/>
                    </a:lnTo>
                    <a:lnTo>
                      <a:pt x="453" y="42"/>
                    </a:lnTo>
                    <a:lnTo>
                      <a:pt x="422" y="54"/>
                    </a:lnTo>
                    <a:lnTo>
                      <a:pt x="392" y="67"/>
                    </a:lnTo>
                    <a:lnTo>
                      <a:pt x="361" y="82"/>
                    </a:lnTo>
                    <a:lnTo>
                      <a:pt x="332" y="100"/>
                    </a:lnTo>
                    <a:lnTo>
                      <a:pt x="305" y="117"/>
                    </a:lnTo>
                    <a:lnTo>
                      <a:pt x="278" y="136"/>
                    </a:lnTo>
                    <a:lnTo>
                      <a:pt x="252" y="157"/>
                    </a:lnTo>
                    <a:lnTo>
                      <a:pt x="227" y="178"/>
                    </a:lnTo>
                    <a:lnTo>
                      <a:pt x="202" y="201"/>
                    </a:lnTo>
                    <a:lnTo>
                      <a:pt x="181" y="224"/>
                    </a:lnTo>
                    <a:lnTo>
                      <a:pt x="157" y="251"/>
                    </a:lnTo>
                    <a:lnTo>
                      <a:pt x="138" y="276"/>
                    </a:lnTo>
                    <a:lnTo>
                      <a:pt x="119" y="303"/>
                    </a:lnTo>
                    <a:lnTo>
                      <a:pt x="100" y="332"/>
                    </a:lnTo>
                    <a:lnTo>
                      <a:pt x="85" y="361"/>
                    </a:lnTo>
                    <a:lnTo>
                      <a:pt x="69" y="390"/>
                    </a:lnTo>
                    <a:lnTo>
                      <a:pt x="54" y="420"/>
                    </a:lnTo>
                    <a:lnTo>
                      <a:pt x="42" y="453"/>
                    </a:lnTo>
                    <a:lnTo>
                      <a:pt x="31" y="484"/>
                    </a:lnTo>
                    <a:lnTo>
                      <a:pt x="23" y="516"/>
                    </a:lnTo>
                    <a:lnTo>
                      <a:pt x="14" y="551"/>
                    </a:lnTo>
                    <a:lnTo>
                      <a:pt x="8" y="583"/>
                    </a:lnTo>
                    <a:lnTo>
                      <a:pt x="4" y="618"/>
                    </a:lnTo>
                    <a:lnTo>
                      <a:pt x="2" y="654"/>
                    </a:lnTo>
                    <a:lnTo>
                      <a:pt x="0" y="689"/>
                    </a:lnTo>
                    <a:lnTo>
                      <a:pt x="2" y="724"/>
                    </a:lnTo>
                    <a:lnTo>
                      <a:pt x="4" y="760"/>
                    </a:lnTo>
                    <a:lnTo>
                      <a:pt x="8" y="795"/>
                    </a:lnTo>
                    <a:lnTo>
                      <a:pt x="14" y="827"/>
                    </a:lnTo>
                    <a:lnTo>
                      <a:pt x="23" y="862"/>
                    </a:lnTo>
                    <a:lnTo>
                      <a:pt x="31" y="894"/>
                    </a:lnTo>
                    <a:lnTo>
                      <a:pt x="42" y="927"/>
                    </a:lnTo>
                    <a:lnTo>
                      <a:pt x="54" y="958"/>
                    </a:lnTo>
                    <a:lnTo>
                      <a:pt x="69" y="988"/>
                    </a:lnTo>
                    <a:lnTo>
                      <a:pt x="85" y="1017"/>
                    </a:lnTo>
                    <a:lnTo>
                      <a:pt x="100" y="1046"/>
                    </a:lnTo>
                    <a:lnTo>
                      <a:pt x="119" y="1075"/>
                    </a:lnTo>
                    <a:lnTo>
                      <a:pt x="138" y="1102"/>
                    </a:lnTo>
                    <a:lnTo>
                      <a:pt x="157" y="1127"/>
                    </a:lnTo>
                    <a:lnTo>
                      <a:pt x="181" y="1154"/>
                    </a:lnTo>
                    <a:lnTo>
                      <a:pt x="202" y="1177"/>
                    </a:lnTo>
                    <a:lnTo>
                      <a:pt x="227" y="1200"/>
                    </a:lnTo>
                    <a:lnTo>
                      <a:pt x="252" y="1221"/>
                    </a:lnTo>
                    <a:lnTo>
                      <a:pt x="278" y="1242"/>
                    </a:lnTo>
                    <a:lnTo>
                      <a:pt x="305" y="1261"/>
                    </a:lnTo>
                    <a:lnTo>
                      <a:pt x="332" y="1278"/>
                    </a:lnTo>
                    <a:lnTo>
                      <a:pt x="361" y="1296"/>
                    </a:lnTo>
                    <a:lnTo>
                      <a:pt x="392" y="1311"/>
                    </a:lnTo>
                    <a:lnTo>
                      <a:pt x="422" y="1324"/>
                    </a:lnTo>
                    <a:lnTo>
                      <a:pt x="453" y="1336"/>
                    </a:lnTo>
                    <a:lnTo>
                      <a:pt x="486" y="1347"/>
                    </a:lnTo>
                    <a:lnTo>
                      <a:pt x="518" y="1357"/>
                    </a:lnTo>
                    <a:lnTo>
                      <a:pt x="551" y="1365"/>
                    </a:lnTo>
                    <a:lnTo>
                      <a:pt x="585" y="1370"/>
                    </a:lnTo>
                    <a:lnTo>
                      <a:pt x="620" y="1374"/>
                    </a:lnTo>
                    <a:lnTo>
                      <a:pt x="654" y="1378"/>
                    </a:lnTo>
                    <a:lnTo>
                      <a:pt x="691" y="1378"/>
                    </a:lnTo>
                    <a:lnTo>
                      <a:pt x="726" y="1378"/>
                    </a:lnTo>
                    <a:lnTo>
                      <a:pt x="760" y="1374"/>
                    </a:lnTo>
                    <a:lnTo>
                      <a:pt x="795" y="1370"/>
                    </a:lnTo>
                    <a:lnTo>
                      <a:pt x="829" y="1365"/>
                    </a:lnTo>
                    <a:lnTo>
                      <a:pt x="862" y="1357"/>
                    </a:lnTo>
                    <a:lnTo>
                      <a:pt x="894" y="1347"/>
                    </a:lnTo>
                    <a:lnTo>
                      <a:pt x="927" y="1336"/>
                    </a:lnTo>
                    <a:lnTo>
                      <a:pt x="958" y="1324"/>
                    </a:lnTo>
                    <a:lnTo>
                      <a:pt x="988" y="1311"/>
                    </a:lnTo>
                    <a:lnTo>
                      <a:pt x="1019" y="1296"/>
                    </a:lnTo>
                    <a:lnTo>
                      <a:pt x="1048" y="1278"/>
                    </a:lnTo>
                    <a:lnTo>
                      <a:pt x="1075" y="1261"/>
                    </a:lnTo>
                    <a:lnTo>
                      <a:pt x="1102" y="1242"/>
                    </a:lnTo>
                    <a:lnTo>
                      <a:pt x="1128" y="1221"/>
                    </a:lnTo>
                    <a:lnTo>
                      <a:pt x="1153" y="1200"/>
                    </a:lnTo>
                    <a:lnTo>
                      <a:pt x="1178" y="1177"/>
                    </a:lnTo>
                    <a:lnTo>
                      <a:pt x="1199" y="1154"/>
                    </a:lnTo>
                    <a:lnTo>
                      <a:pt x="1223" y="1127"/>
                    </a:lnTo>
                    <a:lnTo>
                      <a:pt x="1242" y="1102"/>
                    </a:lnTo>
                    <a:lnTo>
                      <a:pt x="1261" y="1075"/>
                    </a:lnTo>
                    <a:lnTo>
                      <a:pt x="1280" y="1046"/>
                    </a:lnTo>
                    <a:lnTo>
                      <a:pt x="1295" y="1017"/>
                    </a:lnTo>
                    <a:lnTo>
                      <a:pt x="1311" y="988"/>
                    </a:lnTo>
                    <a:lnTo>
                      <a:pt x="1326" y="958"/>
                    </a:lnTo>
                    <a:lnTo>
                      <a:pt x="1338" y="927"/>
                    </a:lnTo>
                    <a:lnTo>
                      <a:pt x="1349" y="894"/>
                    </a:lnTo>
                    <a:lnTo>
                      <a:pt x="1359" y="862"/>
                    </a:lnTo>
                    <a:lnTo>
                      <a:pt x="1366" y="827"/>
                    </a:lnTo>
                    <a:lnTo>
                      <a:pt x="1372" y="795"/>
                    </a:lnTo>
                    <a:lnTo>
                      <a:pt x="1376" y="760"/>
                    </a:lnTo>
                    <a:lnTo>
                      <a:pt x="1378" y="724"/>
                    </a:lnTo>
                    <a:lnTo>
                      <a:pt x="1380" y="689"/>
                    </a:lnTo>
                    <a:close/>
                    <a:moveTo>
                      <a:pt x="1368" y="689"/>
                    </a:moveTo>
                    <a:lnTo>
                      <a:pt x="1368" y="724"/>
                    </a:lnTo>
                    <a:lnTo>
                      <a:pt x="1366" y="758"/>
                    </a:lnTo>
                    <a:lnTo>
                      <a:pt x="1361" y="793"/>
                    </a:lnTo>
                    <a:lnTo>
                      <a:pt x="1355" y="825"/>
                    </a:lnTo>
                    <a:lnTo>
                      <a:pt x="1347" y="858"/>
                    </a:lnTo>
                    <a:lnTo>
                      <a:pt x="1340" y="891"/>
                    </a:lnTo>
                    <a:lnTo>
                      <a:pt x="1328" y="923"/>
                    </a:lnTo>
                    <a:lnTo>
                      <a:pt x="1317" y="954"/>
                    </a:lnTo>
                    <a:lnTo>
                      <a:pt x="1303" y="983"/>
                    </a:lnTo>
                    <a:lnTo>
                      <a:pt x="1288" y="1013"/>
                    </a:lnTo>
                    <a:lnTo>
                      <a:pt x="1270" y="1040"/>
                    </a:lnTo>
                    <a:lnTo>
                      <a:pt x="1253" y="1069"/>
                    </a:lnTo>
                    <a:lnTo>
                      <a:pt x="1234" y="1096"/>
                    </a:lnTo>
                    <a:lnTo>
                      <a:pt x="1215" y="1121"/>
                    </a:lnTo>
                    <a:lnTo>
                      <a:pt x="1192" y="1146"/>
                    </a:lnTo>
                    <a:lnTo>
                      <a:pt x="1171" y="1169"/>
                    </a:lnTo>
                    <a:lnTo>
                      <a:pt x="1146" y="1192"/>
                    </a:lnTo>
                    <a:lnTo>
                      <a:pt x="1123" y="1213"/>
                    </a:lnTo>
                    <a:lnTo>
                      <a:pt x="1096" y="1234"/>
                    </a:lnTo>
                    <a:lnTo>
                      <a:pt x="1069" y="1251"/>
                    </a:lnTo>
                    <a:lnTo>
                      <a:pt x="1042" y="1271"/>
                    </a:lnTo>
                    <a:lnTo>
                      <a:pt x="1013" y="1286"/>
                    </a:lnTo>
                    <a:lnTo>
                      <a:pt x="985" y="1301"/>
                    </a:lnTo>
                    <a:lnTo>
                      <a:pt x="954" y="1315"/>
                    </a:lnTo>
                    <a:lnTo>
                      <a:pt x="923" y="1326"/>
                    </a:lnTo>
                    <a:lnTo>
                      <a:pt x="892" y="1338"/>
                    </a:lnTo>
                    <a:lnTo>
                      <a:pt x="860" y="1347"/>
                    </a:lnTo>
                    <a:lnTo>
                      <a:pt x="827" y="1355"/>
                    </a:lnTo>
                    <a:lnTo>
                      <a:pt x="793" y="1361"/>
                    </a:lnTo>
                    <a:lnTo>
                      <a:pt x="760" y="1365"/>
                    </a:lnTo>
                    <a:lnTo>
                      <a:pt x="726" y="1367"/>
                    </a:lnTo>
                    <a:lnTo>
                      <a:pt x="691" y="1369"/>
                    </a:lnTo>
                    <a:lnTo>
                      <a:pt x="654" y="1367"/>
                    </a:lnTo>
                    <a:lnTo>
                      <a:pt x="620" y="1365"/>
                    </a:lnTo>
                    <a:lnTo>
                      <a:pt x="587" y="1361"/>
                    </a:lnTo>
                    <a:lnTo>
                      <a:pt x="553" y="1355"/>
                    </a:lnTo>
                    <a:lnTo>
                      <a:pt x="520" y="1347"/>
                    </a:lnTo>
                    <a:lnTo>
                      <a:pt x="488" y="1338"/>
                    </a:lnTo>
                    <a:lnTo>
                      <a:pt x="457" y="1326"/>
                    </a:lnTo>
                    <a:lnTo>
                      <a:pt x="426" y="1315"/>
                    </a:lnTo>
                    <a:lnTo>
                      <a:pt x="395" y="1301"/>
                    </a:lnTo>
                    <a:lnTo>
                      <a:pt x="367" y="1286"/>
                    </a:lnTo>
                    <a:lnTo>
                      <a:pt x="338" y="1271"/>
                    </a:lnTo>
                    <a:lnTo>
                      <a:pt x="311" y="1251"/>
                    </a:lnTo>
                    <a:lnTo>
                      <a:pt x="284" y="1234"/>
                    </a:lnTo>
                    <a:lnTo>
                      <a:pt x="257" y="1213"/>
                    </a:lnTo>
                    <a:lnTo>
                      <a:pt x="234" y="1192"/>
                    </a:lnTo>
                    <a:lnTo>
                      <a:pt x="209" y="1169"/>
                    </a:lnTo>
                    <a:lnTo>
                      <a:pt x="188" y="1146"/>
                    </a:lnTo>
                    <a:lnTo>
                      <a:pt x="165" y="1121"/>
                    </a:lnTo>
                    <a:lnTo>
                      <a:pt x="146" y="1096"/>
                    </a:lnTo>
                    <a:lnTo>
                      <a:pt x="127" y="1069"/>
                    </a:lnTo>
                    <a:lnTo>
                      <a:pt x="110" y="1040"/>
                    </a:lnTo>
                    <a:lnTo>
                      <a:pt x="92" y="1013"/>
                    </a:lnTo>
                    <a:lnTo>
                      <a:pt x="77" y="983"/>
                    </a:lnTo>
                    <a:lnTo>
                      <a:pt x="63" y="954"/>
                    </a:lnTo>
                    <a:lnTo>
                      <a:pt x="52" y="923"/>
                    </a:lnTo>
                    <a:lnTo>
                      <a:pt x="40" y="891"/>
                    </a:lnTo>
                    <a:lnTo>
                      <a:pt x="33" y="858"/>
                    </a:lnTo>
                    <a:lnTo>
                      <a:pt x="25" y="825"/>
                    </a:lnTo>
                    <a:lnTo>
                      <a:pt x="19" y="793"/>
                    </a:lnTo>
                    <a:lnTo>
                      <a:pt x="14" y="758"/>
                    </a:lnTo>
                    <a:lnTo>
                      <a:pt x="12" y="724"/>
                    </a:lnTo>
                    <a:lnTo>
                      <a:pt x="12" y="689"/>
                    </a:lnTo>
                    <a:lnTo>
                      <a:pt x="12" y="654"/>
                    </a:lnTo>
                    <a:lnTo>
                      <a:pt x="14" y="620"/>
                    </a:lnTo>
                    <a:lnTo>
                      <a:pt x="19" y="585"/>
                    </a:lnTo>
                    <a:lnTo>
                      <a:pt x="25" y="553"/>
                    </a:lnTo>
                    <a:lnTo>
                      <a:pt x="33" y="520"/>
                    </a:lnTo>
                    <a:lnTo>
                      <a:pt x="40" y="487"/>
                    </a:lnTo>
                    <a:lnTo>
                      <a:pt x="52" y="455"/>
                    </a:lnTo>
                    <a:lnTo>
                      <a:pt x="63" y="424"/>
                    </a:lnTo>
                    <a:lnTo>
                      <a:pt x="77" y="395"/>
                    </a:lnTo>
                    <a:lnTo>
                      <a:pt x="92" y="365"/>
                    </a:lnTo>
                    <a:lnTo>
                      <a:pt x="110" y="338"/>
                    </a:lnTo>
                    <a:lnTo>
                      <a:pt x="127" y="309"/>
                    </a:lnTo>
                    <a:lnTo>
                      <a:pt x="146" y="282"/>
                    </a:lnTo>
                    <a:lnTo>
                      <a:pt x="165" y="257"/>
                    </a:lnTo>
                    <a:lnTo>
                      <a:pt x="188" y="232"/>
                    </a:lnTo>
                    <a:lnTo>
                      <a:pt x="209" y="209"/>
                    </a:lnTo>
                    <a:lnTo>
                      <a:pt x="234" y="186"/>
                    </a:lnTo>
                    <a:lnTo>
                      <a:pt x="257" y="165"/>
                    </a:lnTo>
                    <a:lnTo>
                      <a:pt x="284" y="144"/>
                    </a:lnTo>
                    <a:lnTo>
                      <a:pt x="311" y="127"/>
                    </a:lnTo>
                    <a:lnTo>
                      <a:pt x="338" y="107"/>
                    </a:lnTo>
                    <a:lnTo>
                      <a:pt x="367" y="92"/>
                    </a:lnTo>
                    <a:lnTo>
                      <a:pt x="395" y="77"/>
                    </a:lnTo>
                    <a:lnTo>
                      <a:pt x="426" y="63"/>
                    </a:lnTo>
                    <a:lnTo>
                      <a:pt x="457" y="52"/>
                    </a:lnTo>
                    <a:lnTo>
                      <a:pt x="488" y="40"/>
                    </a:lnTo>
                    <a:lnTo>
                      <a:pt x="520" y="31"/>
                    </a:lnTo>
                    <a:lnTo>
                      <a:pt x="553" y="23"/>
                    </a:lnTo>
                    <a:lnTo>
                      <a:pt x="587" y="17"/>
                    </a:lnTo>
                    <a:lnTo>
                      <a:pt x="620" y="13"/>
                    </a:lnTo>
                    <a:lnTo>
                      <a:pt x="654" y="11"/>
                    </a:lnTo>
                    <a:lnTo>
                      <a:pt x="691" y="9"/>
                    </a:lnTo>
                    <a:lnTo>
                      <a:pt x="726" y="11"/>
                    </a:lnTo>
                    <a:lnTo>
                      <a:pt x="760" y="13"/>
                    </a:lnTo>
                    <a:lnTo>
                      <a:pt x="793" y="17"/>
                    </a:lnTo>
                    <a:lnTo>
                      <a:pt x="827" y="23"/>
                    </a:lnTo>
                    <a:lnTo>
                      <a:pt x="860" y="31"/>
                    </a:lnTo>
                    <a:lnTo>
                      <a:pt x="892" y="40"/>
                    </a:lnTo>
                    <a:lnTo>
                      <a:pt x="923" y="52"/>
                    </a:lnTo>
                    <a:lnTo>
                      <a:pt x="954" y="63"/>
                    </a:lnTo>
                    <a:lnTo>
                      <a:pt x="985" y="77"/>
                    </a:lnTo>
                    <a:lnTo>
                      <a:pt x="1013" y="92"/>
                    </a:lnTo>
                    <a:lnTo>
                      <a:pt x="1042" y="107"/>
                    </a:lnTo>
                    <a:lnTo>
                      <a:pt x="1069" y="127"/>
                    </a:lnTo>
                    <a:lnTo>
                      <a:pt x="1096" y="144"/>
                    </a:lnTo>
                    <a:lnTo>
                      <a:pt x="1123" y="165"/>
                    </a:lnTo>
                    <a:lnTo>
                      <a:pt x="1146" y="186"/>
                    </a:lnTo>
                    <a:lnTo>
                      <a:pt x="1171" y="209"/>
                    </a:lnTo>
                    <a:lnTo>
                      <a:pt x="1192" y="232"/>
                    </a:lnTo>
                    <a:lnTo>
                      <a:pt x="1215" y="257"/>
                    </a:lnTo>
                    <a:lnTo>
                      <a:pt x="1234" y="282"/>
                    </a:lnTo>
                    <a:lnTo>
                      <a:pt x="1253" y="309"/>
                    </a:lnTo>
                    <a:lnTo>
                      <a:pt x="1270" y="338"/>
                    </a:lnTo>
                    <a:lnTo>
                      <a:pt x="1288" y="365"/>
                    </a:lnTo>
                    <a:lnTo>
                      <a:pt x="1303" y="395"/>
                    </a:lnTo>
                    <a:lnTo>
                      <a:pt x="1317" y="424"/>
                    </a:lnTo>
                    <a:lnTo>
                      <a:pt x="1328" y="455"/>
                    </a:lnTo>
                    <a:lnTo>
                      <a:pt x="1340" y="487"/>
                    </a:lnTo>
                    <a:lnTo>
                      <a:pt x="1347" y="520"/>
                    </a:lnTo>
                    <a:lnTo>
                      <a:pt x="1355" y="553"/>
                    </a:lnTo>
                    <a:lnTo>
                      <a:pt x="1361" y="585"/>
                    </a:lnTo>
                    <a:lnTo>
                      <a:pt x="1366" y="620"/>
                    </a:lnTo>
                    <a:lnTo>
                      <a:pt x="1368" y="654"/>
                    </a:lnTo>
                    <a:lnTo>
                      <a:pt x="1368" y="689"/>
                    </a:lnTo>
                    <a:close/>
                  </a:path>
                </a:pathLst>
              </a:custGeom>
              <a:solidFill>
                <a:srgbClr val="F4A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03" name="Freeform 619">
                <a:extLst>
                  <a:ext uri="{FF2B5EF4-FFF2-40B4-BE49-F238E27FC236}">
                    <a16:creationId xmlns:a16="http://schemas.microsoft.com/office/drawing/2014/main" id="{41B55F25-6D5A-40F3-83A2-5D6068DA87A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7" y="1901"/>
                <a:ext cx="1368" cy="1370"/>
              </a:xfrm>
              <a:custGeom>
                <a:avLst/>
                <a:gdLst>
                  <a:gd name="T0" fmla="*/ 1355 w 1368"/>
                  <a:gd name="T1" fmla="*/ 547 h 1370"/>
                  <a:gd name="T2" fmla="*/ 1301 w 1368"/>
                  <a:gd name="T3" fmla="*/ 387 h 1370"/>
                  <a:gd name="T4" fmla="*/ 1213 w 1368"/>
                  <a:gd name="T5" fmla="*/ 249 h 1370"/>
                  <a:gd name="T6" fmla="*/ 1094 w 1368"/>
                  <a:gd name="T7" fmla="*/ 136 h 1370"/>
                  <a:gd name="T8" fmla="*/ 950 w 1368"/>
                  <a:gd name="T9" fmla="*/ 55 h 1370"/>
                  <a:gd name="T10" fmla="*/ 789 w 1368"/>
                  <a:gd name="T11" fmla="*/ 9 h 1370"/>
                  <a:gd name="T12" fmla="*/ 614 w 1368"/>
                  <a:gd name="T13" fmla="*/ 4 h 1370"/>
                  <a:gd name="T14" fmla="*/ 449 w 1368"/>
                  <a:gd name="T15" fmla="*/ 42 h 1370"/>
                  <a:gd name="T16" fmla="*/ 301 w 1368"/>
                  <a:gd name="T17" fmla="*/ 117 h 1370"/>
                  <a:gd name="T18" fmla="*/ 178 w 1368"/>
                  <a:gd name="T19" fmla="*/ 224 h 1370"/>
                  <a:gd name="T20" fmla="*/ 82 w 1368"/>
                  <a:gd name="T21" fmla="*/ 359 h 1370"/>
                  <a:gd name="T22" fmla="*/ 21 w 1368"/>
                  <a:gd name="T23" fmla="*/ 514 h 1370"/>
                  <a:gd name="T24" fmla="*/ 0 w 1368"/>
                  <a:gd name="T25" fmla="*/ 685 h 1370"/>
                  <a:gd name="T26" fmla="*/ 21 w 1368"/>
                  <a:gd name="T27" fmla="*/ 856 h 1370"/>
                  <a:gd name="T28" fmla="*/ 82 w 1368"/>
                  <a:gd name="T29" fmla="*/ 1011 h 1370"/>
                  <a:gd name="T30" fmla="*/ 178 w 1368"/>
                  <a:gd name="T31" fmla="*/ 1146 h 1370"/>
                  <a:gd name="T32" fmla="*/ 301 w 1368"/>
                  <a:gd name="T33" fmla="*/ 1253 h 1370"/>
                  <a:gd name="T34" fmla="*/ 449 w 1368"/>
                  <a:gd name="T35" fmla="*/ 1328 h 1370"/>
                  <a:gd name="T36" fmla="*/ 614 w 1368"/>
                  <a:gd name="T37" fmla="*/ 1366 h 1370"/>
                  <a:gd name="T38" fmla="*/ 789 w 1368"/>
                  <a:gd name="T39" fmla="*/ 1361 h 1370"/>
                  <a:gd name="T40" fmla="*/ 950 w 1368"/>
                  <a:gd name="T41" fmla="*/ 1315 h 1370"/>
                  <a:gd name="T42" fmla="*/ 1094 w 1368"/>
                  <a:gd name="T43" fmla="*/ 1234 h 1370"/>
                  <a:gd name="T44" fmla="*/ 1213 w 1368"/>
                  <a:gd name="T45" fmla="*/ 1121 h 1370"/>
                  <a:gd name="T46" fmla="*/ 1301 w 1368"/>
                  <a:gd name="T47" fmla="*/ 983 h 1370"/>
                  <a:gd name="T48" fmla="*/ 1355 w 1368"/>
                  <a:gd name="T49" fmla="*/ 823 h 1370"/>
                  <a:gd name="T50" fmla="*/ 1359 w 1368"/>
                  <a:gd name="T51" fmla="*/ 685 h 1370"/>
                  <a:gd name="T52" fmla="*/ 1337 w 1368"/>
                  <a:gd name="T53" fmla="*/ 854 h 1370"/>
                  <a:gd name="T54" fmla="*/ 1276 w 1368"/>
                  <a:gd name="T55" fmla="*/ 1006 h 1370"/>
                  <a:gd name="T56" fmla="*/ 1184 w 1368"/>
                  <a:gd name="T57" fmla="*/ 1138 h 1370"/>
                  <a:gd name="T58" fmla="*/ 1061 w 1368"/>
                  <a:gd name="T59" fmla="*/ 1244 h 1370"/>
                  <a:gd name="T60" fmla="*/ 915 w 1368"/>
                  <a:gd name="T61" fmla="*/ 1318 h 1370"/>
                  <a:gd name="T62" fmla="*/ 752 w 1368"/>
                  <a:gd name="T63" fmla="*/ 1355 h 1370"/>
                  <a:gd name="T64" fmla="*/ 581 w 1368"/>
                  <a:gd name="T65" fmla="*/ 1351 h 1370"/>
                  <a:gd name="T66" fmla="*/ 422 w 1368"/>
                  <a:gd name="T67" fmla="*/ 1307 h 1370"/>
                  <a:gd name="T68" fmla="*/ 280 w 1368"/>
                  <a:gd name="T69" fmla="*/ 1224 h 1370"/>
                  <a:gd name="T70" fmla="*/ 163 w 1368"/>
                  <a:gd name="T71" fmla="*/ 1113 h 1370"/>
                  <a:gd name="T72" fmla="*/ 77 w 1368"/>
                  <a:gd name="T73" fmla="*/ 977 h 1370"/>
                  <a:gd name="T74" fmla="*/ 23 w 1368"/>
                  <a:gd name="T75" fmla="*/ 821 h 1370"/>
                  <a:gd name="T76" fmla="*/ 11 w 1368"/>
                  <a:gd name="T77" fmla="*/ 650 h 1370"/>
                  <a:gd name="T78" fmla="*/ 40 w 1368"/>
                  <a:gd name="T79" fmla="*/ 485 h 1370"/>
                  <a:gd name="T80" fmla="*/ 107 w 1368"/>
                  <a:gd name="T81" fmla="*/ 336 h 1370"/>
                  <a:gd name="T82" fmla="*/ 207 w 1368"/>
                  <a:gd name="T83" fmla="*/ 209 h 1370"/>
                  <a:gd name="T84" fmla="*/ 334 w 1368"/>
                  <a:gd name="T85" fmla="*/ 109 h 1370"/>
                  <a:gd name="T86" fmla="*/ 483 w 1368"/>
                  <a:gd name="T87" fmla="*/ 42 h 1370"/>
                  <a:gd name="T88" fmla="*/ 648 w 1368"/>
                  <a:gd name="T89" fmla="*/ 11 h 1370"/>
                  <a:gd name="T90" fmla="*/ 819 w 1368"/>
                  <a:gd name="T91" fmla="*/ 25 h 1370"/>
                  <a:gd name="T92" fmla="*/ 977 w 1368"/>
                  <a:gd name="T93" fmla="*/ 76 h 1370"/>
                  <a:gd name="T94" fmla="*/ 1113 w 1368"/>
                  <a:gd name="T95" fmla="*/ 165 h 1370"/>
                  <a:gd name="T96" fmla="*/ 1224 w 1368"/>
                  <a:gd name="T97" fmla="*/ 282 h 1370"/>
                  <a:gd name="T98" fmla="*/ 1305 w 1368"/>
                  <a:gd name="T99" fmla="*/ 422 h 1370"/>
                  <a:gd name="T100" fmla="*/ 1351 w 1368"/>
                  <a:gd name="T101" fmla="*/ 583 h 137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368"/>
                  <a:gd name="T154" fmla="*/ 0 h 1370"/>
                  <a:gd name="T155" fmla="*/ 1368 w 1368"/>
                  <a:gd name="T156" fmla="*/ 1370 h 137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368" h="1370">
                    <a:moveTo>
                      <a:pt x="1368" y="685"/>
                    </a:moveTo>
                    <a:lnTo>
                      <a:pt x="1368" y="650"/>
                    </a:lnTo>
                    <a:lnTo>
                      <a:pt x="1364" y="616"/>
                    </a:lnTo>
                    <a:lnTo>
                      <a:pt x="1360" y="581"/>
                    </a:lnTo>
                    <a:lnTo>
                      <a:pt x="1355" y="547"/>
                    </a:lnTo>
                    <a:lnTo>
                      <a:pt x="1347" y="514"/>
                    </a:lnTo>
                    <a:lnTo>
                      <a:pt x="1337" y="482"/>
                    </a:lnTo>
                    <a:lnTo>
                      <a:pt x="1326" y="449"/>
                    </a:lnTo>
                    <a:lnTo>
                      <a:pt x="1314" y="418"/>
                    </a:lnTo>
                    <a:lnTo>
                      <a:pt x="1301" y="387"/>
                    </a:lnTo>
                    <a:lnTo>
                      <a:pt x="1286" y="359"/>
                    </a:lnTo>
                    <a:lnTo>
                      <a:pt x="1268" y="330"/>
                    </a:lnTo>
                    <a:lnTo>
                      <a:pt x="1251" y="303"/>
                    </a:lnTo>
                    <a:lnTo>
                      <a:pt x="1232" y="276"/>
                    </a:lnTo>
                    <a:lnTo>
                      <a:pt x="1213" y="249"/>
                    </a:lnTo>
                    <a:lnTo>
                      <a:pt x="1190" y="224"/>
                    </a:lnTo>
                    <a:lnTo>
                      <a:pt x="1169" y="201"/>
                    </a:lnTo>
                    <a:lnTo>
                      <a:pt x="1144" y="178"/>
                    </a:lnTo>
                    <a:lnTo>
                      <a:pt x="1119" y="157"/>
                    </a:lnTo>
                    <a:lnTo>
                      <a:pt x="1094" y="136"/>
                    </a:lnTo>
                    <a:lnTo>
                      <a:pt x="1067" y="117"/>
                    </a:lnTo>
                    <a:lnTo>
                      <a:pt x="1038" y="100"/>
                    </a:lnTo>
                    <a:lnTo>
                      <a:pt x="1009" y="84"/>
                    </a:lnTo>
                    <a:lnTo>
                      <a:pt x="980" y="69"/>
                    </a:lnTo>
                    <a:lnTo>
                      <a:pt x="950" y="55"/>
                    </a:lnTo>
                    <a:lnTo>
                      <a:pt x="919" y="42"/>
                    </a:lnTo>
                    <a:lnTo>
                      <a:pt x="888" y="32"/>
                    </a:lnTo>
                    <a:lnTo>
                      <a:pt x="856" y="23"/>
                    </a:lnTo>
                    <a:lnTo>
                      <a:pt x="821" y="15"/>
                    </a:lnTo>
                    <a:lnTo>
                      <a:pt x="789" y="9"/>
                    </a:lnTo>
                    <a:lnTo>
                      <a:pt x="754" y="4"/>
                    </a:lnTo>
                    <a:lnTo>
                      <a:pt x="720" y="2"/>
                    </a:lnTo>
                    <a:lnTo>
                      <a:pt x="685" y="0"/>
                    </a:lnTo>
                    <a:lnTo>
                      <a:pt x="648" y="2"/>
                    </a:lnTo>
                    <a:lnTo>
                      <a:pt x="614" y="4"/>
                    </a:lnTo>
                    <a:lnTo>
                      <a:pt x="579" y="9"/>
                    </a:lnTo>
                    <a:lnTo>
                      <a:pt x="547" y="15"/>
                    </a:lnTo>
                    <a:lnTo>
                      <a:pt x="512" y="23"/>
                    </a:lnTo>
                    <a:lnTo>
                      <a:pt x="480" y="32"/>
                    </a:lnTo>
                    <a:lnTo>
                      <a:pt x="449" y="42"/>
                    </a:lnTo>
                    <a:lnTo>
                      <a:pt x="418" y="55"/>
                    </a:lnTo>
                    <a:lnTo>
                      <a:pt x="388" y="69"/>
                    </a:lnTo>
                    <a:lnTo>
                      <a:pt x="359" y="84"/>
                    </a:lnTo>
                    <a:lnTo>
                      <a:pt x="330" y="100"/>
                    </a:lnTo>
                    <a:lnTo>
                      <a:pt x="301" y="117"/>
                    </a:lnTo>
                    <a:lnTo>
                      <a:pt x="274" y="136"/>
                    </a:lnTo>
                    <a:lnTo>
                      <a:pt x="249" y="157"/>
                    </a:lnTo>
                    <a:lnTo>
                      <a:pt x="224" y="178"/>
                    </a:lnTo>
                    <a:lnTo>
                      <a:pt x="199" y="201"/>
                    </a:lnTo>
                    <a:lnTo>
                      <a:pt x="178" y="224"/>
                    </a:lnTo>
                    <a:lnTo>
                      <a:pt x="155" y="249"/>
                    </a:lnTo>
                    <a:lnTo>
                      <a:pt x="136" y="276"/>
                    </a:lnTo>
                    <a:lnTo>
                      <a:pt x="117" y="303"/>
                    </a:lnTo>
                    <a:lnTo>
                      <a:pt x="100" y="330"/>
                    </a:lnTo>
                    <a:lnTo>
                      <a:pt x="82" y="359"/>
                    </a:lnTo>
                    <a:lnTo>
                      <a:pt x="67" y="387"/>
                    </a:lnTo>
                    <a:lnTo>
                      <a:pt x="54" y="418"/>
                    </a:lnTo>
                    <a:lnTo>
                      <a:pt x="42" y="449"/>
                    </a:lnTo>
                    <a:lnTo>
                      <a:pt x="31" y="482"/>
                    </a:lnTo>
                    <a:lnTo>
                      <a:pt x="21" y="514"/>
                    </a:lnTo>
                    <a:lnTo>
                      <a:pt x="13" y="547"/>
                    </a:lnTo>
                    <a:lnTo>
                      <a:pt x="8" y="581"/>
                    </a:lnTo>
                    <a:lnTo>
                      <a:pt x="4" y="616"/>
                    </a:lnTo>
                    <a:lnTo>
                      <a:pt x="0" y="650"/>
                    </a:lnTo>
                    <a:lnTo>
                      <a:pt x="0" y="685"/>
                    </a:lnTo>
                    <a:lnTo>
                      <a:pt x="0" y="720"/>
                    </a:lnTo>
                    <a:lnTo>
                      <a:pt x="4" y="754"/>
                    </a:lnTo>
                    <a:lnTo>
                      <a:pt x="8" y="789"/>
                    </a:lnTo>
                    <a:lnTo>
                      <a:pt x="13" y="823"/>
                    </a:lnTo>
                    <a:lnTo>
                      <a:pt x="21" y="856"/>
                    </a:lnTo>
                    <a:lnTo>
                      <a:pt x="31" y="888"/>
                    </a:lnTo>
                    <a:lnTo>
                      <a:pt x="42" y="921"/>
                    </a:lnTo>
                    <a:lnTo>
                      <a:pt x="54" y="952"/>
                    </a:lnTo>
                    <a:lnTo>
                      <a:pt x="67" y="983"/>
                    </a:lnTo>
                    <a:lnTo>
                      <a:pt x="82" y="1011"/>
                    </a:lnTo>
                    <a:lnTo>
                      <a:pt x="100" y="1040"/>
                    </a:lnTo>
                    <a:lnTo>
                      <a:pt x="117" y="1067"/>
                    </a:lnTo>
                    <a:lnTo>
                      <a:pt x="136" y="1094"/>
                    </a:lnTo>
                    <a:lnTo>
                      <a:pt x="155" y="1121"/>
                    </a:lnTo>
                    <a:lnTo>
                      <a:pt x="178" y="1146"/>
                    </a:lnTo>
                    <a:lnTo>
                      <a:pt x="199" y="1169"/>
                    </a:lnTo>
                    <a:lnTo>
                      <a:pt x="224" y="1192"/>
                    </a:lnTo>
                    <a:lnTo>
                      <a:pt x="249" y="1213"/>
                    </a:lnTo>
                    <a:lnTo>
                      <a:pt x="274" y="1234"/>
                    </a:lnTo>
                    <a:lnTo>
                      <a:pt x="301" y="1253"/>
                    </a:lnTo>
                    <a:lnTo>
                      <a:pt x="330" y="1270"/>
                    </a:lnTo>
                    <a:lnTo>
                      <a:pt x="359" y="1286"/>
                    </a:lnTo>
                    <a:lnTo>
                      <a:pt x="388" y="1301"/>
                    </a:lnTo>
                    <a:lnTo>
                      <a:pt x="418" y="1315"/>
                    </a:lnTo>
                    <a:lnTo>
                      <a:pt x="449" y="1328"/>
                    </a:lnTo>
                    <a:lnTo>
                      <a:pt x="480" y="1338"/>
                    </a:lnTo>
                    <a:lnTo>
                      <a:pt x="512" y="1347"/>
                    </a:lnTo>
                    <a:lnTo>
                      <a:pt x="547" y="1355"/>
                    </a:lnTo>
                    <a:lnTo>
                      <a:pt x="579" y="1361"/>
                    </a:lnTo>
                    <a:lnTo>
                      <a:pt x="614" y="1366"/>
                    </a:lnTo>
                    <a:lnTo>
                      <a:pt x="648" y="1368"/>
                    </a:lnTo>
                    <a:lnTo>
                      <a:pt x="685" y="1370"/>
                    </a:lnTo>
                    <a:lnTo>
                      <a:pt x="720" y="1368"/>
                    </a:lnTo>
                    <a:lnTo>
                      <a:pt x="754" y="1366"/>
                    </a:lnTo>
                    <a:lnTo>
                      <a:pt x="789" y="1361"/>
                    </a:lnTo>
                    <a:lnTo>
                      <a:pt x="821" y="1355"/>
                    </a:lnTo>
                    <a:lnTo>
                      <a:pt x="856" y="1347"/>
                    </a:lnTo>
                    <a:lnTo>
                      <a:pt x="888" y="1338"/>
                    </a:lnTo>
                    <a:lnTo>
                      <a:pt x="919" y="1328"/>
                    </a:lnTo>
                    <a:lnTo>
                      <a:pt x="950" y="1315"/>
                    </a:lnTo>
                    <a:lnTo>
                      <a:pt x="980" y="1301"/>
                    </a:lnTo>
                    <a:lnTo>
                      <a:pt x="1009" y="1286"/>
                    </a:lnTo>
                    <a:lnTo>
                      <a:pt x="1038" y="1270"/>
                    </a:lnTo>
                    <a:lnTo>
                      <a:pt x="1067" y="1253"/>
                    </a:lnTo>
                    <a:lnTo>
                      <a:pt x="1094" y="1234"/>
                    </a:lnTo>
                    <a:lnTo>
                      <a:pt x="1119" y="1213"/>
                    </a:lnTo>
                    <a:lnTo>
                      <a:pt x="1144" y="1192"/>
                    </a:lnTo>
                    <a:lnTo>
                      <a:pt x="1169" y="1169"/>
                    </a:lnTo>
                    <a:lnTo>
                      <a:pt x="1190" y="1146"/>
                    </a:lnTo>
                    <a:lnTo>
                      <a:pt x="1213" y="1121"/>
                    </a:lnTo>
                    <a:lnTo>
                      <a:pt x="1232" y="1094"/>
                    </a:lnTo>
                    <a:lnTo>
                      <a:pt x="1251" y="1067"/>
                    </a:lnTo>
                    <a:lnTo>
                      <a:pt x="1268" y="1040"/>
                    </a:lnTo>
                    <a:lnTo>
                      <a:pt x="1286" y="1011"/>
                    </a:lnTo>
                    <a:lnTo>
                      <a:pt x="1301" y="983"/>
                    </a:lnTo>
                    <a:lnTo>
                      <a:pt x="1314" y="952"/>
                    </a:lnTo>
                    <a:lnTo>
                      <a:pt x="1326" y="921"/>
                    </a:lnTo>
                    <a:lnTo>
                      <a:pt x="1337" y="888"/>
                    </a:lnTo>
                    <a:lnTo>
                      <a:pt x="1347" y="856"/>
                    </a:lnTo>
                    <a:lnTo>
                      <a:pt x="1355" y="823"/>
                    </a:lnTo>
                    <a:lnTo>
                      <a:pt x="1360" y="789"/>
                    </a:lnTo>
                    <a:lnTo>
                      <a:pt x="1364" y="754"/>
                    </a:lnTo>
                    <a:lnTo>
                      <a:pt x="1368" y="720"/>
                    </a:lnTo>
                    <a:lnTo>
                      <a:pt x="1368" y="685"/>
                    </a:lnTo>
                    <a:close/>
                    <a:moveTo>
                      <a:pt x="1359" y="685"/>
                    </a:moveTo>
                    <a:lnTo>
                      <a:pt x="1357" y="720"/>
                    </a:lnTo>
                    <a:lnTo>
                      <a:pt x="1355" y="754"/>
                    </a:lnTo>
                    <a:lnTo>
                      <a:pt x="1351" y="787"/>
                    </a:lnTo>
                    <a:lnTo>
                      <a:pt x="1345" y="821"/>
                    </a:lnTo>
                    <a:lnTo>
                      <a:pt x="1337" y="854"/>
                    </a:lnTo>
                    <a:lnTo>
                      <a:pt x="1328" y="885"/>
                    </a:lnTo>
                    <a:lnTo>
                      <a:pt x="1316" y="917"/>
                    </a:lnTo>
                    <a:lnTo>
                      <a:pt x="1305" y="948"/>
                    </a:lnTo>
                    <a:lnTo>
                      <a:pt x="1291" y="977"/>
                    </a:lnTo>
                    <a:lnTo>
                      <a:pt x="1276" y="1006"/>
                    </a:lnTo>
                    <a:lnTo>
                      <a:pt x="1261" y="1034"/>
                    </a:lnTo>
                    <a:lnTo>
                      <a:pt x="1243" y="1061"/>
                    </a:lnTo>
                    <a:lnTo>
                      <a:pt x="1224" y="1088"/>
                    </a:lnTo>
                    <a:lnTo>
                      <a:pt x="1205" y="1113"/>
                    </a:lnTo>
                    <a:lnTo>
                      <a:pt x="1184" y="1138"/>
                    </a:lnTo>
                    <a:lnTo>
                      <a:pt x="1161" y="1161"/>
                    </a:lnTo>
                    <a:lnTo>
                      <a:pt x="1138" y="1184"/>
                    </a:lnTo>
                    <a:lnTo>
                      <a:pt x="1113" y="1205"/>
                    </a:lnTo>
                    <a:lnTo>
                      <a:pt x="1088" y="1224"/>
                    </a:lnTo>
                    <a:lnTo>
                      <a:pt x="1061" y="1244"/>
                    </a:lnTo>
                    <a:lnTo>
                      <a:pt x="1034" y="1261"/>
                    </a:lnTo>
                    <a:lnTo>
                      <a:pt x="1005" y="1278"/>
                    </a:lnTo>
                    <a:lnTo>
                      <a:pt x="977" y="1294"/>
                    </a:lnTo>
                    <a:lnTo>
                      <a:pt x="946" y="1307"/>
                    </a:lnTo>
                    <a:lnTo>
                      <a:pt x="915" y="1318"/>
                    </a:lnTo>
                    <a:lnTo>
                      <a:pt x="885" y="1328"/>
                    </a:lnTo>
                    <a:lnTo>
                      <a:pt x="852" y="1338"/>
                    </a:lnTo>
                    <a:lnTo>
                      <a:pt x="819" y="1345"/>
                    </a:lnTo>
                    <a:lnTo>
                      <a:pt x="787" y="1351"/>
                    </a:lnTo>
                    <a:lnTo>
                      <a:pt x="752" y="1355"/>
                    </a:lnTo>
                    <a:lnTo>
                      <a:pt x="720" y="1359"/>
                    </a:lnTo>
                    <a:lnTo>
                      <a:pt x="685" y="1359"/>
                    </a:lnTo>
                    <a:lnTo>
                      <a:pt x="648" y="1359"/>
                    </a:lnTo>
                    <a:lnTo>
                      <a:pt x="616" y="1355"/>
                    </a:lnTo>
                    <a:lnTo>
                      <a:pt x="581" y="1351"/>
                    </a:lnTo>
                    <a:lnTo>
                      <a:pt x="549" y="1345"/>
                    </a:lnTo>
                    <a:lnTo>
                      <a:pt x="516" y="1338"/>
                    </a:lnTo>
                    <a:lnTo>
                      <a:pt x="483" y="1328"/>
                    </a:lnTo>
                    <a:lnTo>
                      <a:pt x="453" y="1318"/>
                    </a:lnTo>
                    <a:lnTo>
                      <a:pt x="422" y="1307"/>
                    </a:lnTo>
                    <a:lnTo>
                      <a:pt x="391" y="1294"/>
                    </a:lnTo>
                    <a:lnTo>
                      <a:pt x="363" y="1278"/>
                    </a:lnTo>
                    <a:lnTo>
                      <a:pt x="334" y="1261"/>
                    </a:lnTo>
                    <a:lnTo>
                      <a:pt x="307" y="1244"/>
                    </a:lnTo>
                    <a:lnTo>
                      <a:pt x="280" y="1224"/>
                    </a:lnTo>
                    <a:lnTo>
                      <a:pt x="255" y="1205"/>
                    </a:lnTo>
                    <a:lnTo>
                      <a:pt x="230" y="1184"/>
                    </a:lnTo>
                    <a:lnTo>
                      <a:pt x="207" y="1161"/>
                    </a:lnTo>
                    <a:lnTo>
                      <a:pt x="184" y="1138"/>
                    </a:lnTo>
                    <a:lnTo>
                      <a:pt x="163" y="1113"/>
                    </a:lnTo>
                    <a:lnTo>
                      <a:pt x="144" y="1088"/>
                    </a:lnTo>
                    <a:lnTo>
                      <a:pt x="125" y="1061"/>
                    </a:lnTo>
                    <a:lnTo>
                      <a:pt x="107" y="1034"/>
                    </a:lnTo>
                    <a:lnTo>
                      <a:pt x="92" y="1006"/>
                    </a:lnTo>
                    <a:lnTo>
                      <a:pt x="77" y="977"/>
                    </a:lnTo>
                    <a:lnTo>
                      <a:pt x="63" y="948"/>
                    </a:lnTo>
                    <a:lnTo>
                      <a:pt x="52" y="917"/>
                    </a:lnTo>
                    <a:lnTo>
                      <a:pt x="40" y="885"/>
                    </a:lnTo>
                    <a:lnTo>
                      <a:pt x="31" y="854"/>
                    </a:lnTo>
                    <a:lnTo>
                      <a:pt x="23" y="821"/>
                    </a:lnTo>
                    <a:lnTo>
                      <a:pt x="17" y="787"/>
                    </a:lnTo>
                    <a:lnTo>
                      <a:pt x="13" y="754"/>
                    </a:lnTo>
                    <a:lnTo>
                      <a:pt x="11" y="720"/>
                    </a:lnTo>
                    <a:lnTo>
                      <a:pt x="9" y="685"/>
                    </a:lnTo>
                    <a:lnTo>
                      <a:pt x="11" y="650"/>
                    </a:lnTo>
                    <a:lnTo>
                      <a:pt x="13" y="616"/>
                    </a:lnTo>
                    <a:lnTo>
                      <a:pt x="17" y="583"/>
                    </a:lnTo>
                    <a:lnTo>
                      <a:pt x="23" y="549"/>
                    </a:lnTo>
                    <a:lnTo>
                      <a:pt x="31" y="516"/>
                    </a:lnTo>
                    <a:lnTo>
                      <a:pt x="40" y="485"/>
                    </a:lnTo>
                    <a:lnTo>
                      <a:pt x="52" y="453"/>
                    </a:lnTo>
                    <a:lnTo>
                      <a:pt x="63" y="422"/>
                    </a:lnTo>
                    <a:lnTo>
                      <a:pt x="77" y="393"/>
                    </a:lnTo>
                    <a:lnTo>
                      <a:pt x="92" y="364"/>
                    </a:lnTo>
                    <a:lnTo>
                      <a:pt x="107" y="336"/>
                    </a:lnTo>
                    <a:lnTo>
                      <a:pt x="125" y="309"/>
                    </a:lnTo>
                    <a:lnTo>
                      <a:pt x="144" y="282"/>
                    </a:lnTo>
                    <a:lnTo>
                      <a:pt x="163" y="257"/>
                    </a:lnTo>
                    <a:lnTo>
                      <a:pt x="184" y="232"/>
                    </a:lnTo>
                    <a:lnTo>
                      <a:pt x="207" y="209"/>
                    </a:lnTo>
                    <a:lnTo>
                      <a:pt x="230" y="186"/>
                    </a:lnTo>
                    <a:lnTo>
                      <a:pt x="255" y="165"/>
                    </a:lnTo>
                    <a:lnTo>
                      <a:pt x="280" y="146"/>
                    </a:lnTo>
                    <a:lnTo>
                      <a:pt x="307" y="126"/>
                    </a:lnTo>
                    <a:lnTo>
                      <a:pt x="334" y="109"/>
                    </a:lnTo>
                    <a:lnTo>
                      <a:pt x="363" y="92"/>
                    </a:lnTo>
                    <a:lnTo>
                      <a:pt x="391" y="76"/>
                    </a:lnTo>
                    <a:lnTo>
                      <a:pt x="422" y="63"/>
                    </a:lnTo>
                    <a:lnTo>
                      <a:pt x="453" y="52"/>
                    </a:lnTo>
                    <a:lnTo>
                      <a:pt x="483" y="42"/>
                    </a:lnTo>
                    <a:lnTo>
                      <a:pt x="516" y="32"/>
                    </a:lnTo>
                    <a:lnTo>
                      <a:pt x="549" y="25"/>
                    </a:lnTo>
                    <a:lnTo>
                      <a:pt x="581" y="19"/>
                    </a:lnTo>
                    <a:lnTo>
                      <a:pt x="616" y="15"/>
                    </a:lnTo>
                    <a:lnTo>
                      <a:pt x="648" y="11"/>
                    </a:lnTo>
                    <a:lnTo>
                      <a:pt x="685" y="11"/>
                    </a:lnTo>
                    <a:lnTo>
                      <a:pt x="720" y="11"/>
                    </a:lnTo>
                    <a:lnTo>
                      <a:pt x="752" y="15"/>
                    </a:lnTo>
                    <a:lnTo>
                      <a:pt x="787" y="19"/>
                    </a:lnTo>
                    <a:lnTo>
                      <a:pt x="819" y="25"/>
                    </a:lnTo>
                    <a:lnTo>
                      <a:pt x="852" y="32"/>
                    </a:lnTo>
                    <a:lnTo>
                      <a:pt x="885" y="42"/>
                    </a:lnTo>
                    <a:lnTo>
                      <a:pt x="915" y="52"/>
                    </a:lnTo>
                    <a:lnTo>
                      <a:pt x="946" y="63"/>
                    </a:lnTo>
                    <a:lnTo>
                      <a:pt x="977" y="76"/>
                    </a:lnTo>
                    <a:lnTo>
                      <a:pt x="1005" y="92"/>
                    </a:lnTo>
                    <a:lnTo>
                      <a:pt x="1034" y="109"/>
                    </a:lnTo>
                    <a:lnTo>
                      <a:pt x="1061" y="126"/>
                    </a:lnTo>
                    <a:lnTo>
                      <a:pt x="1088" y="146"/>
                    </a:lnTo>
                    <a:lnTo>
                      <a:pt x="1113" y="165"/>
                    </a:lnTo>
                    <a:lnTo>
                      <a:pt x="1138" y="186"/>
                    </a:lnTo>
                    <a:lnTo>
                      <a:pt x="1161" y="209"/>
                    </a:lnTo>
                    <a:lnTo>
                      <a:pt x="1184" y="232"/>
                    </a:lnTo>
                    <a:lnTo>
                      <a:pt x="1205" y="257"/>
                    </a:lnTo>
                    <a:lnTo>
                      <a:pt x="1224" y="282"/>
                    </a:lnTo>
                    <a:lnTo>
                      <a:pt x="1243" y="309"/>
                    </a:lnTo>
                    <a:lnTo>
                      <a:pt x="1261" y="336"/>
                    </a:lnTo>
                    <a:lnTo>
                      <a:pt x="1276" y="364"/>
                    </a:lnTo>
                    <a:lnTo>
                      <a:pt x="1291" y="393"/>
                    </a:lnTo>
                    <a:lnTo>
                      <a:pt x="1305" y="422"/>
                    </a:lnTo>
                    <a:lnTo>
                      <a:pt x="1316" y="453"/>
                    </a:lnTo>
                    <a:lnTo>
                      <a:pt x="1328" y="485"/>
                    </a:lnTo>
                    <a:lnTo>
                      <a:pt x="1337" y="516"/>
                    </a:lnTo>
                    <a:lnTo>
                      <a:pt x="1345" y="549"/>
                    </a:lnTo>
                    <a:lnTo>
                      <a:pt x="1351" y="583"/>
                    </a:lnTo>
                    <a:lnTo>
                      <a:pt x="1355" y="616"/>
                    </a:lnTo>
                    <a:lnTo>
                      <a:pt x="1357" y="650"/>
                    </a:lnTo>
                    <a:lnTo>
                      <a:pt x="1359" y="685"/>
                    </a:lnTo>
                    <a:close/>
                  </a:path>
                </a:pathLst>
              </a:custGeom>
              <a:solidFill>
                <a:srgbClr val="F4B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04" name="Freeform 620">
                <a:extLst>
                  <a:ext uri="{FF2B5EF4-FFF2-40B4-BE49-F238E27FC236}">
                    <a16:creationId xmlns:a16="http://schemas.microsoft.com/office/drawing/2014/main" id="{33F3B268-E293-4AF4-9ECE-54B91A6BDC0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73" y="1906"/>
                <a:ext cx="1356" cy="1360"/>
              </a:xfrm>
              <a:custGeom>
                <a:avLst/>
                <a:gdLst>
                  <a:gd name="T0" fmla="*/ 1343 w 1356"/>
                  <a:gd name="T1" fmla="*/ 544 h 1360"/>
                  <a:gd name="T2" fmla="*/ 1291 w 1356"/>
                  <a:gd name="T3" fmla="*/ 386 h 1360"/>
                  <a:gd name="T4" fmla="*/ 1203 w 1356"/>
                  <a:gd name="T5" fmla="*/ 248 h 1360"/>
                  <a:gd name="T6" fmla="*/ 1084 w 1356"/>
                  <a:gd name="T7" fmla="*/ 135 h 1360"/>
                  <a:gd name="T8" fmla="*/ 942 w 1356"/>
                  <a:gd name="T9" fmla="*/ 54 h 1360"/>
                  <a:gd name="T10" fmla="*/ 781 w 1356"/>
                  <a:gd name="T11" fmla="*/ 8 h 1360"/>
                  <a:gd name="T12" fmla="*/ 608 w 1356"/>
                  <a:gd name="T13" fmla="*/ 4 h 1360"/>
                  <a:gd name="T14" fmla="*/ 445 w 1356"/>
                  <a:gd name="T15" fmla="*/ 43 h 1360"/>
                  <a:gd name="T16" fmla="*/ 299 w 1356"/>
                  <a:gd name="T17" fmla="*/ 118 h 1360"/>
                  <a:gd name="T18" fmla="*/ 176 w 1356"/>
                  <a:gd name="T19" fmla="*/ 223 h 1360"/>
                  <a:gd name="T20" fmla="*/ 80 w 1356"/>
                  <a:gd name="T21" fmla="*/ 356 h 1360"/>
                  <a:gd name="T22" fmla="*/ 21 w 1356"/>
                  <a:gd name="T23" fmla="*/ 511 h 1360"/>
                  <a:gd name="T24" fmla="*/ 0 w 1356"/>
                  <a:gd name="T25" fmla="*/ 680 h 1360"/>
                  <a:gd name="T26" fmla="*/ 21 w 1356"/>
                  <a:gd name="T27" fmla="*/ 849 h 1360"/>
                  <a:gd name="T28" fmla="*/ 80 w 1356"/>
                  <a:gd name="T29" fmla="*/ 1004 h 1360"/>
                  <a:gd name="T30" fmla="*/ 176 w 1356"/>
                  <a:gd name="T31" fmla="*/ 1137 h 1360"/>
                  <a:gd name="T32" fmla="*/ 299 w 1356"/>
                  <a:gd name="T33" fmla="*/ 1242 h 1360"/>
                  <a:gd name="T34" fmla="*/ 445 w 1356"/>
                  <a:gd name="T35" fmla="*/ 1317 h 1360"/>
                  <a:gd name="T36" fmla="*/ 608 w 1356"/>
                  <a:gd name="T37" fmla="*/ 1356 h 1360"/>
                  <a:gd name="T38" fmla="*/ 781 w 1356"/>
                  <a:gd name="T39" fmla="*/ 1352 h 1360"/>
                  <a:gd name="T40" fmla="*/ 942 w 1356"/>
                  <a:gd name="T41" fmla="*/ 1306 h 1360"/>
                  <a:gd name="T42" fmla="*/ 1084 w 1356"/>
                  <a:gd name="T43" fmla="*/ 1225 h 1360"/>
                  <a:gd name="T44" fmla="*/ 1203 w 1356"/>
                  <a:gd name="T45" fmla="*/ 1112 h 1360"/>
                  <a:gd name="T46" fmla="*/ 1291 w 1356"/>
                  <a:gd name="T47" fmla="*/ 974 h 1360"/>
                  <a:gd name="T48" fmla="*/ 1343 w 1356"/>
                  <a:gd name="T49" fmla="*/ 816 h 1360"/>
                  <a:gd name="T50" fmla="*/ 1347 w 1356"/>
                  <a:gd name="T51" fmla="*/ 680 h 1360"/>
                  <a:gd name="T52" fmla="*/ 1326 w 1356"/>
                  <a:gd name="T53" fmla="*/ 847 h 1360"/>
                  <a:gd name="T54" fmla="*/ 1266 w 1356"/>
                  <a:gd name="T55" fmla="*/ 999 h 1360"/>
                  <a:gd name="T56" fmla="*/ 1174 w 1356"/>
                  <a:gd name="T57" fmla="*/ 1129 h 1360"/>
                  <a:gd name="T58" fmla="*/ 1051 w 1356"/>
                  <a:gd name="T59" fmla="*/ 1235 h 1360"/>
                  <a:gd name="T60" fmla="*/ 907 w 1356"/>
                  <a:gd name="T61" fmla="*/ 1308 h 1360"/>
                  <a:gd name="T62" fmla="*/ 746 w 1356"/>
                  <a:gd name="T63" fmla="*/ 1346 h 1360"/>
                  <a:gd name="T64" fmla="*/ 575 w 1356"/>
                  <a:gd name="T65" fmla="*/ 1340 h 1360"/>
                  <a:gd name="T66" fmla="*/ 418 w 1356"/>
                  <a:gd name="T67" fmla="*/ 1296 h 1360"/>
                  <a:gd name="T68" fmla="*/ 278 w 1356"/>
                  <a:gd name="T69" fmla="*/ 1216 h 1360"/>
                  <a:gd name="T70" fmla="*/ 163 w 1356"/>
                  <a:gd name="T71" fmla="*/ 1106 h 1360"/>
                  <a:gd name="T72" fmla="*/ 74 w 1356"/>
                  <a:gd name="T73" fmla="*/ 970 h 1360"/>
                  <a:gd name="T74" fmla="*/ 23 w 1356"/>
                  <a:gd name="T75" fmla="*/ 814 h 1360"/>
                  <a:gd name="T76" fmla="*/ 9 w 1356"/>
                  <a:gd name="T77" fmla="*/ 645 h 1360"/>
                  <a:gd name="T78" fmla="*/ 40 w 1356"/>
                  <a:gd name="T79" fmla="*/ 480 h 1360"/>
                  <a:gd name="T80" fmla="*/ 105 w 1356"/>
                  <a:gd name="T81" fmla="*/ 333 h 1360"/>
                  <a:gd name="T82" fmla="*/ 205 w 1356"/>
                  <a:gd name="T83" fmla="*/ 208 h 1360"/>
                  <a:gd name="T84" fmla="*/ 332 w 1356"/>
                  <a:gd name="T85" fmla="*/ 108 h 1360"/>
                  <a:gd name="T86" fmla="*/ 479 w 1356"/>
                  <a:gd name="T87" fmla="*/ 41 h 1360"/>
                  <a:gd name="T88" fmla="*/ 644 w 1356"/>
                  <a:gd name="T89" fmla="*/ 12 h 1360"/>
                  <a:gd name="T90" fmla="*/ 813 w 1356"/>
                  <a:gd name="T91" fmla="*/ 25 h 1360"/>
                  <a:gd name="T92" fmla="*/ 969 w 1356"/>
                  <a:gd name="T93" fmla="*/ 77 h 1360"/>
                  <a:gd name="T94" fmla="*/ 1103 w 1356"/>
                  <a:gd name="T95" fmla="*/ 164 h 1360"/>
                  <a:gd name="T96" fmla="*/ 1214 w 1356"/>
                  <a:gd name="T97" fmla="*/ 281 h 1360"/>
                  <a:gd name="T98" fmla="*/ 1295 w 1356"/>
                  <a:gd name="T99" fmla="*/ 419 h 1360"/>
                  <a:gd name="T100" fmla="*/ 1339 w 1356"/>
                  <a:gd name="T101" fmla="*/ 578 h 136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356"/>
                  <a:gd name="T154" fmla="*/ 0 h 1360"/>
                  <a:gd name="T155" fmla="*/ 1356 w 1356"/>
                  <a:gd name="T156" fmla="*/ 1360 h 136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356" h="1360">
                    <a:moveTo>
                      <a:pt x="1356" y="680"/>
                    </a:moveTo>
                    <a:lnTo>
                      <a:pt x="1356" y="645"/>
                    </a:lnTo>
                    <a:lnTo>
                      <a:pt x="1354" y="611"/>
                    </a:lnTo>
                    <a:lnTo>
                      <a:pt x="1349" y="576"/>
                    </a:lnTo>
                    <a:lnTo>
                      <a:pt x="1343" y="544"/>
                    </a:lnTo>
                    <a:lnTo>
                      <a:pt x="1335" y="511"/>
                    </a:lnTo>
                    <a:lnTo>
                      <a:pt x="1328" y="478"/>
                    </a:lnTo>
                    <a:lnTo>
                      <a:pt x="1316" y="446"/>
                    </a:lnTo>
                    <a:lnTo>
                      <a:pt x="1305" y="415"/>
                    </a:lnTo>
                    <a:lnTo>
                      <a:pt x="1291" y="386"/>
                    </a:lnTo>
                    <a:lnTo>
                      <a:pt x="1276" y="356"/>
                    </a:lnTo>
                    <a:lnTo>
                      <a:pt x="1258" y="329"/>
                    </a:lnTo>
                    <a:lnTo>
                      <a:pt x="1241" y="300"/>
                    </a:lnTo>
                    <a:lnTo>
                      <a:pt x="1222" y="273"/>
                    </a:lnTo>
                    <a:lnTo>
                      <a:pt x="1203" y="248"/>
                    </a:lnTo>
                    <a:lnTo>
                      <a:pt x="1180" y="223"/>
                    </a:lnTo>
                    <a:lnTo>
                      <a:pt x="1159" y="200"/>
                    </a:lnTo>
                    <a:lnTo>
                      <a:pt x="1134" y="177"/>
                    </a:lnTo>
                    <a:lnTo>
                      <a:pt x="1111" y="156"/>
                    </a:lnTo>
                    <a:lnTo>
                      <a:pt x="1084" y="135"/>
                    </a:lnTo>
                    <a:lnTo>
                      <a:pt x="1057" y="118"/>
                    </a:lnTo>
                    <a:lnTo>
                      <a:pt x="1030" y="98"/>
                    </a:lnTo>
                    <a:lnTo>
                      <a:pt x="1001" y="83"/>
                    </a:lnTo>
                    <a:lnTo>
                      <a:pt x="973" y="68"/>
                    </a:lnTo>
                    <a:lnTo>
                      <a:pt x="942" y="54"/>
                    </a:lnTo>
                    <a:lnTo>
                      <a:pt x="911" y="43"/>
                    </a:lnTo>
                    <a:lnTo>
                      <a:pt x="880" y="31"/>
                    </a:lnTo>
                    <a:lnTo>
                      <a:pt x="848" y="22"/>
                    </a:lnTo>
                    <a:lnTo>
                      <a:pt x="815" y="14"/>
                    </a:lnTo>
                    <a:lnTo>
                      <a:pt x="781" y="8"/>
                    </a:lnTo>
                    <a:lnTo>
                      <a:pt x="748" y="4"/>
                    </a:lnTo>
                    <a:lnTo>
                      <a:pt x="714" y="2"/>
                    </a:lnTo>
                    <a:lnTo>
                      <a:pt x="679" y="0"/>
                    </a:lnTo>
                    <a:lnTo>
                      <a:pt x="642" y="2"/>
                    </a:lnTo>
                    <a:lnTo>
                      <a:pt x="608" y="4"/>
                    </a:lnTo>
                    <a:lnTo>
                      <a:pt x="575" y="8"/>
                    </a:lnTo>
                    <a:lnTo>
                      <a:pt x="541" y="14"/>
                    </a:lnTo>
                    <a:lnTo>
                      <a:pt x="508" y="22"/>
                    </a:lnTo>
                    <a:lnTo>
                      <a:pt x="476" y="31"/>
                    </a:lnTo>
                    <a:lnTo>
                      <a:pt x="445" y="43"/>
                    </a:lnTo>
                    <a:lnTo>
                      <a:pt x="414" y="54"/>
                    </a:lnTo>
                    <a:lnTo>
                      <a:pt x="383" y="68"/>
                    </a:lnTo>
                    <a:lnTo>
                      <a:pt x="355" y="83"/>
                    </a:lnTo>
                    <a:lnTo>
                      <a:pt x="326" y="98"/>
                    </a:lnTo>
                    <a:lnTo>
                      <a:pt x="299" y="118"/>
                    </a:lnTo>
                    <a:lnTo>
                      <a:pt x="272" y="135"/>
                    </a:lnTo>
                    <a:lnTo>
                      <a:pt x="245" y="156"/>
                    </a:lnTo>
                    <a:lnTo>
                      <a:pt x="222" y="177"/>
                    </a:lnTo>
                    <a:lnTo>
                      <a:pt x="197" y="200"/>
                    </a:lnTo>
                    <a:lnTo>
                      <a:pt x="176" y="223"/>
                    </a:lnTo>
                    <a:lnTo>
                      <a:pt x="153" y="248"/>
                    </a:lnTo>
                    <a:lnTo>
                      <a:pt x="134" y="273"/>
                    </a:lnTo>
                    <a:lnTo>
                      <a:pt x="115" y="300"/>
                    </a:lnTo>
                    <a:lnTo>
                      <a:pt x="98" y="329"/>
                    </a:lnTo>
                    <a:lnTo>
                      <a:pt x="80" y="356"/>
                    </a:lnTo>
                    <a:lnTo>
                      <a:pt x="65" y="386"/>
                    </a:lnTo>
                    <a:lnTo>
                      <a:pt x="51" y="415"/>
                    </a:lnTo>
                    <a:lnTo>
                      <a:pt x="40" y="446"/>
                    </a:lnTo>
                    <a:lnTo>
                      <a:pt x="28" y="478"/>
                    </a:lnTo>
                    <a:lnTo>
                      <a:pt x="21" y="511"/>
                    </a:lnTo>
                    <a:lnTo>
                      <a:pt x="13" y="544"/>
                    </a:lnTo>
                    <a:lnTo>
                      <a:pt x="7" y="576"/>
                    </a:lnTo>
                    <a:lnTo>
                      <a:pt x="2" y="611"/>
                    </a:lnTo>
                    <a:lnTo>
                      <a:pt x="0" y="645"/>
                    </a:lnTo>
                    <a:lnTo>
                      <a:pt x="0" y="680"/>
                    </a:lnTo>
                    <a:lnTo>
                      <a:pt x="0" y="715"/>
                    </a:lnTo>
                    <a:lnTo>
                      <a:pt x="2" y="749"/>
                    </a:lnTo>
                    <a:lnTo>
                      <a:pt x="7" y="784"/>
                    </a:lnTo>
                    <a:lnTo>
                      <a:pt x="13" y="816"/>
                    </a:lnTo>
                    <a:lnTo>
                      <a:pt x="21" y="849"/>
                    </a:lnTo>
                    <a:lnTo>
                      <a:pt x="28" y="882"/>
                    </a:lnTo>
                    <a:lnTo>
                      <a:pt x="40" y="914"/>
                    </a:lnTo>
                    <a:lnTo>
                      <a:pt x="51" y="945"/>
                    </a:lnTo>
                    <a:lnTo>
                      <a:pt x="65" y="974"/>
                    </a:lnTo>
                    <a:lnTo>
                      <a:pt x="80" y="1004"/>
                    </a:lnTo>
                    <a:lnTo>
                      <a:pt x="98" y="1031"/>
                    </a:lnTo>
                    <a:lnTo>
                      <a:pt x="115" y="1060"/>
                    </a:lnTo>
                    <a:lnTo>
                      <a:pt x="134" y="1087"/>
                    </a:lnTo>
                    <a:lnTo>
                      <a:pt x="153" y="1112"/>
                    </a:lnTo>
                    <a:lnTo>
                      <a:pt x="176" y="1137"/>
                    </a:lnTo>
                    <a:lnTo>
                      <a:pt x="197" y="1160"/>
                    </a:lnTo>
                    <a:lnTo>
                      <a:pt x="222" y="1183"/>
                    </a:lnTo>
                    <a:lnTo>
                      <a:pt x="245" y="1204"/>
                    </a:lnTo>
                    <a:lnTo>
                      <a:pt x="272" y="1225"/>
                    </a:lnTo>
                    <a:lnTo>
                      <a:pt x="299" y="1242"/>
                    </a:lnTo>
                    <a:lnTo>
                      <a:pt x="326" y="1262"/>
                    </a:lnTo>
                    <a:lnTo>
                      <a:pt x="355" y="1277"/>
                    </a:lnTo>
                    <a:lnTo>
                      <a:pt x="383" y="1292"/>
                    </a:lnTo>
                    <a:lnTo>
                      <a:pt x="414" y="1306"/>
                    </a:lnTo>
                    <a:lnTo>
                      <a:pt x="445" y="1317"/>
                    </a:lnTo>
                    <a:lnTo>
                      <a:pt x="476" y="1329"/>
                    </a:lnTo>
                    <a:lnTo>
                      <a:pt x="508" y="1338"/>
                    </a:lnTo>
                    <a:lnTo>
                      <a:pt x="541" y="1346"/>
                    </a:lnTo>
                    <a:lnTo>
                      <a:pt x="575" y="1352"/>
                    </a:lnTo>
                    <a:lnTo>
                      <a:pt x="608" y="1356"/>
                    </a:lnTo>
                    <a:lnTo>
                      <a:pt x="642" y="1358"/>
                    </a:lnTo>
                    <a:lnTo>
                      <a:pt x="679" y="1360"/>
                    </a:lnTo>
                    <a:lnTo>
                      <a:pt x="714" y="1358"/>
                    </a:lnTo>
                    <a:lnTo>
                      <a:pt x="748" y="1356"/>
                    </a:lnTo>
                    <a:lnTo>
                      <a:pt x="781" y="1352"/>
                    </a:lnTo>
                    <a:lnTo>
                      <a:pt x="815" y="1346"/>
                    </a:lnTo>
                    <a:lnTo>
                      <a:pt x="848" y="1338"/>
                    </a:lnTo>
                    <a:lnTo>
                      <a:pt x="880" y="1329"/>
                    </a:lnTo>
                    <a:lnTo>
                      <a:pt x="911" y="1317"/>
                    </a:lnTo>
                    <a:lnTo>
                      <a:pt x="942" y="1306"/>
                    </a:lnTo>
                    <a:lnTo>
                      <a:pt x="973" y="1292"/>
                    </a:lnTo>
                    <a:lnTo>
                      <a:pt x="1001" y="1277"/>
                    </a:lnTo>
                    <a:lnTo>
                      <a:pt x="1030" y="1262"/>
                    </a:lnTo>
                    <a:lnTo>
                      <a:pt x="1057" y="1242"/>
                    </a:lnTo>
                    <a:lnTo>
                      <a:pt x="1084" y="1225"/>
                    </a:lnTo>
                    <a:lnTo>
                      <a:pt x="1111" y="1204"/>
                    </a:lnTo>
                    <a:lnTo>
                      <a:pt x="1134" y="1183"/>
                    </a:lnTo>
                    <a:lnTo>
                      <a:pt x="1159" y="1160"/>
                    </a:lnTo>
                    <a:lnTo>
                      <a:pt x="1180" y="1137"/>
                    </a:lnTo>
                    <a:lnTo>
                      <a:pt x="1203" y="1112"/>
                    </a:lnTo>
                    <a:lnTo>
                      <a:pt x="1222" y="1087"/>
                    </a:lnTo>
                    <a:lnTo>
                      <a:pt x="1241" y="1060"/>
                    </a:lnTo>
                    <a:lnTo>
                      <a:pt x="1258" y="1031"/>
                    </a:lnTo>
                    <a:lnTo>
                      <a:pt x="1276" y="1004"/>
                    </a:lnTo>
                    <a:lnTo>
                      <a:pt x="1291" y="974"/>
                    </a:lnTo>
                    <a:lnTo>
                      <a:pt x="1305" y="945"/>
                    </a:lnTo>
                    <a:lnTo>
                      <a:pt x="1316" y="914"/>
                    </a:lnTo>
                    <a:lnTo>
                      <a:pt x="1328" y="882"/>
                    </a:lnTo>
                    <a:lnTo>
                      <a:pt x="1335" y="849"/>
                    </a:lnTo>
                    <a:lnTo>
                      <a:pt x="1343" y="816"/>
                    </a:lnTo>
                    <a:lnTo>
                      <a:pt x="1349" y="784"/>
                    </a:lnTo>
                    <a:lnTo>
                      <a:pt x="1354" y="749"/>
                    </a:lnTo>
                    <a:lnTo>
                      <a:pt x="1356" y="715"/>
                    </a:lnTo>
                    <a:lnTo>
                      <a:pt x="1356" y="680"/>
                    </a:lnTo>
                    <a:close/>
                    <a:moveTo>
                      <a:pt x="1347" y="680"/>
                    </a:moveTo>
                    <a:lnTo>
                      <a:pt x="1347" y="715"/>
                    </a:lnTo>
                    <a:lnTo>
                      <a:pt x="1343" y="749"/>
                    </a:lnTo>
                    <a:lnTo>
                      <a:pt x="1339" y="782"/>
                    </a:lnTo>
                    <a:lnTo>
                      <a:pt x="1333" y="814"/>
                    </a:lnTo>
                    <a:lnTo>
                      <a:pt x="1326" y="847"/>
                    </a:lnTo>
                    <a:lnTo>
                      <a:pt x="1316" y="880"/>
                    </a:lnTo>
                    <a:lnTo>
                      <a:pt x="1306" y="910"/>
                    </a:lnTo>
                    <a:lnTo>
                      <a:pt x="1295" y="941"/>
                    </a:lnTo>
                    <a:lnTo>
                      <a:pt x="1282" y="970"/>
                    </a:lnTo>
                    <a:lnTo>
                      <a:pt x="1266" y="999"/>
                    </a:lnTo>
                    <a:lnTo>
                      <a:pt x="1251" y="1027"/>
                    </a:lnTo>
                    <a:lnTo>
                      <a:pt x="1234" y="1054"/>
                    </a:lnTo>
                    <a:lnTo>
                      <a:pt x="1214" y="1079"/>
                    </a:lnTo>
                    <a:lnTo>
                      <a:pt x="1193" y="1106"/>
                    </a:lnTo>
                    <a:lnTo>
                      <a:pt x="1174" y="1129"/>
                    </a:lnTo>
                    <a:lnTo>
                      <a:pt x="1151" y="1152"/>
                    </a:lnTo>
                    <a:lnTo>
                      <a:pt x="1128" y="1175"/>
                    </a:lnTo>
                    <a:lnTo>
                      <a:pt x="1103" y="1196"/>
                    </a:lnTo>
                    <a:lnTo>
                      <a:pt x="1078" y="1216"/>
                    </a:lnTo>
                    <a:lnTo>
                      <a:pt x="1051" y="1235"/>
                    </a:lnTo>
                    <a:lnTo>
                      <a:pt x="1024" y="1252"/>
                    </a:lnTo>
                    <a:lnTo>
                      <a:pt x="998" y="1267"/>
                    </a:lnTo>
                    <a:lnTo>
                      <a:pt x="969" y="1283"/>
                    </a:lnTo>
                    <a:lnTo>
                      <a:pt x="938" y="1296"/>
                    </a:lnTo>
                    <a:lnTo>
                      <a:pt x="907" y="1308"/>
                    </a:lnTo>
                    <a:lnTo>
                      <a:pt x="877" y="1319"/>
                    </a:lnTo>
                    <a:lnTo>
                      <a:pt x="846" y="1329"/>
                    </a:lnTo>
                    <a:lnTo>
                      <a:pt x="813" y="1335"/>
                    </a:lnTo>
                    <a:lnTo>
                      <a:pt x="781" y="1340"/>
                    </a:lnTo>
                    <a:lnTo>
                      <a:pt x="746" y="1346"/>
                    </a:lnTo>
                    <a:lnTo>
                      <a:pt x="712" y="1348"/>
                    </a:lnTo>
                    <a:lnTo>
                      <a:pt x="679" y="1348"/>
                    </a:lnTo>
                    <a:lnTo>
                      <a:pt x="644" y="1348"/>
                    </a:lnTo>
                    <a:lnTo>
                      <a:pt x="610" y="1346"/>
                    </a:lnTo>
                    <a:lnTo>
                      <a:pt x="575" y="1340"/>
                    </a:lnTo>
                    <a:lnTo>
                      <a:pt x="543" y="1335"/>
                    </a:lnTo>
                    <a:lnTo>
                      <a:pt x="510" y="1329"/>
                    </a:lnTo>
                    <a:lnTo>
                      <a:pt x="479" y="1319"/>
                    </a:lnTo>
                    <a:lnTo>
                      <a:pt x="449" y="1308"/>
                    </a:lnTo>
                    <a:lnTo>
                      <a:pt x="418" y="1296"/>
                    </a:lnTo>
                    <a:lnTo>
                      <a:pt x="387" y="1283"/>
                    </a:lnTo>
                    <a:lnTo>
                      <a:pt x="358" y="1267"/>
                    </a:lnTo>
                    <a:lnTo>
                      <a:pt x="332" y="1252"/>
                    </a:lnTo>
                    <a:lnTo>
                      <a:pt x="305" y="1235"/>
                    </a:lnTo>
                    <a:lnTo>
                      <a:pt x="278" y="1216"/>
                    </a:lnTo>
                    <a:lnTo>
                      <a:pt x="253" y="1196"/>
                    </a:lnTo>
                    <a:lnTo>
                      <a:pt x="228" y="1175"/>
                    </a:lnTo>
                    <a:lnTo>
                      <a:pt x="205" y="1152"/>
                    </a:lnTo>
                    <a:lnTo>
                      <a:pt x="182" y="1129"/>
                    </a:lnTo>
                    <a:lnTo>
                      <a:pt x="163" y="1106"/>
                    </a:lnTo>
                    <a:lnTo>
                      <a:pt x="142" y="1079"/>
                    </a:lnTo>
                    <a:lnTo>
                      <a:pt x="122" y="1054"/>
                    </a:lnTo>
                    <a:lnTo>
                      <a:pt x="105" y="1027"/>
                    </a:lnTo>
                    <a:lnTo>
                      <a:pt x="90" y="999"/>
                    </a:lnTo>
                    <a:lnTo>
                      <a:pt x="74" y="970"/>
                    </a:lnTo>
                    <a:lnTo>
                      <a:pt x="61" y="941"/>
                    </a:lnTo>
                    <a:lnTo>
                      <a:pt x="50" y="910"/>
                    </a:lnTo>
                    <a:lnTo>
                      <a:pt x="40" y="880"/>
                    </a:lnTo>
                    <a:lnTo>
                      <a:pt x="30" y="847"/>
                    </a:lnTo>
                    <a:lnTo>
                      <a:pt x="23" y="814"/>
                    </a:lnTo>
                    <a:lnTo>
                      <a:pt x="17" y="782"/>
                    </a:lnTo>
                    <a:lnTo>
                      <a:pt x="13" y="749"/>
                    </a:lnTo>
                    <a:lnTo>
                      <a:pt x="9" y="715"/>
                    </a:lnTo>
                    <a:lnTo>
                      <a:pt x="9" y="680"/>
                    </a:lnTo>
                    <a:lnTo>
                      <a:pt x="9" y="645"/>
                    </a:lnTo>
                    <a:lnTo>
                      <a:pt x="13" y="611"/>
                    </a:lnTo>
                    <a:lnTo>
                      <a:pt x="17" y="578"/>
                    </a:lnTo>
                    <a:lnTo>
                      <a:pt x="23" y="546"/>
                    </a:lnTo>
                    <a:lnTo>
                      <a:pt x="30" y="513"/>
                    </a:lnTo>
                    <a:lnTo>
                      <a:pt x="40" y="480"/>
                    </a:lnTo>
                    <a:lnTo>
                      <a:pt x="50" y="450"/>
                    </a:lnTo>
                    <a:lnTo>
                      <a:pt x="61" y="419"/>
                    </a:lnTo>
                    <a:lnTo>
                      <a:pt x="74" y="390"/>
                    </a:lnTo>
                    <a:lnTo>
                      <a:pt x="90" y="361"/>
                    </a:lnTo>
                    <a:lnTo>
                      <a:pt x="105" y="333"/>
                    </a:lnTo>
                    <a:lnTo>
                      <a:pt x="122" y="306"/>
                    </a:lnTo>
                    <a:lnTo>
                      <a:pt x="142" y="281"/>
                    </a:lnTo>
                    <a:lnTo>
                      <a:pt x="163" y="254"/>
                    </a:lnTo>
                    <a:lnTo>
                      <a:pt x="182" y="231"/>
                    </a:lnTo>
                    <a:lnTo>
                      <a:pt x="205" y="208"/>
                    </a:lnTo>
                    <a:lnTo>
                      <a:pt x="228" y="185"/>
                    </a:lnTo>
                    <a:lnTo>
                      <a:pt x="253" y="164"/>
                    </a:lnTo>
                    <a:lnTo>
                      <a:pt x="278" y="144"/>
                    </a:lnTo>
                    <a:lnTo>
                      <a:pt x="305" y="125"/>
                    </a:lnTo>
                    <a:lnTo>
                      <a:pt x="332" y="108"/>
                    </a:lnTo>
                    <a:lnTo>
                      <a:pt x="358" y="93"/>
                    </a:lnTo>
                    <a:lnTo>
                      <a:pt x="387" y="77"/>
                    </a:lnTo>
                    <a:lnTo>
                      <a:pt x="418" y="64"/>
                    </a:lnTo>
                    <a:lnTo>
                      <a:pt x="449" y="52"/>
                    </a:lnTo>
                    <a:lnTo>
                      <a:pt x="479" y="41"/>
                    </a:lnTo>
                    <a:lnTo>
                      <a:pt x="510" y="33"/>
                    </a:lnTo>
                    <a:lnTo>
                      <a:pt x="543" y="25"/>
                    </a:lnTo>
                    <a:lnTo>
                      <a:pt x="575" y="20"/>
                    </a:lnTo>
                    <a:lnTo>
                      <a:pt x="610" y="14"/>
                    </a:lnTo>
                    <a:lnTo>
                      <a:pt x="644" y="12"/>
                    </a:lnTo>
                    <a:lnTo>
                      <a:pt x="679" y="12"/>
                    </a:lnTo>
                    <a:lnTo>
                      <a:pt x="712" y="12"/>
                    </a:lnTo>
                    <a:lnTo>
                      <a:pt x="746" y="14"/>
                    </a:lnTo>
                    <a:lnTo>
                      <a:pt x="781" y="20"/>
                    </a:lnTo>
                    <a:lnTo>
                      <a:pt x="813" y="25"/>
                    </a:lnTo>
                    <a:lnTo>
                      <a:pt x="846" y="33"/>
                    </a:lnTo>
                    <a:lnTo>
                      <a:pt x="877" y="41"/>
                    </a:lnTo>
                    <a:lnTo>
                      <a:pt x="907" y="52"/>
                    </a:lnTo>
                    <a:lnTo>
                      <a:pt x="938" y="64"/>
                    </a:lnTo>
                    <a:lnTo>
                      <a:pt x="969" y="77"/>
                    </a:lnTo>
                    <a:lnTo>
                      <a:pt x="998" y="93"/>
                    </a:lnTo>
                    <a:lnTo>
                      <a:pt x="1024" y="108"/>
                    </a:lnTo>
                    <a:lnTo>
                      <a:pt x="1051" y="125"/>
                    </a:lnTo>
                    <a:lnTo>
                      <a:pt x="1078" y="144"/>
                    </a:lnTo>
                    <a:lnTo>
                      <a:pt x="1103" y="164"/>
                    </a:lnTo>
                    <a:lnTo>
                      <a:pt x="1128" y="185"/>
                    </a:lnTo>
                    <a:lnTo>
                      <a:pt x="1151" y="208"/>
                    </a:lnTo>
                    <a:lnTo>
                      <a:pt x="1174" y="231"/>
                    </a:lnTo>
                    <a:lnTo>
                      <a:pt x="1193" y="254"/>
                    </a:lnTo>
                    <a:lnTo>
                      <a:pt x="1214" y="281"/>
                    </a:lnTo>
                    <a:lnTo>
                      <a:pt x="1234" y="306"/>
                    </a:lnTo>
                    <a:lnTo>
                      <a:pt x="1251" y="333"/>
                    </a:lnTo>
                    <a:lnTo>
                      <a:pt x="1266" y="361"/>
                    </a:lnTo>
                    <a:lnTo>
                      <a:pt x="1282" y="390"/>
                    </a:lnTo>
                    <a:lnTo>
                      <a:pt x="1295" y="419"/>
                    </a:lnTo>
                    <a:lnTo>
                      <a:pt x="1306" y="450"/>
                    </a:lnTo>
                    <a:lnTo>
                      <a:pt x="1316" y="480"/>
                    </a:lnTo>
                    <a:lnTo>
                      <a:pt x="1326" y="513"/>
                    </a:lnTo>
                    <a:lnTo>
                      <a:pt x="1333" y="546"/>
                    </a:lnTo>
                    <a:lnTo>
                      <a:pt x="1339" y="578"/>
                    </a:lnTo>
                    <a:lnTo>
                      <a:pt x="1343" y="611"/>
                    </a:lnTo>
                    <a:lnTo>
                      <a:pt x="1347" y="645"/>
                    </a:lnTo>
                    <a:lnTo>
                      <a:pt x="1347" y="680"/>
                    </a:lnTo>
                    <a:close/>
                  </a:path>
                </a:pathLst>
              </a:custGeom>
              <a:solidFill>
                <a:srgbClr val="F4B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05" name="Freeform 621">
                <a:extLst>
                  <a:ext uri="{FF2B5EF4-FFF2-40B4-BE49-F238E27FC236}">
                    <a16:creationId xmlns:a16="http://schemas.microsoft.com/office/drawing/2014/main" id="{E595F6DF-8FF6-444A-9CC1-0938C62A35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76" y="1912"/>
                <a:ext cx="1350" cy="1348"/>
              </a:xfrm>
              <a:custGeom>
                <a:avLst/>
                <a:gdLst>
                  <a:gd name="T0" fmla="*/ 1336 w 1350"/>
                  <a:gd name="T1" fmla="*/ 538 h 1348"/>
                  <a:gd name="T2" fmla="*/ 1282 w 1350"/>
                  <a:gd name="T3" fmla="*/ 382 h 1348"/>
                  <a:gd name="T4" fmla="*/ 1196 w 1350"/>
                  <a:gd name="T5" fmla="*/ 246 h 1348"/>
                  <a:gd name="T6" fmla="*/ 1079 w 1350"/>
                  <a:gd name="T7" fmla="*/ 135 h 1348"/>
                  <a:gd name="T8" fmla="*/ 937 w 1350"/>
                  <a:gd name="T9" fmla="*/ 52 h 1348"/>
                  <a:gd name="T10" fmla="*/ 778 w 1350"/>
                  <a:gd name="T11" fmla="*/ 8 h 1348"/>
                  <a:gd name="T12" fmla="*/ 607 w 1350"/>
                  <a:gd name="T13" fmla="*/ 4 h 1348"/>
                  <a:gd name="T14" fmla="*/ 444 w 1350"/>
                  <a:gd name="T15" fmla="*/ 41 h 1348"/>
                  <a:gd name="T16" fmla="*/ 298 w 1350"/>
                  <a:gd name="T17" fmla="*/ 115 h 1348"/>
                  <a:gd name="T18" fmla="*/ 175 w 1350"/>
                  <a:gd name="T19" fmla="*/ 221 h 1348"/>
                  <a:gd name="T20" fmla="*/ 83 w 1350"/>
                  <a:gd name="T21" fmla="*/ 353 h 1348"/>
                  <a:gd name="T22" fmla="*/ 22 w 1350"/>
                  <a:gd name="T23" fmla="*/ 505 h 1348"/>
                  <a:gd name="T24" fmla="*/ 0 w 1350"/>
                  <a:gd name="T25" fmla="*/ 674 h 1348"/>
                  <a:gd name="T26" fmla="*/ 22 w 1350"/>
                  <a:gd name="T27" fmla="*/ 843 h 1348"/>
                  <a:gd name="T28" fmla="*/ 83 w 1350"/>
                  <a:gd name="T29" fmla="*/ 995 h 1348"/>
                  <a:gd name="T30" fmla="*/ 175 w 1350"/>
                  <a:gd name="T31" fmla="*/ 1127 h 1348"/>
                  <a:gd name="T32" fmla="*/ 298 w 1350"/>
                  <a:gd name="T33" fmla="*/ 1233 h 1348"/>
                  <a:gd name="T34" fmla="*/ 444 w 1350"/>
                  <a:gd name="T35" fmla="*/ 1307 h 1348"/>
                  <a:gd name="T36" fmla="*/ 607 w 1350"/>
                  <a:gd name="T37" fmla="*/ 1344 h 1348"/>
                  <a:gd name="T38" fmla="*/ 778 w 1350"/>
                  <a:gd name="T39" fmla="*/ 1340 h 1348"/>
                  <a:gd name="T40" fmla="*/ 937 w 1350"/>
                  <a:gd name="T41" fmla="*/ 1296 h 1348"/>
                  <a:gd name="T42" fmla="*/ 1079 w 1350"/>
                  <a:gd name="T43" fmla="*/ 1213 h 1348"/>
                  <a:gd name="T44" fmla="*/ 1196 w 1350"/>
                  <a:gd name="T45" fmla="*/ 1102 h 1348"/>
                  <a:gd name="T46" fmla="*/ 1282 w 1350"/>
                  <a:gd name="T47" fmla="*/ 966 h 1348"/>
                  <a:gd name="T48" fmla="*/ 1336 w 1350"/>
                  <a:gd name="T49" fmla="*/ 810 h 1348"/>
                  <a:gd name="T50" fmla="*/ 1338 w 1350"/>
                  <a:gd name="T51" fmla="*/ 674 h 1348"/>
                  <a:gd name="T52" fmla="*/ 1319 w 1350"/>
                  <a:gd name="T53" fmla="*/ 839 h 1348"/>
                  <a:gd name="T54" fmla="*/ 1259 w 1350"/>
                  <a:gd name="T55" fmla="*/ 991 h 1348"/>
                  <a:gd name="T56" fmla="*/ 1167 w 1350"/>
                  <a:gd name="T57" fmla="*/ 1121 h 1348"/>
                  <a:gd name="T58" fmla="*/ 1046 w 1350"/>
                  <a:gd name="T59" fmla="*/ 1225 h 1348"/>
                  <a:gd name="T60" fmla="*/ 902 w 1350"/>
                  <a:gd name="T61" fmla="*/ 1298 h 1348"/>
                  <a:gd name="T62" fmla="*/ 743 w 1350"/>
                  <a:gd name="T63" fmla="*/ 1334 h 1348"/>
                  <a:gd name="T64" fmla="*/ 574 w 1350"/>
                  <a:gd name="T65" fmla="*/ 1331 h 1348"/>
                  <a:gd name="T66" fmla="*/ 417 w 1350"/>
                  <a:gd name="T67" fmla="*/ 1286 h 1348"/>
                  <a:gd name="T68" fmla="*/ 279 w 1350"/>
                  <a:gd name="T69" fmla="*/ 1206 h 1348"/>
                  <a:gd name="T70" fmla="*/ 164 w 1350"/>
                  <a:gd name="T71" fmla="*/ 1096 h 1348"/>
                  <a:gd name="T72" fmla="*/ 77 w 1350"/>
                  <a:gd name="T73" fmla="*/ 962 h 1348"/>
                  <a:gd name="T74" fmla="*/ 25 w 1350"/>
                  <a:gd name="T75" fmla="*/ 808 h 1348"/>
                  <a:gd name="T76" fmla="*/ 12 w 1350"/>
                  <a:gd name="T77" fmla="*/ 639 h 1348"/>
                  <a:gd name="T78" fmla="*/ 41 w 1350"/>
                  <a:gd name="T79" fmla="*/ 476 h 1348"/>
                  <a:gd name="T80" fmla="*/ 108 w 1350"/>
                  <a:gd name="T81" fmla="*/ 330 h 1348"/>
                  <a:gd name="T82" fmla="*/ 206 w 1350"/>
                  <a:gd name="T83" fmla="*/ 204 h 1348"/>
                  <a:gd name="T84" fmla="*/ 331 w 1350"/>
                  <a:gd name="T85" fmla="*/ 106 h 1348"/>
                  <a:gd name="T86" fmla="*/ 478 w 1350"/>
                  <a:gd name="T87" fmla="*/ 41 h 1348"/>
                  <a:gd name="T88" fmla="*/ 641 w 1350"/>
                  <a:gd name="T89" fmla="*/ 12 h 1348"/>
                  <a:gd name="T90" fmla="*/ 808 w 1350"/>
                  <a:gd name="T91" fmla="*/ 23 h 1348"/>
                  <a:gd name="T92" fmla="*/ 962 w 1350"/>
                  <a:gd name="T93" fmla="*/ 75 h 1348"/>
                  <a:gd name="T94" fmla="*/ 1098 w 1350"/>
                  <a:gd name="T95" fmla="*/ 161 h 1348"/>
                  <a:gd name="T96" fmla="*/ 1208 w 1350"/>
                  <a:gd name="T97" fmla="*/ 277 h 1348"/>
                  <a:gd name="T98" fmla="*/ 1286 w 1350"/>
                  <a:gd name="T99" fmla="*/ 415 h 1348"/>
                  <a:gd name="T100" fmla="*/ 1330 w 1350"/>
                  <a:gd name="T101" fmla="*/ 572 h 134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350"/>
                  <a:gd name="T154" fmla="*/ 0 h 1348"/>
                  <a:gd name="T155" fmla="*/ 1350 w 1350"/>
                  <a:gd name="T156" fmla="*/ 1348 h 1348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350" h="1348">
                    <a:moveTo>
                      <a:pt x="1350" y="674"/>
                    </a:moveTo>
                    <a:lnTo>
                      <a:pt x="1348" y="639"/>
                    </a:lnTo>
                    <a:lnTo>
                      <a:pt x="1346" y="605"/>
                    </a:lnTo>
                    <a:lnTo>
                      <a:pt x="1342" y="572"/>
                    </a:lnTo>
                    <a:lnTo>
                      <a:pt x="1336" y="538"/>
                    </a:lnTo>
                    <a:lnTo>
                      <a:pt x="1328" y="505"/>
                    </a:lnTo>
                    <a:lnTo>
                      <a:pt x="1319" y="474"/>
                    </a:lnTo>
                    <a:lnTo>
                      <a:pt x="1307" y="442"/>
                    </a:lnTo>
                    <a:lnTo>
                      <a:pt x="1296" y="411"/>
                    </a:lnTo>
                    <a:lnTo>
                      <a:pt x="1282" y="382"/>
                    </a:lnTo>
                    <a:lnTo>
                      <a:pt x="1267" y="353"/>
                    </a:lnTo>
                    <a:lnTo>
                      <a:pt x="1252" y="325"/>
                    </a:lnTo>
                    <a:lnTo>
                      <a:pt x="1234" y="298"/>
                    </a:lnTo>
                    <a:lnTo>
                      <a:pt x="1215" y="271"/>
                    </a:lnTo>
                    <a:lnTo>
                      <a:pt x="1196" y="246"/>
                    </a:lnTo>
                    <a:lnTo>
                      <a:pt x="1175" y="221"/>
                    </a:lnTo>
                    <a:lnTo>
                      <a:pt x="1152" y="198"/>
                    </a:lnTo>
                    <a:lnTo>
                      <a:pt x="1129" y="175"/>
                    </a:lnTo>
                    <a:lnTo>
                      <a:pt x="1104" y="154"/>
                    </a:lnTo>
                    <a:lnTo>
                      <a:pt x="1079" y="135"/>
                    </a:lnTo>
                    <a:lnTo>
                      <a:pt x="1052" y="115"/>
                    </a:lnTo>
                    <a:lnTo>
                      <a:pt x="1025" y="98"/>
                    </a:lnTo>
                    <a:lnTo>
                      <a:pt x="996" y="81"/>
                    </a:lnTo>
                    <a:lnTo>
                      <a:pt x="968" y="65"/>
                    </a:lnTo>
                    <a:lnTo>
                      <a:pt x="937" y="52"/>
                    </a:lnTo>
                    <a:lnTo>
                      <a:pt x="906" y="41"/>
                    </a:lnTo>
                    <a:lnTo>
                      <a:pt x="876" y="31"/>
                    </a:lnTo>
                    <a:lnTo>
                      <a:pt x="843" y="21"/>
                    </a:lnTo>
                    <a:lnTo>
                      <a:pt x="810" y="14"/>
                    </a:lnTo>
                    <a:lnTo>
                      <a:pt x="778" y="8"/>
                    </a:lnTo>
                    <a:lnTo>
                      <a:pt x="743" y="4"/>
                    </a:lnTo>
                    <a:lnTo>
                      <a:pt x="711" y="0"/>
                    </a:lnTo>
                    <a:lnTo>
                      <a:pt x="676" y="0"/>
                    </a:lnTo>
                    <a:lnTo>
                      <a:pt x="639" y="0"/>
                    </a:lnTo>
                    <a:lnTo>
                      <a:pt x="607" y="4"/>
                    </a:lnTo>
                    <a:lnTo>
                      <a:pt x="572" y="8"/>
                    </a:lnTo>
                    <a:lnTo>
                      <a:pt x="540" y="14"/>
                    </a:lnTo>
                    <a:lnTo>
                      <a:pt x="507" y="21"/>
                    </a:lnTo>
                    <a:lnTo>
                      <a:pt x="474" y="31"/>
                    </a:lnTo>
                    <a:lnTo>
                      <a:pt x="444" y="41"/>
                    </a:lnTo>
                    <a:lnTo>
                      <a:pt x="413" y="52"/>
                    </a:lnTo>
                    <a:lnTo>
                      <a:pt x="382" y="65"/>
                    </a:lnTo>
                    <a:lnTo>
                      <a:pt x="354" y="81"/>
                    </a:lnTo>
                    <a:lnTo>
                      <a:pt x="325" y="98"/>
                    </a:lnTo>
                    <a:lnTo>
                      <a:pt x="298" y="115"/>
                    </a:lnTo>
                    <a:lnTo>
                      <a:pt x="271" y="135"/>
                    </a:lnTo>
                    <a:lnTo>
                      <a:pt x="246" y="154"/>
                    </a:lnTo>
                    <a:lnTo>
                      <a:pt x="221" y="175"/>
                    </a:lnTo>
                    <a:lnTo>
                      <a:pt x="198" y="198"/>
                    </a:lnTo>
                    <a:lnTo>
                      <a:pt x="175" y="221"/>
                    </a:lnTo>
                    <a:lnTo>
                      <a:pt x="154" y="246"/>
                    </a:lnTo>
                    <a:lnTo>
                      <a:pt x="135" y="271"/>
                    </a:lnTo>
                    <a:lnTo>
                      <a:pt x="116" y="298"/>
                    </a:lnTo>
                    <a:lnTo>
                      <a:pt x="98" y="325"/>
                    </a:lnTo>
                    <a:lnTo>
                      <a:pt x="83" y="353"/>
                    </a:lnTo>
                    <a:lnTo>
                      <a:pt x="68" y="382"/>
                    </a:lnTo>
                    <a:lnTo>
                      <a:pt x="54" y="411"/>
                    </a:lnTo>
                    <a:lnTo>
                      <a:pt x="43" y="442"/>
                    </a:lnTo>
                    <a:lnTo>
                      <a:pt x="31" y="474"/>
                    </a:lnTo>
                    <a:lnTo>
                      <a:pt x="22" y="505"/>
                    </a:lnTo>
                    <a:lnTo>
                      <a:pt x="14" y="538"/>
                    </a:lnTo>
                    <a:lnTo>
                      <a:pt x="8" y="572"/>
                    </a:lnTo>
                    <a:lnTo>
                      <a:pt x="4" y="605"/>
                    </a:lnTo>
                    <a:lnTo>
                      <a:pt x="2" y="639"/>
                    </a:lnTo>
                    <a:lnTo>
                      <a:pt x="0" y="674"/>
                    </a:lnTo>
                    <a:lnTo>
                      <a:pt x="2" y="709"/>
                    </a:lnTo>
                    <a:lnTo>
                      <a:pt x="4" y="743"/>
                    </a:lnTo>
                    <a:lnTo>
                      <a:pt x="8" y="776"/>
                    </a:lnTo>
                    <a:lnTo>
                      <a:pt x="14" y="810"/>
                    </a:lnTo>
                    <a:lnTo>
                      <a:pt x="22" y="843"/>
                    </a:lnTo>
                    <a:lnTo>
                      <a:pt x="31" y="874"/>
                    </a:lnTo>
                    <a:lnTo>
                      <a:pt x="43" y="906"/>
                    </a:lnTo>
                    <a:lnTo>
                      <a:pt x="54" y="937"/>
                    </a:lnTo>
                    <a:lnTo>
                      <a:pt x="68" y="966"/>
                    </a:lnTo>
                    <a:lnTo>
                      <a:pt x="83" y="995"/>
                    </a:lnTo>
                    <a:lnTo>
                      <a:pt x="98" y="1023"/>
                    </a:lnTo>
                    <a:lnTo>
                      <a:pt x="116" y="1050"/>
                    </a:lnTo>
                    <a:lnTo>
                      <a:pt x="135" y="1077"/>
                    </a:lnTo>
                    <a:lnTo>
                      <a:pt x="154" y="1102"/>
                    </a:lnTo>
                    <a:lnTo>
                      <a:pt x="175" y="1127"/>
                    </a:lnTo>
                    <a:lnTo>
                      <a:pt x="198" y="1150"/>
                    </a:lnTo>
                    <a:lnTo>
                      <a:pt x="221" y="1173"/>
                    </a:lnTo>
                    <a:lnTo>
                      <a:pt x="246" y="1194"/>
                    </a:lnTo>
                    <a:lnTo>
                      <a:pt x="271" y="1213"/>
                    </a:lnTo>
                    <a:lnTo>
                      <a:pt x="298" y="1233"/>
                    </a:lnTo>
                    <a:lnTo>
                      <a:pt x="325" y="1250"/>
                    </a:lnTo>
                    <a:lnTo>
                      <a:pt x="354" y="1267"/>
                    </a:lnTo>
                    <a:lnTo>
                      <a:pt x="382" y="1283"/>
                    </a:lnTo>
                    <a:lnTo>
                      <a:pt x="413" y="1296"/>
                    </a:lnTo>
                    <a:lnTo>
                      <a:pt x="444" y="1307"/>
                    </a:lnTo>
                    <a:lnTo>
                      <a:pt x="474" y="1317"/>
                    </a:lnTo>
                    <a:lnTo>
                      <a:pt x="507" y="1327"/>
                    </a:lnTo>
                    <a:lnTo>
                      <a:pt x="540" y="1334"/>
                    </a:lnTo>
                    <a:lnTo>
                      <a:pt x="572" y="1340"/>
                    </a:lnTo>
                    <a:lnTo>
                      <a:pt x="607" y="1344"/>
                    </a:lnTo>
                    <a:lnTo>
                      <a:pt x="639" y="1348"/>
                    </a:lnTo>
                    <a:lnTo>
                      <a:pt x="676" y="1348"/>
                    </a:lnTo>
                    <a:lnTo>
                      <a:pt x="711" y="1348"/>
                    </a:lnTo>
                    <a:lnTo>
                      <a:pt x="743" y="1344"/>
                    </a:lnTo>
                    <a:lnTo>
                      <a:pt x="778" y="1340"/>
                    </a:lnTo>
                    <a:lnTo>
                      <a:pt x="810" y="1334"/>
                    </a:lnTo>
                    <a:lnTo>
                      <a:pt x="843" y="1327"/>
                    </a:lnTo>
                    <a:lnTo>
                      <a:pt x="876" y="1317"/>
                    </a:lnTo>
                    <a:lnTo>
                      <a:pt x="906" y="1307"/>
                    </a:lnTo>
                    <a:lnTo>
                      <a:pt x="937" y="1296"/>
                    </a:lnTo>
                    <a:lnTo>
                      <a:pt x="968" y="1283"/>
                    </a:lnTo>
                    <a:lnTo>
                      <a:pt x="996" y="1267"/>
                    </a:lnTo>
                    <a:lnTo>
                      <a:pt x="1025" y="1250"/>
                    </a:lnTo>
                    <a:lnTo>
                      <a:pt x="1052" y="1233"/>
                    </a:lnTo>
                    <a:lnTo>
                      <a:pt x="1079" y="1213"/>
                    </a:lnTo>
                    <a:lnTo>
                      <a:pt x="1104" y="1194"/>
                    </a:lnTo>
                    <a:lnTo>
                      <a:pt x="1129" y="1173"/>
                    </a:lnTo>
                    <a:lnTo>
                      <a:pt x="1152" y="1150"/>
                    </a:lnTo>
                    <a:lnTo>
                      <a:pt x="1175" y="1127"/>
                    </a:lnTo>
                    <a:lnTo>
                      <a:pt x="1196" y="1102"/>
                    </a:lnTo>
                    <a:lnTo>
                      <a:pt x="1215" y="1077"/>
                    </a:lnTo>
                    <a:lnTo>
                      <a:pt x="1234" y="1050"/>
                    </a:lnTo>
                    <a:lnTo>
                      <a:pt x="1252" y="1023"/>
                    </a:lnTo>
                    <a:lnTo>
                      <a:pt x="1267" y="995"/>
                    </a:lnTo>
                    <a:lnTo>
                      <a:pt x="1282" y="966"/>
                    </a:lnTo>
                    <a:lnTo>
                      <a:pt x="1296" y="937"/>
                    </a:lnTo>
                    <a:lnTo>
                      <a:pt x="1307" y="906"/>
                    </a:lnTo>
                    <a:lnTo>
                      <a:pt x="1319" y="874"/>
                    </a:lnTo>
                    <a:lnTo>
                      <a:pt x="1328" y="843"/>
                    </a:lnTo>
                    <a:lnTo>
                      <a:pt x="1336" y="810"/>
                    </a:lnTo>
                    <a:lnTo>
                      <a:pt x="1342" y="776"/>
                    </a:lnTo>
                    <a:lnTo>
                      <a:pt x="1346" y="743"/>
                    </a:lnTo>
                    <a:lnTo>
                      <a:pt x="1348" y="709"/>
                    </a:lnTo>
                    <a:lnTo>
                      <a:pt x="1350" y="674"/>
                    </a:lnTo>
                    <a:close/>
                    <a:moveTo>
                      <a:pt x="1338" y="674"/>
                    </a:moveTo>
                    <a:lnTo>
                      <a:pt x="1338" y="709"/>
                    </a:lnTo>
                    <a:lnTo>
                      <a:pt x="1336" y="741"/>
                    </a:lnTo>
                    <a:lnTo>
                      <a:pt x="1330" y="776"/>
                    </a:lnTo>
                    <a:lnTo>
                      <a:pt x="1325" y="808"/>
                    </a:lnTo>
                    <a:lnTo>
                      <a:pt x="1319" y="839"/>
                    </a:lnTo>
                    <a:lnTo>
                      <a:pt x="1309" y="872"/>
                    </a:lnTo>
                    <a:lnTo>
                      <a:pt x="1298" y="902"/>
                    </a:lnTo>
                    <a:lnTo>
                      <a:pt x="1286" y="933"/>
                    </a:lnTo>
                    <a:lnTo>
                      <a:pt x="1273" y="962"/>
                    </a:lnTo>
                    <a:lnTo>
                      <a:pt x="1259" y="991"/>
                    </a:lnTo>
                    <a:lnTo>
                      <a:pt x="1242" y="1018"/>
                    </a:lnTo>
                    <a:lnTo>
                      <a:pt x="1225" y="1044"/>
                    </a:lnTo>
                    <a:lnTo>
                      <a:pt x="1208" y="1071"/>
                    </a:lnTo>
                    <a:lnTo>
                      <a:pt x="1186" y="1096"/>
                    </a:lnTo>
                    <a:lnTo>
                      <a:pt x="1167" y="1121"/>
                    </a:lnTo>
                    <a:lnTo>
                      <a:pt x="1144" y="1144"/>
                    </a:lnTo>
                    <a:lnTo>
                      <a:pt x="1121" y="1165"/>
                    </a:lnTo>
                    <a:lnTo>
                      <a:pt x="1098" y="1187"/>
                    </a:lnTo>
                    <a:lnTo>
                      <a:pt x="1071" y="1206"/>
                    </a:lnTo>
                    <a:lnTo>
                      <a:pt x="1046" y="1225"/>
                    </a:lnTo>
                    <a:lnTo>
                      <a:pt x="1019" y="1242"/>
                    </a:lnTo>
                    <a:lnTo>
                      <a:pt x="991" y="1258"/>
                    </a:lnTo>
                    <a:lnTo>
                      <a:pt x="962" y="1273"/>
                    </a:lnTo>
                    <a:lnTo>
                      <a:pt x="933" y="1286"/>
                    </a:lnTo>
                    <a:lnTo>
                      <a:pt x="902" y="1298"/>
                    </a:lnTo>
                    <a:lnTo>
                      <a:pt x="872" y="1307"/>
                    </a:lnTo>
                    <a:lnTo>
                      <a:pt x="841" y="1317"/>
                    </a:lnTo>
                    <a:lnTo>
                      <a:pt x="808" y="1325"/>
                    </a:lnTo>
                    <a:lnTo>
                      <a:pt x="776" y="1331"/>
                    </a:lnTo>
                    <a:lnTo>
                      <a:pt x="743" y="1334"/>
                    </a:lnTo>
                    <a:lnTo>
                      <a:pt x="709" y="1336"/>
                    </a:lnTo>
                    <a:lnTo>
                      <a:pt x="676" y="1338"/>
                    </a:lnTo>
                    <a:lnTo>
                      <a:pt x="641" y="1336"/>
                    </a:lnTo>
                    <a:lnTo>
                      <a:pt x="607" y="1334"/>
                    </a:lnTo>
                    <a:lnTo>
                      <a:pt x="574" y="1331"/>
                    </a:lnTo>
                    <a:lnTo>
                      <a:pt x="542" y="1325"/>
                    </a:lnTo>
                    <a:lnTo>
                      <a:pt x="509" y="1317"/>
                    </a:lnTo>
                    <a:lnTo>
                      <a:pt x="478" y="1307"/>
                    </a:lnTo>
                    <a:lnTo>
                      <a:pt x="448" y="1298"/>
                    </a:lnTo>
                    <a:lnTo>
                      <a:pt x="417" y="1286"/>
                    </a:lnTo>
                    <a:lnTo>
                      <a:pt x="388" y="1273"/>
                    </a:lnTo>
                    <a:lnTo>
                      <a:pt x="359" y="1258"/>
                    </a:lnTo>
                    <a:lnTo>
                      <a:pt x="331" y="1242"/>
                    </a:lnTo>
                    <a:lnTo>
                      <a:pt x="304" y="1225"/>
                    </a:lnTo>
                    <a:lnTo>
                      <a:pt x="279" y="1206"/>
                    </a:lnTo>
                    <a:lnTo>
                      <a:pt x="252" y="1187"/>
                    </a:lnTo>
                    <a:lnTo>
                      <a:pt x="229" y="1165"/>
                    </a:lnTo>
                    <a:lnTo>
                      <a:pt x="206" y="1144"/>
                    </a:lnTo>
                    <a:lnTo>
                      <a:pt x="183" y="1121"/>
                    </a:lnTo>
                    <a:lnTo>
                      <a:pt x="164" y="1096"/>
                    </a:lnTo>
                    <a:lnTo>
                      <a:pt x="142" y="1071"/>
                    </a:lnTo>
                    <a:lnTo>
                      <a:pt x="125" y="1044"/>
                    </a:lnTo>
                    <a:lnTo>
                      <a:pt x="108" y="1018"/>
                    </a:lnTo>
                    <a:lnTo>
                      <a:pt x="91" y="991"/>
                    </a:lnTo>
                    <a:lnTo>
                      <a:pt x="77" y="962"/>
                    </a:lnTo>
                    <a:lnTo>
                      <a:pt x="64" y="933"/>
                    </a:lnTo>
                    <a:lnTo>
                      <a:pt x="52" y="902"/>
                    </a:lnTo>
                    <a:lnTo>
                      <a:pt x="41" y="872"/>
                    </a:lnTo>
                    <a:lnTo>
                      <a:pt x="31" y="839"/>
                    </a:lnTo>
                    <a:lnTo>
                      <a:pt x="25" y="808"/>
                    </a:lnTo>
                    <a:lnTo>
                      <a:pt x="20" y="776"/>
                    </a:lnTo>
                    <a:lnTo>
                      <a:pt x="14" y="741"/>
                    </a:lnTo>
                    <a:lnTo>
                      <a:pt x="12" y="709"/>
                    </a:lnTo>
                    <a:lnTo>
                      <a:pt x="12" y="674"/>
                    </a:lnTo>
                    <a:lnTo>
                      <a:pt x="12" y="639"/>
                    </a:lnTo>
                    <a:lnTo>
                      <a:pt x="14" y="607"/>
                    </a:lnTo>
                    <a:lnTo>
                      <a:pt x="20" y="572"/>
                    </a:lnTo>
                    <a:lnTo>
                      <a:pt x="25" y="540"/>
                    </a:lnTo>
                    <a:lnTo>
                      <a:pt x="31" y="509"/>
                    </a:lnTo>
                    <a:lnTo>
                      <a:pt x="41" y="476"/>
                    </a:lnTo>
                    <a:lnTo>
                      <a:pt x="52" y="446"/>
                    </a:lnTo>
                    <a:lnTo>
                      <a:pt x="64" y="415"/>
                    </a:lnTo>
                    <a:lnTo>
                      <a:pt x="77" y="386"/>
                    </a:lnTo>
                    <a:lnTo>
                      <a:pt x="91" y="357"/>
                    </a:lnTo>
                    <a:lnTo>
                      <a:pt x="108" y="330"/>
                    </a:lnTo>
                    <a:lnTo>
                      <a:pt x="125" y="304"/>
                    </a:lnTo>
                    <a:lnTo>
                      <a:pt x="142" y="277"/>
                    </a:lnTo>
                    <a:lnTo>
                      <a:pt x="164" y="252"/>
                    </a:lnTo>
                    <a:lnTo>
                      <a:pt x="183" y="229"/>
                    </a:lnTo>
                    <a:lnTo>
                      <a:pt x="206" y="204"/>
                    </a:lnTo>
                    <a:lnTo>
                      <a:pt x="229" y="183"/>
                    </a:lnTo>
                    <a:lnTo>
                      <a:pt x="252" y="161"/>
                    </a:lnTo>
                    <a:lnTo>
                      <a:pt x="279" y="142"/>
                    </a:lnTo>
                    <a:lnTo>
                      <a:pt x="304" y="123"/>
                    </a:lnTo>
                    <a:lnTo>
                      <a:pt x="331" y="106"/>
                    </a:lnTo>
                    <a:lnTo>
                      <a:pt x="359" y="90"/>
                    </a:lnTo>
                    <a:lnTo>
                      <a:pt x="388" y="75"/>
                    </a:lnTo>
                    <a:lnTo>
                      <a:pt x="417" y="62"/>
                    </a:lnTo>
                    <a:lnTo>
                      <a:pt x="448" y="50"/>
                    </a:lnTo>
                    <a:lnTo>
                      <a:pt x="478" y="41"/>
                    </a:lnTo>
                    <a:lnTo>
                      <a:pt x="509" y="31"/>
                    </a:lnTo>
                    <a:lnTo>
                      <a:pt x="542" y="23"/>
                    </a:lnTo>
                    <a:lnTo>
                      <a:pt x="574" y="17"/>
                    </a:lnTo>
                    <a:lnTo>
                      <a:pt x="607" y="14"/>
                    </a:lnTo>
                    <a:lnTo>
                      <a:pt x="641" y="12"/>
                    </a:lnTo>
                    <a:lnTo>
                      <a:pt x="676" y="10"/>
                    </a:lnTo>
                    <a:lnTo>
                      <a:pt x="709" y="12"/>
                    </a:lnTo>
                    <a:lnTo>
                      <a:pt x="743" y="14"/>
                    </a:lnTo>
                    <a:lnTo>
                      <a:pt x="776" y="17"/>
                    </a:lnTo>
                    <a:lnTo>
                      <a:pt x="808" y="23"/>
                    </a:lnTo>
                    <a:lnTo>
                      <a:pt x="841" y="31"/>
                    </a:lnTo>
                    <a:lnTo>
                      <a:pt x="872" y="41"/>
                    </a:lnTo>
                    <a:lnTo>
                      <a:pt x="902" y="50"/>
                    </a:lnTo>
                    <a:lnTo>
                      <a:pt x="933" y="62"/>
                    </a:lnTo>
                    <a:lnTo>
                      <a:pt x="962" y="75"/>
                    </a:lnTo>
                    <a:lnTo>
                      <a:pt x="991" y="90"/>
                    </a:lnTo>
                    <a:lnTo>
                      <a:pt x="1019" y="106"/>
                    </a:lnTo>
                    <a:lnTo>
                      <a:pt x="1046" y="123"/>
                    </a:lnTo>
                    <a:lnTo>
                      <a:pt x="1071" y="142"/>
                    </a:lnTo>
                    <a:lnTo>
                      <a:pt x="1098" y="161"/>
                    </a:lnTo>
                    <a:lnTo>
                      <a:pt x="1121" y="183"/>
                    </a:lnTo>
                    <a:lnTo>
                      <a:pt x="1144" y="204"/>
                    </a:lnTo>
                    <a:lnTo>
                      <a:pt x="1167" y="229"/>
                    </a:lnTo>
                    <a:lnTo>
                      <a:pt x="1186" y="252"/>
                    </a:lnTo>
                    <a:lnTo>
                      <a:pt x="1208" y="277"/>
                    </a:lnTo>
                    <a:lnTo>
                      <a:pt x="1225" y="304"/>
                    </a:lnTo>
                    <a:lnTo>
                      <a:pt x="1242" y="330"/>
                    </a:lnTo>
                    <a:lnTo>
                      <a:pt x="1259" y="357"/>
                    </a:lnTo>
                    <a:lnTo>
                      <a:pt x="1273" y="386"/>
                    </a:lnTo>
                    <a:lnTo>
                      <a:pt x="1286" y="415"/>
                    </a:lnTo>
                    <a:lnTo>
                      <a:pt x="1298" y="446"/>
                    </a:lnTo>
                    <a:lnTo>
                      <a:pt x="1309" y="476"/>
                    </a:lnTo>
                    <a:lnTo>
                      <a:pt x="1319" y="509"/>
                    </a:lnTo>
                    <a:lnTo>
                      <a:pt x="1325" y="540"/>
                    </a:lnTo>
                    <a:lnTo>
                      <a:pt x="1330" y="572"/>
                    </a:lnTo>
                    <a:lnTo>
                      <a:pt x="1336" y="607"/>
                    </a:lnTo>
                    <a:lnTo>
                      <a:pt x="1338" y="639"/>
                    </a:lnTo>
                    <a:lnTo>
                      <a:pt x="1338" y="674"/>
                    </a:lnTo>
                    <a:close/>
                  </a:path>
                </a:pathLst>
              </a:custGeom>
              <a:solidFill>
                <a:srgbClr val="F4B0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06" name="Freeform 622">
                <a:extLst>
                  <a:ext uri="{FF2B5EF4-FFF2-40B4-BE49-F238E27FC236}">
                    <a16:creationId xmlns:a16="http://schemas.microsoft.com/office/drawing/2014/main" id="{82BCE039-C187-4A0E-9DA5-D4F33781A36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82" y="1918"/>
                <a:ext cx="1338" cy="1336"/>
              </a:xfrm>
              <a:custGeom>
                <a:avLst/>
                <a:gdLst>
                  <a:gd name="T0" fmla="*/ 1324 w 1338"/>
                  <a:gd name="T1" fmla="*/ 534 h 1336"/>
                  <a:gd name="T2" fmla="*/ 1273 w 1338"/>
                  <a:gd name="T3" fmla="*/ 378 h 1336"/>
                  <a:gd name="T4" fmla="*/ 1184 w 1338"/>
                  <a:gd name="T5" fmla="*/ 242 h 1336"/>
                  <a:gd name="T6" fmla="*/ 1069 w 1338"/>
                  <a:gd name="T7" fmla="*/ 132 h 1336"/>
                  <a:gd name="T8" fmla="*/ 929 w 1338"/>
                  <a:gd name="T9" fmla="*/ 52 h 1336"/>
                  <a:gd name="T10" fmla="*/ 772 w 1338"/>
                  <a:gd name="T11" fmla="*/ 8 h 1336"/>
                  <a:gd name="T12" fmla="*/ 601 w 1338"/>
                  <a:gd name="T13" fmla="*/ 2 h 1336"/>
                  <a:gd name="T14" fmla="*/ 440 w 1338"/>
                  <a:gd name="T15" fmla="*/ 40 h 1336"/>
                  <a:gd name="T16" fmla="*/ 296 w 1338"/>
                  <a:gd name="T17" fmla="*/ 113 h 1336"/>
                  <a:gd name="T18" fmla="*/ 173 w 1338"/>
                  <a:gd name="T19" fmla="*/ 219 h 1336"/>
                  <a:gd name="T20" fmla="*/ 81 w 1338"/>
                  <a:gd name="T21" fmla="*/ 349 h 1336"/>
                  <a:gd name="T22" fmla="*/ 21 w 1338"/>
                  <a:gd name="T23" fmla="*/ 501 h 1336"/>
                  <a:gd name="T24" fmla="*/ 0 w 1338"/>
                  <a:gd name="T25" fmla="*/ 668 h 1336"/>
                  <a:gd name="T26" fmla="*/ 21 w 1338"/>
                  <a:gd name="T27" fmla="*/ 835 h 1336"/>
                  <a:gd name="T28" fmla="*/ 81 w 1338"/>
                  <a:gd name="T29" fmla="*/ 987 h 1336"/>
                  <a:gd name="T30" fmla="*/ 173 w 1338"/>
                  <a:gd name="T31" fmla="*/ 1117 h 1336"/>
                  <a:gd name="T32" fmla="*/ 296 w 1338"/>
                  <a:gd name="T33" fmla="*/ 1223 h 1336"/>
                  <a:gd name="T34" fmla="*/ 440 w 1338"/>
                  <a:gd name="T35" fmla="*/ 1296 h 1336"/>
                  <a:gd name="T36" fmla="*/ 601 w 1338"/>
                  <a:gd name="T37" fmla="*/ 1334 h 1336"/>
                  <a:gd name="T38" fmla="*/ 772 w 1338"/>
                  <a:gd name="T39" fmla="*/ 1328 h 1336"/>
                  <a:gd name="T40" fmla="*/ 929 w 1338"/>
                  <a:gd name="T41" fmla="*/ 1284 h 1336"/>
                  <a:gd name="T42" fmla="*/ 1069 w 1338"/>
                  <a:gd name="T43" fmla="*/ 1204 h 1336"/>
                  <a:gd name="T44" fmla="*/ 1184 w 1338"/>
                  <a:gd name="T45" fmla="*/ 1094 h 1336"/>
                  <a:gd name="T46" fmla="*/ 1273 w 1338"/>
                  <a:gd name="T47" fmla="*/ 958 h 1336"/>
                  <a:gd name="T48" fmla="*/ 1324 w 1338"/>
                  <a:gd name="T49" fmla="*/ 802 h 1336"/>
                  <a:gd name="T50" fmla="*/ 1328 w 1338"/>
                  <a:gd name="T51" fmla="*/ 668 h 1336"/>
                  <a:gd name="T52" fmla="*/ 1307 w 1338"/>
                  <a:gd name="T53" fmla="*/ 833 h 1336"/>
                  <a:gd name="T54" fmla="*/ 1248 w 1338"/>
                  <a:gd name="T55" fmla="*/ 983 h 1336"/>
                  <a:gd name="T56" fmla="*/ 1157 w 1338"/>
                  <a:gd name="T57" fmla="*/ 1111 h 1336"/>
                  <a:gd name="T58" fmla="*/ 1036 w 1338"/>
                  <a:gd name="T59" fmla="*/ 1215 h 1336"/>
                  <a:gd name="T60" fmla="*/ 896 w 1338"/>
                  <a:gd name="T61" fmla="*/ 1286 h 1336"/>
                  <a:gd name="T62" fmla="*/ 737 w 1338"/>
                  <a:gd name="T63" fmla="*/ 1323 h 1336"/>
                  <a:gd name="T64" fmla="*/ 568 w 1338"/>
                  <a:gd name="T65" fmla="*/ 1319 h 1336"/>
                  <a:gd name="T66" fmla="*/ 413 w 1338"/>
                  <a:gd name="T67" fmla="*/ 1275 h 1336"/>
                  <a:gd name="T68" fmla="*/ 275 w 1338"/>
                  <a:gd name="T69" fmla="*/ 1196 h 1336"/>
                  <a:gd name="T70" fmla="*/ 161 w 1338"/>
                  <a:gd name="T71" fmla="*/ 1086 h 1336"/>
                  <a:gd name="T72" fmla="*/ 75 w 1338"/>
                  <a:gd name="T73" fmla="*/ 954 h 1336"/>
                  <a:gd name="T74" fmla="*/ 23 w 1338"/>
                  <a:gd name="T75" fmla="*/ 800 h 1336"/>
                  <a:gd name="T76" fmla="*/ 12 w 1338"/>
                  <a:gd name="T77" fmla="*/ 633 h 1336"/>
                  <a:gd name="T78" fmla="*/ 41 w 1338"/>
                  <a:gd name="T79" fmla="*/ 472 h 1336"/>
                  <a:gd name="T80" fmla="*/ 106 w 1338"/>
                  <a:gd name="T81" fmla="*/ 326 h 1336"/>
                  <a:gd name="T82" fmla="*/ 204 w 1338"/>
                  <a:gd name="T83" fmla="*/ 202 h 1336"/>
                  <a:gd name="T84" fmla="*/ 328 w 1338"/>
                  <a:gd name="T85" fmla="*/ 106 h 1336"/>
                  <a:gd name="T86" fmla="*/ 472 w 1338"/>
                  <a:gd name="T87" fmla="*/ 38 h 1336"/>
                  <a:gd name="T88" fmla="*/ 635 w 1338"/>
                  <a:gd name="T89" fmla="*/ 10 h 1336"/>
                  <a:gd name="T90" fmla="*/ 802 w 1338"/>
                  <a:gd name="T91" fmla="*/ 23 h 1336"/>
                  <a:gd name="T92" fmla="*/ 954 w 1338"/>
                  <a:gd name="T93" fmla="*/ 75 h 1336"/>
                  <a:gd name="T94" fmla="*/ 1088 w 1338"/>
                  <a:gd name="T95" fmla="*/ 159 h 1336"/>
                  <a:gd name="T96" fmla="*/ 1198 w 1338"/>
                  <a:gd name="T97" fmla="*/ 274 h 1336"/>
                  <a:gd name="T98" fmla="*/ 1276 w 1338"/>
                  <a:gd name="T99" fmla="*/ 411 h 1336"/>
                  <a:gd name="T100" fmla="*/ 1320 w 1338"/>
                  <a:gd name="T101" fmla="*/ 568 h 13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338"/>
                  <a:gd name="T154" fmla="*/ 0 h 1336"/>
                  <a:gd name="T155" fmla="*/ 1338 w 1338"/>
                  <a:gd name="T156" fmla="*/ 1336 h 13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338" h="1336">
                    <a:moveTo>
                      <a:pt x="1338" y="668"/>
                    </a:moveTo>
                    <a:lnTo>
                      <a:pt x="1338" y="633"/>
                    </a:lnTo>
                    <a:lnTo>
                      <a:pt x="1334" y="599"/>
                    </a:lnTo>
                    <a:lnTo>
                      <a:pt x="1330" y="566"/>
                    </a:lnTo>
                    <a:lnTo>
                      <a:pt x="1324" y="534"/>
                    </a:lnTo>
                    <a:lnTo>
                      <a:pt x="1317" y="501"/>
                    </a:lnTo>
                    <a:lnTo>
                      <a:pt x="1307" y="468"/>
                    </a:lnTo>
                    <a:lnTo>
                      <a:pt x="1297" y="438"/>
                    </a:lnTo>
                    <a:lnTo>
                      <a:pt x="1286" y="407"/>
                    </a:lnTo>
                    <a:lnTo>
                      <a:pt x="1273" y="378"/>
                    </a:lnTo>
                    <a:lnTo>
                      <a:pt x="1257" y="349"/>
                    </a:lnTo>
                    <a:lnTo>
                      <a:pt x="1242" y="321"/>
                    </a:lnTo>
                    <a:lnTo>
                      <a:pt x="1225" y="294"/>
                    </a:lnTo>
                    <a:lnTo>
                      <a:pt x="1205" y="269"/>
                    </a:lnTo>
                    <a:lnTo>
                      <a:pt x="1184" y="242"/>
                    </a:lnTo>
                    <a:lnTo>
                      <a:pt x="1165" y="219"/>
                    </a:lnTo>
                    <a:lnTo>
                      <a:pt x="1142" y="196"/>
                    </a:lnTo>
                    <a:lnTo>
                      <a:pt x="1119" y="173"/>
                    </a:lnTo>
                    <a:lnTo>
                      <a:pt x="1094" y="152"/>
                    </a:lnTo>
                    <a:lnTo>
                      <a:pt x="1069" y="132"/>
                    </a:lnTo>
                    <a:lnTo>
                      <a:pt x="1042" y="113"/>
                    </a:lnTo>
                    <a:lnTo>
                      <a:pt x="1015" y="96"/>
                    </a:lnTo>
                    <a:lnTo>
                      <a:pt x="989" y="81"/>
                    </a:lnTo>
                    <a:lnTo>
                      <a:pt x="960" y="65"/>
                    </a:lnTo>
                    <a:lnTo>
                      <a:pt x="929" y="52"/>
                    </a:lnTo>
                    <a:lnTo>
                      <a:pt x="898" y="40"/>
                    </a:lnTo>
                    <a:lnTo>
                      <a:pt x="868" y="29"/>
                    </a:lnTo>
                    <a:lnTo>
                      <a:pt x="837" y="21"/>
                    </a:lnTo>
                    <a:lnTo>
                      <a:pt x="804" y="13"/>
                    </a:lnTo>
                    <a:lnTo>
                      <a:pt x="772" y="8"/>
                    </a:lnTo>
                    <a:lnTo>
                      <a:pt x="737" y="2"/>
                    </a:lnTo>
                    <a:lnTo>
                      <a:pt x="703" y="0"/>
                    </a:lnTo>
                    <a:lnTo>
                      <a:pt x="670" y="0"/>
                    </a:lnTo>
                    <a:lnTo>
                      <a:pt x="635" y="0"/>
                    </a:lnTo>
                    <a:lnTo>
                      <a:pt x="601" y="2"/>
                    </a:lnTo>
                    <a:lnTo>
                      <a:pt x="566" y="8"/>
                    </a:lnTo>
                    <a:lnTo>
                      <a:pt x="534" y="13"/>
                    </a:lnTo>
                    <a:lnTo>
                      <a:pt x="501" y="21"/>
                    </a:lnTo>
                    <a:lnTo>
                      <a:pt x="470" y="29"/>
                    </a:lnTo>
                    <a:lnTo>
                      <a:pt x="440" y="40"/>
                    </a:lnTo>
                    <a:lnTo>
                      <a:pt x="409" y="52"/>
                    </a:lnTo>
                    <a:lnTo>
                      <a:pt x="378" y="65"/>
                    </a:lnTo>
                    <a:lnTo>
                      <a:pt x="349" y="81"/>
                    </a:lnTo>
                    <a:lnTo>
                      <a:pt x="323" y="96"/>
                    </a:lnTo>
                    <a:lnTo>
                      <a:pt x="296" y="113"/>
                    </a:lnTo>
                    <a:lnTo>
                      <a:pt x="269" y="132"/>
                    </a:lnTo>
                    <a:lnTo>
                      <a:pt x="244" y="152"/>
                    </a:lnTo>
                    <a:lnTo>
                      <a:pt x="219" y="173"/>
                    </a:lnTo>
                    <a:lnTo>
                      <a:pt x="196" y="196"/>
                    </a:lnTo>
                    <a:lnTo>
                      <a:pt x="173" y="219"/>
                    </a:lnTo>
                    <a:lnTo>
                      <a:pt x="154" y="242"/>
                    </a:lnTo>
                    <a:lnTo>
                      <a:pt x="133" y="269"/>
                    </a:lnTo>
                    <a:lnTo>
                      <a:pt x="113" y="294"/>
                    </a:lnTo>
                    <a:lnTo>
                      <a:pt x="96" y="321"/>
                    </a:lnTo>
                    <a:lnTo>
                      <a:pt x="81" y="349"/>
                    </a:lnTo>
                    <a:lnTo>
                      <a:pt x="65" y="378"/>
                    </a:lnTo>
                    <a:lnTo>
                      <a:pt x="52" y="407"/>
                    </a:lnTo>
                    <a:lnTo>
                      <a:pt x="41" y="438"/>
                    </a:lnTo>
                    <a:lnTo>
                      <a:pt x="31" y="468"/>
                    </a:lnTo>
                    <a:lnTo>
                      <a:pt x="21" y="501"/>
                    </a:lnTo>
                    <a:lnTo>
                      <a:pt x="14" y="534"/>
                    </a:lnTo>
                    <a:lnTo>
                      <a:pt x="8" y="566"/>
                    </a:lnTo>
                    <a:lnTo>
                      <a:pt x="4" y="599"/>
                    </a:lnTo>
                    <a:lnTo>
                      <a:pt x="0" y="633"/>
                    </a:lnTo>
                    <a:lnTo>
                      <a:pt x="0" y="668"/>
                    </a:lnTo>
                    <a:lnTo>
                      <a:pt x="0" y="703"/>
                    </a:lnTo>
                    <a:lnTo>
                      <a:pt x="4" y="737"/>
                    </a:lnTo>
                    <a:lnTo>
                      <a:pt x="8" y="770"/>
                    </a:lnTo>
                    <a:lnTo>
                      <a:pt x="14" y="802"/>
                    </a:lnTo>
                    <a:lnTo>
                      <a:pt x="21" y="835"/>
                    </a:lnTo>
                    <a:lnTo>
                      <a:pt x="31" y="868"/>
                    </a:lnTo>
                    <a:lnTo>
                      <a:pt x="41" y="898"/>
                    </a:lnTo>
                    <a:lnTo>
                      <a:pt x="52" y="929"/>
                    </a:lnTo>
                    <a:lnTo>
                      <a:pt x="65" y="958"/>
                    </a:lnTo>
                    <a:lnTo>
                      <a:pt x="81" y="987"/>
                    </a:lnTo>
                    <a:lnTo>
                      <a:pt x="96" y="1015"/>
                    </a:lnTo>
                    <a:lnTo>
                      <a:pt x="113" y="1042"/>
                    </a:lnTo>
                    <a:lnTo>
                      <a:pt x="133" y="1067"/>
                    </a:lnTo>
                    <a:lnTo>
                      <a:pt x="154" y="1094"/>
                    </a:lnTo>
                    <a:lnTo>
                      <a:pt x="173" y="1117"/>
                    </a:lnTo>
                    <a:lnTo>
                      <a:pt x="196" y="1140"/>
                    </a:lnTo>
                    <a:lnTo>
                      <a:pt x="219" y="1163"/>
                    </a:lnTo>
                    <a:lnTo>
                      <a:pt x="244" y="1184"/>
                    </a:lnTo>
                    <a:lnTo>
                      <a:pt x="269" y="1204"/>
                    </a:lnTo>
                    <a:lnTo>
                      <a:pt x="296" y="1223"/>
                    </a:lnTo>
                    <a:lnTo>
                      <a:pt x="323" y="1240"/>
                    </a:lnTo>
                    <a:lnTo>
                      <a:pt x="349" y="1255"/>
                    </a:lnTo>
                    <a:lnTo>
                      <a:pt x="378" y="1271"/>
                    </a:lnTo>
                    <a:lnTo>
                      <a:pt x="409" y="1284"/>
                    </a:lnTo>
                    <a:lnTo>
                      <a:pt x="440" y="1296"/>
                    </a:lnTo>
                    <a:lnTo>
                      <a:pt x="470" y="1307"/>
                    </a:lnTo>
                    <a:lnTo>
                      <a:pt x="501" y="1317"/>
                    </a:lnTo>
                    <a:lnTo>
                      <a:pt x="534" y="1323"/>
                    </a:lnTo>
                    <a:lnTo>
                      <a:pt x="566" y="1328"/>
                    </a:lnTo>
                    <a:lnTo>
                      <a:pt x="601" y="1334"/>
                    </a:lnTo>
                    <a:lnTo>
                      <a:pt x="635" y="1336"/>
                    </a:lnTo>
                    <a:lnTo>
                      <a:pt x="670" y="1336"/>
                    </a:lnTo>
                    <a:lnTo>
                      <a:pt x="703" y="1336"/>
                    </a:lnTo>
                    <a:lnTo>
                      <a:pt x="737" y="1334"/>
                    </a:lnTo>
                    <a:lnTo>
                      <a:pt x="772" y="1328"/>
                    </a:lnTo>
                    <a:lnTo>
                      <a:pt x="804" y="1323"/>
                    </a:lnTo>
                    <a:lnTo>
                      <a:pt x="837" y="1317"/>
                    </a:lnTo>
                    <a:lnTo>
                      <a:pt x="868" y="1307"/>
                    </a:lnTo>
                    <a:lnTo>
                      <a:pt x="898" y="1296"/>
                    </a:lnTo>
                    <a:lnTo>
                      <a:pt x="929" y="1284"/>
                    </a:lnTo>
                    <a:lnTo>
                      <a:pt x="960" y="1271"/>
                    </a:lnTo>
                    <a:lnTo>
                      <a:pt x="989" y="1255"/>
                    </a:lnTo>
                    <a:lnTo>
                      <a:pt x="1015" y="1240"/>
                    </a:lnTo>
                    <a:lnTo>
                      <a:pt x="1042" y="1223"/>
                    </a:lnTo>
                    <a:lnTo>
                      <a:pt x="1069" y="1204"/>
                    </a:lnTo>
                    <a:lnTo>
                      <a:pt x="1094" y="1184"/>
                    </a:lnTo>
                    <a:lnTo>
                      <a:pt x="1119" y="1163"/>
                    </a:lnTo>
                    <a:lnTo>
                      <a:pt x="1142" y="1140"/>
                    </a:lnTo>
                    <a:lnTo>
                      <a:pt x="1165" y="1117"/>
                    </a:lnTo>
                    <a:lnTo>
                      <a:pt x="1184" y="1094"/>
                    </a:lnTo>
                    <a:lnTo>
                      <a:pt x="1205" y="1067"/>
                    </a:lnTo>
                    <a:lnTo>
                      <a:pt x="1225" y="1042"/>
                    </a:lnTo>
                    <a:lnTo>
                      <a:pt x="1242" y="1015"/>
                    </a:lnTo>
                    <a:lnTo>
                      <a:pt x="1257" y="987"/>
                    </a:lnTo>
                    <a:lnTo>
                      <a:pt x="1273" y="958"/>
                    </a:lnTo>
                    <a:lnTo>
                      <a:pt x="1286" y="929"/>
                    </a:lnTo>
                    <a:lnTo>
                      <a:pt x="1297" y="898"/>
                    </a:lnTo>
                    <a:lnTo>
                      <a:pt x="1307" y="868"/>
                    </a:lnTo>
                    <a:lnTo>
                      <a:pt x="1317" y="835"/>
                    </a:lnTo>
                    <a:lnTo>
                      <a:pt x="1324" y="802"/>
                    </a:lnTo>
                    <a:lnTo>
                      <a:pt x="1330" y="770"/>
                    </a:lnTo>
                    <a:lnTo>
                      <a:pt x="1334" y="737"/>
                    </a:lnTo>
                    <a:lnTo>
                      <a:pt x="1338" y="703"/>
                    </a:lnTo>
                    <a:lnTo>
                      <a:pt x="1338" y="668"/>
                    </a:lnTo>
                    <a:close/>
                    <a:moveTo>
                      <a:pt x="1328" y="668"/>
                    </a:moveTo>
                    <a:lnTo>
                      <a:pt x="1326" y="703"/>
                    </a:lnTo>
                    <a:lnTo>
                      <a:pt x="1324" y="735"/>
                    </a:lnTo>
                    <a:lnTo>
                      <a:pt x="1320" y="768"/>
                    </a:lnTo>
                    <a:lnTo>
                      <a:pt x="1315" y="800"/>
                    </a:lnTo>
                    <a:lnTo>
                      <a:pt x="1307" y="833"/>
                    </a:lnTo>
                    <a:lnTo>
                      <a:pt x="1297" y="864"/>
                    </a:lnTo>
                    <a:lnTo>
                      <a:pt x="1288" y="895"/>
                    </a:lnTo>
                    <a:lnTo>
                      <a:pt x="1276" y="925"/>
                    </a:lnTo>
                    <a:lnTo>
                      <a:pt x="1263" y="954"/>
                    </a:lnTo>
                    <a:lnTo>
                      <a:pt x="1248" y="983"/>
                    </a:lnTo>
                    <a:lnTo>
                      <a:pt x="1232" y="1010"/>
                    </a:lnTo>
                    <a:lnTo>
                      <a:pt x="1215" y="1037"/>
                    </a:lnTo>
                    <a:lnTo>
                      <a:pt x="1198" y="1062"/>
                    </a:lnTo>
                    <a:lnTo>
                      <a:pt x="1177" y="1086"/>
                    </a:lnTo>
                    <a:lnTo>
                      <a:pt x="1157" y="1111"/>
                    </a:lnTo>
                    <a:lnTo>
                      <a:pt x="1134" y="1134"/>
                    </a:lnTo>
                    <a:lnTo>
                      <a:pt x="1111" y="1156"/>
                    </a:lnTo>
                    <a:lnTo>
                      <a:pt x="1088" y="1177"/>
                    </a:lnTo>
                    <a:lnTo>
                      <a:pt x="1063" y="1196"/>
                    </a:lnTo>
                    <a:lnTo>
                      <a:pt x="1036" y="1215"/>
                    </a:lnTo>
                    <a:lnTo>
                      <a:pt x="1010" y="1230"/>
                    </a:lnTo>
                    <a:lnTo>
                      <a:pt x="983" y="1248"/>
                    </a:lnTo>
                    <a:lnTo>
                      <a:pt x="954" y="1261"/>
                    </a:lnTo>
                    <a:lnTo>
                      <a:pt x="925" y="1275"/>
                    </a:lnTo>
                    <a:lnTo>
                      <a:pt x="896" y="1286"/>
                    </a:lnTo>
                    <a:lnTo>
                      <a:pt x="866" y="1298"/>
                    </a:lnTo>
                    <a:lnTo>
                      <a:pt x="833" y="1305"/>
                    </a:lnTo>
                    <a:lnTo>
                      <a:pt x="802" y="1313"/>
                    </a:lnTo>
                    <a:lnTo>
                      <a:pt x="770" y="1319"/>
                    </a:lnTo>
                    <a:lnTo>
                      <a:pt x="737" y="1323"/>
                    </a:lnTo>
                    <a:lnTo>
                      <a:pt x="703" y="1326"/>
                    </a:lnTo>
                    <a:lnTo>
                      <a:pt x="670" y="1326"/>
                    </a:lnTo>
                    <a:lnTo>
                      <a:pt x="635" y="1326"/>
                    </a:lnTo>
                    <a:lnTo>
                      <a:pt x="601" y="1323"/>
                    </a:lnTo>
                    <a:lnTo>
                      <a:pt x="568" y="1319"/>
                    </a:lnTo>
                    <a:lnTo>
                      <a:pt x="536" y="1313"/>
                    </a:lnTo>
                    <a:lnTo>
                      <a:pt x="505" y="1305"/>
                    </a:lnTo>
                    <a:lnTo>
                      <a:pt x="472" y="1298"/>
                    </a:lnTo>
                    <a:lnTo>
                      <a:pt x="442" y="1286"/>
                    </a:lnTo>
                    <a:lnTo>
                      <a:pt x="413" y="1275"/>
                    </a:lnTo>
                    <a:lnTo>
                      <a:pt x="384" y="1261"/>
                    </a:lnTo>
                    <a:lnTo>
                      <a:pt x="355" y="1248"/>
                    </a:lnTo>
                    <a:lnTo>
                      <a:pt x="328" y="1230"/>
                    </a:lnTo>
                    <a:lnTo>
                      <a:pt x="302" y="1215"/>
                    </a:lnTo>
                    <a:lnTo>
                      <a:pt x="275" y="1196"/>
                    </a:lnTo>
                    <a:lnTo>
                      <a:pt x="250" y="1177"/>
                    </a:lnTo>
                    <a:lnTo>
                      <a:pt x="227" y="1156"/>
                    </a:lnTo>
                    <a:lnTo>
                      <a:pt x="204" y="1134"/>
                    </a:lnTo>
                    <a:lnTo>
                      <a:pt x="181" y="1111"/>
                    </a:lnTo>
                    <a:lnTo>
                      <a:pt x="161" y="1086"/>
                    </a:lnTo>
                    <a:lnTo>
                      <a:pt x="140" y="1062"/>
                    </a:lnTo>
                    <a:lnTo>
                      <a:pt x="123" y="1037"/>
                    </a:lnTo>
                    <a:lnTo>
                      <a:pt x="106" y="1010"/>
                    </a:lnTo>
                    <a:lnTo>
                      <a:pt x="90" y="983"/>
                    </a:lnTo>
                    <a:lnTo>
                      <a:pt x="75" y="954"/>
                    </a:lnTo>
                    <a:lnTo>
                      <a:pt x="62" y="925"/>
                    </a:lnTo>
                    <a:lnTo>
                      <a:pt x="50" y="895"/>
                    </a:lnTo>
                    <a:lnTo>
                      <a:pt x="41" y="864"/>
                    </a:lnTo>
                    <a:lnTo>
                      <a:pt x="31" y="833"/>
                    </a:lnTo>
                    <a:lnTo>
                      <a:pt x="23" y="800"/>
                    </a:lnTo>
                    <a:lnTo>
                      <a:pt x="18" y="768"/>
                    </a:lnTo>
                    <a:lnTo>
                      <a:pt x="14" y="735"/>
                    </a:lnTo>
                    <a:lnTo>
                      <a:pt x="12" y="703"/>
                    </a:lnTo>
                    <a:lnTo>
                      <a:pt x="10" y="668"/>
                    </a:lnTo>
                    <a:lnTo>
                      <a:pt x="12" y="633"/>
                    </a:lnTo>
                    <a:lnTo>
                      <a:pt x="14" y="601"/>
                    </a:lnTo>
                    <a:lnTo>
                      <a:pt x="18" y="568"/>
                    </a:lnTo>
                    <a:lnTo>
                      <a:pt x="23" y="536"/>
                    </a:lnTo>
                    <a:lnTo>
                      <a:pt x="31" y="503"/>
                    </a:lnTo>
                    <a:lnTo>
                      <a:pt x="41" y="472"/>
                    </a:lnTo>
                    <a:lnTo>
                      <a:pt x="50" y="441"/>
                    </a:lnTo>
                    <a:lnTo>
                      <a:pt x="62" y="411"/>
                    </a:lnTo>
                    <a:lnTo>
                      <a:pt x="75" y="382"/>
                    </a:lnTo>
                    <a:lnTo>
                      <a:pt x="90" y="353"/>
                    </a:lnTo>
                    <a:lnTo>
                      <a:pt x="106" y="326"/>
                    </a:lnTo>
                    <a:lnTo>
                      <a:pt x="123" y="299"/>
                    </a:lnTo>
                    <a:lnTo>
                      <a:pt x="140" y="274"/>
                    </a:lnTo>
                    <a:lnTo>
                      <a:pt x="161" y="250"/>
                    </a:lnTo>
                    <a:lnTo>
                      <a:pt x="181" y="225"/>
                    </a:lnTo>
                    <a:lnTo>
                      <a:pt x="204" y="202"/>
                    </a:lnTo>
                    <a:lnTo>
                      <a:pt x="227" y="180"/>
                    </a:lnTo>
                    <a:lnTo>
                      <a:pt x="250" y="159"/>
                    </a:lnTo>
                    <a:lnTo>
                      <a:pt x="275" y="140"/>
                    </a:lnTo>
                    <a:lnTo>
                      <a:pt x="302" y="121"/>
                    </a:lnTo>
                    <a:lnTo>
                      <a:pt x="328" y="106"/>
                    </a:lnTo>
                    <a:lnTo>
                      <a:pt x="355" y="88"/>
                    </a:lnTo>
                    <a:lnTo>
                      <a:pt x="384" y="75"/>
                    </a:lnTo>
                    <a:lnTo>
                      <a:pt x="413" y="61"/>
                    </a:lnTo>
                    <a:lnTo>
                      <a:pt x="442" y="50"/>
                    </a:lnTo>
                    <a:lnTo>
                      <a:pt x="472" y="38"/>
                    </a:lnTo>
                    <a:lnTo>
                      <a:pt x="505" y="31"/>
                    </a:lnTo>
                    <a:lnTo>
                      <a:pt x="536" y="23"/>
                    </a:lnTo>
                    <a:lnTo>
                      <a:pt x="568" y="17"/>
                    </a:lnTo>
                    <a:lnTo>
                      <a:pt x="601" y="13"/>
                    </a:lnTo>
                    <a:lnTo>
                      <a:pt x="635" y="10"/>
                    </a:lnTo>
                    <a:lnTo>
                      <a:pt x="670" y="10"/>
                    </a:lnTo>
                    <a:lnTo>
                      <a:pt x="703" y="10"/>
                    </a:lnTo>
                    <a:lnTo>
                      <a:pt x="737" y="13"/>
                    </a:lnTo>
                    <a:lnTo>
                      <a:pt x="770" y="17"/>
                    </a:lnTo>
                    <a:lnTo>
                      <a:pt x="802" y="23"/>
                    </a:lnTo>
                    <a:lnTo>
                      <a:pt x="833" y="31"/>
                    </a:lnTo>
                    <a:lnTo>
                      <a:pt x="866" y="38"/>
                    </a:lnTo>
                    <a:lnTo>
                      <a:pt x="896" y="50"/>
                    </a:lnTo>
                    <a:lnTo>
                      <a:pt x="925" y="61"/>
                    </a:lnTo>
                    <a:lnTo>
                      <a:pt x="954" y="75"/>
                    </a:lnTo>
                    <a:lnTo>
                      <a:pt x="983" y="88"/>
                    </a:lnTo>
                    <a:lnTo>
                      <a:pt x="1010" y="106"/>
                    </a:lnTo>
                    <a:lnTo>
                      <a:pt x="1036" y="121"/>
                    </a:lnTo>
                    <a:lnTo>
                      <a:pt x="1063" y="140"/>
                    </a:lnTo>
                    <a:lnTo>
                      <a:pt x="1088" y="159"/>
                    </a:lnTo>
                    <a:lnTo>
                      <a:pt x="1111" y="180"/>
                    </a:lnTo>
                    <a:lnTo>
                      <a:pt x="1134" y="202"/>
                    </a:lnTo>
                    <a:lnTo>
                      <a:pt x="1157" y="225"/>
                    </a:lnTo>
                    <a:lnTo>
                      <a:pt x="1177" y="250"/>
                    </a:lnTo>
                    <a:lnTo>
                      <a:pt x="1198" y="274"/>
                    </a:lnTo>
                    <a:lnTo>
                      <a:pt x="1215" y="299"/>
                    </a:lnTo>
                    <a:lnTo>
                      <a:pt x="1232" y="326"/>
                    </a:lnTo>
                    <a:lnTo>
                      <a:pt x="1248" y="353"/>
                    </a:lnTo>
                    <a:lnTo>
                      <a:pt x="1263" y="382"/>
                    </a:lnTo>
                    <a:lnTo>
                      <a:pt x="1276" y="411"/>
                    </a:lnTo>
                    <a:lnTo>
                      <a:pt x="1288" y="441"/>
                    </a:lnTo>
                    <a:lnTo>
                      <a:pt x="1297" y="472"/>
                    </a:lnTo>
                    <a:lnTo>
                      <a:pt x="1307" y="503"/>
                    </a:lnTo>
                    <a:lnTo>
                      <a:pt x="1315" y="536"/>
                    </a:lnTo>
                    <a:lnTo>
                      <a:pt x="1320" y="568"/>
                    </a:lnTo>
                    <a:lnTo>
                      <a:pt x="1324" y="601"/>
                    </a:lnTo>
                    <a:lnTo>
                      <a:pt x="1326" y="633"/>
                    </a:lnTo>
                    <a:lnTo>
                      <a:pt x="1328" y="668"/>
                    </a:lnTo>
                    <a:close/>
                  </a:path>
                </a:pathLst>
              </a:custGeom>
              <a:solidFill>
                <a:srgbClr val="F4B0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07" name="Freeform 623">
                <a:extLst>
                  <a:ext uri="{FF2B5EF4-FFF2-40B4-BE49-F238E27FC236}">
                    <a16:creationId xmlns:a16="http://schemas.microsoft.com/office/drawing/2014/main" id="{445E16FE-55CC-467E-8F0A-0D4CC9CFB17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88" y="1922"/>
                <a:ext cx="1326" cy="1328"/>
              </a:xfrm>
              <a:custGeom>
                <a:avLst/>
                <a:gdLst>
                  <a:gd name="T0" fmla="*/ 1313 w 1326"/>
                  <a:gd name="T1" fmla="*/ 530 h 1328"/>
                  <a:gd name="T2" fmla="*/ 1261 w 1326"/>
                  <a:gd name="T3" fmla="*/ 376 h 1328"/>
                  <a:gd name="T4" fmla="*/ 1174 w 1326"/>
                  <a:gd name="T5" fmla="*/ 242 h 1328"/>
                  <a:gd name="T6" fmla="*/ 1059 w 1326"/>
                  <a:gd name="T7" fmla="*/ 132 h 1328"/>
                  <a:gd name="T8" fmla="*/ 921 w 1326"/>
                  <a:gd name="T9" fmla="*/ 52 h 1328"/>
                  <a:gd name="T10" fmla="*/ 764 w 1326"/>
                  <a:gd name="T11" fmla="*/ 7 h 1328"/>
                  <a:gd name="T12" fmla="*/ 595 w 1326"/>
                  <a:gd name="T13" fmla="*/ 4 h 1328"/>
                  <a:gd name="T14" fmla="*/ 436 w 1326"/>
                  <a:gd name="T15" fmla="*/ 40 h 1328"/>
                  <a:gd name="T16" fmla="*/ 292 w 1326"/>
                  <a:gd name="T17" fmla="*/ 113 h 1328"/>
                  <a:gd name="T18" fmla="*/ 171 w 1326"/>
                  <a:gd name="T19" fmla="*/ 219 h 1328"/>
                  <a:gd name="T20" fmla="*/ 79 w 1326"/>
                  <a:gd name="T21" fmla="*/ 347 h 1328"/>
                  <a:gd name="T22" fmla="*/ 19 w 1326"/>
                  <a:gd name="T23" fmla="*/ 499 h 1328"/>
                  <a:gd name="T24" fmla="*/ 0 w 1326"/>
                  <a:gd name="T25" fmla="*/ 664 h 1328"/>
                  <a:gd name="T26" fmla="*/ 19 w 1326"/>
                  <a:gd name="T27" fmla="*/ 829 h 1328"/>
                  <a:gd name="T28" fmla="*/ 79 w 1326"/>
                  <a:gd name="T29" fmla="*/ 981 h 1328"/>
                  <a:gd name="T30" fmla="*/ 171 w 1326"/>
                  <a:gd name="T31" fmla="*/ 1111 h 1328"/>
                  <a:gd name="T32" fmla="*/ 292 w 1326"/>
                  <a:gd name="T33" fmla="*/ 1215 h 1328"/>
                  <a:gd name="T34" fmla="*/ 436 w 1326"/>
                  <a:gd name="T35" fmla="*/ 1288 h 1328"/>
                  <a:gd name="T36" fmla="*/ 595 w 1326"/>
                  <a:gd name="T37" fmla="*/ 1324 h 1328"/>
                  <a:gd name="T38" fmla="*/ 764 w 1326"/>
                  <a:gd name="T39" fmla="*/ 1321 h 1328"/>
                  <a:gd name="T40" fmla="*/ 921 w 1326"/>
                  <a:gd name="T41" fmla="*/ 1276 h 1328"/>
                  <a:gd name="T42" fmla="*/ 1059 w 1326"/>
                  <a:gd name="T43" fmla="*/ 1196 h 1328"/>
                  <a:gd name="T44" fmla="*/ 1174 w 1326"/>
                  <a:gd name="T45" fmla="*/ 1086 h 1328"/>
                  <a:gd name="T46" fmla="*/ 1261 w 1326"/>
                  <a:gd name="T47" fmla="*/ 952 h 1328"/>
                  <a:gd name="T48" fmla="*/ 1313 w 1326"/>
                  <a:gd name="T49" fmla="*/ 798 h 1328"/>
                  <a:gd name="T50" fmla="*/ 1316 w 1326"/>
                  <a:gd name="T51" fmla="*/ 664 h 1328"/>
                  <a:gd name="T52" fmla="*/ 1295 w 1326"/>
                  <a:gd name="T53" fmla="*/ 827 h 1328"/>
                  <a:gd name="T54" fmla="*/ 1238 w 1326"/>
                  <a:gd name="T55" fmla="*/ 975 h 1328"/>
                  <a:gd name="T56" fmla="*/ 1148 w 1326"/>
                  <a:gd name="T57" fmla="*/ 1104 h 1328"/>
                  <a:gd name="T58" fmla="*/ 1029 w 1326"/>
                  <a:gd name="T59" fmla="*/ 1205 h 1328"/>
                  <a:gd name="T60" fmla="*/ 888 w 1326"/>
                  <a:gd name="T61" fmla="*/ 1278 h 1328"/>
                  <a:gd name="T62" fmla="*/ 729 w 1326"/>
                  <a:gd name="T63" fmla="*/ 1315 h 1328"/>
                  <a:gd name="T64" fmla="*/ 564 w 1326"/>
                  <a:gd name="T65" fmla="*/ 1311 h 1328"/>
                  <a:gd name="T66" fmla="*/ 409 w 1326"/>
                  <a:gd name="T67" fmla="*/ 1267 h 1328"/>
                  <a:gd name="T68" fmla="*/ 272 w 1326"/>
                  <a:gd name="T69" fmla="*/ 1188 h 1328"/>
                  <a:gd name="T70" fmla="*/ 159 w 1326"/>
                  <a:gd name="T71" fmla="*/ 1081 h 1328"/>
                  <a:gd name="T72" fmla="*/ 75 w 1326"/>
                  <a:gd name="T73" fmla="*/ 948 h 1328"/>
                  <a:gd name="T74" fmla="*/ 23 w 1326"/>
                  <a:gd name="T75" fmla="*/ 796 h 1328"/>
                  <a:gd name="T76" fmla="*/ 10 w 1326"/>
                  <a:gd name="T77" fmla="*/ 629 h 1328"/>
                  <a:gd name="T78" fmla="*/ 38 w 1326"/>
                  <a:gd name="T79" fmla="*/ 470 h 1328"/>
                  <a:gd name="T80" fmla="*/ 104 w 1326"/>
                  <a:gd name="T81" fmla="*/ 324 h 1328"/>
                  <a:gd name="T82" fmla="*/ 201 w 1326"/>
                  <a:gd name="T83" fmla="*/ 201 h 1328"/>
                  <a:gd name="T84" fmla="*/ 324 w 1326"/>
                  <a:gd name="T85" fmla="*/ 105 h 1328"/>
                  <a:gd name="T86" fmla="*/ 468 w 1326"/>
                  <a:gd name="T87" fmla="*/ 40 h 1328"/>
                  <a:gd name="T88" fmla="*/ 629 w 1326"/>
                  <a:gd name="T89" fmla="*/ 11 h 1328"/>
                  <a:gd name="T90" fmla="*/ 794 w 1326"/>
                  <a:gd name="T91" fmla="*/ 23 h 1328"/>
                  <a:gd name="T92" fmla="*/ 946 w 1326"/>
                  <a:gd name="T93" fmla="*/ 75 h 1328"/>
                  <a:gd name="T94" fmla="*/ 1078 w 1326"/>
                  <a:gd name="T95" fmla="*/ 159 h 1328"/>
                  <a:gd name="T96" fmla="*/ 1186 w 1326"/>
                  <a:gd name="T97" fmla="*/ 272 h 1328"/>
                  <a:gd name="T98" fmla="*/ 1265 w 1326"/>
                  <a:gd name="T99" fmla="*/ 409 h 1328"/>
                  <a:gd name="T100" fmla="*/ 1309 w 1326"/>
                  <a:gd name="T101" fmla="*/ 564 h 132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326"/>
                  <a:gd name="T154" fmla="*/ 0 h 1328"/>
                  <a:gd name="T155" fmla="*/ 1326 w 1326"/>
                  <a:gd name="T156" fmla="*/ 1328 h 1328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326" h="1328">
                    <a:moveTo>
                      <a:pt x="1326" y="664"/>
                    </a:moveTo>
                    <a:lnTo>
                      <a:pt x="1326" y="629"/>
                    </a:lnTo>
                    <a:lnTo>
                      <a:pt x="1324" y="597"/>
                    </a:lnTo>
                    <a:lnTo>
                      <a:pt x="1318" y="562"/>
                    </a:lnTo>
                    <a:lnTo>
                      <a:pt x="1313" y="530"/>
                    </a:lnTo>
                    <a:lnTo>
                      <a:pt x="1307" y="499"/>
                    </a:lnTo>
                    <a:lnTo>
                      <a:pt x="1297" y="466"/>
                    </a:lnTo>
                    <a:lnTo>
                      <a:pt x="1286" y="436"/>
                    </a:lnTo>
                    <a:lnTo>
                      <a:pt x="1274" y="405"/>
                    </a:lnTo>
                    <a:lnTo>
                      <a:pt x="1261" y="376"/>
                    </a:lnTo>
                    <a:lnTo>
                      <a:pt x="1247" y="347"/>
                    </a:lnTo>
                    <a:lnTo>
                      <a:pt x="1230" y="320"/>
                    </a:lnTo>
                    <a:lnTo>
                      <a:pt x="1213" y="294"/>
                    </a:lnTo>
                    <a:lnTo>
                      <a:pt x="1196" y="267"/>
                    </a:lnTo>
                    <a:lnTo>
                      <a:pt x="1174" y="242"/>
                    </a:lnTo>
                    <a:lnTo>
                      <a:pt x="1155" y="219"/>
                    </a:lnTo>
                    <a:lnTo>
                      <a:pt x="1132" y="194"/>
                    </a:lnTo>
                    <a:lnTo>
                      <a:pt x="1109" y="173"/>
                    </a:lnTo>
                    <a:lnTo>
                      <a:pt x="1086" y="151"/>
                    </a:lnTo>
                    <a:lnTo>
                      <a:pt x="1059" y="132"/>
                    </a:lnTo>
                    <a:lnTo>
                      <a:pt x="1034" y="113"/>
                    </a:lnTo>
                    <a:lnTo>
                      <a:pt x="1007" y="96"/>
                    </a:lnTo>
                    <a:lnTo>
                      <a:pt x="979" y="80"/>
                    </a:lnTo>
                    <a:lnTo>
                      <a:pt x="950" y="65"/>
                    </a:lnTo>
                    <a:lnTo>
                      <a:pt x="921" y="52"/>
                    </a:lnTo>
                    <a:lnTo>
                      <a:pt x="890" y="40"/>
                    </a:lnTo>
                    <a:lnTo>
                      <a:pt x="860" y="31"/>
                    </a:lnTo>
                    <a:lnTo>
                      <a:pt x="829" y="21"/>
                    </a:lnTo>
                    <a:lnTo>
                      <a:pt x="796" y="13"/>
                    </a:lnTo>
                    <a:lnTo>
                      <a:pt x="764" y="7"/>
                    </a:lnTo>
                    <a:lnTo>
                      <a:pt x="731" y="4"/>
                    </a:lnTo>
                    <a:lnTo>
                      <a:pt x="697" y="2"/>
                    </a:lnTo>
                    <a:lnTo>
                      <a:pt x="664" y="0"/>
                    </a:lnTo>
                    <a:lnTo>
                      <a:pt x="629" y="2"/>
                    </a:lnTo>
                    <a:lnTo>
                      <a:pt x="595" y="4"/>
                    </a:lnTo>
                    <a:lnTo>
                      <a:pt x="562" y="7"/>
                    </a:lnTo>
                    <a:lnTo>
                      <a:pt x="530" y="13"/>
                    </a:lnTo>
                    <a:lnTo>
                      <a:pt x="497" y="21"/>
                    </a:lnTo>
                    <a:lnTo>
                      <a:pt x="466" y="31"/>
                    </a:lnTo>
                    <a:lnTo>
                      <a:pt x="436" y="40"/>
                    </a:lnTo>
                    <a:lnTo>
                      <a:pt x="405" y="52"/>
                    </a:lnTo>
                    <a:lnTo>
                      <a:pt x="376" y="65"/>
                    </a:lnTo>
                    <a:lnTo>
                      <a:pt x="347" y="80"/>
                    </a:lnTo>
                    <a:lnTo>
                      <a:pt x="319" y="96"/>
                    </a:lnTo>
                    <a:lnTo>
                      <a:pt x="292" y="113"/>
                    </a:lnTo>
                    <a:lnTo>
                      <a:pt x="267" y="132"/>
                    </a:lnTo>
                    <a:lnTo>
                      <a:pt x="240" y="151"/>
                    </a:lnTo>
                    <a:lnTo>
                      <a:pt x="217" y="173"/>
                    </a:lnTo>
                    <a:lnTo>
                      <a:pt x="194" y="194"/>
                    </a:lnTo>
                    <a:lnTo>
                      <a:pt x="171" y="219"/>
                    </a:lnTo>
                    <a:lnTo>
                      <a:pt x="152" y="242"/>
                    </a:lnTo>
                    <a:lnTo>
                      <a:pt x="130" y="267"/>
                    </a:lnTo>
                    <a:lnTo>
                      <a:pt x="113" y="294"/>
                    </a:lnTo>
                    <a:lnTo>
                      <a:pt x="96" y="320"/>
                    </a:lnTo>
                    <a:lnTo>
                      <a:pt x="79" y="347"/>
                    </a:lnTo>
                    <a:lnTo>
                      <a:pt x="65" y="376"/>
                    </a:lnTo>
                    <a:lnTo>
                      <a:pt x="52" y="405"/>
                    </a:lnTo>
                    <a:lnTo>
                      <a:pt x="40" y="436"/>
                    </a:lnTo>
                    <a:lnTo>
                      <a:pt x="29" y="466"/>
                    </a:lnTo>
                    <a:lnTo>
                      <a:pt x="19" y="499"/>
                    </a:lnTo>
                    <a:lnTo>
                      <a:pt x="13" y="530"/>
                    </a:lnTo>
                    <a:lnTo>
                      <a:pt x="8" y="562"/>
                    </a:lnTo>
                    <a:lnTo>
                      <a:pt x="2" y="597"/>
                    </a:lnTo>
                    <a:lnTo>
                      <a:pt x="0" y="629"/>
                    </a:lnTo>
                    <a:lnTo>
                      <a:pt x="0" y="664"/>
                    </a:lnTo>
                    <a:lnTo>
                      <a:pt x="0" y="699"/>
                    </a:lnTo>
                    <a:lnTo>
                      <a:pt x="2" y="731"/>
                    </a:lnTo>
                    <a:lnTo>
                      <a:pt x="8" y="766"/>
                    </a:lnTo>
                    <a:lnTo>
                      <a:pt x="13" y="798"/>
                    </a:lnTo>
                    <a:lnTo>
                      <a:pt x="19" y="829"/>
                    </a:lnTo>
                    <a:lnTo>
                      <a:pt x="29" y="862"/>
                    </a:lnTo>
                    <a:lnTo>
                      <a:pt x="40" y="892"/>
                    </a:lnTo>
                    <a:lnTo>
                      <a:pt x="52" y="923"/>
                    </a:lnTo>
                    <a:lnTo>
                      <a:pt x="65" y="952"/>
                    </a:lnTo>
                    <a:lnTo>
                      <a:pt x="79" y="981"/>
                    </a:lnTo>
                    <a:lnTo>
                      <a:pt x="96" y="1008"/>
                    </a:lnTo>
                    <a:lnTo>
                      <a:pt x="113" y="1034"/>
                    </a:lnTo>
                    <a:lnTo>
                      <a:pt x="130" y="1061"/>
                    </a:lnTo>
                    <a:lnTo>
                      <a:pt x="152" y="1086"/>
                    </a:lnTo>
                    <a:lnTo>
                      <a:pt x="171" y="1111"/>
                    </a:lnTo>
                    <a:lnTo>
                      <a:pt x="194" y="1134"/>
                    </a:lnTo>
                    <a:lnTo>
                      <a:pt x="217" y="1155"/>
                    </a:lnTo>
                    <a:lnTo>
                      <a:pt x="240" y="1177"/>
                    </a:lnTo>
                    <a:lnTo>
                      <a:pt x="267" y="1196"/>
                    </a:lnTo>
                    <a:lnTo>
                      <a:pt x="292" y="1215"/>
                    </a:lnTo>
                    <a:lnTo>
                      <a:pt x="319" y="1232"/>
                    </a:lnTo>
                    <a:lnTo>
                      <a:pt x="347" y="1248"/>
                    </a:lnTo>
                    <a:lnTo>
                      <a:pt x="376" y="1263"/>
                    </a:lnTo>
                    <a:lnTo>
                      <a:pt x="405" y="1276"/>
                    </a:lnTo>
                    <a:lnTo>
                      <a:pt x="436" y="1288"/>
                    </a:lnTo>
                    <a:lnTo>
                      <a:pt x="466" y="1297"/>
                    </a:lnTo>
                    <a:lnTo>
                      <a:pt x="497" y="1307"/>
                    </a:lnTo>
                    <a:lnTo>
                      <a:pt x="530" y="1315"/>
                    </a:lnTo>
                    <a:lnTo>
                      <a:pt x="562" y="1321"/>
                    </a:lnTo>
                    <a:lnTo>
                      <a:pt x="595" y="1324"/>
                    </a:lnTo>
                    <a:lnTo>
                      <a:pt x="629" y="1326"/>
                    </a:lnTo>
                    <a:lnTo>
                      <a:pt x="664" y="1328"/>
                    </a:lnTo>
                    <a:lnTo>
                      <a:pt x="697" y="1326"/>
                    </a:lnTo>
                    <a:lnTo>
                      <a:pt x="731" y="1324"/>
                    </a:lnTo>
                    <a:lnTo>
                      <a:pt x="764" y="1321"/>
                    </a:lnTo>
                    <a:lnTo>
                      <a:pt x="796" y="1315"/>
                    </a:lnTo>
                    <a:lnTo>
                      <a:pt x="829" y="1307"/>
                    </a:lnTo>
                    <a:lnTo>
                      <a:pt x="860" y="1297"/>
                    </a:lnTo>
                    <a:lnTo>
                      <a:pt x="890" y="1288"/>
                    </a:lnTo>
                    <a:lnTo>
                      <a:pt x="921" y="1276"/>
                    </a:lnTo>
                    <a:lnTo>
                      <a:pt x="950" y="1263"/>
                    </a:lnTo>
                    <a:lnTo>
                      <a:pt x="979" y="1248"/>
                    </a:lnTo>
                    <a:lnTo>
                      <a:pt x="1007" y="1232"/>
                    </a:lnTo>
                    <a:lnTo>
                      <a:pt x="1034" y="1215"/>
                    </a:lnTo>
                    <a:lnTo>
                      <a:pt x="1059" y="1196"/>
                    </a:lnTo>
                    <a:lnTo>
                      <a:pt x="1086" y="1177"/>
                    </a:lnTo>
                    <a:lnTo>
                      <a:pt x="1109" y="1155"/>
                    </a:lnTo>
                    <a:lnTo>
                      <a:pt x="1132" y="1134"/>
                    </a:lnTo>
                    <a:lnTo>
                      <a:pt x="1155" y="1111"/>
                    </a:lnTo>
                    <a:lnTo>
                      <a:pt x="1174" y="1086"/>
                    </a:lnTo>
                    <a:lnTo>
                      <a:pt x="1196" y="1061"/>
                    </a:lnTo>
                    <a:lnTo>
                      <a:pt x="1213" y="1034"/>
                    </a:lnTo>
                    <a:lnTo>
                      <a:pt x="1230" y="1008"/>
                    </a:lnTo>
                    <a:lnTo>
                      <a:pt x="1247" y="981"/>
                    </a:lnTo>
                    <a:lnTo>
                      <a:pt x="1261" y="952"/>
                    </a:lnTo>
                    <a:lnTo>
                      <a:pt x="1274" y="923"/>
                    </a:lnTo>
                    <a:lnTo>
                      <a:pt x="1286" y="892"/>
                    </a:lnTo>
                    <a:lnTo>
                      <a:pt x="1297" y="862"/>
                    </a:lnTo>
                    <a:lnTo>
                      <a:pt x="1307" y="829"/>
                    </a:lnTo>
                    <a:lnTo>
                      <a:pt x="1313" y="798"/>
                    </a:lnTo>
                    <a:lnTo>
                      <a:pt x="1318" y="766"/>
                    </a:lnTo>
                    <a:lnTo>
                      <a:pt x="1324" y="731"/>
                    </a:lnTo>
                    <a:lnTo>
                      <a:pt x="1326" y="699"/>
                    </a:lnTo>
                    <a:lnTo>
                      <a:pt x="1326" y="664"/>
                    </a:lnTo>
                    <a:close/>
                    <a:moveTo>
                      <a:pt x="1316" y="664"/>
                    </a:moveTo>
                    <a:lnTo>
                      <a:pt x="1316" y="699"/>
                    </a:lnTo>
                    <a:lnTo>
                      <a:pt x="1313" y="731"/>
                    </a:lnTo>
                    <a:lnTo>
                      <a:pt x="1309" y="764"/>
                    </a:lnTo>
                    <a:lnTo>
                      <a:pt x="1303" y="796"/>
                    </a:lnTo>
                    <a:lnTo>
                      <a:pt x="1295" y="827"/>
                    </a:lnTo>
                    <a:lnTo>
                      <a:pt x="1288" y="858"/>
                    </a:lnTo>
                    <a:lnTo>
                      <a:pt x="1276" y="889"/>
                    </a:lnTo>
                    <a:lnTo>
                      <a:pt x="1265" y="919"/>
                    </a:lnTo>
                    <a:lnTo>
                      <a:pt x="1251" y="948"/>
                    </a:lnTo>
                    <a:lnTo>
                      <a:pt x="1238" y="975"/>
                    </a:lnTo>
                    <a:lnTo>
                      <a:pt x="1222" y="1004"/>
                    </a:lnTo>
                    <a:lnTo>
                      <a:pt x="1205" y="1029"/>
                    </a:lnTo>
                    <a:lnTo>
                      <a:pt x="1186" y="1056"/>
                    </a:lnTo>
                    <a:lnTo>
                      <a:pt x="1167" y="1081"/>
                    </a:lnTo>
                    <a:lnTo>
                      <a:pt x="1148" y="1104"/>
                    </a:lnTo>
                    <a:lnTo>
                      <a:pt x="1125" y="1127"/>
                    </a:lnTo>
                    <a:lnTo>
                      <a:pt x="1101" y="1148"/>
                    </a:lnTo>
                    <a:lnTo>
                      <a:pt x="1078" y="1169"/>
                    </a:lnTo>
                    <a:lnTo>
                      <a:pt x="1054" y="1188"/>
                    </a:lnTo>
                    <a:lnTo>
                      <a:pt x="1029" y="1205"/>
                    </a:lnTo>
                    <a:lnTo>
                      <a:pt x="1002" y="1223"/>
                    </a:lnTo>
                    <a:lnTo>
                      <a:pt x="975" y="1238"/>
                    </a:lnTo>
                    <a:lnTo>
                      <a:pt x="946" y="1253"/>
                    </a:lnTo>
                    <a:lnTo>
                      <a:pt x="917" y="1267"/>
                    </a:lnTo>
                    <a:lnTo>
                      <a:pt x="888" y="1278"/>
                    </a:lnTo>
                    <a:lnTo>
                      <a:pt x="858" y="1288"/>
                    </a:lnTo>
                    <a:lnTo>
                      <a:pt x="827" y="1297"/>
                    </a:lnTo>
                    <a:lnTo>
                      <a:pt x="794" y="1305"/>
                    </a:lnTo>
                    <a:lnTo>
                      <a:pt x="762" y="1311"/>
                    </a:lnTo>
                    <a:lnTo>
                      <a:pt x="729" y="1315"/>
                    </a:lnTo>
                    <a:lnTo>
                      <a:pt x="697" y="1317"/>
                    </a:lnTo>
                    <a:lnTo>
                      <a:pt x="664" y="1317"/>
                    </a:lnTo>
                    <a:lnTo>
                      <a:pt x="629" y="1317"/>
                    </a:lnTo>
                    <a:lnTo>
                      <a:pt x="597" y="1315"/>
                    </a:lnTo>
                    <a:lnTo>
                      <a:pt x="564" y="1311"/>
                    </a:lnTo>
                    <a:lnTo>
                      <a:pt x="532" y="1305"/>
                    </a:lnTo>
                    <a:lnTo>
                      <a:pt x="499" y="1297"/>
                    </a:lnTo>
                    <a:lnTo>
                      <a:pt x="468" y="1288"/>
                    </a:lnTo>
                    <a:lnTo>
                      <a:pt x="438" y="1278"/>
                    </a:lnTo>
                    <a:lnTo>
                      <a:pt x="409" y="1267"/>
                    </a:lnTo>
                    <a:lnTo>
                      <a:pt x="380" y="1253"/>
                    </a:lnTo>
                    <a:lnTo>
                      <a:pt x="351" y="1238"/>
                    </a:lnTo>
                    <a:lnTo>
                      <a:pt x="324" y="1223"/>
                    </a:lnTo>
                    <a:lnTo>
                      <a:pt x="297" y="1205"/>
                    </a:lnTo>
                    <a:lnTo>
                      <a:pt x="272" y="1188"/>
                    </a:lnTo>
                    <a:lnTo>
                      <a:pt x="248" y="1169"/>
                    </a:lnTo>
                    <a:lnTo>
                      <a:pt x="225" y="1148"/>
                    </a:lnTo>
                    <a:lnTo>
                      <a:pt x="201" y="1127"/>
                    </a:lnTo>
                    <a:lnTo>
                      <a:pt x="178" y="1104"/>
                    </a:lnTo>
                    <a:lnTo>
                      <a:pt x="159" y="1081"/>
                    </a:lnTo>
                    <a:lnTo>
                      <a:pt x="140" y="1056"/>
                    </a:lnTo>
                    <a:lnTo>
                      <a:pt x="121" y="1029"/>
                    </a:lnTo>
                    <a:lnTo>
                      <a:pt x="104" y="1004"/>
                    </a:lnTo>
                    <a:lnTo>
                      <a:pt x="88" y="975"/>
                    </a:lnTo>
                    <a:lnTo>
                      <a:pt x="75" y="948"/>
                    </a:lnTo>
                    <a:lnTo>
                      <a:pt x="61" y="919"/>
                    </a:lnTo>
                    <a:lnTo>
                      <a:pt x="50" y="889"/>
                    </a:lnTo>
                    <a:lnTo>
                      <a:pt x="38" y="858"/>
                    </a:lnTo>
                    <a:lnTo>
                      <a:pt x="31" y="827"/>
                    </a:lnTo>
                    <a:lnTo>
                      <a:pt x="23" y="796"/>
                    </a:lnTo>
                    <a:lnTo>
                      <a:pt x="17" y="764"/>
                    </a:lnTo>
                    <a:lnTo>
                      <a:pt x="13" y="731"/>
                    </a:lnTo>
                    <a:lnTo>
                      <a:pt x="10" y="699"/>
                    </a:lnTo>
                    <a:lnTo>
                      <a:pt x="10" y="664"/>
                    </a:lnTo>
                    <a:lnTo>
                      <a:pt x="10" y="629"/>
                    </a:lnTo>
                    <a:lnTo>
                      <a:pt x="13" y="597"/>
                    </a:lnTo>
                    <a:lnTo>
                      <a:pt x="17" y="564"/>
                    </a:lnTo>
                    <a:lnTo>
                      <a:pt x="23" y="532"/>
                    </a:lnTo>
                    <a:lnTo>
                      <a:pt x="31" y="501"/>
                    </a:lnTo>
                    <a:lnTo>
                      <a:pt x="38" y="470"/>
                    </a:lnTo>
                    <a:lnTo>
                      <a:pt x="50" y="439"/>
                    </a:lnTo>
                    <a:lnTo>
                      <a:pt x="61" y="409"/>
                    </a:lnTo>
                    <a:lnTo>
                      <a:pt x="75" y="380"/>
                    </a:lnTo>
                    <a:lnTo>
                      <a:pt x="88" y="353"/>
                    </a:lnTo>
                    <a:lnTo>
                      <a:pt x="104" y="324"/>
                    </a:lnTo>
                    <a:lnTo>
                      <a:pt x="121" y="299"/>
                    </a:lnTo>
                    <a:lnTo>
                      <a:pt x="140" y="272"/>
                    </a:lnTo>
                    <a:lnTo>
                      <a:pt x="159" y="247"/>
                    </a:lnTo>
                    <a:lnTo>
                      <a:pt x="178" y="224"/>
                    </a:lnTo>
                    <a:lnTo>
                      <a:pt x="201" y="201"/>
                    </a:lnTo>
                    <a:lnTo>
                      <a:pt x="225" y="180"/>
                    </a:lnTo>
                    <a:lnTo>
                      <a:pt x="248" y="159"/>
                    </a:lnTo>
                    <a:lnTo>
                      <a:pt x="272" y="140"/>
                    </a:lnTo>
                    <a:lnTo>
                      <a:pt x="297" y="123"/>
                    </a:lnTo>
                    <a:lnTo>
                      <a:pt x="324" y="105"/>
                    </a:lnTo>
                    <a:lnTo>
                      <a:pt x="351" y="90"/>
                    </a:lnTo>
                    <a:lnTo>
                      <a:pt x="380" y="75"/>
                    </a:lnTo>
                    <a:lnTo>
                      <a:pt x="409" y="61"/>
                    </a:lnTo>
                    <a:lnTo>
                      <a:pt x="438" y="50"/>
                    </a:lnTo>
                    <a:lnTo>
                      <a:pt x="468" y="40"/>
                    </a:lnTo>
                    <a:lnTo>
                      <a:pt x="499" y="31"/>
                    </a:lnTo>
                    <a:lnTo>
                      <a:pt x="532" y="23"/>
                    </a:lnTo>
                    <a:lnTo>
                      <a:pt x="564" y="17"/>
                    </a:lnTo>
                    <a:lnTo>
                      <a:pt x="597" y="13"/>
                    </a:lnTo>
                    <a:lnTo>
                      <a:pt x="629" y="11"/>
                    </a:lnTo>
                    <a:lnTo>
                      <a:pt x="664" y="11"/>
                    </a:lnTo>
                    <a:lnTo>
                      <a:pt x="697" y="11"/>
                    </a:lnTo>
                    <a:lnTo>
                      <a:pt x="729" y="13"/>
                    </a:lnTo>
                    <a:lnTo>
                      <a:pt x="762" y="17"/>
                    </a:lnTo>
                    <a:lnTo>
                      <a:pt x="794" y="23"/>
                    </a:lnTo>
                    <a:lnTo>
                      <a:pt x="827" y="31"/>
                    </a:lnTo>
                    <a:lnTo>
                      <a:pt x="858" y="40"/>
                    </a:lnTo>
                    <a:lnTo>
                      <a:pt x="888" y="50"/>
                    </a:lnTo>
                    <a:lnTo>
                      <a:pt x="917" y="61"/>
                    </a:lnTo>
                    <a:lnTo>
                      <a:pt x="946" y="75"/>
                    </a:lnTo>
                    <a:lnTo>
                      <a:pt x="975" y="90"/>
                    </a:lnTo>
                    <a:lnTo>
                      <a:pt x="1002" y="105"/>
                    </a:lnTo>
                    <a:lnTo>
                      <a:pt x="1029" y="123"/>
                    </a:lnTo>
                    <a:lnTo>
                      <a:pt x="1054" y="140"/>
                    </a:lnTo>
                    <a:lnTo>
                      <a:pt x="1078" y="159"/>
                    </a:lnTo>
                    <a:lnTo>
                      <a:pt x="1101" y="180"/>
                    </a:lnTo>
                    <a:lnTo>
                      <a:pt x="1125" y="201"/>
                    </a:lnTo>
                    <a:lnTo>
                      <a:pt x="1148" y="224"/>
                    </a:lnTo>
                    <a:lnTo>
                      <a:pt x="1167" y="247"/>
                    </a:lnTo>
                    <a:lnTo>
                      <a:pt x="1186" y="272"/>
                    </a:lnTo>
                    <a:lnTo>
                      <a:pt x="1205" y="299"/>
                    </a:lnTo>
                    <a:lnTo>
                      <a:pt x="1222" y="324"/>
                    </a:lnTo>
                    <a:lnTo>
                      <a:pt x="1238" y="353"/>
                    </a:lnTo>
                    <a:lnTo>
                      <a:pt x="1251" y="380"/>
                    </a:lnTo>
                    <a:lnTo>
                      <a:pt x="1265" y="409"/>
                    </a:lnTo>
                    <a:lnTo>
                      <a:pt x="1276" y="439"/>
                    </a:lnTo>
                    <a:lnTo>
                      <a:pt x="1288" y="470"/>
                    </a:lnTo>
                    <a:lnTo>
                      <a:pt x="1295" y="501"/>
                    </a:lnTo>
                    <a:lnTo>
                      <a:pt x="1303" y="532"/>
                    </a:lnTo>
                    <a:lnTo>
                      <a:pt x="1309" y="564"/>
                    </a:lnTo>
                    <a:lnTo>
                      <a:pt x="1313" y="597"/>
                    </a:lnTo>
                    <a:lnTo>
                      <a:pt x="1316" y="629"/>
                    </a:lnTo>
                    <a:lnTo>
                      <a:pt x="1316" y="664"/>
                    </a:lnTo>
                    <a:close/>
                  </a:path>
                </a:pathLst>
              </a:custGeom>
              <a:solidFill>
                <a:srgbClr val="F4B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08" name="Freeform 624">
                <a:extLst>
                  <a:ext uri="{FF2B5EF4-FFF2-40B4-BE49-F238E27FC236}">
                    <a16:creationId xmlns:a16="http://schemas.microsoft.com/office/drawing/2014/main" id="{81840C6F-5681-47D5-B540-718FBB25FD6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92" y="1928"/>
                <a:ext cx="1318" cy="1316"/>
              </a:xfrm>
              <a:custGeom>
                <a:avLst/>
                <a:gdLst>
                  <a:gd name="T0" fmla="*/ 1305 w 1318"/>
                  <a:gd name="T1" fmla="*/ 526 h 1316"/>
                  <a:gd name="T2" fmla="*/ 1253 w 1318"/>
                  <a:gd name="T3" fmla="*/ 372 h 1316"/>
                  <a:gd name="T4" fmla="*/ 1167 w 1318"/>
                  <a:gd name="T5" fmla="*/ 240 h 1316"/>
                  <a:gd name="T6" fmla="*/ 1053 w 1318"/>
                  <a:gd name="T7" fmla="*/ 130 h 1316"/>
                  <a:gd name="T8" fmla="*/ 915 w 1318"/>
                  <a:gd name="T9" fmla="*/ 51 h 1316"/>
                  <a:gd name="T10" fmla="*/ 760 w 1318"/>
                  <a:gd name="T11" fmla="*/ 7 h 1316"/>
                  <a:gd name="T12" fmla="*/ 591 w 1318"/>
                  <a:gd name="T13" fmla="*/ 3 h 1316"/>
                  <a:gd name="T14" fmla="*/ 432 w 1318"/>
                  <a:gd name="T15" fmla="*/ 40 h 1316"/>
                  <a:gd name="T16" fmla="*/ 292 w 1318"/>
                  <a:gd name="T17" fmla="*/ 111 h 1316"/>
                  <a:gd name="T18" fmla="*/ 171 w 1318"/>
                  <a:gd name="T19" fmla="*/ 215 h 1316"/>
                  <a:gd name="T20" fmla="*/ 80 w 1318"/>
                  <a:gd name="T21" fmla="*/ 343 h 1316"/>
                  <a:gd name="T22" fmla="*/ 21 w 1318"/>
                  <a:gd name="T23" fmla="*/ 493 h 1316"/>
                  <a:gd name="T24" fmla="*/ 0 w 1318"/>
                  <a:gd name="T25" fmla="*/ 658 h 1316"/>
                  <a:gd name="T26" fmla="*/ 21 w 1318"/>
                  <a:gd name="T27" fmla="*/ 823 h 1316"/>
                  <a:gd name="T28" fmla="*/ 80 w 1318"/>
                  <a:gd name="T29" fmla="*/ 973 h 1316"/>
                  <a:gd name="T30" fmla="*/ 171 w 1318"/>
                  <a:gd name="T31" fmla="*/ 1101 h 1316"/>
                  <a:gd name="T32" fmla="*/ 292 w 1318"/>
                  <a:gd name="T33" fmla="*/ 1205 h 1316"/>
                  <a:gd name="T34" fmla="*/ 432 w 1318"/>
                  <a:gd name="T35" fmla="*/ 1276 h 1316"/>
                  <a:gd name="T36" fmla="*/ 591 w 1318"/>
                  <a:gd name="T37" fmla="*/ 1313 h 1316"/>
                  <a:gd name="T38" fmla="*/ 760 w 1318"/>
                  <a:gd name="T39" fmla="*/ 1309 h 1316"/>
                  <a:gd name="T40" fmla="*/ 915 w 1318"/>
                  <a:gd name="T41" fmla="*/ 1265 h 1316"/>
                  <a:gd name="T42" fmla="*/ 1053 w 1318"/>
                  <a:gd name="T43" fmla="*/ 1186 h 1316"/>
                  <a:gd name="T44" fmla="*/ 1167 w 1318"/>
                  <a:gd name="T45" fmla="*/ 1076 h 1316"/>
                  <a:gd name="T46" fmla="*/ 1253 w 1318"/>
                  <a:gd name="T47" fmla="*/ 944 h 1316"/>
                  <a:gd name="T48" fmla="*/ 1305 w 1318"/>
                  <a:gd name="T49" fmla="*/ 790 h 1316"/>
                  <a:gd name="T50" fmla="*/ 1307 w 1318"/>
                  <a:gd name="T51" fmla="*/ 658 h 1316"/>
                  <a:gd name="T52" fmla="*/ 1287 w 1318"/>
                  <a:gd name="T53" fmla="*/ 819 h 1316"/>
                  <a:gd name="T54" fmla="*/ 1230 w 1318"/>
                  <a:gd name="T55" fmla="*/ 967 h 1316"/>
                  <a:gd name="T56" fmla="*/ 1140 w 1318"/>
                  <a:gd name="T57" fmla="*/ 1094 h 1316"/>
                  <a:gd name="T58" fmla="*/ 1021 w 1318"/>
                  <a:gd name="T59" fmla="*/ 1195 h 1316"/>
                  <a:gd name="T60" fmla="*/ 883 w 1318"/>
                  <a:gd name="T61" fmla="*/ 1267 h 1316"/>
                  <a:gd name="T62" fmla="*/ 725 w 1318"/>
                  <a:gd name="T63" fmla="*/ 1303 h 1316"/>
                  <a:gd name="T64" fmla="*/ 560 w 1318"/>
                  <a:gd name="T65" fmla="*/ 1299 h 1316"/>
                  <a:gd name="T66" fmla="*/ 407 w 1318"/>
                  <a:gd name="T67" fmla="*/ 1255 h 1316"/>
                  <a:gd name="T68" fmla="*/ 270 w 1318"/>
                  <a:gd name="T69" fmla="*/ 1178 h 1316"/>
                  <a:gd name="T70" fmla="*/ 159 w 1318"/>
                  <a:gd name="T71" fmla="*/ 1071 h 1316"/>
                  <a:gd name="T72" fmla="*/ 75 w 1318"/>
                  <a:gd name="T73" fmla="*/ 938 h 1316"/>
                  <a:gd name="T74" fmla="*/ 25 w 1318"/>
                  <a:gd name="T75" fmla="*/ 789 h 1316"/>
                  <a:gd name="T76" fmla="*/ 11 w 1318"/>
                  <a:gd name="T77" fmla="*/ 625 h 1316"/>
                  <a:gd name="T78" fmla="*/ 40 w 1318"/>
                  <a:gd name="T79" fmla="*/ 466 h 1316"/>
                  <a:gd name="T80" fmla="*/ 105 w 1318"/>
                  <a:gd name="T81" fmla="*/ 322 h 1316"/>
                  <a:gd name="T82" fmla="*/ 201 w 1318"/>
                  <a:gd name="T83" fmla="*/ 199 h 1316"/>
                  <a:gd name="T84" fmla="*/ 322 w 1318"/>
                  <a:gd name="T85" fmla="*/ 103 h 1316"/>
                  <a:gd name="T86" fmla="*/ 466 w 1318"/>
                  <a:gd name="T87" fmla="*/ 38 h 1316"/>
                  <a:gd name="T88" fmla="*/ 625 w 1318"/>
                  <a:gd name="T89" fmla="*/ 11 h 1316"/>
                  <a:gd name="T90" fmla="*/ 790 w 1318"/>
                  <a:gd name="T91" fmla="*/ 23 h 1316"/>
                  <a:gd name="T92" fmla="*/ 940 w 1318"/>
                  <a:gd name="T93" fmla="*/ 74 h 1316"/>
                  <a:gd name="T94" fmla="*/ 1071 w 1318"/>
                  <a:gd name="T95" fmla="*/ 157 h 1316"/>
                  <a:gd name="T96" fmla="*/ 1178 w 1318"/>
                  <a:gd name="T97" fmla="*/ 270 h 1316"/>
                  <a:gd name="T98" fmla="*/ 1257 w 1318"/>
                  <a:gd name="T99" fmla="*/ 407 h 1316"/>
                  <a:gd name="T100" fmla="*/ 1299 w 1318"/>
                  <a:gd name="T101" fmla="*/ 560 h 131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318"/>
                  <a:gd name="T154" fmla="*/ 0 h 1316"/>
                  <a:gd name="T155" fmla="*/ 1318 w 1318"/>
                  <a:gd name="T156" fmla="*/ 1316 h 131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318" h="1316">
                    <a:moveTo>
                      <a:pt x="1318" y="658"/>
                    </a:moveTo>
                    <a:lnTo>
                      <a:pt x="1316" y="623"/>
                    </a:lnTo>
                    <a:lnTo>
                      <a:pt x="1314" y="591"/>
                    </a:lnTo>
                    <a:lnTo>
                      <a:pt x="1310" y="558"/>
                    </a:lnTo>
                    <a:lnTo>
                      <a:pt x="1305" y="526"/>
                    </a:lnTo>
                    <a:lnTo>
                      <a:pt x="1297" y="493"/>
                    </a:lnTo>
                    <a:lnTo>
                      <a:pt x="1287" y="462"/>
                    </a:lnTo>
                    <a:lnTo>
                      <a:pt x="1278" y="431"/>
                    </a:lnTo>
                    <a:lnTo>
                      <a:pt x="1266" y="401"/>
                    </a:lnTo>
                    <a:lnTo>
                      <a:pt x="1253" y="372"/>
                    </a:lnTo>
                    <a:lnTo>
                      <a:pt x="1238" y="343"/>
                    </a:lnTo>
                    <a:lnTo>
                      <a:pt x="1222" y="316"/>
                    </a:lnTo>
                    <a:lnTo>
                      <a:pt x="1205" y="289"/>
                    </a:lnTo>
                    <a:lnTo>
                      <a:pt x="1188" y="264"/>
                    </a:lnTo>
                    <a:lnTo>
                      <a:pt x="1167" y="240"/>
                    </a:lnTo>
                    <a:lnTo>
                      <a:pt x="1147" y="215"/>
                    </a:lnTo>
                    <a:lnTo>
                      <a:pt x="1124" y="192"/>
                    </a:lnTo>
                    <a:lnTo>
                      <a:pt x="1101" y="170"/>
                    </a:lnTo>
                    <a:lnTo>
                      <a:pt x="1078" y="149"/>
                    </a:lnTo>
                    <a:lnTo>
                      <a:pt x="1053" y="130"/>
                    </a:lnTo>
                    <a:lnTo>
                      <a:pt x="1026" y="111"/>
                    </a:lnTo>
                    <a:lnTo>
                      <a:pt x="1000" y="96"/>
                    </a:lnTo>
                    <a:lnTo>
                      <a:pt x="973" y="78"/>
                    </a:lnTo>
                    <a:lnTo>
                      <a:pt x="944" y="65"/>
                    </a:lnTo>
                    <a:lnTo>
                      <a:pt x="915" y="51"/>
                    </a:lnTo>
                    <a:lnTo>
                      <a:pt x="886" y="40"/>
                    </a:lnTo>
                    <a:lnTo>
                      <a:pt x="856" y="28"/>
                    </a:lnTo>
                    <a:lnTo>
                      <a:pt x="823" y="21"/>
                    </a:lnTo>
                    <a:lnTo>
                      <a:pt x="792" y="13"/>
                    </a:lnTo>
                    <a:lnTo>
                      <a:pt x="760" y="7"/>
                    </a:lnTo>
                    <a:lnTo>
                      <a:pt x="727" y="3"/>
                    </a:lnTo>
                    <a:lnTo>
                      <a:pt x="693" y="0"/>
                    </a:lnTo>
                    <a:lnTo>
                      <a:pt x="660" y="0"/>
                    </a:lnTo>
                    <a:lnTo>
                      <a:pt x="625" y="0"/>
                    </a:lnTo>
                    <a:lnTo>
                      <a:pt x="591" y="3"/>
                    </a:lnTo>
                    <a:lnTo>
                      <a:pt x="558" y="7"/>
                    </a:lnTo>
                    <a:lnTo>
                      <a:pt x="526" y="13"/>
                    </a:lnTo>
                    <a:lnTo>
                      <a:pt x="495" y="21"/>
                    </a:lnTo>
                    <a:lnTo>
                      <a:pt x="462" y="28"/>
                    </a:lnTo>
                    <a:lnTo>
                      <a:pt x="432" y="40"/>
                    </a:lnTo>
                    <a:lnTo>
                      <a:pt x="403" y="51"/>
                    </a:lnTo>
                    <a:lnTo>
                      <a:pt x="374" y="65"/>
                    </a:lnTo>
                    <a:lnTo>
                      <a:pt x="345" y="78"/>
                    </a:lnTo>
                    <a:lnTo>
                      <a:pt x="318" y="96"/>
                    </a:lnTo>
                    <a:lnTo>
                      <a:pt x="292" y="111"/>
                    </a:lnTo>
                    <a:lnTo>
                      <a:pt x="265" y="130"/>
                    </a:lnTo>
                    <a:lnTo>
                      <a:pt x="240" y="149"/>
                    </a:lnTo>
                    <a:lnTo>
                      <a:pt x="217" y="170"/>
                    </a:lnTo>
                    <a:lnTo>
                      <a:pt x="194" y="192"/>
                    </a:lnTo>
                    <a:lnTo>
                      <a:pt x="171" y="215"/>
                    </a:lnTo>
                    <a:lnTo>
                      <a:pt x="151" y="240"/>
                    </a:lnTo>
                    <a:lnTo>
                      <a:pt x="130" y="264"/>
                    </a:lnTo>
                    <a:lnTo>
                      <a:pt x="113" y="289"/>
                    </a:lnTo>
                    <a:lnTo>
                      <a:pt x="96" y="316"/>
                    </a:lnTo>
                    <a:lnTo>
                      <a:pt x="80" y="343"/>
                    </a:lnTo>
                    <a:lnTo>
                      <a:pt x="65" y="372"/>
                    </a:lnTo>
                    <a:lnTo>
                      <a:pt x="52" y="401"/>
                    </a:lnTo>
                    <a:lnTo>
                      <a:pt x="40" y="431"/>
                    </a:lnTo>
                    <a:lnTo>
                      <a:pt x="31" y="462"/>
                    </a:lnTo>
                    <a:lnTo>
                      <a:pt x="21" y="493"/>
                    </a:lnTo>
                    <a:lnTo>
                      <a:pt x="13" y="526"/>
                    </a:lnTo>
                    <a:lnTo>
                      <a:pt x="8" y="558"/>
                    </a:lnTo>
                    <a:lnTo>
                      <a:pt x="4" y="591"/>
                    </a:lnTo>
                    <a:lnTo>
                      <a:pt x="2" y="623"/>
                    </a:lnTo>
                    <a:lnTo>
                      <a:pt x="0" y="658"/>
                    </a:lnTo>
                    <a:lnTo>
                      <a:pt x="2" y="693"/>
                    </a:lnTo>
                    <a:lnTo>
                      <a:pt x="4" y="725"/>
                    </a:lnTo>
                    <a:lnTo>
                      <a:pt x="8" y="758"/>
                    </a:lnTo>
                    <a:lnTo>
                      <a:pt x="13" y="790"/>
                    </a:lnTo>
                    <a:lnTo>
                      <a:pt x="21" y="823"/>
                    </a:lnTo>
                    <a:lnTo>
                      <a:pt x="31" y="854"/>
                    </a:lnTo>
                    <a:lnTo>
                      <a:pt x="40" y="885"/>
                    </a:lnTo>
                    <a:lnTo>
                      <a:pt x="52" y="915"/>
                    </a:lnTo>
                    <a:lnTo>
                      <a:pt x="65" y="944"/>
                    </a:lnTo>
                    <a:lnTo>
                      <a:pt x="80" y="973"/>
                    </a:lnTo>
                    <a:lnTo>
                      <a:pt x="96" y="1000"/>
                    </a:lnTo>
                    <a:lnTo>
                      <a:pt x="113" y="1027"/>
                    </a:lnTo>
                    <a:lnTo>
                      <a:pt x="130" y="1052"/>
                    </a:lnTo>
                    <a:lnTo>
                      <a:pt x="151" y="1076"/>
                    </a:lnTo>
                    <a:lnTo>
                      <a:pt x="171" y="1101"/>
                    </a:lnTo>
                    <a:lnTo>
                      <a:pt x="194" y="1124"/>
                    </a:lnTo>
                    <a:lnTo>
                      <a:pt x="217" y="1146"/>
                    </a:lnTo>
                    <a:lnTo>
                      <a:pt x="240" y="1167"/>
                    </a:lnTo>
                    <a:lnTo>
                      <a:pt x="265" y="1186"/>
                    </a:lnTo>
                    <a:lnTo>
                      <a:pt x="292" y="1205"/>
                    </a:lnTo>
                    <a:lnTo>
                      <a:pt x="318" y="1220"/>
                    </a:lnTo>
                    <a:lnTo>
                      <a:pt x="345" y="1238"/>
                    </a:lnTo>
                    <a:lnTo>
                      <a:pt x="374" y="1251"/>
                    </a:lnTo>
                    <a:lnTo>
                      <a:pt x="403" y="1265"/>
                    </a:lnTo>
                    <a:lnTo>
                      <a:pt x="432" y="1276"/>
                    </a:lnTo>
                    <a:lnTo>
                      <a:pt x="462" y="1288"/>
                    </a:lnTo>
                    <a:lnTo>
                      <a:pt x="495" y="1295"/>
                    </a:lnTo>
                    <a:lnTo>
                      <a:pt x="526" y="1303"/>
                    </a:lnTo>
                    <a:lnTo>
                      <a:pt x="558" y="1309"/>
                    </a:lnTo>
                    <a:lnTo>
                      <a:pt x="591" y="1313"/>
                    </a:lnTo>
                    <a:lnTo>
                      <a:pt x="625" y="1316"/>
                    </a:lnTo>
                    <a:lnTo>
                      <a:pt x="660" y="1316"/>
                    </a:lnTo>
                    <a:lnTo>
                      <a:pt x="693" y="1316"/>
                    </a:lnTo>
                    <a:lnTo>
                      <a:pt x="727" y="1313"/>
                    </a:lnTo>
                    <a:lnTo>
                      <a:pt x="760" y="1309"/>
                    </a:lnTo>
                    <a:lnTo>
                      <a:pt x="792" y="1303"/>
                    </a:lnTo>
                    <a:lnTo>
                      <a:pt x="823" y="1295"/>
                    </a:lnTo>
                    <a:lnTo>
                      <a:pt x="856" y="1288"/>
                    </a:lnTo>
                    <a:lnTo>
                      <a:pt x="886" y="1276"/>
                    </a:lnTo>
                    <a:lnTo>
                      <a:pt x="915" y="1265"/>
                    </a:lnTo>
                    <a:lnTo>
                      <a:pt x="944" y="1251"/>
                    </a:lnTo>
                    <a:lnTo>
                      <a:pt x="973" y="1238"/>
                    </a:lnTo>
                    <a:lnTo>
                      <a:pt x="1000" y="1220"/>
                    </a:lnTo>
                    <a:lnTo>
                      <a:pt x="1026" y="1205"/>
                    </a:lnTo>
                    <a:lnTo>
                      <a:pt x="1053" y="1186"/>
                    </a:lnTo>
                    <a:lnTo>
                      <a:pt x="1078" y="1167"/>
                    </a:lnTo>
                    <a:lnTo>
                      <a:pt x="1101" y="1146"/>
                    </a:lnTo>
                    <a:lnTo>
                      <a:pt x="1124" y="1124"/>
                    </a:lnTo>
                    <a:lnTo>
                      <a:pt x="1147" y="1101"/>
                    </a:lnTo>
                    <a:lnTo>
                      <a:pt x="1167" y="1076"/>
                    </a:lnTo>
                    <a:lnTo>
                      <a:pt x="1188" y="1052"/>
                    </a:lnTo>
                    <a:lnTo>
                      <a:pt x="1205" y="1027"/>
                    </a:lnTo>
                    <a:lnTo>
                      <a:pt x="1222" y="1000"/>
                    </a:lnTo>
                    <a:lnTo>
                      <a:pt x="1238" y="973"/>
                    </a:lnTo>
                    <a:lnTo>
                      <a:pt x="1253" y="944"/>
                    </a:lnTo>
                    <a:lnTo>
                      <a:pt x="1266" y="915"/>
                    </a:lnTo>
                    <a:lnTo>
                      <a:pt x="1278" y="885"/>
                    </a:lnTo>
                    <a:lnTo>
                      <a:pt x="1287" y="854"/>
                    </a:lnTo>
                    <a:lnTo>
                      <a:pt x="1297" y="823"/>
                    </a:lnTo>
                    <a:lnTo>
                      <a:pt x="1305" y="790"/>
                    </a:lnTo>
                    <a:lnTo>
                      <a:pt x="1310" y="758"/>
                    </a:lnTo>
                    <a:lnTo>
                      <a:pt x="1314" y="725"/>
                    </a:lnTo>
                    <a:lnTo>
                      <a:pt x="1316" y="693"/>
                    </a:lnTo>
                    <a:lnTo>
                      <a:pt x="1318" y="658"/>
                    </a:lnTo>
                    <a:close/>
                    <a:moveTo>
                      <a:pt x="1307" y="658"/>
                    </a:moveTo>
                    <a:lnTo>
                      <a:pt x="1307" y="691"/>
                    </a:lnTo>
                    <a:lnTo>
                      <a:pt x="1305" y="725"/>
                    </a:lnTo>
                    <a:lnTo>
                      <a:pt x="1299" y="756"/>
                    </a:lnTo>
                    <a:lnTo>
                      <a:pt x="1293" y="789"/>
                    </a:lnTo>
                    <a:lnTo>
                      <a:pt x="1287" y="819"/>
                    </a:lnTo>
                    <a:lnTo>
                      <a:pt x="1278" y="850"/>
                    </a:lnTo>
                    <a:lnTo>
                      <a:pt x="1268" y="881"/>
                    </a:lnTo>
                    <a:lnTo>
                      <a:pt x="1257" y="909"/>
                    </a:lnTo>
                    <a:lnTo>
                      <a:pt x="1243" y="938"/>
                    </a:lnTo>
                    <a:lnTo>
                      <a:pt x="1230" y="967"/>
                    </a:lnTo>
                    <a:lnTo>
                      <a:pt x="1213" y="994"/>
                    </a:lnTo>
                    <a:lnTo>
                      <a:pt x="1197" y="1021"/>
                    </a:lnTo>
                    <a:lnTo>
                      <a:pt x="1178" y="1046"/>
                    </a:lnTo>
                    <a:lnTo>
                      <a:pt x="1159" y="1071"/>
                    </a:lnTo>
                    <a:lnTo>
                      <a:pt x="1140" y="1094"/>
                    </a:lnTo>
                    <a:lnTo>
                      <a:pt x="1117" y="1117"/>
                    </a:lnTo>
                    <a:lnTo>
                      <a:pt x="1096" y="1138"/>
                    </a:lnTo>
                    <a:lnTo>
                      <a:pt x="1071" y="1159"/>
                    </a:lnTo>
                    <a:lnTo>
                      <a:pt x="1048" y="1178"/>
                    </a:lnTo>
                    <a:lnTo>
                      <a:pt x="1021" y="1195"/>
                    </a:lnTo>
                    <a:lnTo>
                      <a:pt x="996" y="1213"/>
                    </a:lnTo>
                    <a:lnTo>
                      <a:pt x="969" y="1228"/>
                    </a:lnTo>
                    <a:lnTo>
                      <a:pt x="940" y="1242"/>
                    </a:lnTo>
                    <a:lnTo>
                      <a:pt x="911" y="1255"/>
                    </a:lnTo>
                    <a:lnTo>
                      <a:pt x="883" y="1267"/>
                    </a:lnTo>
                    <a:lnTo>
                      <a:pt x="852" y="1278"/>
                    </a:lnTo>
                    <a:lnTo>
                      <a:pt x="821" y="1286"/>
                    </a:lnTo>
                    <a:lnTo>
                      <a:pt x="790" y="1293"/>
                    </a:lnTo>
                    <a:lnTo>
                      <a:pt x="758" y="1299"/>
                    </a:lnTo>
                    <a:lnTo>
                      <a:pt x="725" y="1303"/>
                    </a:lnTo>
                    <a:lnTo>
                      <a:pt x="693" y="1305"/>
                    </a:lnTo>
                    <a:lnTo>
                      <a:pt x="660" y="1307"/>
                    </a:lnTo>
                    <a:lnTo>
                      <a:pt x="625" y="1305"/>
                    </a:lnTo>
                    <a:lnTo>
                      <a:pt x="593" y="1303"/>
                    </a:lnTo>
                    <a:lnTo>
                      <a:pt x="560" y="1299"/>
                    </a:lnTo>
                    <a:lnTo>
                      <a:pt x="528" y="1293"/>
                    </a:lnTo>
                    <a:lnTo>
                      <a:pt x="497" y="1286"/>
                    </a:lnTo>
                    <a:lnTo>
                      <a:pt x="466" y="1278"/>
                    </a:lnTo>
                    <a:lnTo>
                      <a:pt x="435" y="1267"/>
                    </a:lnTo>
                    <a:lnTo>
                      <a:pt x="407" y="1255"/>
                    </a:lnTo>
                    <a:lnTo>
                      <a:pt x="378" y="1242"/>
                    </a:lnTo>
                    <a:lnTo>
                      <a:pt x="349" y="1228"/>
                    </a:lnTo>
                    <a:lnTo>
                      <a:pt x="322" y="1213"/>
                    </a:lnTo>
                    <a:lnTo>
                      <a:pt x="297" y="1195"/>
                    </a:lnTo>
                    <a:lnTo>
                      <a:pt x="270" y="1178"/>
                    </a:lnTo>
                    <a:lnTo>
                      <a:pt x="247" y="1159"/>
                    </a:lnTo>
                    <a:lnTo>
                      <a:pt x="222" y="1138"/>
                    </a:lnTo>
                    <a:lnTo>
                      <a:pt x="201" y="1117"/>
                    </a:lnTo>
                    <a:lnTo>
                      <a:pt x="178" y="1094"/>
                    </a:lnTo>
                    <a:lnTo>
                      <a:pt x="159" y="1071"/>
                    </a:lnTo>
                    <a:lnTo>
                      <a:pt x="140" y="1046"/>
                    </a:lnTo>
                    <a:lnTo>
                      <a:pt x="121" y="1021"/>
                    </a:lnTo>
                    <a:lnTo>
                      <a:pt x="105" y="994"/>
                    </a:lnTo>
                    <a:lnTo>
                      <a:pt x="88" y="967"/>
                    </a:lnTo>
                    <a:lnTo>
                      <a:pt x="75" y="938"/>
                    </a:lnTo>
                    <a:lnTo>
                      <a:pt x="61" y="909"/>
                    </a:lnTo>
                    <a:lnTo>
                      <a:pt x="50" y="881"/>
                    </a:lnTo>
                    <a:lnTo>
                      <a:pt x="40" y="850"/>
                    </a:lnTo>
                    <a:lnTo>
                      <a:pt x="31" y="819"/>
                    </a:lnTo>
                    <a:lnTo>
                      <a:pt x="25" y="789"/>
                    </a:lnTo>
                    <a:lnTo>
                      <a:pt x="19" y="756"/>
                    </a:lnTo>
                    <a:lnTo>
                      <a:pt x="13" y="725"/>
                    </a:lnTo>
                    <a:lnTo>
                      <a:pt x="11" y="691"/>
                    </a:lnTo>
                    <a:lnTo>
                      <a:pt x="11" y="658"/>
                    </a:lnTo>
                    <a:lnTo>
                      <a:pt x="11" y="625"/>
                    </a:lnTo>
                    <a:lnTo>
                      <a:pt x="13" y="591"/>
                    </a:lnTo>
                    <a:lnTo>
                      <a:pt x="19" y="560"/>
                    </a:lnTo>
                    <a:lnTo>
                      <a:pt x="25" y="527"/>
                    </a:lnTo>
                    <a:lnTo>
                      <a:pt x="31" y="497"/>
                    </a:lnTo>
                    <a:lnTo>
                      <a:pt x="40" y="466"/>
                    </a:lnTo>
                    <a:lnTo>
                      <a:pt x="50" y="435"/>
                    </a:lnTo>
                    <a:lnTo>
                      <a:pt x="61" y="407"/>
                    </a:lnTo>
                    <a:lnTo>
                      <a:pt x="75" y="378"/>
                    </a:lnTo>
                    <a:lnTo>
                      <a:pt x="88" y="349"/>
                    </a:lnTo>
                    <a:lnTo>
                      <a:pt x="105" y="322"/>
                    </a:lnTo>
                    <a:lnTo>
                      <a:pt x="121" y="295"/>
                    </a:lnTo>
                    <a:lnTo>
                      <a:pt x="140" y="270"/>
                    </a:lnTo>
                    <a:lnTo>
                      <a:pt x="159" y="245"/>
                    </a:lnTo>
                    <a:lnTo>
                      <a:pt x="178" y="222"/>
                    </a:lnTo>
                    <a:lnTo>
                      <a:pt x="201" y="199"/>
                    </a:lnTo>
                    <a:lnTo>
                      <a:pt x="222" y="178"/>
                    </a:lnTo>
                    <a:lnTo>
                      <a:pt x="247" y="157"/>
                    </a:lnTo>
                    <a:lnTo>
                      <a:pt x="270" y="138"/>
                    </a:lnTo>
                    <a:lnTo>
                      <a:pt x="297" y="121"/>
                    </a:lnTo>
                    <a:lnTo>
                      <a:pt x="322" y="103"/>
                    </a:lnTo>
                    <a:lnTo>
                      <a:pt x="349" y="88"/>
                    </a:lnTo>
                    <a:lnTo>
                      <a:pt x="378" y="74"/>
                    </a:lnTo>
                    <a:lnTo>
                      <a:pt x="407" y="61"/>
                    </a:lnTo>
                    <a:lnTo>
                      <a:pt x="435" y="49"/>
                    </a:lnTo>
                    <a:lnTo>
                      <a:pt x="466" y="38"/>
                    </a:lnTo>
                    <a:lnTo>
                      <a:pt x="497" y="30"/>
                    </a:lnTo>
                    <a:lnTo>
                      <a:pt x="528" y="23"/>
                    </a:lnTo>
                    <a:lnTo>
                      <a:pt x="560" y="17"/>
                    </a:lnTo>
                    <a:lnTo>
                      <a:pt x="593" y="13"/>
                    </a:lnTo>
                    <a:lnTo>
                      <a:pt x="625" y="11"/>
                    </a:lnTo>
                    <a:lnTo>
                      <a:pt x="660" y="9"/>
                    </a:lnTo>
                    <a:lnTo>
                      <a:pt x="693" y="11"/>
                    </a:lnTo>
                    <a:lnTo>
                      <a:pt x="725" y="13"/>
                    </a:lnTo>
                    <a:lnTo>
                      <a:pt x="758" y="17"/>
                    </a:lnTo>
                    <a:lnTo>
                      <a:pt x="790" y="23"/>
                    </a:lnTo>
                    <a:lnTo>
                      <a:pt x="821" y="30"/>
                    </a:lnTo>
                    <a:lnTo>
                      <a:pt x="852" y="38"/>
                    </a:lnTo>
                    <a:lnTo>
                      <a:pt x="883" y="49"/>
                    </a:lnTo>
                    <a:lnTo>
                      <a:pt x="911" y="61"/>
                    </a:lnTo>
                    <a:lnTo>
                      <a:pt x="940" y="74"/>
                    </a:lnTo>
                    <a:lnTo>
                      <a:pt x="969" y="88"/>
                    </a:lnTo>
                    <a:lnTo>
                      <a:pt x="996" y="103"/>
                    </a:lnTo>
                    <a:lnTo>
                      <a:pt x="1021" y="121"/>
                    </a:lnTo>
                    <a:lnTo>
                      <a:pt x="1048" y="138"/>
                    </a:lnTo>
                    <a:lnTo>
                      <a:pt x="1071" y="157"/>
                    </a:lnTo>
                    <a:lnTo>
                      <a:pt x="1096" y="178"/>
                    </a:lnTo>
                    <a:lnTo>
                      <a:pt x="1117" y="199"/>
                    </a:lnTo>
                    <a:lnTo>
                      <a:pt x="1140" y="222"/>
                    </a:lnTo>
                    <a:lnTo>
                      <a:pt x="1159" y="245"/>
                    </a:lnTo>
                    <a:lnTo>
                      <a:pt x="1178" y="270"/>
                    </a:lnTo>
                    <a:lnTo>
                      <a:pt x="1197" y="295"/>
                    </a:lnTo>
                    <a:lnTo>
                      <a:pt x="1213" y="322"/>
                    </a:lnTo>
                    <a:lnTo>
                      <a:pt x="1230" y="349"/>
                    </a:lnTo>
                    <a:lnTo>
                      <a:pt x="1243" y="378"/>
                    </a:lnTo>
                    <a:lnTo>
                      <a:pt x="1257" y="407"/>
                    </a:lnTo>
                    <a:lnTo>
                      <a:pt x="1268" y="435"/>
                    </a:lnTo>
                    <a:lnTo>
                      <a:pt x="1278" y="466"/>
                    </a:lnTo>
                    <a:lnTo>
                      <a:pt x="1287" y="497"/>
                    </a:lnTo>
                    <a:lnTo>
                      <a:pt x="1293" y="527"/>
                    </a:lnTo>
                    <a:lnTo>
                      <a:pt x="1299" y="560"/>
                    </a:lnTo>
                    <a:lnTo>
                      <a:pt x="1305" y="591"/>
                    </a:lnTo>
                    <a:lnTo>
                      <a:pt x="1307" y="625"/>
                    </a:lnTo>
                    <a:lnTo>
                      <a:pt x="1307" y="658"/>
                    </a:lnTo>
                    <a:close/>
                  </a:path>
                </a:pathLst>
              </a:custGeom>
              <a:solidFill>
                <a:srgbClr val="F5B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09" name="Freeform 625">
                <a:extLst>
                  <a:ext uri="{FF2B5EF4-FFF2-40B4-BE49-F238E27FC236}">
                    <a16:creationId xmlns:a16="http://schemas.microsoft.com/office/drawing/2014/main" id="{459286FD-91AF-41D8-AC02-6F2AF70544B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98" y="1933"/>
                <a:ext cx="1306" cy="1306"/>
              </a:xfrm>
              <a:custGeom>
                <a:avLst/>
                <a:gdLst>
                  <a:gd name="T0" fmla="*/ 1293 w 1306"/>
                  <a:gd name="T1" fmla="*/ 521 h 1306"/>
                  <a:gd name="T2" fmla="*/ 1241 w 1306"/>
                  <a:gd name="T3" fmla="*/ 369 h 1306"/>
                  <a:gd name="T4" fmla="*/ 1157 w 1306"/>
                  <a:gd name="T5" fmla="*/ 236 h 1306"/>
                  <a:gd name="T6" fmla="*/ 1044 w 1306"/>
                  <a:gd name="T7" fmla="*/ 129 h 1306"/>
                  <a:gd name="T8" fmla="*/ 907 w 1306"/>
                  <a:gd name="T9" fmla="*/ 50 h 1306"/>
                  <a:gd name="T10" fmla="*/ 752 w 1306"/>
                  <a:gd name="T11" fmla="*/ 6 h 1306"/>
                  <a:gd name="T12" fmla="*/ 587 w 1306"/>
                  <a:gd name="T13" fmla="*/ 2 h 1306"/>
                  <a:gd name="T14" fmla="*/ 428 w 1306"/>
                  <a:gd name="T15" fmla="*/ 39 h 1306"/>
                  <a:gd name="T16" fmla="*/ 287 w 1306"/>
                  <a:gd name="T17" fmla="*/ 112 h 1306"/>
                  <a:gd name="T18" fmla="*/ 168 w 1306"/>
                  <a:gd name="T19" fmla="*/ 213 h 1306"/>
                  <a:gd name="T20" fmla="*/ 78 w 1306"/>
                  <a:gd name="T21" fmla="*/ 342 h 1306"/>
                  <a:gd name="T22" fmla="*/ 21 w 1306"/>
                  <a:gd name="T23" fmla="*/ 490 h 1306"/>
                  <a:gd name="T24" fmla="*/ 0 w 1306"/>
                  <a:gd name="T25" fmla="*/ 653 h 1306"/>
                  <a:gd name="T26" fmla="*/ 21 w 1306"/>
                  <a:gd name="T27" fmla="*/ 816 h 1306"/>
                  <a:gd name="T28" fmla="*/ 78 w 1306"/>
                  <a:gd name="T29" fmla="*/ 964 h 1306"/>
                  <a:gd name="T30" fmla="*/ 168 w 1306"/>
                  <a:gd name="T31" fmla="*/ 1093 h 1306"/>
                  <a:gd name="T32" fmla="*/ 287 w 1306"/>
                  <a:gd name="T33" fmla="*/ 1194 h 1306"/>
                  <a:gd name="T34" fmla="*/ 428 w 1306"/>
                  <a:gd name="T35" fmla="*/ 1267 h 1306"/>
                  <a:gd name="T36" fmla="*/ 587 w 1306"/>
                  <a:gd name="T37" fmla="*/ 1304 h 1306"/>
                  <a:gd name="T38" fmla="*/ 752 w 1306"/>
                  <a:gd name="T39" fmla="*/ 1300 h 1306"/>
                  <a:gd name="T40" fmla="*/ 907 w 1306"/>
                  <a:gd name="T41" fmla="*/ 1256 h 1306"/>
                  <a:gd name="T42" fmla="*/ 1044 w 1306"/>
                  <a:gd name="T43" fmla="*/ 1177 h 1306"/>
                  <a:gd name="T44" fmla="*/ 1157 w 1306"/>
                  <a:gd name="T45" fmla="*/ 1070 h 1306"/>
                  <a:gd name="T46" fmla="*/ 1241 w 1306"/>
                  <a:gd name="T47" fmla="*/ 937 h 1306"/>
                  <a:gd name="T48" fmla="*/ 1293 w 1306"/>
                  <a:gd name="T49" fmla="*/ 785 h 1306"/>
                  <a:gd name="T50" fmla="*/ 1297 w 1306"/>
                  <a:gd name="T51" fmla="*/ 653 h 1306"/>
                  <a:gd name="T52" fmla="*/ 1276 w 1306"/>
                  <a:gd name="T53" fmla="*/ 814 h 1306"/>
                  <a:gd name="T54" fmla="*/ 1218 w 1306"/>
                  <a:gd name="T55" fmla="*/ 960 h 1306"/>
                  <a:gd name="T56" fmla="*/ 1130 w 1306"/>
                  <a:gd name="T57" fmla="*/ 1085 h 1306"/>
                  <a:gd name="T58" fmla="*/ 1013 w 1306"/>
                  <a:gd name="T59" fmla="*/ 1187 h 1306"/>
                  <a:gd name="T60" fmla="*/ 875 w 1306"/>
                  <a:gd name="T61" fmla="*/ 1258 h 1306"/>
                  <a:gd name="T62" fmla="*/ 719 w 1306"/>
                  <a:gd name="T63" fmla="*/ 1292 h 1306"/>
                  <a:gd name="T64" fmla="*/ 554 w 1306"/>
                  <a:gd name="T65" fmla="*/ 1288 h 1306"/>
                  <a:gd name="T66" fmla="*/ 403 w 1306"/>
                  <a:gd name="T67" fmla="*/ 1246 h 1306"/>
                  <a:gd name="T68" fmla="*/ 268 w 1306"/>
                  <a:gd name="T69" fmla="*/ 1169 h 1306"/>
                  <a:gd name="T70" fmla="*/ 157 w 1306"/>
                  <a:gd name="T71" fmla="*/ 1062 h 1306"/>
                  <a:gd name="T72" fmla="*/ 73 w 1306"/>
                  <a:gd name="T73" fmla="*/ 931 h 1306"/>
                  <a:gd name="T74" fmla="*/ 23 w 1306"/>
                  <a:gd name="T75" fmla="*/ 784 h 1306"/>
                  <a:gd name="T76" fmla="*/ 11 w 1306"/>
                  <a:gd name="T77" fmla="*/ 620 h 1306"/>
                  <a:gd name="T78" fmla="*/ 38 w 1306"/>
                  <a:gd name="T79" fmla="*/ 461 h 1306"/>
                  <a:gd name="T80" fmla="*/ 103 w 1306"/>
                  <a:gd name="T81" fmla="*/ 319 h 1306"/>
                  <a:gd name="T82" fmla="*/ 199 w 1306"/>
                  <a:gd name="T83" fmla="*/ 198 h 1306"/>
                  <a:gd name="T84" fmla="*/ 320 w 1306"/>
                  <a:gd name="T85" fmla="*/ 102 h 1306"/>
                  <a:gd name="T86" fmla="*/ 462 w 1306"/>
                  <a:gd name="T87" fmla="*/ 39 h 1306"/>
                  <a:gd name="T88" fmla="*/ 619 w 1306"/>
                  <a:gd name="T89" fmla="*/ 10 h 1306"/>
                  <a:gd name="T90" fmla="*/ 783 w 1306"/>
                  <a:gd name="T91" fmla="*/ 23 h 1306"/>
                  <a:gd name="T92" fmla="*/ 932 w 1306"/>
                  <a:gd name="T93" fmla="*/ 73 h 1306"/>
                  <a:gd name="T94" fmla="*/ 1063 w 1306"/>
                  <a:gd name="T95" fmla="*/ 156 h 1306"/>
                  <a:gd name="T96" fmla="*/ 1168 w 1306"/>
                  <a:gd name="T97" fmla="*/ 269 h 1306"/>
                  <a:gd name="T98" fmla="*/ 1245 w 1306"/>
                  <a:gd name="T99" fmla="*/ 403 h 1306"/>
                  <a:gd name="T100" fmla="*/ 1289 w 1306"/>
                  <a:gd name="T101" fmla="*/ 555 h 13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306"/>
                  <a:gd name="T154" fmla="*/ 0 h 1306"/>
                  <a:gd name="T155" fmla="*/ 1306 w 1306"/>
                  <a:gd name="T156" fmla="*/ 1306 h 13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306" h="1306">
                    <a:moveTo>
                      <a:pt x="1306" y="653"/>
                    </a:moveTo>
                    <a:lnTo>
                      <a:pt x="1306" y="618"/>
                    </a:lnTo>
                    <a:lnTo>
                      <a:pt x="1303" y="586"/>
                    </a:lnTo>
                    <a:lnTo>
                      <a:pt x="1299" y="553"/>
                    </a:lnTo>
                    <a:lnTo>
                      <a:pt x="1293" y="521"/>
                    </a:lnTo>
                    <a:lnTo>
                      <a:pt x="1285" y="490"/>
                    </a:lnTo>
                    <a:lnTo>
                      <a:pt x="1278" y="459"/>
                    </a:lnTo>
                    <a:lnTo>
                      <a:pt x="1266" y="428"/>
                    </a:lnTo>
                    <a:lnTo>
                      <a:pt x="1255" y="398"/>
                    </a:lnTo>
                    <a:lnTo>
                      <a:pt x="1241" y="369"/>
                    </a:lnTo>
                    <a:lnTo>
                      <a:pt x="1228" y="342"/>
                    </a:lnTo>
                    <a:lnTo>
                      <a:pt x="1212" y="313"/>
                    </a:lnTo>
                    <a:lnTo>
                      <a:pt x="1195" y="288"/>
                    </a:lnTo>
                    <a:lnTo>
                      <a:pt x="1176" y="261"/>
                    </a:lnTo>
                    <a:lnTo>
                      <a:pt x="1157" y="236"/>
                    </a:lnTo>
                    <a:lnTo>
                      <a:pt x="1138" y="213"/>
                    </a:lnTo>
                    <a:lnTo>
                      <a:pt x="1115" y="190"/>
                    </a:lnTo>
                    <a:lnTo>
                      <a:pt x="1091" y="169"/>
                    </a:lnTo>
                    <a:lnTo>
                      <a:pt x="1068" y="148"/>
                    </a:lnTo>
                    <a:lnTo>
                      <a:pt x="1044" y="129"/>
                    </a:lnTo>
                    <a:lnTo>
                      <a:pt x="1019" y="112"/>
                    </a:lnTo>
                    <a:lnTo>
                      <a:pt x="992" y="94"/>
                    </a:lnTo>
                    <a:lnTo>
                      <a:pt x="965" y="79"/>
                    </a:lnTo>
                    <a:lnTo>
                      <a:pt x="936" y="64"/>
                    </a:lnTo>
                    <a:lnTo>
                      <a:pt x="907" y="50"/>
                    </a:lnTo>
                    <a:lnTo>
                      <a:pt x="878" y="39"/>
                    </a:lnTo>
                    <a:lnTo>
                      <a:pt x="848" y="29"/>
                    </a:lnTo>
                    <a:lnTo>
                      <a:pt x="817" y="20"/>
                    </a:lnTo>
                    <a:lnTo>
                      <a:pt x="784" y="12"/>
                    </a:lnTo>
                    <a:lnTo>
                      <a:pt x="752" y="6"/>
                    </a:lnTo>
                    <a:lnTo>
                      <a:pt x="719" y="2"/>
                    </a:lnTo>
                    <a:lnTo>
                      <a:pt x="687" y="0"/>
                    </a:lnTo>
                    <a:lnTo>
                      <a:pt x="654" y="0"/>
                    </a:lnTo>
                    <a:lnTo>
                      <a:pt x="619" y="0"/>
                    </a:lnTo>
                    <a:lnTo>
                      <a:pt x="587" y="2"/>
                    </a:lnTo>
                    <a:lnTo>
                      <a:pt x="554" y="6"/>
                    </a:lnTo>
                    <a:lnTo>
                      <a:pt x="522" y="12"/>
                    </a:lnTo>
                    <a:lnTo>
                      <a:pt x="489" y="20"/>
                    </a:lnTo>
                    <a:lnTo>
                      <a:pt x="458" y="29"/>
                    </a:lnTo>
                    <a:lnTo>
                      <a:pt x="428" y="39"/>
                    </a:lnTo>
                    <a:lnTo>
                      <a:pt x="399" y="50"/>
                    </a:lnTo>
                    <a:lnTo>
                      <a:pt x="370" y="64"/>
                    </a:lnTo>
                    <a:lnTo>
                      <a:pt x="341" y="79"/>
                    </a:lnTo>
                    <a:lnTo>
                      <a:pt x="314" y="94"/>
                    </a:lnTo>
                    <a:lnTo>
                      <a:pt x="287" y="112"/>
                    </a:lnTo>
                    <a:lnTo>
                      <a:pt x="262" y="129"/>
                    </a:lnTo>
                    <a:lnTo>
                      <a:pt x="238" y="148"/>
                    </a:lnTo>
                    <a:lnTo>
                      <a:pt x="215" y="169"/>
                    </a:lnTo>
                    <a:lnTo>
                      <a:pt x="191" y="190"/>
                    </a:lnTo>
                    <a:lnTo>
                      <a:pt x="168" y="213"/>
                    </a:lnTo>
                    <a:lnTo>
                      <a:pt x="149" y="236"/>
                    </a:lnTo>
                    <a:lnTo>
                      <a:pt x="130" y="261"/>
                    </a:lnTo>
                    <a:lnTo>
                      <a:pt x="111" y="288"/>
                    </a:lnTo>
                    <a:lnTo>
                      <a:pt x="94" y="313"/>
                    </a:lnTo>
                    <a:lnTo>
                      <a:pt x="78" y="342"/>
                    </a:lnTo>
                    <a:lnTo>
                      <a:pt x="65" y="369"/>
                    </a:lnTo>
                    <a:lnTo>
                      <a:pt x="51" y="398"/>
                    </a:lnTo>
                    <a:lnTo>
                      <a:pt x="40" y="428"/>
                    </a:lnTo>
                    <a:lnTo>
                      <a:pt x="28" y="459"/>
                    </a:lnTo>
                    <a:lnTo>
                      <a:pt x="21" y="490"/>
                    </a:lnTo>
                    <a:lnTo>
                      <a:pt x="13" y="521"/>
                    </a:lnTo>
                    <a:lnTo>
                      <a:pt x="7" y="553"/>
                    </a:lnTo>
                    <a:lnTo>
                      <a:pt x="3" y="586"/>
                    </a:lnTo>
                    <a:lnTo>
                      <a:pt x="0" y="618"/>
                    </a:lnTo>
                    <a:lnTo>
                      <a:pt x="0" y="653"/>
                    </a:lnTo>
                    <a:lnTo>
                      <a:pt x="0" y="688"/>
                    </a:lnTo>
                    <a:lnTo>
                      <a:pt x="3" y="720"/>
                    </a:lnTo>
                    <a:lnTo>
                      <a:pt x="7" y="753"/>
                    </a:lnTo>
                    <a:lnTo>
                      <a:pt x="13" y="785"/>
                    </a:lnTo>
                    <a:lnTo>
                      <a:pt x="21" y="816"/>
                    </a:lnTo>
                    <a:lnTo>
                      <a:pt x="28" y="847"/>
                    </a:lnTo>
                    <a:lnTo>
                      <a:pt x="40" y="878"/>
                    </a:lnTo>
                    <a:lnTo>
                      <a:pt x="51" y="908"/>
                    </a:lnTo>
                    <a:lnTo>
                      <a:pt x="65" y="937"/>
                    </a:lnTo>
                    <a:lnTo>
                      <a:pt x="78" y="964"/>
                    </a:lnTo>
                    <a:lnTo>
                      <a:pt x="94" y="993"/>
                    </a:lnTo>
                    <a:lnTo>
                      <a:pt x="111" y="1018"/>
                    </a:lnTo>
                    <a:lnTo>
                      <a:pt x="130" y="1045"/>
                    </a:lnTo>
                    <a:lnTo>
                      <a:pt x="149" y="1070"/>
                    </a:lnTo>
                    <a:lnTo>
                      <a:pt x="168" y="1093"/>
                    </a:lnTo>
                    <a:lnTo>
                      <a:pt x="191" y="1116"/>
                    </a:lnTo>
                    <a:lnTo>
                      <a:pt x="215" y="1137"/>
                    </a:lnTo>
                    <a:lnTo>
                      <a:pt x="238" y="1158"/>
                    </a:lnTo>
                    <a:lnTo>
                      <a:pt x="262" y="1177"/>
                    </a:lnTo>
                    <a:lnTo>
                      <a:pt x="287" y="1194"/>
                    </a:lnTo>
                    <a:lnTo>
                      <a:pt x="314" y="1212"/>
                    </a:lnTo>
                    <a:lnTo>
                      <a:pt x="341" y="1227"/>
                    </a:lnTo>
                    <a:lnTo>
                      <a:pt x="370" y="1242"/>
                    </a:lnTo>
                    <a:lnTo>
                      <a:pt x="399" y="1256"/>
                    </a:lnTo>
                    <a:lnTo>
                      <a:pt x="428" y="1267"/>
                    </a:lnTo>
                    <a:lnTo>
                      <a:pt x="458" y="1277"/>
                    </a:lnTo>
                    <a:lnTo>
                      <a:pt x="489" y="1286"/>
                    </a:lnTo>
                    <a:lnTo>
                      <a:pt x="522" y="1294"/>
                    </a:lnTo>
                    <a:lnTo>
                      <a:pt x="554" y="1300"/>
                    </a:lnTo>
                    <a:lnTo>
                      <a:pt x="587" y="1304"/>
                    </a:lnTo>
                    <a:lnTo>
                      <a:pt x="619" y="1306"/>
                    </a:lnTo>
                    <a:lnTo>
                      <a:pt x="654" y="1306"/>
                    </a:lnTo>
                    <a:lnTo>
                      <a:pt x="687" y="1306"/>
                    </a:lnTo>
                    <a:lnTo>
                      <a:pt x="719" y="1304"/>
                    </a:lnTo>
                    <a:lnTo>
                      <a:pt x="752" y="1300"/>
                    </a:lnTo>
                    <a:lnTo>
                      <a:pt x="784" y="1294"/>
                    </a:lnTo>
                    <a:lnTo>
                      <a:pt x="817" y="1286"/>
                    </a:lnTo>
                    <a:lnTo>
                      <a:pt x="848" y="1277"/>
                    </a:lnTo>
                    <a:lnTo>
                      <a:pt x="878" y="1267"/>
                    </a:lnTo>
                    <a:lnTo>
                      <a:pt x="907" y="1256"/>
                    </a:lnTo>
                    <a:lnTo>
                      <a:pt x="936" y="1242"/>
                    </a:lnTo>
                    <a:lnTo>
                      <a:pt x="965" y="1227"/>
                    </a:lnTo>
                    <a:lnTo>
                      <a:pt x="992" y="1212"/>
                    </a:lnTo>
                    <a:lnTo>
                      <a:pt x="1019" y="1194"/>
                    </a:lnTo>
                    <a:lnTo>
                      <a:pt x="1044" y="1177"/>
                    </a:lnTo>
                    <a:lnTo>
                      <a:pt x="1068" y="1158"/>
                    </a:lnTo>
                    <a:lnTo>
                      <a:pt x="1091" y="1137"/>
                    </a:lnTo>
                    <a:lnTo>
                      <a:pt x="1115" y="1116"/>
                    </a:lnTo>
                    <a:lnTo>
                      <a:pt x="1138" y="1093"/>
                    </a:lnTo>
                    <a:lnTo>
                      <a:pt x="1157" y="1070"/>
                    </a:lnTo>
                    <a:lnTo>
                      <a:pt x="1176" y="1045"/>
                    </a:lnTo>
                    <a:lnTo>
                      <a:pt x="1195" y="1018"/>
                    </a:lnTo>
                    <a:lnTo>
                      <a:pt x="1212" y="993"/>
                    </a:lnTo>
                    <a:lnTo>
                      <a:pt x="1228" y="964"/>
                    </a:lnTo>
                    <a:lnTo>
                      <a:pt x="1241" y="937"/>
                    </a:lnTo>
                    <a:lnTo>
                      <a:pt x="1255" y="908"/>
                    </a:lnTo>
                    <a:lnTo>
                      <a:pt x="1266" y="878"/>
                    </a:lnTo>
                    <a:lnTo>
                      <a:pt x="1278" y="847"/>
                    </a:lnTo>
                    <a:lnTo>
                      <a:pt x="1285" y="816"/>
                    </a:lnTo>
                    <a:lnTo>
                      <a:pt x="1293" y="785"/>
                    </a:lnTo>
                    <a:lnTo>
                      <a:pt x="1299" y="753"/>
                    </a:lnTo>
                    <a:lnTo>
                      <a:pt x="1303" y="720"/>
                    </a:lnTo>
                    <a:lnTo>
                      <a:pt x="1306" y="688"/>
                    </a:lnTo>
                    <a:lnTo>
                      <a:pt x="1306" y="653"/>
                    </a:lnTo>
                    <a:close/>
                    <a:moveTo>
                      <a:pt x="1297" y="653"/>
                    </a:moveTo>
                    <a:lnTo>
                      <a:pt x="1295" y="686"/>
                    </a:lnTo>
                    <a:lnTo>
                      <a:pt x="1293" y="718"/>
                    </a:lnTo>
                    <a:lnTo>
                      <a:pt x="1289" y="751"/>
                    </a:lnTo>
                    <a:lnTo>
                      <a:pt x="1283" y="784"/>
                    </a:lnTo>
                    <a:lnTo>
                      <a:pt x="1276" y="814"/>
                    </a:lnTo>
                    <a:lnTo>
                      <a:pt x="1268" y="845"/>
                    </a:lnTo>
                    <a:lnTo>
                      <a:pt x="1257" y="874"/>
                    </a:lnTo>
                    <a:lnTo>
                      <a:pt x="1245" y="903"/>
                    </a:lnTo>
                    <a:lnTo>
                      <a:pt x="1233" y="931"/>
                    </a:lnTo>
                    <a:lnTo>
                      <a:pt x="1218" y="960"/>
                    </a:lnTo>
                    <a:lnTo>
                      <a:pt x="1203" y="987"/>
                    </a:lnTo>
                    <a:lnTo>
                      <a:pt x="1186" y="1012"/>
                    </a:lnTo>
                    <a:lnTo>
                      <a:pt x="1168" y="1037"/>
                    </a:lnTo>
                    <a:lnTo>
                      <a:pt x="1149" y="1062"/>
                    </a:lnTo>
                    <a:lnTo>
                      <a:pt x="1130" y="1085"/>
                    </a:lnTo>
                    <a:lnTo>
                      <a:pt x="1109" y="1108"/>
                    </a:lnTo>
                    <a:lnTo>
                      <a:pt x="1086" y="1129"/>
                    </a:lnTo>
                    <a:lnTo>
                      <a:pt x="1063" y="1150"/>
                    </a:lnTo>
                    <a:lnTo>
                      <a:pt x="1038" y="1169"/>
                    </a:lnTo>
                    <a:lnTo>
                      <a:pt x="1013" y="1187"/>
                    </a:lnTo>
                    <a:lnTo>
                      <a:pt x="986" y="1204"/>
                    </a:lnTo>
                    <a:lnTo>
                      <a:pt x="959" y="1219"/>
                    </a:lnTo>
                    <a:lnTo>
                      <a:pt x="932" y="1233"/>
                    </a:lnTo>
                    <a:lnTo>
                      <a:pt x="903" y="1246"/>
                    </a:lnTo>
                    <a:lnTo>
                      <a:pt x="875" y="1258"/>
                    </a:lnTo>
                    <a:lnTo>
                      <a:pt x="844" y="1267"/>
                    </a:lnTo>
                    <a:lnTo>
                      <a:pt x="813" y="1277"/>
                    </a:lnTo>
                    <a:lnTo>
                      <a:pt x="783" y="1283"/>
                    </a:lnTo>
                    <a:lnTo>
                      <a:pt x="752" y="1288"/>
                    </a:lnTo>
                    <a:lnTo>
                      <a:pt x="719" y="1292"/>
                    </a:lnTo>
                    <a:lnTo>
                      <a:pt x="687" y="1296"/>
                    </a:lnTo>
                    <a:lnTo>
                      <a:pt x="654" y="1296"/>
                    </a:lnTo>
                    <a:lnTo>
                      <a:pt x="619" y="1296"/>
                    </a:lnTo>
                    <a:lnTo>
                      <a:pt x="587" y="1292"/>
                    </a:lnTo>
                    <a:lnTo>
                      <a:pt x="554" y="1288"/>
                    </a:lnTo>
                    <a:lnTo>
                      <a:pt x="523" y="1283"/>
                    </a:lnTo>
                    <a:lnTo>
                      <a:pt x="493" y="1277"/>
                    </a:lnTo>
                    <a:lnTo>
                      <a:pt x="462" y="1267"/>
                    </a:lnTo>
                    <a:lnTo>
                      <a:pt x="431" y="1258"/>
                    </a:lnTo>
                    <a:lnTo>
                      <a:pt x="403" y="1246"/>
                    </a:lnTo>
                    <a:lnTo>
                      <a:pt x="374" y="1233"/>
                    </a:lnTo>
                    <a:lnTo>
                      <a:pt x="347" y="1219"/>
                    </a:lnTo>
                    <a:lnTo>
                      <a:pt x="320" y="1204"/>
                    </a:lnTo>
                    <a:lnTo>
                      <a:pt x="293" y="1187"/>
                    </a:lnTo>
                    <a:lnTo>
                      <a:pt x="268" y="1169"/>
                    </a:lnTo>
                    <a:lnTo>
                      <a:pt x="243" y="1150"/>
                    </a:lnTo>
                    <a:lnTo>
                      <a:pt x="220" y="1129"/>
                    </a:lnTo>
                    <a:lnTo>
                      <a:pt x="199" y="1108"/>
                    </a:lnTo>
                    <a:lnTo>
                      <a:pt x="176" y="1085"/>
                    </a:lnTo>
                    <a:lnTo>
                      <a:pt x="157" y="1062"/>
                    </a:lnTo>
                    <a:lnTo>
                      <a:pt x="138" y="1037"/>
                    </a:lnTo>
                    <a:lnTo>
                      <a:pt x="120" y="1012"/>
                    </a:lnTo>
                    <a:lnTo>
                      <a:pt x="103" y="987"/>
                    </a:lnTo>
                    <a:lnTo>
                      <a:pt x="88" y="960"/>
                    </a:lnTo>
                    <a:lnTo>
                      <a:pt x="73" y="931"/>
                    </a:lnTo>
                    <a:lnTo>
                      <a:pt x="61" y="903"/>
                    </a:lnTo>
                    <a:lnTo>
                      <a:pt x="49" y="874"/>
                    </a:lnTo>
                    <a:lnTo>
                      <a:pt x="38" y="845"/>
                    </a:lnTo>
                    <a:lnTo>
                      <a:pt x="30" y="814"/>
                    </a:lnTo>
                    <a:lnTo>
                      <a:pt x="23" y="784"/>
                    </a:lnTo>
                    <a:lnTo>
                      <a:pt x="17" y="751"/>
                    </a:lnTo>
                    <a:lnTo>
                      <a:pt x="13" y="718"/>
                    </a:lnTo>
                    <a:lnTo>
                      <a:pt x="11" y="686"/>
                    </a:lnTo>
                    <a:lnTo>
                      <a:pt x="9" y="653"/>
                    </a:lnTo>
                    <a:lnTo>
                      <a:pt x="11" y="620"/>
                    </a:lnTo>
                    <a:lnTo>
                      <a:pt x="13" y="588"/>
                    </a:lnTo>
                    <a:lnTo>
                      <a:pt x="17" y="555"/>
                    </a:lnTo>
                    <a:lnTo>
                      <a:pt x="23" y="522"/>
                    </a:lnTo>
                    <a:lnTo>
                      <a:pt x="30" y="492"/>
                    </a:lnTo>
                    <a:lnTo>
                      <a:pt x="38" y="461"/>
                    </a:lnTo>
                    <a:lnTo>
                      <a:pt x="49" y="432"/>
                    </a:lnTo>
                    <a:lnTo>
                      <a:pt x="61" y="403"/>
                    </a:lnTo>
                    <a:lnTo>
                      <a:pt x="73" y="375"/>
                    </a:lnTo>
                    <a:lnTo>
                      <a:pt x="88" y="346"/>
                    </a:lnTo>
                    <a:lnTo>
                      <a:pt x="103" y="319"/>
                    </a:lnTo>
                    <a:lnTo>
                      <a:pt x="120" y="294"/>
                    </a:lnTo>
                    <a:lnTo>
                      <a:pt x="138" y="269"/>
                    </a:lnTo>
                    <a:lnTo>
                      <a:pt x="157" y="244"/>
                    </a:lnTo>
                    <a:lnTo>
                      <a:pt x="176" y="221"/>
                    </a:lnTo>
                    <a:lnTo>
                      <a:pt x="199" y="198"/>
                    </a:lnTo>
                    <a:lnTo>
                      <a:pt x="220" y="177"/>
                    </a:lnTo>
                    <a:lnTo>
                      <a:pt x="243" y="156"/>
                    </a:lnTo>
                    <a:lnTo>
                      <a:pt x="268" y="139"/>
                    </a:lnTo>
                    <a:lnTo>
                      <a:pt x="293" y="119"/>
                    </a:lnTo>
                    <a:lnTo>
                      <a:pt x="320" y="102"/>
                    </a:lnTo>
                    <a:lnTo>
                      <a:pt x="347" y="87"/>
                    </a:lnTo>
                    <a:lnTo>
                      <a:pt x="374" y="73"/>
                    </a:lnTo>
                    <a:lnTo>
                      <a:pt x="403" y="60"/>
                    </a:lnTo>
                    <a:lnTo>
                      <a:pt x="431" y="48"/>
                    </a:lnTo>
                    <a:lnTo>
                      <a:pt x="462" y="39"/>
                    </a:lnTo>
                    <a:lnTo>
                      <a:pt x="493" y="29"/>
                    </a:lnTo>
                    <a:lnTo>
                      <a:pt x="523" y="23"/>
                    </a:lnTo>
                    <a:lnTo>
                      <a:pt x="554" y="18"/>
                    </a:lnTo>
                    <a:lnTo>
                      <a:pt x="587" y="14"/>
                    </a:lnTo>
                    <a:lnTo>
                      <a:pt x="619" y="10"/>
                    </a:lnTo>
                    <a:lnTo>
                      <a:pt x="654" y="10"/>
                    </a:lnTo>
                    <a:lnTo>
                      <a:pt x="687" y="10"/>
                    </a:lnTo>
                    <a:lnTo>
                      <a:pt x="719" y="14"/>
                    </a:lnTo>
                    <a:lnTo>
                      <a:pt x="752" y="18"/>
                    </a:lnTo>
                    <a:lnTo>
                      <a:pt x="783" y="23"/>
                    </a:lnTo>
                    <a:lnTo>
                      <a:pt x="813" y="29"/>
                    </a:lnTo>
                    <a:lnTo>
                      <a:pt x="844" y="39"/>
                    </a:lnTo>
                    <a:lnTo>
                      <a:pt x="875" y="48"/>
                    </a:lnTo>
                    <a:lnTo>
                      <a:pt x="903" y="60"/>
                    </a:lnTo>
                    <a:lnTo>
                      <a:pt x="932" y="73"/>
                    </a:lnTo>
                    <a:lnTo>
                      <a:pt x="959" y="87"/>
                    </a:lnTo>
                    <a:lnTo>
                      <a:pt x="986" y="102"/>
                    </a:lnTo>
                    <a:lnTo>
                      <a:pt x="1013" y="119"/>
                    </a:lnTo>
                    <a:lnTo>
                      <a:pt x="1038" y="139"/>
                    </a:lnTo>
                    <a:lnTo>
                      <a:pt x="1063" y="156"/>
                    </a:lnTo>
                    <a:lnTo>
                      <a:pt x="1086" y="177"/>
                    </a:lnTo>
                    <a:lnTo>
                      <a:pt x="1109" y="198"/>
                    </a:lnTo>
                    <a:lnTo>
                      <a:pt x="1130" y="221"/>
                    </a:lnTo>
                    <a:lnTo>
                      <a:pt x="1149" y="244"/>
                    </a:lnTo>
                    <a:lnTo>
                      <a:pt x="1168" y="269"/>
                    </a:lnTo>
                    <a:lnTo>
                      <a:pt x="1186" y="294"/>
                    </a:lnTo>
                    <a:lnTo>
                      <a:pt x="1203" y="319"/>
                    </a:lnTo>
                    <a:lnTo>
                      <a:pt x="1218" y="346"/>
                    </a:lnTo>
                    <a:lnTo>
                      <a:pt x="1233" y="375"/>
                    </a:lnTo>
                    <a:lnTo>
                      <a:pt x="1245" y="403"/>
                    </a:lnTo>
                    <a:lnTo>
                      <a:pt x="1257" y="432"/>
                    </a:lnTo>
                    <a:lnTo>
                      <a:pt x="1268" y="461"/>
                    </a:lnTo>
                    <a:lnTo>
                      <a:pt x="1276" y="492"/>
                    </a:lnTo>
                    <a:lnTo>
                      <a:pt x="1283" y="522"/>
                    </a:lnTo>
                    <a:lnTo>
                      <a:pt x="1289" y="555"/>
                    </a:lnTo>
                    <a:lnTo>
                      <a:pt x="1293" y="588"/>
                    </a:lnTo>
                    <a:lnTo>
                      <a:pt x="1295" y="620"/>
                    </a:lnTo>
                    <a:lnTo>
                      <a:pt x="1297" y="653"/>
                    </a:lnTo>
                    <a:close/>
                  </a:path>
                </a:pathLst>
              </a:custGeom>
              <a:solidFill>
                <a:srgbClr val="F5B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10" name="Freeform 626">
                <a:extLst>
                  <a:ext uri="{FF2B5EF4-FFF2-40B4-BE49-F238E27FC236}">
                    <a16:creationId xmlns:a16="http://schemas.microsoft.com/office/drawing/2014/main" id="{41F966AB-10AA-487E-89F4-F7D2BB2A7A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03" y="1937"/>
                <a:ext cx="1296" cy="1298"/>
              </a:xfrm>
              <a:custGeom>
                <a:avLst/>
                <a:gdLst>
                  <a:gd name="T0" fmla="*/ 1282 w 1296"/>
                  <a:gd name="T1" fmla="*/ 518 h 1298"/>
                  <a:gd name="T2" fmla="*/ 1232 w 1296"/>
                  <a:gd name="T3" fmla="*/ 369 h 1298"/>
                  <a:gd name="T4" fmla="*/ 1148 w 1296"/>
                  <a:gd name="T5" fmla="*/ 236 h 1298"/>
                  <a:gd name="T6" fmla="*/ 1037 w 1296"/>
                  <a:gd name="T7" fmla="*/ 129 h 1298"/>
                  <a:gd name="T8" fmla="*/ 900 w 1296"/>
                  <a:gd name="T9" fmla="*/ 52 h 1298"/>
                  <a:gd name="T10" fmla="*/ 747 w 1296"/>
                  <a:gd name="T11" fmla="*/ 8 h 1298"/>
                  <a:gd name="T12" fmla="*/ 582 w 1296"/>
                  <a:gd name="T13" fmla="*/ 4 h 1298"/>
                  <a:gd name="T14" fmla="*/ 424 w 1296"/>
                  <a:gd name="T15" fmla="*/ 40 h 1298"/>
                  <a:gd name="T16" fmla="*/ 286 w 1296"/>
                  <a:gd name="T17" fmla="*/ 112 h 1298"/>
                  <a:gd name="T18" fmla="*/ 167 w 1296"/>
                  <a:gd name="T19" fmla="*/ 213 h 1298"/>
                  <a:gd name="T20" fmla="*/ 77 w 1296"/>
                  <a:gd name="T21" fmla="*/ 340 h 1298"/>
                  <a:gd name="T22" fmla="*/ 20 w 1296"/>
                  <a:gd name="T23" fmla="*/ 488 h 1298"/>
                  <a:gd name="T24" fmla="*/ 0 w 1296"/>
                  <a:gd name="T25" fmla="*/ 649 h 1298"/>
                  <a:gd name="T26" fmla="*/ 20 w 1296"/>
                  <a:gd name="T27" fmla="*/ 810 h 1298"/>
                  <a:gd name="T28" fmla="*/ 77 w 1296"/>
                  <a:gd name="T29" fmla="*/ 958 h 1298"/>
                  <a:gd name="T30" fmla="*/ 167 w 1296"/>
                  <a:gd name="T31" fmla="*/ 1085 h 1298"/>
                  <a:gd name="T32" fmla="*/ 286 w 1296"/>
                  <a:gd name="T33" fmla="*/ 1186 h 1298"/>
                  <a:gd name="T34" fmla="*/ 424 w 1296"/>
                  <a:gd name="T35" fmla="*/ 1258 h 1298"/>
                  <a:gd name="T36" fmla="*/ 582 w 1296"/>
                  <a:gd name="T37" fmla="*/ 1294 h 1298"/>
                  <a:gd name="T38" fmla="*/ 747 w 1296"/>
                  <a:gd name="T39" fmla="*/ 1290 h 1298"/>
                  <a:gd name="T40" fmla="*/ 900 w 1296"/>
                  <a:gd name="T41" fmla="*/ 1246 h 1298"/>
                  <a:gd name="T42" fmla="*/ 1037 w 1296"/>
                  <a:gd name="T43" fmla="*/ 1169 h 1298"/>
                  <a:gd name="T44" fmla="*/ 1148 w 1296"/>
                  <a:gd name="T45" fmla="*/ 1062 h 1298"/>
                  <a:gd name="T46" fmla="*/ 1232 w 1296"/>
                  <a:gd name="T47" fmla="*/ 929 h 1298"/>
                  <a:gd name="T48" fmla="*/ 1282 w 1296"/>
                  <a:gd name="T49" fmla="*/ 780 h 1298"/>
                  <a:gd name="T50" fmla="*/ 1286 w 1296"/>
                  <a:gd name="T51" fmla="*/ 649 h 1298"/>
                  <a:gd name="T52" fmla="*/ 1267 w 1296"/>
                  <a:gd name="T53" fmla="*/ 808 h 1298"/>
                  <a:gd name="T54" fmla="*/ 1209 w 1296"/>
                  <a:gd name="T55" fmla="*/ 952 h 1298"/>
                  <a:gd name="T56" fmla="*/ 1121 w 1296"/>
                  <a:gd name="T57" fmla="*/ 1077 h 1298"/>
                  <a:gd name="T58" fmla="*/ 1004 w 1296"/>
                  <a:gd name="T59" fmla="*/ 1179 h 1298"/>
                  <a:gd name="T60" fmla="*/ 868 w 1296"/>
                  <a:gd name="T61" fmla="*/ 1248 h 1298"/>
                  <a:gd name="T62" fmla="*/ 712 w 1296"/>
                  <a:gd name="T63" fmla="*/ 1284 h 1298"/>
                  <a:gd name="T64" fmla="*/ 551 w 1296"/>
                  <a:gd name="T65" fmla="*/ 1281 h 1298"/>
                  <a:gd name="T66" fmla="*/ 399 w 1296"/>
                  <a:gd name="T67" fmla="*/ 1236 h 1298"/>
                  <a:gd name="T68" fmla="*/ 267 w 1296"/>
                  <a:gd name="T69" fmla="*/ 1160 h 1298"/>
                  <a:gd name="T70" fmla="*/ 156 w 1296"/>
                  <a:gd name="T71" fmla="*/ 1054 h 1298"/>
                  <a:gd name="T72" fmla="*/ 73 w 1296"/>
                  <a:gd name="T73" fmla="*/ 925 h 1298"/>
                  <a:gd name="T74" fmla="*/ 23 w 1296"/>
                  <a:gd name="T75" fmla="*/ 778 h 1298"/>
                  <a:gd name="T76" fmla="*/ 10 w 1296"/>
                  <a:gd name="T77" fmla="*/ 616 h 1298"/>
                  <a:gd name="T78" fmla="*/ 39 w 1296"/>
                  <a:gd name="T79" fmla="*/ 459 h 1298"/>
                  <a:gd name="T80" fmla="*/ 102 w 1296"/>
                  <a:gd name="T81" fmla="*/ 319 h 1298"/>
                  <a:gd name="T82" fmla="*/ 196 w 1296"/>
                  <a:gd name="T83" fmla="*/ 198 h 1298"/>
                  <a:gd name="T84" fmla="*/ 317 w 1296"/>
                  <a:gd name="T85" fmla="*/ 104 h 1298"/>
                  <a:gd name="T86" fmla="*/ 459 w 1296"/>
                  <a:gd name="T87" fmla="*/ 40 h 1298"/>
                  <a:gd name="T88" fmla="*/ 614 w 1296"/>
                  <a:gd name="T89" fmla="*/ 12 h 1298"/>
                  <a:gd name="T90" fmla="*/ 778 w 1296"/>
                  <a:gd name="T91" fmla="*/ 23 h 1298"/>
                  <a:gd name="T92" fmla="*/ 925 w 1296"/>
                  <a:gd name="T93" fmla="*/ 73 h 1298"/>
                  <a:gd name="T94" fmla="*/ 1054 w 1296"/>
                  <a:gd name="T95" fmla="*/ 158 h 1298"/>
                  <a:gd name="T96" fmla="*/ 1159 w 1296"/>
                  <a:gd name="T97" fmla="*/ 267 h 1298"/>
                  <a:gd name="T98" fmla="*/ 1236 w 1296"/>
                  <a:gd name="T99" fmla="*/ 401 h 1298"/>
                  <a:gd name="T100" fmla="*/ 1278 w 1296"/>
                  <a:gd name="T101" fmla="*/ 551 h 129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296"/>
                  <a:gd name="T154" fmla="*/ 0 h 1298"/>
                  <a:gd name="T155" fmla="*/ 1296 w 1296"/>
                  <a:gd name="T156" fmla="*/ 1298 h 1298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296" h="1298">
                    <a:moveTo>
                      <a:pt x="1296" y="649"/>
                    </a:moveTo>
                    <a:lnTo>
                      <a:pt x="1296" y="616"/>
                    </a:lnTo>
                    <a:lnTo>
                      <a:pt x="1294" y="582"/>
                    </a:lnTo>
                    <a:lnTo>
                      <a:pt x="1288" y="551"/>
                    </a:lnTo>
                    <a:lnTo>
                      <a:pt x="1282" y="518"/>
                    </a:lnTo>
                    <a:lnTo>
                      <a:pt x="1276" y="488"/>
                    </a:lnTo>
                    <a:lnTo>
                      <a:pt x="1267" y="457"/>
                    </a:lnTo>
                    <a:lnTo>
                      <a:pt x="1257" y="426"/>
                    </a:lnTo>
                    <a:lnTo>
                      <a:pt x="1246" y="398"/>
                    </a:lnTo>
                    <a:lnTo>
                      <a:pt x="1232" y="369"/>
                    </a:lnTo>
                    <a:lnTo>
                      <a:pt x="1219" y="340"/>
                    </a:lnTo>
                    <a:lnTo>
                      <a:pt x="1202" y="313"/>
                    </a:lnTo>
                    <a:lnTo>
                      <a:pt x="1186" y="286"/>
                    </a:lnTo>
                    <a:lnTo>
                      <a:pt x="1167" y="261"/>
                    </a:lnTo>
                    <a:lnTo>
                      <a:pt x="1148" y="236"/>
                    </a:lnTo>
                    <a:lnTo>
                      <a:pt x="1129" y="213"/>
                    </a:lnTo>
                    <a:lnTo>
                      <a:pt x="1106" y="190"/>
                    </a:lnTo>
                    <a:lnTo>
                      <a:pt x="1085" y="169"/>
                    </a:lnTo>
                    <a:lnTo>
                      <a:pt x="1060" y="148"/>
                    </a:lnTo>
                    <a:lnTo>
                      <a:pt x="1037" y="129"/>
                    </a:lnTo>
                    <a:lnTo>
                      <a:pt x="1010" y="112"/>
                    </a:lnTo>
                    <a:lnTo>
                      <a:pt x="985" y="94"/>
                    </a:lnTo>
                    <a:lnTo>
                      <a:pt x="958" y="79"/>
                    </a:lnTo>
                    <a:lnTo>
                      <a:pt x="929" y="65"/>
                    </a:lnTo>
                    <a:lnTo>
                      <a:pt x="900" y="52"/>
                    </a:lnTo>
                    <a:lnTo>
                      <a:pt x="872" y="40"/>
                    </a:lnTo>
                    <a:lnTo>
                      <a:pt x="841" y="29"/>
                    </a:lnTo>
                    <a:lnTo>
                      <a:pt x="810" y="21"/>
                    </a:lnTo>
                    <a:lnTo>
                      <a:pt x="779" y="14"/>
                    </a:lnTo>
                    <a:lnTo>
                      <a:pt x="747" y="8"/>
                    </a:lnTo>
                    <a:lnTo>
                      <a:pt x="714" y="4"/>
                    </a:lnTo>
                    <a:lnTo>
                      <a:pt x="682" y="2"/>
                    </a:lnTo>
                    <a:lnTo>
                      <a:pt x="649" y="0"/>
                    </a:lnTo>
                    <a:lnTo>
                      <a:pt x="614" y="2"/>
                    </a:lnTo>
                    <a:lnTo>
                      <a:pt x="582" y="4"/>
                    </a:lnTo>
                    <a:lnTo>
                      <a:pt x="549" y="8"/>
                    </a:lnTo>
                    <a:lnTo>
                      <a:pt x="517" y="14"/>
                    </a:lnTo>
                    <a:lnTo>
                      <a:pt x="486" y="21"/>
                    </a:lnTo>
                    <a:lnTo>
                      <a:pt x="455" y="29"/>
                    </a:lnTo>
                    <a:lnTo>
                      <a:pt x="424" y="40"/>
                    </a:lnTo>
                    <a:lnTo>
                      <a:pt x="396" y="52"/>
                    </a:lnTo>
                    <a:lnTo>
                      <a:pt x="367" y="65"/>
                    </a:lnTo>
                    <a:lnTo>
                      <a:pt x="338" y="79"/>
                    </a:lnTo>
                    <a:lnTo>
                      <a:pt x="311" y="94"/>
                    </a:lnTo>
                    <a:lnTo>
                      <a:pt x="286" y="112"/>
                    </a:lnTo>
                    <a:lnTo>
                      <a:pt x="259" y="129"/>
                    </a:lnTo>
                    <a:lnTo>
                      <a:pt x="236" y="148"/>
                    </a:lnTo>
                    <a:lnTo>
                      <a:pt x="211" y="169"/>
                    </a:lnTo>
                    <a:lnTo>
                      <a:pt x="190" y="190"/>
                    </a:lnTo>
                    <a:lnTo>
                      <a:pt x="167" y="213"/>
                    </a:lnTo>
                    <a:lnTo>
                      <a:pt x="148" y="236"/>
                    </a:lnTo>
                    <a:lnTo>
                      <a:pt x="129" y="261"/>
                    </a:lnTo>
                    <a:lnTo>
                      <a:pt x="110" y="286"/>
                    </a:lnTo>
                    <a:lnTo>
                      <a:pt x="94" y="313"/>
                    </a:lnTo>
                    <a:lnTo>
                      <a:pt x="77" y="340"/>
                    </a:lnTo>
                    <a:lnTo>
                      <a:pt x="64" y="369"/>
                    </a:lnTo>
                    <a:lnTo>
                      <a:pt x="50" y="398"/>
                    </a:lnTo>
                    <a:lnTo>
                      <a:pt x="39" y="426"/>
                    </a:lnTo>
                    <a:lnTo>
                      <a:pt x="29" y="457"/>
                    </a:lnTo>
                    <a:lnTo>
                      <a:pt x="20" y="488"/>
                    </a:lnTo>
                    <a:lnTo>
                      <a:pt x="14" y="518"/>
                    </a:lnTo>
                    <a:lnTo>
                      <a:pt x="8" y="551"/>
                    </a:lnTo>
                    <a:lnTo>
                      <a:pt x="2" y="582"/>
                    </a:lnTo>
                    <a:lnTo>
                      <a:pt x="0" y="616"/>
                    </a:lnTo>
                    <a:lnTo>
                      <a:pt x="0" y="649"/>
                    </a:lnTo>
                    <a:lnTo>
                      <a:pt x="0" y="682"/>
                    </a:lnTo>
                    <a:lnTo>
                      <a:pt x="2" y="716"/>
                    </a:lnTo>
                    <a:lnTo>
                      <a:pt x="8" y="747"/>
                    </a:lnTo>
                    <a:lnTo>
                      <a:pt x="14" y="780"/>
                    </a:lnTo>
                    <a:lnTo>
                      <a:pt x="20" y="810"/>
                    </a:lnTo>
                    <a:lnTo>
                      <a:pt x="29" y="841"/>
                    </a:lnTo>
                    <a:lnTo>
                      <a:pt x="39" y="872"/>
                    </a:lnTo>
                    <a:lnTo>
                      <a:pt x="50" y="900"/>
                    </a:lnTo>
                    <a:lnTo>
                      <a:pt x="64" y="929"/>
                    </a:lnTo>
                    <a:lnTo>
                      <a:pt x="77" y="958"/>
                    </a:lnTo>
                    <a:lnTo>
                      <a:pt x="94" y="985"/>
                    </a:lnTo>
                    <a:lnTo>
                      <a:pt x="110" y="1012"/>
                    </a:lnTo>
                    <a:lnTo>
                      <a:pt x="129" y="1037"/>
                    </a:lnTo>
                    <a:lnTo>
                      <a:pt x="148" y="1062"/>
                    </a:lnTo>
                    <a:lnTo>
                      <a:pt x="167" y="1085"/>
                    </a:lnTo>
                    <a:lnTo>
                      <a:pt x="190" y="1108"/>
                    </a:lnTo>
                    <a:lnTo>
                      <a:pt x="211" y="1129"/>
                    </a:lnTo>
                    <a:lnTo>
                      <a:pt x="236" y="1150"/>
                    </a:lnTo>
                    <a:lnTo>
                      <a:pt x="259" y="1169"/>
                    </a:lnTo>
                    <a:lnTo>
                      <a:pt x="286" y="1186"/>
                    </a:lnTo>
                    <a:lnTo>
                      <a:pt x="311" y="1204"/>
                    </a:lnTo>
                    <a:lnTo>
                      <a:pt x="338" y="1219"/>
                    </a:lnTo>
                    <a:lnTo>
                      <a:pt x="367" y="1233"/>
                    </a:lnTo>
                    <a:lnTo>
                      <a:pt x="396" y="1246"/>
                    </a:lnTo>
                    <a:lnTo>
                      <a:pt x="424" y="1258"/>
                    </a:lnTo>
                    <a:lnTo>
                      <a:pt x="455" y="1269"/>
                    </a:lnTo>
                    <a:lnTo>
                      <a:pt x="486" y="1277"/>
                    </a:lnTo>
                    <a:lnTo>
                      <a:pt x="517" y="1284"/>
                    </a:lnTo>
                    <a:lnTo>
                      <a:pt x="549" y="1290"/>
                    </a:lnTo>
                    <a:lnTo>
                      <a:pt x="582" y="1294"/>
                    </a:lnTo>
                    <a:lnTo>
                      <a:pt x="614" y="1296"/>
                    </a:lnTo>
                    <a:lnTo>
                      <a:pt x="649" y="1298"/>
                    </a:lnTo>
                    <a:lnTo>
                      <a:pt x="682" y="1296"/>
                    </a:lnTo>
                    <a:lnTo>
                      <a:pt x="714" y="1294"/>
                    </a:lnTo>
                    <a:lnTo>
                      <a:pt x="747" y="1290"/>
                    </a:lnTo>
                    <a:lnTo>
                      <a:pt x="779" y="1284"/>
                    </a:lnTo>
                    <a:lnTo>
                      <a:pt x="810" y="1277"/>
                    </a:lnTo>
                    <a:lnTo>
                      <a:pt x="841" y="1269"/>
                    </a:lnTo>
                    <a:lnTo>
                      <a:pt x="872" y="1258"/>
                    </a:lnTo>
                    <a:lnTo>
                      <a:pt x="900" y="1246"/>
                    </a:lnTo>
                    <a:lnTo>
                      <a:pt x="929" y="1233"/>
                    </a:lnTo>
                    <a:lnTo>
                      <a:pt x="958" y="1219"/>
                    </a:lnTo>
                    <a:lnTo>
                      <a:pt x="985" y="1204"/>
                    </a:lnTo>
                    <a:lnTo>
                      <a:pt x="1010" y="1186"/>
                    </a:lnTo>
                    <a:lnTo>
                      <a:pt x="1037" y="1169"/>
                    </a:lnTo>
                    <a:lnTo>
                      <a:pt x="1060" y="1150"/>
                    </a:lnTo>
                    <a:lnTo>
                      <a:pt x="1085" y="1129"/>
                    </a:lnTo>
                    <a:lnTo>
                      <a:pt x="1106" y="1108"/>
                    </a:lnTo>
                    <a:lnTo>
                      <a:pt x="1129" y="1085"/>
                    </a:lnTo>
                    <a:lnTo>
                      <a:pt x="1148" y="1062"/>
                    </a:lnTo>
                    <a:lnTo>
                      <a:pt x="1167" y="1037"/>
                    </a:lnTo>
                    <a:lnTo>
                      <a:pt x="1186" y="1012"/>
                    </a:lnTo>
                    <a:lnTo>
                      <a:pt x="1202" y="985"/>
                    </a:lnTo>
                    <a:lnTo>
                      <a:pt x="1219" y="958"/>
                    </a:lnTo>
                    <a:lnTo>
                      <a:pt x="1232" y="929"/>
                    </a:lnTo>
                    <a:lnTo>
                      <a:pt x="1246" y="900"/>
                    </a:lnTo>
                    <a:lnTo>
                      <a:pt x="1257" y="872"/>
                    </a:lnTo>
                    <a:lnTo>
                      <a:pt x="1267" y="841"/>
                    </a:lnTo>
                    <a:lnTo>
                      <a:pt x="1276" y="810"/>
                    </a:lnTo>
                    <a:lnTo>
                      <a:pt x="1282" y="780"/>
                    </a:lnTo>
                    <a:lnTo>
                      <a:pt x="1288" y="747"/>
                    </a:lnTo>
                    <a:lnTo>
                      <a:pt x="1294" y="716"/>
                    </a:lnTo>
                    <a:lnTo>
                      <a:pt x="1296" y="682"/>
                    </a:lnTo>
                    <a:lnTo>
                      <a:pt x="1296" y="649"/>
                    </a:lnTo>
                    <a:close/>
                    <a:moveTo>
                      <a:pt x="1286" y="649"/>
                    </a:moveTo>
                    <a:lnTo>
                      <a:pt x="1286" y="682"/>
                    </a:lnTo>
                    <a:lnTo>
                      <a:pt x="1282" y="714"/>
                    </a:lnTo>
                    <a:lnTo>
                      <a:pt x="1278" y="747"/>
                    </a:lnTo>
                    <a:lnTo>
                      <a:pt x="1273" y="778"/>
                    </a:lnTo>
                    <a:lnTo>
                      <a:pt x="1267" y="808"/>
                    </a:lnTo>
                    <a:lnTo>
                      <a:pt x="1257" y="839"/>
                    </a:lnTo>
                    <a:lnTo>
                      <a:pt x="1248" y="868"/>
                    </a:lnTo>
                    <a:lnTo>
                      <a:pt x="1236" y="897"/>
                    </a:lnTo>
                    <a:lnTo>
                      <a:pt x="1223" y="925"/>
                    </a:lnTo>
                    <a:lnTo>
                      <a:pt x="1209" y="952"/>
                    </a:lnTo>
                    <a:lnTo>
                      <a:pt x="1194" y="979"/>
                    </a:lnTo>
                    <a:lnTo>
                      <a:pt x="1177" y="1006"/>
                    </a:lnTo>
                    <a:lnTo>
                      <a:pt x="1159" y="1031"/>
                    </a:lnTo>
                    <a:lnTo>
                      <a:pt x="1140" y="1054"/>
                    </a:lnTo>
                    <a:lnTo>
                      <a:pt x="1121" y="1077"/>
                    </a:lnTo>
                    <a:lnTo>
                      <a:pt x="1100" y="1100"/>
                    </a:lnTo>
                    <a:lnTo>
                      <a:pt x="1077" y="1121"/>
                    </a:lnTo>
                    <a:lnTo>
                      <a:pt x="1054" y="1140"/>
                    </a:lnTo>
                    <a:lnTo>
                      <a:pt x="1029" y="1160"/>
                    </a:lnTo>
                    <a:lnTo>
                      <a:pt x="1004" y="1179"/>
                    </a:lnTo>
                    <a:lnTo>
                      <a:pt x="979" y="1194"/>
                    </a:lnTo>
                    <a:lnTo>
                      <a:pt x="952" y="1210"/>
                    </a:lnTo>
                    <a:lnTo>
                      <a:pt x="925" y="1225"/>
                    </a:lnTo>
                    <a:lnTo>
                      <a:pt x="897" y="1236"/>
                    </a:lnTo>
                    <a:lnTo>
                      <a:pt x="868" y="1248"/>
                    </a:lnTo>
                    <a:lnTo>
                      <a:pt x="837" y="1258"/>
                    </a:lnTo>
                    <a:lnTo>
                      <a:pt x="808" y="1267"/>
                    </a:lnTo>
                    <a:lnTo>
                      <a:pt x="778" y="1275"/>
                    </a:lnTo>
                    <a:lnTo>
                      <a:pt x="745" y="1281"/>
                    </a:lnTo>
                    <a:lnTo>
                      <a:pt x="712" y="1284"/>
                    </a:lnTo>
                    <a:lnTo>
                      <a:pt x="682" y="1286"/>
                    </a:lnTo>
                    <a:lnTo>
                      <a:pt x="649" y="1286"/>
                    </a:lnTo>
                    <a:lnTo>
                      <a:pt x="614" y="1286"/>
                    </a:lnTo>
                    <a:lnTo>
                      <a:pt x="584" y="1284"/>
                    </a:lnTo>
                    <a:lnTo>
                      <a:pt x="551" y="1281"/>
                    </a:lnTo>
                    <a:lnTo>
                      <a:pt x="518" y="1275"/>
                    </a:lnTo>
                    <a:lnTo>
                      <a:pt x="488" y="1267"/>
                    </a:lnTo>
                    <a:lnTo>
                      <a:pt x="459" y="1258"/>
                    </a:lnTo>
                    <a:lnTo>
                      <a:pt x="428" y="1248"/>
                    </a:lnTo>
                    <a:lnTo>
                      <a:pt x="399" y="1236"/>
                    </a:lnTo>
                    <a:lnTo>
                      <a:pt x="371" y="1225"/>
                    </a:lnTo>
                    <a:lnTo>
                      <a:pt x="344" y="1210"/>
                    </a:lnTo>
                    <a:lnTo>
                      <a:pt x="317" y="1194"/>
                    </a:lnTo>
                    <a:lnTo>
                      <a:pt x="292" y="1179"/>
                    </a:lnTo>
                    <a:lnTo>
                      <a:pt x="267" y="1160"/>
                    </a:lnTo>
                    <a:lnTo>
                      <a:pt x="242" y="1140"/>
                    </a:lnTo>
                    <a:lnTo>
                      <a:pt x="219" y="1121"/>
                    </a:lnTo>
                    <a:lnTo>
                      <a:pt x="196" y="1100"/>
                    </a:lnTo>
                    <a:lnTo>
                      <a:pt x="175" y="1077"/>
                    </a:lnTo>
                    <a:lnTo>
                      <a:pt x="156" y="1054"/>
                    </a:lnTo>
                    <a:lnTo>
                      <a:pt x="137" y="1031"/>
                    </a:lnTo>
                    <a:lnTo>
                      <a:pt x="119" y="1006"/>
                    </a:lnTo>
                    <a:lnTo>
                      <a:pt x="102" y="979"/>
                    </a:lnTo>
                    <a:lnTo>
                      <a:pt x="87" y="952"/>
                    </a:lnTo>
                    <a:lnTo>
                      <a:pt x="73" y="925"/>
                    </a:lnTo>
                    <a:lnTo>
                      <a:pt x="60" y="897"/>
                    </a:lnTo>
                    <a:lnTo>
                      <a:pt x="48" y="868"/>
                    </a:lnTo>
                    <a:lnTo>
                      <a:pt x="39" y="839"/>
                    </a:lnTo>
                    <a:lnTo>
                      <a:pt x="29" y="808"/>
                    </a:lnTo>
                    <a:lnTo>
                      <a:pt x="23" y="778"/>
                    </a:lnTo>
                    <a:lnTo>
                      <a:pt x="18" y="747"/>
                    </a:lnTo>
                    <a:lnTo>
                      <a:pt x="14" y="714"/>
                    </a:lnTo>
                    <a:lnTo>
                      <a:pt x="10" y="682"/>
                    </a:lnTo>
                    <a:lnTo>
                      <a:pt x="10" y="649"/>
                    </a:lnTo>
                    <a:lnTo>
                      <a:pt x="10" y="616"/>
                    </a:lnTo>
                    <a:lnTo>
                      <a:pt x="14" y="584"/>
                    </a:lnTo>
                    <a:lnTo>
                      <a:pt x="18" y="551"/>
                    </a:lnTo>
                    <a:lnTo>
                      <a:pt x="23" y="520"/>
                    </a:lnTo>
                    <a:lnTo>
                      <a:pt x="29" y="490"/>
                    </a:lnTo>
                    <a:lnTo>
                      <a:pt x="39" y="459"/>
                    </a:lnTo>
                    <a:lnTo>
                      <a:pt x="48" y="430"/>
                    </a:lnTo>
                    <a:lnTo>
                      <a:pt x="60" y="401"/>
                    </a:lnTo>
                    <a:lnTo>
                      <a:pt x="73" y="373"/>
                    </a:lnTo>
                    <a:lnTo>
                      <a:pt x="87" y="346"/>
                    </a:lnTo>
                    <a:lnTo>
                      <a:pt x="102" y="319"/>
                    </a:lnTo>
                    <a:lnTo>
                      <a:pt x="119" y="292"/>
                    </a:lnTo>
                    <a:lnTo>
                      <a:pt x="137" y="267"/>
                    </a:lnTo>
                    <a:lnTo>
                      <a:pt x="156" y="244"/>
                    </a:lnTo>
                    <a:lnTo>
                      <a:pt x="175" y="221"/>
                    </a:lnTo>
                    <a:lnTo>
                      <a:pt x="196" y="198"/>
                    </a:lnTo>
                    <a:lnTo>
                      <a:pt x="219" y="177"/>
                    </a:lnTo>
                    <a:lnTo>
                      <a:pt x="242" y="158"/>
                    </a:lnTo>
                    <a:lnTo>
                      <a:pt x="267" y="138"/>
                    </a:lnTo>
                    <a:lnTo>
                      <a:pt x="292" y="119"/>
                    </a:lnTo>
                    <a:lnTo>
                      <a:pt x="317" y="104"/>
                    </a:lnTo>
                    <a:lnTo>
                      <a:pt x="344" y="88"/>
                    </a:lnTo>
                    <a:lnTo>
                      <a:pt x="371" y="73"/>
                    </a:lnTo>
                    <a:lnTo>
                      <a:pt x="399" y="62"/>
                    </a:lnTo>
                    <a:lnTo>
                      <a:pt x="428" y="50"/>
                    </a:lnTo>
                    <a:lnTo>
                      <a:pt x="459" y="40"/>
                    </a:lnTo>
                    <a:lnTo>
                      <a:pt x="488" y="31"/>
                    </a:lnTo>
                    <a:lnTo>
                      <a:pt x="518" y="23"/>
                    </a:lnTo>
                    <a:lnTo>
                      <a:pt x="551" y="17"/>
                    </a:lnTo>
                    <a:lnTo>
                      <a:pt x="584" y="14"/>
                    </a:lnTo>
                    <a:lnTo>
                      <a:pt x="614" y="12"/>
                    </a:lnTo>
                    <a:lnTo>
                      <a:pt x="649" y="12"/>
                    </a:lnTo>
                    <a:lnTo>
                      <a:pt x="682" y="12"/>
                    </a:lnTo>
                    <a:lnTo>
                      <a:pt x="712" y="14"/>
                    </a:lnTo>
                    <a:lnTo>
                      <a:pt x="745" y="17"/>
                    </a:lnTo>
                    <a:lnTo>
                      <a:pt x="778" y="23"/>
                    </a:lnTo>
                    <a:lnTo>
                      <a:pt x="808" y="31"/>
                    </a:lnTo>
                    <a:lnTo>
                      <a:pt x="837" y="40"/>
                    </a:lnTo>
                    <a:lnTo>
                      <a:pt x="868" y="50"/>
                    </a:lnTo>
                    <a:lnTo>
                      <a:pt x="897" y="62"/>
                    </a:lnTo>
                    <a:lnTo>
                      <a:pt x="925" y="73"/>
                    </a:lnTo>
                    <a:lnTo>
                      <a:pt x="952" y="88"/>
                    </a:lnTo>
                    <a:lnTo>
                      <a:pt x="979" y="104"/>
                    </a:lnTo>
                    <a:lnTo>
                      <a:pt x="1004" y="119"/>
                    </a:lnTo>
                    <a:lnTo>
                      <a:pt x="1029" y="138"/>
                    </a:lnTo>
                    <a:lnTo>
                      <a:pt x="1054" y="158"/>
                    </a:lnTo>
                    <a:lnTo>
                      <a:pt x="1077" y="177"/>
                    </a:lnTo>
                    <a:lnTo>
                      <a:pt x="1100" y="198"/>
                    </a:lnTo>
                    <a:lnTo>
                      <a:pt x="1121" y="221"/>
                    </a:lnTo>
                    <a:lnTo>
                      <a:pt x="1140" y="244"/>
                    </a:lnTo>
                    <a:lnTo>
                      <a:pt x="1159" y="267"/>
                    </a:lnTo>
                    <a:lnTo>
                      <a:pt x="1177" y="292"/>
                    </a:lnTo>
                    <a:lnTo>
                      <a:pt x="1194" y="319"/>
                    </a:lnTo>
                    <a:lnTo>
                      <a:pt x="1209" y="346"/>
                    </a:lnTo>
                    <a:lnTo>
                      <a:pt x="1223" y="373"/>
                    </a:lnTo>
                    <a:lnTo>
                      <a:pt x="1236" y="401"/>
                    </a:lnTo>
                    <a:lnTo>
                      <a:pt x="1248" y="430"/>
                    </a:lnTo>
                    <a:lnTo>
                      <a:pt x="1257" y="459"/>
                    </a:lnTo>
                    <a:lnTo>
                      <a:pt x="1267" y="490"/>
                    </a:lnTo>
                    <a:lnTo>
                      <a:pt x="1273" y="520"/>
                    </a:lnTo>
                    <a:lnTo>
                      <a:pt x="1278" y="551"/>
                    </a:lnTo>
                    <a:lnTo>
                      <a:pt x="1282" y="584"/>
                    </a:lnTo>
                    <a:lnTo>
                      <a:pt x="1286" y="616"/>
                    </a:lnTo>
                    <a:lnTo>
                      <a:pt x="1286" y="649"/>
                    </a:lnTo>
                    <a:close/>
                  </a:path>
                </a:pathLst>
              </a:custGeom>
              <a:solidFill>
                <a:srgbClr val="F5B3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11" name="Freeform 627">
                <a:extLst>
                  <a:ext uri="{FF2B5EF4-FFF2-40B4-BE49-F238E27FC236}">
                    <a16:creationId xmlns:a16="http://schemas.microsoft.com/office/drawing/2014/main" id="{50B3E77A-8E49-494E-97EB-39FA139B5A9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07" y="1943"/>
                <a:ext cx="1288" cy="1286"/>
              </a:xfrm>
              <a:custGeom>
                <a:avLst/>
                <a:gdLst>
                  <a:gd name="T0" fmla="*/ 1274 w 1288"/>
                  <a:gd name="T1" fmla="*/ 512 h 1286"/>
                  <a:gd name="T2" fmla="*/ 1224 w 1288"/>
                  <a:gd name="T3" fmla="*/ 365 h 1286"/>
                  <a:gd name="T4" fmla="*/ 1140 w 1288"/>
                  <a:gd name="T5" fmla="*/ 234 h 1286"/>
                  <a:gd name="T6" fmla="*/ 1029 w 1288"/>
                  <a:gd name="T7" fmla="*/ 129 h 1286"/>
                  <a:gd name="T8" fmla="*/ 894 w 1288"/>
                  <a:gd name="T9" fmla="*/ 50 h 1286"/>
                  <a:gd name="T10" fmla="*/ 743 w 1288"/>
                  <a:gd name="T11" fmla="*/ 8 h 1286"/>
                  <a:gd name="T12" fmla="*/ 578 w 1288"/>
                  <a:gd name="T13" fmla="*/ 4 h 1286"/>
                  <a:gd name="T14" fmla="*/ 422 w 1288"/>
                  <a:gd name="T15" fmla="*/ 38 h 1286"/>
                  <a:gd name="T16" fmla="*/ 284 w 1288"/>
                  <a:gd name="T17" fmla="*/ 109 h 1286"/>
                  <a:gd name="T18" fmla="*/ 167 w 1288"/>
                  <a:gd name="T19" fmla="*/ 211 h 1286"/>
                  <a:gd name="T20" fmla="*/ 79 w 1288"/>
                  <a:gd name="T21" fmla="*/ 336 h 1286"/>
                  <a:gd name="T22" fmla="*/ 21 w 1288"/>
                  <a:gd name="T23" fmla="*/ 482 h 1286"/>
                  <a:gd name="T24" fmla="*/ 0 w 1288"/>
                  <a:gd name="T25" fmla="*/ 643 h 1286"/>
                  <a:gd name="T26" fmla="*/ 21 w 1288"/>
                  <a:gd name="T27" fmla="*/ 804 h 1286"/>
                  <a:gd name="T28" fmla="*/ 79 w 1288"/>
                  <a:gd name="T29" fmla="*/ 950 h 1286"/>
                  <a:gd name="T30" fmla="*/ 167 w 1288"/>
                  <a:gd name="T31" fmla="*/ 1075 h 1286"/>
                  <a:gd name="T32" fmla="*/ 284 w 1288"/>
                  <a:gd name="T33" fmla="*/ 1177 h 1286"/>
                  <a:gd name="T34" fmla="*/ 422 w 1288"/>
                  <a:gd name="T35" fmla="*/ 1248 h 1286"/>
                  <a:gd name="T36" fmla="*/ 578 w 1288"/>
                  <a:gd name="T37" fmla="*/ 1282 h 1286"/>
                  <a:gd name="T38" fmla="*/ 743 w 1288"/>
                  <a:gd name="T39" fmla="*/ 1278 h 1286"/>
                  <a:gd name="T40" fmla="*/ 894 w 1288"/>
                  <a:gd name="T41" fmla="*/ 1236 h 1286"/>
                  <a:gd name="T42" fmla="*/ 1029 w 1288"/>
                  <a:gd name="T43" fmla="*/ 1159 h 1286"/>
                  <a:gd name="T44" fmla="*/ 1140 w 1288"/>
                  <a:gd name="T45" fmla="*/ 1052 h 1286"/>
                  <a:gd name="T46" fmla="*/ 1224 w 1288"/>
                  <a:gd name="T47" fmla="*/ 921 h 1286"/>
                  <a:gd name="T48" fmla="*/ 1274 w 1288"/>
                  <a:gd name="T49" fmla="*/ 774 h 1286"/>
                  <a:gd name="T50" fmla="*/ 1276 w 1288"/>
                  <a:gd name="T51" fmla="*/ 643 h 1286"/>
                  <a:gd name="T52" fmla="*/ 1257 w 1288"/>
                  <a:gd name="T53" fmla="*/ 800 h 1286"/>
                  <a:gd name="T54" fmla="*/ 1201 w 1288"/>
                  <a:gd name="T55" fmla="*/ 944 h 1286"/>
                  <a:gd name="T56" fmla="*/ 1113 w 1288"/>
                  <a:gd name="T57" fmla="*/ 1069 h 1286"/>
                  <a:gd name="T58" fmla="*/ 998 w 1288"/>
                  <a:gd name="T59" fmla="*/ 1167 h 1286"/>
                  <a:gd name="T60" fmla="*/ 862 w 1288"/>
                  <a:gd name="T61" fmla="*/ 1238 h 1286"/>
                  <a:gd name="T62" fmla="*/ 708 w 1288"/>
                  <a:gd name="T63" fmla="*/ 1273 h 1286"/>
                  <a:gd name="T64" fmla="*/ 547 w 1288"/>
                  <a:gd name="T65" fmla="*/ 1269 h 1286"/>
                  <a:gd name="T66" fmla="*/ 397 w 1288"/>
                  <a:gd name="T67" fmla="*/ 1227 h 1286"/>
                  <a:gd name="T68" fmla="*/ 265 w 1288"/>
                  <a:gd name="T69" fmla="*/ 1150 h 1286"/>
                  <a:gd name="T70" fmla="*/ 156 w 1288"/>
                  <a:gd name="T71" fmla="*/ 1046 h 1286"/>
                  <a:gd name="T72" fmla="*/ 73 w 1288"/>
                  <a:gd name="T73" fmla="*/ 918 h 1286"/>
                  <a:gd name="T74" fmla="*/ 23 w 1288"/>
                  <a:gd name="T75" fmla="*/ 770 h 1286"/>
                  <a:gd name="T76" fmla="*/ 12 w 1288"/>
                  <a:gd name="T77" fmla="*/ 610 h 1286"/>
                  <a:gd name="T78" fmla="*/ 40 w 1288"/>
                  <a:gd name="T79" fmla="*/ 455 h 1286"/>
                  <a:gd name="T80" fmla="*/ 102 w 1288"/>
                  <a:gd name="T81" fmla="*/ 315 h 1286"/>
                  <a:gd name="T82" fmla="*/ 196 w 1288"/>
                  <a:gd name="T83" fmla="*/ 196 h 1286"/>
                  <a:gd name="T84" fmla="*/ 315 w 1288"/>
                  <a:gd name="T85" fmla="*/ 102 h 1286"/>
                  <a:gd name="T86" fmla="*/ 455 w 1288"/>
                  <a:gd name="T87" fmla="*/ 38 h 1286"/>
                  <a:gd name="T88" fmla="*/ 612 w 1288"/>
                  <a:gd name="T89" fmla="*/ 11 h 1286"/>
                  <a:gd name="T90" fmla="*/ 772 w 1288"/>
                  <a:gd name="T91" fmla="*/ 23 h 1286"/>
                  <a:gd name="T92" fmla="*/ 917 w 1288"/>
                  <a:gd name="T93" fmla="*/ 73 h 1286"/>
                  <a:gd name="T94" fmla="*/ 1046 w 1288"/>
                  <a:gd name="T95" fmla="*/ 155 h 1286"/>
                  <a:gd name="T96" fmla="*/ 1152 w 1288"/>
                  <a:gd name="T97" fmla="*/ 265 h 1286"/>
                  <a:gd name="T98" fmla="*/ 1226 w 1288"/>
                  <a:gd name="T99" fmla="*/ 397 h 1286"/>
                  <a:gd name="T100" fmla="*/ 1271 w 1288"/>
                  <a:gd name="T101" fmla="*/ 547 h 128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288"/>
                  <a:gd name="T154" fmla="*/ 0 h 1286"/>
                  <a:gd name="T155" fmla="*/ 1288 w 1288"/>
                  <a:gd name="T156" fmla="*/ 1286 h 128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288" h="1286">
                    <a:moveTo>
                      <a:pt x="1288" y="643"/>
                    </a:moveTo>
                    <a:lnTo>
                      <a:pt x="1286" y="610"/>
                    </a:lnTo>
                    <a:lnTo>
                      <a:pt x="1284" y="578"/>
                    </a:lnTo>
                    <a:lnTo>
                      <a:pt x="1280" y="545"/>
                    </a:lnTo>
                    <a:lnTo>
                      <a:pt x="1274" y="512"/>
                    </a:lnTo>
                    <a:lnTo>
                      <a:pt x="1267" y="482"/>
                    </a:lnTo>
                    <a:lnTo>
                      <a:pt x="1259" y="451"/>
                    </a:lnTo>
                    <a:lnTo>
                      <a:pt x="1248" y="422"/>
                    </a:lnTo>
                    <a:lnTo>
                      <a:pt x="1236" y="393"/>
                    </a:lnTo>
                    <a:lnTo>
                      <a:pt x="1224" y="365"/>
                    </a:lnTo>
                    <a:lnTo>
                      <a:pt x="1209" y="336"/>
                    </a:lnTo>
                    <a:lnTo>
                      <a:pt x="1194" y="309"/>
                    </a:lnTo>
                    <a:lnTo>
                      <a:pt x="1177" y="284"/>
                    </a:lnTo>
                    <a:lnTo>
                      <a:pt x="1159" y="259"/>
                    </a:lnTo>
                    <a:lnTo>
                      <a:pt x="1140" y="234"/>
                    </a:lnTo>
                    <a:lnTo>
                      <a:pt x="1121" y="211"/>
                    </a:lnTo>
                    <a:lnTo>
                      <a:pt x="1100" y="188"/>
                    </a:lnTo>
                    <a:lnTo>
                      <a:pt x="1077" y="167"/>
                    </a:lnTo>
                    <a:lnTo>
                      <a:pt x="1054" y="146"/>
                    </a:lnTo>
                    <a:lnTo>
                      <a:pt x="1029" y="129"/>
                    </a:lnTo>
                    <a:lnTo>
                      <a:pt x="1004" y="109"/>
                    </a:lnTo>
                    <a:lnTo>
                      <a:pt x="977" y="92"/>
                    </a:lnTo>
                    <a:lnTo>
                      <a:pt x="950" y="77"/>
                    </a:lnTo>
                    <a:lnTo>
                      <a:pt x="923" y="63"/>
                    </a:lnTo>
                    <a:lnTo>
                      <a:pt x="894" y="50"/>
                    </a:lnTo>
                    <a:lnTo>
                      <a:pt x="866" y="38"/>
                    </a:lnTo>
                    <a:lnTo>
                      <a:pt x="835" y="29"/>
                    </a:lnTo>
                    <a:lnTo>
                      <a:pt x="804" y="19"/>
                    </a:lnTo>
                    <a:lnTo>
                      <a:pt x="774" y="13"/>
                    </a:lnTo>
                    <a:lnTo>
                      <a:pt x="743" y="8"/>
                    </a:lnTo>
                    <a:lnTo>
                      <a:pt x="710" y="4"/>
                    </a:lnTo>
                    <a:lnTo>
                      <a:pt x="678" y="0"/>
                    </a:lnTo>
                    <a:lnTo>
                      <a:pt x="645" y="0"/>
                    </a:lnTo>
                    <a:lnTo>
                      <a:pt x="610" y="0"/>
                    </a:lnTo>
                    <a:lnTo>
                      <a:pt x="578" y="4"/>
                    </a:lnTo>
                    <a:lnTo>
                      <a:pt x="545" y="8"/>
                    </a:lnTo>
                    <a:lnTo>
                      <a:pt x="514" y="13"/>
                    </a:lnTo>
                    <a:lnTo>
                      <a:pt x="484" y="19"/>
                    </a:lnTo>
                    <a:lnTo>
                      <a:pt x="453" y="29"/>
                    </a:lnTo>
                    <a:lnTo>
                      <a:pt x="422" y="38"/>
                    </a:lnTo>
                    <a:lnTo>
                      <a:pt x="394" y="50"/>
                    </a:lnTo>
                    <a:lnTo>
                      <a:pt x="365" y="63"/>
                    </a:lnTo>
                    <a:lnTo>
                      <a:pt x="338" y="77"/>
                    </a:lnTo>
                    <a:lnTo>
                      <a:pt x="311" y="92"/>
                    </a:lnTo>
                    <a:lnTo>
                      <a:pt x="284" y="109"/>
                    </a:lnTo>
                    <a:lnTo>
                      <a:pt x="259" y="129"/>
                    </a:lnTo>
                    <a:lnTo>
                      <a:pt x="234" y="146"/>
                    </a:lnTo>
                    <a:lnTo>
                      <a:pt x="211" y="167"/>
                    </a:lnTo>
                    <a:lnTo>
                      <a:pt x="190" y="188"/>
                    </a:lnTo>
                    <a:lnTo>
                      <a:pt x="167" y="211"/>
                    </a:lnTo>
                    <a:lnTo>
                      <a:pt x="148" y="234"/>
                    </a:lnTo>
                    <a:lnTo>
                      <a:pt x="129" y="259"/>
                    </a:lnTo>
                    <a:lnTo>
                      <a:pt x="111" y="284"/>
                    </a:lnTo>
                    <a:lnTo>
                      <a:pt x="94" y="309"/>
                    </a:lnTo>
                    <a:lnTo>
                      <a:pt x="79" y="336"/>
                    </a:lnTo>
                    <a:lnTo>
                      <a:pt x="64" y="365"/>
                    </a:lnTo>
                    <a:lnTo>
                      <a:pt x="52" y="393"/>
                    </a:lnTo>
                    <a:lnTo>
                      <a:pt x="40" y="422"/>
                    </a:lnTo>
                    <a:lnTo>
                      <a:pt x="29" y="451"/>
                    </a:lnTo>
                    <a:lnTo>
                      <a:pt x="21" y="482"/>
                    </a:lnTo>
                    <a:lnTo>
                      <a:pt x="14" y="512"/>
                    </a:lnTo>
                    <a:lnTo>
                      <a:pt x="8" y="545"/>
                    </a:lnTo>
                    <a:lnTo>
                      <a:pt x="4" y="578"/>
                    </a:lnTo>
                    <a:lnTo>
                      <a:pt x="2" y="610"/>
                    </a:lnTo>
                    <a:lnTo>
                      <a:pt x="0" y="643"/>
                    </a:lnTo>
                    <a:lnTo>
                      <a:pt x="2" y="676"/>
                    </a:lnTo>
                    <a:lnTo>
                      <a:pt x="4" y="708"/>
                    </a:lnTo>
                    <a:lnTo>
                      <a:pt x="8" y="741"/>
                    </a:lnTo>
                    <a:lnTo>
                      <a:pt x="14" y="774"/>
                    </a:lnTo>
                    <a:lnTo>
                      <a:pt x="21" y="804"/>
                    </a:lnTo>
                    <a:lnTo>
                      <a:pt x="29" y="835"/>
                    </a:lnTo>
                    <a:lnTo>
                      <a:pt x="40" y="864"/>
                    </a:lnTo>
                    <a:lnTo>
                      <a:pt x="52" y="893"/>
                    </a:lnTo>
                    <a:lnTo>
                      <a:pt x="64" y="921"/>
                    </a:lnTo>
                    <a:lnTo>
                      <a:pt x="79" y="950"/>
                    </a:lnTo>
                    <a:lnTo>
                      <a:pt x="94" y="977"/>
                    </a:lnTo>
                    <a:lnTo>
                      <a:pt x="111" y="1002"/>
                    </a:lnTo>
                    <a:lnTo>
                      <a:pt x="129" y="1027"/>
                    </a:lnTo>
                    <a:lnTo>
                      <a:pt x="148" y="1052"/>
                    </a:lnTo>
                    <a:lnTo>
                      <a:pt x="167" y="1075"/>
                    </a:lnTo>
                    <a:lnTo>
                      <a:pt x="190" y="1098"/>
                    </a:lnTo>
                    <a:lnTo>
                      <a:pt x="211" y="1119"/>
                    </a:lnTo>
                    <a:lnTo>
                      <a:pt x="234" y="1140"/>
                    </a:lnTo>
                    <a:lnTo>
                      <a:pt x="259" y="1159"/>
                    </a:lnTo>
                    <a:lnTo>
                      <a:pt x="284" y="1177"/>
                    </a:lnTo>
                    <a:lnTo>
                      <a:pt x="311" y="1194"/>
                    </a:lnTo>
                    <a:lnTo>
                      <a:pt x="338" y="1209"/>
                    </a:lnTo>
                    <a:lnTo>
                      <a:pt x="365" y="1223"/>
                    </a:lnTo>
                    <a:lnTo>
                      <a:pt x="394" y="1236"/>
                    </a:lnTo>
                    <a:lnTo>
                      <a:pt x="422" y="1248"/>
                    </a:lnTo>
                    <a:lnTo>
                      <a:pt x="453" y="1257"/>
                    </a:lnTo>
                    <a:lnTo>
                      <a:pt x="484" y="1267"/>
                    </a:lnTo>
                    <a:lnTo>
                      <a:pt x="514" y="1273"/>
                    </a:lnTo>
                    <a:lnTo>
                      <a:pt x="545" y="1278"/>
                    </a:lnTo>
                    <a:lnTo>
                      <a:pt x="578" y="1282"/>
                    </a:lnTo>
                    <a:lnTo>
                      <a:pt x="610" y="1286"/>
                    </a:lnTo>
                    <a:lnTo>
                      <a:pt x="645" y="1286"/>
                    </a:lnTo>
                    <a:lnTo>
                      <a:pt x="678" y="1286"/>
                    </a:lnTo>
                    <a:lnTo>
                      <a:pt x="710" y="1282"/>
                    </a:lnTo>
                    <a:lnTo>
                      <a:pt x="743" y="1278"/>
                    </a:lnTo>
                    <a:lnTo>
                      <a:pt x="774" y="1273"/>
                    </a:lnTo>
                    <a:lnTo>
                      <a:pt x="804" y="1267"/>
                    </a:lnTo>
                    <a:lnTo>
                      <a:pt x="835" y="1257"/>
                    </a:lnTo>
                    <a:lnTo>
                      <a:pt x="866" y="1248"/>
                    </a:lnTo>
                    <a:lnTo>
                      <a:pt x="894" y="1236"/>
                    </a:lnTo>
                    <a:lnTo>
                      <a:pt x="923" y="1223"/>
                    </a:lnTo>
                    <a:lnTo>
                      <a:pt x="950" y="1209"/>
                    </a:lnTo>
                    <a:lnTo>
                      <a:pt x="977" y="1194"/>
                    </a:lnTo>
                    <a:lnTo>
                      <a:pt x="1004" y="1177"/>
                    </a:lnTo>
                    <a:lnTo>
                      <a:pt x="1029" y="1159"/>
                    </a:lnTo>
                    <a:lnTo>
                      <a:pt x="1054" y="1140"/>
                    </a:lnTo>
                    <a:lnTo>
                      <a:pt x="1077" y="1119"/>
                    </a:lnTo>
                    <a:lnTo>
                      <a:pt x="1100" y="1098"/>
                    </a:lnTo>
                    <a:lnTo>
                      <a:pt x="1121" y="1075"/>
                    </a:lnTo>
                    <a:lnTo>
                      <a:pt x="1140" y="1052"/>
                    </a:lnTo>
                    <a:lnTo>
                      <a:pt x="1159" y="1027"/>
                    </a:lnTo>
                    <a:lnTo>
                      <a:pt x="1177" y="1002"/>
                    </a:lnTo>
                    <a:lnTo>
                      <a:pt x="1194" y="977"/>
                    </a:lnTo>
                    <a:lnTo>
                      <a:pt x="1209" y="950"/>
                    </a:lnTo>
                    <a:lnTo>
                      <a:pt x="1224" y="921"/>
                    </a:lnTo>
                    <a:lnTo>
                      <a:pt x="1236" y="893"/>
                    </a:lnTo>
                    <a:lnTo>
                      <a:pt x="1248" y="864"/>
                    </a:lnTo>
                    <a:lnTo>
                      <a:pt x="1259" y="835"/>
                    </a:lnTo>
                    <a:lnTo>
                      <a:pt x="1267" y="804"/>
                    </a:lnTo>
                    <a:lnTo>
                      <a:pt x="1274" y="774"/>
                    </a:lnTo>
                    <a:lnTo>
                      <a:pt x="1280" y="741"/>
                    </a:lnTo>
                    <a:lnTo>
                      <a:pt x="1284" y="708"/>
                    </a:lnTo>
                    <a:lnTo>
                      <a:pt x="1286" y="676"/>
                    </a:lnTo>
                    <a:lnTo>
                      <a:pt x="1288" y="643"/>
                    </a:lnTo>
                    <a:close/>
                    <a:moveTo>
                      <a:pt x="1276" y="643"/>
                    </a:moveTo>
                    <a:lnTo>
                      <a:pt x="1276" y="676"/>
                    </a:lnTo>
                    <a:lnTo>
                      <a:pt x="1274" y="708"/>
                    </a:lnTo>
                    <a:lnTo>
                      <a:pt x="1271" y="739"/>
                    </a:lnTo>
                    <a:lnTo>
                      <a:pt x="1265" y="770"/>
                    </a:lnTo>
                    <a:lnTo>
                      <a:pt x="1257" y="800"/>
                    </a:lnTo>
                    <a:lnTo>
                      <a:pt x="1248" y="831"/>
                    </a:lnTo>
                    <a:lnTo>
                      <a:pt x="1238" y="860"/>
                    </a:lnTo>
                    <a:lnTo>
                      <a:pt x="1226" y="889"/>
                    </a:lnTo>
                    <a:lnTo>
                      <a:pt x="1215" y="918"/>
                    </a:lnTo>
                    <a:lnTo>
                      <a:pt x="1201" y="944"/>
                    </a:lnTo>
                    <a:lnTo>
                      <a:pt x="1186" y="971"/>
                    </a:lnTo>
                    <a:lnTo>
                      <a:pt x="1169" y="996"/>
                    </a:lnTo>
                    <a:lnTo>
                      <a:pt x="1152" y="1021"/>
                    </a:lnTo>
                    <a:lnTo>
                      <a:pt x="1132" y="1046"/>
                    </a:lnTo>
                    <a:lnTo>
                      <a:pt x="1113" y="1069"/>
                    </a:lnTo>
                    <a:lnTo>
                      <a:pt x="1092" y="1090"/>
                    </a:lnTo>
                    <a:lnTo>
                      <a:pt x="1069" y="1111"/>
                    </a:lnTo>
                    <a:lnTo>
                      <a:pt x="1046" y="1131"/>
                    </a:lnTo>
                    <a:lnTo>
                      <a:pt x="1023" y="1150"/>
                    </a:lnTo>
                    <a:lnTo>
                      <a:pt x="998" y="1167"/>
                    </a:lnTo>
                    <a:lnTo>
                      <a:pt x="973" y="1184"/>
                    </a:lnTo>
                    <a:lnTo>
                      <a:pt x="946" y="1200"/>
                    </a:lnTo>
                    <a:lnTo>
                      <a:pt x="917" y="1213"/>
                    </a:lnTo>
                    <a:lnTo>
                      <a:pt x="891" y="1227"/>
                    </a:lnTo>
                    <a:lnTo>
                      <a:pt x="862" y="1238"/>
                    </a:lnTo>
                    <a:lnTo>
                      <a:pt x="833" y="1248"/>
                    </a:lnTo>
                    <a:lnTo>
                      <a:pt x="802" y="1255"/>
                    </a:lnTo>
                    <a:lnTo>
                      <a:pt x="772" y="1263"/>
                    </a:lnTo>
                    <a:lnTo>
                      <a:pt x="741" y="1269"/>
                    </a:lnTo>
                    <a:lnTo>
                      <a:pt x="708" y="1273"/>
                    </a:lnTo>
                    <a:lnTo>
                      <a:pt x="676" y="1275"/>
                    </a:lnTo>
                    <a:lnTo>
                      <a:pt x="645" y="1276"/>
                    </a:lnTo>
                    <a:lnTo>
                      <a:pt x="612" y="1275"/>
                    </a:lnTo>
                    <a:lnTo>
                      <a:pt x="580" y="1273"/>
                    </a:lnTo>
                    <a:lnTo>
                      <a:pt x="547" y="1269"/>
                    </a:lnTo>
                    <a:lnTo>
                      <a:pt x="516" y="1263"/>
                    </a:lnTo>
                    <a:lnTo>
                      <a:pt x="486" y="1255"/>
                    </a:lnTo>
                    <a:lnTo>
                      <a:pt x="455" y="1248"/>
                    </a:lnTo>
                    <a:lnTo>
                      <a:pt x="426" y="1238"/>
                    </a:lnTo>
                    <a:lnTo>
                      <a:pt x="397" y="1227"/>
                    </a:lnTo>
                    <a:lnTo>
                      <a:pt x="371" y="1213"/>
                    </a:lnTo>
                    <a:lnTo>
                      <a:pt x="342" y="1200"/>
                    </a:lnTo>
                    <a:lnTo>
                      <a:pt x="315" y="1184"/>
                    </a:lnTo>
                    <a:lnTo>
                      <a:pt x="290" y="1167"/>
                    </a:lnTo>
                    <a:lnTo>
                      <a:pt x="265" y="1150"/>
                    </a:lnTo>
                    <a:lnTo>
                      <a:pt x="242" y="1131"/>
                    </a:lnTo>
                    <a:lnTo>
                      <a:pt x="219" y="1111"/>
                    </a:lnTo>
                    <a:lnTo>
                      <a:pt x="196" y="1090"/>
                    </a:lnTo>
                    <a:lnTo>
                      <a:pt x="175" y="1069"/>
                    </a:lnTo>
                    <a:lnTo>
                      <a:pt x="156" y="1046"/>
                    </a:lnTo>
                    <a:lnTo>
                      <a:pt x="136" y="1021"/>
                    </a:lnTo>
                    <a:lnTo>
                      <a:pt x="119" y="996"/>
                    </a:lnTo>
                    <a:lnTo>
                      <a:pt x="102" y="971"/>
                    </a:lnTo>
                    <a:lnTo>
                      <a:pt x="87" y="944"/>
                    </a:lnTo>
                    <a:lnTo>
                      <a:pt x="73" y="918"/>
                    </a:lnTo>
                    <a:lnTo>
                      <a:pt x="62" y="889"/>
                    </a:lnTo>
                    <a:lnTo>
                      <a:pt x="50" y="860"/>
                    </a:lnTo>
                    <a:lnTo>
                      <a:pt x="40" y="831"/>
                    </a:lnTo>
                    <a:lnTo>
                      <a:pt x="31" y="800"/>
                    </a:lnTo>
                    <a:lnTo>
                      <a:pt x="23" y="770"/>
                    </a:lnTo>
                    <a:lnTo>
                      <a:pt x="17" y="739"/>
                    </a:lnTo>
                    <a:lnTo>
                      <a:pt x="14" y="708"/>
                    </a:lnTo>
                    <a:lnTo>
                      <a:pt x="12" y="676"/>
                    </a:lnTo>
                    <a:lnTo>
                      <a:pt x="12" y="643"/>
                    </a:lnTo>
                    <a:lnTo>
                      <a:pt x="12" y="610"/>
                    </a:lnTo>
                    <a:lnTo>
                      <a:pt x="14" y="578"/>
                    </a:lnTo>
                    <a:lnTo>
                      <a:pt x="17" y="547"/>
                    </a:lnTo>
                    <a:lnTo>
                      <a:pt x="23" y="516"/>
                    </a:lnTo>
                    <a:lnTo>
                      <a:pt x="31" y="486"/>
                    </a:lnTo>
                    <a:lnTo>
                      <a:pt x="40" y="455"/>
                    </a:lnTo>
                    <a:lnTo>
                      <a:pt x="50" y="426"/>
                    </a:lnTo>
                    <a:lnTo>
                      <a:pt x="62" y="397"/>
                    </a:lnTo>
                    <a:lnTo>
                      <a:pt x="73" y="368"/>
                    </a:lnTo>
                    <a:lnTo>
                      <a:pt x="87" y="342"/>
                    </a:lnTo>
                    <a:lnTo>
                      <a:pt x="102" y="315"/>
                    </a:lnTo>
                    <a:lnTo>
                      <a:pt x="119" y="290"/>
                    </a:lnTo>
                    <a:lnTo>
                      <a:pt x="136" y="265"/>
                    </a:lnTo>
                    <a:lnTo>
                      <a:pt x="156" y="240"/>
                    </a:lnTo>
                    <a:lnTo>
                      <a:pt x="175" y="217"/>
                    </a:lnTo>
                    <a:lnTo>
                      <a:pt x="196" y="196"/>
                    </a:lnTo>
                    <a:lnTo>
                      <a:pt x="219" y="175"/>
                    </a:lnTo>
                    <a:lnTo>
                      <a:pt x="242" y="155"/>
                    </a:lnTo>
                    <a:lnTo>
                      <a:pt x="265" y="136"/>
                    </a:lnTo>
                    <a:lnTo>
                      <a:pt x="290" y="119"/>
                    </a:lnTo>
                    <a:lnTo>
                      <a:pt x="315" y="102"/>
                    </a:lnTo>
                    <a:lnTo>
                      <a:pt x="342" y="86"/>
                    </a:lnTo>
                    <a:lnTo>
                      <a:pt x="371" y="73"/>
                    </a:lnTo>
                    <a:lnTo>
                      <a:pt x="397" y="59"/>
                    </a:lnTo>
                    <a:lnTo>
                      <a:pt x="426" y="48"/>
                    </a:lnTo>
                    <a:lnTo>
                      <a:pt x="455" y="38"/>
                    </a:lnTo>
                    <a:lnTo>
                      <a:pt x="486" y="31"/>
                    </a:lnTo>
                    <a:lnTo>
                      <a:pt x="516" y="23"/>
                    </a:lnTo>
                    <a:lnTo>
                      <a:pt x="547" y="17"/>
                    </a:lnTo>
                    <a:lnTo>
                      <a:pt x="580" y="13"/>
                    </a:lnTo>
                    <a:lnTo>
                      <a:pt x="612" y="11"/>
                    </a:lnTo>
                    <a:lnTo>
                      <a:pt x="645" y="10"/>
                    </a:lnTo>
                    <a:lnTo>
                      <a:pt x="676" y="11"/>
                    </a:lnTo>
                    <a:lnTo>
                      <a:pt x="708" y="13"/>
                    </a:lnTo>
                    <a:lnTo>
                      <a:pt x="741" y="17"/>
                    </a:lnTo>
                    <a:lnTo>
                      <a:pt x="772" y="23"/>
                    </a:lnTo>
                    <a:lnTo>
                      <a:pt x="802" y="31"/>
                    </a:lnTo>
                    <a:lnTo>
                      <a:pt x="833" y="38"/>
                    </a:lnTo>
                    <a:lnTo>
                      <a:pt x="862" y="48"/>
                    </a:lnTo>
                    <a:lnTo>
                      <a:pt x="891" y="59"/>
                    </a:lnTo>
                    <a:lnTo>
                      <a:pt x="917" y="73"/>
                    </a:lnTo>
                    <a:lnTo>
                      <a:pt x="946" y="86"/>
                    </a:lnTo>
                    <a:lnTo>
                      <a:pt x="973" y="102"/>
                    </a:lnTo>
                    <a:lnTo>
                      <a:pt x="998" y="119"/>
                    </a:lnTo>
                    <a:lnTo>
                      <a:pt x="1023" y="136"/>
                    </a:lnTo>
                    <a:lnTo>
                      <a:pt x="1046" y="155"/>
                    </a:lnTo>
                    <a:lnTo>
                      <a:pt x="1069" y="175"/>
                    </a:lnTo>
                    <a:lnTo>
                      <a:pt x="1092" y="196"/>
                    </a:lnTo>
                    <a:lnTo>
                      <a:pt x="1113" y="217"/>
                    </a:lnTo>
                    <a:lnTo>
                      <a:pt x="1132" y="240"/>
                    </a:lnTo>
                    <a:lnTo>
                      <a:pt x="1152" y="265"/>
                    </a:lnTo>
                    <a:lnTo>
                      <a:pt x="1169" y="290"/>
                    </a:lnTo>
                    <a:lnTo>
                      <a:pt x="1186" y="315"/>
                    </a:lnTo>
                    <a:lnTo>
                      <a:pt x="1201" y="342"/>
                    </a:lnTo>
                    <a:lnTo>
                      <a:pt x="1215" y="368"/>
                    </a:lnTo>
                    <a:lnTo>
                      <a:pt x="1226" y="397"/>
                    </a:lnTo>
                    <a:lnTo>
                      <a:pt x="1238" y="426"/>
                    </a:lnTo>
                    <a:lnTo>
                      <a:pt x="1248" y="455"/>
                    </a:lnTo>
                    <a:lnTo>
                      <a:pt x="1257" y="486"/>
                    </a:lnTo>
                    <a:lnTo>
                      <a:pt x="1265" y="516"/>
                    </a:lnTo>
                    <a:lnTo>
                      <a:pt x="1271" y="547"/>
                    </a:lnTo>
                    <a:lnTo>
                      <a:pt x="1274" y="578"/>
                    </a:lnTo>
                    <a:lnTo>
                      <a:pt x="1276" y="610"/>
                    </a:lnTo>
                    <a:lnTo>
                      <a:pt x="1276" y="643"/>
                    </a:lnTo>
                    <a:close/>
                  </a:path>
                </a:pathLst>
              </a:custGeom>
              <a:solidFill>
                <a:srgbClr val="F5B3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12" name="Freeform 628">
                <a:extLst>
                  <a:ext uri="{FF2B5EF4-FFF2-40B4-BE49-F238E27FC236}">
                    <a16:creationId xmlns:a16="http://schemas.microsoft.com/office/drawing/2014/main" id="{FBAA6824-1A27-44B5-A219-D641154E894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13" y="1949"/>
                <a:ext cx="1276" cy="1274"/>
              </a:xfrm>
              <a:custGeom>
                <a:avLst/>
                <a:gdLst>
                  <a:gd name="T0" fmla="*/ 1263 w 1276"/>
                  <a:gd name="T1" fmla="*/ 508 h 1274"/>
                  <a:gd name="T2" fmla="*/ 1213 w 1276"/>
                  <a:gd name="T3" fmla="*/ 361 h 1274"/>
                  <a:gd name="T4" fmla="*/ 1130 w 1276"/>
                  <a:gd name="T5" fmla="*/ 232 h 1274"/>
                  <a:gd name="T6" fmla="*/ 1019 w 1276"/>
                  <a:gd name="T7" fmla="*/ 126 h 1274"/>
                  <a:gd name="T8" fmla="*/ 887 w 1276"/>
                  <a:gd name="T9" fmla="*/ 50 h 1274"/>
                  <a:gd name="T10" fmla="*/ 735 w 1276"/>
                  <a:gd name="T11" fmla="*/ 5 h 1274"/>
                  <a:gd name="T12" fmla="*/ 574 w 1276"/>
                  <a:gd name="T13" fmla="*/ 2 h 1274"/>
                  <a:gd name="T14" fmla="*/ 418 w 1276"/>
                  <a:gd name="T15" fmla="*/ 38 h 1274"/>
                  <a:gd name="T16" fmla="*/ 282 w 1276"/>
                  <a:gd name="T17" fmla="*/ 107 h 1274"/>
                  <a:gd name="T18" fmla="*/ 165 w 1276"/>
                  <a:gd name="T19" fmla="*/ 209 h 1274"/>
                  <a:gd name="T20" fmla="*/ 77 w 1276"/>
                  <a:gd name="T21" fmla="*/ 334 h 1274"/>
                  <a:gd name="T22" fmla="*/ 19 w 1276"/>
                  <a:gd name="T23" fmla="*/ 478 h 1274"/>
                  <a:gd name="T24" fmla="*/ 0 w 1276"/>
                  <a:gd name="T25" fmla="*/ 637 h 1274"/>
                  <a:gd name="T26" fmla="*/ 19 w 1276"/>
                  <a:gd name="T27" fmla="*/ 796 h 1274"/>
                  <a:gd name="T28" fmla="*/ 77 w 1276"/>
                  <a:gd name="T29" fmla="*/ 940 h 1274"/>
                  <a:gd name="T30" fmla="*/ 165 w 1276"/>
                  <a:gd name="T31" fmla="*/ 1065 h 1274"/>
                  <a:gd name="T32" fmla="*/ 282 w 1276"/>
                  <a:gd name="T33" fmla="*/ 1167 h 1274"/>
                  <a:gd name="T34" fmla="*/ 418 w 1276"/>
                  <a:gd name="T35" fmla="*/ 1236 h 1274"/>
                  <a:gd name="T36" fmla="*/ 574 w 1276"/>
                  <a:gd name="T37" fmla="*/ 1272 h 1274"/>
                  <a:gd name="T38" fmla="*/ 735 w 1276"/>
                  <a:gd name="T39" fmla="*/ 1269 h 1274"/>
                  <a:gd name="T40" fmla="*/ 887 w 1276"/>
                  <a:gd name="T41" fmla="*/ 1224 h 1274"/>
                  <a:gd name="T42" fmla="*/ 1019 w 1276"/>
                  <a:gd name="T43" fmla="*/ 1148 h 1274"/>
                  <a:gd name="T44" fmla="*/ 1130 w 1276"/>
                  <a:gd name="T45" fmla="*/ 1042 h 1274"/>
                  <a:gd name="T46" fmla="*/ 1213 w 1276"/>
                  <a:gd name="T47" fmla="*/ 913 h 1274"/>
                  <a:gd name="T48" fmla="*/ 1263 w 1276"/>
                  <a:gd name="T49" fmla="*/ 766 h 1274"/>
                  <a:gd name="T50" fmla="*/ 1266 w 1276"/>
                  <a:gd name="T51" fmla="*/ 637 h 1274"/>
                  <a:gd name="T52" fmla="*/ 1245 w 1276"/>
                  <a:gd name="T53" fmla="*/ 794 h 1274"/>
                  <a:gd name="T54" fmla="*/ 1190 w 1276"/>
                  <a:gd name="T55" fmla="*/ 936 h 1274"/>
                  <a:gd name="T56" fmla="*/ 1103 w 1276"/>
                  <a:gd name="T57" fmla="*/ 1059 h 1274"/>
                  <a:gd name="T58" fmla="*/ 988 w 1276"/>
                  <a:gd name="T59" fmla="*/ 1157 h 1274"/>
                  <a:gd name="T60" fmla="*/ 854 w 1276"/>
                  <a:gd name="T61" fmla="*/ 1226 h 1274"/>
                  <a:gd name="T62" fmla="*/ 702 w 1276"/>
                  <a:gd name="T63" fmla="*/ 1261 h 1274"/>
                  <a:gd name="T64" fmla="*/ 543 w 1276"/>
                  <a:gd name="T65" fmla="*/ 1257 h 1274"/>
                  <a:gd name="T66" fmla="*/ 393 w 1276"/>
                  <a:gd name="T67" fmla="*/ 1215 h 1274"/>
                  <a:gd name="T68" fmla="*/ 263 w 1276"/>
                  <a:gd name="T69" fmla="*/ 1140 h 1274"/>
                  <a:gd name="T70" fmla="*/ 153 w 1276"/>
                  <a:gd name="T71" fmla="*/ 1036 h 1274"/>
                  <a:gd name="T72" fmla="*/ 73 w 1276"/>
                  <a:gd name="T73" fmla="*/ 910 h 1274"/>
                  <a:gd name="T74" fmla="*/ 23 w 1276"/>
                  <a:gd name="T75" fmla="*/ 764 h 1274"/>
                  <a:gd name="T76" fmla="*/ 11 w 1276"/>
                  <a:gd name="T77" fmla="*/ 604 h 1274"/>
                  <a:gd name="T78" fmla="*/ 38 w 1276"/>
                  <a:gd name="T79" fmla="*/ 451 h 1274"/>
                  <a:gd name="T80" fmla="*/ 102 w 1276"/>
                  <a:gd name="T81" fmla="*/ 311 h 1274"/>
                  <a:gd name="T82" fmla="*/ 194 w 1276"/>
                  <a:gd name="T83" fmla="*/ 194 h 1274"/>
                  <a:gd name="T84" fmla="*/ 313 w 1276"/>
                  <a:gd name="T85" fmla="*/ 100 h 1274"/>
                  <a:gd name="T86" fmla="*/ 451 w 1276"/>
                  <a:gd name="T87" fmla="*/ 38 h 1274"/>
                  <a:gd name="T88" fmla="*/ 606 w 1276"/>
                  <a:gd name="T89" fmla="*/ 9 h 1274"/>
                  <a:gd name="T90" fmla="*/ 764 w 1276"/>
                  <a:gd name="T91" fmla="*/ 23 h 1274"/>
                  <a:gd name="T92" fmla="*/ 910 w 1276"/>
                  <a:gd name="T93" fmla="*/ 71 h 1274"/>
                  <a:gd name="T94" fmla="*/ 1038 w 1276"/>
                  <a:gd name="T95" fmla="*/ 153 h 1274"/>
                  <a:gd name="T96" fmla="*/ 1142 w 1276"/>
                  <a:gd name="T97" fmla="*/ 261 h 1274"/>
                  <a:gd name="T98" fmla="*/ 1217 w 1276"/>
                  <a:gd name="T99" fmla="*/ 393 h 1274"/>
                  <a:gd name="T100" fmla="*/ 1259 w 1276"/>
                  <a:gd name="T101" fmla="*/ 541 h 127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276"/>
                  <a:gd name="T154" fmla="*/ 0 h 1274"/>
                  <a:gd name="T155" fmla="*/ 1276 w 1276"/>
                  <a:gd name="T156" fmla="*/ 1274 h 127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276" h="1274">
                    <a:moveTo>
                      <a:pt x="1276" y="637"/>
                    </a:moveTo>
                    <a:lnTo>
                      <a:pt x="1276" y="604"/>
                    </a:lnTo>
                    <a:lnTo>
                      <a:pt x="1272" y="572"/>
                    </a:lnTo>
                    <a:lnTo>
                      <a:pt x="1268" y="539"/>
                    </a:lnTo>
                    <a:lnTo>
                      <a:pt x="1263" y="508"/>
                    </a:lnTo>
                    <a:lnTo>
                      <a:pt x="1257" y="478"/>
                    </a:lnTo>
                    <a:lnTo>
                      <a:pt x="1247" y="447"/>
                    </a:lnTo>
                    <a:lnTo>
                      <a:pt x="1238" y="418"/>
                    </a:lnTo>
                    <a:lnTo>
                      <a:pt x="1226" y="389"/>
                    </a:lnTo>
                    <a:lnTo>
                      <a:pt x="1213" y="361"/>
                    </a:lnTo>
                    <a:lnTo>
                      <a:pt x="1199" y="334"/>
                    </a:lnTo>
                    <a:lnTo>
                      <a:pt x="1184" y="307"/>
                    </a:lnTo>
                    <a:lnTo>
                      <a:pt x="1167" y="280"/>
                    </a:lnTo>
                    <a:lnTo>
                      <a:pt x="1149" y="255"/>
                    </a:lnTo>
                    <a:lnTo>
                      <a:pt x="1130" y="232"/>
                    </a:lnTo>
                    <a:lnTo>
                      <a:pt x="1111" y="209"/>
                    </a:lnTo>
                    <a:lnTo>
                      <a:pt x="1090" y="186"/>
                    </a:lnTo>
                    <a:lnTo>
                      <a:pt x="1067" y="165"/>
                    </a:lnTo>
                    <a:lnTo>
                      <a:pt x="1044" y="146"/>
                    </a:lnTo>
                    <a:lnTo>
                      <a:pt x="1019" y="126"/>
                    </a:lnTo>
                    <a:lnTo>
                      <a:pt x="994" y="107"/>
                    </a:lnTo>
                    <a:lnTo>
                      <a:pt x="969" y="92"/>
                    </a:lnTo>
                    <a:lnTo>
                      <a:pt x="942" y="76"/>
                    </a:lnTo>
                    <a:lnTo>
                      <a:pt x="915" y="61"/>
                    </a:lnTo>
                    <a:lnTo>
                      <a:pt x="887" y="50"/>
                    </a:lnTo>
                    <a:lnTo>
                      <a:pt x="858" y="38"/>
                    </a:lnTo>
                    <a:lnTo>
                      <a:pt x="827" y="28"/>
                    </a:lnTo>
                    <a:lnTo>
                      <a:pt x="798" y="19"/>
                    </a:lnTo>
                    <a:lnTo>
                      <a:pt x="768" y="11"/>
                    </a:lnTo>
                    <a:lnTo>
                      <a:pt x="735" y="5"/>
                    </a:lnTo>
                    <a:lnTo>
                      <a:pt x="702" y="2"/>
                    </a:lnTo>
                    <a:lnTo>
                      <a:pt x="672" y="0"/>
                    </a:lnTo>
                    <a:lnTo>
                      <a:pt x="639" y="0"/>
                    </a:lnTo>
                    <a:lnTo>
                      <a:pt x="604" y="0"/>
                    </a:lnTo>
                    <a:lnTo>
                      <a:pt x="574" y="2"/>
                    </a:lnTo>
                    <a:lnTo>
                      <a:pt x="541" y="5"/>
                    </a:lnTo>
                    <a:lnTo>
                      <a:pt x="508" y="11"/>
                    </a:lnTo>
                    <a:lnTo>
                      <a:pt x="478" y="19"/>
                    </a:lnTo>
                    <a:lnTo>
                      <a:pt x="449" y="28"/>
                    </a:lnTo>
                    <a:lnTo>
                      <a:pt x="418" y="38"/>
                    </a:lnTo>
                    <a:lnTo>
                      <a:pt x="389" y="50"/>
                    </a:lnTo>
                    <a:lnTo>
                      <a:pt x="361" y="61"/>
                    </a:lnTo>
                    <a:lnTo>
                      <a:pt x="334" y="76"/>
                    </a:lnTo>
                    <a:lnTo>
                      <a:pt x="307" y="92"/>
                    </a:lnTo>
                    <a:lnTo>
                      <a:pt x="282" y="107"/>
                    </a:lnTo>
                    <a:lnTo>
                      <a:pt x="257" y="126"/>
                    </a:lnTo>
                    <a:lnTo>
                      <a:pt x="232" y="146"/>
                    </a:lnTo>
                    <a:lnTo>
                      <a:pt x="209" y="165"/>
                    </a:lnTo>
                    <a:lnTo>
                      <a:pt x="186" y="186"/>
                    </a:lnTo>
                    <a:lnTo>
                      <a:pt x="165" y="209"/>
                    </a:lnTo>
                    <a:lnTo>
                      <a:pt x="146" y="232"/>
                    </a:lnTo>
                    <a:lnTo>
                      <a:pt x="127" y="255"/>
                    </a:lnTo>
                    <a:lnTo>
                      <a:pt x="109" y="280"/>
                    </a:lnTo>
                    <a:lnTo>
                      <a:pt x="92" y="307"/>
                    </a:lnTo>
                    <a:lnTo>
                      <a:pt x="77" y="334"/>
                    </a:lnTo>
                    <a:lnTo>
                      <a:pt x="63" y="361"/>
                    </a:lnTo>
                    <a:lnTo>
                      <a:pt x="50" y="389"/>
                    </a:lnTo>
                    <a:lnTo>
                      <a:pt x="38" y="418"/>
                    </a:lnTo>
                    <a:lnTo>
                      <a:pt x="29" y="447"/>
                    </a:lnTo>
                    <a:lnTo>
                      <a:pt x="19" y="478"/>
                    </a:lnTo>
                    <a:lnTo>
                      <a:pt x="13" y="508"/>
                    </a:lnTo>
                    <a:lnTo>
                      <a:pt x="8" y="539"/>
                    </a:lnTo>
                    <a:lnTo>
                      <a:pt x="4" y="572"/>
                    </a:lnTo>
                    <a:lnTo>
                      <a:pt x="0" y="604"/>
                    </a:lnTo>
                    <a:lnTo>
                      <a:pt x="0" y="637"/>
                    </a:lnTo>
                    <a:lnTo>
                      <a:pt x="0" y="670"/>
                    </a:lnTo>
                    <a:lnTo>
                      <a:pt x="4" y="702"/>
                    </a:lnTo>
                    <a:lnTo>
                      <a:pt x="8" y="735"/>
                    </a:lnTo>
                    <a:lnTo>
                      <a:pt x="13" y="766"/>
                    </a:lnTo>
                    <a:lnTo>
                      <a:pt x="19" y="796"/>
                    </a:lnTo>
                    <a:lnTo>
                      <a:pt x="29" y="827"/>
                    </a:lnTo>
                    <a:lnTo>
                      <a:pt x="38" y="856"/>
                    </a:lnTo>
                    <a:lnTo>
                      <a:pt x="50" y="885"/>
                    </a:lnTo>
                    <a:lnTo>
                      <a:pt x="63" y="913"/>
                    </a:lnTo>
                    <a:lnTo>
                      <a:pt x="77" y="940"/>
                    </a:lnTo>
                    <a:lnTo>
                      <a:pt x="92" y="967"/>
                    </a:lnTo>
                    <a:lnTo>
                      <a:pt x="109" y="994"/>
                    </a:lnTo>
                    <a:lnTo>
                      <a:pt x="127" y="1019"/>
                    </a:lnTo>
                    <a:lnTo>
                      <a:pt x="146" y="1042"/>
                    </a:lnTo>
                    <a:lnTo>
                      <a:pt x="165" y="1065"/>
                    </a:lnTo>
                    <a:lnTo>
                      <a:pt x="186" y="1088"/>
                    </a:lnTo>
                    <a:lnTo>
                      <a:pt x="209" y="1109"/>
                    </a:lnTo>
                    <a:lnTo>
                      <a:pt x="232" y="1128"/>
                    </a:lnTo>
                    <a:lnTo>
                      <a:pt x="257" y="1148"/>
                    </a:lnTo>
                    <a:lnTo>
                      <a:pt x="282" y="1167"/>
                    </a:lnTo>
                    <a:lnTo>
                      <a:pt x="307" y="1182"/>
                    </a:lnTo>
                    <a:lnTo>
                      <a:pt x="334" y="1198"/>
                    </a:lnTo>
                    <a:lnTo>
                      <a:pt x="361" y="1213"/>
                    </a:lnTo>
                    <a:lnTo>
                      <a:pt x="389" y="1224"/>
                    </a:lnTo>
                    <a:lnTo>
                      <a:pt x="418" y="1236"/>
                    </a:lnTo>
                    <a:lnTo>
                      <a:pt x="449" y="1246"/>
                    </a:lnTo>
                    <a:lnTo>
                      <a:pt x="478" y="1255"/>
                    </a:lnTo>
                    <a:lnTo>
                      <a:pt x="508" y="1263"/>
                    </a:lnTo>
                    <a:lnTo>
                      <a:pt x="541" y="1269"/>
                    </a:lnTo>
                    <a:lnTo>
                      <a:pt x="574" y="1272"/>
                    </a:lnTo>
                    <a:lnTo>
                      <a:pt x="604" y="1274"/>
                    </a:lnTo>
                    <a:lnTo>
                      <a:pt x="639" y="1274"/>
                    </a:lnTo>
                    <a:lnTo>
                      <a:pt x="672" y="1274"/>
                    </a:lnTo>
                    <a:lnTo>
                      <a:pt x="702" y="1272"/>
                    </a:lnTo>
                    <a:lnTo>
                      <a:pt x="735" y="1269"/>
                    </a:lnTo>
                    <a:lnTo>
                      <a:pt x="768" y="1263"/>
                    </a:lnTo>
                    <a:lnTo>
                      <a:pt x="798" y="1255"/>
                    </a:lnTo>
                    <a:lnTo>
                      <a:pt x="827" y="1246"/>
                    </a:lnTo>
                    <a:lnTo>
                      <a:pt x="858" y="1236"/>
                    </a:lnTo>
                    <a:lnTo>
                      <a:pt x="887" y="1224"/>
                    </a:lnTo>
                    <a:lnTo>
                      <a:pt x="915" y="1213"/>
                    </a:lnTo>
                    <a:lnTo>
                      <a:pt x="942" y="1198"/>
                    </a:lnTo>
                    <a:lnTo>
                      <a:pt x="969" y="1182"/>
                    </a:lnTo>
                    <a:lnTo>
                      <a:pt x="994" y="1167"/>
                    </a:lnTo>
                    <a:lnTo>
                      <a:pt x="1019" y="1148"/>
                    </a:lnTo>
                    <a:lnTo>
                      <a:pt x="1044" y="1128"/>
                    </a:lnTo>
                    <a:lnTo>
                      <a:pt x="1067" y="1109"/>
                    </a:lnTo>
                    <a:lnTo>
                      <a:pt x="1090" y="1088"/>
                    </a:lnTo>
                    <a:lnTo>
                      <a:pt x="1111" y="1065"/>
                    </a:lnTo>
                    <a:lnTo>
                      <a:pt x="1130" y="1042"/>
                    </a:lnTo>
                    <a:lnTo>
                      <a:pt x="1149" y="1019"/>
                    </a:lnTo>
                    <a:lnTo>
                      <a:pt x="1167" y="994"/>
                    </a:lnTo>
                    <a:lnTo>
                      <a:pt x="1184" y="967"/>
                    </a:lnTo>
                    <a:lnTo>
                      <a:pt x="1199" y="940"/>
                    </a:lnTo>
                    <a:lnTo>
                      <a:pt x="1213" y="913"/>
                    </a:lnTo>
                    <a:lnTo>
                      <a:pt x="1226" y="885"/>
                    </a:lnTo>
                    <a:lnTo>
                      <a:pt x="1238" y="856"/>
                    </a:lnTo>
                    <a:lnTo>
                      <a:pt x="1247" y="827"/>
                    </a:lnTo>
                    <a:lnTo>
                      <a:pt x="1257" y="796"/>
                    </a:lnTo>
                    <a:lnTo>
                      <a:pt x="1263" y="766"/>
                    </a:lnTo>
                    <a:lnTo>
                      <a:pt x="1268" y="735"/>
                    </a:lnTo>
                    <a:lnTo>
                      <a:pt x="1272" y="702"/>
                    </a:lnTo>
                    <a:lnTo>
                      <a:pt x="1276" y="670"/>
                    </a:lnTo>
                    <a:lnTo>
                      <a:pt x="1276" y="637"/>
                    </a:lnTo>
                    <a:close/>
                    <a:moveTo>
                      <a:pt x="1266" y="637"/>
                    </a:moveTo>
                    <a:lnTo>
                      <a:pt x="1265" y="670"/>
                    </a:lnTo>
                    <a:lnTo>
                      <a:pt x="1263" y="700"/>
                    </a:lnTo>
                    <a:lnTo>
                      <a:pt x="1259" y="733"/>
                    </a:lnTo>
                    <a:lnTo>
                      <a:pt x="1253" y="764"/>
                    </a:lnTo>
                    <a:lnTo>
                      <a:pt x="1245" y="794"/>
                    </a:lnTo>
                    <a:lnTo>
                      <a:pt x="1238" y="823"/>
                    </a:lnTo>
                    <a:lnTo>
                      <a:pt x="1228" y="852"/>
                    </a:lnTo>
                    <a:lnTo>
                      <a:pt x="1217" y="881"/>
                    </a:lnTo>
                    <a:lnTo>
                      <a:pt x="1203" y="910"/>
                    </a:lnTo>
                    <a:lnTo>
                      <a:pt x="1190" y="936"/>
                    </a:lnTo>
                    <a:lnTo>
                      <a:pt x="1174" y="963"/>
                    </a:lnTo>
                    <a:lnTo>
                      <a:pt x="1159" y="988"/>
                    </a:lnTo>
                    <a:lnTo>
                      <a:pt x="1142" y="1013"/>
                    </a:lnTo>
                    <a:lnTo>
                      <a:pt x="1123" y="1036"/>
                    </a:lnTo>
                    <a:lnTo>
                      <a:pt x="1103" y="1059"/>
                    </a:lnTo>
                    <a:lnTo>
                      <a:pt x="1082" y="1080"/>
                    </a:lnTo>
                    <a:lnTo>
                      <a:pt x="1059" y="1102"/>
                    </a:lnTo>
                    <a:lnTo>
                      <a:pt x="1038" y="1121"/>
                    </a:lnTo>
                    <a:lnTo>
                      <a:pt x="1013" y="1140"/>
                    </a:lnTo>
                    <a:lnTo>
                      <a:pt x="988" y="1157"/>
                    </a:lnTo>
                    <a:lnTo>
                      <a:pt x="963" y="1174"/>
                    </a:lnTo>
                    <a:lnTo>
                      <a:pt x="936" y="1190"/>
                    </a:lnTo>
                    <a:lnTo>
                      <a:pt x="910" y="1203"/>
                    </a:lnTo>
                    <a:lnTo>
                      <a:pt x="883" y="1215"/>
                    </a:lnTo>
                    <a:lnTo>
                      <a:pt x="854" y="1226"/>
                    </a:lnTo>
                    <a:lnTo>
                      <a:pt x="825" y="1236"/>
                    </a:lnTo>
                    <a:lnTo>
                      <a:pt x="794" y="1246"/>
                    </a:lnTo>
                    <a:lnTo>
                      <a:pt x="764" y="1251"/>
                    </a:lnTo>
                    <a:lnTo>
                      <a:pt x="733" y="1257"/>
                    </a:lnTo>
                    <a:lnTo>
                      <a:pt x="702" y="1261"/>
                    </a:lnTo>
                    <a:lnTo>
                      <a:pt x="670" y="1265"/>
                    </a:lnTo>
                    <a:lnTo>
                      <a:pt x="639" y="1265"/>
                    </a:lnTo>
                    <a:lnTo>
                      <a:pt x="606" y="1265"/>
                    </a:lnTo>
                    <a:lnTo>
                      <a:pt x="574" y="1261"/>
                    </a:lnTo>
                    <a:lnTo>
                      <a:pt x="543" y="1257"/>
                    </a:lnTo>
                    <a:lnTo>
                      <a:pt x="512" y="1251"/>
                    </a:lnTo>
                    <a:lnTo>
                      <a:pt x="482" y="1246"/>
                    </a:lnTo>
                    <a:lnTo>
                      <a:pt x="451" y="1236"/>
                    </a:lnTo>
                    <a:lnTo>
                      <a:pt x="422" y="1226"/>
                    </a:lnTo>
                    <a:lnTo>
                      <a:pt x="393" y="1215"/>
                    </a:lnTo>
                    <a:lnTo>
                      <a:pt x="366" y="1203"/>
                    </a:lnTo>
                    <a:lnTo>
                      <a:pt x="340" y="1190"/>
                    </a:lnTo>
                    <a:lnTo>
                      <a:pt x="313" y="1174"/>
                    </a:lnTo>
                    <a:lnTo>
                      <a:pt x="288" y="1157"/>
                    </a:lnTo>
                    <a:lnTo>
                      <a:pt x="263" y="1140"/>
                    </a:lnTo>
                    <a:lnTo>
                      <a:pt x="238" y="1121"/>
                    </a:lnTo>
                    <a:lnTo>
                      <a:pt x="217" y="1102"/>
                    </a:lnTo>
                    <a:lnTo>
                      <a:pt x="194" y="1080"/>
                    </a:lnTo>
                    <a:lnTo>
                      <a:pt x="173" y="1059"/>
                    </a:lnTo>
                    <a:lnTo>
                      <a:pt x="153" y="1036"/>
                    </a:lnTo>
                    <a:lnTo>
                      <a:pt x="134" y="1013"/>
                    </a:lnTo>
                    <a:lnTo>
                      <a:pt x="117" y="988"/>
                    </a:lnTo>
                    <a:lnTo>
                      <a:pt x="102" y="963"/>
                    </a:lnTo>
                    <a:lnTo>
                      <a:pt x="86" y="936"/>
                    </a:lnTo>
                    <a:lnTo>
                      <a:pt x="73" y="910"/>
                    </a:lnTo>
                    <a:lnTo>
                      <a:pt x="59" y="881"/>
                    </a:lnTo>
                    <a:lnTo>
                      <a:pt x="48" y="852"/>
                    </a:lnTo>
                    <a:lnTo>
                      <a:pt x="38" y="823"/>
                    </a:lnTo>
                    <a:lnTo>
                      <a:pt x="31" y="794"/>
                    </a:lnTo>
                    <a:lnTo>
                      <a:pt x="23" y="764"/>
                    </a:lnTo>
                    <a:lnTo>
                      <a:pt x="17" y="733"/>
                    </a:lnTo>
                    <a:lnTo>
                      <a:pt x="13" y="700"/>
                    </a:lnTo>
                    <a:lnTo>
                      <a:pt x="11" y="670"/>
                    </a:lnTo>
                    <a:lnTo>
                      <a:pt x="10" y="637"/>
                    </a:lnTo>
                    <a:lnTo>
                      <a:pt x="11" y="604"/>
                    </a:lnTo>
                    <a:lnTo>
                      <a:pt x="13" y="574"/>
                    </a:lnTo>
                    <a:lnTo>
                      <a:pt x="17" y="541"/>
                    </a:lnTo>
                    <a:lnTo>
                      <a:pt x="23" y="510"/>
                    </a:lnTo>
                    <a:lnTo>
                      <a:pt x="31" y="480"/>
                    </a:lnTo>
                    <a:lnTo>
                      <a:pt x="38" y="451"/>
                    </a:lnTo>
                    <a:lnTo>
                      <a:pt x="48" y="422"/>
                    </a:lnTo>
                    <a:lnTo>
                      <a:pt x="59" y="393"/>
                    </a:lnTo>
                    <a:lnTo>
                      <a:pt x="73" y="364"/>
                    </a:lnTo>
                    <a:lnTo>
                      <a:pt x="86" y="338"/>
                    </a:lnTo>
                    <a:lnTo>
                      <a:pt x="102" y="311"/>
                    </a:lnTo>
                    <a:lnTo>
                      <a:pt x="117" y="286"/>
                    </a:lnTo>
                    <a:lnTo>
                      <a:pt x="134" y="261"/>
                    </a:lnTo>
                    <a:lnTo>
                      <a:pt x="153" y="238"/>
                    </a:lnTo>
                    <a:lnTo>
                      <a:pt x="173" y="215"/>
                    </a:lnTo>
                    <a:lnTo>
                      <a:pt x="194" y="194"/>
                    </a:lnTo>
                    <a:lnTo>
                      <a:pt x="217" y="172"/>
                    </a:lnTo>
                    <a:lnTo>
                      <a:pt x="238" y="153"/>
                    </a:lnTo>
                    <a:lnTo>
                      <a:pt x="263" y="134"/>
                    </a:lnTo>
                    <a:lnTo>
                      <a:pt x="288" y="117"/>
                    </a:lnTo>
                    <a:lnTo>
                      <a:pt x="313" y="100"/>
                    </a:lnTo>
                    <a:lnTo>
                      <a:pt x="340" y="84"/>
                    </a:lnTo>
                    <a:lnTo>
                      <a:pt x="366" y="71"/>
                    </a:lnTo>
                    <a:lnTo>
                      <a:pt x="393" y="59"/>
                    </a:lnTo>
                    <a:lnTo>
                      <a:pt x="422" y="48"/>
                    </a:lnTo>
                    <a:lnTo>
                      <a:pt x="451" y="38"/>
                    </a:lnTo>
                    <a:lnTo>
                      <a:pt x="482" y="28"/>
                    </a:lnTo>
                    <a:lnTo>
                      <a:pt x="512" y="23"/>
                    </a:lnTo>
                    <a:lnTo>
                      <a:pt x="543" y="17"/>
                    </a:lnTo>
                    <a:lnTo>
                      <a:pt x="574" y="13"/>
                    </a:lnTo>
                    <a:lnTo>
                      <a:pt x="606" y="9"/>
                    </a:lnTo>
                    <a:lnTo>
                      <a:pt x="639" y="9"/>
                    </a:lnTo>
                    <a:lnTo>
                      <a:pt x="670" y="9"/>
                    </a:lnTo>
                    <a:lnTo>
                      <a:pt x="702" y="13"/>
                    </a:lnTo>
                    <a:lnTo>
                      <a:pt x="733" y="17"/>
                    </a:lnTo>
                    <a:lnTo>
                      <a:pt x="764" y="23"/>
                    </a:lnTo>
                    <a:lnTo>
                      <a:pt x="794" y="28"/>
                    </a:lnTo>
                    <a:lnTo>
                      <a:pt x="825" y="38"/>
                    </a:lnTo>
                    <a:lnTo>
                      <a:pt x="854" y="48"/>
                    </a:lnTo>
                    <a:lnTo>
                      <a:pt x="883" y="59"/>
                    </a:lnTo>
                    <a:lnTo>
                      <a:pt x="910" y="71"/>
                    </a:lnTo>
                    <a:lnTo>
                      <a:pt x="936" y="84"/>
                    </a:lnTo>
                    <a:lnTo>
                      <a:pt x="963" y="100"/>
                    </a:lnTo>
                    <a:lnTo>
                      <a:pt x="988" y="117"/>
                    </a:lnTo>
                    <a:lnTo>
                      <a:pt x="1013" y="134"/>
                    </a:lnTo>
                    <a:lnTo>
                      <a:pt x="1038" y="153"/>
                    </a:lnTo>
                    <a:lnTo>
                      <a:pt x="1059" y="172"/>
                    </a:lnTo>
                    <a:lnTo>
                      <a:pt x="1082" y="194"/>
                    </a:lnTo>
                    <a:lnTo>
                      <a:pt x="1103" y="215"/>
                    </a:lnTo>
                    <a:lnTo>
                      <a:pt x="1123" y="238"/>
                    </a:lnTo>
                    <a:lnTo>
                      <a:pt x="1142" y="261"/>
                    </a:lnTo>
                    <a:lnTo>
                      <a:pt x="1159" y="286"/>
                    </a:lnTo>
                    <a:lnTo>
                      <a:pt x="1174" y="311"/>
                    </a:lnTo>
                    <a:lnTo>
                      <a:pt x="1190" y="338"/>
                    </a:lnTo>
                    <a:lnTo>
                      <a:pt x="1203" y="364"/>
                    </a:lnTo>
                    <a:lnTo>
                      <a:pt x="1217" y="393"/>
                    </a:lnTo>
                    <a:lnTo>
                      <a:pt x="1228" y="422"/>
                    </a:lnTo>
                    <a:lnTo>
                      <a:pt x="1238" y="451"/>
                    </a:lnTo>
                    <a:lnTo>
                      <a:pt x="1245" y="480"/>
                    </a:lnTo>
                    <a:lnTo>
                      <a:pt x="1253" y="510"/>
                    </a:lnTo>
                    <a:lnTo>
                      <a:pt x="1259" y="541"/>
                    </a:lnTo>
                    <a:lnTo>
                      <a:pt x="1263" y="574"/>
                    </a:lnTo>
                    <a:lnTo>
                      <a:pt x="1265" y="604"/>
                    </a:lnTo>
                    <a:lnTo>
                      <a:pt x="1266" y="637"/>
                    </a:lnTo>
                    <a:close/>
                  </a:path>
                </a:pathLst>
              </a:custGeom>
              <a:solidFill>
                <a:srgbClr val="F5B4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13" name="Freeform 629">
                <a:extLst>
                  <a:ext uri="{FF2B5EF4-FFF2-40B4-BE49-F238E27FC236}">
                    <a16:creationId xmlns:a16="http://schemas.microsoft.com/office/drawing/2014/main" id="{D81F98EE-64AA-4C9D-9BE9-F6660026D07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19" y="1953"/>
                <a:ext cx="1264" cy="1266"/>
              </a:xfrm>
              <a:custGeom>
                <a:avLst/>
                <a:gdLst>
                  <a:gd name="T0" fmla="*/ 1253 w 1264"/>
                  <a:gd name="T1" fmla="*/ 506 h 1266"/>
                  <a:gd name="T2" fmla="*/ 1203 w 1264"/>
                  <a:gd name="T3" fmla="*/ 358 h 1266"/>
                  <a:gd name="T4" fmla="*/ 1120 w 1264"/>
                  <a:gd name="T5" fmla="*/ 230 h 1266"/>
                  <a:gd name="T6" fmla="*/ 1011 w 1264"/>
                  <a:gd name="T7" fmla="*/ 126 h 1266"/>
                  <a:gd name="T8" fmla="*/ 879 w 1264"/>
                  <a:gd name="T9" fmla="*/ 49 h 1266"/>
                  <a:gd name="T10" fmla="*/ 729 w 1264"/>
                  <a:gd name="T11" fmla="*/ 7 h 1266"/>
                  <a:gd name="T12" fmla="*/ 568 w 1264"/>
                  <a:gd name="T13" fmla="*/ 3 h 1266"/>
                  <a:gd name="T14" fmla="*/ 414 w 1264"/>
                  <a:gd name="T15" fmla="*/ 38 h 1266"/>
                  <a:gd name="T16" fmla="*/ 278 w 1264"/>
                  <a:gd name="T17" fmla="*/ 109 h 1266"/>
                  <a:gd name="T18" fmla="*/ 163 w 1264"/>
                  <a:gd name="T19" fmla="*/ 207 h 1266"/>
                  <a:gd name="T20" fmla="*/ 75 w 1264"/>
                  <a:gd name="T21" fmla="*/ 332 h 1266"/>
                  <a:gd name="T22" fmla="*/ 19 w 1264"/>
                  <a:gd name="T23" fmla="*/ 476 h 1266"/>
                  <a:gd name="T24" fmla="*/ 0 w 1264"/>
                  <a:gd name="T25" fmla="*/ 633 h 1266"/>
                  <a:gd name="T26" fmla="*/ 19 w 1264"/>
                  <a:gd name="T27" fmla="*/ 790 h 1266"/>
                  <a:gd name="T28" fmla="*/ 75 w 1264"/>
                  <a:gd name="T29" fmla="*/ 934 h 1266"/>
                  <a:gd name="T30" fmla="*/ 163 w 1264"/>
                  <a:gd name="T31" fmla="*/ 1059 h 1266"/>
                  <a:gd name="T32" fmla="*/ 278 w 1264"/>
                  <a:gd name="T33" fmla="*/ 1157 h 1266"/>
                  <a:gd name="T34" fmla="*/ 414 w 1264"/>
                  <a:gd name="T35" fmla="*/ 1228 h 1266"/>
                  <a:gd name="T36" fmla="*/ 568 w 1264"/>
                  <a:gd name="T37" fmla="*/ 1263 h 1266"/>
                  <a:gd name="T38" fmla="*/ 729 w 1264"/>
                  <a:gd name="T39" fmla="*/ 1259 h 1266"/>
                  <a:gd name="T40" fmla="*/ 879 w 1264"/>
                  <a:gd name="T41" fmla="*/ 1217 h 1266"/>
                  <a:gd name="T42" fmla="*/ 1011 w 1264"/>
                  <a:gd name="T43" fmla="*/ 1140 h 1266"/>
                  <a:gd name="T44" fmla="*/ 1120 w 1264"/>
                  <a:gd name="T45" fmla="*/ 1036 h 1266"/>
                  <a:gd name="T46" fmla="*/ 1203 w 1264"/>
                  <a:gd name="T47" fmla="*/ 908 h 1266"/>
                  <a:gd name="T48" fmla="*/ 1253 w 1264"/>
                  <a:gd name="T49" fmla="*/ 760 h 1266"/>
                  <a:gd name="T50" fmla="*/ 1255 w 1264"/>
                  <a:gd name="T51" fmla="*/ 633 h 1266"/>
                  <a:gd name="T52" fmla="*/ 1236 w 1264"/>
                  <a:gd name="T53" fmla="*/ 788 h 1266"/>
                  <a:gd name="T54" fmla="*/ 1180 w 1264"/>
                  <a:gd name="T55" fmla="*/ 931 h 1266"/>
                  <a:gd name="T56" fmla="*/ 1094 w 1264"/>
                  <a:gd name="T57" fmla="*/ 1051 h 1266"/>
                  <a:gd name="T58" fmla="*/ 980 w 1264"/>
                  <a:gd name="T59" fmla="*/ 1149 h 1266"/>
                  <a:gd name="T60" fmla="*/ 846 w 1264"/>
                  <a:gd name="T61" fmla="*/ 1218 h 1266"/>
                  <a:gd name="T62" fmla="*/ 696 w 1264"/>
                  <a:gd name="T63" fmla="*/ 1253 h 1266"/>
                  <a:gd name="T64" fmla="*/ 537 w 1264"/>
                  <a:gd name="T65" fmla="*/ 1249 h 1266"/>
                  <a:gd name="T66" fmla="*/ 389 w 1264"/>
                  <a:gd name="T67" fmla="*/ 1207 h 1266"/>
                  <a:gd name="T68" fmla="*/ 259 w 1264"/>
                  <a:gd name="T69" fmla="*/ 1132 h 1266"/>
                  <a:gd name="T70" fmla="*/ 151 w 1264"/>
                  <a:gd name="T71" fmla="*/ 1028 h 1266"/>
                  <a:gd name="T72" fmla="*/ 71 w 1264"/>
                  <a:gd name="T73" fmla="*/ 904 h 1266"/>
                  <a:gd name="T74" fmla="*/ 23 w 1264"/>
                  <a:gd name="T75" fmla="*/ 758 h 1266"/>
                  <a:gd name="T76" fmla="*/ 9 w 1264"/>
                  <a:gd name="T77" fmla="*/ 600 h 1266"/>
                  <a:gd name="T78" fmla="*/ 38 w 1264"/>
                  <a:gd name="T79" fmla="*/ 449 h 1266"/>
                  <a:gd name="T80" fmla="*/ 99 w 1264"/>
                  <a:gd name="T81" fmla="*/ 311 h 1266"/>
                  <a:gd name="T82" fmla="*/ 192 w 1264"/>
                  <a:gd name="T83" fmla="*/ 193 h 1266"/>
                  <a:gd name="T84" fmla="*/ 309 w 1264"/>
                  <a:gd name="T85" fmla="*/ 101 h 1266"/>
                  <a:gd name="T86" fmla="*/ 447 w 1264"/>
                  <a:gd name="T87" fmla="*/ 38 h 1266"/>
                  <a:gd name="T88" fmla="*/ 600 w 1264"/>
                  <a:gd name="T89" fmla="*/ 11 h 1266"/>
                  <a:gd name="T90" fmla="*/ 758 w 1264"/>
                  <a:gd name="T91" fmla="*/ 23 h 1266"/>
                  <a:gd name="T92" fmla="*/ 902 w 1264"/>
                  <a:gd name="T93" fmla="*/ 72 h 1266"/>
                  <a:gd name="T94" fmla="*/ 1028 w 1264"/>
                  <a:gd name="T95" fmla="*/ 153 h 1266"/>
                  <a:gd name="T96" fmla="*/ 1130 w 1264"/>
                  <a:gd name="T97" fmla="*/ 261 h 1266"/>
                  <a:gd name="T98" fmla="*/ 1205 w 1264"/>
                  <a:gd name="T99" fmla="*/ 391 h 1266"/>
                  <a:gd name="T100" fmla="*/ 1247 w 1264"/>
                  <a:gd name="T101" fmla="*/ 539 h 126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264"/>
                  <a:gd name="T154" fmla="*/ 0 h 1266"/>
                  <a:gd name="T155" fmla="*/ 1264 w 1264"/>
                  <a:gd name="T156" fmla="*/ 1266 h 126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264" h="1266">
                    <a:moveTo>
                      <a:pt x="1264" y="633"/>
                    </a:moveTo>
                    <a:lnTo>
                      <a:pt x="1264" y="600"/>
                    </a:lnTo>
                    <a:lnTo>
                      <a:pt x="1262" y="568"/>
                    </a:lnTo>
                    <a:lnTo>
                      <a:pt x="1259" y="537"/>
                    </a:lnTo>
                    <a:lnTo>
                      <a:pt x="1253" y="506"/>
                    </a:lnTo>
                    <a:lnTo>
                      <a:pt x="1245" y="476"/>
                    </a:lnTo>
                    <a:lnTo>
                      <a:pt x="1236" y="445"/>
                    </a:lnTo>
                    <a:lnTo>
                      <a:pt x="1226" y="416"/>
                    </a:lnTo>
                    <a:lnTo>
                      <a:pt x="1214" y="387"/>
                    </a:lnTo>
                    <a:lnTo>
                      <a:pt x="1203" y="358"/>
                    </a:lnTo>
                    <a:lnTo>
                      <a:pt x="1189" y="332"/>
                    </a:lnTo>
                    <a:lnTo>
                      <a:pt x="1174" y="305"/>
                    </a:lnTo>
                    <a:lnTo>
                      <a:pt x="1157" y="280"/>
                    </a:lnTo>
                    <a:lnTo>
                      <a:pt x="1140" y="255"/>
                    </a:lnTo>
                    <a:lnTo>
                      <a:pt x="1120" y="230"/>
                    </a:lnTo>
                    <a:lnTo>
                      <a:pt x="1101" y="207"/>
                    </a:lnTo>
                    <a:lnTo>
                      <a:pt x="1080" y="186"/>
                    </a:lnTo>
                    <a:lnTo>
                      <a:pt x="1057" y="165"/>
                    </a:lnTo>
                    <a:lnTo>
                      <a:pt x="1034" y="145"/>
                    </a:lnTo>
                    <a:lnTo>
                      <a:pt x="1011" y="126"/>
                    </a:lnTo>
                    <a:lnTo>
                      <a:pt x="986" y="109"/>
                    </a:lnTo>
                    <a:lnTo>
                      <a:pt x="961" y="92"/>
                    </a:lnTo>
                    <a:lnTo>
                      <a:pt x="934" y="76"/>
                    </a:lnTo>
                    <a:lnTo>
                      <a:pt x="905" y="63"/>
                    </a:lnTo>
                    <a:lnTo>
                      <a:pt x="879" y="49"/>
                    </a:lnTo>
                    <a:lnTo>
                      <a:pt x="850" y="38"/>
                    </a:lnTo>
                    <a:lnTo>
                      <a:pt x="821" y="28"/>
                    </a:lnTo>
                    <a:lnTo>
                      <a:pt x="790" y="21"/>
                    </a:lnTo>
                    <a:lnTo>
                      <a:pt x="760" y="13"/>
                    </a:lnTo>
                    <a:lnTo>
                      <a:pt x="729" y="7"/>
                    </a:lnTo>
                    <a:lnTo>
                      <a:pt x="696" y="3"/>
                    </a:lnTo>
                    <a:lnTo>
                      <a:pt x="664" y="1"/>
                    </a:lnTo>
                    <a:lnTo>
                      <a:pt x="633" y="0"/>
                    </a:lnTo>
                    <a:lnTo>
                      <a:pt x="600" y="1"/>
                    </a:lnTo>
                    <a:lnTo>
                      <a:pt x="568" y="3"/>
                    </a:lnTo>
                    <a:lnTo>
                      <a:pt x="535" y="7"/>
                    </a:lnTo>
                    <a:lnTo>
                      <a:pt x="504" y="13"/>
                    </a:lnTo>
                    <a:lnTo>
                      <a:pt x="474" y="21"/>
                    </a:lnTo>
                    <a:lnTo>
                      <a:pt x="443" y="28"/>
                    </a:lnTo>
                    <a:lnTo>
                      <a:pt x="414" y="38"/>
                    </a:lnTo>
                    <a:lnTo>
                      <a:pt x="385" y="49"/>
                    </a:lnTo>
                    <a:lnTo>
                      <a:pt x="359" y="63"/>
                    </a:lnTo>
                    <a:lnTo>
                      <a:pt x="330" y="76"/>
                    </a:lnTo>
                    <a:lnTo>
                      <a:pt x="303" y="92"/>
                    </a:lnTo>
                    <a:lnTo>
                      <a:pt x="278" y="109"/>
                    </a:lnTo>
                    <a:lnTo>
                      <a:pt x="253" y="126"/>
                    </a:lnTo>
                    <a:lnTo>
                      <a:pt x="230" y="145"/>
                    </a:lnTo>
                    <a:lnTo>
                      <a:pt x="207" y="165"/>
                    </a:lnTo>
                    <a:lnTo>
                      <a:pt x="184" y="186"/>
                    </a:lnTo>
                    <a:lnTo>
                      <a:pt x="163" y="207"/>
                    </a:lnTo>
                    <a:lnTo>
                      <a:pt x="144" y="230"/>
                    </a:lnTo>
                    <a:lnTo>
                      <a:pt x="124" y="255"/>
                    </a:lnTo>
                    <a:lnTo>
                      <a:pt x="107" y="280"/>
                    </a:lnTo>
                    <a:lnTo>
                      <a:pt x="90" y="305"/>
                    </a:lnTo>
                    <a:lnTo>
                      <a:pt x="75" y="332"/>
                    </a:lnTo>
                    <a:lnTo>
                      <a:pt x="61" y="358"/>
                    </a:lnTo>
                    <a:lnTo>
                      <a:pt x="50" y="387"/>
                    </a:lnTo>
                    <a:lnTo>
                      <a:pt x="38" y="416"/>
                    </a:lnTo>
                    <a:lnTo>
                      <a:pt x="28" y="445"/>
                    </a:lnTo>
                    <a:lnTo>
                      <a:pt x="19" y="476"/>
                    </a:lnTo>
                    <a:lnTo>
                      <a:pt x="11" y="506"/>
                    </a:lnTo>
                    <a:lnTo>
                      <a:pt x="5" y="537"/>
                    </a:lnTo>
                    <a:lnTo>
                      <a:pt x="2" y="568"/>
                    </a:lnTo>
                    <a:lnTo>
                      <a:pt x="0" y="600"/>
                    </a:lnTo>
                    <a:lnTo>
                      <a:pt x="0" y="633"/>
                    </a:lnTo>
                    <a:lnTo>
                      <a:pt x="0" y="666"/>
                    </a:lnTo>
                    <a:lnTo>
                      <a:pt x="2" y="698"/>
                    </a:lnTo>
                    <a:lnTo>
                      <a:pt x="5" y="729"/>
                    </a:lnTo>
                    <a:lnTo>
                      <a:pt x="11" y="760"/>
                    </a:lnTo>
                    <a:lnTo>
                      <a:pt x="19" y="790"/>
                    </a:lnTo>
                    <a:lnTo>
                      <a:pt x="28" y="821"/>
                    </a:lnTo>
                    <a:lnTo>
                      <a:pt x="38" y="850"/>
                    </a:lnTo>
                    <a:lnTo>
                      <a:pt x="50" y="879"/>
                    </a:lnTo>
                    <a:lnTo>
                      <a:pt x="61" y="908"/>
                    </a:lnTo>
                    <a:lnTo>
                      <a:pt x="75" y="934"/>
                    </a:lnTo>
                    <a:lnTo>
                      <a:pt x="90" y="961"/>
                    </a:lnTo>
                    <a:lnTo>
                      <a:pt x="107" y="986"/>
                    </a:lnTo>
                    <a:lnTo>
                      <a:pt x="124" y="1011"/>
                    </a:lnTo>
                    <a:lnTo>
                      <a:pt x="144" y="1036"/>
                    </a:lnTo>
                    <a:lnTo>
                      <a:pt x="163" y="1059"/>
                    </a:lnTo>
                    <a:lnTo>
                      <a:pt x="184" y="1080"/>
                    </a:lnTo>
                    <a:lnTo>
                      <a:pt x="207" y="1101"/>
                    </a:lnTo>
                    <a:lnTo>
                      <a:pt x="230" y="1121"/>
                    </a:lnTo>
                    <a:lnTo>
                      <a:pt x="253" y="1140"/>
                    </a:lnTo>
                    <a:lnTo>
                      <a:pt x="278" y="1157"/>
                    </a:lnTo>
                    <a:lnTo>
                      <a:pt x="303" y="1174"/>
                    </a:lnTo>
                    <a:lnTo>
                      <a:pt x="330" y="1190"/>
                    </a:lnTo>
                    <a:lnTo>
                      <a:pt x="359" y="1203"/>
                    </a:lnTo>
                    <a:lnTo>
                      <a:pt x="385" y="1217"/>
                    </a:lnTo>
                    <a:lnTo>
                      <a:pt x="414" y="1228"/>
                    </a:lnTo>
                    <a:lnTo>
                      <a:pt x="443" y="1238"/>
                    </a:lnTo>
                    <a:lnTo>
                      <a:pt x="474" y="1245"/>
                    </a:lnTo>
                    <a:lnTo>
                      <a:pt x="504" y="1253"/>
                    </a:lnTo>
                    <a:lnTo>
                      <a:pt x="535" y="1259"/>
                    </a:lnTo>
                    <a:lnTo>
                      <a:pt x="568" y="1263"/>
                    </a:lnTo>
                    <a:lnTo>
                      <a:pt x="600" y="1265"/>
                    </a:lnTo>
                    <a:lnTo>
                      <a:pt x="633" y="1266"/>
                    </a:lnTo>
                    <a:lnTo>
                      <a:pt x="664" y="1265"/>
                    </a:lnTo>
                    <a:lnTo>
                      <a:pt x="696" y="1263"/>
                    </a:lnTo>
                    <a:lnTo>
                      <a:pt x="729" y="1259"/>
                    </a:lnTo>
                    <a:lnTo>
                      <a:pt x="760" y="1253"/>
                    </a:lnTo>
                    <a:lnTo>
                      <a:pt x="790" y="1245"/>
                    </a:lnTo>
                    <a:lnTo>
                      <a:pt x="821" y="1238"/>
                    </a:lnTo>
                    <a:lnTo>
                      <a:pt x="850" y="1228"/>
                    </a:lnTo>
                    <a:lnTo>
                      <a:pt x="879" y="1217"/>
                    </a:lnTo>
                    <a:lnTo>
                      <a:pt x="905" y="1203"/>
                    </a:lnTo>
                    <a:lnTo>
                      <a:pt x="934" y="1190"/>
                    </a:lnTo>
                    <a:lnTo>
                      <a:pt x="961" y="1174"/>
                    </a:lnTo>
                    <a:lnTo>
                      <a:pt x="986" y="1157"/>
                    </a:lnTo>
                    <a:lnTo>
                      <a:pt x="1011" y="1140"/>
                    </a:lnTo>
                    <a:lnTo>
                      <a:pt x="1034" y="1121"/>
                    </a:lnTo>
                    <a:lnTo>
                      <a:pt x="1057" y="1101"/>
                    </a:lnTo>
                    <a:lnTo>
                      <a:pt x="1080" y="1080"/>
                    </a:lnTo>
                    <a:lnTo>
                      <a:pt x="1101" y="1059"/>
                    </a:lnTo>
                    <a:lnTo>
                      <a:pt x="1120" y="1036"/>
                    </a:lnTo>
                    <a:lnTo>
                      <a:pt x="1140" y="1011"/>
                    </a:lnTo>
                    <a:lnTo>
                      <a:pt x="1157" y="986"/>
                    </a:lnTo>
                    <a:lnTo>
                      <a:pt x="1174" y="961"/>
                    </a:lnTo>
                    <a:lnTo>
                      <a:pt x="1189" y="934"/>
                    </a:lnTo>
                    <a:lnTo>
                      <a:pt x="1203" y="908"/>
                    </a:lnTo>
                    <a:lnTo>
                      <a:pt x="1214" y="879"/>
                    </a:lnTo>
                    <a:lnTo>
                      <a:pt x="1226" y="850"/>
                    </a:lnTo>
                    <a:lnTo>
                      <a:pt x="1236" y="821"/>
                    </a:lnTo>
                    <a:lnTo>
                      <a:pt x="1245" y="790"/>
                    </a:lnTo>
                    <a:lnTo>
                      <a:pt x="1253" y="760"/>
                    </a:lnTo>
                    <a:lnTo>
                      <a:pt x="1259" y="729"/>
                    </a:lnTo>
                    <a:lnTo>
                      <a:pt x="1262" y="698"/>
                    </a:lnTo>
                    <a:lnTo>
                      <a:pt x="1264" y="666"/>
                    </a:lnTo>
                    <a:lnTo>
                      <a:pt x="1264" y="633"/>
                    </a:lnTo>
                    <a:close/>
                    <a:moveTo>
                      <a:pt x="1255" y="633"/>
                    </a:moveTo>
                    <a:lnTo>
                      <a:pt x="1255" y="666"/>
                    </a:lnTo>
                    <a:lnTo>
                      <a:pt x="1251" y="696"/>
                    </a:lnTo>
                    <a:lnTo>
                      <a:pt x="1247" y="727"/>
                    </a:lnTo>
                    <a:lnTo>
                      <a:pt x="1241" y="758"/>
                    </a:lnTo>
                    <a:lnTo>
                      <a:pt x="1236" y="788"/>
                    </a:lnTo>
                    <a:lnTo>
                      <a:pt x="1226" y="817"/>
                    </a:lnTo>
                    <a:lnTo>
                      <a:pt x="1216" y="848"/>
                    </a:lnTo>
                    <a:lnTo>
                      <a:pt x="1205" y="875"/>
                    </a:lnTo>
                    <a:lnTo>
                      <a:pt x="1193" y="904"/>
                    </a:lnTo>
                    <a:lnTo>
                      <a:pt x="1180" y="931"/>
                    </a:lnTo>
                    <a:lnTo>
                      <a:pt x="1165" y="955"/>
                    </a:lnTo>
                    <a:lnTo>
                      <a:pt x="1149" y="980"/>
                    </a:lnTo>
                    <a:lnTo>
                      <a:pt x="1130" y="1005"/>
                    </a:lnTo>
                    <a:lnTo>
                      <a:pt x="1113" y="1028"/>
                    </a:lnTo>
                    <a:lnTo>
                      <a:pt x="1094" y="1051"/>
                    </a:lnTo>
                    <a:lnTo>
                      <a:pt x="1072" y="1073"/>
                    </a:lnTo>
                    <a:lnTo>
                      <a:pt x="1051" y="1094"/>
                    </a:lnTo>
                    <a:lnTo>
                      <a:pt x="1028" y="1113"/>
                    </a:lnTo>
                    <a:lnTo>
                      <a:pt x="1005" y="1132"/>
                    </a:lnTo>
                    <a:lnTo>
                      <a:pt x="980" y="1149"/>
                    </a:lnTo>
                    <a:lnTo>
                      <a:pt x="955" y="1165"/>
                    </a:lnTo>
                    <a:lnTo>
                      <a:pt x="928" y="1180"/>
                    </a:lnTo>
                    <a:lnTo>
                      <a:pt x="902" y="1194"/>
                    </a:lnTo>
                    <a:lnTo>
                      <a:pt x="875" y="1207"/>
                    </a:lnTo>
                    <a:lnTo>
                      <a:pt x="846" y="1218"/>
                    </a:lnTo>
                    <a:lnTo>
                      <a:pt x="817" y="1228"/>
                    </a:lnTo>
                    <a:lnTo>
                      <a:pt x="788" y="1236"/>
                    </a:lnTo>
                    <a:lnTo>
                      <a:pt x="758" y="1243"/>
                    </a:lnTo>
                    <a:lnTo>
                      <a:pt x="727" y="1249"/>
                    </a:lnTo>
                    <a:lnTo>
                      <a:pt x="696" y="1253"/>
                    </a:lnTo>
                    <a:lnTo>
                      <a:pt x="664" y="1255"/>
                    </a:lnTo>
                    <a:lnTo>
                      <a:pt x="633" y="1255"/>
                    </a:lnTo>
                    <a:lnTo>
                      <a:pt x="600" y="1255"/>
                    </a:lnTo>
                    <a:lnTo>
                      <a:pt x="568" y="1253"/>
                    </a:lnTo>
                    <a:lnTo>
                      <a:pt x="537" y="1249"/>
                    </a:lnTo>
                    <a:lnTo>
                      <a:pt x="506" y="1243"/>
                    </a:lnTo>
                    <a:lnTo>
                      <a:pt x="476" y="1236"/>
                    </a:lnTo>
                    <a:lnTo>
                      <a:pt x="447" y="1228"/>
                    </a:lnTo>
                    <a:lnTo>
                      <a:pt x="418" y="1218"/>
                    </a:lnTo>
                    <a:lnTo>
                      <a:pt x="389" y="1207"/>
                    </a:lnTo>
                    <a:lnTo>
                      <a:pt x="362" y="1194"/>
                    </a:lnTo>
                    <a:lnTo>
                      <a:pt x="336" y="1180"/>
                    </a:lnTo>
                    <a:lnTo>
                      <a:pt x="309" y="1165"/>
                    </a:lnTo>
                    <a:lnTo>
                      <a:pt x="284" y="1149"/>
                    </a:lnTo>
                    <a:lnTo>
                      <a:pt x="259" y="1132"/>
                    </a:lnTo>
                    <a:lnTo>
                      <a:pt x="236" y="1113"/>
                    </a:lnTo>
                    <a:lnTo>
                      <a:pt x="213" y="1094"/>
                    </a:lnTo>
                    <a:lnTo>
                      <a:pt x="192" y="1073"/>
                    </a:lnTo>
                    <a:lnTo>
                      <a:pt x="170" y="1051"/>
                    </a:lnTo>
                    <a:lnTo>
                      <a:pt x="151" y="1028"/>
                    </a:lnTo>
                    <a:lnTo>
                      <a:pt x="134" y="1005"/>
                    </a:lnTo>
                    <a:lnTo>
                      <a:pt x="115" y="980"/>
                    </a:lnTo>
                    <a:lnTo>
                      <a:pt x="99" y="955"/>
                    </a:lnTo>
                    <a:lnTo>
                      <a:pt x="84" y="931"/>
                    </a:lnTo>
                    <a:lnTo>
                      <a:pt x="71" y="904"/>
                    </a:lnTo>
                    <a:lnTo>
                      <a:pt x="59" y="875"/>
                    </a:lnTo>
                    <a:lnTo>
                      <a:pt x="48" y="848"/>
                    </a:lnTo>
                    <a:lnTo>
                      <a:pt x="38" y="817"/>
                    </a:lnTo>
                    <a:lnTo>
                      <a:pt x="28" y="788"/>
                    </a:lnTo>
                    <a:lnTo>
                      <a:pt x="23" y="758"/>
                    </a:lnTo>
                    <a:lnTo>
                      <a:pt x="17" y="727"/>
                    </a:lnTo>
                    <a:lnTo>
                      <a:pt x="13" y="696"/>
                    </a:lnTo>
                    <a:lnTo>
                      <a:pt x="9" y="666"/>
                    </a:lnTo>
                    <a:lnTo>
                      <a:pt x="9" y="633"/>
                    </a:lnTo>
                    <a:lnTo>
                      <a:pt x="9" y="600"/>
                    </a:lnTo>
                    <a:lnTo>
                      <a:pt x="13" y="570"/>
                    </a:lnTo>
                    <a:lnTo>
                      <a:pt x="17" y="539"/>
                    </a:lnTo>
                    <a:lnTo>
                      <a:pt x="23" y="508"/>
                    </a:lnTo>
                    <a:lnTo>
                      <a:pt x="28" y="478"/>
                    </a:lnTo>
                    <a:lnTo>
                      <a:pt x="38" y="449"/>
                    </a:lnTo>
                    <a:lnTo>
                      <a:pt x="48" y="418"/>
                    </a:lnTo>
                    <a:lnTo>
                      <a:pt x="59" y="391"/>
                    </a:lnTo>
                    <a:lnTo>
                      <a:pt x="71" y="362"/>
                    </a:lnTo>
                    <a:lnTo>
                      <a:pt x="84" y="335"/>
                    </a:lnTo>
                    <a:lnTo>
                      <a:pt x="99" y="311"/>
                    </a:lnTo>
                    <a:lnTo>
                      <a:pt x="115" y="286"/>
                    </a:lnTo>
                    <a:lnTo>
                      <a:pt x="134" y="261"/>
                    </a:lnTo>
                    <a:lnTo>
                      <a:pt x="151" y="238"/>
                    </a:lnTo>
                    <a:lnTo>
                      <a:pt x="170" y="215"/>
                    </a:lnTo>
                    <a:lnTo>
                      <a:pt x="192" y="193"/>
                    </a:lnTo>
                    <a:lnTo>
                      <a:pt x="213" y="172"/>
                    </a:lnTo>
                    <a:lnTo>
                      <a:pt x="236" y="153"/>
                    </a:lnTo>
                    <a:lnTo>
                      <a:pt x="259" y="134"/>
                    </a:lnTo>
                    <a:lnTo>
                      <a:pt x="284" y="117"/>
                    </a:lnTo>
                    <a:lnTo>
                      <a:pt x="309" y="101"/>
                    </a:lnTo>
                    <a:lnTo>
                      <a:pt x="336" y="86"/>
                    </a:lnTo>
                    <a:lnTo>
                      <a:pt x="362" y="72"/>
                    </a:lnTo>
                    <a:lnTo>
                      <a:pt x="389" y="59"/>
                    </a:lnTo>
                    <a:lnTo>
                      <a:pt x="418" y="48"/>
                    </a:lnTo>
                    <a:lnTo>
                      <a:pt x="447" y="38"/>
                    </a:lnTo>
                    <a:lnTo>
                      <a:pt x="476" y="30"/>
                    </a:lnTo>
                    <a:lnTo>
                      <a:pt x="506" y="23"/>
                    </a:lnTo>
                    <a:lnTo>
                      <a:pt x="537" y="17"/>
                    </a:lnTo>
                    <a:lnTo>
                      <a:pt x="568" y="13"/>
                    </a:lnTo>
                    <a:lnTo>
                      <a:pt x="600" y="11"/>
                    </a:lnTo>
                    <a:lnTo>
                      <a:pt x="633" y="11"/>
                    </a:lnTo>
                    <a:lnTo>
                      <a:pt x="664" y="11"/>
                    </a:lnTo>
                    <a:lnTo>
                      <a:pt x="696" y="13"/>
                    </a:lnTo>
                    <a:lnTo>
                      <a:pt x="727" y="17"/>
                    </a:lnTo>
                    <a:lnTo>
                      <a:pt x="758" y="23"/>
                    </a:lnTo>
                    <a:lnTo>
                      <a:pt x="788" y="30"/>
                    </a:lnTo>
                    <a:lnTo>
                      <a:pt x="817" y="38"/>
                    </a:lnTo>
                    <a:lnTo>
                      <a:pt x="846" y="48"/>
                    </a:lnTo>
                    <a:lnTo>
                      <a:pt x="875" y="59"/>
                    </a:lnTo>
                    <a:lnTo>
                      <a:pt x="902" y="72"/>
                    </a:lnTo>
                    <a:lnTo>
                      <a:pt x="928" y="86"/>
                    </a:lnTo>
                    <a:lnTo>
                      <a:pt x="955" y="101"/>
                    </a:lnTo>
                    <a:lnTo>
                      <a:pt x="980" y="117"/>
                    </a:lnTo>
                    <a:lnTo>
                      <a:pt x="1005" y="134"/>
                    </a:lnTo>
                    <a:lnTo>
                      <a:pt x="1028" y="153"/>
                    </a:lnTo>
                    <a:lnTo>
                      <a:pt x="1051" y="172"/>
                    </a:lnTo>
                    <a:lnTo>
                      <a:pt x="1072" y="193"/>
                    </a:lnTo>
                    <a:lnTo>
                      <a:pt x="1094" y="215"/>
                    </a:lnTo>
                    <a:lnTo>
                      <a:pt x="1113" y="238"/>
                    </a:lnTo>
                    <a:lnTo>
                      <a:pt x="1130" y="261"/>
                    </a:lnTo>
                    <a:lnTo>
                      <a:pt x="1149" y="286"/>
                    </a:lnTo>
                    <a:lnTo>
                      <a:pt x="1165" y="311"/>
                    </a:lnTo>
                    <a:lnTo>
                      <a:pt x="1180" y="335"/>
                    </a:lnTo>
                    <a:lnTo>
                      <a:pt x="1193" y="362"/>
                    </a:lnTo>
                    <a:lnTo>
                      <a:pt x="1205" y="391"/>
                    </a:lnTo>
                    <a:lnTo>
                      <a:pt x="1216" y="418"/>
                    </a:lnTo>
                    <a:lnTo>
                      <a:pt x="1226" y="449"/>
                    </a:lnTo>
                    <a:lnTo>
                      <a:pt x="1236" y="478"/>
                    </a:lnTo>
                    <a:lnTo>
                      <a:pt x="1241" y="508"/>
                    </a:lnTo>
                    <a:lnTo>
                      <a:pt x="1247" y="539"/>
                    </a:lnTo>
                    <a:lnTo>
                      <a:pt x="1251" y="570"/>
                    </a:lnTo>
                    <a:lnTo>
                      <a:pt x="1255" y="600"/>
                    </a:lnTo>
                    <a:lnTo>
                      <a:pt x="1255" y="633"/>
                    </a:lnTo>
                    <a:close/>
                  </a:path>
                </a:pathLst>
              </a:custGeom>
              <a:solidFill>
                <a:srgbClr val="F5B4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14" name="Freeform 630">
                <a:extLst>
                  <a:ext uri="{FF2B5EF4-FFF2-40B4-BE49-F238E27FC236}">
                    <a16:creationId xmlns:a16="http://schemas.microsoft.com/office/drawing/2014/main" id="{A5F53E1C-EE92-4D40-9857-07CE65D8E99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3" y="1958"/>
                <a:ext cx="1256" cy="1256"/>
              </a:xfrm>
              <a:custGeom>
                <a:avLst/>
                <a:gdLst>
                  <a:gd name="T0" fmla="*/ 1243 w 1256"/>
                  <a:gd name="T1" fmla="*/ 501 h 1256"/>
                  <a:gd name="T2" fmla="*/ 1193 w 1256"/>
                  <a:gd name="T3" fmla="*/ 355 h 1256"/>
                  <a:gd name="T4" fmla="*/ 1113 w 1256"/>
                  <a:gd name="T5" fmla="*/ 229 h 1256"/>
                  <a:gd name="T6" fmla="*/ 1003 w 1256"/>
                  <a:gd name="T7" fmla="*/ 125 h 1256"/>
                  <a:gd name="T8" fmla="*/ 873 w 1256"/>
                  <a:gd name="T9" fmla="*/ 50 h 1256"/>
                  <a:gd name="T10" fmla="*/ 723 w 1256"/>
                  <a:gd name="T11" fmla="*/ 8 h 1256"/>
                  <a:gd name="T12" fmla="*/ 564 w 1256"/>
                  <a:gd name="T13" fmla="*/ 4 h 1256"/>
                  <a:gd name="T14" fmla="*/ 412 w 1256"/>
                  <a:gd name="T15" fmla="*/ 39 h 1256"/>
                  <a:gd name="T16" fmla="*/ 278 w 1256"/>
                  <a:gd name="T17" fmla="*/ 108 h 1256"/>
                  <a:gd name="T18" fmla="*/ 163 w 1256"/>
                  <a:gd name="T19" fmla="*/ 206 h 1256"/>
                  <a:gd name="T20" fmla="*/ 76 w 1256"/>
                  <a:gd name="T21" fmla="*/ 329 h 1256"/>
                  <a:gd name="T22" fmla="*/ 21 w 1256"/>
                  <a:gd name="T23" fmla="*/ 471 h 1256"/>
                  <a:gd name="T24" fmla="*/ 0 w 1256"/>
                  <a:gd name="T25" fmla="*/ 628 h 1256"/>
                  <a:gd name="T26" fmla="*/ 21 w 1256"/>
                  <a:gd name="T27" fmla="*/ 785 h 1256"/>
                  <a:gd name="T28" fmla="*/ 76 w 1256"/>
                  <a:gd name="T29" fmla="*/ 927 h 1256"/>
                  <a:gd name="T30" fmla="*/ 163 w 1256"/>
                  <a:gd name="T31" fmla="*/ 1050 h 1256"/>
                  <a:gd name="T32" fmla="*/ 278 w 1256"/>
                  <a:gd name="T33" fmla="*/ 1148 h 1256"/>
                  <a:gd name="T34" fmla="*/ 412 w 1256"/>
                  <a:gd name="T35" fmla="*/ 1217 h 1256"/>
                  <a:gd name="T36" fmla="*/ 564 w 1256"/>
                  <a:gd name="T37" fmla="*/ 1252 h 1256"/>
                  <a:gd name="T38" fmla="*/ 723 w 1256"/>
                  <a:gd name="T39" fmla="*/ 1248 h 1256"/>
                  <a:gd name="T40" fmla="*/ 873 w 1256"/>
                  <a:gd name="T41" fmla="*/ 1206 h 1256"/>
                  <a:gd name="T42" fmla="*/ 1003 w 1256"/>
                  <a:gd name="T43" fmla="*/ 1131 h 1256"/>
                  <a:gd name="T44" fmla="*/ 1113 w 1256"/>
                  <a:gd name="T45" fmla="*/ 1027 h 1256"/>
                  <a:gd name="T46" fmla="*/ 1193 w 1256"/>
                  <a:gd name="T47" fmla="*/ 901 h 1256"/>
                  <a:gd name="T48" fmla="*/ 1243 w 1256"/>
                  <a:gd name="T49" fmla="*/ 755 h 1256"/>
                  <a:gd name="T50" fmla="*/ 1245 w 1256"/>
                  <a:gd name="T51" fmla="*/ 628 h 1256"/>
                  <a:gd name="T52" fmla="*/ 1226 w 1256"/>
                  <a:gd name="T53" fmla="*/ 782 h 1256"/>
                  <a:gd name="T54" fmla="*/ 1170 w 1256"/>
                  <a:gd name="T55" fmla="*/ 922 h 1256"/>
                  <a:gd name="T56" fmla="*/ 1086 w 1256"/>
                  <a:gd name="T57" fmla="*/ 1043 h 1256"/>
                  <a:gd name="T58" fmla="*/ 972 w 1256"/>
                  <a:gd name="T59" fmla="*/ 1141 h 1256"/>
                  <a:gd name="T60" fmla="*/ 840 w 1256"/>
                  <a:gd name="T61" fmla="*/ 1208 h 1256"/>
                  <a:gd name="T62" fmla="*/ 690 w 1256"/>
                  <a:gd name="T63" fmla="*/ 1242 h 1256"/>
                  <a:gd name="T64" fmla="*/ 535 w 1256"/>
                  <a:gd name="T65" fmla="*/ 1238 h 1256"/>
                  <a:gd name="T66" fmla="*/ 387 w 1256"/>
                  <a:gd name="T67" fmla="*/ 1196 h 1256"/>
                  <a:gd name="T68" fmla="*/ 259 w 1256"/>
                  <a:gd name="T69" fmla="*/ 1123 h 1256"/>
                  <a:gd name="T70" fmla="*/ 151 w 1256"/>
                  <a:gd name="T71" fmla="*/ 1022 h 1256"/>
                  <a:gd name="T72" fmla="*/ 71 w 1256"/>
                  <a:gd name="T73" fmla="*/ 895 h 1256"/>
                  <a:gd name="T74" fmla="*/ 23 w 1256"/>
                  <a:gd name="T75" fmla="*/ 753 h 1256"/>
                  <a:gd name="T76" fmla="*/ 11 w 1256"/>
                  <a:gd name="T77" fmla="*/ 595 h 1256"/>
                  <a:gd name="T78" fmla="*/ 38 w 1256"/>
                  <a:gd name="T79" fmla="*/ 444 h 1256"/>
                  <a:gd name="T80" fmla="*/ 99 w 1256"/>
                  <a:gd name="T81" fmla="*/ 307 h 1256"/>
                  <a:gd name="T82" fmla="*/ 191 w 1256"/>
                  <a:gd name="T83" fmla="*/ 192 h 1256"/>
                  <a:gd name="T84" fmla="*/ 308 w 1256"/>
                  <a:gd name="T85" fmla="*/ 100 h 1256"/>
                  <a:gd name="T86" fmla="*/ 445 w 1256"/>
                  <a:gd name="T87" fmla="*/ 39 h 1256"/>
                  <a:gd name="T88" fmla="*/ 596 w 1256"/>
                  <a:gd name="T89" fmla="*/ 12 h 1256"/>
                  <a:gd name="T90" fmla="*/ 752 w 1256"/>
                  <a:gd name="T91" fmla="*/ 23 h 1256"/>
                  <a:gd name="T92" fmla="*/ 896 w 1256"/>
                  <a:gd name="T93" fmla="*/ 71 h 1256"/>
                  <a:gd name="T94" fmla="*/ 1020 w 1256"/>
                  <a:gd name="T95" fmla="*/ 152 h 1256"/>
                  <a:gd name="T96" fmla="*/ 1122 w 1256"/>
                  <a:gd name="T97" fmla="*/ 259 h 1256"/>
                  <a:gd name="T98" fmla="*/ 1197 w 1256"/>
                  <a:gd name="T99" fmla="*/ 388 h 1256"/>
                  <a:gd name="T100" fmla="*/ 1239 w 1256"/>
                  <a:gd name="T101" fmla="*/ 534 h 125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256"/>
                  <a:gd name="T154" fmla="*/ 0 h 1256"/>
                  <a:gd name="T155" fmla="*/ 1256 w 1256"/>
                  <a:gd name="T156" fmla="*/ 1256 h 125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256" h="1256">
                    <a:moveTo>
                      <a:pt x="1256" y="628"/>
                    </a:moveTo>
                    <a:lnTo>
                      <a:pt x="1255" y="595"/>
                    </a:lnTo>
                    <a:lnTo>
                      <a:pt x="1253" y="565"/>
                    </a:lnTo>
                    <a:lnTo>
                      <a:pt x="1249" y="532"/>
                    </a:lnTo>
                    <a:lnTo>
                      <a:pt x="1243" y="501"/>
                    </a:lnTo>
                    <a:lnTo>
                      <a:pt x="1235" y="471"/>
                    </a:lnTo>
                    <a:lnTo>
                      <a:pt x="1228" y="442"/>
                    </a:lnTo>
                    <a:lnTo>
                      <a:pt x="1218" y="413"/>
                    </a:lnTo>
                    <a:lnTo>
                      <a:pt x="1207" y="384"/>
                    </a:lnTo>
                    <a:lnTo>
                      <a:pt x="1193" y="355"/>
                    </a:lnTo>
                    <a:lnTo>
                      <a:pt x="1180" y="329"/>
                    </a:lnTo>
                    <a:lnTo>
                      <a:pt x="1164" y="302"/>
                    </a:lnTo>
                    <a:lnTo>
                      <a:pt x="1149" y="277"/>
                    </a:lnTo>
                    <a:lnTo>
                      <a:pt x="1132" y="252"/>
                    </a:lnTo>
                    <a:lnTo>
                      <a:pt x="1113" y="229"/>
                    </a:lnTo>
                    <a:lnTo>
                      <a:pt x="1093" y="206"/>
                    </a:lnTo>
                    <a:lnTo>
                      <a:pt x="1072" y="185"/>
                    </a:lnTo>
                    <a:lnTo>
                      <a:pt x="1049" y="163"/>
                    </a:lnTo>
                    <a:lnTo>
                      <a:pt x="1028" y="144"/>
                    </a:lnTo>
                    <a:lnTo>
                      <a:pt x="1003" y="125"/>
                    </a:lnTo>
                    <a:lnTo>
                      <a:pt x="978" y="108"/>
                    </a:lnTo>
                    <a:lnTo>
                      <a:pt x="953" y="91"/>
                    </a:lnTo>
                    <a:lnTo>
                      <a:pt x="926" y="75"/>
                    </a:lnTo>
                    <a:lnTo>
                      <a:pt x="900" y="62"/>
                    </a:lnTo>
                    <a:lnTo>
                      <a:pt x="873" y="50"/>
                    </a:lnTo>
                    <a:lnTo>
                      <a:pt x="844" y="39"/>
                    </a:lnTo>
                    <a:lnTo>
                      <a:pt x="815" y="29"/>
                    </a:lnTo>
                    <a:lnTo>
                      <a:pt x="784" y="19"/>
                    </a:lnTo>
                    <a:lnTo>
                      <a:pt x="754" y="14"/>
                    </a:lnTo>
                    <a:lnTo>
                      <a:pt x="723" y="8"/>
                    </a:lnTo>
                    <a:lnTo>
                      <a:pt x="692" y="4"/>
                    </a:lnTo>
                    <a:lnTo>
                      <a:pt x="660" y="0"/>
                    </a:lnTo>
                    <a:lnTo>
                      <a:pt x="629" y="0"/>
                    </a:lnTo>
                    <a:lnTo>
                      <a:pt x="596" y="0"/>
                    </a:lnTo>
                    <a:lnTo>
                      <a:pt x="564" y="4"/>
                    </a:lnTo>
                    <a:lnTo>
                      <a:pt x="533" y="8"/>
                    </a:lnTo>
                    <a:lnTo>
                      <a:pt x="502" y="14"/>
                    </a:lnTo>
                    <a:lnTo>
                      <a:pt x="472" y="19"/>
                    </a:lnTo>
                    <a:lnTo>
                      <a:pt x="441" y="29"/>
                    </a:lnTo>
                    <a:lnTo>
                      <a:pt x="412" y="39"/>
                    </a:lnTo>
                    <a:lnTo>
                      <a:pt x="383" y="50"/>
                    </a:lnTo>
                    <a:lnTo>
                      <a:pt x="356" y="62"/>
                    </a:lnTo>
                    <a:lnTo>
                      <a:pt x="330" y="75"/>
                    </a:lnTo>
                    <a:lnTo>
                      <a:pt x="303" y="91"/>
                    </a:lnTo>
                    <a:lnTo>
                      <a:pt x="278" y="108"/>
                    </a:lnTo>
                    <a:lnTo>
                      <a:pt x="253" y="125"/>
                    </a:lnTo>
                    <a:lnTo>
                      <a:pt x="228" y="144"/>
                    </a:lnTo>
                    <a:lnTo>
                      <a:pt x="207" y="163"/>
                    </a:lnTo>
                    <a:lnTo>
                      <a:pt x="184" y="185"/>
                    </a:lnTo>
                    <a:lnTo>
                      <a:pt x="163" y="206"/>
                    </a:lnTo>
                    <a:lnTo>
                      <a:pt x="143" y="229"/>
                    </a:lnTo>
                    <a:lnTo>
                      <a:pt x="124" y="252"/>
                    </a:lnTo>
                    <a:lnTo>
                      <a:pt x="107" y="277"/>
                    </a:lnTo>
                    <a:lnTo>
                      <a:pt x="92" y="302"/>
                    </a:lnTo>
                    <a:lnTo>
                      <a:pt x="76" y="329"/>
                    </a:lnTo>
                    <a:lnTo>
                      <a:pt x="63" y="355"/>
                    </a:lnTo>
                    <a:lnTo>
                      <a:pt x="49" y="384"/>
                    </a:lnTo>
                    <a:lnTo>
                      <a:pt x="38" y="413"/>
                    </a:lnTo>
                    <a:lnTo>
                      <a:pt x="28" y="442"/>
                    </a:lnTo>
                    <a:lnTo>
                      <a:pt x="21" y="471"/>
                    </a:lnTo>
                    <a:lnTo>
                      <a:pt x="13" y="501"/>
                    </a:lnTo>
                    <a:lnTo>
                      <a:pt x="7" y="532"/>
                    </a:lnTo>
                    <a:lnTo>
                      <a:pt x="3" y="565"/>
                    </a:lnTo>
                    <a:lnTo>
                      <a:pt x="1" y="595"/>
                    </a:lnTo>
                    <a:lnTo>
                      <a:pt x="0" y="628"/>
                    </a:lnTo>
                    <a:lnTo>
                      <a:pt x="1" y="661"/>
                    </a:lnTo>
                    <a:lnTo>
                      <a:pt x="3" y="691"/>
                    </a:lnTo>
                    <a:lnTo>
                      <a:pt x="7" y="724"/>
                    </a:lnTo>
                    <a:lnTo>
                      <a:pt x="13" y="755"/>
                    </a:lnTo>
                    <a:lnTo>
                      <a:pt x="21" y="785"/>
                    </a:lnTo>
                    <a:lnTo>
                      <a:pt x="28" y="814"/>
                    </a:lnTo>
                    <a:lnTo>
                      <a:pt x="38" y="843"/>
                    </a:lnTo>
                    <a:lnTo>
                      <a:pt x="49" y="872"/>
                    </a:lnTo>
                    <a:lnTo>
                      <a:pt x="63" y="901"/>
                    </a:lnTo>
                    <a:lnTo>
                      <a:pt x="76" y="927"/>
                    </a:lnTo>
                    <a:lnTo>
                      <a:pt x="92" y="954"/>
                    </a:lnTo>
                    <a:lnTo>
                      <a:pt x="107" y="979"/>
                    </a:lnTo>
                    <a:lnTo>
                      <a:pt x="124" y="1004"/>
                    </a:lnTo>
                    <a:lnTo>
                      <a:pt x="143" y="1027"/>
                    </a:lnTo>
                    <a:lnTo>
                      <a:pt x="163" y="1050"/>
                    </a:lnTo>
                    <a:lnTo>
                      <a:pt x="184" y="1071"/>
                    </a:lnTo>
                    <a:lnTo>
                      <a:pt x="207" y="1093"/>
                    </a:lnTo>
                    <a:lnTo>
                      <a:pt x="228" y="1112"/>
                    </a:lnTo>
                    <a:lnTo>
                      <a:pt x="253" y="1131"/>
                    </a:lnTo>
                    <a:lnTo>
                      <a:pt x="278" y="1148"/>
                    </a:lnTo>
                    <a:lnTo>
                      <a:pt x="303" y="1165"/>
                    </a:lnTo>
                    <a:lnTo>
                      <a:pt x="330" y="1181"/>
                    </a:lnTo>
                    <a:lnTo>
                      <a:pt x="356" y="1194"/>
                    </a:lnTo>
                    <a:lnTo>
                      <a:pt x="383" y="1206"/>
                    </a:lnTo>
                    <a:lnTo>
                      <a:pt x="412" y="1217"/>
                    </a:lnTo>
                    <a:lnTo>
                      <a:pt x="441" y="1227"/>
                    </a:lnTo>
                    <a:lnTo>
                      <a:pt x="472" y="1237"/>
                    </a:lnTo>
                    <a:lnTo>
                      <a:pt x="502" y="1242"/>
                    </a:lnTo>
                    <a:lnTo>
                      <a:pt x="533" y="1248"/>
                    </a:lnTo>
                    <a:lnTo>
                      <a:pt x="564" y="1252"/>
                    </a:lnTo>
                    <a:lnTo>
                      <a:pt x="596" y="1256"/>
                    </a:lnTo>
                    <a:lnTo>
                      <a:pt x="629" y="1256"/>
                    </a:lnTo>
                    <a:lnTo>
                      <a:pt x="660" y="1256"/>
                    </a:lnTo>
                    <a:lnTo>
                      <a:pt x="692" y="1252"/>
                    </a:lnTo>
                    <a:lnTo>
                      <a:pt x="723" y="1248"/>
                    </a:lnTo>
                    <a:lnTo>
                      <a:pt x="754" y="1242"/>
                    </a:lnTo>
                    <a:lnTo>
                      <a:pt x="784" y="1237"/>
                    </a:lnTo>
                    <a:lnTo>
                      <a:pt x="815" y="1227"/>
                    </a:lnTo>
                    <a:lnTo>
                      <a:pt x="844" y="1217"/>
                    </a:lnTo>
                    <a:lnTo>
                      <a:pt x="873" y="1206"/>
                    </a:lnTo>
                    <a:lnTo>
                      <a:pt x="900" y="1194"/>
                    </a:lnTo>
                    <a:lnTo>
                      <a:pt x="926" y="1181"/>
                    </a:lnTo>
                    <a:lnTo>
                      <a:pt x="953" y="1165"/>
                    </a:lnTo>
                    <a:lnTo>
                      <a:pt x="978" y="1148"/>
                    </a:lnTo>
                    <a:lnTo>
                      <a:pt x="1003" y="1131"/>
                    </a:lnTo>
                    <a:lnTo>
                      <a:pt x="1028" y="1112"/>
                    </a:lnTo>
                    <a:lnTo>
                      <a:pt x="1049" y="1093"/>
                    </a:lnTo>
                    <a:lnTo>
                      <a:pt x="1072" y="1071"/>
                    </a:lnTo>
                    <a:lnTo>
                      <a:pt x="1093" y="1050"/>
                    </a:lnTo>
                    <a:lnTo>
                      <a:pt x="1113" y="1027"/>
                    </a:lnTo>
                    <a:lnTo>
                      <a:pt x="1132" y="1004"/>
                    </a:lnTo>
                    <a:lnTo>
                      <a:pt x="1149" y="979"/>
                    </a:lnTo>
                    <a:lnTo>
                      <a:pt x="1164" y="954"/>
                    </a:lnTo>
                    <a:lnTo>
                      <a:pt x="1180" y="927"/>
                    </a:lnTo>
                    <a:lnTo>
                      <a:pt x="1193" y="901"/>
                    </a:lnTo>
                    <a:lnTo>
                      <a:pt x="1207" y="872"/>
                    </a:lnTo>
                    <a:lnTo>
                      <a:pt x="1218" y="843"/>
                    </a:lnTo>
                    <a:lnTo>
                      <a:pt x="1228" y="814"/>
                    </a:lnTo>
                    <a:lnTo>
                      <a:pt x="1235" y="785"/>
                    </a:lnTo>
                    <a:lnTo>
                      <a:pt x="1243" y="755"/>
                    </a:lnTo>
                    <a:lnTo>
                      <a:pt x="1249" y="724"/>
                    </a:lnTo>
                    <a:lnTo>
                      <a:pt x="1253" y="691"/>
                    </a:lnTo>
                    <a:lnTo>
                      <a:pt x="1255" y="661"/>
                    </a:lnTo>
                    <a:lnTo>
                      <a:pt x="1256" y="628"/>
                    </a:lnTo>
                    <a:close/>
                    <a:moveTo>
                      <a:pt x="1245" y="628"/>
                    </a:moveTo>
                    <a:lnTo>
                      <a:pt x="1245" y="661"/>
                    </a:lnTo>
                    <a:lnTo>
                      <a:pt x="1243" y="691"/>
                    </a:lnTo>
                    <a:lnTo>
                      <a:pt x="1239" y="722"/>
                    </a:lnTo>
                    <a:lnTo>
                      <a:pt x="1233" y="753"/>
                    </a:lnTo>
                    <a:lnTo>
                      <a:pt x="1226" y="782"/>
                    </a:lnTo>
                    <a:lnTo>
                      <a:pt x="1218" y="812"/>
                    </a:lnTo>
                    <a:lnTo>
                      <a:pt x="1208" y="841"/>
                    </a:lnTo>
                    <a:lnTo>
                      <a:pt x="1197" y="868"/>
                    </a:lnTo>
                    <a:lnTo>
                      <a:pt x="1185" y="895"/>
                    </a:lnTo>
                    <a:lnTo>
                      <a:pt x="1170" y="922"/>
                    </a:lnTo>
                    <a:lnTo>
                      <a:pt x="1157" y="949"/>
                    </a:lnTo>
                    <a:lnTo>
                      <a:pt x="1139" y="974"/>
                    </a:lnTo>
                    <a:lnTo>
                      <a:pt x="1122" y="997"/>
                    </a:lnTo>
                    <a:lnTo>
                      <a:pt x="1105" y="1022"/>
                    </a:lnTo>
                    <a:lnTo>
                      <a:pt x="1086" y="1043"/>
                    </a:lnTo>
                    <a:lnTo>
                      <a:pt x="1065" y="1064"/>
                    </a:lnTo>
                    <a:lnTo>
                      <a:pt x="1043" y="1085"/>
                    </a:lnTo>
                    <a:lnTo>
                      <a:pt x="1020" y="1104"/>
                    </a:lnTo>
                    <a:lnTo>
                      <a:pt x="997" y="1123"/>
                    </a:lnTo>
                    <a:lnTo>
                      <a:pt x="972" y="1141"/>
                    </a:lnTo>
                    <a:lnTo>
                      <a:pt x="948" y="1156"/>
                    </a:lnTo>
                    <a:lnTo>
                      <a:pt x="923" y="1171"/>
                    </a:lnTo>
                    <a:lnTo>
                      <a:pt x="896" y="1185"/>
                    </a:lnTo>
                    <a:lnTo>
                      <a:pt x="869" y="1196"/>
                    </a:lnTo>
                    <a:lnTo>
                      <a:pt x="840" y="1208"/>
                    </a:lnTo>
                    <a:lnTo>
                      <a:pt x="811" y="1217"/>
                    </a:lnTo>
                    <a:lnTo>
                      <a:pt x="782" y="1227"/>
                    </a:lnTo>
                    <a:lnTo>
                      <a:pt x="752" y="1233"/>
                    </a:lnTo>
                    <a:lnTo>
                      <a:pt x="723" y="1238"/>
                    </a:lnTo>
                    <a:lnTo>
                      <a:pt x="690" y="1242"/>
                    </a:lnTo>
                    <a:lnTo>
                      <a:pt x="660" y="1244"/>
                    </a:lnTo>
                    <a:lnTo>
                      <a:pt x="629" y="1246"/>
                    </a:lnTo>
                    <a:lnTo>
                      <a:pt x="596" y="1244"/>
                    </a:lnTo>
                    <a:lnTo>
                      <a:pt x="566" y="1242"/>
                    </a:lnTo>
                    <a:lnTo>
                      <a:pt x="535" y="1238"/>
                    </a:lnTo>
                    <a:lnTo>
                      <a:pt x="504" y="1233"/>
                    </a:lnTo>
                    <a:lnTo>
                      <a:pt x="474" y="1227"/>
                    </a:lnTo>
                    <a:lnTo>
                      <a:pt x="445" y="1217"/>
                    </a:lnTo>
                    <a:lnTo>
                      <a:pt x="416" y="1208"/>
                    </a:lnTo>
                    <a:lnTo>
                      <a:pt x="387" y="1196"/>
                    </a:lnTo>
                    <a:lnTo>
                      <a:pt x="360" y="1185"/>
                    </a:lnTo>
                    <a:lnTo>
                      <a:pt x="333" y="1171"/>
                    </a:lnTo>
                    <a:lnTo>
                      <a:pt x="308" y="1156"/>
                    </a:lnTo>
                    <a:lnTo>
                      <a:pt x="284" y="1141"/>
                    </a:lnTo>
                    <a:lnTo>
                      <a:pt x="259" y="1123"/>
                    </a:lnTo>
                    <a:lnTo>
                      <a:pt x="236" y="1104"/>
                    </a:lnTo>
                    <a:lnTo>
                      <a:pt x="213" y="1085"/>
                    </a:lnTo>
                    <a:lnTo>
                      <a:pt x="191" y="1064"/>
                    </a:lnTo>
                    <a:lnTo>
                      <a:pt x="170" y="1043"/>
                    </a:lnTo>
                    <a:lnTo>
                      <a:pt x="151" y="1022"/>
                    </a:lnTo>
                    <a:lnTo>
                      <a:pt x="134" y="997"/>
                    </a:lnTo>
                    <a:lnTo>
                      <a:pt x="117" y="974"/>
                    </a:lnTo>
                    <a:lnTo>
                      <a:pt x="99" y="949"/>
                    </a:lnTo>
                    <a:lnTo>
                      <a:pt x="86" y="922"/>
                    </a:lnTo>
                    <a:lnTo>
                      <a:pt x="71" y="895"/>
                    </a:lnTo>
                    <a:lnTo>
                      <a:pt x="59" y="868"/>
                    </a:lnTo>
                    <a:lnTo>
                      <a:pt x="48" y="841"/>
                    </a:lnTo>
                    <a:lnTo>
                      <a:pt x="38" y="812"/>
                    </a:lnTo>
                    <a:lnTo>
                      <a:pt x="30" y="782"/>
                    </a:lnTo>
                    <a:lnTo>
                      <a:pt x="23" y="753"/>
                    </a:lnTo>
                    <a:lnTo>
                      <a:pt x="17" y="722"/>
                    </a:lnTo>
                    <a:lnTo>
                      <a:pt x="13" y="691"/>
                    </a:lnTo>
                    <a:lnTo>
                      <a:pt x="11" y="661"/>
                    </a:lnTo>
                    <a:lnTo>
                      <a:pt x="11" y="628"/>
                    </a:lnTo>
                    <a:lnTo>
                      <a:pt x="11" y="595"/>
                    </a:lnTo>
                    <a:lnTo>
                      <a:pt x="13" y="565"/>
                    </a:lnTo>
                    <a:lnTo>
                      <a:pt x="17" y="534"/>
                    </a:lnTo>
                    <a:lnTo>
                      <a:pt x="23" y="503"/>
                    </a:lnTo>
                    <a:lnTo>
                      <a:pt x="30" y="474"/>
                    </a:lnTo>
                    <a:lnTo>
                      <a:pt x="38" y="444"/>
                    </a:lnTo>
                    <a:lnTo>
                      <a:pt x="48" y="415"/>
                    </a:lnTo>
                    <a:lnTo>
                      <a:pt x="59" y="388"/>
                    </a:lnTo>
                    <a:lnTo>
                      <a:pt x="71" y="361"/>
                    </a:lnTo>
                    <a:lnTo>
                      <a:pt x="86" y="334"/>
                    </a:lnTo>
                    <a:lnTo>
                      <a:pt x="99" y="307"/>
                    </a:lnTo>
                    <a:lnTo>
                      <a:pt x="117" y="282"/>
                    </a:lnTo>
                    <a:lnTo>
                      <a:pt x="134" y="259"/>
                    </a:lnTo>
                    <a:lnTo>
                      <a:pt x="151" y="234"/>
                    </a:lnTo>
                    <a:lnTo>
                      <a:pt x="170" y="213"/>
                    </a:lnTo>
                    <a:lnTo>
                      <a:pt x="191" y="192"/>
                    </a:lnTo>
                    <a:lnTo>
                      <a:pt x="213" y="171"/>
                    </a:lnTo>
                    <a:lnTo>
                      <a:pt x="236" y="152"/>
                    </a:lnTo>
                    <a:lnTo>
                      <a:pt x="259" y="133"/>
                    </a:lnTo>
                    <a:lnTo>
                      <a:pt x="284" y="115"/>
                    </a:lnTo>
                    <a:lnTo>
                      <a:pt x="308" y="100"/>
                    </a:lnTo>
                    <a:lnTo>
                      <a:pt x="333" y="85"/>
                    </a:lnTo>
                    <a:lnTo>
                      <a:pt x="360" y="71"/>
                    </a:lnTo>
                    <a:lnTo>
                      <a:pt x="387" y="60"/>
                    </a:lnTo>
                    <a:lnTo>
                      <a:pt x="416" y="48"/>
                    </a:lnTo>
                    <a:lnTo>
                      <a:pt x="445" y="39"/>
                    </a:lnTo>
                    <a:lnTo>
                      <a:pt x="474" y="29"/>
                    </a:lnTo>
                    <a:lnTo>
                      <a:pt x="504" y="23"/>
                    </a:lnTo>
                    <a:lnTo>
                      <a:pt x="535" y="18"/>
                    </a:lnTo>
                    <a:lnTo>
                      <a:pt x="566" y="14"/>
                    </a:lnTo>
                    <a:lnTo>
                      <a:pt x="596" y="12"/>
                    </a:lnTo>
                    <a:lnTo>
                      <a:pt x="629" y="10"/>
                    </a:lnTo>
                    <a:lnTo>
                      <a:pt x="660" y="12"/>
                    </a:lnTo>
                    <a:lnTo>
                      <a:pt x="690" y="14"/>
                    </a:lnTo>
                    <a:lnTo>
                      <a:pt x="723" y="18"/>
                    </a:lnTo>
                    <a:lnTo>
                      <a:pt x="752" y="23"/>
                    </a:lnTo>
                    <a:lnTo>
                      <a:pt x="782" y="29"/>
                    </a:lnTo>
                    <a:lnTo>
                      <a:pt x="811" y="39"/>
                    </a:lnTo>
                    <a:lnTo>
                      <a:pt x="840" y="48"/>
                    </a:lnTo>
                    <a:lnTo>
                      <a:pt x="869" y="60"/>
                    </a:lnTo>
                    <a:lnTo>
                      <a:pt x="896" y="71"/>
                    </a:lnTo>
                    <a:lnTo>
                      <a:pt x="923" y="85"/>
                    </a:lnTo>
                    <a:lnTo>
                      <a:pt x="948" y="100"/>
                    </a:lnTo>
                    <a:lnTo>
                      <a:pt x="972" y="115"/>
                    </a:lnTo>
                    <a:lnTo>
                      <a:pt x="997" y="133"/>
                    </a:lnTo>
                    <a:lnTo>
                      <a:pt x="1020" y="152"/>
                    </a:lnTo>
                    <a:lnTo>
                      <a:pt x="1043" y="171"/>
                    </a:lnTo>
                    <a:lnTo>
                      <a:pt x="1065" y="192"/>
                    </a:lnTo>
                    <a:lnTo>
                      <a:pt x="1086" y="213"/>
                    </a:lnTo>
                    <a:lnTo>
                      <a:pt x="1105" y="234"/>
                    </a:lnTo>
                    <a:lnTo>
                      <a:pt x="1122" y="259"/>
                    </a:lnTo>
                    <a:lnTo>
                      <a:pt x="1139" y="282"/>
                    </a:lnTo>
                    <a:lnTo>
                      <a:pt x="1157" y="307"/>
                    </a:lnTo>
                    <a:lnTo>
                      <a:pt x="1170" y="334"/>
                    </a:lnTo>
                    <a:lnTo>
                      <a:pt x="1185" y="361"/>
                    </a:lnTo>
                    <a:lnTo>
                      <a:pt x="1197" y="388"/>
                    </a:lnTo>
                    <a:lnTo>
                      <a:pt x="1208" y="415"/>
                    </a:lnTo>
                    <a:lnTo>
                      <a:pt x="1218" y="444"/>
                    </a:lnTo>
                    <a:lnTo>
                      <a:pt x="1226" y="474"/>
                    </a:lnTo>
                    <a:lnTo>
                      <a:pt x="1233" y="503"/>
                    </a:lnTo>
                    <a:lnTo>
                      <a:pt x="1239" y="534"/>
                    </a:lnTo>
                    <a:lnTo>
                      <a:pt x="1243" y="565"/>
                    </a:lnTo>
                    <a:lnTo>
                      <a:pt x="1245" y="595"/>
                    </a:lnTo>
                    <a:lnTo>
                      <a:pt x="1245" y="628"/>
                    </a:lnTo>
                    <a:close/>
                  </a:path>
                </a:pathLst>
              </a:custGeom>
              <a:solidFill>
                <a:srgbClr val="F5B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15" name="Freeform 631">
                <a:extLst>
                  <a:ext uri="{FF2B5EF4-FFF2-40B4-BE49-F238E27FC236}">
                    <a16:creationId xmlns:a16="http://schemas.microsoft.com/office/drawing/2014/main" id="{A40F67C0-E1EA-4E80-8B3B-C044D35228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8" y="1964"/>
                <a:ext cx="1246" cy="1244"/>
              </a:xfrm>
              <a:custGeom>
                <a:avLst/>
                <a:gdLst>
                  <a:gd name="T0" fmla="*/ 1232 w 1246"/>
                  <a:gd name="T1" fmla="*/ 497 h 1244"/>
                  <a:gd name="T2" fmla="*/ 1184 w 1246"/>
                  <a:gd name="T3" fmla="*/ 351 h 1244"/>
                  <a:gd name="T4" fmla="*/ 1104 w 1246"/>
                  <a:gd name="T5" fmla="*/ 227 h 1244"/>
                  <a:gd name="T6" fmla="*/ 996 w 1246"/>
                  <a:gd name="T7" fmla="*/ 123 h 1244"/>
                  <a:gd name="T8" fmla="*/ 866 w 1246"/>
                  <a:gd name="T9" fmla="*/ 48 h 1244"/>
                  <a:gd name="T10" fmla="*/ 718 w 1246"/>
                  <a:gd name="T11" fmla="*/ 6 h 1244"/>
                  <a:gd name="T12" fmla="*/ 559 w 1246"/>
                  <a:gd name="T13" fmla="*/ 2 h 1244"/>
                  <a:gd name="T14" fmla="*/ 409 w 1246"/>
                  <a:gd name="T15" fmla="*/ 37 h 1244"/>
                  <a:gd name="T16" fmla="*/ 275 w 1246"/>
                  <a:gd name="T17" fmla="*/ 106 h 1244"/>
                  <a:gd name="T18" fmla="*/ 161 w 1246"/>
                  <a:gd name="T19" fmla="*/ 204 h 1244"/>
                  <a:gd name="T20" fmla="*/ 75 w 1246"/>
                  <a:gd name="T21" fmla="*/ 324 h 1244"/>
                  <a:gd name="T22" fmla="*/ 19 w 1246"/>
                  <a:gd name="T23" fmla="*/ 467 h 1244"/>
                  <a:gd name="T24" fmla="*/ 0 w 1246"/>
                  <a:gd name="T25" fmla="*/ 622 h 1244"/>
                  <a:gd name="T26" fmla="*/ 19 w 1246"/>
                  <a:gd name="T27" fmla="*/ 777 h 1244"/>
                  <a:gd name="T28" fmla="*/ 75 w 1246"/>
                  <a:gd name="T29" fmla="*/ 920 h 1244"/>
                  <a:gd name="T30" fmla="*/ 161 w 1246"/>
                  <a:gd name="T31" fmla="*/ 1040 h 1244"/>
                  <a:gd name="T32" fmla="*/ 275 w 1246"/>
                  <a:gd name="T33" fmla="*/ 1138 h 1244"/>
                  <a:gd name="T34" fmla="*/ 409 w 1246"/>
                  <a:gd name="T35" fmla="*/ 1207 h 1244"/>
                  <a:gd name="T36" fmla="*/ 559 w 1246"/>
                  <a:gd name="T37" fmla="*/ 1242 h 1244"/>
                  <a:gd name="T38" fmla="*/ 718 w 1246"/>
                  <a:gd name="T39" fmla="*/ 1238 h 1244"/>
                  <a:gd name="T40" fmla="*/ 866 w 1246"/>
                  <a:gd name="T41" fmla="*/ 1196 h 1244"/>
                  <a:gd name="T42" fmla="*/ 996 w 1246"/>
                  <a:gd name="T43" fmla="*/ 1121 h 1244"/>
                  <a:gd name="T44" fmla="*/ 1104 w 1246"/>
                  <a:gd name="T45" fmla="*/ 1017 h 1244"/>
                  <a:gd name="T46" fmla="*/ 1184 w 1246"/>
                  <a:gd name="T47" fmla="*/ 893 h 1244"/>
                  <a:gd name="T48" fmla="*/ 1232 w 1246"/>
                  <a:gd name="T49" fmla="*/ 747 h 1244"/>
                  <a:gd name="T50" fmla="*/ 1236 w 1246"/>
                  <a:gd name="T51" fmla="*/ 622 h 1244"/>
                  <a:gd name="T52" fmla="*/ 1217 w 1246"/>
                  <a:gd name="T53" fmla="*/ 776 h 1244"/>
                  <a:gd name="T54" fmla="*/ 1161 w 1246"/>
                  <a:gd name="T55" fmla="*/ 914 h 1244"/>
                  <a:gd name="T56" fmla="*/ 1077 w 1246"/>
                  <a:gd name="T57" fmla="*/ 1033 h 1244"/>
                  <a:gd name="T58" fmla="*/ 966 w 1246"/>
                  <a:gd name="T59" fmla="*/ 1131 h 1244"/>
                  <a:gd name="T60" fmla="*/ 833 w 1246"/>
                  <a:gd name="T61" fmla="*/ 1198 h 1244"/>
                  <a:gd name="T62" fmla="*/ 685 w 1246"/>
                  <a:gd name="T63" fmla="*/ 1231 h 1244"/>
                  <a:gd name="T64" fmla="*/ 530 w 1246"/>
                  <a:gd name="T65" fmla="*/ 1227 h 1244"/>
                  <a:gd name="T66" fmla="*/ 384 w 1246"/>
                  <a:gd name="T67" fmla="*/ 1186 h 1244"/>
                  <a:gd name="T68" fmla="*/ 257 w 1246"/>
                  <a:gd name="T69" fmla="*/ 1113 h 1244"/>
                  <a:gd name="T70" fmla="*/ 150 w 1246"/>
                  <a:gd name="T71" fmla="*/ 1012 h 1244"/>
                  <a:gd name="T72" fmla="*/ 71 w 1246"/>
                  <a:gd name="T73" fmla="*/ 887 h 1244"/>
                  <a:gd name="T74" fmla="*/ 23 w 1246"/>
                  <a:gd name="T75" fmla="*/ 745 h 1244"/>
                  <a:gd name="T76" fmla="*/ 12 w 1246"/>
                  <a:gd name="T77" fmla="*/ 591 h 1244"/>
                  <a:gd name="T78" fmla="*/ 39 w 1246"/>
                  <a:gd name="T79" fmla="*/ 440 h 1244"/>
                  <a:gd name="T80" fmla="*/ 100 w 1246"/>
                  <a:gd name="T81" fmla="*/ 305 h 1244"/>
                  <a:gd name="T82" fmla="*/ 190 w 1246"/>
                  <a:gd name="T83" fmla="*/ 188 h 1244"/>
                  <a:gd name="T84" fmla="*/ 305 w 1246"/>
                  <a:gd name="T85" fmla="*/ 98 h 1244"/>
                  <a:gd name="T86" fmla="*/ 442 w 1246"/>
                  <a:gd name="T87" fmla="*/ 37 h 1244"/>
                  <a:gd name="T88" fmla="*/ 591 w 1246"/>
                  <a:gd name="T89" fmla="*/ 10 h 1244"/>
                  <a:gd name="T90" fmla="*/ 747 w 1246"/>
                  <a:gd name="T91" fmla="*/ 21 h 1244"/>
                  <a:gd name="T92" fmla="*/ 889 w 1246"/>
                  <a:gd name="T93" fmla="*/ 69 h 1244"/>
                  <a:gd name="T94" fmla="*/ 1012 w 1246"/>
                  <a:gd name="T95" fmla="*/ 150 h 1244"/>
                  <a:gd name="T96" fmla="*/ 1113 w 1246"/>
                  <a:gd name="T97" fmla="*/ 255 h 1244"/>
                  <a:gd name="T98" fmla="*/ 1188 w 1246"/>
                  <a:gd name="T99" fmla="*/ 384 h 1244"/>
                  <a:gd name="T100" fmla="*/ 1228 w 1246"/>
                  <a:gd name="T101" fmla="*/ 528 h 124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246"/>
                  <a:gd name="T154" fmla="*/ 0 h 1244"/>
                  <a:gd name="T155" fmla="*/ 1246 w 1246"/>
                  <a:gd name="T156" fmla="*/ 1244 h 124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246" h="1244">
                    <a:moveTo>
                      <a:pt x="1246" y="622"/>
                    </a:moveTo>
                    <a:lnTo>
                      <a:pt x="1246" y="589"/>
                    </a:lnTo>
                    <a:lnTo>
                      <a:pt x="1242" y="559"/>
                    </a:lnTo>
                    <a:lnTo>
                      <a:pt x="1238" y="528"/>
                    </a:lnTo>
                    <a:lnTo>
                      <a:pt x="1232" y="497"/>
                    </a:lnTo>
                    <a:lnTo>
                      <a:pt x="1227" y="467"/>
                    </a:lnTo>
                    <a:lnTo>
                      <a:pt x="1217" y="438"/>
                    </a:lnTo>
                    <a:lnTo>
                      <a:pt x="1207" y="407"/>
                    </a:lnTo>
                    <a:lnTo>
                      <a:pt x="1196" y="380"/>
                    </a:lnTo>
                    <a:lnTo>
                      <a:pt x="1184" y="351"/>
                    </a:lnTo>
                    <a:lnTo>
                      <a:pt x="1171" y="324"/>
                    </a:lnTo>
                    <a:lnTo>
                      <a:pt x="1156" y="300"/>
                    </a:lnTo>
                    <a:lnTo>
                      <a:pt x="1140" y="275"/>
                    </a:lnTo>
                    <a:lnTo>
                      <a:pt x="1121" y="250"/>
                    </a:lnTo>
                    <a:lnTo>
                      <a:pt x="1104" y="227"/>
                    </a:lnTo>
                    <a:lnTo>
                      <a:pt x="1085" y="204"/>
                    </a:lnTo>
                    <a:lnTo>
                      <a:pt x="1063" y="182"/>
                    </a:lnTo>
                    <a:lnTo>
                      <a:pt x="1042" y="161"/>
                    </a:lnTo>
                    <a:lnTo>
                      <a:pt x="1019" y="142"/>
                    </a:lnTo>
                    <a:lnTo>
                      <a:pt x="996" y="123"/>
                    </a:lnTo>
                    <a:lnTo>
                      <a:pt x="971" y="106"/>
                    </a:lnTo>
                    <a:lnTo>
                      <a:pt x="946" y="90"/>
                    </a:lnTo>
                    <a:lnTo>
                      <a:pt x="919" y="75"/>
                    </a:lnTo>
                    <a:lnTo>
                      <a:pt x="893" y="61"/>
                    </a:lnTo>
                    <a:lnTo>
                      <a:pt x="866" y="48"/>
                    </a:lnTo>
                    <a:lnTo>
                      <a:pt x="837" y="37"/>
                    </a:lnTo>
                    <a:lnTo>
                      <a:pt x="808" y="27"/>
                    </a:lnTo>
                    <a:lnTo>
                      <a:pt x="779" y="19"/>
                    </a:lnTo>
                    <a:lnTo>
                      <a:pt x="749" y="12"/>
                    </a:lnTo>
                    <a:lnTo>
                      <a:pt x="718" y="6"/>
                    </a:lnTo>
                    <a:lnTo>
                      <a:pt x="687" y="2"/>
                    </a:lnTo>
                    <a:lnTo>
                      <a:pt x="655" y="0"/>
                    </a:lnTo>
                    <a:lnTo>
                      <a:pt x="624" y="0"/>
                    </a:lnTo>
                    <a:lnTo>
                      <a:pt x="591" y="0"/>
                    </a:lnTo>
                    <a:lnTo>
                      <a:pt x="559" y="2"/>
                    </a:lnTo>
                    <a:lnTo>
                      <a:pt x="528" y="6"/>
                    </a:lnTo>
                    <a:lnTo>
                      <a:pt x="497" y="12"/>
                    </a:lnTo>
                    <a:lnTo>
                      <a:pt x="467" y="19"/>
                    </a:lnTo>
                    <a:lnTo>
                      <a:pt x="438" y="27"/>
                    </a:lnTo>
                    <a:lnTo>
                      <a:pt x="409" y="37"/>
                    </a:lnTo>
                    <a:lnTo>
                      <a:pt x="380" y="48"/>
                    </a:lnTo>
                    <a:lnTo>
                      <a:pt x="353" y="61"/>
                    </a:lnTo>
                    <a:lnTo>
                      <a:pt x="327" y="75"/>
                    </a:lnTo>
                    <a:lnTo>
                      <a:pt x="300" y="90"/>
                    </a:lnTo>
                    <a:lnTo>
                      <a:pt x="275" y="106"/>
                    </a:lnTo>
                    <a:lnTo>
                      <a:pt x="250" y="123"/>
                    </a:lnTo>
                    <a:lnTo>
                      <a:pt x="227" y="142"/>
                    </a:lnTo>
                    <a:lnTo>
                      <a:pt x="204" y="161"/>
                    </a:lnTo>
                    <a:lnTo>
                      <a:pt x="183" y="182"/>
                    </a:lnTo>
                    <a:lnTo>
                      <a:pt x="161" y="204"/>
                    </a:lnTo>
                    <a:lnTo>
                      <a:pt x="142" y="227"/>
                    </a:lnTo>
                    <a:lnTo>
                      <a:pt x="125" y="250"/>
                    </a:lnTo>
                    <a:lnTo>
                      <a:pt x="106" y="275"/>
                    </a:lnTo>
                    <a:lnTo>
                      <a:pt x="90" y="300"/>
                    </a:lnTo>
                    <a:lnTo>
                      <a:pt x="75" y="324"/>
                    </a:lnTo>
                    <a:lnTo>
                      <a:pt x="62" y="351"/>
                    </a:lnTo>
                    <a:lnTo>
                      <a:pt x="50" y="380"/>
                    </a:lnTo>
                    <a:lnTo>
                      <a:pt x="39" y="407"/>
                    </a:lnTo>
                    <a:lnTo>
                      <a:pt x="29" y="438"/>
                    </a:lnTo>
                    <a:lnTo>
                      <a:pt x="19" y="467"/>
                    </a:lnTo>
                    <a:lnTo>
                      <a:pt x="14" y="497"/>
                    </a:lnTo>
                    <a:lnTo>
                      <a:pt x="8" y="528"/>
                    </a:lnTo>
                    <a:lnTo>
                      <a:pt x="4" y="559"/>
                    </a:lnTo>
                    <a:lnTo>
                      <a:pt x="0" y="589"/>
                    </a:lnTo>
                    <a:lnTo>
                      <a:pt x="0" y="622"/>
                    </a:lnTo>
                    <a:lnTo>
                      <a:pt x="0" y="655"/>
                    </a:lnTo>
                    <a:lnTo>
                      <a:pt x="4" y="685"/>
                    </a:lnTo>
                    <a:lnTo>
                      <a:pt x="8" y="716"/>
                    </a:lnTo>
                    <a:lnTo>
                      <a:pt x="14" y="747"/>
                    </a:lnTo>
                    <a:lnTo>
                      <a:pt x="19" y="777"/>
                    </a:lnTo>
                    <a:lnTo>
                      <a:pt x="29" y="806"/>
                    </a:lnTo>
                    <a:lnTo>
                      <a:pt x="39" y="837"/>
                    </a:lnTo>
                    <a:lnTo>
                      <a:pt x="50" y="864"/>
                    </a:lnTo>
                    <a:lnTo>
                      <a:pt x="62" y="893"/>
                    </a:lnTo>
                    <a:lnTo>
                      <a:pt x="75" y="920"/>
                    </a:lnTo>
                    <a:lnTo>
                      <a:pt x="90" y="944"/>
                    </a:lnTo>
                    <a:lnTo>
                      <a:pt x="106" y="969"/>
                    </a:lnTo>
                    <a:lnTo>
                      <a:pt x="125" y="994"/>
                    </a:lnTo>
                    <a:lnTo>
                      <a:pt x="142" y="1017"/>
                    </a:lnTo>
                    <a:lnTo>
                      <a:pt x="161" y="1040"/>
                    </a:lnTo>
                    <a:lnTo>
                      <a:pt x="183" y="1062"/>
                    </a:lnTo>
                    <a:lnTo>
                      <a:pt x="204" y="1083"/>
                    </a:lnTo>
                    <a:lnTo>
                      <a:pt x="227" y="1102"/>
                    </a:lnTo>
                    <a:lnTo>
                      <a:pt x="250" y="1121"/>
                    </a:lnTo>
                    <a:lnTo>
                      <a:pt x="275" y="1138"/>
                    </a:lnTo>
                    <a:lnTo>
                      <a:pt x="300" y="1154"/>
                    </a:lnTo>
                    <a:lnTo>
                      <a:pt x="327" y="1169"/>
                    </a:lnTo>
                    <a:lnTo>
                      <a:pt x="353" y="1183"/>
                    </a:lnTo>
                    <a:lnTo>
                      <a:pt x="380" y="1196"/>
                    </a:lnTo>
                    <a:lnTo>
                      <a:pt x="409" y="1207"/>
                    </a:lnTo>
                    <a:lnTo>
                      <a:pt x="438" y="1217"/>
                    </a:lnTo>
                    <a:lnTo>
                      <a:pt x="467" y="1225"/>
                    </a:lnTo>
                    <a:lnTo>
                      <a:pt x="497" y="1232"/>
                    </a:lnTo>
                    <a:lnTo>
                      <a:pt x="528" y="1238"/>
                    </a:lnTo>
                    <a:lnTo>
                      <a:pt x="559" y="1242"/>
                    </a:lnTo>
                    <a:lnTo>
                      <a:pt x="591" y="1244"/>
                    </a:lnTo>
                    <a:lnTo>
                      <a:pt x="624" y="1244"/>
                    </a:lnTo>
                    <a:lnTo>
                      <a:pt x="655" y="1244"/>
                    </a:lnTo>
                    <a:lnTo>
                      <a:pt x="687" y="1242"/>
                    </a:lnTo>
                    <a:lnTo>
                      <a:pt x="718" y="1238"/>
                    </a:lnTo>
                    <a:lnTo>
                      <a:pt x="749" y="1232"/>
                    </a:lnTo>
                    <a:lnTo>
                      <a:pt x="779" y="1225"/>
                    </a:lnTo>
                    <a:lnTo>
                      <a:pt x="808" y="1217"/>
                    </a:lnTo>
                    <a:lnTo>
                      <a:pt x="837" y="1207"/>
                    </a:lnTo>
                    <a:lnTo>
                      <a:pt x="866" y="1196"/>
                    </a:lnTo>
                    <a:lnTo>
                      <a:pt x="893" y="1183"/>
                    </a:lnTo>
                    <a:lnTo>
                      <a:pt x="919" y="1169"/>
                    </a:lnTo>
                    <a:lnTo>
                      <a:pt x="946" y="1154"/>
                    </a:lnTo>
                    <a:lnTo>
                      <a:pt x="971" y="1138"/>
                    </a:lnTo>
                    <a:lnTo>
                      <a:pt x="996" y="1121"/>
                    </a:lnTo>
                    <a:lnTo>
                      <a:pt x="1019" y="1102"/>
                    </a:lnTo>
                    <a:lnTo>
                      <a:pt x="1042" y="1083"/>
                    </a:lnTo>
                    <a:lnTo>
                      <a:pt x="1063" y="1062"/>
                    </a:lnTo>
                    <a:lnTo>
                      <a:pt x="1085" y="1040"/>
                    </a:lnTo>
                    <a:lnTo>
                      <a:pt x="1104" y="1017"/>
                    </a:lnTo>
                    <a:lnTo>
                      <a:pt x="1121" y="994"/>
                    </a:lnTo>
                    <a:lnTo>
                      <a:pt x="1140" y="969"/>
                    </a:lnTo>
                    <a:lnTo>
                      <a:pt x="1156" y="944"/>
                    </a:lnTo>
                    <a:lnTo>
                      <a:pt x="1171" y="920"/>
                    </a:lnTo>
                    <a:lnTo>
                      <a:pt x="1184" y="893"/>
                    </a:lnTo>
                    <a:lnTo>
                      <a:pt x="1196" y="864"/>
                    </a:lnTo>
                    <a:lnTo>
                      <a:pt x="1207" y="837"/>
                    </a:lnTo>
                    <a:lnTo>
                      <a:pt x="1217" y="806"/>
                    </a:lnTo>
                    <a:lnTo>
                      <a:pt x="1227" y="777"/>
                    </a:lnTo>
                    <a:lnTo>
                      <a:pt x="1232" y="747"/>
                    </a:lnTo>
                    <a:lnTo>
                      <a:pt x="1238" y="716"/>
                    </a:lnTo>
                    <a:lnTo>
                      <a:pt x="1242" y="685"/>
                    </a:lnTo>
                    <a:lnTo>
                      <a:pt x="1246" y="655"/>
                    </a:lnTo>
                    <a:lnTo>
                      <a:pt x="1246" y="622"/>
                    </a:lnTo>
                    <a:close/>
                    <a:moveTo>
                      <a:pt x="1236" y="622"/>
                    </a:moveTo>
                    <a:lnTo>
                      <a:pt x="1234" y="653"/>
                    </a:lnTo>
                    <a:lnTo>
                      <a:pt x="1232" y="685"/>
                    </a:lnTo>
                    <a:lnTo>
                      <a:pt x="1228" y="716"/>
                    </a:lnTo>
                    <a:lnTo>
                      <a:pt x="1223" y="745"/>
                    </a:lnTo>
                    <a:lnTo>
                      <a:pt x="1217" y="776"/>
                    </a:lnTo>
                    <a:lnTo>
                      <a:pt x="1207" y="804"/>
                    </a:lnTo>
                    <a:lnTo>
                      <a:pt x="1198" y="833"/>
                    </a:lnTo>
                    <a:lnTo>
                      <a:pt x="1188" y="860"/>
                    </a:lnTo>
                    <a:lnTo>
                      <a:pt x="1175" y="887"/>
                    </a:lnTo>
                    <a:lnTo>
                      <a:pt x="1161" y="914"/>
                    </a:lnTo>
                    <a:lnTo>
                      <a:pt x="1146" y="939"/>
                    </a:lnTo>
                    <a:lnTo>
                      <a:pt x="1131" y="964"/>
                    </a:lnTo>
                    <a:lnTo>
                      <a:pt x="1113" y="989"/>
                    </a:lnTo>
                    <a:lnTo>
                      <a:pt x="1096" y="1012"/>
                    </a:lnTo>
                    <a:lnTo>
                      <a:pt x="1077" y="1033"/>
                    </a:lnTo>
                    <a:lnTo>
                      <a:pt x="1056" y="1056"/>
                    </a:lnTo>
                    <a:lnTo>
                      <a:pt x="1035" y="1075"/>
                    </a:lnTo>
                    <a:lnTo>
                      <a:pt x="1012" y="1094"/>
                    </a:lnTo>
                    <a:lnTo>
                      <a:pt x="989" y="1113"/>
                    </a:lnTo>
                    <a:lnTo>
                      <a:pt x="966" y="1131"/>
                    </a:lnTo>
                    <a:lnTo>
                      <a:pt x="941" y="1146"/>
                    </a:lnTo>
                    <a:lnTo>
                      <a:pt x="916" y="1159"/>
                    </a:lnTo>
                    <a:lnTo>
                      <a:pt x="889" y="1175"/>
                    </a:lnTo>
                    <a:lnTo>
                      <a:pt x="862" y="1186"/>
                    </a:lnTo>
                    <a:lnTo>
                      <a:pt x="833" y="1198"/>
                    </a:lnTo>
                    <a:lnTo>
                      <a:pt x="804" y="1207"/>
                    </a:lnTo>
                    <a:lnTo>
                      <a:pt x="776" y="1215"/>
                    </a:lnTo>
                    <a:lnTo>
                      <a:pt x="747" y="1223"/>
                    </a:lnTo>
                    <a:lnTo>
                      <a:pt x="716" y="1227"/>
                    </a:lnTo>
                    <a:lnTo>
                      <a:pt x="685" y="1231"/>
                    </a:lnTo>
                    <a:lnTo>
                      <a:pt x="655" y="1234"/>
                    </a:lnTo>
                    <a:lnTo>
                      <a:pt x="624" y="1234"/>
                    </a:lnTo>
                    <a:lnTo>
                      <a:pt x="591" y="1234"/>
                    </a:lnTo>
                    <a:lnTo>
                      <a:pt x="561" y="1231"/>
                    </a:lnTo>
                    <a:lnTo>
                      <a:pt x="530" y="1227"/>
                    </a:lnTo>
                    <a:lnTo>
                      <a:pt x="499" y="1223"/>
                    </a:lnTo>
                    <a:lnTo>
                      <a:pt x="470" y="1215"/>
                    </a:lnTo>
                    <a:lnTo>
                      <a:pt x="442" y="1207"/>
                    </a:lnTo>
                    <a:lnTo>
                      <a:pt x="413" y="1198"/>
                    </a:lnTo>
                    <a:lnTo>
                      <a:pt x="384" y="1186"/>
                    </a:lnTo>
                    <a:lnTo>
                      <a:pt x="357" y="1175"/>
                    </a:lnTo>
                    <a:lnTo>
                      <a:pt x="330" y="1159"/>
                    </a:lnTo>
                    <a:lnTo>
                      <a:pt x="305" y="1146"/>
                    </a:lnTo>
                    <a:lnTo>
                      <a:pt x="280" y="1131"/>
                    </a:lnTo>
                    <a:lnTo>
                      <a:pt x="257" y="1113"/>
                    </a:lnTo>
                    <a:lnTo>
                      <a:pt x="234" y="1094"/>
                    </a:lnTo>
                    <a:lnTo>
                      <a:pt x="211" y="1075"/>
                    </a:lnTo>
                    <a:lnTo>
                      <a:pt x="190" y="1056"/>
                    </a:lnTo>
                    <a:lnTo>
                      <a:pt x="169" y="1033"/>
                    </a:lnTo>
                    <a:lnTo>
                      <a:pt x="150" y="1012"/>
                    </a:lnTo>
                    <a:lnTo>
                      <a:pt x="133" y="989"/>
                    </a:lnTo>
                    <a:lnTo>
                      <a:pt x="115" y="964"/>
                    </a:lnTo>
                    <a:lnTo>
                      <a:pt x="100" y="939"/>
                    </a:lnTo>
                    <a:lnTo>
                      <a:pt x="85" y="914"/>
                    </a:lnTo>
                    <a:lnTo>
                      <a:pt x="71" y="887"/>
                    </a:lnTo>
                    <a:lnTo>
                      <a:pt x="58" y="860"/>
                    </a:lnTo>
                    <a:lnTo>
                      <a:pt x="48" y="833"/>
                    </a:lnTo>
                    <a:lnTo>
                      <a:pt x="39" y="804"/>
                    </a:lnTo>
                    <a:lnTo>
                      <a:pt x="29" y="776"/>
                    </a:lnTo>
                    <a:lnTo>
                      <a:pt x="23" y="745"/>
                    </a:lnTo>
                    <a:lnTo>
                      <a:pt x="18" y="716"/>
                    </a:lnTo>
                    <a:lnTo>
                      <a:pt x="14" y="685"/>
                    </a:lnTo>
                    <a:lnTo>
                      <a:pt x="12" y="653"/>
                    </a:lnTo>
                    <a:lnTo>
                      <a:pt x="10" y="622"/>
                    </a:lnTo>
                    <a:lnTo>
                      <a:pt x="12" y="591"/>
                    </a:lnTo>
                    <a:lnTo>
                      <a:pt x="14" y="559"/>
                    </a:lnTo>
                    <a:lnTo>
                      <a:pt x="18" y="528"/>
                    </a:lnTo>
                    <a:lnTo>
                      <a:pt x="23" y="499"/>
                    </a:lnTo>
                    <a:lnTo>
                      <a:pt x="29" y="468"/>
                    </a:lnTo>
                    <a:lnTo>
                      <a:pt x="39" y="440"/>
                    </a:lnTo>
                    <a:lnTo>
                      <a:pt x="48" y="411"/>
                    </a:lnTo>
                    <a:lnTo>
                      <a:pt x="58" y="384"/>
                    </a:lnTo>
                    <a:lnTo>
                      <a:pt x="71" y="357"/>
                    </a:lnTo>
                    <a:lnTo>
                      <a:pt x="85" y="330"/>
                    </a:lnTo>
                    <a:lnTo>
                      <a:pt x="100" y="305"/>
                    </a:lnTo>
                    <a:lnTo>
                      <a:pt x="115" y="280"/>
                    </a:lnTo>
                    <a:lnTo>
                      <a:pt x="133" y="255"/>
                    </a:lnTo>
                    <a:lnTo>
                      <a:pt x="150" y="232"/>
                    </a:lnTo>
                    <a:lnTo>
                      <a:pt x="169" y="211"/>
                    </a:lnTo>
                    <a:lnTo>
                      <a:pt x="190" y="188"/>
                    </a:lnTo>
                    <a:lnTo>
                      <a:pt x="211" y="169"/>
                    </a:lnTo>
                    <a:lnTo>
                      <a:pt x="234" y="150"/>
                    </a:lnTo>
                    <a:lnTo>
                      <a:pt x="257" y="131"/>
                    </a:lnTo>
                    <a:lnTo>
                      <a:pt x="280" y="113"/>
                    </a:lnTo>
                    <a:lnTo>
                      <a:pt x="305" y="98"/>
                    </a:lnTo>
                    <a:lnTo>
                      <a:pt x="330" y="85"/>
                    </a:lnTo>
                    <a:lnTo>
                      <a:pt x="357" y="69"/>
                    </a:lnTo>
                    <a:lnTo>
                      <a:pt x="384" y="58"/>
                    </a:lnTo>
                    <a:lnTo>
                      <a:pt x="413" y="46"/>
                    </a:lnTo>
                    <a:lnTo>
                      <a:pt x="442" y="37"/>
                    </a:lnTo>
                    <a:lnTo>
                      <a:pt x="470" y="29"/>
                    </a:lnTo>
                    <a:lnTo>
                      <a:pt x="499" y="21"/>
                    </a:lnTo>
                    <a:lnTo>
                      <a:pt x="530" y="17"/>
                    </a:lnTo>
                    <a:lnTo>
                      <a:pt x="561" y="13"/>
                    </a:lnTo>
                    <a:lnTo>
                      <a:pt x="591" y="10"/>
                    </a:lnTo>
                    <a:lnTo>
                      <a:pt x="624" y="10"/>
                    </a:lnTo>
                    <a:lnTo>
                      <a:pt x="655" y="10"/>
                    </a:lnTo>
                    <a:lnTo>
                      <a:pt x="685" y="13"/>
                    </a:lnTo>
                    <a:lnTo>
                      <a:pt x="716" y="17"/>
                    </a:lnTo>
                    <a:lnTo>
                      <a:pt x="747" y="21"/>
                    </a:lnTo>
                    <a:lnTo>
                      <a:pt x="776" y="29"/>
                    </a:lnTo>
                    <a:lnTo>
                      <a:pt x="804" y="37"/>
                    </a:lnTo>
                    <a:lnTo>
                      <a:pt x="833" y="46"/>
                    </a:lnTo>
                    <a:lnTo>
                      <a:pt x="862" y="58"/>
                    </a:lnTo>
                    <a:lnTo>
                      <a:pt x="889" y="69"/>
                    </a:lnTo>
                    <a:lnTo>
                      <a:pt x="916" y="85"/>
                    </a:lnTo>
                    <a:lnTo>
                      <a:pt x="941" y="98"/>
                    </a:lnTo>
                    <a:lnTo>
                      <a:pt x="966" y="113"/>
                    </a:lnTo>
                    <a:lnTo>
                      <a:pt x="989" y="131"/>
                    </a:lnTo>
                    <a:lnTo>
                      <a:pt x="1012" y="150"/>
                    </a:lnTo>
                    <a:lnTo>
                      <a:pt x="1035" y="169"/>
                    </a:lnTo>
                    <a:lnTo>
                      <a:pt x="1056" y="188"/>
                    </a:lnTo>
                    <a:lnTo>
                      <a:pt x="1077" y="211"/>
                    </a:lnTo>
                    <a:lnTo>
                      <a:pt x="1096" y="232"/>
                    </a:lnTo>
                    <a:lnTo>
                      <a:pt x="1113" y="255"/>
                    </a:lnTo>
                    <a:lnTo>
                      <a:pt x="1131" y="280"/>
                    </a:lnTo>
                    <a:lnTo>
                      <a:pt x="1146" y="305"/>
                    </a:lnTo>
                    <a:lnTo>
                      <a:pt x="1161" y="330"/>
                    </a:lnTo>
                    <a:lnTo>
                      <a:pt x="1175" y="357"/>
                    </a:lnTo>
                    <a:lnTo>
                      <a:pt x="1188" y="384"/>
                    </a:lnTo>
                    <a:lnTo>
                      <a:pt x="1198" y="411"/>
                    </a:lnTo>
                    <a:lnTo>
                      <a:pt x="1207" y="440"/>
                    </a:lnTo>
                    <a:lnTo>
                      <a:pt x="1217" y="468"/>
                    </a:lnTo>
                    <a:lnTo>
                      <a:pt x="1223" y="499"/>
                    </a:lnTo>
                    <a:lnTo>
                      <a:pt x="1228" y="528"/>
                    </a:lnTo>
                    <a:lnTo>
                      <a:pt x="1232" y="559"/>
                    </a:lnTo>
                    <a:lnTo>
                      <a:pt x="1234" y="591"/>
                    </a:lnTo>
                    <a:lnTo>
                      <a:pt x="1236" y="622"/>
                    </a:lnTo>
                    <a:close/>
                  </a:path>
                </a:pathLst>
              </a:custGeom>
              <a:solidFill>
                <a:srgbClr val="F5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16" name="Freeform 632">
                <a:extLst>
                  <a:ext uri="{FF2B5EF4-FFF2-40B4-BE49-F238E27FC236}">
                    <a16:creationId xmlns:a16="http://schemas.microsoft.com/office/drawing/2014/main" id="{80D55B64-CF81-4C5C-9626-07A20A91A7F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4" y="1968"/>
                <a:ext cx="1234" cy="1236"/>
              </a:xfrm>
              <a:custGeom>
                <a:avLst/>
                <a:gdLst>
                  <a:gd name="T0" fmla="*/ 1222 w 1234"/>
                  <a:gd name="T1" fmla="*/ 493 h 1236"/>
                  <a:gd name="T2" fmla="*/ 1174 w 1234"/>
                  <a:gd name="T3" fmla="*/ 351 h 1236"/>
                  <a:gd name="T4" fmla="*/ 1094 w 1234"/>
                  <a:gd name="T5" fmla="*/ 224 h 1236"/>
                  <a:gd name="T6" fmla="*/ 986 w 1234"/>
                  <a:gd name="T7" fmla="*/ 123 h 1236"/>
                  <a:gd name="T8" fmla="*/ 858 w 1234"/>
                  <a:gd name="T9" fmla="*/ 50 h 1236"/>
                  <a:gd name="T10" fmla="*/ 712 w 1234"/>
                  <a:gd name="T11" fmla="*/ 8 h 1236"/>
                  <a:gd name="T12" fmla="*/ 555 w 1234"/>
                  <a:gd name="T13" fmla="*/ 4 h 1236"/>
                  <a:gd name="T14" fmla="*/ 405 w 1234"/>
                  <a:gd name="T15" fmla="*/ 38 h 1236"/>
                  <a:gd name="T16" fmla="*/ 273 w 1234"/>
                  <a:gd name="T17" fmla="*/ 105 h 1236"/>
                  <a:gd name="T18" fmla="*/ 159 w 1234"/>
                  <a:gd name="T19" fmla="*/ 203 h 1236"/>
                  <a:gd name="T20" fmla="*/ 75 w 1234"/>
                  <a:gd name="T21" fmla="*/ 324 h 1236"/>
                  <a:gd name="T22" fmla="*/ 19 w 1234"/>
                  <a:gd name="T23" fmla="*/ 464 h 1236"/>
                  <a:gd name="T24" fmla="*/ 0 w 1234"/>
                  <a:gd name="T25" fmla="*/ 618 h 1236"/>
                  <a:gd name="T26" fmla="*/ 19 w 1234"/>
                  <a:gd name="T27" fmla="*/ 772 h 1236"/>
                  <a:gd name="T28" fmla="*/ 75 w 1234"/>
                  <a:gd name="T29" fmla="*/ 912 h 1236"/>
                  <a:gd name="T30" fmla="*/ 159 w 1234"/>
                  <a:gd name="T31" fmla="*/ 1033 h 1236"/>
                  <a:gd name="T32" fmla="*/ 273 w 1234"/>
                  <a:gd name="T33" fmla="*/ 1131 h 1236"/>
                  <a:gd name="T34" fmla="*/ 405 w 1234"/>
                  <a:gd name="T35" fmla="*/ 1198 h 1236"/>
                  <a:gd name="T36" fmla="*/ 555 w 1234"/>
                  <a:gd name="T37" fmla="*/ 1232 h 1236"/>
                  <a:gd name="T38" fmla="*/ 712 w 1234"/>
                  <a:gd name="T39" fmla="*/ 1228 h 1236"/>
                  <a:gd name="T40" fmla="*/ 858 w 1234"/>
                  <a:gd name="T41" fmla="*/ 1186 h 1236"/>
                  <a:gd name="T42" fmla="*/ 986 w 1234"/>
                  <a:gd name="T43" fmla="*/ 1113 h 1236"/>
                  <a:gd name="T44" fmla="*/ 1094 w 1234"/>
                  <a:gd name="T45" fmla="*/ 1012 h 1236"/>
                  <a:gd name="T46" fmla="*/ 1174 w 1234"/>
                  <a:gd name="T47" fmla="*/ 885 h 1236"/>
                  <a:gd name="T48" fmla="*/ 1222 w 1234"/>
                  <a:gd name="T49" fmla="*/ 743 h 1236"/>
                  <a:gd name="T50" fmla="*/ 1224 w 1234"/>
                  <a:gd name="T51" fmla="*/ 618 h 1236"/>
                  <a:gd name="T52" fmla="*/ 1205 w 1234"/>
                  <a:gd name="T53" fmla="*/ 770 h 1236"/>
                  <a:gd name="T54" fmla="*/ 1151 w 1234"/>
                  <a:gd name="T55" fmla="*/ 908 h 1236"/>
                  <a:gd name="T56" fmla="*/ 1067 w 1234"/>
                  <a:gd name="T57" fmla="*/ 1027 h 1236"/>
                  <a:gd name="T58" fmla="*/ 956 w 1234"/>
                  <a:gd name="T59" fmla="*/ 1121 h 1236"/>
                  <a:gd name="T60" fmla="*/ 825 w 1234"/>
                  <a:gd name="T61" fmla="*/ 1188 h 1236"/>
                  <a:gd name="T62" fmla="*/ 679 w 1234"/>
                  <a:gd name="T63" fmla="*/ 1223 h 1236"/>
                  <a:gd name="T64" fmla="*/ 524 w 1234"/>
                  <a:gd name="T65" fmla="*/ 1219 h 1236"/>
                  <a:gd name="T66" fmla="*/ 380 w 1234"/>
                  <a:gd name="T67" fmla="*/ 1177 h 1236"/>
                  <a:gd name="T68" fmla="*/ 253 w 1234"/>
                  <a:gd name="T69" fmla="*/ 1104 h 1236"/>
                  <a:gd name="T70" fmla="*/ 148 w 1234"/>
                  <a:gd name="T71" fmla="*/ 1004 h 1236"/>
                  <a:gd name="T72" fmla="*/ 69 w 1234"/>
                  <a:gd name="T73" fmla="*/ 881 h 1236"/>
                  <a:gd name="T74" fmla="*/ 23 w 1234"/>
                  <a:gd name="T75" fmla="*/ 741 h 1236"/>
                  <a:gd name="T76" fmla="*/ 12 w 1234"/>
                  <a:gd name="T77" fmla="*/ 587 h 1236"/>
                  <a:gd name="T78" fmla="*/ 37 w 1234"/>
                  <a:gd name="T79" fmla="*/ 438 h 1236"/>
                  <a:gd name="T80" fmla="*/ 98 w 1234"/>
                  <a:gd name="T81" fmla="*/ 303 h 1236"/>
                  <a:gd name="T82" fmla="*/ 188 w 1234"/>
                  <a:gd name="T83" fmla="*/ 188 h 1236"/>
                  <a:gd name="T84" fmla="*/ 301 w 1234"/>
                  <a:gd name="T85" fmla="*/ 98 h 1236"/>
                  <a:gd name="T86" fmla="*/ 436 w 1234"/>
                  <a:gd name="T87" fmla="*/ 38 h 1236"/>
                  <a:gd name="T88" fmla="*/ 585 w 1234"/>
                  <a:gd name="T89" fmla="*/ 11 h 1236"/>
                  <a:gd name="T90" fmla="*/ 739 w 1234"/>
                  <a:gd name="T91" fmla="*/ 23 h 1236"/>
                  <a:gd name="T92" fmla="*/ 881 w 1234"/>
                  <a:gd name="T93" fmla="*/ 71 h 1236"/>
                  <a:gd name="T94" fmla="*/ 1004 w 1234"/>
                  <a:gd name="T95" fmla="*/ 150 h 1236"/>
                  <a:gd name="T96" fmla="*/ 1103 w 1234"/>
                  <a:gd name="T97" fmla="*/ 255 h 1236"/>
                  <a:gd name="T98" fmla="*/ 1176 w 1234"/>
                  <a:gd name="T99" fmla="*/ 382 h 1236"/>
                  <a:gd name="T100" fmla="*/ 1217 w 1234"/>
                  <a:gd name="T101" fmla="*/ 526 h 12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234"/>
                  <a:gd name="T154" fmla="*/ 0 h 1236"/>
                  <a:gd name="T155" fmla="*/ 1234 w 1234"/>
                  <a:gd name="T156" fmla="*/ 1236 h 12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234" h="1236">
                    <a:moveTo>
                      <a:pt x="1234" y="618"/>
                    </a:moveTo>
                    <a:lnTo>
                      <a:pt x="1234" y="585"/>
                    </a:lnTo>
                    <a:lnTo>
                      <a:pt x="1232" y="555"/>
                    </a:lnTo>
                    <a:lnTo>
                      <a:pt x="1228" y="524"/>
                    </a:lnTo>
                    <a:lnTo>
                      <a:pt x="1222" y="493"/>
                    </a:lnTo>
                    <a:lnTo>
                      <a:pt x="1215" y="464"/>
                    </a:lnTo>
                    <a:lnTo>
                      <a:pt x="1207" y="434"/>
                    </a:lnTo>
                    <a:lnTo>
                      <a:pt x="1197" y="405"/>
                    </a:lnTo>
                    <a:lnTo>
                      <a:pt x="1186" y="378"/>
                    </a:lnTo>
                    <a:lnTo>
                      <a:pt x="1174" y="351"/>
                    </a:lnTo>
                    <a:lnTo>
                      <a:pt x="1159" y="324"/>
                    </a:lnTo>
                    <a:lnTo>
                      <a:pt x="1146" y="297"/>
                    </a:lnTo>
                    <a:lnTo>
                      <a:pt x="1128" y="272"/>
                    </a:lnTo>
                    <a:lnTo>
                      <a:pt x="1111" y="249"/>
                    </a:lnTo>
                    <a:lnTo>
                      <a:pt x="1094" y="224"/>
                    </a:lnTo>
                    <a:lnTo>
                      <a:pt x="1075" y="203"/>
                    </a:lnTo>
                    <a:lnTo>
                      <a:pt x="1054" y="182"/>
                    </a:lnTo>
                    <a:lnTo>
                      <a:pt x="1032" y="161"/>
                    </a:lnTo>
                    <a:lnTo>
                      <a:pt x="1009" y="142"/>
                    </a:lnTo>
                    <a:lnTo>
                      <a:pt x="986" y="123"/>
                    </a:lnTo>
                    <a:lnTo>
                      <a:pt x="961" y="105"/>
                    </a:lnTo>
                    <a:lnTo>
                      <a:pt x="937" y="90"/>
                    </a:lnTo>
                    <a:lnTo>
                      <a:pt x="912" y="75"/>
                    </a:lnTo>
                    <a:lnTo>
                      <a:pt x="885" y="61"/>
                    </a:lnTo>
                    <a:lnTo>
                      <a:pt x="858" y="50"/>
                    </a:lnTo>
                    <a:lnTo>
                      <a:pt x="829" y="38"/>
                    </a:lnTo>
                    <a:lnTo>
                      <a:pt x="800" y="29"/>
                    </a:lnTo>
                    <a:lnTo>
                      <a:pt x="771" y="19"/>
                    </a:lnTo>
                    <a:lnTo>
                      <a:pt x="741" y="13"/>
                    </a:lnTo>
                    <a:lnTo>
                      <a:pt x="712" y="8"/>
                    </a:lnTo>
                    <a:lnTo>
                      <a:pt x="679" y="4"/>
                    </a:lnTo>
                    <a:lnTo>
                      <a:pt x="649" y="2"/>
                    </a:lnTo>
                    <a:lnTo>
                      <a:pt x="618" y="0"/>
                    </a:lnTo>
                    <a:lnTo>
                      <a:pt x="585" y="2"/>
                    </a:lnTo>
                    <a:lnTo>
                      <a:pt x="555" y="4"/>
                    </a:lnTo>
                    <a:lnTo>
                      <a:pt x="524" y="8"/>
                    </a:lnTo>
                    <a:lnTo>
                      <a:pt x="493" y="13"/>
                    </a:lnTo>
                    <a:lnTo>
                      <a:pt x="463" y="19"/>
                    </a:lnTo>
                    <a:lnTo>
                      <a:pt x="434" y="29"/>
                    </a:lnTo>
                    <a:lnTo>
                      <a:pt x="405" y="38"/>
                    </a:lnTo>
                    <a:lnTo>
                      <a:pt x="376" y="50"/>
                    </a:lnTo>
                    <a:lnTo>
                      <a:pt x="349" y="61"/>
                    </a:lnTo>
                    <a:lnTo>
                      <a:pt x="322" y="75"/>
                    </a:lnTo>
                    <a:lnTo>
                      <a:pt x="297" y="90"/>
                    </a:lnTo>
                    <a:lnTo>
                      <a:pt x="273" y="105"/>
                    </a:lnTo>
                    <a:lnTo>
                      <a:pt x="248" y="123"/>
                    </a:lnTo>
                    <a:lnTo>
                      <a:pt x="225" y="142"/>
                    </a:lnTo>
                    <a:lnTo>
                      <a:pt x="202" y="161"/>
                    </a:lnTo>
                    <a:lnTo>
                      <a:pt x="180" y="182"/>
                    </a:lnTo>
                    <a:lnTo>
                      <a:pt x="159" y="203"/>
                    </a:lnTo>
                    <a:lnTo>
                      <a:pt x="140" y="224"/>
                    </a:lnTo>
                    <a:lnTo>
                      <a:pt x="123" y="249"/>
                    </a:lnTo>
                    <a:lnTo>
                      <a:pt x="106" y="272"/>
                    </a:lnTo>
                    <a:lnTo>
                      <a:pt x="88" y="297"/>
                    </a:lnTo>
                    <a:lnTo>
                      <a:pt x="75" y="324"/>
                    </a:lnTo>
                    <a:lnTo>
                      <a:pt x="60" y="351"/>
                    </a:lnTo>
                    <a:lnTo>
                      <a:pt x="48" y="378"/>
                    </a:lnTo>
                    <a:lnTo>
                      <a:pt x="37" y="405"/>
                    </a:lnTo>
                    <a:lnTo>
                      <a:pt x="27" y="434"/>
                    </a:lnTo>
                    <a:lnTo>
                      <a:pt x="19" y="464"/>
                    </a:lnTo>
                    <a:lnTo>
                      <a:pt x="12" y="493"/>
                    </a:lnTo>
                    <a:lnTo>
                      <a:pt x="6" y="524"/>
                    </a:lnTo>
                    <a:lnTo>
                      <a:pt x="2" y="555"/>
                    </a:lnTo>
                    <a:lnTo>
                      <a:pt x="0" y="585"/>
                    </a:lnTo>
                    <a:lnTo>
                      <a:pt x="0" y="618"/>
                    </a:lnTo>
                    <a:lnTo>
                      <a:pt x="0" y="651"/>
                    </a:lnTo>
                    <a:lnTo>
                      <a:pt x="2" y="681"/>
                    </a:lnTo>
                    <a:lnTo>
                      <a:pt x="6" y="712"/>
                    </a:lnTo>
                    <a:lnTo>
                      <a:pt x="12" y="743"/>
                    </a:lnTo>
                    <a:lnTo>
                      <a:pt x="19" y="772"/>
                    </a:lnTo>
                    <a:lnTo>
                      <a:pt x="27" y="802"/>
                    </a:lnTo>
                    <a:lnTo>
                      <a:pt x="37" y="831"/>
                    </a:lnTo>
                    <a:lnTo>
                      <a:pt x="48" y="858"/>
                    </a:lnTo>
                    <a:lnTo>
                      <a:pt x="60" y="885"/>
                    </a:lnTo>
                    <a:lnTo>
                      <a:pt x="75" y="912"/>
                    </a:lnTo>
                    <a:lnTo>
                      <a:pt x="88" y="939"/>
                    </a:lnTo>
                    <a:lnTo>
                      <a:pt x="106" y="964"/>
                    </a:lnTo>
                    <a:lnTo>
                      <a:pt x="123" y="987"/>
                    </a:lnTo>
                    <a:lnTo>
                      <a:pt x="140" y="1012"/>
                    </a:lnTo>
                    <a:lnTo>
                      <a:pt x="159" y="1033"/>
                    </a:lnTo>
                    <a:lnTo>
                      <a:pt x="180" y="1054"/>
                    </a:lnTo>
                    <a:lnTo>
                      <a:pt x="202" y="1075"/>
                    </a:lnTo>
                    <a:lnTo>
                      <a:pt x="225" y="1094"/>
                    </a:lnTo>
                    <a:lnTo>
                      <a:pt x="248" y="1113"/>
                    </a:lnTo>
                    <a:lnTo>
                      <a:pt x="273" y="1131"/>
                    </a:lnTo>
                    <a:lnTo>
                      <a:pt x="297" y="1146"/>
                    </a:lnTo>
                    <a:lnTo>
                      <a:pt x="322" y="1161"/>
                    </a:lnTo>
                    <a:lnTo>
                      <a:pt x="349" y="1175"/>
                    </a:lnTo>
                    <a:lnTo>
                      <a:pt x="376" y="1186"/>
                    </a:lnTo>
                    <a:lnTo>
                      <a:pt x="405" y="1198"/>
                    </a:lnTo>
                    <a:lnTo>
                      <a:pt x="434" y="1207"/>
                    </a:lnTo>
                    <a:lnTo>
                      <a:pt x="463" y="1217"/>
                    </a:lnTo>
                    <a:lnTo>
                      <a:pt x="493" y="1223"/>
                    </a:lnTo>
                    <a:lnTo>
                      <a:pt x="524" y="1228"/>
                    </a:lnTo>
                    <a:lnTo>
                      <a:pt x="555" y="1232"/>
                    </a:lnTo>
                    <a:lnTo>
                      <a:pt x="585" y="1234"/>
                    </a:lnTo>
                    <a:lnTo>
                      <a:pt x="618" y="1236"/>
                    </a:lnTo>
                    <a:lnTo>
                      <a:pt x="649" y="1234"/>
                    </a:lnTo>
                    <a:lnTo>
                      <a:pt x="679" y="1232"/>
                    </a:lnTo>
                    <a:lnTo>
                      <a:pt x="712" y="1228"/>
                    </a:lnTo>
                    <a:lnTo>
                      <a:pt x="741" y="1223"/>
                    </a:lnTo>
                    <a:lnTo>
                      <a:pt x="771" y="1217"/>
                    </a:lnTo>
                    <a:lnTo>
                      <a:pt x="800" y="1207"/>
                    </a:lnTo>
                    <a:lnTo>
                      <a:pt x="829" y="1198"/>
                    </a:lnTo>
                    <a:lnTo>
                      <a:pt x="858" y="1186"/>
                    </a:lnTo>
                    <a:lnTo>
                      <a:pt x="885" y="1175"/>
                    </a:lnTo>
                    <a:lnTo>
                      <a:pt x="912" y="1161"/>
                    </a:lnTo>
                    <a:lnTo>
                      <a:pt x="937" y="1146"/>
                    </a:lnTo>
                    <a:lnTo>
                      <a:pt x="961" y="1131"/>
                    </a:lnTo>
                    <a:lnTo>
                      <a:pt x="986" y="1113"/>
                    </a:lnTo>
                    <a:lnTo>
                      <a:pt x="1009" y="1094"/>
                    </a:lnTo>
                    <a:lnTo>
                      <a:pt x="1032" y="1075"/>
                    </a:lnTo>
                    <a:lnTo>
                      <a:pt x="1054" y="1054"/>
                    </a:lnTo>
                    <a:lnTo>
                      <a:pt x="1075" y="1033"/>
                    </a:lnTo>
                    <a:lnTo>
                      <a:pt x="1094" y="1012"/>
                    </a:lnTo>
                    <a:lnTo>
                      <a:pt x="1111" y="987"/>
                    </a:lnTo>
                    <a:lnTo>
                      <a:pt x="1128" y="964"/>
                    </a:lnTo>
                    <a:lnTo>
                      <a:pt x="1146" y="939"/>
                    </a:lnTo>
                    <a:lnTo>
                      <a:pt x="1159" y="912"/>
                    </a:lnTo>
                    <a:lnTo>
                      <a:pt x="1174" y="885"/>
                    </a:lnTo>
                    <a:lnTo>
                      <a:pt x="1186" y="858"/>
                    </a:lnTo>
                    <a:lnTo>
                      <a:pt x="1197" y="831"/>
                    </a:lnTo>
                    <a:lnTo>
                      <a:pt x="1207" y="802"/>
                    </a:lnTo>
                    <a:lnTo>
                      <a:pt x="1215" y="772"/>
                    </a:lnTo>
                    <a:lnTo>
                      <a:pt x="1222" y="743"/>
                    </a:lnTo>
                    <a:lnTo>
                      <a:pt x="1228" y="712"/>
                    </a:lnTo>
                    <a:lnTo>
                      <a:pt x="1232" y="681"/>
                    </a:lnTo>
                    <a:lnTo>
                      <a:pt x="1234" y="651"/>
                    </a:lnTo>
                    <a:lnTo>
                      <a:pt x="1234" y="618"/>
                    </a:lnTo>
                    <a:close/>
                    <a:moveTo>
                      <a:pt x="1224" y="618"/>
                    </a:moveTo>
                    <a:lnTo>
                      <a:pt x="1222" y="649"/>
                    </a:lnTo>
                    <a:lnTo>
                      <a:pt x="1221" y="679"/>
                    </a:lnTo>
                    <a:lnTo>
                      <a:pt x="1217" y="710"/>
                    </a:lnTo>
                    <a:lnTo>
                      <a:pt x="1211" y="741"/>
                    </a:lnTo>
                    <a:lnTo>
                      <a:pt x="1205" y="770"/>
                    </a:lnTo>
                    <a:lnTo>
                      <a:pt x="1197" y="798"/>
                    </a:lnTo>
                    <a:lnTo>
                      <a:pt x="1188" y="827"/>
                    </a:lnTo>
                    <a:lnTo>
                      <a:pt x="1176" y="854"/>
                    </a:lnTo>
                    <a:lnTo>
                      <a:pt x="1165" y="881"/>
                    </a:lnTo>
                    <a:lnTo>
                      <a:pt x="1151" y="908"/>
                    </a:lnTo>
                    <a:lnTo>
                      <a:pt x="1136" y="933"/>
                    </a:lnTo>
                    <a:lnTo>
                      <a:pt x="1121" y="958"/>
                    </a:lnTo>
                    <a:lnTo>
                      <a:pt x="1103" y="981"/>
                    </a:lnTo>
                    <a:lnTo>
                      <a:pt x="1086" y="1004"/>
                    </a:lnTo>
                    <a:lnTo>
                      <a:pt x="1067" y="1027"/>
                    </a:lnTo>
                    <a:lnTo>
                      <a:pt x="1046" y="1048"/>
                    </a:lnTo>
                    <a:lnTo>
                      <a:pt x="1025" y="1067"/>
                    </a:lnTo>
                    <a:lnTo>
                      <a:pt x="1004" y="1086"/>
                    </a:lnTo>
                    <a:lnTo>
                      <a:pt x="981" y="1104"/>
                    </a:lnTo>
                    <a:lnTo>
                      <a:pt x="956" y="1121"/>
                    </a:lnTo>
                    <a:lnTo>
                      <a:pt x="933" y="1138"/>
                    </a:lnTo>
                    <a:lnTo>
                      <a:pt x="906" y="1152"/>
                    </a:lnTo>
                    <a:lnTo>
                      <a:pt x="881" y="1165"/>
                    </a:lnTo>
                    <a:lnTo>
                      <a:pt x="854" y="1177"/>
                    </a:lnTo>
                    <a:lnTo>
                      <a:pt x="825" y="1188"/>
                    </a:lnTo>
                    <a:lnTo>
                      <a:pt x="798" y="1198"/>
                    </a:lnTo>
                    <a:lnTo>
                      <a:pt x="770" y="1205"/>
                    </a:lnTo>
                    <a:lnTo>
                      <a:pt x="739" y="1213"/>
                    </a:lnTo>
                    <a:lnTo>
                      <a:pt x="710" y="1219"/>
                    </a:lnTo>
                    <a:lnTo>
                      <a:pt x="679" y="1223"/>
                    </a:lnTo>
                    <a:lnTo>
                      <a:pt x="649" y="1225"/>
                    </a:lnTo>
                    <a:lnTo>
                      <a:pt x="618" y="1225"/>
                    </a:lnTo>
                    <a:lnTo>
                      <a:pt x="585" y="1225"/>
                    </a:lnTo>
                    <a:lnTo>
                      <a:pt x="555" y="1223"/>
                    </a:lnTo>
                    <a:lnTo>
                      <a:pt x="524" y="1219"/>
                    </a:lnTo>
                    <a:lnTo>
                      <a:pt x="495" y="1213"/>
                    </a:lnTo>
                    <a:lnTo>
                      <a:pt x="464" y="1205"/>
                    </a:lnTo>
                    <a:lnTo>
                      <a:pt x="436" y="1198"/>
                    </a:lnTo>
                    <a:lnTo>
                      <a:pt x="409" y="1188"/>
                    </a:lnTo>
                    <a:lnTo>
                      <a:pt x="380" y="1177"/>
                    </a:lnTo>
                    <a:lnTo>
                      <a:pt x="353" y="1165"/>
                    </a:lnTo>
                    <a:lnTo>
                      <a:pt x="328" y="1152"/>
                    </a:lnTo>
                    <a:lnTo>
                      <a:pt x="301" y="1138"/>
                    </a:lnTo>
                    <a:lnTo>
                      <a:pt x="278" y="1121"/>
                    </a:lnTo>
                    <a:lnTo>
                      <a:pt x="253" y="1104"/>
                    </a:lnTo>
                    <a:lnTo>
                      <a:pt x="230" y="1086"/>
                    </a:lnTo>
                    <a:lnTo>
                      <a:pt x="209" y="1067"/>
                    </a:lnTo>
                    <a:lnTo>
                      <a:pt x="188" y="1048"/>
                    </a:lnTo>
                    <a:lnTo>
                      <a:pt x="167" y="1027"/>
                    </a:lnTo>
                    <a:lnTo>
                      <a:pt x="148" y="1004"/>
                    </a:lnTo>
                    <a:lnTo>
                      <a:pt x="131" y="981"/>
                    </a:lnTo>
                    <a:lnTo>
                      <a:pt x="113" y="958"/>
                    </a:lnTo>
                    <a:lnTo>
                      <a:pt x="98" y="933"/>
                    </a:lnTo>
                    <a:lnTo>
                      <a:pt x="83" y="908"/>
                    </a:lnTo>
                    <a:lnTo>
                      <a:pt x="69" y="881"/>
                    </a:lnTo>
                    <a:lnTo>
                      <a:pt x="58" y="854"/>
                    </a:lnTo>
                    <a:lnTo>
                      <a:pt x="46" y="827"/>
                    </a:lnTo>
                    <a:lnTo>
                      <a:pt x="37" y="798"/>
                    </a:lnTo>
                    <a:lnTo>
                      <a:pt x="29" y="770"/>
                    </a:lnTo>
                    <a:lnTo>
                      <a:pt x="23" y="741"/>
                    </a:lnTo>
                    <a:lnTo>
                      <a:pt x="17" y="710"/>
                    </a:lnTo>
                    <a:lnTo>
                      <a:pt x="13" y="679"/>
                    </a:lnTo>
                    <a:lnTo>
                      <a:pt x="12" y="649"/>
                    </a:lnTo>
                    <a:lnTo>
                      <a:pt x="10" y="618"/>
                    </a:lnTo>
                    <a:lnTo>
                      <a:pt x="12" y="587"/>
                    </a:lnTo>
                    <a:lnTo>
                      <a:pt x="13" y="557"/>
                    </a:lnTo>
                    <a:lnTo>
                      <a:pt x="17" y="526"/>
                    </a:lnTo>
                    <a:lnTo>
                      <a:pt x="23" y="495"/>
                    </a:lnTo>
                    <a:lnTo>
                      <a:pt x="29" y="466"/>
                    </a:lnTo>
                    <a:lnTo>
                      <a:pt x="37" y="438"/>
                    </a:lnTo>
                    <a:lnTo>
                      <a:pt x="46" y="409"/>
                    </a:lnTo>
                    <a:lnTo>
                      <a:pt x="58" y="382"/>
                    </a:lnTo>
                    <a:lnTo>
                      <a:pt x="69" y="355"/>
                    </a:lnTo>
                    <a:lnTo>
                      <a:pt x="83" y="328"/>
                    </a:lnTo>
                    <a:lnTo>
                      <a:pt x="98" y="303"/>
                    </a:lnTo>
                    <a:lnTo>
                      <a:pt x="113" y="278"/>
                    </a:lnTo>
                    <a:lnTo>
                      <a:pt x="131" y="255"/>
                    </a:lnTo>
                    <a:lnTo>
                      <a:pt x="148" y="232"/>
                    </a:lnTo>
                    <a:lnTo>
                      <a:pt x="167" y="209"/>
                    </a:lnTo>
                    <a:lnTo>
                      <a:pt x="188" y="188"/>
                    </a:lnTo>
                    <a:lnTo>
                      <a:pt x="209" y="169"/>
                    </a:lnTo>
                    <a:lnTo>
                      <a:pt x="230" y="150"/>
                    </a:lnTo>
                    <a:lnTo>
                      <a:pt x="253" y="132"/>
                    </a:lnTo>
                    <a:lnTo>
                      <a:pt x="278" y="115"/>
                    </a:lnTo>
                    <a:lnTo>
                      <a:pt x="301" y="98"/>
                    </a:lnTo>
                    <a:lnTo>
                      <a:pt x="328" y="84"/>
                    </a:lnTo>
                    <a:lnTo>
                      <a:pt x="353" y="71"/>
                    </a:lnTo>
                    <a:lnTo>
                      <a:pt x="380" y="59"/>
                    </a:lnTo>
                    <a:lnTo>
                      <a:pt x="409" y="48"/>
                    </a:lnTo>
                    <a:lnTo>
                      <a:pt x="436" y="38"/>
                    </a:lnTo>
                    <a:lnTo>
                      <a:pt x="464" y="31"/>
                    </a:lnTo>
                    <a:lnTo>
                      <a:pt x="495" y="23"/>
                    </a:lnTo>
                    <a:lnTo>
                      <a:pt x="524" y="17"/>
                    </a:lnTo>
                    <a:lnTo>
                      <a:pt x="555" y="13"/>
                    </a:lnTo>
                    <a:lnTo>
                      <a:pt x="585" y="11"/>
                    </a:lnTo>
                    <a:lnTo>
                      <a:pt x="618" y="11"/>
                    </a:lnTo>
                    <a:lnTo>
                      <a:pt x="649" y="11"/>
                    </a:lnTo>
                    <a:lnTo>
                      <a:pt x="679" y="13"/>
                    </a:lnTo>
                    <a:lnTo>
                      <a:pt x="710" y="17"/>
                    </a:lnTo>
                    <a:lnTo>
                      <a:pt x="739" y="23"/>
                    </a:lnTo>
                    <a:lnTo>
                      <a:pt x="770" y="31"/>
                    </a:lnTo>
                    <a:lnTo>
                      <a:pt x="798" y="38"/>
                    </a:lnTo>
                    <a:lnTo>
                      <a:pt x="825" y="48"/>
                    </a:lnTo>
                    <a:lnTo>
                      <a:pt x="854" y="59"/>
                    </a:lnTo>
                    <a:lnTo>
                      <a:pt x="881" y="71"/>
                    </a:lnTo>
                    <a:lnTo>
                      <a:pt x="906" y="84"/>
                    </a:lnTo>
                    <a:lnTo>
                      <a:pt x="933" y="98"/>
                    </a:lnTo>
                    <a:lnTo>
                      <a:pt x="956" y="115"/>
                    </a:lnTo>
                    <a:lnTo>
                      <a:pt x="981" y="132"/>
                    </a:lnTo>
                    <a:lnTo>
                      <a:pt x="1004" y="150"/>
                    </a:lnTo>
                    <a:lnTo>
                      <a:pt x="1025" y="169"/>
                    </a:lnTo>
                    <a:lnTo>
                      <a:pt x="1046" y="188"/>
                    </a:lnTo>
                    <a:lnTo>
                      <a:pt x="1067" y="209"/>
                    </a:lnTo>
                    <a:lnTo>
                      <a:pt x="1086" y="232"/>
                    </a:lnTo>
                    <a:lnTo>
                      <a:pt x="1103" y="255"/>
                    </a:lnTo>
                    <a:lnTo>
                      <a:pt x="1121" y="278"/>
                    </a:lnTo>
                    <a:lnTo>
                      <a:pt x="1136" y="303"/>
                    </a:lnTo>
                    <a:lnTo>
                      <a:pt x="1151" y="328"/>
                    </a:lnTo>
                    <a:lnTo>
                      <a:pt x="1165" y="355"/>
                    </a:lnTo>
                    <a:lnTo>
                      <a:pt x="1176" y="382"/>
                    </a:lnTo>
                    <a:lnTo>
                      <a:pt x="1188" y="409"/>
                    </a:lnTo>
                    <a:lnTo>
                      <a:pt x="1197" y="438"/>
                    </a:lnTo>
                    <a:lnTo>
                      <a:pt x="1205" y="466"/>
                    </a:lnTo>
                    <a:lnTo>
                      <a:pt x="1211" y="495"/>
                    </a:lnTo>
                    <a:lnTo>
                      <a:pt x="1217" y="526"/>
                    </a:lnTo>
                    <a:lnTo>
                      <a:pt x="1221" y="557"/>
                    </a:lnTo>
                    <a:lnTo>
                      <a:pt x="1222" y="587"/>
                    </a:lnTo>
                    <a:lnTo>
                      <a:pt x="1224" y="618"/>
                    </a:lnTo>
                    <a:close/>
                  </a:path>
                </a:pathLst>
              </a:custGeom>
              <a:solidFill>
                <a:srgbClr val="F5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17" name="Freeform 633">
                <a:extLst>
                  <a:ext uri="{FF2B5EF4-FFF2-40B4-BE49-F238E27FC236}">
                    <a16:creationId xmlns:a16="http://schemas.microsoft.com/office/drawing/2014/main" id="{6E00C57F-7B75-4C4A-8B67-CFE26D63BA4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8" y="1974"/>
                <a:ext cx="1226" cy="1224"/>
              </a:xfrm>
              <a:custGeom>
                <a:avLst/>
                <a:gdLst>
                  <a:gd name="T0" fmla="*/ 1213 w 1226"/>
                  <a:gd name="T1" fmla="*/ 489 h 1224"/>
                  <a:gd name="T2" fmla="*/ 1165 w 1226"/>
                  <a:gd name="T3" fmla="*/ 347 h 1224"/>
                  <a:gd name="T4" fmla="*/ 1086 w 1226"/>
                  <a:gd name="T5" fmla="*/ 222 h 1224"/>
                  <a:gd name="T6" fmla="*/ 979 w 1226"/>
                  <a:gd name="T7" fmla="*/ 121 h 1224"/>
                  <a:gd name="T8" fmla="*/ 852 w 1226"/>
                  <a:gd name="T9" fmla="*/ 48 h 1224"/>
                  <a:gd name="T10" fmla="*/ 706 w 1226"/>
                  <a:gd name="T11" fmla="*/ 7 h 1224"/>
                  <a:gd name="T12" fmla="*/ 551 w 1226"/>
                  <a:gd name="T13" fmla="*/ 3 h 1224"/>
                  <a:gd name="T14" fmla="*/ 403 w 1226"/>
                  <a:gd name="T15" fmla="*/ 36 h 1224"/>
                  <a:gd name="T16" fmla="*/ 270 w 1226"/>
                  <a:gd name="T17" fmla="*/ 103 h 1224"/>
                  <a:gd name="T18" fmla="*/ 159 w 1226"/>
                  <a:gd name="T19" fmla="*/ 201 h 1224"/>
                  <a:gd name="T20" fmla="*/ 75 w 1226"/>
                  <a:gd name="T21" fmla="*/ 320 h 1224"/>
                  <a:gd name="T22" fmla="*/ 19 w 1226"/>
                  <a:gd name="T23" fmla="*/ 458 h 1224"/>
                  <a:gd name="T24" fmla="*/ 0 w 1226"/>
                  <a:gd name="T25" fmla="*/ 612 h 1224"/>
                  <a:gd name="T26" fmla="*/ 19 w 1226"/>
                  <a:gd name="T27" fmla="*/ 766 h 1224"/>
                  <a:gd name="T28" fmla="*/ 75 w 1226"/>
                  <a:gd name="T29" fmla="*/ 904 h 1224"/>
                  <a:gd name="T30" fmla="*/ 159 w 1226"/>
                  <a:gd name="T31" fmla="*/ 1023 h 1224"/>
                  <a:gd name="T32" fmla="*/ 270 w 1226"/>
                  <a:gd name="T33" fmla="*/ 1121 h 1224"/>
                  <a:gd name="T34" fmla="*/ 403 w 1226"/>
                  <a:gd name="T35" fmla="*/ 1188 h 1224"/>
                  <a:gd name="T36" fmla="*/ 551 w 1226"/>
                  <a:gd name="T37" fmla="*/ 1221 h 1224"/>
                  <a:gd name="T38" fmla="*/ 706 w 1226"/>
                  <a:gd name="T39" fmla="*/ 1217 h 1224"/>
                  <a:gd name="T40" fmla="*/ 852 w 1226"/>
                  <a:gd name="T41" fmla="*/ 1176 h 1224"/>
                  <a:gd name="T42" fmla="*/ 979 w 1226"/>
                  <a:gd name="T43" fmla="*/ 1103 h 1224"/>
                  <a:gd name="T44" fmla="*/ 1086 w 1226"/>
                  <a:gd name="T45" fmla="*/ 1002 h 1224"/>
                  <a:gd name="T46" fmla="*/ 1165 w 1226"/>
                  <a:gd name="T47" fmla="*/ 877 h 1224"/>
                  <a:gd name="T48" fmla="*/ 1213 w 1226"/>
                  <a:gd name="T49" fmla="*/ 735 h 1224"/>
                  <a:gd name="T50" fmla="*/ 1215 w 1226"/>
                  <a:gd name="T51" fmla="*/ 612 h 1224"/>
                  <a:gd name="T52" fmla="*/ 1195 w 1226"/>
                  <a:gd name="T53" fmla="*/ 762 h 1224"/>
                  <a:gd name="T54" fmla="*/ 1142 w 1226"/>
                  <a:gd name="T55" fmla="*/ 898 h 1224"/>
                  <a:gd name="T56" fmla="*/ 1059 w 1226"/>
                  <a:gd name="T57" fmla="*/ 1017 h 1224"/>
                  <a:gd name="T58" fmla="*/ 950 w 1226"/>
                  <a:gd name="T59" fmla="*/ 1111 h 1224"/>
                  <a:gd name="T60" fmla="*/ 819 w 1226"/>
                  <a:gd name="T61" fmla="*/ 1178 h 1224"/>
                  <a:gd name="T62" fmla="*/ 675 w 1226"/>
                  <a:gd name="T63" fmla="*/ 1211 h 1224"/>
                  <a:gd name="T64" fmla="*/ 522 w 1226"/>
                  <a:gd name="T65" fmla="*/ 1207 h 1224"/>
                  <a:gd name="T66" fmla="*/ 378 w 1226"/>
                  <a:gd name="T67" fmla="*/ 1167 h 1224"/>
                  <a:gd name="T68" fmla="*/ 253 w 1226"/>
                  <a:gd name="T69" fmla="*/ 1094 h 1224"/>
                  <a:gd name="T70" fmla="*/ 148 w 1226"/>
                  <a:gd name="T71" fmla="*/ 994 h 1224"/>
                  <a:gd name="T72" fmla="*/ 71 w 1226"/>
                  <a:gd name="T73" fmla="*/ 873 h 1224"/>
                  <a:gd name="T74" fmla="*/ 23 w 1226"/>
                  <a:gd name="T75" fmla="*/ 733 h 1224"/>
                  <a:gd name="T76" fmla="*/ 11 w 1226"/>
                  <a:gd name="T77" fmla="*/ 581 h 1224"/>
                  <a:gd name="T78" fmla="*/ 38 w 1226"/>
                  <a:gd name="T79" fmla="*/ 433 h 1224"/>
                  <a:gd name="T80" fmla="*/ 98 w 1226"/>
                  <a:gd name="T81" fmla="*/ 299 h 1224"/>
                  <a:gd name="T82" fmla="*/ 188 w 1226"/>
                  <a:gd name="T83" fmla="*/ 186 h 1224"/>
                  <a:gd name="T84" fmla="*/ 301 w 1226"/>
                  <a:gd name="T85" fmla="*/ 98 h 1224"/>
                  <a:gd name="T86" fmla="*/ 434 w 1226"/>
                  <a:gd name="T87" fmla="*/ 36 h 1224"/>
                  <a:gd name="T88" fmla="*/ 581 w 1226"/>
                  <a:gd name="T89" fmla="*/ 11 h 1224"/>
                  <a:gd name="T90" fmla="*/ 735 w 1226"/>
                  <a:gd name="T91" fmla="*/ 23 h 1224"/>
                  <a:gd name="T92" fmla="*/ 875 w 1226"/>
                  <a:gd name="T93" fmla="*/ 69 h 1224"/>
                  <a:gd name="T94" fmla="*/ 996 w 1226"/>
                  <a:gd name="T95" fmla="*/ 147 h 1224"/>
                  <a:gd name="T96" fmla="*/ 1096 w 1226"/>
                  <a:gd name="T97" fmla="*/ 251 h 1224"/>
                  <a:gd name="T98" fmla="*/ 1169 w 1226"/>
                  <a:gd name="T99" fmla="*/ 378 h 1224"/>
                  <a:gd name="T100" fmla="*/ 1209 w 1226"/>
                  <a:gd name="T101" fmla="*/ 520 h 122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226"/>
                  <a:gd name="T154" fmla="*/ 0 h 1224"/>
                  <a:gd name="T155" fmla="*/ 1226 w 1226"/>
                  <a:gd name="T156" fmla="*/ 1224 h 122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226" h="1224">
                    <a:moveTo>
                      <a:pt x="1226" y="612"/>
                    </a:moveTo>
                    <a:lnTo>
                      <a:pt x="1224" y="581"/>
                    </a:lnTo>
                    <a:lnTo>
                      <a:pt x="1222" y="549"/>
                    </a:lnTo>
                    <a:lnTo>
                      <a:pt x="1218" y="518"/>
                    </a:lnTo>
                    <a:lnTo>
                      <a:pt x="1213" y="489"/>
                    </a:lnTo>
                    <a:lnTo>
                      <a:pt x="1207" y="458"/>
                    </a:lnTo>
                    <a:lnTo>
                      <a:pt x="1197" y="430"/>
                    </a:lnTo>
                    <a:lnTo>
                      <a:pt x="1188" y="401"/>
                    </a:lnTo>
                    <a:lnTo>
                      <a:pt x="1178" y="374"/>
                    </a:lnTo>
                    <a:lnTo>
                      <a:pt x="1165" y="347"/>
                    </a:lnTo>
                    <a:lnTo>
                      <a:pt x="1151" y="320"/>
                    </a:lnTo>
                    <a:lnTo>
                      <a:pt x="1136" y="295"/>
                    </a:lnTo>
                    <a:lnTo>
                      <a:pt x="1121" y="270"/>
                    </a:lnTo>
                    <a:lnTo>
                      <a:pt x="1103" y="245"/>
                    </a:lnTo>
                    <a:lnTo>
                      <a:pt x="1086" y="222"/>
                    </a:lnTo>
                    <a:lnTo>
                      <a:pt x="1067" y="201"/>
                    </a:lnTo>
                    <a:lnTo>
                      <a:pt x="1046" y="178"/>
                    </a:lnTo>
                    <a:lnTo>
                      <a:pt x="1025" y="159"/>
                    </a:lnTo>
                    <a:lnTo>
                      <a:pt x="1002" y="140"/>
                    </a:lnTo>
                    <a:lnTo>
                      <a:pt x="979" y="121"/>
                    </a:lnTo>
                    <a:lnTo>
                      <a:pt x="956" y="103"/>
                    </a:lnTo>
                    <a:lnTo>
                      <a:pt x="931" y="88"/>
                    </a:lnTo>
                    <a:lnTo>
                      <a:pt x="906" y="75"/>
                    </a:lnTo>
                    <a:lnTo>
                      <a:pt x="879" y="59"/>
                    </a:lnTo>
                    <a:lnTo>
                      <a:pt x="852" y="48"/>
                    </a:lnTo>
                    <a:lnTo>
                      <a:pt x="823" y="36"/>
                    </a:lnTo>
                    <a:lnTo>
                      <a:pt x="794" y="27"/>
                    </a:lnTo>
                    <a:lnTo>
                      <a:pt x="766" y="19"/>
                    </a:lnTo>
                    <a:lnTo>
                      <a:pt x="737" y="11"/>
                    </a:lnTo>
                    <a:lnTo>
                      <a:pt x="706" y="7"/>
                    </a:lnTo>
                    <a:lnTo>
                      <a:pt x="675" y="3"/>
                    </a:lnTo>
                    <a:lnTo>
                      <a:pt x="645" y="0"/>
                    </a:lnTo>
                    <a:lnTo>
                      <a:pt x="614" y="0"/>
                    </a:lnTo>
                    <a:lnTo>
                      <a:pt x="581" y="0"/>
                    </a:lnTo>
                    <a:lnTo>
                      <a:pt x="551" y="3"/>
                    </a:lnTo>
                    <a:lnTo>
                      <a:pt x="520" y="7"/>
                    </a:lnTo>
                    <a:lnTo>
                      <a:pt x="489" y="11"/>
                    </a:lnTo>
                    <a:lnTo>
                      <a:pt x="460" y="19"/>
                    </a:lnTo>
                    <a:lnTo>
                      <a:pt x="432" y="27"/>
                    </a:lnTo>
                    <a:lnTo>
                      <a:pt x="403" y="36"/>
                    </a:lnTo>
                    <a:lnTo>
                      <a:pt x="374" y="48"/>
                    </a:lnTo>
                    <a:lnTo>
                      <a:pt x="347" y="59"/>
                    </a:lnTo>
                    <a:lnTo>
                      <a:pt x="320" y="75"/>
                    </a:lnTo>
                    <a:lnTo>
                      <a:pt x="295" y="88"/>
                    </a:lnTo>
                    <a:lnTo>
                      <a:pt x="270" y="103"/>
                    </a:lnTo>
                    <a:lnTo>
                      <a:pt x="247" y="121"/>
                    </a:lnTo>
                    <a:lnTo>
                      <a:pt x="224" y="140"/>
                    </a:lnTo>
                    <a:lnTo>
                      <a:pt x="201" y="159"/>
                    </a:lnTo>
                    <a:lnTo>
                      <a:pt x="180" y="178"/>
                    </a:lnTo>
                    <a:lnTo>
                      <a:pt x="159" y="201"/>
                    </a:lnTo>
                    <a:lnTo>
                      <a:pt x="140" y="222"/>
                    </a:lnTo>
                    <a:lnTo>
                      <a:pt x="123" y="245"/>
                    </a:lnTo>
                    <a:lnTo>
                      <a:pt x="105" y="270"/>
                    </a:lnTo>
                    <a:lnTo>
                      <a:pt x="90" y="295"/>
                    </a:lnTo>
                    <a:lnTo>
                      <a:pt x="75" y="320"/>
                    </a:lnTo>
                    <a:lnTo>
                      <a:pt x="61" y="347"/>
                    </a:lnTo>
                    <a:lnTo>
                      <a:pt x="48" y="374"/>
                    </a:lnTo>
                    <a:lnTo>
                      <a:pt x="38" y="401"/>
                    </a:lnTo>
                    <a:lnTo>
                      <a:pt x="29" y="430"/>
                    </a:lnTo>
                    <a:lnTo>
                      <a:pt x="19" y="458"/>
                    </a:lnTo>
                    <a:lnTo>
                      <a:pt x="13" y="489"/>
                    </a:lnTo>
                    <a:lnTo>
                      <a:pt x="8" y="518"/>
                    </a:lnTo>
                    <a:lnTo>
                      <a:pt x="4" y="549"/>
                    </a:lnTo>
                    <a:lnTo>
                      <a:pt x="2" y="581"/>
                    </a:lnTo>
                    <a:lnTo>
                      <a:pt x="0" y="612"/>
                    </a:lnTo>
                    <a:lnTo>
                      <a:pt x="2" y="643"/>
                    </a:lnTo>
                    <a:lnTo>
                      <a:pt x="4" y="675"/>
                    </a:lnTo>
                    <a:lnTo>
                      <a:pt x="8" y="706"/>
                    </a:lnTo>
                    <a:lnTo>
                      <a:pt x="13" y="735"/>
                    </a:lnTo>
                    <a:lnTo>
                      <a:pt x="19" y="766"/>
                    </a:lnTo>
                    <a:lnTo>
                      <a:pt x="29" y="794"/>
                    </a:lnTo>
                    <a:lnTo>
                      <a:pt x="38" y="823"/>
                    </a:lnTo>
                    <a:lnTo>
                      <a:pt x="48" y="850"/>
                    </a:lnTo>
                    <a:lnTo>
                      <a:pt x="61" y="877"/>
                    </a:lnTo>
                    <a:lnTo>
                      <a:pt x="75" y="904"/>
                    </a:lnTo>
                    <a:lnTo>
                      <a:pt x="90" y="929"/>
                    </a:lnTo>
                    <a:lnTo>
                      <a:pt x="105" y="954"/>
                    </a:lnTo>
                    <a:lnTo>
                      <a:pt x="123" y="979"/>
                    </a:lnTo>
                    <a:lnTo>
                      <a:pt x="140" y="1002"/>
                    </a:lnTo>
                    <a:lnTo>
                      <a:pt x="159" y="1023"/>
                    </a:lnTo>
                    <a:lnTo>
                      <a:pt x="180" y="1046"/>
                    </a:lnTo>
                    <a:lnTo>
                      <a:pt x="201" y="1065"/>
                    </a:lnTo>
                    <a:lnTo>
                      <a:pt x="224" y="1084"/>
                    </a:lnTo>
                    <a:lnTo>
                      <a:pt x="247" y="1103"/>
                    </a:lnTo>
                    <a:lnTo>
                      <a:pt x="270" y="1121"/>
                    </a:lnTo>
                    <a:lnTo>
                      <a:pt x="295" y="1136"/>
                    </a:lnTo>
                    <a:lnTo>
                      <a:pt x="320" y="1149"/>
                    </a:lnTo>
                    <a:lnTo>
                      <a:pt x="347" y="1165"/>
                    </a:lnTo>
                    <a:lnTo>
                      <a:pt x="374" y="1176"/>
                    </a:lnTo>
                    <a:lnTo>
                      <a:pt x="403" y="1188"/>
                    </a:lnTo>
                    <a:lnTo>
                      <a:pt x="432" y="1197"/>
                    </a:lnTo>
                    <a:lnTo>
                      <a:pt x="460" y="1205"/>
                    </a:lnTo>
                    <a:lnTo>
                      <a:pt x="489" y="1213"/>
                    </a:lnTo>
                    <a:lnTo>
                      <a:pt x="520" y="1217"/>
                    </a:lnTo>
                    <a:lnTo>
                      <a:pt x="551" y="1221"/>
                    </a:lnTo>
                    <a:lnTo>
                      <a:pt x="581" y="1224"/>
                    </a:lnTo>
                    <a:lnTo>
                      <a:pt x="614" y="1224"/>
                    </a:lnTo>
                    <a:lnTo>
                      <a:pt x="645" y="1224"/>
                    </a:lnTo>
                    <a:lnTo>
                      <a:pt x="675" y="1221"/>
                    </a:lnTo>
                    <a:lnTo>
                      <a:pt x="706" y="1217"/>
                    </a:lnTo>
                    <a:lnTo>
                      <a:pt x="737" y="1213"/>
                    </a:lnTo>
                    <a:lnTo>
                      <a:pt x="766" y="1205"/>
                    </a:lnTo>
                    <a:lnTo>
                      <a:pt x="794" y="1197"/>
                    </a:lnTo>
                    <a:lnTo>
                      <a:pt x="823" y="1188"/>
                    </a:lnTo>
                    <a:lnTo>
                      <a:pt x="852" y="1176"/>
                    </a:lnTo>
                    <a:lnTo>
                      <a:pt x="879" y="1165"/>
                    </a:lnTo>
                    <a:lnTo>
                      <a:pt x="906" y="1149"/>
                    </a:lnTo>
                    <a:lnTo>
                      <a:pt x="931" y="1136"/>
                    </a:lnTo>
                    <a:lnTo>
                      <a:pt x="956" y="1121"/>
                    </a:lnTo>
                    <a:lnTo>
                      <a:pt x="979" y="1103"/>
                    </a:lnTo>
                    <a:lnTo>
                      <a:pt x="1002" y="1084"/>
                    </a:lnTo>
                    <a:lnTo>
                      <a:pt x="1025" y="1065"/>
                    </a:lnTo>
                    <a:lnTo>
                      <a:pt x="1046" y="1046"/>
                    </a:lnTo>
                    <a:lnTo>
                      <a:pt x="1067" y="1023"/>
                    </a:lnTo>
                    <a:lnTo>
                      <a:pt x="1086" y="1002"/>
                    </a:lnTo>
                    <a:lnTo>
                      <a:pt x="1103" y="979"/>
                    </a:lnTo>
                    <a:lnTo>
                      <a:pt x="1121" y="954"/>
                    </a:lnTo>
                    <a:lnTo>
                      <a:pt x="1136" y="929"/>
                    </a:lnTo>
                    <a:lnTo>
                      <a:pt x="1151" y="904"/>
                    </a:lnTo>
                    <a:lnTo>
                      <a:pt x="1165" y="877"/>
                    </a:lnTo>
                    <a:lnTo>
                      <a:pt x="1178" y="850"/>
                    </a:lnTo>
                    <a:lnTo>
                      <a:pt x="1188" y="823"/>
                    </a:lnTo>
                    <a:lnTo>
                      <a:pt x="1197" y="794"/>
                    </a:lnTo>
                    <a:lnTo>
                      <a:pt x="1207" y="766"/>
                    </a:lnTo>
                    <a:lnTo>
                      <a:pt x="1213" y="735"/>
                    </a:lnTo>
                    <a:lnTo>
                      <a:pt x="1218" y="706"/>
                    </a:lnTo>
                    <a:lnTo>
                      <a:pt x="1222" y="675"/>
                    </a:lnTo>
                    <a:lnTo>
                      <a:pt x="1224" y="643"/>
                    </a:lnTo>
                    <a:lnTo>
                      <a:pt x="1226" y="612"/>
                    </a:lnTo>
                    <a:close/>
                    <a:moveTo>
                      <a:pt x="1215" y="612"/>
                    </a:moveTo>
                    <a:lnTo>
                      <a:pt x="1215" y="643"/>
                    </a:lnTo>
                    <a:lnTo>
                      <a:pt x="1213" y="673"/>
                    </a:lnTo>
                    <a:lnTo>
                      <a:pt x="1209" y="704"/>
                    </a:lnTo>
                    <a:lnTo>
                      <a:pt x="1203" y="733"/>
                    </a:lnTo>
                    <a:lnTo>
                      <a:pt x="1195" y="762"/>
                    </a:lnTo>
                    <a:lnTo>
                      <a:pt x="1188" y="791"/>
                    </a:lnTo>
                    <a:lnTo>
                      <a:pt x="1178" y="819"/>
                    </a:lnTo>
                    <a:lnTo>
                      <a:pt x="1169" y="846"/>
                    </a:lnTo>
                    <a:lnTo>
                      <a:pt x="1155" y="873"/>
                    </a:lnTo>
                    <a:lnTo>
                      <a:pt x="1142" y="898"/>
                    </a:lnTo>
                    <a:lnTo>
                      <a:pt x="1128" y="925"/>
                    </a:lnTo>
                    <a:lnTo>
                      <a:pt x="1113" y="948"/>
                    </a:lnTo>
                    <a:lnTo>
                      <a:pt x="1096" y="973"/>
                    </a:lnTo>
                    <a:lnTo>
                      <a:pt x="1078" y="994"/>
                    </a:lnTo>
                    <a:lnTo>
                      <a:pt x="1059" y="1017"/>
                    </a:lnTo>
                    <a:lnTo>
                      <a:pt x="1038" y="1038"/>
                    </a:lnTo>
                    <a:lnTo>
                      <a:pt x="1017" y="1057"/>
                    </a:lnTo>
                    <a:lnTo>
                      <a:pt x="996" y="1077"/>
                    </a:lnTo>
                    <a:lnTo>
                      <a:pt x="973" y="1094"/>
                    </a:lnTo>
                    <a:lnTo>
                      <a:pt x="950" y="1111"/>
                    </a:lnTo>
                    <a:lnTo>
                      <a:pt x="925" y="1126"/>
                    </a:lnTo>
                    <a:lnTo>
                      <a:pt x="900" y="1142"/>
                    </a:lnTo>
                    <a:lnTo>
                      <a:pt x="875" y="1155"/>
                    </a:lnTo>
                    <a:lnTo>
                      <a:pt x="848" y="1167"/>
                    </a:lnTo>
                    <a:lnTo>
                      <a:pt x="819" y="1178"/>
                    </a:lnTo>
                    <a:lnTo>
                      <a:pt x="792" y="1188"/>
                    </a:lnTo>
                    <a:lnTo>
                      <a:pt x="764" y="1196"/>
                    </a:lnTo>
                    <a:lnTo>
                      <a:pt x="735" y="1201"/>
                    </a:lnTo>
                    <a:lnTo>
                      <a:pt x="704" y="1207"/>
                    </a:lnTo>
                    <a:lnTo>
                      <a:pt x="675" y="1211"/>
                    </a:lnTo>
                    <a:lnTo>
                      <a:pt x="645" y="1213"/>
                    </a:lnTo>
                    <a:lnTo>
                      <a:pt x="614" y="1215"/>
                    </a:lnTo>
                    <a:lnTo>
                      <a:pt x="581" y="1213"/>
                    </a:lnTo>
                    <a:lnTo>
                      <a:pt x="551" y="1211"/>
                    </a:lnTo>
                    <a:lnTo>
                      <a:pt x="522" y="1207"/>
                    </a:lnTo>
                    <a:lnTo>
                      <a:pt x="491" y="1201"/>
                    </a:lnTo>
                    <a:lnTo>
                      <a:pt x="462" y="1196"/>
                    </a:lnTo>
                    <a:lnTo>
                      <a:pt x="434" y="1188"/>
                    </a:lnTo>
                    <a:lnTo>
                      <a:pt x="407" y="1178"/>
                    </a:lnTo>
                    <a:lnTo>
                      <a:pt x="378" y="1167"/>
                    </a:lnTo>
                    <a:lnTo>
                      <a:pt x="351" y="1155"/>
                    </a:lnTo>
                    <a:lnTo>
                      <a:pt x="326" y="1142"/>
                    </a:lnTo>
                    <a:lnTo>
                      <a:pt x="301" y="1126"/>
                    </a:lnTo>
                    <a:lnTo>
                      <a:pt x="276" y="1111"/>
                    </a:lnTo>
                    <a:lnTo>
                      <a:pt x="253" y="1094"/>
                    </a:lnTo>
                    <a:lnTo>
                      <a:pt x="230" y="1077"/>
                    </a:lnTo>
                    <a:lnTo>
                      <a:pt x="209" y="1057"/>
                    </a:lnTo>
                    <a:lnTo>
                      <a:pt x="188" y="1038"/>
                    </a:lnTo>
                    <a:lnTo>
                      <a:pt x="167" y="1017"/>
                    </a:lnTo>
                    <a:lnTo>
                      <a:pt x="148" y="994"/>
                    </a:lnTo>
                    <a:lnTo>
                      <a:pt x="130" y="973"/>
                    </a:lnTo>
                    <a:lnTo>
                      <a:pt x="113" y="948"/>
                    </a:lnTo>
                    <a:lnTo>
                      <a:pt x="98" y="925"/>
                    </a:lnTo>
                    <a:lnTo>
                      <a:pt x="84" y="898"/>
                    </a:lnTo>
                    <a:lnTo>
                      <a:pt x="71" y="873"/>
                    </a:lnTo>
                    <a:lnTo>
                      <a:pt x="57" y="846"/>
                    </a:lnTo>
                    <a:lnTo>
                      <a:pt x="48" y="819"/>
                    </a:lnTo>
                    <a:lnTo>
                      <a:pt x="38" y="791"/>
                    </a:lnTo>
                    <a:lnTo>
                      <a:pt x="31" y="762"/>
                    </a:lnTo>
                    <a:lnTo>
                      <a:pt x="23" y="733"/>
                    </a:lnTo>
                    <a:lnTo>
                      <a:pt x="17" y="704"/>
                    </a:lnTo>
                    <a:lnTo>
                      <a:pt x="13" y="673"/>
                    </a:lnTo>
                    <a:lnTo>
                      <a:pt x="11" y="643"/>
                    </a:lnTo>
                    <a:lnTo>
                      <a:pt x="11" y="612"/>
                    </a:lnTo>
                    <a:lnTo>
                      <a:pt x="11" y="581"/>
                    </a:lnTo>
                    <a:lnTo>
                      <a:pt x="13" y="551"/>
                    </a:lnTo>
                    <a:lnTo>
                      <a:pt x="17" y="520"/>
                    </a:lnTo>
                    <a:lnTo>
                      <a:pt x="23" y="491"/>
                    </a:lnTo>
                    <a:lnTo>
                      <a:pt x="31" y="462"/>
                    </a:lnTo>
                    <a:lnTo>
                      <a:pt x="38" y="433"/>
                    </a:lnTo>
                    <a:lnTo>
                      <a:pt x="48" y="405"/>
                    </a:lnTo>
                    <a:lnTo>
                      <a:pt x="57" y="378"/>
                    </a:lnTo>
                    <a:lnTo>
                      <a:pt x="71" y="351"/>
                    </a:lnTo>
                    <a:lnTo>
                      <a:pt x="84" y="326"/>
                    </a:lnTo>
                    <a:lnTo>
                      <a:pt x="98" y="299"/>
                    </a:lnTo>
                    <a:lnTo>
                      <a:pt x="113" y="276"/>
                    </a:lnTo>
                    <a:lnTo>
                      <a:pt x="130" y="251"/>
                    </a:lnTo>
                    <a:lnTo>
                      <a:pt x="148" y="230"/>
                    </a:lnTo>
                    <a:lnTo>
                      <a:pt x="167" y="207"/>
                    </a:lnTo>
                    <a:lnTo>
                      <a:pt x="188" y="186"/>
                    </a:lnTo>
                    <a:lnTo>
                      <a:pt x="209" y="167"/>
                    </a:lnTo>
                    <a:lnTo>
                      <a:pt x="230" y="147"/>
                    </a:lnTo>
                    <a:lnTo>
                      <a:pt x="253" y="130"/>
                    </a:lnTo>
                    <a:lnTo>
                      <a:pt x="276" y="113"/>
                    </a:lnTo>
                    <a:lnTo>
                      <a:pt x="301" y="98"/>
                    </a:lnTo>
                    <a:lnTo>
                      <a:pt x="326" y="82"/>
                    </a:lnTo>
                    <a:lnTo>
                      <a:pt x="351" y="69"/>
                    </a:lnTo>
                    <a:lnTo>
                      <a:pt x="378" y="57"/>
                    </a:lnTo>
                    <a:lnTo>
                      <a:pt x="407" y="46"/>
                    </a:lnTo>
                    <a:lnTo>
                      <a:pt x="434" y="36"/>
                    </a:lnTo>
                    <a:lnTo>
                      <a:pt x="462" y="28"/>
                    </a:lnTo>
                    <a:lnTo>
                      <a:pt x="491" y="23"/>
                    </a:lnTo>
                    <a:lnTo>
                      <a:pt x="522" y="17"/>
                    </a:lnTo>
                    <a:lnTo>
                      <a:pt x="551" y="13"/>
                    </a:lnTo>
                    <a:lnTo>
                      <a:pt x="581" y="11"/>
                    </a:lnTo>
                    <a:lnTo>
                      <a:pt x="614" y="9"/>
                    </a:lnTo>
                    <a:lnTo>
                      <a:pt x="645" y="11"/>
                    </a:lnTo>
                    <a:lnTo>
                      <a:pt x="675" y="13"/>
                    </a:lnTo>
                    <a:lnTo>
                      <a:pt x="704" y="17"/>
                    </a:lnTo>
                    <a:lnTo>
                      <a:pt x="735" y="23"/>
                    </a:lnTo>
                    <a:lnTo>
                      <a:pt x="764" y="28"/>
                    </a:lnTo>
                    <a:lnTo>
                      <a:pt x="792" y="36"/>
                    </a:lnTo>
                    <a:lnTo>
                      <a:pt x="819" y="46"/>
                    </a:lnTo>
                    <a:lnTo>
                      <a:pt x="848" y="57"/>
                    </a:lnTo>
                    <a:lnTo>
                      <a:pt x="875" y="69"/>
                    </a:lnTo>
                    <a:lnTo>
                      <a:pt x="900" y="82"/>
                    </a:lnTo>
                    <a:lnTo>
                      <a:pt x="925" y="98"/>
                    </a:lnTo>
                    <a:lnTo>
                      <a:pt x="950" y="113"/>
                    </a:lnTo>
                    <a:lnTo>
                      <a:pt x="973" y="130"/>
                    </a:lnTo>
                    <a:lnTo>
                      <a:pt x="996" y="147"/>
                    </a:lnTo>
                    <a:lnTo>
                      <a:pt x="1017" y="167"/>
                    </a:lnTo>
                    <a:lnTo>
                      <a:pt x="1038" y="186"/>
                    </a:lnTo>
                    <a:lnTo>
                      <a:pt x="1059" y="207"/>
                    </a:lnTo>
                    <a:lnTo>
                      <a:pt x="1078" y="230"/>
                    </a:lnTo>
                    <a:lnTo>
                      <a:pt x="1096" y="251"/>
                    </a:lnTo>
                    <a:lnTo>
                      <a:pt x="1113" y="276"/>
                    </a:lnTo>
                    <a:lnTo>
                      <a:pt x="1128" y="299"/>
                    </a:lnTo>
                    <a:lnTo>
                      <a:pt x="1142" y="326"/>
                    </a:lnTo>
                    <a:lnTo>
                      <a:pt x="1155" y="351"/>
                    </a:lnTo>
                    <a:lnTo>
                      <a:pt x="1169" y="378"/>
                    </a:lnTo>
                    <a:lnTo>
                      <a:pt x="1178" y="405"/>
                    </a:lnTo>
                    <a:lnTo>
                      <a:pt x="1188" y="433"/>
                    </a:lnTo>
                    <a:lnTo>
                      <a:pt x="1195" y="462"/>
                    </a:lnTo>
                    <a:lnTo>
                      <a:pt x="1203" y="491"/>
                    </a:lnTo>
                    <a:lnTo>
                      <a:pt x="1209" y="520"/>
                    </a:lnTo>
                    <a:lnTo>
                      <a:pt x="1213" y="551"/>
                    </a:lnTo>
                    <a:lnTo>
                      <a:pt x="1215" y="581"/>
                    </a:lnTo>
                    <a:lnTo>
                      <a:pt x="1215" y="612"/>
                    </a:lnTo>
                    <a:close/>
                  </a:path>
                </a:pathLst>
              </a:custGeom>
              <a:solidFill>
                <a:srgbClr val="F5B7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18" name="Freeform 634">
                <a:extLst>
                  <a:ext uri="{FF2B5EF4-FFF2-40B4-BE49-F238E27FC236}">
                    <a16:creationId xmlns:a16="http://schemas.microsoft.com/office/drawing/2014/main" id="{24E6E712-7FF8-4F59-A2CE-530310AC7CA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44" y="1979"/>
                <a:ext cx="1214" cy="1214"/>
              </a:xfrm>
              <a:custGeom>
                <a:avLst/>
                <a:gdLst>
                  <a:gd name="T0" fmla="*/ 1201 w 1214"/>
                  <a:gd name="T1" fmla="*/ 484 h 1214"/>
                  <a:gd name="T2" fmla="*/ 1155 w 1214"/>
                  <a:gd name="T3" fmla="*/ 344 h 1214"/>
                  <a:gd name="T4" fmla="*/ 1076 w 1214"/>
                  <a:gd name="T5" fmla="*/ 221 h 1214"/>
                  <a:gd name="T6" fmla="*/ 971 w 1214"/>
                  <a:gd name="T7" fmla="*/ 121 h 1214"/>
                  <a:gd name="T8" fmla="*/ 844 w 1214"/>
                  <a:gd name="T9" fmla="*/ 48 h 1214"/>
                  <a:gd name="T10" fmla="*/ 700 w 1214"/>
                  <a:gd name="T11" fmla="*/ 6 h 1214"/>
                  <a:gd name="T12" fmla="*/ 545 w 1214"/>
                  <a:gd name="T13" fmla="*/ 2 h 1214"/>
                  <a:gd name="T14" fmla="*/ 399 w 1214"/>
                  <a:gd name="T15" fmla="*/ 37 h 1214"/>
                  <a:gd name="T16" fmla="*/ 268 w 1214"/>
                  <a:gd name="T17" fmla="*/ 104 h 1214"/>
                  <a:gd name="T18" fmla="*/ 157 w 1214"/>
                  <a:gd name="T19" fmla="*/ 198 h 1214"/>
                  <a:gd name="T20" fmla="*/ 73 w 1214"/>
                  <a:gd name="T21" fmla="*/ 317 h 1214"/>
                  <a:gd name="T22" fmla="*/ 19 w 1214"/>
                  <a:gd name="T23" fmla="*/ 455 h 1214"/>
                  <a:gd name="T24" fmla="*/ 0 w 1214"/>
                  <a:gd name="T25" fmla="*/ 607 h 1214"/>
                  <a:gd name="T26" fmla="*/ 19 w 1214"/>
                  <a:gd name="T27" fmla="*/ 759 h 1214"/>
                  <a:gd name="T28" fmla="*/ 73 w 1214"/>
                  <a:gd name="T29" fmla="*/ 897 h 1214"/>
                  <a:gd name="T30" fmla="*/ 157 w 1214"/>
                  <a:gd name="T31" fmla="*/ 1016 h 1214"/>
                  <a:gd name="T32" fmla="*/ 268 w 1214"/>
                  <a:gd name="T33" fmla="*/ 1110 h 1214"/>
                  <a:gd name="T34" fmla="*/ 399 w 1214"/>
                  <a:gd name="T35" fmla="*/ 1177 h 1214"/>
                  <a:gd name="T36" fmla="*/ 545 w 1214"/>
                  <a:gd name="T37" fmla="*/ 1212 h 1214"/>
                  <a:gd name="T38" fmla="*/ 700 w 1214"/>
                  <a:gd name="T39" fmla="*/ 1208 h 1214"/>
                  <a:gd name="T40" fmla="*/ 844 w 1214"/>
                  <a:gd name="T41" fmla="*/ 1166 h 1214"/>
                  <a:gd name="T42" fmla="*/ 971 w 1214"/>
                  <a:gd name="T43" fmla="*/ 1093 h 1214"/>
                  <a:gd name="T44" fmla="*/ 1076 w 1214"/>
                  <a:gd name="T45" fmla="*/ 993 h 1214"/>
                  <a:gd name="T46" fmla="*/ 1155 w 1214"/>
                  <a:gd name="T47" fmla="*/ 870 h 1214"/>
                  <a:gd name="T48" fmla="*/ 1201 w 1214"/>
                  <a:gd name="T49" fmla="*/ 730 h 1214"/>
                  <a:gd name="T50" fmla="*/ 1205 w 1214"/>
                  <a:gd name="T51" fmla="*/ 607 h 1214"/>
                  <a:gd name="T52" fmla="*/ 1186 w 1214"/>
                  <a:gd name="T53" fmla="*/ 757 h 1214"/>
                  <a:gd name="T54" fmla="*/ 1132 w 1214"/>
                  <a:gd name="T55" fmla="*/ 891 h 1214"/>
                  <a:gd name="T56" fmla="*/ 1049 w 1214"/>
                  <a:gd name="T57" fmla="*/ 1008 h 1214"/>
                  <a:gd name="T58" fmla="*/ 940 w 1214"/>
                  <a:gd name="T59" fmla="*/ 1102 h 1214"/>
                  <a:gd name="T60" fmla="*/ 811 w 1214"/>
                  <a:gd name="T61" fmla="*/ 1168 h 1214"/>
                  <a:gd name="T62" fmla="*/ 667 w 1214"/>
                  <a:gd name="T63" fmla="*/ 1200 h 1214"/>
                  <a:gd name="T64" fmla="*/ 516 w 1214"/>
                  <a:gd name="T65" fmla="*/ 1196 h 1214"/>
                  <a:gd name="T66" fmla="*/ 374 w 1214"/>
                  <a:gd name="T67" fmla="*/ 1158 h 1214"/>
                  <a:gd name="T68" fmla="*/ 249 w 1214"/>
                  <a:gd name="T69" fmla="*/ 1085 h 1214"/>
                  <a:gd name="T70" fmla="*/ 145 w 1214"/>
                  <a:gd name="T71" fmla="*/ 987 h 1214"/>
                  <a:gd name="T72" fmla="*/ 69 w 1214"/>
                  <a:gd name="T73" fmla="*/ 866 h 1214"/>
                  <a:gd name="T74" fmla="*/ 23 w 1214"/>
                  <a:gd name="T75" fmla="*/ 728 h 1214"/>
                  <a:gd name="T76" fmla="*/ 11 w 1214"/>
                  <a:gd name="T77" fmla="*/ 576 h 1214"/>
                  <a:gd name="T78" fmla="*/ 36 w 1214"/>
                  <a:gd name="T79" fmla="*/ 430 h 1214"/>
                  <a:gd name="T80" fmla="*/ 96 w 1214"/>
                  <a:gd name="T81" fmla="*/ 298 h 1214"/>
                  <a:gd name="T82" fmla="*/ 186 w 1214"/>
                  <a:gd name="T83" fmla="*/ 185 h 1214"/>
                  <a:gd name="T84" fmla="*/ 297 w 1214"/>
                  <a:gd name="T85" fmla="*/ 96 h 1214"/>
                  <a:gd name="T86" fmla="*/ 429 w 1214"/>
                  <a:gd name="T87" fmla="*/ 37 h 1214"/>
                  <a:gd name="T88" fmla="*/ 575 w 1214"/>
                  <a:gd name="T89" fmla="*/ 10 h 1214"/>
                  <a:gd name="T90" fmla="*/ 727 w 1214"/>
                  <a:gd name="T91" fmla="*/ 22 h 1214"/>
                  <a:gd name="T92" fmla="*/ 865 w 1214"/>
                  <a:gd name="T93" fmla="*/ 70 h 1214"/>
                  <a:gd name="T94" fmla="*/ 986 w 1214"/>
                  <a:gd name="T95" fmla="*/ 146 h 1214"/>
                  <a:gd name="T96" fmla="*/ 1086 w 1214"/>
                  <a:gd name="T97" fmla="*/ 250 h 1214"/>
                  <a:gd name="T98" fmla="*/ 1157 w 1214"/>
                  <a:gd name="T99" fmla="*/ 375 h 1214"/>
                  <a:gd name="T100" fmla="*/ 1197 w 1214"/>
                  <a:gd name="T101" fmla="*/ 517 h 121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214"/>
                  <a:gd name="T154" fmla="*/ 0 h 1214"/>
                  <a:gd name="T155" fmla="*/ 1214 w 1214"/>
                  <a:gd name="T156" fmla="*/ 1214 h 121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214" h="1214">
                    <a:moveTo>
                      <a:pt x="1214" y="607"/>
                    </a:moveTo>
                    <a:lnTo>
                      <a:pt x="1212" y="576"/>
                    </a:lnTo>
                    <a:lnTo>
                      <a:pt x="1211" y="546"/>
                    </a:lnTo>
                    <a:lnTo>
                      <a:pt x="1207" y="515"/>
                    </a:lnTo>
                    <a:lnTo>
                      <a:pt x="1201" y="484"/>
                    </a:lnTo>
                    <a:lnTo>
                      <a:pt x="1195" y="455"/>
                    </a:lnTo>
                    <a:lnTo>
                      <a:pt x="1187" y="427"/>
                    </a:lnTo>
                    <a:lnTo>
                      <a:pt x="1178" y="398"/>
                    </a:lnTo>
                    <a:lnTo>
                      <a:pt x="1166" y="371"/>
                    </a:lnTo>
                    <a:lnTo>
                      <a:pt x="1155" y="344"/>
                    </a:lnTo>
                    <a:lnTo>
                      <a:pt x="1141" y="317"/>
                    </a:lnTo>
                    <a:lnTo>
                      <a:pt x="1126" y="292"/>
                    </a:lnTo>
                    <a:lnTo>
                      <a:pt x="1111" y="267"/>
                    </a:lnTo>
                    <a:lnTo>
                      <a:pt x="1093" y="244"/>
                    </a:lnTo>
                    <a:lnTo>
                      <a:pt x="1076" y="221"/>
                    </a:lnTo>
                    <a:lnTo>
                      <a:pt x="1057" y="198"/>
                    </a:lnTo>
                    <a:lnTo>
                      <a:pt x="1036" y="177"/>
                    </a:lnTo>
                    <a:lnTo>
                      <a:pt x="1015" y="158"/>
                    </a:lnTo>
                    <a:lnTo>
                      <a:pt x="994" y="139"/>
                    </a:lnTo>
                    <a:lnTo>
                      <a:pt x="971" y="121"/>
                    </a:lnTo>
                    <a:lnTo>
                      <a:pt x="946" y="104"/>
                    </a:lnTo>
                    <a:lnTo>
                      <a:pt x="923" y="87"/>
                    </a:lnTo>
                    <a:lnTo>
                      <a:pt x="896" y="73"/>
                    </a:lnTo>
                    <a:lnTo>
                      <a:pt x="871" y="60"/>
                    </a:lnTo>
                    <a:lnTo>
                      <a:pt x="844" y="48"/>
                    </a:lnTo>
                    <a:lnTo>
                      <a:pt x="815" y="37"/>
                    </a:lnTo>
                    <a:lnTo>
                      <a:pt x="788" y="27"/>
                    </a:lnTo>
                    <a:lnTo>
                      <a:pt x="760" y="20"/>
                    </a:lnTo>
                    <a:lnTo>
                      <a:pt x="729" y="12"/>
                    </a:lnTo>
                    <a:lnTo>
                      <a:pt x="700" y="6"/>
                    </a:lnTo>
                    <a:lnTo>
                      <a:pt x="669" y="2"/>
                    </a:lnTo>
                    <a:lnTo>
                      <a:pt x="639" y="0"/>
                    </a:lnTo>
                    <a:lnTo>
                      <a:pt x="608" y="0"/>
                    </a:lnTo>
                    <a:lnTo>
                      <a:pt x="575" y="0"/>
                    </a:lnTo>
                    <a:lnTo>
                      <a:pt x="545" y="2"/>
                    </a:lnTo>
                    <a:lnTo>
                      <a:pt x="514" y="6"/>
                    </a:lnTo>
                    <a:lnTo>
                      <a:pt x="485" y="12"/>
                    </a:lnTo>
                    <a:lnTo>
                      <a:pt x="454" y="20"/>
                    </a:lnTo>
                    <a:lnTo>
                      <a:pt x="426" y="27"/>
                    </a:lnTo>
                    <a:lnTo>
                      <a:pt x="399" y="37"/>
                    </a:lnTo>
                    <a:lnTo>
                      <a:pt x="370" y="48"/>
                    </a:lnTo>
                    <a:lnTo>
                      <a:pt x="343" y="60"/>
                    </a:lnTo>
                    <a:lnTo>
                      <a:pt x="318" y="73"/>
                    </a:lnTo>
                    <a:lnTo>
                      <a:pt x="291" y="87"/>
                    </a:lnTo>
                    <a:lnTo>
                      <a:pt x="268" y="104"/>
                    </a:lnTo>
                    <a:lnTo>
                      <a:pt x="243" y="121"/>
                    </a:lnTo>
                    <a:lnTo>
                      <a:pt x="220" y="139"/>
                    </a:lnTo>
                    <a:lnTo>
                      <a:pt x="199" y="158"/>
                    </a:lnTo>
                    <a:lnTo>
                      <a:pt x="178" y="177"/>
                    </a:lnTo>
                    <a:lnTo>
                      <a:pt x="157" y="198"/>
                    </a:lnTo>
                    <a:lnTo>
                      <a:pt x="138" y="221"/>
                    </a:lnTo>
                    <a:lnTo>
                      <a:pt x="121" y="244"/>
                    </a:lnTo>
                    <a:lnTo>
                      <a:pt x="103" y="267"/>
                    </a:lnTo>
                    <a:lnTo>
                      <a:pt x="88" y="292"/>
                    </a:lnTo>
                    <a:lnTo>
                      <a:pt x="73" y="317"/>
                    </a:lnTo>
                    <a:lnTo>
                      <a:pt x="59" y="344"/>
                    </a:lnTo>
                    <a:lnTo>
                      <a:pt x="48" y="371"/>
                    </a:lnTo>
                    <a:lnTo>
                      <a:pt x="36" y="398"/>
                    </a:lnTo>
                    <a:lnTo>
                      <a:pt x="27" y="427"/>
                    </a:lnTo>
                    <a:lnTo>
                      <a:pt x="19" y="455"/>
                    </a:lnTo>
                    <a:lnTo>
                      <a:pt x="13" y="484"/>
                    </a:lnTo>
                    <a:lnTo>
                      <a:pt x="7" y="515"/>
                    </a:lnTo>
                    <a:lnTo>
                      <a:pt x="3" y="546"/>
                    </a:lnTo>
                    <a:lnTo>
                      <a:pt x="2" y="576"/>
                    </a:lnTo>
                    <a:lnTo>
                      <a:pt x="0" y="607"/>
                    </a:lnTo>
                    <a:lnTo>
                      <a:pt x="2" y="638"/>
                    </a:lnTo>
                    <a:lnTo>
                      <a:pt x="3" y="668"/>
                    </a:lnTo>
                    <a:lnTo>
                      <a:pt x="7" y="699"/>
                    </a:lnTo>
                    <a:lnTo>
                      <a:pt x="13" y="730"/>
                    </a:lnTo>
                    <a:lnTo>
                      <a:pt x="19" y="759"/>
                    </a:lnTo>
                    <a:lnTo>
                      <a:pt x="27" y="787"/>
                    </a:lnTo>
                    <a:lnTo>
                      <a:pt x="36" y="816"/>
                    </a:lnTo>
                    <a:lnTo>
                      <a:pt x="48" y="843"/>
                    </a:lnTo>
                    <a:lnTo>
                      <a:pt x="59" y="870"/>
                    </a:lnTo>
                    <a:lnTo>
                      <a:pt x="73" y="897"/>
                    </a:lnTo>
                    <a:lnTo>
                      <a:pt x="88" y="922"/>
                    </a:lnTo>
                    <a:lnTo>
                      <a:pt x="103" y="947"/>
                    </a:lnTo>
                    <a:lnTo>
                      <a:pt x="121" y="970"/>
                    </a:lnTo>
                    <a:lnTo>
                      <a:pt x="138" y="993"/>
                    </a:lnTo>
                    <a:lnTo>
                      <a:pt x="157" y="1016"/>
                    </a:lnTo>
                    <a:lnTo>
                      <a:pt x="178" y="1037"/>
                    </a:lnTo>
                    <a:lnTo>
                      <a:pt x="199" y="1056"/>
                    </a:lnTo>
                    <a:lnTo>
                      <a:pt x="220" y="1075"/>
                    </a:lnTo>
                    <a:lnTo>
                      <a:pt x="243" y="1093"/>
                    </a:lnTo>
                    <a:lnTo>
                      <a:pt x="268" y="1110"/>
                    </a:lnTo>
                    <a:lnTo>
                      <a:pt x="291" y="1127"/>
                    </a:lnTo>
                    <a:lnTo>
                      <a:pt x="318" y="1141"/>
                    </a:lnTo>
                    <a:lnTo>
                      <a:pt x="343" y="1154"/>
                    </a:lnTo>
                    <a:lnTo>
                      <a:pt x="370" y="1166"/>
                    </a:lnTo>
                    <a:lnTo>
                      <a:pt x="399" y="1177"/>
                    </a:lnTo>
                    <a:lnTo>
                      <a:pt x="426" y="1187"/>
                    </a:lnTo>
                    <a:lnTo>
                      <a:pt x="454" y="1194"/>
                    </a:lnTo>
                    <a:lnTo>
                      <a:pt x="485" y="1202"/>
                    </a:lnTo>
                    <a:lnTo>
                      <a:pt x="514" y="1208"/>
                    </a:lnTo>
                    <a:lnTo>
                      <a:pt x="545" y="1212"/>
                    </a:lnTo>
                    <a:lnTo>
                      <a:pt x="575" y="1214"/>
                    </a:lnTo>
                    <a:lnTo>
                      <a:pt x="608" y="1214"/>
                    </a:lnTo>
                    <a:lnTo>
                      <a:pt x="639" y="1214"/>
                    </a:lnTo>
                    <a:lnTo>
                      <a:pt x="669" y="1212"/>
                    </a:lnTo>
                    <a:lnTo>
                      <a:pt x="700" y="1208"/>
                    </a:lnTo>
                    <a:lnTo>
                      <a:pt x="729" y="1202"/>
                    </a:lnTo>
                    <a:lnTo>
                      <a:pt x="760" y="1194"/>
                    </a:lnTo>
                    <a:lnTo>
                      <a:pt x="788" y="1187"/>
                    </a:lnTo>
                    <a:lnTo>
                      <a:pt x="815" y="1177"/>
                    </a:lnTo>
                    <a:lnTo>
                      <a:pt x="844" y="1166"/>
                    </a:lnTo>
                    <a:lnTo>
                      <a:pt x="871" y="1154"/>
                    </a:lnTo>
                    <a:lnTo>
                      <a:pt x="896" y="1141"/>
                    </a:lnTo>
                    <a:lnTo>
                      <a:pt x="923" y="1127"/>
                    </a:lnTo>
                    <a:lnTo>
                      <a:pt x="946" y="1110"/>
                    </a:lnTo>
                    <a:lnTo>
                      <a:pt x="971" y="1093"/>
                    </a:lnTo>
                    <a:lnTo>
                      <a:pt x="994" y="1075"/>
                    </a:lnTo>
                    <a:lnTo>
                      <a:pt x="1015" y="1056"/>
                    </a:lnTo>
                    <a:lnTo>
                      <a:pt x="1036" y="1037"/>
                    </a:lnTo>
                    <a:lnTo>
                      <a:pt x="1057" y="1016"/>
                    </a:lnTo>
                    <a:lnTo>
                      <a:pt x="1076" y="993"/>
                    </a:lnTo>
                    <a:lnTo>
                      <a:pt x="1093" y="970"/>
                    </a:lnTo>
                    <a:lnTo>
                      <a:pt x="1111" y="947"/>
                    </a:lnTo>
                    <a:lnTo>
                      <a:pt x="1126" y="922"/>
                    </a:lnTo>
                    <a:lnTo>
                      <a:pt x="1141" y="897"/>
                    </a:lnTo>
                    <a:lnTo>
                      <a:pt x="1155" y="870"/>
                    </a:lnTo>
                    <a:lnTo>
                      <a:pt x="1166" y="843"/>
                    </a:lnTo>
                    <a:lnTo>
                      <a:pt x="1178" y="816"/>
                    </a:lnTo>
                    <a:lnTo>
                      <a:pt x="1187" y="787"/>
                    </a:lnTo>
                    <a:lnTo>
                      <a:pt x="1195" y="759"/>
                    </a:lnTo>
                    <a:lnTo>
                      <a:pt x="1201" y="730"/>
                    </a:lnTo>
                    <a:lnTo>
                      <a:pt x="1207" y="699"/>
                    </a:lnTo>
                    <a:lnTo>
                      <a:pt x="1211" y="668"/>
                    </a:lnTo>
                    <a:lnTo>
                      <a:pt x="1212" y="638"/>
                    </a:lnTo>
                    <a:lnTo>
                      <a:pt x="1214" y="607"/>
                    </a:lnTo>
                    <a:close/>
                    <a:moveTo>
                      <a:pt x="1205" y="607"/>
                    </a:moveTo>
                    <a:lnTo>
                      <a:pt x="1203" y="638"/>
                    </a:lnTo>
                    <a:lnTo>
                      <a:pt x="1201" y="668"/>
                    </a:lnTo>
                    <a:lnTo>
                      <a:pt x="1197" y="697"/>
                    </a:lnTo>
                    <a:lnTo>
                      <a:pt x="1191" y="728"/>
                    </a:lnTo>
                    <a:lnTo>
                      <a:pt x="1186" y="757"/>
                    </a:lnTo>
                    <a:lnTo>
                      <a:pt x="1178" y="784"/>
                    </a:lnTo>
                    <a:lnTo>
                      <a:pt x="1168" y="812"/>
                    </a:lnTo>
                    <a:lnTo>
                      <a:pt x="1157" y="839"/>
                    </a:lnTo>
                    <a:lnTo>
                      <a:pt x="1145" y="866"/>
                    </a:lnTo>
                    <a:lnTo>
                      <a:pt x="1132" y="891"/>
                    </a:lnTo>
                    <a:lnTo>
                      <a:pt x="1118" y="916"/>
                    </a:lnTo>
                    <a:lnTo>
                      <a:pt x="1101" y="941"/>
                    </a:lnTo>
                    <a:lnTo>
                      <a:pt x="1086" y="964"/>
                    </a:lnTo>
                    <a:lnTo>
                      <a:pt x="1069" y="987"/>
                    </a:lnTo>
                    <a:lnTo>
                      <a:pt x="1049" y="1008"/>
                    </a:lnTo>
                    <a:lnTo>
                      <a:pt x="1028" y="1029"/>
                    </a:lnTo>
                    <a:lnTo>
                      <a:pt x="1009" y="1049"/>
                    </a:lnTo>
                    <a:lnTo>
                      <a:pt x="986" y="1068"/>
                    </a:lnTo>
                    <a:lnTo>
                      <a:pt x="965" y="1085"/>
                    </a:lnTo>
                    <a:lnTo>
                      <a:pt x="940" y="1102"/>
                    </a:lnTo>
                    <a:lnTo>
                      <a:pt x="917" y="1118"/>
                    </a:lnTo>
                    <a:lnTo>
                      <a:pt x="892" y="1131"/>
                    </a:lnTo>
                    <a:lnTo>
                      <a:pt x="865" y="1144"/>
                    </a:lnTo>
                    <a:lnTo>
                      <a:pt x="840" y="1158"/>
                    </a:lnTo>
                    <a:lnTo>
                      <a:pt x="811" y="1168"/>
                    </a:lnTo>
                    <a:lnTo>
                      <a:pt x="785" y="1177"/>
                    </a:lnTo>
                    <a:lnTo>
                      <a:pt x="756" y="1185"/>
                    </a:lnTo>
                    <a:lnTo>
                      <a:pt x="727" y="1192"/>
                    </a:lnTo>
                    <a:lnTo>
                      <a:pt x="698" y="1196"/>
                    </a:lnTo>
                    <a:lnTo>
                      <a:pt x="667" y="1200"/>
                    </a:lnTo>
                    <a:lnTo>
                      <a:pt x="639" y="1204"/>
                    </a:lnTo>
                    <a:lnTo>
                      <a:pt x="608" y="1204"/>
                    </a:lnTo>
                    <a:lnTo>
                      <a:pt x="575" y="1204"/>
                    </a:lnTo>
                    <a:lnTo>
                      <a:pt x="547" y="1200"/>
                    </a:lnTo>
                    <a:lnTo>
                      <a:pt x="516" y="1196"/>
                    </a:lnTo>
                    <a:lnTo>
                      <a:pt x="487" y="1192"/>
                    </a:lnTo>
                    <a:lnTo>
                      <a:pt x="458" y="1185"/>
                    </a:lnTo>
                    <a:lnTo>
                      <a:pt x="429" y="1177"/>
                    </a:lnTo>
                    <a:lnTo>
                      <a:pt x="403" y="1168"/>
                    </a:lnTo>
                    <a:lnTo>
                      <a:pt x="374" y="1158"/>
                    </a:lnTo>
                    <a:lnTo>
                      <a:pt x="349" y="1144"/>
                    </a:lnTo>
                    <a:lnTo>
                      <a:pt x="322" y="1131"/>
                    </a:lnTo>
                    <a:lnTo>
                      <a:pt x="297" y="1118"/>
                    </a:lnTo>
                    <a:lnTo>
                      <a:pt x="274" y="1102"/>
                    </a:lnTo>
                    <a:lnTo>
                      <a:pt x="249" y="1085"/>
                    </a:lnTo>
                    <a:lnTo>
                      <a:pt x="228" y="1068"/>
                    </a:lnTo>
                    <a:lnTo>
                      <a:pt x="205" y="1049"/>
                    </a:lnTo>
                    <a:lnTo>
                      <a:pt x="186" y="1029"/>
                    </a:lnTo>
                    <a:lnTo>
                      <a:pt x="165" y="1008"/>
                    </a:lnTo>
                    <a:lnTo>
                      <a:pt x="145" y="987"/>
                    </a:lnTo>
                    <a:lnTo>
                      <a:pt x="128" y="964"/>
                    </a:lnTo>
                    <a:lnTo>
                      <a:pt x="113" y="941"/>
                    </a:lnTo>
                    <a:lnTo>
                      <a:pt x="96" y="916"/>
                    </a:lnTo>
                    <a:lnTo>
                      <a:pt x="82" y="891"/>
                    </a:lnTo>
                    <a:lnTo>
                      <a:pt x="69" y="866"/>
                    </a:lnTo>
                    <a:lnTo>
                      <a:pt x="57" y="839"/>
                    </a:lnTo>
                    <a:lnTo>
                      <a:pt x="46" y="812"/>
                    </a:lnTo>
                    <a:lnTo>
                      <a:pt x="36" y="784"/>
                    </a:lnTo>
                    <a:lnTo>
                      <a:pt x="28" y="757"/>
                    </a:lnTo>
                    <a:lnTo>
                      <a:pt x="23" y="728"/>
                    </a:lnTo>
                    <a:lnTo>
                      <a:pt x="17" y="697"/>
                    </a:lnTo>
                    <a:lnTo>
                      <a:pt x="13" y="668"/>
                    </a:lnTo>
                    <a:lnTo>
                      <a:pt x="11" y="638"/>
                    </a:lnTo>
                    <a:lnTo>
                      <a:pt x="9" y="607"/>
                    </a:lnTo>
                    <a:lnTo>
                      <a:pt x="11" y="576"/>
                    </a:lnTo>
                    <a:lnTo>
                      <a:pt x="13" y="546"/>
                    </a:lnTo>
                    <a:lnTo>
                      <a:pt x="17" y="517"/>
                    </a:lnTo>
                    <a:lnTo>
                      <a:pt x="23" y="486"/>
                    </a:lnTo>
                    <a:lnTo>
                      <a:pt x="28" y="457"/>
                    </a:lnTo>
                    <a:lnTo>
                      <a:pt x="36" y="430"/>
                    </a:lnTo>
                    <a:lnTo>
                      <a:pt x="46" y="402"/>
                    </a:lnTo>
                    <a:lnTo>
                      <a:pt x="57" y="375"/>
                    </a:lnTo>
                    <a:lnTo>
                      <a:pt x="69" y="348"/>
                    </a:lnTo>
                    <a:lnTo>
                      <a:pt x="82" y="323"/>
                    </a:lnTo>
                    <a:lnTo>
                      <a:pt x="96" y="298"/>
                    </a:lnTo>
                    <a:lnTo>
                      <a:pt x="113" y="273"/>
                    </a:lnTo>
                    <a:lnTo>
                      <a:pt x="128" y="250"/>
                    </a:lnTo>
                    <a:lnTo>
                      <a:pt x="145" y="227"/>
                    </a:lnTo>
                    <a:lnTo>
                      <a:pt x="165" y="206"/>
                    </a:lnTo>
                    <a:lnTo>
                      <a:pt x="186" y="185"/>
                    </a:lnTo>
                    <a:lnTo>
                      <a:pt x="205" y="165"/>
                    </a:lnTo>
                    <a:lnTo>
                      <a:pt x="228" y="146"/>
                    </a:lnTo>
                    <a:lnTo>
                      <a:pt x="249" y="129"/>
                    </a:lnTo>
                    <a:lnTo>
                      <a:pt x="274" y="112"/>
                    </a:lnTo>
                    <a:lnTo>
                      <a:pt x="297" y="96"/>
                    </a:lnTo>
                    <a:lnTo>
                      <a:pt x="322" y="83"/>
                    </a:lnTo>
                    <a:lnTo>
                      <a:pt x="349" y="70"/>
                    </a:lnTo>
                    <a:lnTo>
                      <a:pt x="374" y="56"/>
                    </a:lnTo>
                    <a:lnTo>
                      <a:pt x="403" y="46"/>
                    </a:lnTo>
                    <a:lnTo>
                      <a:pt x="429" y="37"/>
                    </a:lnTo>
                    <a:lnTo>
                      <a:pt x="458" y="29"/>
                    </a:lnTo>
                    <a:lnTo>
                      <a:pt x="487" y="22"/>
                    </a:lnTo>
                    <a:lnTo>
                      <a:pt x="516" y="18"/>
                    </a:lnTo>
                    <a:lnTo>
                      <a:pt x="547" y="14"/>
                    </a:lnTo>
                    <a:lnTo>
                      <a:pt x="575" y="10"/>
                    </a:lnTo>
                    <a:lnTo>
                      <a:pt x="608" y="10"/>
                    </a:lnTo>
                    <a:lnTo>
                      <a:pt x="639" y="10"/>
                    </a:lnTo>
                    <a:lnTo>
                      <a:pt x="667" y="14"/>
                    </a:lnTo>
                    <a:lnTo>
                      <a:pt x="698" y="18"/>
                    </a:lnTo>
                    <a:lnTo>
                      <a:pt x="727" y="22"/>
                    </a:lnTo>
                    <a:lnTo>
                      <a:pt x="756" y="29"/>
                    </a:lnTo>
                    <a:lnTo>
                      <a:pt x="785" y="37"/>
                    </a:lnTo>
                    <a:lnTo>
                      <a:pt x="811" y="46"/>
                    </a:lnTo>
                    <a:lnTo>
                      <a:pt x="840" y="56"/>
                    </a:lnTo>
                    <a:lnTo>
                      <a:pt x="865" y="70"/>
                    </a:lnTo>
                    <a:lnTo>
                      <a:pt x="892" y="83"/>
                    </a:lnTo>
                    <a:lnTo>
                      <a:pt x="917" y="96"/>
                    </a:lnTo>
                    <a:lnTo>
                      <a:pt x="940" y="112"/>
                    </a:lnTo>
                    <a:lnTo>
                      <a:pt x="965" y="129"/>
                    </a:lnTo>
                    <a:lnTo>
                      <a:pt x="986" y="146"/>
                    </a:lnTo>
                    <a:lnTo>
                      <a:pt x="1009" y="165"/>
                    </a:lnTo>
                    <a:lnTo>
                      <a:pt x="1028" y="185"/>
                    </a:lnTo>
                    <a:lnTo>
                      <a:pt x="1049" y="206"/>
                    </a:lnTo>
                    <a:lnTo>
                      <a:pt x="1069" y="227"/>
                    </a:lnTo>
                    <a:lnTo>
                      <a:pt x="1086" y="250"/>
                    </a:lnTo>
                    <a:lnTo>
                      <a:pt x="1101" y="273"/>
                    </a:lnTo>
                    <a:lnTo>
                      <a:pt x="1118" y="298"/>
                    </a:lnTo>
                    <a:lnTo>
                      <a:pt x="1132" y="323"/>
                    </a:lnTo>
                    <a:lnTo>
                      <a:pt x="1145" y="348"/>
                    </a:lnTo>
                    <a:lnTo>
                      <a:pt x="1157" y="375"/>
                    </a:lnTo>
                    <a:lnTo>
                      <a:pt x="1168" y="402"/>
                    </a:lnTo>
                    <a:lnTo>
                      <a:pt x="1178" y="430"/>
                    </a:lnTo>
                    <a:lnTo>
                      <a:pt x="1186" y="457"/>
                    </a:lnTo>
                    <a:lnTo>
                      <a:pt x="1191" y="486"/>
                    </a:lnTo>
                    <a:lnTo>
                      <a:pt x="1197" y="517"/>
                    </a:lnTo>
                    <a:lnTo>
                      <a:pt x="1201" y="546"/>
                    </a:lnTo>
                    <a:lnTo>
                      <a:pt x="1203" y="576"/>
                    </a:lnTo>
                    <a:lnTo>
                      <a:pt x="1205" y="607"/>
                    </a:lnTo>
                    <a:close/>
                  </a:path>
                </a:pathLst>
              </a:custGeom>
              <a:solidFill>
                <a:srgbClr val="F5B7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19" name="Freeform 635">
                <a:extLst>
                  <a:ext uri="{FF2B5EF4-FFF2-40B4-BE49-F238E27FC236}">
                    <a16:creationId xmlns:a16="http://schemas.microsoft.com/office/drawing/2014/main" id="{73A5F3A0-9B86-457C-8BAD-F5E5D0475AB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49" y="1983"/>
                <a:ext cx="1204" cy="1206"/>
              </a:xfrm>
              <a:custGeom>
                <a:avLst/>
                <a:gdLst>
                  <a:gd name="T0" fmla="*/ 1192 w 1204"/>
                  <a:gd name="T1" fmla="*/ 482 h 1206"/>
                  <a:gd name="T2" fmla="*/ 1144 w 1204"/>
                  <a:gd name="T3" fmla="*/ 342 h 1206"/>
                  <a:gd name="T4" fmla="*/ 1067 w 1204"/>
                  <a:gd name="T5" fmla="*/ 221 h 1206"/>
                  <a:gd name="T6" fmla="*/ 962 w 1204"/>
                  <a:gd name="T7" fmla="*/ 121 h 1206"/>
                  <a:gd name="T8" fmla="*/ 837 w 1204"/>
                  <a:gd name="T9" fmla="*/ 48 h 1206"/>
                  <a:gd name="T10" fmla="*/ 693 w 1204"/>
                  <a:gd name="T11" fmla="*/ 8 h 1206"/>
                  <a:gd name="T12" fmla="*/ 540 w 1204"/>
                  <a:gd name="T13" fmla="*/ 4 h 1206"/>
                  <a:gd name="T14" fmla="*/ 396 w 1204"/>
                  <a:gd name="T15" fmla="*/ 37 h 1206"/>
                  <a:gd name="T16" fmla="*/ 265 w 1204"/>
                  <a:gd name="T17" fmla="*/ 104 h 1206"/>
                  <a:gd name="T18" fmla="*/ 156 w 1204"/>
                  <a:gd name="T19" fmla="*/ 198 h 1206"/>
                  <a:gd name="T20" fmla="*/ 73 w 1204"/>
                  <a:gd name="T21" fmla="*/ 317 h 1206"/>
                  <a:gd name="T22" fmla="*/ 20 w 1204"/>
                  <a:gd name="T23" fmla="*/ 453 h 1206"/>
                  <a:gd name="T24" fmla="*/ 0 w 1204"/>
                  <a:gd name="T25" fmla="*/ 603 h 1206"/>
                  <a:gd name="T26" fmla="*/ 20 w 1204"/>
                  <a:gd name="T27" fmla="*/ 753 h 1206"/>
                  <a:gd name="T28" fmla="*/ 73 w 1204"/>
                  <a:gd name="T29" fmla="*/ 889 h 1206"/>
                  <a:gd name="T30" fmla="*/ 156 w 1204"/>
                  <a:gd name="T31" fmla="*/ 1008 h 1206"/>
                  <a:gd name="T32" fmla="*/ 265 w 1204"/>
                  <a:gd name="T33" fmla="*/ 1102 h 1206"/>
                  <a:gd name="T34" fmla="*/ 396 w 1204"/>
                  <a:gd name="T35" fmla="*/ 1169 h 1206"/>
                  <a:gd name="T36" fmla="*/ 540 w 1204"/>
                  <a:gd name="T37" fmla="*/ 1202 h 1206"/>
                  <a:gd name="T38" fmla="*/ 693 w 1204"/>
                  <a:gd name="T39" fmla="*/ 1198 h 1206"/>
                  <a:gd name="T40" fmla="*/ 837 w 1204"/>
                  <a:gd name="T41" fmla="*/ 1158 h 1206"/>
                  <a:gd name="T42" fmla="*/ 962 w 1204"/>
                  <a:gd name="T43" fmla="*/ 1085 h 1206"/>
                  <a:gd name="T44" fmla="*/ 1067 w 1204"/>
                  <a:gd name="T45" fmla="*/ 985 h 1206"/>
                  <a:gd name="T46" fmla="*/ 1144 w 1204"/>
                  <a:gd name="T47" fmla="*/ 864 h 1206"/>
                  <a:gd name="T48" fmla="*/ 1192 w 1204"/>
                  <a:gd name="T49" fmla="*/ 724 h 1206"/>
                  <a:gd name="T50" fmla="*/ 1194 w 1204"/>
                  <a:gd name="T51" fmla="*/ 603 h 1206"/>
                  <a:gd name="T52" fmla="*/ 1175 w 1204"/>
                  <a:gd name="T53" fmla="*/ 751 h 1206"/>
                  <a:gd name="T54" fmla="*/ 1123 w 1204"/>
                  <a:gd name="T55" fmla="*/ 885 h 1206"/>
                  <a:gd name="T56" fmla="*/ 1040 w 1204"/>
                  <a:gd name="T57" fmla="*/ 1000 h 1206"/>
                  <a:gd name="T58" fmla="*/ 933 w 1204"/>
                  <a:gd name="T59" fmla="*/ 1094 h 1206"/>
                  <a:gd name="T60" fmla="*/ 806 w 1204"/>
                  <a:gd name="T61" fmla="*/ 1160 h 1206"/>
                  <a:gd name="T62" fmla="*/ 662 w 1204"/>
                  <a:gd name="T63" fmla="*/ 1192 h 1206"/>
                  <a:gd name="T64" fmla="*/ 513 w 1204"/>
                  <a:gd name="T65" fmla="*/ 1188 h 1206"/>
                  <a:gd name="T66" fmla="*/ 371 w 1204"/>
                  <a:gd name="T67" fmla="*/ 1148 h 1206"/>
                  <a:gd name="T68" fmla="*/ 248 w 1204"/>
                  <a:gd name="T69" fmla="*/ 1077 h 1206"/>
                  <a:gd name="T70" fmla="*/ 146 w 1204"/>
                  <a:gd name="T71" fmla="*/ 979 h 1206"/>
                  <a:gd name="T72" fmla="*/ 69 w 1204"/>
                  <a:gd name="T73" fmla="*/ 860 h 1206"/>
                  <a:gd name="T74" fmla="*/ 22 w 1204"/>
                  <a:gd name="T75" fmla="*/ 722 h 1206"/>
                  <a:gd name="T76" fmla="*/ 12 w 1204"/>
                  <a:gd name="T77" fmla="*/ 572 h 1206"/>
                  <a:gd name="T78" fmla="*/ 37 w 1204"/>
                  <a:gd name="T79" fmla="*/ 426 h 1206"/>
                  <a:gd name="T80" fmla="*/ 96 w 1204"/>
                  <a:gd name="T81" fmla="*/ 296 h 1206"/>
                  <a:gd name="T82" fmla="*/ 183 w 1204"/>
                  <a:gd name="T83" fmla="*/ 185 h 1206"/>
                  <a:gd name="T84" fmla="*/ 296 w 1204"/>
                  <a:gd name="T85" fmla="*/ 96 h 1206"/>
                  <a:gd name="T86" fmla="*/ 426 w 1204"/>
                  <a:gd name="T87" fmla="*/ 39 h 1206"/>
                  <a:gd name="T88" fmla="*/ 572 w 1204"/>
                  <a:gd name="T89" fmla="*/ 12 h 1206"/>
                  <a:gd name="T90" fmla="*/ 722 w 1204"/>
                  <a:gd name="T91" fmla="*/ 23 h 1206"/>
                  <a:gd name="T92" fmla="*/ 858 w 1204"/>
                  <a:gd name="T93" fmla="*/ 69 h 1206"/>
                  <a:gd name="T94" fmla="*/ 979 w 1204"/>
                  <a:gd name="T95" fmla="*/ 146 h 1206"/>
                  <a:gd name="T96" fmla="*/ 1077 w 1204"/>
                  <a:gd name="T97" fmla="*/ 250 h 1206"/>
                  <a:gd name="T98" fmla="*/ 1148 w 1204"/>
                  <a:gd name="T99" fmla="*/ 373 h 1206"/>
                  <a:gd name="T100" fmla="*/ 1186 w 1204"/>
                  <a:gd name="T101" fmla="*/ 513 h 12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204"/>
                  <a:gd name="T154" fmla="*/ 0 h 1206"/>
                  <a:gd name="T155" fmla="*/ 1204 w 1204"/>
                  <a:gd name="T156" fmla="*/ 1206 h 12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204" h="1206">
                    <a:moveTo>
                      <a:pt x="1204" y="603"/>
                    </a:moveTo>
                    <a:lnTo>
                      <a:pt x="1204" y="572"/>
                    </a:lnTo>
                    <a:lnTo>
                      <a:pt x="1202" y="542"/>
                    </a:lnTo>
                    <a:lnTo>
                      <a:pt x="1198" y="511"/>
                    </a:lnTo>
                    <a:lnTo>
                      <a:pt x="1192" y="482"/>
                    </a:lnTo>
                    <a:lnTo>
                      <a:pt x="1184" y="453"/>
                    </a:lnTo>
                    <a:lnTo>
                      <a:pt x="1177" y="424"/>
                    </a:lnTo>
                    <a:lnTo>
                      <a:pt x="1167" y="396"/>
                    </a:lnTo>
                    <a:lnTo>
                      <a:pt x="1158" y="369"/>
                    </a:lnTo>
                    <a:lnTo>
                      <a:pt x="1144" y="342"/>
                    </a:lnTo>
                    <a:lnTo>
                      <a:pt x="1131" y="317"/>
                    </a:lnTo>
                    <a:lnTo>
                      <a:pt x="1117" y="290"/>
                    </a:lnTo>
                    <a:lnTo>
                      <a:pt x="1102" y="267"/>
                    </a:lnTo>
                    <a:lnTo>
                      <a:pt x="1085" y="242"/>
                    </a:lnTo>
                    <a:lnTo>
                      <a:pt x="1067" y="221"/>
                    </a:lnTo>
                    <a:lnTo>
                      <a:pt x="1048" y="198"/>
                    </a:lnTo>
                    <a:lnTo>
                      <a:pt x="1027" y="177"/>
                    </a:lnTo>
                    <a:lnTo>
                      <a:pt x="1006" y="158"/>
                    </a:lnTo>
                    <a:lnTo>
                      <a:pt x="985" y="138"/>
                    </a:lnTo>
                    <a:lnTo>
                      <a:pt x="962" y="121"/>
                    </a:lnTo>
                    <a:lnTo>
                      <a:pt x="939" y="104"/>
                    </a:lnTo>
                    <a:lnTo>
                      <a:pt x="914" y="89"/>
                    </a:lnTo>
                    <a:lnTo>
                      <a:pt x="889" y="73"/>
                    </a:lnTo>
                    <a:lnTo>
                      <a:pt x="864" y="60"/>
                    </a:lnTo>
                    <a:lnTo>
                      <a:pt x="837" y="48"/>
                    </a:lnTo>
                    <a:lnTo>
                      <a:pt x="808" y="37"/>
                    </a:lnTo>
                    <a:lnTo>
                      <a:pt x="781" y="27"/>
                    </a:lnTo>
                    <a:lnTo>
                      <a:pt x="753" y="19"/>
                    </a:lnTo>
                    <a:lnTo>
                      <a:pt x="724" y="14"/>
                    </a:lnTo>
                    <a:lnTo>
                      <a:pt x="693" y="8"/>
                    </a:lnTo>
                    <a:lnTo>
                      <a:pt x="664" y="4"/>
                    </a:lnTo>
                    <a:lnTo>
                      <a:pt x="634" y="2"/>
                    </a:lnTo>
                    <a:lnTo>
                      <a:pt x="603" y="0"/>
                    </a:lnTo>
                    <a:lnTo>
                      <a:pt x="570" y="2"/>
                    </a:lnTo>
                    <a:lnTo>
                      <a:pt x="540" y="4"/>
                    </a:lnTo>
                    <a:lnTo>
                      <a:pt x="511" y="8"/>
                    </a:lnTo>
                    <a:lnTo>
                      <a:pt x="480" y="14"/>
                    </a:lnTo>
                    <a:lnTo>
                      <a:pt x="451" y="19"/>
                    </a:lnTo>
                    <a:lnTo>
                      <a:pt x="423" y="27"/>
                    </a:lnTo>
                    <a:lnTo>
                      <a:pt x="396" y="37"/>
                    </a:lnTo>
                    <a:lnTo>
                      <a:pt x="367" y="48"/>
                    </a:lnTo>
                    <a:lnTo>
                      <a:pt x="340" y="60"/>
                    </a:lnTo>
                    <a:lnTo>
                      <a:pt x="315" y="73"/>
                    </a:lnTo>
                    <a:lnTo>
                      <a:pt x="290" y="89"/>
                    </a:lnTo>
                    <a:lnTo>
                      <a:pt x="265" y="104"/>
                    </a:lnTo>
                    <a:lnTo>
                      <a:pt x="242" y="121"/>
                    </a:lnTo>
                    <a:lnTo>
                      <a:pt x="219" y="138"/>
                    </a:lnTo>
                    <a:lnTo>
                      <a:pt x="198" y="158"/>
                    </a:lnTo>
                    <a:lnTo>
                      <a:pt x="177" y="177"/>
                    </a:lnTo>
                    <a:lnTo>
                      <a:pt x="156" y="198"/>
                    </a:lnTo>
                    <a:lnTo>
                      <a:pt x="137" y="221"/>
                    </a:lnTo>
                    <a:lnTo>
                      <a:pt x="119" y="242"/>
                    </a:lnTo>
                    <a:lnTo>
                      <a:pt x="102" y="267"/>
                    </a:lnTo>
                    <a:lnTo>
                      <a:pt x="87" y="290"/>
                    </a:lnTo>
                    <a:lnTo>
                      <a:pt x="73" y="317"/>
                    </a:lnTo>
                    <a:lnTo>
                      <a:pt x="60" y="342"/>
                    </a:lnTo>
                    <a:lnTo>
                      <a:pt x="46" y="369"/>
                    </a:lnTo>
                    <a:lnTo>
                      <a:pt x="37" y="396"/>
                    </a:lnTo>
                    <a:lnTo>
                      <a:pt x="27" y="424"/>
                    </a:lnTo>
                    <a:lnTo>
                      <a:pt x="20" y="453"/>
                    </a:lnTo>
                    <a:lnTo>
                      <a:pt x="12" y="482"/>
                    </a:lnTo>
                    <a:lnTo>
                      <a:pt x="6" y="511"/>
                    </a:lnTo>
                    <a:lnTo>
                      <a:pt x="2" y="542"/>
                    </a:lnTo>
                    <a:lnTo>
                      <a:pt x="0" y="572"/>
                    </a:lnTo>
                    <a:lnTo>
                      <a:pt x="0" y="603"/>
                    </a:lnTo>
                    <a:lnTo>
                      <a:pt x="0" y="634"/>
                    </a:lnTo>
                    <a:lnTo>
                      <a:pt x="2" y="664"/>
                    </a:lnTo>
                    <a:lnTo>
                      <a:pt x="6" y="695"/>
                    </a:lnTo>
                    <a:lnTo>
                      <a:pt x="12" y="724"/>
                    </a:lnTo>
                    <a:lnTo>
                      <a:pt x="20" y="753"/>
                    </a:lnTo>
                    <a:lnTo>
                      <a:pt x="27" y="782"/>
                    </a:lnTo>
                    <a:lnTo>
                      <a:pt x="37" y="810"/>
                    </a:lnTo>
                    <a:lnTo>
                      <a:pt x="46" y="837"/>
                    </a:lnTo>
                    <a:lnTo>
                      <a:pt x="60" y="864"/>
                    </a:lnTo>
                    <a:lnTo>
                      <a:pt x="73" y="889"/>
                    </a:lnTo>
                    <a:lnTo>
                      <a:pt x="87" y="916"/>
                    </a:lnTo>
                    <a:lnTo>
                      <a:pt x="102" y="939"/>
                    </a:lnTo>
                    <a:lnTo>
                      <a:pt x="119" y="964"/>
                    </a:lnTo>
                    <a:lnTo>
                      <a:pt x="137" y="985"/>
                    </a:lnTo>
                    <a:lnTo>
                      <a:pt x="156" y="1008"/>
                    </a:lnTo>
                    <a:lnTo>
                      <a:pt x="177" y="1029"/>
                    </a:lnTo>
                    <a:lnTo>
                      <a:pt x="198" y="1048"/>
                    </a:lnTo>
                    <a:lnTo>
                      <a:pt x="219" y="1068"/>
                    </a:lnTo>
                    <a:lnTo>
                      <a:pt x="242" y="1085"/>
                    </a:lnTo>
                    <a:lnTo>
                      <a:pt x="265" y="1102"/>
                    </a:lnTo>
                    <a:lnTo>
                      <a:pt x="290" y="1117"/>
                    </a:lnTo>
                    <a:lnTo>
                      <a:pt x="315" y="1133"/>
                    </a:lnTo>
                    <a:lnTo>
                      <a:pt x="340" y="1146"/>
                    </a:lnTo>
                    <a:lnTo>
                      <a:pt x="367" y="1158"/>
                    </a:lnTo>
                    <a:lnTo>
                      <a:pt x="396" y="1169"/>
                    </a:lnTo>
                    <a:lnTo>
                      <a:pt x="423" y="1179"/>
                    </a:lnTo>
                    <a:lnTo>
                      <a:pt x="451" y="1187"/>
                    </a:lnTo>
                    <a:lnTo>
                      <a:pt x="480" y="1192"/>
                    </a:lnTo>
                    <a:lnTo>
                      <a:pt x="511" y="1198"/>
                    </a:lnTo>
                    <a:lnTo>
                      <a:pt x="540" y="1202"/>
                    </a:lnTo>
                    <a:lnTo>
                      <a:pt x="570" y="1204"/>
                    </a:lnTo>
                    <a:lnTo>
                      <a:pt x="603" y="1206"/>
                    </a:lnTo>
                    <a:lnTo>
                      <a:pt x="634" y="1204"/>
                    </a:lnTo>
                    <a:lnTo>
                      <a:pt x="664" y="1202"/>
                    </a:lnTo>
                    <a:lnTo>
                      <a:pt x="693" y="1198"/>
                    </a:lnTo>
                    <a:lnTo>
                      <a:pt x="724" y="1192"/>
                    </a:lnTo>
                    <a:lnTo>
                      <a:pt x="753" y="1187"/>
                    </a:lnTo>
                    <a:lnTo>
                      <a:pt x="781" y="1179"/>
                    </a:lnTo>
                    <a:lnTo>
                      <a:pt x="808" y="1169"/>
                    </a:lnTo>
                    <a:lnTo>
                      <a:pt x="837" y="1158"/>
                    </a:lnTo>
                    <a:lnTo>
                      <a:pt x="864" y="1146"/>
                    </a:lnTo>
                    <a:lnTo>
                      <a:pt x="889" y="1133"/>
                    </a:lnTo>
                    <a:lnTo>
                      <a:pt x="914" y="1117"/>
                    </a:lnTo>
                    <a:lnTo>
                      <a:pt x="939" y="1102"/>
                    </a:lnTo>
                    <a:lnTo>
                      <a:pt x="962" y="1085"/>
                    </a:lnTo>
                    <a:lnTo>
                      <a:pt x="985" y="1068"/>
                    </a:lnTo>
                    <a:lnTo>
                      <a:pt x="1006" y="1048"/>
                    </a:lnTo>
                    <a:lnTo>
                      <a:pt x="1027" y="1029"/>
                    </a:lnTo>
                    <a:lnTo>
                      <a:pt x="1048" y="1008"/>
                    </a:lnTo>
                    <a:lnTo>
                      <a:pt x="1067" y="985"/>
                    </a:lnTo>
                    <a:lnTo>
                      <a:pt x="1085" y="964"/>
                    </a:lnTo>
                    <a:lnTo>
                      <a:pt x="1102" y="939"/>
                    </a:lnTo>
                    <a:lnTo>
                      <a:pt x="1117" y="916"/>
                    </a:lnTo>
                    <a:lnTo>
                      <a:pt x="1131" y="889"/>
                    </a:lnTo>
                    <a:lnTo>
                      <a:pt x="1144" y="864"/>
                    </a:lnTo>
                    <a:lnTo>
                      <a:pt x="1158" y="837"/>
                    </a:lnTo>
                    <a:lnTo>
                      <a:pt x="1167" y="810"/>
                    </a:lnTo>
                    <a:lnTo>
                      <a:pt x="1177" y="782"/>
                    </a:lnTo>
                    <a:lnTo>
                      <a:pt x="1184" y="753"/>
                    </a:lnTo>
                    <a:lnTo>
                      <a:pt x="1192" y="724"/>
                    </a:lnTo>
                    <a:lnTo>
                      <a:pt x="1198" y="695"/>
                    </a:lnTo>
                    <a:lnTo>
                      <a:pt x="1202" y="664"/>
                    </a:lnTo>
                    <a:lnTo>
                      <a:pt x="1204" y="634"/>
                    </a:lnTo>
                    <a:lnTo>
                      <a:pt x="1204" y="603"/>
                    </a:lnTo>
                    <a:close/>
                    <a:moveTo>
                      <a:pt x="1194" y="603"/>
                    </a:moveTo>
                    <a:lnTo>
                      <a:pt x="1192" y="634"/>
                    </a:lnTo>
                    <a:lnTo>
                      <a:pt x="1190" y="664"/>
                    </a:lnTo>
                    <a:lnTo>
                      <a:pt x="1186" y="693"/>
                    </a:lnTo>
                    <a:lnTo>
                      <a:pt x="1182" y="722"/>
                    </a:lnTo>
                    <a:lnTo>
                      <a:pt x="1175" y="751"/>
                    </a:lnTo>
                    <a:lnTo>
                      <a:pt x="1167" y="780"/>
                    </a:lnTo>
                    <a:lnTo>
                      <a:pt x="1158" y="806"/>
                    </a:lnTo>
                    <a:lnTo>
                      <a:pt x="1148" y="833"/>
                    </a:lnTo>
                    <a:lnTo>
                      <a:pt x="1135" y="860"/>
                    </a:lnTo>
                    <a:lnTo>
                      <a:pt x="1123" y="885"/>
                    </a:lnTo>
                    <a:lnTo>
                      <a:pt x="1108" y="910"/>
                    </a:lnTo>
                    <a:lnTo>
                      <a:pt x="1092" y="933"/>
                    </a:lnTo>
                    <a:lnTo>
                      <a:pt x="1077" y="956"/>
                    </a:lnTo>
                    <a:lnTo>
                      <a:pt x="1058" y="979"/>
                    </a:lnTo>
                    <a:lnTo>
                      <a:pt x="1040" y="1000"/>
                    </a:lnTo>
                    <a:lnTo>
                      <a:pt x="1021" y="1021"/>
                    </a:lnTo>
                    <a:lnTo>
                      <a:pt x="1000" y="1041"/>
                    </a:lnTo>
                    <a:lnTo>
                      <a:pt x="979" y="1060"/>
                    </a:lnTo>
                    <a:lnTo>
                      <a:pt x="956" y="1077"/>
                    </a:lnTo>
                    <a:lnTo>
                      <a:pt x="933" y="1094"/>
                    </a:lnTo>
                    <a:lnTo>
                      <a:pt x="908" y="1110"/>
                    </a:lnTo>
                    <a:lnTo>
                      <a:pt x="883" y="1123"/>
                    </a:lnTo>
                    <a:lnTo>
                      <a:pt x="858" y="1137"/>
                    </a:lnTo>
                    <a:lnTo>
                      <a:pt x="833" y="1148"/>
                    </a:lnTo>
                    <a:lnTo>
                      <a:pt x="806" y="1160"/>
                    </a:lnTo>
                    <a:lnTo>
                      <a:pt x="778" y="1167"/>
                    </a:lnTo>
                    <a:lnTo>
                      <a:pt x="751" y="1177"/>
                    </a:lnTo>
                    <a:lnTo>
                      <a:pt x="722" y="1183"/>
                    </a:lnTo>
                    <a:lnTo>
                      <a:pt x="691" y="1188"/>
                    </a:lnTo>
                    <a:lnTo>
                      <a:pt x="662" y="1192"/>
                    </a:lnTo>
                    <a:lnTo>
                      <a:pt x="632" y="1194"/>
                    </a:lnTo>
                    <a:lnTo>
                      <a:pt x="603" y="1194"/>
                    </a:lnTo>
                    <a:lnTo>
                      <a:pt x="572" y="1194"/>
                    </a:lnTo>
                    <a:lnTo>
                      <a:pt x="542" y="1192"/>
                    </a:lnTo>
                    <a:lnTo>
                      <a:pt x="513" y="1188"/>
                    </a:lnTo>
                    <a:lnTo>
                      <a:pt x="482" y="1183"/>
                    </a:lnTo>
                    <a:lnTo>
                      <a:pt x="453" y="1177"/>
                    </a:lnTo>
                    <a:lnTo>
                      <a:pt x="426" y="1167"/>
                    </a:lnTo>
                    <a:lnTo>
                      <a:pt x="398" y="1160"/>
                    </a:lnTo>
                    <a:lnTo>
                      <a:pt x="371" y="1148"/>
                    </a:lnTo>
                    <a:lnTo>
                      <a:pt x="346" y="1137"/>
                    </a:lnTo>
                    <a:lnTo>
                      <a:pt x="321" y="1123"/>
                    </a:lnTo>
                    <a:lnTo>
                      <a:pt x="296" y="1110"/>
                    </a:lnTo>
                    <a:lnTo>
                      <a:pt x="271" y="1094"/>
                    </a:lnTo>
                    <a:lnTo>
                      <a:pt x="248" y="1077"/>
                    </a:lnTo>
                    <a:lnTo>
                      <a:pt x="225" y="1060"/>
                    </a:lnTo>
                    <a:lnTo>
                      <a:pt x="204" y="1041"/>
                    </a:lnTo>
                    <a:lnTo>
                      <a:pt x="183" y="1021"/>
                    </a:lnTo>
                    <a:lnTo>
                      <a:pt x="164" y="1000"/>
                    </a:lnTo>
                    <a:lnTo>
                      <a:pt x="146" y="979"/>
                    </a:lnTo>
                    <a:lnTo>
                      <a:pt x="127" y="956"/>
                    </a:lnTo>
                    <a:lnTo>
                      <a:pt x="112" y="933"/>
                    </a:lnTo>
                    <a:lnTo>
                      <a:pt x="96" y="910"/>
                    </a:lnTo>
                    <a:lnTo>
                      <a:pt x="81" y="885"/>
                    </a:lnTo>
                    <a:lnTo>
                      <a:pt x="69" y="860"/>
                    </a:lnTo>
                    <a:lnTo>
                      <a:pt x="56" y="833"/>
                    </a:lnTo>
                    <a:lnTo>
                      <a:pt x="46" y="806"/>
                    </a:lnTo>
                    <a:lnTo>
                      <a:pt x="37" y="780"/>
                    </a:lnTo>
                    <a:lnTo>
                      <a:pt x="29" y="751"/>
                    </a:lnTo>
                    <a:lnTo>
                      <a:pt x="22" y="722"/>
                    </a:lnTo>
                    <a:lnTo>
                      <a:pt x="18" y="693"/>
                    </a:lnTo>
                    <a:lnTo>
                      <a:pt x="14" y="664"/>
                    </a:lnTo>
                    <a:lnTo>
                      <a:pt x="12" y="634"/>
                    </a:lnTo>
                    <a:lnTo>
                      <a:pt x="10" y="603"/>
                    </a:lnTo>
                    <a:lnTo>
                      <a:pt x="12" y="572"/>
                    </a:lnTo>
                    <a:lnTo>
                      <a:pt x="14" y="542"/>
                    </a:lnTo>
                    <a:lnTo>
                      <a:pt x="18" y="513"/>
                    </a:lnTo>
                    <a:lnTo>
                      <a:pt x="22" y="484"/>
                    </a:lnTo>
                    <a:lnTo>
                      <a:pt x="29" y="455"/>
                    </a:lnTo>
                    <a:lnTo>
                      <a:pt x="37" y="426"/>
                    </a:lnTo>
                    <a:lnTo>
                      <a:pt x="46" y="400"/>
                    </a:lnTo>
                    <a:lnTo>
                      <a:pt x="56" y="373"/>
                    </a:lnTo>
                    <a:lnTo>
                      <a:pt x="69" y="346"/>
                    </a:lnTo>
                    <a:lnTo>
                      <a:pt x="81" y="321"/>
                    </a:lnTo>
                    <a:lnTo>
                      <a:pt x="96" y="296"/>
                    </a:lnTo>
                    <a:lnTo>
                      <a:pt x="112" y="273"/>
                    </a:lnTo>
                    <a:lnTo>
                      <a:pt x="127" y="250"/>
                    </a:lnTo>
                    <a:lnTo>
                      <a:pt x="146" y="227"/>
                    </a:lnTo>
                    <a:lnTo>
                      <a:pt x="164" y="206"/>
                    </a:lnTo>
                    <a:lnTo>
                      <a:pt x="183" y="185"/>
                    </a:lnTo>
                    <a:lnTo>
                      <a:pt x="204" y="165"/>
                    </a:lnTo>
                    <a:lnTo>
                      <a:pt x="225" y="146"/>
                    </a:lnTo>
                    <a:lnTo>
                      <a:pt x="248" y="129"/>
                    </a:lnTo>
                    <a:lnTo>
                      <a:pt x="271" y="112"/>
                    </a:lnTo>
                    <a:lnTo>
                      <a:pt x="296" y="96"/>
                    </a:lnTo>
                    <a:lnTo>
                      <a:pt x="321" y="83"/>
                    </a:lnTo>
                    <a:lnTo>
                      <a:pt x="346" y="69"/>
                    </a:lnTo>
                    <a:lnTo>
                      <a:pt x="371" y="58"/>
                    </a:lnTo>
                    <a:lnTo>
                      <a:pt x="398" y="46"/>
                    </a:lnTo>
                    <a:lnTo>
                      <a:pt x="426" y="39"/>
                    </a:lnTo>
                    <a:lnTo>
                      <a:pt x="453" y="29"/>
                    </a:lnTo>
                    <a:lnTo>
                      <a:pt x="482" y="23"/>
                    </a:lnTo>
                    <a:lnTo>
                      <a:pt x="513" y="18"/>
                    </a:lnTo>
                    <a:lnTo>
                      <a:pt x="542" y="14"/>
                    </a:lnTo>
                    <a:lnTo>
                      <a:pt x="572" y="12"/>
                    </a:lnTo>
                    <a:lnTo>
                      <a:pt x="603" y="12"/>
                    </a:lnTo>
                    <a:lnTo>
                      <a:pt x="632" y="12"/>
                    </a:lnTo>
                    <a:lnTo>
                      <a:pt x="662" y="14"/>
                    </a:lnTo>
                    <a:lnTo>
                      <a:pt x="691" y="18"/>
                    </a:lnTo>
                    <a:lnTo>
                      <a:pt x="722" y="23"/>
                    </a:lnTo>
                    <a:lnTo>
                      <a:pt x="751" y="29"/>
                    </a:lnTo>
                    <a:lnTo>
                      <a:pt x="778" y="39"/>
                    </a:lnTo>
                    <a:lnTo>
                      <a:pt x="806" y="46"/>
                    </a:lnTo>
                    <a:lnTo>
                      <a:pt x="833" y="58"/>
                    </a:lnTo>
                    <a:lnTo>
                      <a:pt x="858" y="69"/>
                    </a:lnTo>
                    <a:lnTo>
                      <a:pt x="883" y="83"/>
                    </a:lnTo>
                    <a:lnTo>
                      <a:pt x="908" y="96"/>
                    </a:lnTo>
                    <a:lnTo>
                      <a:pt x="933" y="112"/>
                    </a:lnTo>
                    <a:lnTo>
                      <a:pt x="956" y="129"/>
                    </a:lnTo>
                    <a:lnTo>
                      <a:pt x="979" y="146"/>
                    </a:lnTo>
                    <a:lnTo>
                      <a:pt x="1000" y="165"/>
                    </a:lnTo>
                    <a:lnTo>
                      <a:pt x="1021" y="185"/>
                    </a:lnTo>
                    <a:lnTo>
                      <a:pt x="1040" y="206"/>
                    </a:lnTo>
                    <a:lnTo>
                      <a:pt x="1058" y="227"/>
                    </a:lnTo>
                    <a:lnTo>
                      <a:pt x="1077" y="250"/>
                    </a:lnTo>
                    <a:lnTo>
                      <a:pt x="1092" y="273"/>
                    </a:lnTo>
                    <a:lnTo>
                      <a:pt x="1108" y="296"/>
                    </a:lnTo>
                    <a:lnTo>
                      <a:pt x="1123" y="321"/>
                    </a:lnTo>
                    <a:lnTo>
                      <a:pt x="1135" y="346"/>
                    </a:lnTo>
                    <a:lnTo>
                      <a:pt x="1148" y="373"/>
                    </a:lnTo>
                    <a:lnTo>
                      <a:pt x="1158" y="400"/>
                    </a:lnTo>
                    <a:lnTo>
                      <a:pt x="1167" y="426"/>
                    </a:lnTo>
                    <a:lnTo>
                      <a:pt x="1175" y="455"/>
                    </a:lnTo>
                    <a:lnTo>
                      <a:pt x="1182" y="484"/>
                    </a:lnTo>
                    <a:lnTo>
                      <a:pt x="1186" y="513"/>
                    </a:lnTo>
                    <a:lnTo>
                      <a:pt x="1190" y="542"/>
                    </a:lnTo>
                    <a:lnTo>
                      <a:pt x="1192" y="572"/>
                    </a:lnTo>
                    <a:lnTo>
                      <a:pt x="1194" y="603"/>
                    </a:lnTo>
                    <a:close/>
                  </a:path>
                </a:pathLst>
              </a:custGeom>
              <a:solidFill>
                <a:srgbClr val="F5B8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20" name="Freeform 636">
                <a:extLst>
                  <a:ext uri="{FF2B5EF4-FFF2-40B4-BE49-F238E27FC236}">
                    <a16:creationId xmlns:a16="http://schemas.microsoft.com/office/drawing/2014/main" id="{FD47523F-D602-44FB-9C62-365110EE29C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53" y="1989"/>
                <a:ext cx="1196" cy="1194"/>
              </a:xfrm>
              <a:custGeom>
                <a:avLst/>
                <a:gdLst>
                  <a:gd name="T0" fmla="*/ 1182 w 1196"/>
                  <a:gd name="T1" fmla="*/ 476 h 1194"/>
                  <a:gd name="T2" fmla="*/ 1136 w 1196"/>
                  <a:gd name="T3" fmla="*/ 338 h 1194"/>
                  <a:gd name="T4" fmla="*/ 1060 w 1196"/>
                  <a:gd name="T5" fmla="*/ 217 h 1194"/>
                  <a:gd name="T6" fmla="*/ 956 w 1196"/>
                  <a:gd name="T7" fmla="*/ 119 h 1194"/>
                  <a:gd name="T8" fmla="*/ 831 w 1196"/>
                  <a:gd name="T9" fmla="*/ 46 h 1194"/>
                  <a:gd name="T10" fmla="*/ 689 w 1196"/>
                  <a:gd name="T11" fmla="*/ 8 h 1194"/>
                  <a:gd name="T12" fmla="*/ 538 w 1196"/>
                  <a:gd name="T13" fmla="*/ 4 h 1194"/>
                  <a:gd name="T14" fmla="*/ 394 w 1196"/>
                  <a:gd name="T15" fmla="*/ 36 h 1194"/>
                  <a:gd name="T16" fmla="*/ 265 w 1196"/>
                  <a:gd name="T17" fmla="*/ 102 h 1194"/>
                  <a:gd name="T18" fmla="*/ 156 w 1196"/>
                  <a:gd name="T19" fmla="*/ 196 h 1194"/>
                  <a:gd name="T20" fmla="*/ 73 w 1196"/>
                  <a:gd name="T21" fmla="*/ 313 h 1194"/>
                  <a:gd name="T22" fmla="*/ 19 w 1196"/>
                  <a:gd name="T23" fmla="*/ 447 h 1194"/>
                  <a:gd name="T24" fmla="*/ 0 w 1196"/>
                  <a:gd name="T25" fmla="*/ 597 h 1194"/>
                  <a:gd name="T26" fmla="*/ 19 w 1196"/>
                  <a:gd name="T27" fmla="*/ 747 h 1194"/>
                  <a:gd name="T28" fmla="*/ 73 w 1196"/>
                  <a:gd name="T29" fmla="*/ 881 h 1194"/>
                  <a:gd name="T30" fmla="*/ 156 w 1196"/>
                  <a:gd name="T31" fmla="*/ 998 h 1194"/>
                  <a:gd name="T32" fmla="*/ 265 w 1196"/>
                  <a:gd name="T33" fmla="*/ 1092 h 1194"/>
                  <a:gd name="T34" fmla="*/ 394 w 1196"/>
                  <a:gd name="T35" fmla="*/ 1158 h 1194"/>
                  <a:gd name="T36" fmla="*/ 538 w 1196"/>
                  <a:gd name="T37" fmla="*/ 1190 h 1194"/>
                  <a:gd name="T38" fmla="*/ 689 w 1196"/>
                  <a:gd name="T39" fmla="*/ 1186 h 1194"/>
                  <a:gd name="T40" fmla="*/ 831 w 1196"/>
                  <a:gd name="T41" fmla="*/ 1148 h 1194"/>
                  <a:gd name="T42" fmla="*/ 956 w 1196"/>
                  <a:gd name="T43" fmla="*/ 1075 h 1194"/>
                  <a:gd name="T44" fmla="*/ 1060 w 1196"/>
                  <a:gd name="T45" fmla="*/ 977 h 1194"/>
                  <a:gd name="T46" fmla="*/ 1136 w 1196"/>
                  <a:gd name="T47" fmla="*/ 856 h 1194"/>
                  <a:gd name="T48" fmla="*/ 1182 w 1196"/>
                  <a:gd name="T49" fmla="*/ 718 h 1194"/>
                  <a:gd name="T50" fmla="*/ 1184 w 1196"/>
                  <a:gd name="T51" fmla="*/ 597 h 1194"/>
                  <a:gd name="T52" fmla="*/ 1167 w 1196"/>
                  <a:gd name="T53" fmla="*/ 743 h 1194"/>
                  <a:gd name="T54" fmla="*/ 1113 w 1196"/>
                  <a:gd name="T55" fmla="*/ 877 h 1194"/>
                  <a:gd name="T56" fmla="*/ 1033 w 1196"/>
                  <a:gd name="T57" fmla="*/ 991 h 1194"/>
                  <a:gd name="T58" fmla="*/ 925 w 1196"/>
                  <a:gd name="T59" fmla="*/ 1083 h 1194"/>
                  <a:gd name="T60" fmla="*/ 800 w 1196"/>
                  <a:gd name="T61" fmla="*/ 1148 h 1194"/>
                  <a:gd name="T62" fmla="*/ 658 w 1196"/>
                  <a:gd name="T63" fmla="*/ 1181 h 1194"/>
                  <a:gd name="T64" fmla="*/ 509 w 1196"/>
                  <a:gd name="T65" fmla="*/ 1177 h 1194"/>
                  <a:gd name="T66" fmla="*/ 371 w 1196"/>
                  <a:gd name="T67" fmla="*/ 1138 h 1194"/>
                  <a:gd name="T68" fmla="*/ 248 w 1196"/>
                  <a:gd name="T69" fmla="*/ 1067 h 1194"/>
                  <a:gd name="T70" fmla="*/ 146 w 1196"/>
                  <a:gd name="T71" fmla="*/ 969 h 1194"/>
                  <a:gd name="T72" fmla="*/ 69 w 1196"/>
                  <a:gd name="T73" fmla="*/ 850 h 1194"/>
                  <a:gd name="T74" fmla="*/ 23 w 1196"/>
                  <a:gd name="T75" fmla="*/ 716 h 1194"/>
                  <a:gd name="T76" fmla="*/ 12 w 1196"/>
                  <a:gd name="T77" fmla="*/ 566 h 1194"/>
                  <a:gd name="T78" fmla="*/ 39 w 1196"/>
                  <a:gd name="T79" fmla="*/ 422 h 1194"/>
                  <a:gd name="T80" fmla="*/ 96 w 1196"/>
                  <a:gd name="T81" fmla="*/ 294 h 1194"/>
                  <a:gd name="T82" fmla="*/ 183 w 1196"/>
                  <a:gd name="T83" fmla="*/ 182 h 1194"/>
                  <a:gd name="T84" fmla="*/ 294 w 1196"/>
                  <a:gd name="T85" fmla="*/ 96 h 1194"/>
                  <a:gd name="T86" fmla="*/ 424 w 1196"/>
                  <a:gd name="T87" fmla="*/ 36 h 1194"/>
                  <a:gd name="T88" fmla="*/ 568 w 1196"/>
                  <a:gd name="T89" fmla="*/ 12 h 1194"/>
                  <a:gd name="T90" fmla="*/ 716 w 1196"/>
                  <a:gd name="T91" fmla="*/ 23 h 1194"/>
                  <a:gd name="T92" fmla="*/ 852 w 1196"/>
                  <a:gd name="T93" fmla="*/ 69 h 1194"/>
                  <a:gd name="T94" fmla="*/ 971 w 1196"/>
                  <a:gd name="T95" fmla="*/ 144 h 1194"/>
                  <a:gd name="T96" fmla="*/ 1067 w 1196"/>
                  <a:gd name="T97" fmla="*/ 246 h 1194"/>
                  <a:gd name="T98" fmla="*/ 1138 w 1196"/>
                  <a:gd name="T99" fmla="*/ 369 h 1194"/>
                  <a:gd name="T100" fmla="*/ 1178 w 1196"/>
                  <a:gd name="T101" fmla="*/ 507 h 119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196"/>
                  <a:gd name="T154" fmla="*/ 0 h 1194"/>
                  <a:gd name="T155" fmla="*/ 1196 w 1196"/>
                  <a:gd name="T156" fmla="*/ 1194 h 119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196" h="1194">
                    <a:moveTo>
                      <a:pt x="1196" y="597"/>
                    </a:moveTo>
                    <a:lnTo>
                      <a:pt x="1194" y="566"/>
                    </a:lnTo>
                    <a:lnTo>
                      <a:pt x="1192" y="536"/>
                    </a:lnTo>
                    <a:lnTo>
                      <a:pt x="1188" y="507"/>
                    </a:lnTo>
                    <a:lnTo>
                      <a:pt x="1182" y="476"/>
                    </a:lnTo>
                    <a:lnTo>
                      <a:pt x="1177" y="447"/>
                    </a:lnTo>
                    <a:lnTo>
                      <a:pt x="1169" y="420"/>
                    </a:lnTo>
                    <a:lnTo>
                      <a:pt x="1159" y="392"/>
                    </a:lnTo>
                    <a:lnTo>
                      <a:pt x="1148" y="365"/>
                    </a:lnTo>
                    <a:lnTo>
                      <a:pt x="1136" y="338"/>
                    </a:lnTo>
                    <a:lnTo>
                      <a:pt x="1123" y="313"/>
                    </a:lnTo>
                    <a:lnTo>
                      <a:pt x="1109" y="288"/>
                    </a:lnTo>
                    <a:lnTo>
                      <a:pt x="1092" y="263"/>
                    </a:lnTo>
                    <a:lnTo>
                      <a:pt x="1077" y="240"/>
                    </a:lnTo>
                    <a:lnTo>
                      <a:pt x="1060" y="217"/>
                    </a:lnTo>
                    <a:lnTo>
                      <a:pt x="1040" y="196"/>
                    </a:lnTo>
                    <a:lnTo>
                      <a:pt x="1019" y="175"/>
                    </a:lnTo>
                    <a:lnTo>
                      <a:pt x="1000" y="155"/>
                    </a:lnTo>
                    <a:lnTo>
                      <a:pt x="977" y="136"/>
                    </a:lnTo>
                    <a:lnTo>
                      <a:pt x="956" y="119"/>
                    </a:lnTo>
                    <a:lnTo>
                      <a:pt x="931" y="102"/>
                    </a:lnTo>
                    <a:lnTo>
                      <a:pt x="908" y="86"/>
                    </a:lnTo>
                    <a:lnTo>
                      <a:pt x="883" y="73"/>
                    </a:lnTo>
                    <a:lnTo>
                      <a:pt x="856" y="60"/>
                    </a:lnTo>
                    <a:lnTo>
                      <a:pt x="831" y="46"/>
                    </a:lnTo>
                    <a:lnTo>
                      <a:pt x="802" y="36"/>
                    </a:lnTo>
                    <a:lnTo>
                      <a:pt x="776" y="27"/>
                    </a:lnTo>
                    <a:lnTo>
                      <a:pt x="747" y="19"/>
                    </a:lnTo>
                    <a:lnTo>
                      <a:pt x="718" y="12"/>
                    </a:lnTo>
                    <a:lnTo>
                      <a:pt x="689" y="8"/>
                    </a:lnTo>
                    <a:lnTo>
                      <a:pt x="658" y="4"/>
                    </a:lnTo>
                    <a:lnTo>
                      <a:pt x="630" y="0"/>
                    </a:lnTo>
                    <a:lnTo>
                      <a:pt x="599" y="0"/>
                    </a:lnTo>
                    <a:lnTo>
                      <a:pt x="566" y="0"/>
                    </a:lnTo>
                    <a:lnTo>
                      <a:pt x="538" y="4"/>
                    </a:lnTo>
                    <a:lnTo>
                      <a:pt x="507" y="8"/>
                    </a:lnTo>
                    <a:lnTo>
                      <a:pt x="478" y="12"/>
                    </a:lnTo>
                    <a:lnTo>
                      <a:pt x="449" y="19"/>
                    </a:lnTo>
                    <a:lnTo>
                      <a:pt x="420" y="27"/>
                    </a:lnTo>
                    <a:lnTo>
                      <a:pt x="394" y="36"/>
                    </a:lnTo>
                    <a:lnTo>
                      <a:pt x="365" y="46"/>
                    </a:lnTo>
                    <a:lnTo>
                      <a:pt x="340" y="60"/>
                    </a:lnTo>
                    <a:lnTo>
                      <a:pt x="313" y="73"/>
                    </a:lnTo>
                    <a:lnTo>
                      <a:pt x="288" y="86"/>
                    </a:lnTo>
                    <a:lnTo>
                      <a:pt x="265" y="102"/>
                    </a:lnTo>
                    <a:lnTo>
                      <a:pt x="240" y="119"/>
                    </a:lnTo>
                    <a:lnTo>
                      <a:pt x="219" y="136"/>
                    </a:lnTo>
                    <a:lnTo>
                      <a:pt x="196" y="155"/>
                    </a:lnTo>
                    <a:lnTo>
                      <a:pt x="177" y="175"/>
                    </a:lnTo>
                    <a:lnTo>
                      <a:pt x="156" y="196"/>
                    </a:lnTo>
                    <a:lnTo>
                      <a:pt x="136" y="217"/>
                    </a:lnTo>
                    <a:lnTo>
                      <a:pt x="119" y="240"/>
                    </a:lnTo>
                    <a:lnTo>
                      <a:pt x="104" y="263"/>
                    </a:lnTo>
                    <a:lnTo>
                      <a:pt x="87" y="288"/>
                    </a:lnTo>
                    <a:lnTo>
                      <a:pt x="73" y="313"/>
                    </a:lnTo>
                    <a:lnTo>
                      <a:pt x="60" y="338"/>
                    </a:lnTo>
                    <a:lnTo>
                      <a:pt x="48" y="365"/>
                    </a:lnTo>
                    <a:lnTo>
                      <a:pt x="37" y="392"/>
                    </a:lnTo>
                    <a:lnTo>
                      <a:pt x="27" y="420"/>
                    </a:lnTo>
                    <a:lnTo>
                      <a:pt x="19" y="447"/>
                    </a:lnTo>
                    <a:lnTo>
                      <a:pt x="14" y="476"/>
                    </a:lnTo>
                    <a:lnTo>
                      <a:pt x="8" y="507"/>
                    </a:lnTo>
                    <a:lnTo>
                      <a:pt x="4" y="536"/>
                    </a:lnTo>
                    <a:lnTo>
                      <a:pt x="2" y="566"/>
                    </a:lnTo>
                    <a:lnTo>
                      <a:pt x="0" y="597"/>
                    </a:lnTo>
                    <a:lnTo>
                      <a:pt x="2" y="628"/>
                    </a:lnTo>
                    <a:lnTo>
                      <a:pt x="4" y="658"/>
                    </a:lnTo>
                    <a:lnTo>
                      <a:pt x="8" y="687"/>
                    </a:lnTo>
                    <a:lnTo>
                      <a:pt x="14" y="718"/>
                    </a:lnTo>
                    <a:lnTo>
                      <a:pt x="19" y="747"/>
                    </a:lnTo>
                    <a:lnTo>
                      <a:pt x="27" y="774"/>
                    </a:lnTo>
                    <a:lnTo>
                      <a:pt x="37" y="802"/>
                    </a:lnTo>
                    <a:lnTo>
                      <a:pt x="48" y="829"/>
                    </a:lnTo>
                    <a:lnTo>
                      <a:pt x="60" y="856"/>
                    </a:lnTo>
                    <a:lnTo>
                      <a:pt x="73" y="881"/>
                    </a:lnTo>
                    <a:lnTo>
                      <a:pt x="87" y="906"/>
                    </a:lnTo>
                    <a:lnTo>
                      <a:pt x="104" y="931"/>
                    </a:lnTo>
                    <a:lnTo>
                      <a:pt x="119" y="954"/>
                    </a:lnTo>
                    <a:lnTo>
                      <a:pt x="136" y="977"/>
                    </a:lnTo>
                    <a:lnTo>
                      <a:pt x="156" y="998"/>
                    </a:lnTo>
                    <a:lnTo>
                      <a:pt x="177" y="1019"/>
                    </a:lnTo>
                    <a:lnTo>
                      <a:pt x="196" y="1039"/>
                    </a:lnTo>
                    <a:lnTo>
                      <a:pt x="219" y="1058"/>
                    </a:lnTo>
                    <a:lnTo>
                      <a:pt x="240" y="1075"/>
                    </a:lnTo>
                    <a:lnTo>
                      <a:pt x="265" y="1092"/>
                    </a:lnTo>
                    <a:lnTo>
                      <a:pt x="288" y="1108"/>
                    </a:lnTo>
                    <a:lnTo>
                      <a:pt x="313" y="1121"/>
                    </a:lnTo>
                    <a:lnTo>
                      <a:pt x="340" y="1134"/>
                    </a:lnTo>
                    <a:lnTo>
                      <a:pt x="365" y="1148"/>
                    </a:lnTo>
                    <a:lnTo>
                      <a:pt x="394" y="1158"/>
                    </a:lnTo>
                    <a:lnTo>
                      <a:pt x="420" y="1167"/>
                    </a:lnTo>
                    <a:lnTo>
                      <a:pt x="449" y="1175"/>
                    </a:lnTo>
                    <a:lnTo>
                      <a:pt x="478" y="1182"/>
                    </a:lnTo>
                    <a:lnTo>
                      <a:pt x="507" y="1186"/>
                    </a:lnTo>
                    <a:lnTo>
                      <a:pt x="538" y="1190"/>
                    </a:lnTo>
                    <a:lnTo>
                      <a:pt x="566" y="1194"/>
                    </a:lnTo>
                    <a:lnTo>
                      <a:pt x="599" y="1194"/>
                    </a:lnTo>
                    <a:lnTo>
                      <a:pt x="630" y="1194"/>
                    </a:lnTo>
                    <a:lnTo>
                      <a:pt x="658" y="1190"/>
                    </a:lnTo>
                    <a:lnTo>
                      <a:pt x="689" y="1186"/>
                    </a:lnTo>
                    <a:lnTo>
                      <a:pt x="718" y="1182"/>
                    </a:lnTo>
                    <a:lnTo>
                      <a:pt x="747" y="1175"/>
                    </a:lnTo>
                    <a:lnTo>
                      <a:pt x="776" y="1167"/>
                    </a:lnTo>
                    <a:lnTo>
                      <a:pt x="802" y="1158"/>
                    </a:lnTo>
                    <a:lnTo>
                      <a:pt x="831" y="1148"/>
                    </a:lnTo>
                    <a:lnTo>
                      <a:pt x="856" y="1134"/>
                    </a:lnTo>
                    <a:lnTo>
                      <a:pt x="883" y="1121"/>
                    </a:lnTo>
                    <a:lnTo>
                      <a:pt x="908" y="1108"/>
                    </a:lnTo>
                    <a:lnTo>
                      <a:pt x="931" y="1092"/>
                    </a:lnTo>
                    <a:lnTo>
                      <a:pt x="956" y="1075"/>
                    </a:lnTo>
                    <a:lnTo>
                      <a:pt x="977" y="1058"/>
                    </a:lnTo>
                    <a:lnTo>
                      <a:pt x="1000" y="1039"/>
                    </a:lnTo>
                    <a:lnTo>
                      <a:pt x="1019" y="1019"/>
                    </a:lnTo>
                    <a:lnTo>
                      <a:pt x="1040" y="998"/>
                    </a:lnTo>
                    <a:lnTo>
                      <a:pt x="1060" y="977"/>
                    </a:lnTo>
                    <a:lnTo>
                      <a:pt x="1077" y="954"/>
                    </a:lnTo>
                    <a:lnTo>
                      <a:pt x="1092" y="931"/>
                    </a:lnTo>
                    <a:lnTo>
                      <a:pt x="1109" y="906"/>
                    </a:lnTo>
                    <a:lnTo>
                      <a:pt x="1123" y="881"/>
                    </a:lnTo>
                    <a:lnTo>
                      <a:pt x="1136" y="856"/>
                    </a:lnTo>
                    <a:lnTo>
                      <a:pt x="1148" y="829"/>
                    </a:lnTo>
                    <a:lnTo>
                      <a:pt x="1159" y="802"/>
                    </a:lnTo>
                    <a:lnTo>
                      <a:pt x="1169" y="774"/>
                    </a:lnTo>
                    <a:lnTo>
                      <a:pt x="1177" y="747"/>
                    </a:lnTo>
                    <a:lnTo>
                      <a:pt x="1182" y="718"/>
                    </a:lnTo>
                    <a:lnTo>
                      <a:pt x="1188" y="687"/>
                    </a:lnTo>
                    <a:lnTo>
                      <a:pt x="1192" y="658"/>
                    </a:lnTo>
                    <a:lnTo>
                      <a:pt x="1194" y="628"/>
                    </a:lnTo>
                    <a:lnTo>
                      <a:pt x="1196" y="597"/>
                    </a:lnTo>
                    <a:close/>
                    <a:moveTo>
                      <a:pt x="1184" y="597"/>
                    </a:moveTo>
                    <a:lnTo>
                      <a:pt x="1184" y="628"/>
                    </a:lnTo>
                    <a:lnTo>
                      <a:pt x="1182" y="657"/>
                    </a:lnTo>
                    <a:lnTo>
                      <a:pt x="1178" y="687"/>
                    </a:lnTo>
                    <a:lnTo>
                      <a:pt x="1173" y="716"/>
                    </a:lnTo>
                    <a:lnTo>
                      <a:pt x="1167" y="743"/>
                    </a:lnTo>
                    <a:lnTo>
                      <a:pt x="1157" y="772"/>
                    </a:lnTo>
                    <a:lnTo>
                      <a:pt x="1150" y="799"/>
                    </a:lnTo>
                    <a:lnTo>
                      <a:pt x="1138" y="825"/>
                    </a:lnTo>
                    <a:lnTo>
                      <a:pt x="1127" y="850"/>
                    </a:lnTo>
                    <a:lnTo>
                      <a:pt x="1113" y="877"/>
                    </a:lnTo>
                    <a:lnTo>
                      <a:pt x="1100" y="900"/>
                    </a:lnTo>
                    <a:lnTo>
                      <a:pt x="1084" y="925"/>
                    </a:lnTo>
                    <a:lnTo>
                      <a:pt x="1067" y="948"/>
                    </a:lnTo>
                    <a:lnTo>
                      <a:pt x="1050" y="969"/>
                    </a:lnTo>
                    <a:lnTo>
                      <a:pt x="1033" y="991"/>
                    </a:lnTo>
                    <a:lnTo>
                      <a:pt x="1013" y="1012"/>
                    </a:lnTo>
                    <a:lnTo>
                      <a:pt x="992" y="1031"/>
                    </a:lnTo>
                    <a:lnTo>
                      <a:pt x="971" y="1050"/>
                    </a:lnTo>
                    <a:lnTo>
                      <a:pt x="948" y="1067"/>
                    </a:lnTo>
                    <a:lnTo>
                      <a:pt x="925" y="1083"/>
                    </a:lnTo>
                    <a:lnTo>
                      <a:pt x="902" y="1098"/>
                    </a:lnTo>
                    <a:lnTo>
                      <a:pt x="877" y="1113"/>
                    </a:lnTo>
                    <a:lnTo>
                      <a:pt x="852" y="1125"/>
                    </a:lnTo>
                    <a:lnTo>
                      <a:pt x="825" y="1138"/>
                    </a:lnTo>
                    <a:lnTo>
                      <a:pt x="800" y="1148"/>
                    </a:lnTo>
                    <a:lnTo>
                      <a:pt x="772" y="1158"/>
                    </a:lnTo>
                    <a:lnTo>
                      <a:pt x="745" y="1165"/>
                    </a:lnTo>
                    <a:lnTo>
                      <a:pt x="716" y="1171"/>
                    </a:lnTo>
                    <a:lnTo>
                      <a:pt x="687" y="1177"/>
                    </a:lnTo>
                    <a:lnTo>
                      <a:pt x="658" y="1181"/>
                    </a:lnTo>
                    <a:lnTo>
                      <a:pt x="628" y="1182"/>
                    </a:lnTo>
                    <a:lnTo>
                      <a:pt x="599" y="1184"/>
                    </a:lnTo>
                    <a:lnTo>
                      <a:pt x="568" y="1182"/>
                    </a:lnTo>
                    <a:lnTo>
                      <a:pt x="538" y="1181"/>
                    </a:lnTo>
                    <a:lnTo>
                      <a:pt x="509" y="1177"/>
                    </a:lnTo>
                    <a:lnTo>
                      <a:pt x="480" y="1171"/>
                    </a:lnTo>
                    <a:lnTo>
                      <a:pt x="451" y="1165"/>
                    </a:lnTo>
                    <a:lnTo>
                      <a:pt x="424" y="1158"/>
                    </a:lnTo>
                    <a:lnTo>
                      <a:pt x="396" y="1148"/>
                    </a:lnTo>
                    <a:lnTo>
                      <a:pt x="371" y="1138"/>
                    </a:lnTo>
                    <a:lnTo>
                      <a:pt x="344" y="1125"/>
                    </a:lnTo>
                    <a:lnTo>
                      <a:pt x="319" y="1113"/>
                    </a:lnTo>
                    <a:lnTo>
                      <a:pt x="294" y="1098"/>
                    </a:lnTo>
                    <a:lnTo>
                      <a:pt x="271" y="1083"/>
                    </a:lnTo>
                    <a:lnTo>
                      <a:pt x="248" y="1067"/>
                    </a:lnTo>
                    <a:lnTo>
                      <a:pt x="225" y="1050"/>
                    </a:lnTo>
                    <a:lnTo>
                      <a:pt x="204" y="1031"/>
                    </a:lnTo>
                    <a:lnTo>
                      <a:pt x="183" y="1012"/>
                    </a:lnTo>
                    <a:lnTo>
                      <a:pt x="163" y="991"/>
                    </a:lnTo>
                    <a:lnTo>
                      <a:pt x="146" y="969"/>
                    </a:lnTo>
                    <a:lnTo>
                      <a:pt x="129" y="948"/>
                    </a:lnTo>
                    <a:lnTo>
                      <a:pt x="112" y="925"/>
                    </a:lnTo>
                    <a:lnTo>
                      <a:pt x="96" y="900"/>
                    </a:lnTo>
                    <a:lnTo>
                      <a:pt x="83" y="877"/>
                    </a:lnTo>
                    <a:lnTo>
                      <a:pt x="69" y="850"/>
                    </a:lnTo>
                    <a:lnTo>
                      <a:pt x="58" y="825"/>
                    </a:lnTo>
                    <a:lnTo>
                      <a:pt x="46" y="799"/>
                    </a:lnTo>
                    <a:lnTo>
                      <a:pt x="39" y="772"/>
                    </a:lnTo>
                    <a:lnTo>
                      <a:pt x="29" y="743"/>
                    </a:lnTo>
                    <a:lnTo>
                      <a:pt x="23" y="716"/>
                    </a:lnTo>
                    <a:lnTo>
                      <a:pt x="18" y="687"/>
                    </a:lnTo>
                    <a:lnTo>
                      <a:pt x="14" y="657"/>
                    </a:lnTo>
                    <a:lnTo>
                      <a:pt x="12" y="628"/>
                    </a:lnTo>
                    <a:lnTo>
                      <a:pt x="12" y="597"/>
                    </a:lnTo>
                    <a:lnTo>
                      <a:pt x="12" y="566"/>
                    </a:lnTo>
                    <a:lnTo>
                      <a:pt x="14" y="537"/>
                    </a:lnTo>
                    <a:lnTo>
                      <a:pt x="18" y="507"/>
                    </a:lnTo>
                    <a:lnTo>
                      <a:pt x="23" y="478"/>
                    </a:lnTo>
                    <a:lnTo>
                      <a:pt x="29" y="451"/>
                    </a:lnTo>
                    <a:lnTo>
                      <a:pt x="39" y="422"/>
                    </a:lnTo>
                    <a:lnTo>
                      <a:pt x="46" y="395"/>
                    </a:lnTo>
                    <a:lnTo>
                      <a:pt x="58" y="369"/>
                    </a:lnTo>
                    <a:lnTo>
                      <a:pt x="69" y="344"/>
                    </a:lnTo>
                    <a:lnTo>
                      <a:pt x="83" y="317"/>
                    </a:lnTo>
                    <a:lnTo>
                      <a:pt x="96" y="294"/>
                    </a:lnTo>
                    <a:lnTo>
                      <a:pt x="112" y="269"/>
                    </a:lnTo>
                    <a:lnTo>
                      <a:pt x="129" y="246"/>
                    </a:lnTo>
                    <a:lnTo>
                      <a:pt x="146" y="225"/>
                    </a:lnTo>
                    <a:lnTo>
                      <a:pt x="163" y="203"/>
                    </a:lnTo>
                    <a:lnTo>
                      <a:pt x="183" y="182"/>
                    </a:lnTo>
                    <a:lnTo>
                      <a:pt x="204" y="163"/>
                    </a:lnTo>
                    <a:lnTo>
                      <a:pt x="225" y="144"/>
                    </a:lnTo>
                    <a:lnTo>
                      <a:pt x="248" y="127"/>
                    </a:lnTo>
                    <a:lnTo>
                      <a:pt x="271" y="111"/>
                    </a:lnTo>
                    <a:lnTo>
                      <a:pt x="294" y="96"/>
                    </a:lnTo>
                    <a:lnTo>
                      <a:pt x="319" y="81"/>
                    </a:lnTo>
                    <a:lnTo>
                      <a:pt x="344" y="69"/>
                    </a:lnTo>
                    <a:lnTo>
                      <a:pt x="371" y="56"/>
                    </a:lnTo>
                    <a:lnTo>
                      <a:pt x="396" y="46"/>
                    </a:lnTo>
                    <a:lnTo>
                      <a:pt x="424" y="36"/>
                    </a:lnTo>
                    <a:lnTo>
                      <a:pt x="451" y="29"/>
                    </a:lnTo>
                    <a:lnTo>
                      <a:pt x="480" y="23"/>
                    </a:lnTo>
                    <a:lnTo>
                      <a:pt x="509" y="17"/>
                    </a:lnTo>
                    <a:lnTo>
                      <a:pt x="538" y="13"/>
                    </a:lnTo>
                    <a:lnTo>
                      <a:pt x="568" y="12"/>
                    </a:lnTo>
                    <a:lnTo>
                      <a:pt x="599" y="10"/>
                    </a:lnTo>
                    <a:lnTo>
                      <a:pt x="628" y="12"/>
                    </a:lnTo>
                    <a:lnTo>
                      <a:pt x="658" y="13"/>
                    </a:lnTo>
                    <a:lnTo>
                      <a:pt x="687" y="17"/>
                    </a:lnTo>
                    <a:lnTo>
                      <a:pt x="716" y="23"/>
                    </a:lnTo>
                    <a:lnTo>
                      <a:pt x="745" y="29"/>
                    </a:lnTo>
                    <a:lnTo>
                      <a:pt x="772" y="36"/>
                    </a:lnTo>
                    <a:lnTo>
                      <a:pt x="800" y="46"/>
                    </a:lnTo>
                    <a:lnTo>
                      <a:pt x="825" y="56"/>
                    </a:lnTo>
                    <a:lnTo>
                      <a:pt x="852" y="69"/>
                    </a:lnTo>
                    <a:lnTo>
                      <a:pt x="877" y="81"/>
                    </a:lnTo>
                    <a:lnTo>
                      <a:pt x="902" y="96"/>
                    </a:lnTo>
                    <a:lnTo>
                      <a:pt x="925" y="111"/>
                    </a:lnTo>
                    <a:lnTo>
                      <a:pt x="948" y="127"/>
                    </a:lnTo>
                    <a:lnTo>
                      <a:pt x="971" y="144"/>
                    </a:lnTo>
                    <a:lnTo>
                      <a:pt x="992" y="163"/>
                    </a:lnTo>
                    <a:lnTo>
                      <a:pt x="1013" y="182"/>
                    </a:lnTo>
                    <a:lnTo>
                      <a:pt x="1033" y="203"/>
                    </a:lnTo>
                    <a:lnTo>
                      <a:pt x="1050" y="225"/>
                    </a:lnTo>
                    <a:lnTo>
                      <a:pt x="1067" y="246"/>
                    </a:lnTo>
                    <a:lnTo>
                      <a:pt x="1084" y="269"/>
                    </a:lnTo>
                    <a:lnTo>
                      <a:pt x="1100" y="294"/>
                    </a:lnTo>
                    <a:lnTo>
                      <a:pt x="1113" y="317"/>
                    </a:lnTo>
                    <a:lnTo>
                      <a:pt x="1127" y="344"/>
                    </a:lnTo>
                    <a:lnTo>
                      <a:pt x="1138" y="369"/>
                    </a:lnTo>
                    <a:lnTo>
                      <a:pt x="1150" y="395"/>
                    </a:lnTo>
                    <a:lnTo>
                      <a:pt x="1157" y="422"/>
                    </a:lnTo>
                    <a:lnTo>
                      <a:pt x="1167" y="451"/>
                    </a:lnTo>
                    <a:lnTo>
                      <a:pt x="1173" y="478"/>
                    </a:lnTo>
                    <a:lnTo>
                      <a:pt x="1178" y="507"/>
                    </a:lnTo>
                    <a:lnTo>
                      <a:pt x="1182" y="537"/>
                    </a:lnTo>
                    <a:lnTo>
                      <a:pt x="1184" y="566"/>
                    </a:lnTo>
                    <a:lnTo>
                      <a:pt x="1184" y="597"/>
                    </a:lnTo>
                    <a:close/>
                  </a:path>
                </a:pathLst>
              </a:custGeom>
              <a:solidFill>
                <a:srgbClr val="F5B8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21" name="Freeform 637">
                <a:extLst>
                  <a:ext uri="{FF2B5EF4-FFF2-40B4-BE49-F238E27FC236}">
                    <a16:creationId xmlns:a16="http://schemas.microsoft.com/office/drawing/2014/main" id="{E0C3652A-ACB1-4393-B5C0-D7CD4D1CBA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59" y="1995"/>
                <a:ext cx="1184" cy="1182"/>
              </a:xfrm>
              <a:custGeom>
                <a:avLst/>
                <a:gdLst>
                  <a:gd name="T0" fmla="*/ 1172 w 1184"/>
                  <a:gd name="T1" fmla="*/ 472 h 1182"/>
                  <a:gd name="T2" fmla="*/ 1125 w 1184"/>
                  <a:gd name="T3" fmla="*/ 334 h 1182"/>
                  <a:gd name="T4" fmla="*/ 1048 w 1184"/>
                  <a:gd name="T5" fmla="*/ 215 h 1182"/>
                  <a:gd name="T6" fmla="*/ 946 w 1184"/>
                  <a:gd name="T7" fmla="*/ 117 h 1182"/>
                  <a:gd name="T8" fmla="*/ 823 w 1184"/>
                  <a:gd name="T9" fmla="*/ 46 h 1182"/>
                  <a:gd name="T10" fmla="*/ 681 w 1184"/>
                  <a:gd name="T11" fmla="*/ 6 h 1182"/>
                  <a:gd name="T12" fmla="*/ 532 w 1184"/>
                  <a:gd name="T13" fmla="*/ 2 h 1182"/>
                  <a:gd name="T14" fmla="*/ 388 w 1184"/>
                  <a:gd name="T15" fmla="*/ 34 h 1182"/>
                  <a:gd name="T16" fmla="*/ 261 w 1184"/>
                  <a:gd name="T17" fmla="*/ 100 h 1182"/>
                  <a:gd name="T18" fmla="*/ 154 w 1184"/>
                  <a:gd name="T19" fmla="*/ 194 h 1182"/>
                  <a:gd name="T20" fmla="*/ 71 w 1184"/>
                  <a:gd name="T21" fmla="*/ 309 h 1182"/>
                  <a:gd name="T22" fmla="*/ 19 w 1184"/>
                  <a:gd name="T23" fmla="*/ 443 h 1182"/>
                  <a:gd name="T24" fmla="*/ 0 w 1184"/>
                  <a:gd name="T25" fmla="*/ 591 h 1182"/>
                  <a:gd name="T26" fmla="*/ 19 w 1184"/>
                  <a:gd name="T27" fmla="*/ 739 h 1182"/>
                  <a:gd name="T28" fmla="*/ 71 w 1184"/>
                  <a:gd name="T29" fmla="*/ 873 h 1182"/>
                  <a:gd name="T30" fmla="*/ 154 w 1184"/>
                  <a:gd name="T31" fmla="*/ 988 h 1182"/>
                  <a:gd name="T32" fmla="*/ 261 w 1184"/>
                  <a:gd name="T33" fmla="*/ 1082 h 1182"/>
                  <a:gd name="T34" fmla="*/ 388 w 1184"/>
                  <a:gd name="T35" fmla="*/ 1148 h 1182"/>
                  <a:gd name="T36" fmla="*/ 532 w 1184"/>
                  <a:gd name="T37" fmla="*/ 1180 h 1182"/>
                  <a:gd name="T38" fmla="*/ 681 w 1184"/>
                  <a:gd name="T39" fmla="*/ 1176 h 1182"/>
                  <a:gd name="T40" fmla="*/ 823 w 1184"/>
                  <a:gd name="T41" fmla="*/ 1136 h 1182"/>
                  <a:gd name="T42" fmla="*/ 946 w 1184"/>
                  <a:gd name="T43" fmla="*/ 1065 h 1182"/>
                  <a:gd name="T44" fmla="*/ 1048 w 1184"/>
                  <a:gd name="T45" fmla="*/ 967 h 1182"/>
                  <a:gd name="T46" fmla="*/ 1125 w 1184"/>
                  <a:gd name="T47" fmla="*/ 848 h 1182"/>
                  <a:gd name="T48" fmla="*/ 1172 w 1184"/>
                  <a:gd name="T49" fmla="*/ 710 h 1182"/>
                  <a:gd name="T50" fmla="*/ 1174 w 1184"/>
                  <a:gd name="T51" fmla="*/ 591 h 1182"/>
                  <a:gd name="T52" fmla="*/ 1155 w 1184"/>
                  <a:gd name="T53" fmla="*/ 737 h 1182"/>
                  <a:gd name="T54" fmla="*/ 1103 w 1184"/>
                  <a:gd name="T55" fmla="*/ 867 h 1182"/>
                  <a:gd name="T56" fmla="*/ 1023 w 1184"/>
                  <a:gd name="T57" fmla="*/ 983 h 1182"/>
                  <a:gd name="T58" fmla="*/ 917 w 1184"/>
                  <a:gd name="T59" fmla="*/ 1073 h 1182"/>
                  <a:gd name="T60" fmla="*/ 793 w 1184"/>
                  <a:gd name="T61" fmla="*/ 1138 h 1182"/>
                  <a:gd name="T62" fmla="*/ 651 w 1184"/>
                  <a:gd name="T63" fmla="*/ 1169 h 1182"/>
                  <a:gd name="T64" fmla="*/ 503 w 1184"/>
                  <a:gd name="T65" fmla="*/ 1165 h 1182"/>
                  <a:gd name="T66" fmla="*/ 367 w 1184"/>
                  <a:gd name="T67" fmla="*/ 1127 h 1182"/>
                  <a:gd name="T68" fmla="*/ 244 w 1184"/>
                  <a:gd name="T69" fmla="*/ 1057 h 1182"/>
                  <a:gd name="T70" fmla="*/ 144 w 1184"/>
                  <a:gd name="T71" fmla="*/ 961 h 1182"/>
                  <a:gd name="T72" fmla="*/ 67 w 1184"/>
                  <a:gd name="T73" fmla="*/ 842 h 1182"/>
                  <a:gd name="T74" fmla="*/ 23 w 1184"/>
                  <a:gd name="T75" fmla="*/ 708 h 1182"/>
                  <a:gd name="T76" fmla="*/ 12 w 1184"/>
                  <a:gd name="T77" fmla="*/ 560 h 1182"/>
                  <a:gd name="T78" fmla="*/ 36 w 1184"/>
                  <a:gd name="T79" fmla="*/ 418 h 1182"/>
                  <a:gd name="T80" fmla="*/ 94 w 1184"/>
                  <a:gd name="T81" fmla="*/ 290 h 1182"/>
                  <a:gd name="T82" fmla="*/ 180 w 1184"/>
                  <a:gd name="T83" fmla="*/ 180 h 1182"/>
                  <a:gd name="T84" fmla="*/ 290 w 1184"/>
                  <a:gd name="T85" fmla="*/ 94 h 1182"/>
                  <a:gd name="T86" fmla="*/ 418 w 1184"/>
                  <a:gd name="T87" fmla="*/ 36 h 1182"/>
                  <a:gd name="T88" fmla="*/ 562 w 1184"/>
                  <a:gd name="T89" fmla="*/ 9 h 1182"/>
                  <a:gd name="T90" fmla="*/ 710 w 1184"/>
                  <a:gd name="T91" fmla="*/ 21 h 1182"/>
                  <a:gd name="T92" fmla="*/ 844 w 1184"/>
                  <a:gd name="T93" fmla="*/ 67 h 1182"/>
                  <a:gd name="T94" fmla="*/ 961 w 1184"/>
                  <a:gd name="T95" fmla="*/ 142 h 1182"/>
                  <a:gd name="T96" fmla="*/ 1057 w 1184"/>
                  <a:gd name="T97" fmla="*/ 244 h 1182"/>
                  <a:gd name="T98" fmla="*/ 1128 w 1184"/>
                  <a:gd name="T99" fmla="*/ 364 h 1182"/>
                  <a:gd name="T100" fmla="*/ 1167 w 1184"/>
                  <a:gd name="T101" fmla="*/ 503 h 118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184"/>
                  <a:gd name="T154" fmla="*/ 0 h 1182"/>
                  <a:gd name="T155" fmla="*/ 1184 w 1184"/>
                  <a:gd name="T156" fmla="*/ 1182 h 118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184" h="1182">
                    <a:moveTo>
                      <a:pt x="1184" y="591"/>
                    </a:moveTo>
                    <a:lnTo>
                      <a:pt x="1182" y="560"/>
                    </a:lnTo>
                    <a:lnTo>
                      <a:pt x="1180" y="530"/>
                    </a:lnTo>
                    <a:lnTo>
                      <a:pt x="1176" y="501"/>
                    </a:lnTo>
                    <a:lnTo>
                      <a:pt x="1172" y="472"/>
                    </a:lnTo>
                    <a:lnTo>
                      <a:pt x="1165" y="443"/>
                    </a:lnTo>
                    <a:lnTo>
                      <a:pt x="1157" y="414"/>
                    </a:lnTo>
                    <a:lnTo>
                      <a:pt x="1148" y="388"/>
                    </a:lnTo>
                    <a:lnTo>
                      <a:pt x="1138" y="361"/>
                    </a:lnTo>
                    <a:lnTo>
                      <a:pt x="1125" y="334"/>
                    </a:lnTo>
                    <a:lnTo>
                      <a:pt x="1113" y="309"/>
                    </a:lnTo>
                    <a:lnTo>
                      <a:pt x="1098" y="284"/>
                    </a:lnTo>
                    <a:lnTo>
                      <a:pt x="1082" y="261"/>
                    </a:lnTo>
                    <a:lnTo>
                      <a:pt x="1067" y="238"/>
                    </a:lnTo>
                    <a:lnTo>
                      <a:pt x="1048" y="215"/>
                    </a:lnTo>
                    <a:lnTo>
                      <a:pt x="1030" y="194"/>
                    </a:lnTo>
                    <a:lnTo>
                      <a:pt x="1011" y="173"/>
                    </a:lnTo>
                    <a:lnTo>
                      <a:pt x="990" y="153"/>
                    </a:lnTo>
                    <a:lnTo>
                      <a:pt x="969" y="134"/>
                    </a:lnTo>
                    <a:lnTo>
                      <a:pt x="946" y="117"/>
                    </a:lnTo>
                    <a:lnTo>
                      <a:pt x="923" y="100"/>
                    </a:lnTo>
                    <a:lnTo>
                      <a:pt x="898" y="84"/>
                    </a:lnTo>
                    <a:lnTo>
                      <a:pt x="873" y="71"/>
                    </a:lnTo>
                    <a:lnTo>
                      <a:pt x="848" y="57"/>
                    </a:lnTo>
                    <a:lnTo>
                      <a:pt x="823" y="46"/>
                    </a:lnTo>
                    <a:lnTo>
                      <a:pt x="796" y="34"/>
                    </a:lnTo>
                    <a:lnTo>
                      <a:pt x="768" y="27"/>
                    </a:lnTo>
                    <a:lnTo>
                      <a:pt x="741" y="17"/>
                    </a:lnTo>
                    <a:lnTo>
                      <a:pt x="712" y="11"/>
                    </a:lnTo>
                    <a:lnTo>
                      <a:pt x="681" y="6"/>
                    </a:lnTo>
                    <a:lnTo>
                      <a:pt x="652" y="2"/>
                    </a:lnTo>
                    <a:lnTo>
                      <a:pt x="622" y="0"/>
                    </a:lnTo>
                    <a:lnTo>
                      <a:pt x="593" y="0"/>
                    </a:lnTo>
                    <a:lnTo>
                      <a:pt x="562" y="0"/>
                    </a:lnTo>
                    <a:lnTo>
                      <a:pt x="532" y="2"/>
                    </a:lnTo>
                    <a:lnTo>
                      <a:pt x="503" y="6"/>
                    </a:lnTo>
                    <a:lnTo>
                      <a:pt x="472" y="11"/>
                    </a:lnTo>
                    <a:lnTo>
                      <a:pt x="443" y="17"/>
                    </a:lnTo>
                    <a:lnTo>
                      <a:pt x="416" y="27"/>
                    </a:lnTo>
                    <a:lnTo>
                      <a:pt x="388" y="34"/>
                    </a:lnTo>
                    <a:lnTo>
                      <a:pt x="361" y="46"/>
                    </a:lnTo>
                    <a:lnTo>
                      <a:pt x="336" y="57"/>
                    </a:lnTo>
                    <a:lnTo>
                      <a:pt x="311" y="71"/>
                    </a:lnTo>
                    <a:lnTo>
                      <a:pt x="286" y="84"/>
                    </a:lnTo>
                    <a:lnTo>
                      <a:pt x="261" y="100"/>
                    </a:lnTo>
                    <a:lnTo>
                      <a:pt x="238" y="117"/>
                    </a:lnTo>
                    <a:lnTo>
                      <a:pt x="215" y="134"/>
                    </a:lnTo>
                    <a:lnTo>
                      <a:pt x="194" y="153"/>
                    </a:lnTo>
                    <a:lnTo>
                      <a:pt x="173" y="173"/>
                    </a:lnTo>
                    <a:lnTo>
                      <a:pt x="154" y="194"/>
                    </a:lnTo>
                    <a:lnTo>
                      <a:pt x="136" y="215"/>
                    </a:lnTo>
                    <a:lnTo>
                      <a:pt x="117" y="238"/>
                    </a:lnTo>
                    <a:lnTo>
                      <a:pt x="102" y="261"/>
                    </a:lnTo>
                    <a:lnTo>
                      <a:pt x="86" y="284"/>
                    </a:lnTo>
                    <a:lnTo>
                      <a:pt x="71" y="309"/>
                    </a:lnTo>
                    <a:lnTo>
                      <a:pt x="59" y="334"/>
                    </a:lnTo>
                    <a:lnTo>
                      <a:pt x="46" y="361"/>
                    </a:lnTo>
                    <a:lnTo>
                      <a:pt x="36" y="388"/>
                    </a:lnTo>
                    <a:lnTo>
                      <a:pt x="27" y="414"/>
                    </a:lnTo>
                    <a:lnTo>
                      <a:pt x="19" y="443"/>
                    </a:lnTo>
                    <a:lnTo>
                      <a:pt x="12" y="472"/>
                    </a:lnTo>
                    <a:lnTo>
                      <a:pt x="8" y="501"/>
                    </a:lnTo>
                    <a:lnTo>
                      <a:pt x="4" y="530"/>
                    </a:lnTo>
                    <a:lnTo>
                      <a:pt x="2" y="560"/>
                    </a:lnTo>
                    <a:lnTo>
                      <a:pt x="0" y="591"/>
                    </a:lnTo>
                    <a:lnTo>
                      <a:pt x="2" y="622"/>
                    </a:lnTo>
                    <a:lnTo>
                      <a:pt x="4" y="652"/>
                    </a:lnTo>
                    <a:lnTo>
                      <a:pt x="8" y="681"/>
                    </a:lnTo>
                    <a:lnTo>
                      <a:pt x="12" y="710"/>
                    </a:lnTo>
                    <a:lnTo>
                      <a:pt x="19" y="739"/>
                    </a:lnTo>
                    <a:lnTo>
                      <a:pt x="27" y="768"/>
                    </a:lnTo>
                    <a:lnTo>
                      <a:pt x="36" y="794"/>
                    </a:lnTo>
                    <a:lnTo>
                      <a:pt x="46" y="821"/>
                    </a:lnTo>
                    <a:lnTo>
                      <a:pt x="59" y="848"/>
                    </a:lnTo>
                    <a:lnTo>
                      <a:pt x="71" y="873"/>
                    </a:lnTo>
                    <a:lnTo>
                      <a:pt x="86" y="898"/>
                    </a:lnTo>
                    <a:lnTo>
                      <a:pt x="102" y="921"/>
                    </a:lnTo>
                    <a:lnTo>
                      <a:pt x="117" y="944"/>
                    </a:lnTo>
                    <a:lnTo>
                      <a:pt x="136" y="967"/>
                    </a:lnTo>
                    <a:lnTo>
                      <a:pt x="154" y="988"/>
                    </a:lnTo>
                    <a:lnTo>
                      <a:pt x="173" y="1009"/>
                    </a:lnTo>
                    <a:lnTo>
                      <a:pt x="194" y="1029"/>
                    </a:lnTo>
                    <a:lnTo>
                      <a:pt x="215" y="1048"/>
                    </a:lnTo>
                    <a:lnTo>
                      <a:pt x="238" y="1065"/>
                    </a:lnTo>
                    <a:lnTo>
                      <a:pt x="261" y="1082"/>
                    </a:lnTo>
                    <a:lnTo>
                      <a:pt x="286" y="1098"/>
                    </a:lnTo>
                    <a:lnTo>
                      <a:pt x="311" y="1111"/>
                    </a:lnTo>
                    <a:lnTo>
                      <a:pt x="336" y="1125"/>
                    </a:lnTo>
                    <a:lnTo>
                      <a:pt x="361" y="1136"/>
                    </a:lnTo>
                    <a:lnTo>
                      <a:pt x="388" y="1148"/>
                    </a:lnTo>
                    <a:lnTo>
                      <a:pt x="416" y="1155"/>
                    </a:lnTo>
                    <a:lnTo>
                      <a:pt x="443" y="1165"/>
                    </a:lnTo>
                    <a:lnTo>
                      <a:pt x="472" y="1171"/>
                    </a:lnTo>
                    <a:lnTo>
                      <a:pt x="503" y="1176"/>
                    </a:lnTo>
                    <a:lnTo>
                      <a:pt x="532" y="1180"/>
                    </a:lnTo>
                    <a:lnTo>
                      <a:pt x="562" y="1182"/>
                    </a:lnTo>
                    <a:lnTo>
                      <a:pt x="593" y="1182"/>
                    </a:lnTo>
                    <a:lnTo>
                      <a:pt x="622" y="1182"/>
                    </a:lnTo>
                    <a:lnTo>
                      <a:pt x="652" y="1180"/>
                    </a:lnTo>
                    <a:lnTo>
                      <a:pt x="681" y="1176"/>
                    </a:lnTo>
                    <a:lnTo>
                      <a:pt x="712" y="1171"/>
                    </a:lnTo>
                    <a:lnTo>
                      <a:pt x="741" y="1165"/>
                    </a:lnTo>
                    <a:lnTo>
                      <a:pt x="768" y="1155"/>
                    </a:lnTo>
                    <a:lnTo>
                      <a:pt x="796" y="1148"/>
                    </a:lnTo>
                    <a:lnTo>
                      <a:pt x="823" y="1136"/>
                    </a:lnTo>
                    <a:lnTo>
                      <a:pt x="848" y="1125"/>
                    </a:lnTo>
                    <a:lnTo>
                      <a:pt x="873" y="1111"/>
                    </a:lnTo>
                    <a:lnTo>
                      <a:pt x="898" y="1098"/>
                    </a:lnTo>
                    <a:lnTo>
                      <a:pt x="923" y="1082"/>
                    </a:lnTo>
                    <a:lnTo>
                      <a:pt x="946" y="1065"/>
                    </a:lnTo>
                    <a:lnTo>
                      <a:pt x="969" y="1048"/>
                    </a:lnTo>
                    <a:lnTo>
                      <a:pt x="990" y="1029"/>
                    </a:lnTo>
                    <a:lnTo>
                      <a:pt x="1011" y="1009"/>
                    </a:lnTo>
                    <a:lnTo>
                      <a:pt x="1030" y="988"/>
                    </a:lnTo>
                    <a:lnTo>
                      <a:pt x="1048" y="967"/>
                    </a:lnTo>
                    <a:lnTo>
                      <a:pt x="1067" y="944"/>
                    </a:lnTo>
                    <a:lnTo>
                      <a:pt x="1082" y="921"/>
                    </a:lnTo>
                    <a:lnTo>
                      <a:pt x="1098" y="898"/>
                    </a:lnTo>
                    <a:lnTo>
                      <a:pt x="1113" y="873"/>
                    </a:lnTo>
                    <a:lnTo>
                      <a:pt x="1125" y="848"/>
                    </a:lnTo>
                    <a:lnTo>
                      <a:pt x="1138" y="821"/>
                    </a:lnTo>
                    <a:lnTo>
                      <a:pt x="1148" y="794"/>
                    </a:lnTo>
                    <a:lnTo>
                      <a:pt x="1157" y="768"/>
                    </a:lnTo>
                    <a:lnTo>
                      <a:pt x="1165" y="739"/>
                    </a:lnTo>
                    <a:lnTo>
                      <a:pt x="1172" y="710"/>
                    </a:lnTo>
                    <a:lnTo>
                      <a:pt x="1176" y="681"/>
                    </a:lnTo>
                    <a:lnTo>
                      <a:pt x="1180" y="652"/>
                    </a:lnTo>
                    <a:lnTo>
                      <a:pt x="1182" y="622"/>
                    </a:lnTo>
                    <a:lnTo>
                      <a:pt x="1184" y="591"/>
                    </a:lnTo>
                    <a:close/>
                    <a:moveTo>
                      <a:pt x="1174" y="591"/>
                    </a:moveTo>
                    <a:lnTo>
                      <a:pt x="1172" y="622"/>
                    </a:lnTo>
                    <a:lnTo>
                      <a:pt x="1171" y="651"/>
                    </a:lnTo>
                    <a:lnTo>
                      <a:pt x="1167" y="679"/>
                    </a:lnTo>
                    <a:lnTo>
                      <a:pt x="1161" y="708"/>
                    </a:lnTo>
                    <a:lnTo>
                      <a:pt x="1155" y="737"/>
                    </a:lnTo>
                    <a:lnTo>
                      <a:pt x="1148" y="764"/>
                    </a:lnTo>
                    <a:lnTo>
                      <a:pt x="1138" y="791"/>
                    </a:lnTo>
                    <a:lnTo>
                      <a:pt x="1128" y="818"/>
                    </a:lnTo>
                    <a:lnTo>
                      <a:pt x="1117" y="842"/>
                    </a:lnTo>
                    <a:lnTo>
                      <a:pt x="1103" y="867"/>
                    </a:lnTo>
                    <a:lnTo>
                      <a:pt x="1090" y="892"/>
                    </a:lnTo>
                    <a:lnTo>
                      <a:pt x="1075" y="915"/>
                    </a:lnTo>
                    <a:lnTo>
                      <a:pt x="1057" y="938"/>
                    </a:lnTo>
                    <a:lnTo>
                      <a:pt x="1040" y="961"/>
                    </a:lnTo>
                    <a:lnTo>
                      <a:pt x="1023" y="983"/>
                    </a:lnTo>
                    <a:lnTo>
                      <a:pt x="1004" y="1002"/>
                    </a:lnTo>
                    <a:lnTo>
                      <a:pt x="983" y="1021"/>
                    </a:lnTo>
                    <a:lnTo>
                      <a:pt x="961" y="1040"/>
                    </a:lnTo>
                    <a:lnTo>
                      <a:pt x="940" y="1057"/>
                    </a:lnTo>
                    <a:lnTo>
                      <a:pt x="917" y="1073"/>
                    </a:lnTo>
                    <a:lnTo>
                      <a:pt x="894" y="1088"/>
                    </a:lnTo>
                    <a:lnTo>
                      <a:pt x="869" y="1102"/>
                    </a:lnTo>
                    <a:lnTo>
                      <a:pt x="844" y="1115"/>
                    </a:lnTo>
                    <a:lnTo>
                      <a:pt x="817" y="1127"/>
                    </a:lnTo>
                    <a:lnTo>
                      <a:pt x="793" y="1138"/>
                    </a:lnTo>
                    <a:lnTo>
                      <a:pt x="766" y="1146"/>
                    </a:lnTo>
                    <a:lnTo>
                      <a:pt x="737" y="1153"/>
                    </a:lnTo>
                    <a:lnTo>
                      <a:pt x="710" y="1161"/>
                    </a:lnTo>
                    <a:lnTo>
                      <a:pt x="681" y="1165"/>
                    </a:lnTo>
                    <a:lnTo>
                      <a:pt x="651" y="1169"/>
                    </a:lnTo>
                    <a:lnTo>
                      <a:pt x="622" y="1173"/>
                    </a:lnTo>
                    <a:lnTo>
                      <a:pt x="593" y="1173"/>
                    </a:lnTo>
                    <a:lnTo>
                      <a:pt x="562" y="1173"/>
                    </a:lnTo>
                    <a:lnTo>
                      <a:pt x="533" y="1169"/>
                    </a:lnTo>
                    <a:lnTo>
                      <a:pt x="503" y="1165"/>
                    </a:lnTo>
                    <a:lnTo>
                      <a:pt x="474" y="1161"/>
                    </a:lnTo>
                    <a:lnTo>
                      <a:pt x="447" y="1153"/>
                    </a:lnTo>
                    <a:lnTo>
                      <a:pt x="418" y="1146"/>
                    </a:lnTo>
                    <a:lnTo>
                      <a:pt x="391" y="1138"/>
                    </a:lnTo>
                    <a:lnTo>
                      <a:pt x="367" y="1127"/>
                    </a:lnTo>
                    <a:lnTo>
                      <a:pt x="340" y="1115"/>
                    </a:lnTo>
                    <a:lnTo>
                      <a:pt x="315" y="1102"/>
                    </a:lnTo>
                    <a:lnTo>
                      <a:pt x="290" y="1088"/>
                    </a:lnTo>
                    <a:lnTo>
                      <a:pt x="267" y="1073"/>
                    </a:lnTo>
                    <a:lnTo>
                      <a:pt x="244" y="1057"/>
                    </a:lnTo>
                    <a:lnTo>
                      <a:pt x="223" y="1040"/>
                    </a:lnTo>
                    <a:lnTo>
                      <a:pt x="201" y="1021"/>
                    </a:lnTo>
                    <a:lnTo>
                      <a:pt x="180" y="1002"/>
                    </a:lnTo>
                    <a:lnTo>
                      <a:pt x="161" y="983"/>
                    </a:lnTo>
                    <a:lnTo>
                      <a:pt x="144" y="961"/>
                    </a:lnTo>
                    <a:lnTo>
                      <a:pt x="127" y="938"/>
                    </a:lnTo>
                    <a:lnTo>
                      <a:pt x="109" y="915"/>
                    </a:lnTo>
                    <a:lnTo>
                      <a:pt x="94" y="892"/>
                    </a:lnTo>
                    <a:lnTo>
                      <a:pt x="81" y="867"/>
                    </a:lnTo>
                    <a:lnTo>
                      <a:pt x="67" y="842"/>
                    </a:lnTo>
                    <a:lnTo>
                      <a:pt x="56" y="818"/>
                    </a:lnTo>
                    <a:lnTo>
                      <a:pt x="46" y="791"/>
                    </a:lnTo>
                    <a:lnTo>
                      <a:pt x="36" y="764"/>
                    </a:lnTo>
                    <a:lnTo>
                      <a:pt x="29" y="737"/>
                    </a:lnTo>
                    <a:lnTo>
                      <a:pt x="23" y="708"/>
                    </a:lnTo>
                    <a:lnTo>
                      <a:pt x="17" y="679"/>
                    </a:lnTo>
                    <a:lnTo>
                      <a:pt x="13" y="651"/>
                    </a:lnTo>
                    <a:lnTo>
                      <a:pt x="12" y="622"/>
                    </a:lnTo>
                    <a:lnTo>
                      <a:pt x="12" y="591"/>
                    </a:lnTo>
                    <a:lnTo>
                      <a:pt x="12" y="560"/>
                    </a:lnTo>
                    <a:lnTo>
                      <a:pt x="13" y="531"/>
                    </a:lnTo>
                    <a:lnTo>
                      <a:pt x="17" y="503"/>
                    </a:lnTo>
                    <a:lnTo>
                      <a:pt x="23" y="474"/>
                    </a:lnTo>
                    <a:lnTo>
                      <a:pt x="29" y="445"/>
                    </a:lnTo>
                    <a:lnTo>
                      <a:pt x="36" y="418"/>
                    </a:lnTo>
                    <a:lnTo>
                      <a:pt x="46" y="391"/>
                    </a:lnTo>
                    <a:lnTo>
                      <a:pt x="56" y="364"/>
                    </a:lnTo>
                    <a:lnTo>
                      <a:pt x="67" y="340"/>
                    </a:lnTo>
                    <a:lnTo>
                      <a:pt x="81" y="315"/>
                    </a:lnTo>
                    <a:lnTo>
                      <a:pt x="94" y="290"/>
                    </a:lnTo>
                    <a:lnTo>
                      <a:pt x="109" y="267"/>
                    </a:lnTo>
                    <a:lnTo>
                      <a:pt x="127" y="244"/>
                    </a:lnTo>
                    <a:lnTo>
                      <a:pt x="144" y="221"/>
                    </a:lnTo>
                    <a:lnTo>
                      <a:pt x="161" y="199"/>
                    </a:lnTo>
                    <a:lnTo>
                      <a:pt x="180" y="180"/>
                    </a:lnTo>
                    <a:lnTo>
                      <a:pt x="201" y="161"/>
                    </a:lnTo>
                    <a:lnTo>
                      <a:pt x="223" y="142"/>
                    </a:lnTo>
                    <a:lnTo>
                      <a:pt x="244" y="125"/>
                    </a:lnTo>
                    <a:lnTo>
                      <a:pt x="267" y="109"/>
                    </a:lnTo>
                    <a:lnTo>
                      <a:pt x="290" y="94"/>
                    </a:lnTo>
                    <a:lnTo>
                      <a:pt x="315" y="80"/>
                    </a:lnTo>
                    <a:lnTo>
                      <a:pt x="340" y="67"/>
                    </a:lnTo>
                    <a:lnTo>
                      <a:pt x="367" y="55"/>
                    </a:lnTo>
                    <a:lnTo>
                      <a:pt x="391" y="44"/>
                    </a:lnTo>
                    <a:lnTo>
                      <a:pt x="418" y="36"/>
                    </a:lnTo>
                    <a:lnTo>
                      <a:pt x="447" y="29"/>
                    </a:lnTo>
                    <a:lnTo>
                      <a:pt x="474" y="21"/>
                    </a:lnTo>
                    <a:lnTo>
                      <a:pt x="503" y="17"/>
                    </a:lnTo>
                    <a:lnTo>
                      <a:pt x="533" y="13"/>
                    </a:lnTo>
                    <a:lnTo>
                      <a:pt x="562" y="9"/>
                    </a:lnTo>
                    <a:lnTo>
                      <a:pt x="593" y="9"/>
                    </a:lnTo>
                    <a:lnTo>
                      <a:pt x="622" y="9"/>
                    </a:lnTo>
                    <a:lnTo>
                      <a:pt x="651" y="13"/>
                    </a:lnTo>
                    <a:lnTo>
                      <a:pt x="681" y="17"/>
                    </a:lnTo>
                    <a:lnTo>
                      <a:pt x="710" y="21"/>
                    </a:lnTo>
                    <a:lnTo>
                      <a:pt x="737" y="29"/>
                    </a:lnTo>
                    <a:lnTo>
                      <a:pt x="766" y="36"/>
                    </a:lnTo>
                    <a:lnTo>
                      <a:pt x="793" y="44"/>
                    </a:lnTo>
                    <a:lnTo>
                      <a:pt x="817" y="55"/>
                    </a:lnTo>
                    <a:lnTo>
                      <a:pt x="844" y="67"/>
                    </a:lnTo>
                    <a:lnTo>
                      <a:pt x="869" y="80"/>
                    </a:lnTo>
                    <a:lnTo>
                      <a:pt x="894" y="94"/>
                    </a:lnTo>
                    <a:lnTo>
                      <a:pt x="917" y="109"/>
                    </a:lnTo>
                    <a:lnTo>
                      <a:pt x="940" y="125"/>
                    </a:lnTo>
                    <a:lnTo>
                      <a:pt x="961" y="142"/>
                    </a:lnTo>
                    <a:lnTo>
                      <a:pt x="983" y="161"/>
                    </a:lnTo>
                    <a:lnTo>
                      <a:pt x="1004" y="180"/>
                    </a:lnTo>
                    <a:lnTo>
                      <a:pt x="1023" y="199"/>
                    </a:lnTo>
                    <a:lnTo>
                      <a:pt x="1040" y="221"/>
                    </a:lnTo>
                    <a:lnTo>
                      <a:pt x="1057" y="244"/>
                    </a:lnTo>
                    <a:lnTo>
                      <a:pt x="1075" y="267"/>
                    </a:lnTo>
                    <a:lnTo>
                      <a:pt x="1090" y="290"/>
                    </a:lnTo>
                    <a:lnTo>
                      <a:pt x="1103" y="315"/>
                    </a:lnTo>
                    <a:lnTo>
                      <a:pt x="1117" y="340"/>
                    </a:lnTo>
                    <a:lnTo>
                      <a:pt x="1128" y="364"/>
                    </a:lnTo>
                    <a:lnTo>
                      <a:pt x="1138" y="391"/>
                    </a:lnTo>
                    <a:lnTo>
                      <a:pt x="1148" y="418"/>
                    </a:lnTo>
                    <a:lnTo>
                      <a:pt x="1155" y="445"/>
                    </a:lnTo>
                    <a:lnTo>
                      <a:pt x="1161" y="474"/>
                    </a:lnTo>
                    <a:lnTo>
                      <a:pt x="1167" y="503"/>
                    </a:lnTo>
                    <a:lnTo>
                      <a:pt x="1171" y="531"/>
                    </a:lnTo>
                    <a:lnTo>
                      <a:pt x="1172" y="560"/>
                    </a:lnTo>
                    <a:lnTo>
                      <a:pt x="1174" y="591"/>
                    </a:lnTo>
                    <a:close/>
                  </a:path>
                </a:pathLst>
              </a:custGeom>
              <a:solidFill>
                <a:srgbClr val="F6B9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22" name="Freeform 638">
                <a:extLst>
                  <a:ext uri="{FF2B5EF4-FFF2-40B4-BE49-F238E27FC236}">
                    <a16:creationId xmlns:a16="http://schemas.microsoft.com/office/drawing/2014/main" id="{ADF4B46D-E939-4994-AA0F-06F353826F8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5" y="1999"/>
                <a:ext cx="1172" cy="1174"/>
              </a:xfrm>
              <a:custGeom>
                <a:avLst/>
                <a:gdLst>
                  <a:gd name="T0" fmla="*/ 1161 w 1172"/>
                  <a:gd name="T1" fmla="*/ 468 h 1174"/>
                  <a:gd name="T2" fmla="*/ 1115 w 1172"/>
                  <a:gd name="T3" fmla="*/ 334 h 1174"/>
                  <a:gd name="T4" fmla="*/ 1038 w 1172"/>
                  <a:gd name="T5" fmla="*/ 215 h 1174"/>
                  <a:gd name="T6" fmla="*/ 936 w 1172"/>
                  <a:gd name="T7" fmla="*/ 117 h 1174"/>
                  <a:gd name="T8" fmla="*/ 813 w 1172"/>
                  <a:gd name="T9" fmla="*/ 46 h 1174"/>
                  <a:gd name="T10" fmla="*/ 675 w 1172"/>
                  <a:gd name="T11" fmla="*/ 7 h 1174"/>
                  <a:gd name="T12" fmla="*/ 526 w 1172"/>
                  <a:gd name="T13" fmla="*/ 3 h 1174"/>
                  <a:gd name="T14" fmla="*/ 384 w 1172"/>
                  <a:gd name="T15" fmla="*/ 36 h 1174"/>
                  <a:gd name="T16" fmla="*/ 259 w 1172"/>
                  <a:gd name="T17" fmla="*/ 101 h 1174"/>
                  <a:gd name="T18" fmla="*/ 151 w 1172"/>
                  <a:gd name="T19" fmla="*/ 193 h 1174"/>
                  <a:gd name="T20" fmla="*/ 71 w 1172"/>
                  <a:gd name="T21" fmla="*/ 307 h 1174"/>
                  <a:gd name="T22" fmla="*/ 17 w 1172"/>
                  <a:gd name="T23" fmla="*/ 441 h 1174"/>
                  <a:gd name="T24" fmla="*/ 0 w 1172"/>
                  <a:gd name="T25" fmla="*/ 587 h 1174"/>
                  <a:gd name="T26" fmla="*/ 17 w 1172"/>
                  <a:gd name="T27" fmla="*/ 733 h 1174"/>
                  <a:gd name="T28" fmla="*/ 71 w 1172"/>
                  <a:gd name="T29" fmla="*/ 867 h 1174"/>
                  <a:gd name="T30" fmla="*/ 151 w 1172"/>
                  <a:gd name="T31" fmla="*/ 981 h 1174"/>
                  <a:gd name="T32" fmla="*/ 259 w 1172"/>
                  <a:gd name="T33" fmla="*/ 1073 h 1174"/>
                  <a:gd name="T34" fmla="*/ 384 w 1172"/>
                  <a:gd name="T35" fmla="*/ 1138 h 1174"/>
                  <a:gd name="T36" fmla="*/ 526 w 1172"/>
                  <a:gd name="T37" fmla="*/ 1171 h 1174"/>
                  <a:gd name="T38" fmla="*/ 675 w 1172"/>
                  <a:gd name="T39" fmla="*/ 1167 h 1174"/>
                  <a:gd name="T40" fmla="*/ 813 w 1172"/>
                  <a:gd name="T41" fmla="*/ 1128 h 1174"/>
                  <a:gd name="T42" fmla="*/ 936 w 1172"/>
                  <a:gd name="T43" fmla="*/ 1057 h 1174"/>
                  <a:gd name="T44" fmla="*/ 1038 w 1172"/>
                  <a:gd name="T45" fmla="*/ 959 h 1174"/>
                  <a:gd name="T46" fmla="*/ 1115 w 1172"/>
                  <a:gd name="T47" fmla="*/ 840 h 1174"/>
                  <a:gd name="T48" fmla="*/ 1161 w 1172"/>
                  <a:gd name="T49" fmla="*/ 706 h 1174"/>
                  <a:gd name="T50" fmla="*/ 1163 w 1172"/>
                  <a:gd name="T51" fmla="*/ 587 h 1174"/>
                  <a:gd name="T52" fmla="*/ 1143 w 1172"/>
                  <a:gd name="T53" fmla="*/ 731 h 1174"/>
                  <a:gd name="T54" fmla="*/ 1094 w 1172"/>
                  <a:gd name="T55" fmla="*/ 862 h 1174"/>
                  <a:gd name="T56" fmla="*/ 1013 w 1172"/>
                  <a:gd name="T57" fmla="*/ 975 h 1174"/>
                  <a:gd name="T58" fmla="*/ 907 w 1172"/>
                  <a:gd name="T59" fmla="*/ 1065 h 1174"/>
                  <a:gd name="T60" fmla="*/ 785 w 1172"/>
                  <a:gd name="T61" fmla="*/ 1128 h 1174"/>
                  <a:gd name="T62" fmla="*/ 645 w 1172"/>
                  <a:gd name="T63" fmla="*/ 1161 h 1174"/>
                  <a:gd name="T64" fmla="*/ 499 w 1172"/>
                  <a:gd name="T65" fmla="*/ 1157 h 1174"/>
                  <a:gd name="T66" fmla="*/ 362 w 1172"/>
                  <a:gd name="T67" fmla="*/ 1119 h 1174"/>
                  <a:gd name="T68" fmla="*/ 242 w 1172"/>
                  <a:gd name="T69" fmla="*/ 1050 h 1174"/>
                  <a:gd name="T70" fmla="*/ 142 w 1172"/>
                  <a:gd name="T71" fmla="*/ 954 h 1174"/>
                  <a:gd name="T72" fmla="*/ 67 w 1172"/>
                  <a:gd name="T73" fmla="*/ 837 h 1174"/>
                  <a:gd name="T74" fmla="*/ 21 w 1172"/>
                  <a:gd name="T75" fmla="*/ 704 h 1174"/>
                  <a:gd name="T76" fmla="*/ 11 w 1172"/>
                  <a:gd name="T77" fmla="*/ 558 h 1174"/>
                  <a:gd name="T78" fmla="*/ 36 w 1172"/>
                  <a:gd name="T79" fmla="*/ 416 h 1174"/>
                  <a:gd name="T80" fmla="*/ 94 w 1172"/>
                  <a:gd name="T81" fmla="*/ 288 h 1174"/>
                  <a:gd name="T82" fmla="*/ 178 w 1172"/>
                  <a:gd name="T83" fmla="*/ 180 h 1174"/>
                  <a:gd name="T84" fmla="*/ 288 w 1172"/>
                  <a:gd name="T85" fmla="*/ 94 h 1174"/>
                  <a:gd name="T86" fmla="*/ 414 w 1172"/>
                  <a:gd name="T87" fmla="*/ 36 h 1174"/>
                  <a:gd name="T88" fmla="*/ 556 w 1172"/>
                  <a:gd name="T89" fmla="*/ 11 h 1174"/>
                  <a:gd name="T90" fmla="*/ 702 w 1172"/>
                  <a:gd name="T91" fmla="*/ 23 h 1174"/>
                  <a:gd name="T92" fmla="*/ 836 w 1172"/>
                  <a:gd name="T93" fmla="*/ 67 h 1174"/>
                  <a:gd name="T94" fmla="*/ 953 w 1172"/>
                  <a:gd name="T95" fmla="*/ 142 h 1174"/>
                  <a:gd name="T96" fmla="*/ 1048 w 1172"/>
                  <a:gd name="T97" fmla="*/ 241 h 1174"/>
                  <a:gd name="T98" fmla="*/ 1117 w 1172"/>
                  <a:gd name="T99" fmla="*/ 362 h 1174"/>
                  <a:gd name="T100" fmla="*/ 1155 w 1172"/>
                  <a:gd name="T101" fmla="*/ 499 h 117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172"/>
                  <a:gd name="T154" fmla="*/ 0 h 1174"/>
                  <a:gd name="T155" fmla="*/ 1172 w 1172"/>
                  <a:gd name="T156" fmla="*/ 1174 h 117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172" h="1174">
                    <a:moveTo>
                      <a:pt x="1172" y="587"/>
                    </a:moveTo>
                    <a:lnTo>
                      <a:pt x="1172" y="556"/>
                    </a:lnTo>
                    <a:lnTo>
                      <a:pt x="1170" y="527"/>
                    </a:lnTo>
                    <a:lnTo>
                      <a:pt x="1166" y="497"/>
                    </a:lnTo>
                    <a:lnTo>
                      <a:pt x="1161" y="468"/>
                    </a:lnTo>
                    <a:lnTo>
                      <a:pt x="1155" y="441"/>
                    </a:lnTo>
                    <a:lnTo>
                      <a:pt x="1145" y="412"/>
                    </a:lnTo>
                    <a:lnTo>
                      <a:pt x="1138" y="385"/>
                    </a:lnTo>
                    <a:lnTo>
                      <a:pt x="1126" y="359"/>
                    </a:lnTo>
                    <a:lnTo>
                      <a:pt x="1115" y="334"/>
                    </a:lnTo>
                    <a:lnTo>
                      <a:pt x="1101" y="307"/>
                    </a:lnTo>
                    <a:lnTo>
                      <a:pt x="1088" y="284"/>
                    </a:lnTo>
                    <a:lnTo>
                      <a:pt x="1072" y="259"/>
                    </a:lnTo>
                    <a:lnTo>
                      <a:pt x="1055" y="236"/>
                    </a:lnTo>
                    <a:lnTo>
                      <a:pt x="1038" y="215"/>
                    </a:lnTo>
                    <a:lnTo>
                      <a:pt x="1021" y="193"/>
                    </a:lnTo>
                    <a:lnTo>
                      <a:pt x="1001" y="172"/>
                    </a:lnTo>
                    <a:lnTo>
                      <a:pt x="980" y="153"/>
                    </a:lnTo>
                    <a:lnTo>
                      <a:pt x="959" y="134"/>
                    </a:lnTo>
                    <a:lnTo>
                      <a:pt x="936" y="117"/>
                    </a:lnTo>
                    <a:lnTo>
                      <a:pt x="913" y="101"/>
                    </a:lnTo>
                    <a:lnTo>
                      <a:pt x="890" y="86"/>
                    </a:lnTo>
                    <a:lnTo>
                      <a:pt x="865" y="71"/>
                    </a:lnTo>
                    <a:lnTo>
                      <a:pt x="840" y="59"/>
                    </a:lnTo>
                    <a:lnTo>
                      <a:pt x="813" y="46"/>
                    </a:lnTo>
                    <a:lnTo>
                      <a:pt x="788" y="36"/>
                    </a:lnTo>
                    <a:lnTo>
                      <a:pt x="760" y="26"/>
                    </a:lnTo>
                    <a:lnTo>
                      <a:pt x="733" y="19"/>
                    </a:lnTo>
                    <a:lnTo>
                      <a:pt x="704" y="13"/>
                    </a:lnTo>
                    <a:lnTo>
                      <a:pt x="675" y="7"/>
                    </a:lnTo>
                    <a:lnTo>
                      <a:pt x="646" y="3"/>
                    </a:lnTo>
                    <a:lnTo>
                      <a:pt x="616" y="2"/>
                    </a:lnTo>
                    <a:lnTo>
                      <a:pt x="587" y="0"/>
                    </a:lnTo>
                    <a:lnTo>
                      <a:pt x="556" y="2"/>
                    </a:lnTo>
                    <a:lnTo>
                      <a:pt x="526" y="3"/>
                    </a:lnTo>
                    <a:lnTo>
                      <a:pt x="497" y="7"/>
                    </a:lnTo>
                    <a:lnTo>
                      <a:pt x="468" y="13"/>
                    </a:lnTo>
                    <a:lnTo>
                      <a:pt x="439" y="19"/>
                    </a:lnTo>
                    <a:lnTo>
                      <a:pt x="412" y="26"/>
                    </a:lnTo>
                    <a:lnTo>
                      <a:pt x="384" y="36"/>
                    </a:lnTo>
                    <a:lnTo>
                      <a:pt x="359" y="46"/>
                    </a:lnTo>
                    <a:lnTo>
                      <a:pt x="332" y="59"/>
                    </a:lnTo>
                    <a:lnTo>
                      <a:pt x="307" y="71"/>
                    </a:lnTo>
                    <a:lnTo>
                      <a:pt x="282" y="86"/>
                    </a:lnTo>
                    <a:lnTo>
                      <a:pt x="259" y="101"/>
                    </a:lnTo>
                    <a:lnTo>
                      <a:pt x="236" y="117"/>
                    </a:lnTo>
                    <a:lnTo>
                      <a:pt x="213" y="134"/>
                    </a:lnTo>
                    <a:lnTo>
                      <a:pt x="192" y="153"/>
                    </a:lnTo>
                    <a:lnTo>
                      <a:pt x="171" y="172"/>
                    </a:lnTo>
                    <a:lnTo>
                      <a:pt x="151" y="193"/>
                    </a:lnTo>
                    <a:lnTo>
                      <a:pt x="134" y="215"/>
                    </a:lnTo>
                    <a:lnTo>
                      <a:pt x="117" y="236"/>
                    </a:lnTo>
                    <a:lnTo>
                      <a:pt x="100" y="259"/>
                    </a:lnTo>
                    <a:lnTo>
                      <a:pt x="84" y="284"/>
                    </a:lnTo>
                    <a:lnTo>
                      <a:pt x="71" y="307"/>
                    </a:lnTo>
                    <a:lnTo>
                      <a:pt x="57" y="334"/>
                    </a:lnTo>
                    <a:lnTo>
                      <a:pt x="46" y="359"/>
                    </a:lnTo>
                    <a:lnTo>
                      <a:pt x="34" y="385"/>
                    </a:lnTo>
                    <a:lnTo>
                      <a:pt x="27" y="412"/>
                    </a:lnTo>
                    <a:lnTo>
                      <a:pt x="17" y="441"/>
                    </a:lnTo>
                    <a:lnTo>
                      <a:pt x="11" y="468"/>
                    </a:lnTo>
                    <a:lnTo>
                      <a:pt x="6" y="497"/>
                    </a:lnTo>
                    <a:lnTo>
                      <a:pt x="2" y="527"/>
                    </a:lnTo>
                    <a:lnTo>
                      <a:pt x="0" y="556"/>
                    </a:lnTo>
                    <a:lnTo>
                      <a:pt x="0" y="587"/>
                    </a:lnTo>
                    <a:lnTo>
                      <a:pt x="0" y="618"/>
                    </a:lnTo>
                    <a:lnTo>
                      <a:pt x="2" y="647"/>
                    </a:lnTo>
                    <a:lnTo>
                      <a:pt x="6" y="677"/>
                    </a:lnTo>
                    <a:lnTo>
                      <a:pt x="11" y="706"/>
                    </a:lnTo>
                    <a:lnTo>
                      <a:pt x="17" y="733"/>
                    </a:lnTo>
                    <a:lnTo>
                      <a:pt x="27" y="762"/>
                    </a:lnTo>
                    <a:lnTo>
                      <a:pt x="34" y="789"/>
                    </a:lnTo>
                    <a:lnTo>
                      <a:pt x="46" y="815"/>
                    </a:lnTo>
                    <a:lnTo>
                      <a:pt x="57" y="840"/>
                    </a:lnTo>
                    <a:lnTo>
                      <a:pt x="71" y="867"/>
                    </a:lnTo>
                    <a:lnTo>
                      <a:pt x="84" y="890"/>
                    </a:lnTo>
                    <a:lnTo>
                      <a:pt x="100" y="915"/>
                    </a:lnTo>
                    <a:lnTo>
                      <a:pt x="117" y="938"/>
                    </a:lnTo>
                    <a:lnTo>
                      <a:pt x="134" y="959"/>
                    </a:lnTo>
                    <a:lnTo>
                      <a:pt x="151" y="981"/>
                    </a:lnTo>
                    <a:lnTo>
                      <a:pt x="171" y="1002"/>
                    </a:lnTo>
                    <a:lnTo>
                      <a:pt x="192" y="1021"/>
                    </a:lnTo>
                    <a:lnTo>
                      <a:pt x="213" y="1040"/>
                    </a:lnTo>
                    <a:lnTo>
                      <a:pt x="236" y="1057"/>
                    </a:lnTo>
                    <a:lnTo>
                      <a:pt x="259" y="1073"/>
                    </a:lnTo>
                    <a:lnTo>
                      <a:pt x="282" y="1088"/>
                    </a:lnTo>
                    <a:lnTo>
                      <a:pt x="307" y="1103"/>
                    </a:lnTo>
                    <a:lnTo>
                      <a:pt x="332" y="1115"/>
                    </a:lnTo>
                    <a:lnTo>
                      <a:pt x="359" y="1128"/>
                    </a:lnTo>
                    <a:lnTo>
                      <a:pt x="384" y="1138"/>
                    </a:lnTo>
                    <a:lnTo>
                      <a:pt x="412" y="1148"/>
                    </a:lnTo>
                    <a:lnTo>
                      <a:pt x="439" y="1155"/>
                    </a:lnTo>
                    <a:lnTo>
                      <a:pt x="468" y="1161"/>
                    </a:lnTo>
                    <a:lnTo>
                      <a:pt x="497" y="1167"/>
                    </a:lnTo>
                    <a:lnTo>
                      <a:pt x="526" y="1171"/>
                    </a:lnTo>
                    <a:lnTo>
                      <a:pt x="556" y="1172"/>
                    </a:lnTo>
                    <a:lnTo>
                      <a:pt x="587" y="1174"/>
                    </a:lnTo>
                    <a:lnTo>
                      <a:pt x="616" y="1172"/>
                    </a:lnTo>
                    <a:lnTo>
                      <a:pt x="646" y="1171"/>
                    </a:lnTo>
                    <a:lnTo>
                      <a:pt x="675" y="1167"/>
                    </a:lnTo>
                    <a:lnTo>
                      <a:pt x="704" y="1161"/>
                    </a:lnTo>
                    <a:lnTo>
                      <a:pt x="733" y="1155"/>
                    </a:lnTo>
                    <a:lnTo>
                      <a:pt x="760" y="1148"/>
                    </a:lnTo>
                    <a:lnTo>
                      <a:pt x="788" y="1138"/>
                    </a:lnTo>
                    <a:lnTo>
                      <a:pt x="813" y="1128"/>
                    </a:lnTo>
                    <a:lnTo>
                      <a:pt x="840" y="1115"/>
                    </a:lnTo>
                    <a:lnTo>
                      <a:pt x="865" y="1103"/>
                    </a:lnTo>
                    <a:lnTo>
                      <a:pt x="890" y="1088"/>
                    </a:lnTo>
                    <a:lnTo>
                      <a:pt x="913" y="1073"/>
                    </a:lnTo>
                    <a:lnTo>
                      <a:pt x="936" y="1057"/>
                    </a:lnTo>
                    <a:lnTo>
                      <a:pt x="959" y="1040"/>
                    </a:lnTo>
                    <a:lnTo>
                      <a:pt x="980" y="1021"/>
                    </a:lnTo>
                    <a:lnTo>
                      <a:pt x="1001" y="1002"/>
                    </a:lnTo>
                    <a:lnTo>
                      <a:pt x="1021" y="981"/>
                    </a:lnTo>
                    <a:lnTo>
                      <a:pt x="1038" y="959"/>
                    </a:lnTo>
                    <a:lnTo>
                      <a:pt x="1055" y="938"/>
                    </a:lnTo>
                    <a:lnTo>
                      <a:pt x="1072" y="915"/>
                    </a:lnTo>
                    <a:lnTo>
                      <a:pt x="1088" y="890"/>
                    </a:lnTo>
                    <a:lnTo>
                      <a:pt x="1101" y="867"/>
                    </a:lnTo>
                    <a:lnTo>
                      <a:pt x="1115" y="840"/>
                    </a:lnTo>
                    <a:lnTo>
                      <a:pt x="1126" y="815"/>
                    </a:lnTo>
                    <a:lnTo>
                      <a:pt x="1138" y="789"/>
                    </a:lnTo>
                    <a:lnTo>
                      <a:pt x="1145" y="762"/>
                    </a:lnTo>
                    <a:lnTo>
                      <a:pt x="1155" y="733"/>
                    </a:lnTo>
                    <a:lnTo>
                      <a:pt x="1161" y="706"/>
                    </a:lnTo>
                    <a:lnTo>
                      <a:pt x="1166" y="677"/>
                    </a:lnTo>
                    <a:lnTo>
                      <a:pt x="1170" y="647"/>
                    </a:lnTo>
                    <a:lnTo>
                      <a:pt x="1172" y="618"/>
                    </a:lnTo>
                    <a:lnTo>
                      <a:pt x="1172" y="587"/>
                    </a:lnTo>
                    <a:close/>
                    <a:moveTo>
                      <a:pt x="1163" y="587"/>
                    </a:moveTo>
                    <a:lnTo>
                      <a:pt x="1161" y="616"/>
                    </a:lnTo>
                    <a:lnTo>
                      <a:pt x="1159" y="647"/>
                    </a:lnTo>
                    <a:lnTo>
                      <a:pt x="1155" y="675"/>
                    </a:lnTo>
                    <a:lnTo>
                      <a:pt x="1151" y="704"/>
                    </a:lnTo>
                    <a:lnTo>
                      <a:pt x="1143" y="731"/>
                    </a:lnTo>
                    <a:lnTo>
                      <a:pt x="1136" y="758"/>
                    </a:lnTo>
                    <a:lnTo>
                      <a:pt x="1128" y="785"/>
                    </a:lnTo>
                    <a:lnTo>
                      <a:pt x="1117" y="812"/>
                    </a:lnTo>
                    <a:lnTo>
                      <a:pt x="1105" y="837"/>
                    </a:lnTo>
                    <a:lnTo>
                      <a:pt x="1094" y="862"/>
                    </a:lnTo>
                    <a:lnTo>
                      <a:pt x="1078" y="886"/>
                    </a:lnTo>
                    <a:lnTo>
                      <a:pt x="1065" y="909"/>
                    </a:lnTo>
                    <a:lnTo>
                      <a:pt x="1048" y="933"/>
                    </a:lnTo>
                    <a:lnTo>
                      <a:pt x="1030" y="954"/>
                    </a:lnTo>
                    <a:lnTo>
                      <a:pt x="1013" y="975"/>
                    </a:lnTo>
                    <a:lnTo>
                      <a:pt x="994" y="994"/>
                    </a:lnTo>
                    <a:lnTo>
                      <a:pt x="973" y="1013"/>
                    </a:lnTo>
                    <a:lnTo>
                      <a:pt x="953" y="1032"/>
                    </a:lnTo>
                    <a:lnTo>
                      <a:pt x="930" y="1050"/>
                    </a:lnTo>
                    <a:lnTo>
                      <a:pt x="907" y="1065"/>
                    </a:lnTo>
                    <a:lnTo>
                      <a:pt x="884" y="1080"/>
                    </a:lnTo>
                    <a:lnTo>
                      <a:pt x="861" y="1094"/>
                    </a:lnTo>
                    <a:lnTo>
                      <a:pt x="836" y="1107"/>
                    </a:lnTo>
                    <a:lnTo>
                      <a:pt x="810" y="1119"/>
                    </a:lnTo>
                    <a:lnTo>
                      <a:pt x="785" y="1128"/>
                    </a:lnTo>
                    <a:lnTo>
                      <a:pt x="758" y="1138"/>
                    </a:lnTo>
                    <a:lnTo>
                      <a:pt x="731" y="1146"/>
                    </a:lnTo>
                    <a:lnTo>
                      <a:pt x="702" y="1151"/>
                    </a:lnTo>
                    <a:lnTo>
                      <a:pt x="673" y="1157"/>
                    </a:lnTo>
                    <a:lnTo>
                      <a:pt x="645" y="1161"/>
                    </a:lnTo>
                    <a:lnTo>
                      <a:pt x="616" y="1163"/>
                    </a:lnTo>
                    <a:lnTo>
                      <a:pt x="587" y="1163"/>
                    </a:lnTo>
                    <a:lnTo>
                      <a:pt x="556" y="1163"/>
                    </a:lnTo>
                    <a:lnTo>
                      <a:pt x="527" y="1161"/>
                    </a:lnTo>
                    <a:lnTo>
                      <a:pt x="499" y="1157"/>
                    </a:lnTo>
                    <a:lnTo>
                      <a:pt x="470" y="1151"/>
                    </a:lnTo>
                    <a:lnTo>
                      <a:pt x="441" y="1146"/>
                    </a:lnTo>
                    <a:lnTo>
                      <a:pt x="414" y="1138"/>
                    </a:lnTo>
                    <a:lnTo>
                      <a:pt x="387" y="1128"/>
                    </a:lnTo>
                    <a:lnTo>
                      <a:pt x="362" y="1119"/>
                    </a:lnTo>
                    <a:lnTo>
                      <a:pt x="336" y="1107"/>
                    </a:lnTo>
                    <a:lnTo>
                      <a:pt x="311" y="1094"/>
                    </a:lnTo>
                    <a:lnTo>
                      <a:pt x="288" y="1080"/>
                    </a:lnTo>
                    <a:lnTo>
                      <a:pt x="265" y="1065"/>
                    </a:lnTo>
                    <a:lnTo>
                      <a:pt x="242" y="1050"/>
                    </a:lnTo>
                    <a:lnTo>
                      <a:pt x="219" y="1032"/>
                    </a:lnTo>
                    <a:lnTo>
                      <a:pt x="199" y="1013"/>
                    </a:lnTo>
                    <a:lnTo>
                      <a:pt x="178" y="994"/>
                    </a:lnTo>
                    <a:lnTo>
                      <a:pt x="159" y="975"/>
                    </a:lnTo>
                    <a:lnTo>
                      <a:pt x="142" y="954"/>
                    </a:lnTo>
                    <a:lnTo>
                      <a:pt x="124" y="933"/>
                    </a:lnTo>
                    <a:lnTo>
                      <a:pt x="107" y="909"/>
                    </a:lnTo>
                    <a:lnTo>
                      <a:pt x="94" y="886"/>
                    </a:lnTo>
                    <a:lnTo>
                      <a:pt x="78" y="862"/>
                    </a:lnTo>
                    <a:lnTo>
                      <a:pt x="67" y="837"/>
                    </a:lnTo>
                    <a:lnTo>
                      <a:pt x="55" y="812"/>
                    </a:lnTo>
                    <a:lnTo>
                      <a:pt x="44" y="785"/>
                    </a:lnTo>
                    <a:lnTo>
                      <a:pt x="36" y="758"/>
                    </a:lnTo>
                    <a:lnTo>
                      <a:pt x="29" y="731"/>
                    </a:lnTo>
                    <a:lnTo>
                      <a:pt x="21" y="704"/>
                    </a:lnTo>
                    <a:lnTo>
                      <a:pt x="17" y="675"/>
                    </a:lnTo>
                    <a:lnTo>
                      <a:pt x="13" y="647"/>
                    </a:lnTo>
                    <a:lnTo>
                      <a:pt x="11" y="616"/>
                    </a:lnTo>
                    <a:lnTo>
                      <a:pt x="9" y="587"/>
                    </a:lnTo>
                    <a:lnTo>
                      <a:pt x="11" y="558"/>
                    </a:lnTo>
                    <a:lnTo>
                      <a:pt x="13" y="527"/>
                    </a:lnTo>
                    <a:lnTo>
                      <a:pt x="17" y="499"/>
                    </a:lnTo>
                    <a:lnTo>
                      <a:pt x="21" y="472"/>
                    </a:lnTo>
                    <a:lnTo>
                      <a:pt x="29" y="443"/>
                    </a:lnTo>
                    <a:lnTo>
                      <a:pt x="36" y="416"/>
                    </a:lnTo>
                    <a:lnTo>
                      <a:pt x="44" y="389"/>
                    </a:lnTo>
                    <a:lnTo>
                      <a:pt x="55" y="362"/>
                    </a:lnTo>
                    <a:lnTo>
                      <a:pt x="67" y="337"/>
                    </a:lnTo>
                    <a:lnTo>
                      <a:pt x="78" y="312"/>
                    </a:lnTo>
                    <a:lnTo>
                      <a:pt x="94" y="288"/>
                    </a:lnTo>
                    <a:lnTo>
                      <a:pt x="107" y="265"/>
                    </a:lnTo>
                    <a:lnTo>
                      <a:pt x="124" y="241"/>
                    </a:lnTo>
                    <a:lnTo>
                      <a:pt x="142" y="220"/>
                    </a:lnTo>
                    <a:lnTo>
                      <a:pt x="159" y="199"/>
                    </a:lnTo>
                    <a:lnTo>
                      <a:pt x="178" y="180"/>
                    </a:lnTo>
                    <a:lnTo>
                      <a:pt x="199" y="161"/>
                    </a:lnTo>
                    <a:lnTo>
                      <a:pt x="219" y="142"/>
                    </a:lnTo>
                    <a:lnTo>
                      <a:pt x="242" y="124"/>
                    </a:lnTo>
                    <a:lnTo>
                      <a:pt x="265" y="109"/>
                    </a:lnTo>
                    <a:lnTo>
                      <a:pt x="288" y="94"/>
                    </a:lnTo>
                    <a:lnTo>
                      <a:pt x="311" y="80"/>
                    </a:lnTo>
                    <a:lnTo>
                      <a:pt x="336" y="67"/>
                    </a:lnTo>
                    <a:lnTo>
                      <a:pt x="362" y="55"/>
                    </a:lnTo>
                    <a:lnTo>
                      <a:pt x="387" y="46"/>
                    </a:lnTo>
                    <a:lnTo>
                      <a:pt x="414" y="36"/>
                    </a:lnTo>
                    <a:lnTo>
                      <a:pt x="441" y="28"/>
                    </a:lnTo>
                    <a:lnTo>
                      <a:pt x="470" y="23"/>
                    </a:lnTo>
                    <a:lnTo>
                      <a:pt x="499" y="17"/>
                    </a:lnTo>
                    <a:lnTo>
                      <a:pt x="527" y="13"/>
                    </a:lnTo>
                    <a:lnTo>
                      <a:pt x="556" y="11"/>
                    </a:lnTo>
                    <a:lnTo>
                      <a:pt x="587" y="11"/>
                    </a:lnTo>
                    <a:lnTo>
                      <a:pt x="616" y="11"/>
                    </a:lnTo>
                    <a:lnTo>
                      <a:pt x="645" y="13"/>
                    </a:lnTo>
                    <a:lnTo>
                      <a:pt x="673" y="17"/>
                    </a:lnTo>
                    <a:lnTo>
                      <a:pt x="702" y="23"/>
                    </a:lnTo>
                    <a:lnTo>
                      <a:pt x="731" y="28"/>
                    </a:lnTo>
                    <a:lnTo>
                      <a:pt x="758" y="36"/>
                    </a:lnTo>
                    <a:lnTo>
                      <a:pt x="785" y="46"/>
                    </a:lnTo>
                    <a:lnTo>
                      <a:pt x="810" y="55"/>
                    </a:lnTo>
                    <a:lnTo>
                      <a:pt x="836" y="67"/>
                    </a:lnTo>
                    <a:lnTo>
                      <a:pt x="861" y="80"/>
                    </a:lnTo>
                    <a:lnTo>
                      <a:pt x="884" y="94"/>
                    </a:lnTo>
                    <a:lnTo>
                      <a:pt x="907" y="109"/>
                    </a:lnTo>
                    <a:lnTo>
                      <a:pt x="930" y="124"/>
                    </a:lnTo>
                    <a:lnTo>
                      <a:pt x="953" y="142"/>
                    </a:lnTo>
                    <a:lnTo>
                      <a:pt x="973" y="161"/>
                    </a:lnTo>
                    <a:lnTo>
                      <a:pt x="994" y="180"/>
                    </a:lnTo>
                    <a:lnTo>
                      <a:pt x="1013" y="199"/>
                    </a:lnTo>
                    <a:lnTo>
                      <a:pt x="1030" y="220"/>
                    </a:lnTo>
                    <a:lnTo>
                      <a:pt x="1048" y="241"/>
                    </a:lnTo>
                    <a:lnTo>
                      <a:pt x="1065" y="265"/>
                    </a:lnTo>
                    <a:lnTo>
                      <a:pt x="1078" y="288"/>
                    </a:lnTo>
                    <a:lnTo>
                      <a:pt x="1094" y="312"/>
                    </a:lnTo>
                    <a:lnTo>
                      <a:pt x="1105" y="337"/>
                    </a:lnTo>
                    <a:lnTo>
                      <a:pt x="1117" y="362"/>
                    </a:lnTo>
                    <a:lnTo>
                      <a:pt x="1128" y="389"/>
                    </a:lnTo>
                    <a:lnTo>
                      <a:pt x="1136" y="416"/>
                    </a:lnTo>
                    <a:lnTo>
                      <a:pt x="1143" y="443"/>
                    </a:lnTo>
                    <a:lnTo>
                      <a:pt x="1151" y="472"/>
                    </a:lnTo>
                    <a:lnTo>
                      <a:pt x="1155" y="499"/>
                    </a:lnTo>
                    <a:lnTo>
                      <a:pt x="1159" y="527"/>
                    </a:lnTo>
                    <a:lnTo>
                      <a:pt x="1161" y="558"/>
                    </a:lnTo>
                    <a:lnTo>
                      <a:pt x="1163" y="587"/>
                    </a:lnTo>
                    <a:close/>
                  </a:path>
                </a:pathLst>
              </a:custGeom>
              <a:solidFill>
                <a:srgbClr val="F6B9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23" name="Freeform 639">
                <a:extLst>
                  <a:ext uri="{FF2B5EF4-FFF2-40B4-BE49-F238E27FC236}">
                    <a16:creationId xmlns:a16="http://schemas.microsoft.com/office/drawing/2014/main" id="{1B6C8018-1FF3-409A-9D09-7E2DDDCDF61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1" y="2004"/>
                <a:ext cx="1162" cy="1164"/>
              </a:xfrm>
              <a:custGeom>
                <a:avLst/>
                <a:gdLst>
                  <a:gd name="T0" fmla="*/ 1149 w 1162"/>
                  <a:gd name="T1" fmla="*/ 465 h 1164"/>
                  <a:gd name="T2" fmla="*/ 1105 w 1162"/>
                  <a:gd name="T3" fmla="*/ 331 h 1164"/>
                  <a:gd name="T4" fmla="*/ 1028 w 1162"/>
                  <a:gd name="T5" fmla="*/ 212 h 1164"/>
                  <a:gd name="T6" fmla="*/ 928 w 1162"/>
                  <a:gd name="T7" fmla="*/ 116 h 1164"/>
                  <a:gd name="T8" fmla="*/ 805 w 1162"/>
                  <a:gd name="T9" fmla="*/ 46 h 1164"/>
                  <a:gd name="T10" fmla="*/ 669 w 1162"/>
                  <a:gd name="T11" fmla="*/ 8 h 1164"/>
                  <a:gd name="T12" fmla="*/ 521 w 1162"/>
                  <a:gd name="T13" fmla="*/ 4 h 1164"/>
                  <a:gd name="T14" fmla="*/ 379 w 1162"/>
                  <a:gd name="T15" fmla="*/ 35 h 1164"/>
                  <a:gd name="T16" fmla="*/ 255 w 1162"/>
                  <a:gd name="T17" fmla="*/ 100 h 1164"/>
                  <a:gd name="T18" fmla="*/ 149 w 1162"/>
                  <a:gd name="T19" fmla="*/ 190 h 1164"/>
                  <a:gd name="T20" fmla="*/ 69 w 1162"/>
                  <a:gd name="T21" fmla="*/ 306 h 1164"/>
                  <a:gd name="T22" fmla="*/ 17 w 1162"/>
                  <a:gd name="T23" fmla="*/ 436 h 1164"/>
                  <a:gd name="T24" fmla="*/ 0 w 1162"/>
                  <a:gd name="T25" fmla="*/ 582 h 1164"/>
                  <a:gd name="T26" fmla="*/ 17 w 1162"/>
                  <a:gd name="T27" fmla="*/ 728 h 1164"/>
                  <a:gd name="T28" fmla="*/ 69 w 1162"/>
                  <a:gd name="T29" fmla="*/ 858 h 1164"/>
                  <a:gd name="T30" fmla="*/ 149 w 1162"/>
                  <a:gd name="T31" fmla="*/ 974 h 1164"/>
                  <a:gd name="T32" fmla="*/ 255 w 1162"/>
                  <a:gd name="T33" fmla="*/ 1064 h 1164"/>
                  <a:gd name="T34" fmla="*/ 379 w 1162"/>
                  <a:gd name="T35" fmla="*/ 1129 h 1164"/>
                  <a:gd name="T36" fmla="*/ 521 w 1162"/>
                  <a:gd name="T37" fmla="*/ 1160 h 1164"/>
                  <a:gd name="T38" fmla="*/ 669 w 1162"/>
                  <a:gd name="T39" fmla="*/ 1156 h 1164"/>
                  <a:gd name="T40" fmla="*/ 805 w 1162"/>
                  <a:gd name="T41" fmla="*/ 1118 h 1164"/>
                  <a:gd name="T42" fmla="*/ 928 w 1162"/>
                  <a:gd name="T43" fmla="*/ 1048 h 1164"/>
                  <a:gd name="T44" fmla="*/ 1028 w 1162"/>
                  <a:gd name="T45" fmla="*/ 952 h 1164"/>
                  <a:gd name="T46" fmla="*/ 1105 w 1162"/>
                  <a:gd name="T47" fmla="*/ 833 h 1164"/>
                  <a:gd name="T48" fmla="*/ 1149 w 1162"/>
                  <a:gd name="T49" fmla="*/ 699 h 1164"/>
                  <a:gd name="T50" fmla="*/ 1151 w 1162"/>
                  <a:gd name="T51" fmla="*/ 582 h 1164"/>
                  <a:gd name="T52" fmla="*/ 1134 w 1162"/>
                  <a:gd name="T53" fmla="*/ 724 h 1164"/>
                  <a:gd name="T54" fmla="*/ 1082 w 1162"/>
                  <a:gd name="T55" fmla="*/ 855 h 1164"/>
                  <a:gd name="T56" fmla="*/ 1003 w 1162"/>
                  <a:gd name="T57" fmla="*/ 966 h 1164"/>
                  <a:gd name="T58" fmla="*/ 900 w 1162"/>
                  <a:gd name="T59" fmla="*/ 1056 h 1164"/>
                  <a:gd name="T60" fmla="*/ 777 w 1162"/>
                  <a:gd name="T61" fmla="*/ 1118 h 1164"/>
                  <a:gd name="T62" fmla="*/ 639 w 1162"/>
                  <a:gd name="T63" fmla="*/ 1150 h 1164"/>
                  <a:gd name="T64" fmla="*/ 493 w 1162"/>
                  <a:gd name="T65" fmla="*/ 1146 h 1164"/>
                  <a:gd name="T66" fmla="*/ 358 w 1162"/>
                  <a:gd name="T67" fmla="*/ 1108 h 1164"/>
                  <a:gd name="T68" fmla="*/ 237 w 1162"/>
                  <a:gd name="T69" fmla="*/ 1039 h 1164"/>
                  <a:gd name="T70" fmla="*/ 140 w 1162"/>
                  <a:gd name="T71" fmla="*/ 945 h 1164"/>
                  <a:gd name="T72" fmla="*/ 65 w 1162"/>
                  <a:gd name="T73" fmla="*/ 830 h 1164"/>
                  <a:gd name="T74" fmla="*/ 21 w 1162"/>
                  <a:gd name="T75" fmla="*/ 697 h 1164"/>
                  <a:gd name="T76" fmla="*/ 9 w 1162"/>
                  <a:gd name="T77" fmla="*/ 553 h 1164"/>
                  <a:gd name="T78" fmla="*/ 34 w 1162"/>
                  <a:gd name="T79" fmla="*/ 413 h 1164"/>
                  <a:gd name="T80" fmla="*/ 92 w 1162"/>
                  <a:gd name="T81" fmla="*/ 286 h 1164"/>
                  <a:gd name="T82" fmla="*/ 176 w 1162"/>
                  <a:gd name="T83" fmla="*/ 179 h 1164"/>
                  <a:gd name="T84" fmla="*/ 284 w 1162"/>
                  <a:gd name="T85" fmla="*/ 94 h 1164"/>
                  <a:gd name="T86" fmla="*/ 410 w 1162"/>
                  <a:gd name="T87" fmla="*/ 37 h 1164"/>
                  <a:gd name="T88" fmla="*/ 550 w 1162"/>
                  <a:gd name="T89" fmla="*/ 12 h 1164"/>
                  <a:gd name="T90" fmla="*/ 694 w 1162"/>
                  <a:gd name="T91" fmla="*/ 23 h 1164"/>
                  <a:gd name="T92" fmla="*/ 829 w 1162"/>
                  <a:gd name="T93" fmla="*/ 68 h 1164"/>
                  <a:gd name="T94" fmla="*/ 944 w 1162"/>
                  <a:gd name="T95" fmla="*/ 140 h 1164"/>
                  <a:gd name="T96" fmla="*/ 1038 w 1162"/>
                  <a:gd name="T97" fmla="*/ 240 h 1164"/>
                  <a:gd name="T98" fmla="*/ 1107 w 1162"/>
                  <a:gd name="T99" fmla="*/ 359 h 1164"/>
                  <a:gd name="T100" fmla="*/ 1145 w 1162"/>
                  <a:gd name="T101" fmla="*/ 496 h 116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162"/>
                  <a:gd name="T154" fmla="*/ 0 h 1164"/>
                  <a:gd name="T155" fmla="*/ 1162 w 1162"/>
                  <a:gd name="T156" fmla="*/ 1164 h 116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162" h="1164">
                    <a:moveTo>
                      <a:pt x="1162" y="582"/>
                    </a:moveTo>
                    <a:lnTo>
                      <a:pt x="1160" y="551"/>
                    </a:lnTo>
                    <a:lnTo>
                      <a:pt x="1159" y="522"/>
                    </a:lnTo>
                    <a:lnTo>
                      <a:pt x="1155" y="494"/>
                    </a:lnTo>
                    <a:lnTo>
                      <a:pt x="1149" y="465"/>
                    </a:lnTo>
                    <a:lnTo>
                      <a:pt x="1143" y="436"/>
                    </a:lnTo>
                    <a:lnTo>
                      <a:pt x="1136" y="409"/>
                    </a:lnTo>
                    <a:lnTo>
                      <a:pt x="1126" y="382"/>
                    </a:lnTo>
                    <a:lnTo>
                      <a:pt x="1116" y="355"/>
                    </a:lnTo>
                    <a:lnTo>
                      <a:pt x="1105" y="331"/>
                    </a:lnTo>
                    <a:lnTo>
                      <a:pt x="1091" y="306"/>
                    </a:lnTo>
                    <a:lnTo>
                      <a:pt x="1078" y="281"/>
                    </a:lnTo>
                    <a:lnTo>
                      <a:pt x="1063" y="258"/>
                    </a:lnTo>
                    <a:lnTo>
                      <a:pt x="1045" y="235"/>
                    </a:lnTo>
                    <a:lnTo>
                      <a:pt x="1028" y="212"/>
                    </a:lnTo>
                    <a:lnTo>
                      <a:pt x="1011" y="190"/>
                    </a:lnTo>
                    <a:lnTo>
                      <a:pt x="992" y="171"/>
                    </a:lnTo>
                    <a:lnTo>
                      <a:pt x="971" y="152"/>
                    </a:lnTo>
                    <a:lnTo>
                      <a:pt x="949" y="133"/>
                    </a:lnTo>
                    <a:lnTo>
                      <a:pt x="928" y="116"/>
                    </a:lnTo>
                    <a:lnTo>
                      <a:pt x="905" y="100"/>
                    </a:lnTo>
                    <a:lnTo>
                      <a:pt x="882" y="85"/>
                    </a:lnTo>
                    <a:lnTo>
                      <a:pt x="857" y="71"/>
                    </a:lnTo>
                    <a:lnTo>
                      <a:pt x="832" y="58"/>
                    </a:lnTo>
                    <a:lnTo>
                      <a:pt x="805" y="46"/>
                    </a:lnTo>
                    <a:lnTo>
                      <a:pt x="781" y="35"/>
                    </a:lnTo>
                    <a:lnTo>
                      <a:pt x="754" y="27"/>
                    </a:lnTo>
                    <a:lnTo>
                      <a:pt x="725" y="20"/>
                    </a:lnTo>
                    <a:lnTo>
                      <a:pt x="698" y="12"/>
                    </a:lnTo>
                    <a:lnTo>
                      <a:pt x="669" y="8"/>
                    </a:lnTo>
                    <a:lnTo>
                      <a:pt x="639" y="4"/>
                    </a:lnTo>
                    <a:lnTo>
                      <a:pt x="610" y="0"/>
                    </a:lnTo>
                    <a:lnTo>
                      <a:pt x="581" y="0"/>
                    </a:lnTo>
                    <a:lnTo>
                      <a:pt x="550" y="0"/>
                    </a:lnTo>
                    <a:lnTo>
                      <a:pt x="521" y="4"/>
                    </a:lnTo>
                    <a:lnTo>
                      <a:pt x="491" y="8"/>
                    </a:lnTo>
                    <a:lnTo>
                      <a:pt x="462" y="12"/>
                    </a:lnTo>
                    <a:lnTo>
                      <a:pt x="435" y="20"/>
                    </a:lnTo>
                    <a:lnTo>
                      <a:pt x="406" y="27"/>
                    </a:lnTo>
                    <a:lnTo>
                      <a:pt x="379" y="35"/>
                    </a:lnTo>
                    <a:lnTo>
                      <a:pt x="355" y="46"/>
                    </a:lnTo>
                    <a:lnTo>
                      <a:pt x="328" y="58"/>
                    </a:lnTo>
                    <a:lnTo>
                      <a:pt x="303" y="71"/>
                    </a:lnTo>
                    <a:lnTo>
                      <a:pt x="278" y="85"/>
                    </a:lnTo>
                    <a:lnTo>
                      <a:pt x="255" y="100"/>
                    </a:lnTo>
                    <a:lnTo>
                      <a:pt x="232" y="116"/>
                    </a:lnTo>
                    <a:lnTo>
                      <a:pt x="211" y="133"/>
                    </a:lnTo>
                    <a:lnTo>
                      <a:pt x="189" y="152"/>
                    </a:lnTo>
                    <a:lnTo>
                      <a:pt x="168" y="171"/>
                    </a:lnTo>
                    <a:lnTo>
                      <a:pt x="149" y="190"/>
                    </a:lnTo>
                    <a:lnTo>
                      <a:pt x="132" y="212"/>
                    </a:lnTo>
                    <a:lnTo>
                      <a:pt x="115" y="235"/>
                    </a:lnTo>
                    <a:lnTo>
                      <a:pt x="97" y="258"/>
                    </a:lnTo>
                    <a:lnTo>
                      <a:pt x="82" y="281"/>
                    </a:lnTo>
                    <a:lnTo>
                      <a:pt x="69" y="306"/>
                    </a:lnTo>
                    <a:lnTo>
                      <a:pt x="55" y="331"/>
                    </a:lnTo>
                    <a:lnTo>
                      <a:pt x="44" y="355"/>
                    </a:lnTo>
                    <a:lnTo>
                      <a:pt x="34" y="382"/>
                    </a:lnTo>
                    <a:lnTo>
                      <a:pt x="24" y="409"/>
                    </a:lnTo>
                    <a:lnTo>
                      <a:pt x="17" y="436"/>
                    </a:lnTo>
                    <a:lnTo>
                      <a:pt x="11" y="465"/>
                    </a:lnTo>
                    <a:lnTo>
                      <a:pt x="5" y="494"/>
                    </a:lnTo>
                    <a:lnTo>
                      <a:pt x="1" y="522"/>
                    </a:lnTo>
                    <a:lnTo>
                      <a:pt x="0" y="551"/>
                    </a:lnTo>
                    <a:lnTo>
                      <a:pt x="0" y="582"/>
                    </a:lnTo>
                    <a:lnTo>
                      <a:pt x="0" y="613"/>
                    </a:lnTo>
                    <a:lnTo>
                      <a:pt x="1" y="642"/>
                    </a:lnTo>
                    <a:lnTo>
                      <a:pt x="5" y="670"/>
                    </a:lnTo>
                    <a:lnTo>
                      <a:pt x="11" y="699"/>
                    </a:lnTo>
                    <a:lnTo>
                      <a:pt x="17" y="728"/>
                    </a:lnTo>
                    <a:lnTo>
                      <a:pt x="24" y="755"/>
                    </a:lnTo>
                    <a:lnTo>
                      <a:pt x="34" y="782"/>
                    </a:lnTo>
                    <a:lnTo>
                      <a:pt x="44" y="809"/>
                    </a:lnTo>
                    <a:lnTo>
                      <a:pt x="55" y="833"/>
                    </a:lnTo>
                    <a:lnTo>
                      <a:pt x="69" y="858"/>
                    </a:lnTo>
                    <a:lnTo>
                      <a:pt x="82" y="883"/>
                    </a:lnTo>
                    <a:lnTo>
                      <a:pt x="97" y="906"/>
                    </a:lnTo>
                    <a:lnTo>
                      <a:pt x="115" y="929"/>
                    </a:lnTo>
                    <a:lnTo>
                      <a:pt x="132" y="952"/>
                    </a:lnTo>
                    <a:lnTo>
                      <a:pt x="149" y="974"/>
                    </a:lnTo>
                    <a:lnTo>
                      <a:pt x="168" y="993"/>
                    </a:lnTo>
                    <a:lnTo>
                      <a:pt x="189" y="1012"/>
                    </a:lnTo>
                    <a:lnTo>
                      <a:pt x="211" y="1031"/>
                    </a:lnTo>
                    <a:lnTo>
                      <a:pt x="232" y="1048"/>
                    </a:lnTo>
                    <a:lnTo>
                      <a:pt x="255" y="1064"/>
                    </a:lnTo>
                    <a:lnTo>
                      <a:pt x="278" y="1079"/>
                    </a:lnTo>
                    <a:lnTo>
                      <a:pt x="303" y="1093"/>
                    </a:lnTo>
                    <a:lnTo>
                      <a:pt x="328" y="1106"/>
                    </a:lnTo>
                    <a:lnTo>
                      <a:pt x="355" y="1118"/>
                    </a:lnTo>
                    <a:lnTo>
                      <a:pt x="379" y="1129"/>
                    </a:lnTo>
                    <a:lnTo>
                      <a:pt x="406" y="1137"/>
                    </a:lnTo>
                    <a:lnTo>
                      <a:pt x="435" y="1144"/>
                    </a:lnTo>
                    <a:lnTo>
                      <a:pt x="462" y="1152"/>
                    </a:lnTo>
                    <a:lnTo>
                      <a:pt x="491" y="1156"/>
                    </a:lnTo>
                    <a:lnTo>
                      <a:pt x="521" y="1160"/>
                    </a:lnTo>
                    <a:lnTo>
                      <a:pt x="550" y="1164"/>
                    </a:lnTo>
                    <a:lnTo>
                      <a:pt x="581" y="1164"/>
                    </a:lnTo>
                    <a:lnTo>
                      <a:pt x="610" y="1164"/>
                    </a:lnTo>
                    <a:lnTo>
                      <a:pt x="639" y="1160"/>
                    </a:lnTo>
                    <a:lnTo>
                      <a:pt x="669" y="1156"/>
                    </a:lnTo>
                    <a:lnTo>
                      <a:pt x="698" y="1152"/>
                    </a:lnTo>
                    <a:lnTo>
                      <a:pt x="725" y="1144"/>
                    </a:lnTo>
                    <a:lnTo>
                      <a:pt x="754" y="1137"/>
                    </a:lnTo>
                    <a:lnTo>
                      <a:pt x="781" y="1129"/>
                    </a:lnTo>
                    <a:lnTo>
                      <a:pt x="805" y="1118"/>
                    </a:lnTo>
                    <a:lnTo>
                      <a:pt x="832" y="1106"/>
                    </a:lnTo>
                    <a:lnTo>
                      <a:pt x="857" y="1093"/>
                    </a:lnTo>
                    <a:lnTo>
                      <a:pt x="882" y="1079"/>
                    </a:lnTo>
                    <a:lnTo>
                      <a:pt x="905" y="1064"/>
                    </a:lnTo>
                    <a:lnTo>
                      <a:pt x="928" y="1048"/>
                    </a:lnTo>
                    <a:lnTo>
                      <a:pt x="949" y="1031"/>
                    </a:lnTo>
                    <a:lnTo>
                      <a:pt x="971" y="1012"/>
                    </a:lnTo>
                    <a:lnTo>
                      <a:pt x="992" y="993"/>
                    </a:lnTo>
                    <a:lnTo>
                      <a:pt x="1011" y="974"/>
                    </a:lnTo>
                    <a:lnTo>
                      <a:pt x="1028" y="952"/>
                    </a:lnTo>
                    <a:lnTo>
                      <a:pt x="1045" y="929"/>
                    </a:lnTo>
                    <a:lnTo>
                      <a:pt x="1063" y="906"/>
                    </a:lnTo>
                    <a:lnTo>
                      <a:pt x="1078" y="883"/>
                    </a:lnTo>
                    <a:lnTo>
                      <a:pt x="1091" y="858"/>
                    </a:lnTo>
                    <a:lnTo>
                      <a:pt x="1105" y="833"/>
                    </a:lnTo>
                    <a:lnTo>
                      <a:pt x="1116" y="809"/>
                    </a:lnTo>
                    <a:lnTo>
                      <a:pt x="1126" y="782"/>
                    </a:lnTo>
                    <a:lnTo>
                      <a:pt x="1136" y="755"/>
                    </a:lnTo>
                    <a:lnTo>
                      <a:pt x="1143" y="728"/>
                    </a:lnTo>
                    <a:lnTo>
                      <a:pt x="1149" y="699"/>
                    </a:lnTo>
                    <a:lnTo>
                      <a:pt x="1155" y="670"/>
                    </a:lnTo>
                    <a:lnTo>
                      <a:pt x="1159" y="642"/>
                    </a:lnTo>
                    <a:lnTo>
                      <a:pt x="1160" y="613"/>
                    </a:lnTo>
                    <a:lnTo>
                      <a:pt x="1162" y="582"/>
                    </a:lnTo>
                    <a:close/>
                    <a:moveTo>
                      <a:pt x="1151" y="582"/>
                    </a:moveTo>
                    <a:lnTo>
                      <a:pt x="1151" y="611"/>
                    </a:lnTo>
                    <a:lnTo>
                      <a:pt x="1149" y="640"/>
                    </a:lnTo>
                    <a:lnTo>
                      <a:pt x="1145" y="668"/>
                    </a:lnTo>
                    <a:lnTo>
                      <a:pt x="1139" y="697"/>
                    </a:lnTo>
                    <a:lnTo>
                      <a:pt x="1134" y="724"/>
                    </a:lnTo>
                    <a:lnTo>
                      <a:pt x="1126" y="751"/>
                    </a:lnTo>
                    <a:lnTo>
                      <a:pt x="1116" y="778"/>
                    </a:lnTo>
                    <a:lnTo>
                      <a:pt x="1107" y="805"/>
                    </a:lnTo>
                    <a:lnTo>
                      <a:pt x="1095" y="830"/>
                    </a:lnTo>
                    <a:lnTo>
                      <a:pt x="1082" y="855"/>
                    </a:lnTo>
                    <a:lnTo>
                      <a:pt x="1068" y="878"/>
                    </a:lnTo>
                    <a:lnTo>
                      <a:pt x="1053" y="901"/>
                    </a:lnTo>
                    <a:lnTo>
                      <a:pt x="1038" y="924"/>
                    </a:lnTo>
                    <a:lnTo>
                      <a:pt x="1020" y="945"/>
                    </a:lnTo>
                    <a:lnTo>
                      <a:pt x="1003" y="966"/>
                    </a:lnTo>
                    <a:lnTo>
                      <a:pt x="984" y="985"/>
                    </a:lnTo>
                    <a:lnTo>
                      <a:pt x="965" y="1004"/>
                    </a:lnTo>
                    <a:lnTo>
                      <a:pt x="944" y="1024"/>
                    </a:lnTo>
                    <a:lnTo>
                      <a:pt x="923" y="1039"/>
                    </a:lnTo>
                    <a:lnTo>
                      <a:pt x="900" y="1056"/>
                    </a:lnTo>
                    <a:lnTo>
                      <a:pt x="876" y="1070"/>
                    </a:lnTo>
                    <a:lnTo>
                      <a:pt x="852" y="1085"/>
                    </a:lnTo>
                    <a:lnTo>
                      <a:pt x="829" y="1096"/>
                    </a:lnTo>
                    <a:lnTo>
                      <a:pt x="802" y="1108"/>
                    </a:lnTo>
                    <a:lnTo>
                      <a:pt x="777" y="1118"/>
                    </a:lnTo>
                    <a:lnTo>
                      <a:pt x="750" y="1127"/>
                    </a:lnTo>
                    <a:lnTo>
                      <a:pt x="723" y="1135"/>
                    </a:lnTo>
                    <a:lnTo>
                      <a:pt x="694" y="1143"/>
                    </a:lnTo>
                    <a:lnTo>
                      <a:pt x="667" y="1146"/>
                    </a:lnTo>
                    <a:lnTo>
                      <a:pt x="639" y="1150"/>
                    </a:lnTo>
                    <a:lnTo>
                      <a:pt x="610" y="1152"/>
                    </a:lnTo>
                    <a:lnTo>
                      <a:pt x="581" y="1154"/>
                    </a:lnTo>
                    <a:lnTo>
                      <a:pt x="550" y="1152"/>
                    </a:lnTo>
                    <a:lnTo>
                      <a:pt x="521" y="1150"/>
                    </a:lnTo>
                    <a:lnTo>
                      <a:pt x="493" y="1146"/>
                    </a:lnTo>
                    <a:lnTo>
                      <a:pt x="466" y="1143"/>
                    </a:lnTo>
                    <a:lnTo>
                      <a:pt x="437" y="1135"/>
                    </a:lnTo>
                    <a:lnTo>
                      <a:pt x="410" y="1127"/>
                    </a:lnTo>
                    <a:lnTo>
                      <a:pt x="383" y="1118"/>
                    </a:lnTo>
                    <a:lnTo>
                      <a:pt x="358" y="1108"/>
                    </a:lnTo>
                    <a:lnTo>
                      <a:pt x="331" y="1096"/>
                    </a:lnTo>
                    <a:lnTo>
                      <a:pt x="308" y="1085"/>
                    </a:lnTo>
                    <a:lnTo>
                      <a:pt x="284" y="1070"/>
                    </a:lnTo>
                    <a:lnTo>
                      <a:pt x="260" y="1056"/>
                    </a:lnTo>
                    <a:lnTo>
                      <a:pt x="237" y="1039"/>
                    </a:lnTo>
                    <a:lnTo>
                      <a:pt x="216" y="1024"/>
                    </a:lnTo>
                    <a:lnTo>
                      <a:pt x="195" y="1004"/>
                    </a:lnTo>
                    <a:lnTo>
                      <a:pt x="176" y="985"/>
                    </a:lnTo>
                    <a:lnTo>
                      <a:pt x="157" y="966"/>
                    </a:lnTo>
                    <a:lnTo>
                      <a:pt x="140" y="945"/>
                    </a:lnTo>
                    <a:lnTo>
                      <a:pt x="122" y="924"/>
                    </a:lnTo>
                    <a:lnTo>
                      <a:pt x="107" y="901"/>
                    </a:lnTo>
                    <a:lnTo>
                      <a:pt x="92" y="878"/>
                    </a:lnTo>
                    <a:lnTo>
                      <a:pt x="78" y="855"/>
                    </a:lnTo>
                    <a:lnTo>
                      <a:pt x="65" y="830"/>
                    </a:lnTo>
                    <a:lnTo>
                      <a:pt x="53" y="805"/>
                    </a:lnTo>
                    <a:lnTo>
                      <a:pt x="44" y="778"/>
                    </a:lnTo>
                    <a:lnTo>
                      <a:pt x="34" y="751"/>
                    </a:lnTo>
                    <a:lnTo>
                      <a:pt x="26" y="724"/>
                    </a:lnTo>
                    <a:lnTo>
                      <a:pt x="21" y="697"/>
                    </a:lnTo>
                    <a:lnTo>
                      <a:pt x="15" y="668"/>
                    </a:lnTo>
                    <a:lnTo>
                      <a:pt x="11" y="640"/>
                    </a:lnTo>
                    <a:lnTo>
                      <a:pt x="9" y="611"/>
                    </a:lnTo>
                    <a:lnTo>
                      <a:pt x="9" y="582"/>
                    </a:lnTo>
                    <a:lnTo>
                      <a:pt x="9" y="553"/>
                    </a:lnTo>
                    <a:lnTo>
                      <a:pt x="11" y="524"/>
                    </a:lnTo>
                    <a:lnTo>
                      <a:pt x="15" y="496"/>
                    </a:lnTo>
                    <a:lnTo>
                      <a:pt x="21" y="467"/>
                    </a:lnTo>
                    <a:lnTo>
                      <a:pt x="26" y="440"/>
                    </a:lnTo>
                    <a:lnTo>
                      <a:pt x="34" y="413"/>
                    </a:lnTo>
                    <a:lnTo>
                      <a:pt x="44" y="386"/>
                    </a:lnTo>
                    <a:lnTo>
                      <a:pt x="53" y="359"/>
                    </a:lnTo>
                    <a:lnTo>
                      <a:pt x="65" y="334"/>
                    </a:lnTo>
                    <a:lnTo>
                      <a:pt x="78" y="309"/>
                    </a:lnTo>
                    <a:lnTo>
                      <a:pt x="92" y="286"/>
                    </a:lnTo>
                    <a:lnTo>
                      <a:pt x="107" y="263"/>
                    </a:lnTo>
                    <a:lnTo>
                      <a:pt x="122" y="240"/>
                    </a:lnTo>
                    <a:lnTo>
                      <a:pt x="140" y="219"/>
                    </a:lnTo>
                    <a:lnTo>
                      <a:pt x="157" y="198"/>
                    </a:lnTo>
                    <a:lnTo>
                      <a:pt x="176" y="179"/>
                    </a:lnTo>
                    <a:lnTo>
                      <a:pt x="195" y="160"/>
                    </a:lnTo>
                    <a:lnTo>
                      <a:pt x="216" y="140"/>
                    </a:lnTo>
                    <a:lnTo>
                      <a:pt x="237" y="125"/>
                    </a:lnTo>
                    <a:lnTo>
                      <a:pt x="260" y="108"/>
                    </a:lnTo>
                    <a:lnTo>
                      <a:pt x="284" y="94"/>
                    </a:lnTo>
                    <a:lnTo>
                      <a:pt x="308" y="79"/>
                    </a:lnTo>
                    <a:lnTo>
                      <a:pt x="331" y="68"/>
                    </a:lnTo>
                    <a:lnTo>
                      <a:pt x="358" y="56"/>
                    </a:lnTo>
                    <a:lnTo>
                      <a:pt x="383" y="46"/>
                    </a:lnTo>
                    <a:lnTo>
                      <a:pt x="410" y="37"/>
                    </a:lnTo>
                    <a:lnTo>
                      <a:pt x="437" y="29"/>
                    </a:lnTo>
                    <a:lnTo>
                      <a:pt x="466" y="23"/>
                    </a:lnTo>
                    <a:lnTo>
                      <a:pt x="493" y="18"/>
                    </a:lnTo>
                    <a:lnTo>
                      <a:pt x="521" y="14"/>
                    </a:lnTo>
                    <a:lnTo>
                      <a:pt x="550" y="12"/>
                    </a:lnTo>
                    <a:lnTo>
                      <a:pt x="581" y="10"/>
                    </a:lnTo>
                    <a:lnTo>
                      <a:pt x="610" y="12"/>
                    </a:lnTo>
                    <a:lnTo>
                      <a:pt x="639" y="14"/>
                    </a:lnTo>
                    <a:lnTo>
                      <a:pt x="667" y="18"/>
                    </a:lnTo>
                    <a:lnTo>
                      <a:pt x="694" y="23"/>
                    </a:lnTo>
                    <a:lnTo>
                      <a:pt x="723" y="29"/>
                    </a:lnTo>
                    <a:lnTo>
                      <a:pt x="750" y="37"/>
                    </a:lnTo>
                    <a:lnTo>
                      <a:pt x="777" y="46"/>
                    </a:lnTo>
                    <a:lnTo>
                      <a:pt x="802" y="56"/>
                    </a:lnTo>
                    <a:lnTo>
                      <a:pt x="829" y="68"/>
                    </a:lnTo>
                    <a:lnTo>
                      <a:pt x="852" y="79"/>
                    </a:lnTo>
                    <a:lnTo>
                      <a:pt x="876" y="94"/>
                    </a:lnTo>
                    <a:lnTo>
                      <a:pt x="900" y="108"/>
                    </a:lnTo>
                    <a:lnTo>
                      <a:pt x="923" y="125"/>
                    </a:lnTo>
                    <a:lnTo>
                      <a:pt x="944" y="140"/>
                    </a:lnTo>
                    <a:lnTo>
                      <a:pt x="965" y="160"/>
                    </a:lnTo>
                    <a:lnTo>
                      <a:pt x="984" y="179"/>
                    </a:lnTo>
                    <a:lnTo>
                      <a:pt x="1003" y="198"/>
                    </a:lnTo>
                    <a:lnTo>
                      <a:pt x="1020" y="219"/>
                    </a:lnTo>
                    <a:lnTo>
                      <a:pt x="1038" y="240"/>
                    </a:lnTo>
                    <a:lnTo>
                      <a:pt x="1053" y="263"/>
                    </a:lnTo>
                    <a:lnTo>
                      <a:pt x="1068" y="286"/>
                    </a:lnTo>
                    <a:lnTo>
                      <a:pt x="1082" y="309"/>
                    </a:lnTo>
                    <a:lnTo>
                      <a:pt x="1095" y="334"/>
                    </a:lnTo>
                    <a:lnTo>
                      <a:pt x="1107" y="359"/>
                    </a:lnTo>
                    <a:lnTo>
                      <a:pt x="1116" y="386"/>
                    </a:lnTo>
                    <a:lnTo>
                      <a:pt x="1126" y="413"/>
                    </a:lnTo>
                    <a:lnTo>
                      <a:pt x="1134" y="440"/>
                    </a:lnTo>
                    <a:lnTo>
                      <a:pt x="1139" y="467"/>
                    </a:lnTo>
                    <a:lnTo>
                      <a:pt x="1145" y="496"/>
                    </a:lnTo>
                    <a:lnTo>
                      <a:pt x="1149" y="524"/>
                    </a:lnTo>
                    <a:lnTo>
                      <a:pt x="1151" y="553"/>
                    </a:lnTo>
                    <a:lnTo>
                      <a:pt x="1151" y="582"/>
                    </a:lnTo>
                    <a:close/>
                  </a:path>
                </a:pathLst>
              </a:custGeom>
              <a:solidFill>
                <a:srgbClr val="F6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24" name="Freeform 640">
                <a:extLst>
                  <a:ext uri="{FF2B5EF4-FFF2-40B4-BE49-F238E27FC236}">
                    <a16:creationId xmlns:a16="http://schemas.microsoft.com/office/drawing/2014/main" id="{C78E4B45-4016-46EB-B355-CAA60E4D0D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4" y="2010"/>
                <a:ext cx="1154" cy="1152"/>
              </a:xfrm>
              <a:custGeom>
                <a:avLst/>
                <a:gdLst>
                  <a:gd name="T0" fmla="*/ 1142 w 1154"/>
                  <a:gd name="T1" fmla="*/ 461 h 1152"/>
                  <a:gd name="T2" fmla="*/ 1096 w 1154"/>
                  <a:gd name="T3" fmla="*/ 326 h 1152"/>
                  <a:gd name="T4" fmla="*/ 1021 w 1154"/>
                  <a:gd name="T5" fmla="*/ 209 h 1152"/>
                  <a:gd name="T6" fmla="*/ 921 w 1154"/>
                  <a:gd name="T7" fmla="*/ 113 h 1152"/>
                  <a:gd name="T8" fmla="*/ 801 w 1154"/>
                  <a:gd name="T9" fmla="*/ 44 h 1152"/>
                  <a:gd name="T10" fmla="*/ 664 w 1154"/>
                  <a:gd name="T11" fmla="*/ 6 h 1152"/>
                  <a:gd name="T12" fmla="*/ 518 w 1154"/>
                  <a:gd name="T13" fmla="*/ 2 h 1152"/>
                  <a:gd name="T14" fmla="*/ 378 w 1154"/>
                  <a:gd name="T15" fmla="*/ 35 h 1152"/>
                  <a:gd name="T16" fmla="*/ 256 w 1154"/>
                  <a:gd name="T17" fmla="*/ 98 h 1152"/>
                  <a:gd name="T18" fmla="*/ 150 w 1154"/>
                  <a:gd name="T19" fmla="*/ 188 h 1152"/>
                  <a:gd name="T20" fmla="*/ 69 w 1154"/>
                  <a:gd name="T21" fmla="*/ 301 h 1152"/>
                  <a:gd name="T22" fmla="*/ 20 w 1154"/>
                  <a:gd name="T23" fmla="*/ 432 h 1152"/>
                  <a:gd name="T24" fmla="*/ 0 w 1154"/>
                  <a:gd name="T25" fmla="*/ 576 h 1152"/>
                  <a:gd name="T26" fmla="*/ 20 w 1154"/>
                  <a:gd name="T27" fmla="*/ 720 h 1152"/>
                  <a:gd name="T28" fmla="*/ 69 w 1154"/>
                  <a:gd name="T29" fmla="*/ 851 h 1152"/>
                  <a:gd name="T30" fmla="*/ 150 w 1154"/>
                  <a:gd name="T31" fmla="*/ 964 h 1152"/>
                  <a:gd name="T32" fmla="*/ 256 w 1154"/>
                  <a:gd name="T33" fmla="*/ 1054 h 1152"/>
                  <a:gd name="T34" fmla="*/ 378 w 1154"/>
                  <a:gd name="T35" fmla="*/ 1117 h 1152"/>
                  <a:gd name="T36" fmla="*/ 518 w 1154"/>
                  <a:gd name="T37" fmla="*/ 1150 h 1152"/>
                  <a:gd name="T38" fmla="*/ 664 w 1154"/>
                  <a:gd name="T39" fmla="*/ 1146 h 1152"/>
                  <a:gd name="T40" fmla="*/ 801 w 1154"/>
                  <a:gd name="T41" fmla="*/ 1108 h 1152"/>
                  <a:gd name="T42" fmla="*/ 921 w 1154"/>
                  <a:gd name="T43" fmla="*/ 1039 h 1152"/>
                  <a:gd name="T44" fmla="*/ 1021 w 1154"/>
                  <a:gd name="T45" fmla="*/ 943 h 1152"/>
                  <a:gd name="T46" fmla="*/ 1096 w 1154"/>
                  <a:gd name="T47" fmla="*/ 826 h 1152"/>
                  <a:gd name="T48" fmla="*/ 1142 w 1154"/>
                  <a:gd name="T49" fmla="*/ 693 h 1152"/>
                  <a:gd name="T50" fmla="*/ 1142 w 1154"/>
                  <a:gd name="T51" fmla="*/ 576 h 1152"/>
                  <a:gd name="T52" fmla="*/ 1125 w 1154"/>
                  <a:gd name="T53" fmla="*/ 718 h 1152"/>
                  <a:gd name="T54" fmla="*/ 1075 w 1154"/>
                  <a:gd name="T55" fmla="*/ 847 h 1152"/>
                  <a:gd name="T56" fmla="*/ 996 w 1154"/>
                  <a:gd name="T57" fmla="*/ 956 h 1152"/>
                  <a:gd name="T58" fmla="*/ 893 w 1154"/>
                  <a:gd name="T59" fmla="*/ 1046 h 1152"/>
                  <a:gd name="T60" fmla="*/ 772 w 1154"/>
                  <a:gd name="T61" fmla="*/ 1108 h 1152"/>
                  <a:gd name="T62" fmla="*/ 636 w 1154"/>
                  <a:gd name="T63" fmla="*/ 1138 h 1152"/>
                  <a:gd name="T64" fmla="*/ 492 w 1154"/>
                  <a:gd name="T65" fmla="*/ 1135 h 1152"/>
                  <a:gd name="T66" fmla="*/ 357 w 1154"/>
                  <a:gd name="T67" fmla="*/ 1098 h 1152"/>
                  <a:gd name="T68" fmla="*/ 238 w 1154"/>
                  <a:gd name="T69" fmla="*/ 1029 h 1152"/>
                  <a:gd name="T70" fmla="*/ 140 w 1154"/>
                  <a:gd name="T71" fmla="*/ 937 h 1152"/>
                  <a:gd name="T72" fmla="*/ 68 w 1154"/>
                  <a:gd name="T73" fmla="*/ 822 h 1152"/>
                  <a:gd name="T74" fmla="*/ 23 w 1154"/>
                  <a:gd name="T75" fmla="*/ 689 h 1152"/>
                  <a:gd name="T76" fmla="*/ 12 w 1154"/>
                  <a:gd name="T77" fmla="*/ 547 h 1152"/>
                  <a:gd name="T78" fmla="*/ 37 w 1154"/>
                  <a:gd name="T79" fmla="*/ 407 h 1152"/>
                  <a:gd name="T80" fmla="*/ 92 w 1154"/>
                  <a:gd name="T81" fmla="*/ 282 h 1152"/>
                  <a:gd name="T82" fmla="*/ 177 w 1154"/>
                  <a:gd name="T83" fmla="*/ 177 h 1152"/>
                  <a:gd name="T84" fmla="*/ 284 w 1154"/>
                  <a:gd name="T85" fmla="*/ 92 h 1152"/>
                  <a:gd name="T86" fmla="*/ 409 w 1154"/>
                  <a:gd name="T87" fmla="*/ 35 h 1152"/>
                  <a:gd name="T88" fmla="*/ 547 w 1154"/>
                  <a:gd name="T89" fmla="*/ 12 h 1152"/>
                  <a:gd name="T90" fmla="*/ 691 w 1154"/>
                  <a:gd name="T91" fmla="*/ 21 h 1152"/>
                  <a:gd name="T92" fmla="*/ 822 w 1154"/>
                  <a:gd name="T93" fmla="*/ 65 h 1152"/>
                  <a:gd name="T94" fmla="*/ 937 w 1154"/>
                  <a:gd name="T95" fmla="*/ 138 h 1152"/>
                  <a:gd name="T96" fmla="*/ 1031 w 1154"/>
                  <a:gd name="T97" fmla="*/ 238 h 1152"/>
                  <a:gd name="T98" fmla="*/ 1098 w 1154"/>
                  <a:gd name="T99" fmla="*/ 355 h 1152"/>
                  <a:gd name="T100" fmla="*/ 1136 w 1154"/>
                  <a:gd name="T101" fmla="*/ 490 h 115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154"/>
                  <a:gd name="T154" fmla="*/ 0 h 1152"/>
                  <a:gd name="T155" fmla="*/ 1154 w 1154"/>
                  <a:gd name="T156" fmla="*/ 1152 h 115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154" h="1152">
                    <a:moveTo>
                      <a:pt x="1154" y="576"/>
                    </a:moveTo>
                    <a:lnTo>
                      <a:pt x="1152" y="547"/>
                    </a:lnTo>
                    <a:lnTo>
                      <a:pt x="1150" y="516"/>
                    </a:lnTo>
                    <a:lnTo>
                      <a:pt x="1146" y="488"/>
                    </a:lnTo>
                    <a:lnTo>
                      <a:pt x="1142" y="461"/>
                    </a:lnTo>
                    <a:lnTo>
                      <a:pt x="1134" y="432"/>
                    </a:lnTo>
                    <a:lnTo>
                      <a:pt x="1127" y="405"/>
                    </a:lnTo>
                    <a:lnTo>
                      <a:pt x="1119" y="378"/>
                    </a:lnTo>
                    <a:lnTo>
                      <a:pt x="1108" y="351"/>
                    </a:lnTo>
                    <a:lnTo>
                      <a:pt x="1096" y="326"/>
                    </a:lnTo>
                    <a:lnTo>
                      <a:pt x="1085" y="301"/>
                    </a:lnTo>
                    <a:lnTo>
                      <a:pt x="1069" y="277"/>
                    </a:lnTo>
                    <a:lnTo>
                      <a:pt x="1056" y="254"/>
                    </a:lnTo>
                    <a:lnTo>
                      <a:pt x="1039" y="230"/>
                    </a:lnTo>
                    <a:lnTo>
                      <a:pt x="1021" y="209"/>
                    </a:lnTo>
                    <a:lnTo>
                      <a:pt x="1004" y="188"/>
                    </a:lnTo>
                    <a:lnTo>
                      <a:pt x="985" y="169"/>
                    </a:lnTo>
                    <a:lnTo>
                      <a:pt x="964" y="150"/>
                    </a:lnTo>
                    <a:lnTo>
                      <a:pt x="944" y="131"/>
                    </a:lnTo>
                    <a:lnTo>
                      <a:pt x="921" y="113"/>
                    </a:lnTo>
                    <a:lnTo>
                      <a:pt x="898" y="98"/>
                    </a:lnTo>
                    <a:lnTo>
                      <a:pt x="875" y="83"/>
                    </a:lnTo>
                    <a:lnTo>
                      <a:pt x="852" y="69"/>
                    </a:lnTo>
                    <a:lnTo>
                      <a:pt x="827" y="56"/>
                    </a:lnTo>
                    <a:lnTo>
                      <a:pt x="801" y="44"/>
                    </a:lnTo>
                    <a:lnTo>
                      <a:pt x="776" y="35"/>
                    </a:lnTo>
                    <a:lnTo>
                      <a:pt x="749" y="25"/>
                    </a:lnTo>
                    <a:lnTo>
                      <a:pt x="722" y="17"/>
                    </a:lnTo>
                    <a:lnTo>
                      <a:pt x="693" y="12"/>
                    </a:lnTo>
                    <a:lnTo>
                      <a:pt x="664" y="6"/>
                    </a:lnTo>
                    <a:lnTo>
                      <a:pt x="636" y="2"/>
                    </a:lnTo>
                    <a:lnTo>
                      <a:pt x="607" y="0"/>
                    </a:lnTo>
                    <a:lnTo>
                      <a:pt x="578" y="0"/>
                    </a:lnTo>
                    <a:lnTo>
                      <a:pt x="547" y="0"/>
                    </a:lnTo>
                    <a:lnTo>
                      <a:pt x="518" y="2"/>
                    </a:lnTo>
                    <a:lnTo>
                      <a:pt x="490" y="6"/>
                    </a:lnTo>
                    <a:lnTo>
                      <a:pt x="461" y="12"/>
                    </a:lnTo>
                    <a:lnTo>
                      <a:pt x="432" y="17"/>
                    </a:lnTo>
                    <a:lnTo>
                      <a:pt x="405" y="25"/>
                    </a:lnTo>
                    <a:lnTo>
                      <a:pt x="378" y="35"/>
                    </a:lnTo>
                    <a:lnTo>
                      <a:pt x="353" y="44"/>
                    </a:lnTo>
                    <a:lnTo>
                      <a:pt x="327" y="56"/>
                    </a:lnTo>
                    <a:lnTo>
                      <a:pt x="302" y="69"/>
                    </a:lnTo>
                    <a:lnTo>
                      <a:pt x="279" y="83"/>
                    </a:lnTo>
                    <a:lnTo>
                      <a:pt x="256" y="98"/>
                    </a:lnTo>
                    <a:lnTo>
                      <a:pt x="233" y="113"/>
                    </a:lnTo>
                    <a:lnTo>
                      <a:pt x="210" y="131"/>
                    </a:lnTo>
                    <a:lnTo>
                      <a:pt x="190" y="150"/>
                    </a:lnTo>
                    <a:lnTo>
                      <a:pt x="169" y="169"/>
                    </a:lnTo>
                    <a:lnTo>
                      <a:pt x="150" y="188"/>
                    </a:lnTo>
                    <a:lnTo>
                      <a:pt x="133" y="209"/>
                    </a:lnTo>
                    <a:lnTo>
                      <a:pt x="115" y="230"/>
                    </a:lnTo>
                    <a:lnTo>
                      <a:pt x="98" y="254"/>
                    </a:lnTo>
                    <a:lnTo>
                      <a:pt x="85" y="277"/>
                    </a:lnTo>
                    <a:lnTo>
                      <a:pt x="69" y="301"/>
                    </a:lnTo>
                    <a:lnTo>
                      <a:pt x="58" y="326"/>
                    </a:lnTo>
                    <a:lnTo>
                      <a:pt x="46" y="351"/>
                    </a:lnTo>
                    <a:lnTo>
                      <a:pt x="35" y="378"/>
                    </a:lnTo>
                    <a:lnTo>
                      <a:pt x="27" y="405"/>
                    </a:lnTo>
                    <a:lnTo>
                      <a:pt x="20" y="432"/>
                    </a:lnTo>
                    <a:lnTo>
                      <a:pt x="12" y="461"/>
                    </a:lnTo>
                    <a:lnTo>
                      <a:pt x="8" y="488"/>
                    </a:lnTo>
                    <a:lnTo>
                      <a:pt x="4" y="516"/>
                    </a:lnTo>
                    <a:lnTo>
                      <a:pt x="2" y="547"/>
                    </a:lnTo>
                    <a:lnTo>
                      <a:pt x="0" y="576"/>
                    </a:lnTo>
                    <a:lnTo>
                      <a:pt x="2" y="605"/>
                    </a:lnTo>
                    <a:lnTo>
                      <a:pt x="4" y="636"/>
                    </a:lnTo>
                    <a:lnTo>
                      <a:pt x="8" y="664"/>
                    </a:lnTo>
                    <a:lnTo>
                      <a:pt x="12" y="693"/>
                    </a:lnTo>
                    <a:lnTo>
                      <a:pt x="20" y="720"/>
                    </a:lnTo>
                    <a:lnTo>
                      <a:pt x="27" y="747"/>
                    </a:lnTo>
                    <a:lnTo>
                      <a:pt x="35" y="774"/>
                    </a:lnTo>
                    <a:lnTo>
                      <a:pt x="46" y="801"/>
                    </a:lnTo>
                    <a:lnTo>
                      <a:pt x="58" y="826"/>
                    </a:lnTo>
                    <a:lnTo>
                      <a:pt x="69" y="851"/>
                    </a:lnTo>
                    <a:lnTo>
                      <a:pt x="85" y="875"/>
                    </a:lnTo>
                    <a:lnTo>
                      <a:pt x="98" y="898"/>
                    </a:lnTo>
                    <a:lnTo>
                      <a:pt x="115" y="922"/>
                    </a:lnTo>
                    <a:lnTo>
                      <a:pt x="133" y="943"/>
                    </a:lnTo>
                    <a:lnTo>
                      <a:pt x="150" y="964"/>
                    </a:lnTo>
                    <a:lnTo>
                      <a:pt x="169" y="983"/>
                    </a:lnTo>
                    <a:lnTo>
                      <a:pt x="190" y="1002"/>
                    </a:lnTo>
                    <a:lnTo>
                      <a:pt x="210" y="1021"/>
                    </a:lnTo>
                    <a:lnTo>
                      <a:pt x="233" y="1039"/>
                    </a:lnTo>
                    <a:lnTo>
                      <a:pt x="256" y="1054"/>
                    </a:lnTo>
                    <a:lnTo>
                      <a:pt x="279" y="1069"/>
                    </a:lnTo>
                    <a:lnTo>
                      <a:pt x="302" y="1083"/>
                    </a:lnTo>
                    <a:lnTo>
                      <a:pt x="327" y="1096"/>
                    </a:lnTo>
                    <a:lnTo>
                      <a:pt x="353" y="1108"/>
                    </a:lnTo>
                    <a:lnTo>
                      <a:pt x="378" y="1117"/>
                    </a:lnTo>
                    <a:lnTo>
                      <a:pt x="405" y="1127"/>
                    </a:lnTo>
                    <a:lnTo>
                      <a:pt x="432" y="1135"/>
                    </a:lnTo>
                    <a:lnTo>
                      <a:pt x="461" y="1140"/>
                    </a:lnTo>
                    <a:lnTo>
                      <a:pt x="490" y="1146"/>
                    </a:lnTo>
                    <a:lnTo>
                      <a:pt x="518" y="1150"/>
                    </a:lnTo>
                    <a:lnTo>
                      <a:pt x="547" y="1152"/>
                    </a:lnTo>
                    <a:lnTo>
                      <a:pt x="578" y="1152"/>
                    </a:lnTo>
                    <a:lnTo>
                      <a:pt x="607" y="1152"/>
                    </a:lnTo>
                    <a:lnTo>
                      <a:pt x="636" y="1150"/>
                    </a:lnTo>
                    <a:lnTo>
                      <a:pt x="664" y="1146"/>
                    </a:lnTo>
                    <a:lnTo>
                      <a:pt x="693" y="1140"/>
                    </a:lnTo>
                    <a:lnTo>
                      <a:pt x="722" y="1135"/>
                    </a:lnTo>
                    <a:lnTo>
                      <a:pt x="749" y="1127"/>
                    </a:lnTo>
                    <a:lnTo>
                      <a:pt x="776" y="1117"/>
                    </a:lnTo>
                    <a:lnTo>
                      <a:pt x="801" y="1108"/>
                    </a:lnTo>
                    <a:lnTo>
                      <a:pt x="827" y="1096"/>
                    </a:lnTo>
                    <a:lnTo>
                      <a:pt x="852" y="1083"/>
                    </a:lnTo>
                    <a:lnTo>
                      <a:pt x="875" y="1069"/>
                    </a:lnTo>
                    <a:lnTo>
                      <a:pt x="898" y="1054"/>
                    </a:lnTo>
                    <a:lnTo>
                      <a:pt x="921" y="1039"/>
                    </a:lnTo>
                    <a:lnTo>
                      <a:pt x="944" y="1021"/>
                    </a:lnTo>
                    <a:lnTo>
                      <a:pt x="964" y="1002"/>
                    </a:lnTo>
                    <a:lnTo>
                      <a:pt x="985" y="983"/>
                    </a:lnTo>
                    <a:lnTo>
                      <a:pt x="1004" y="964"/>
                    </a:lnTo>
                    <a:lnTo>
                      <a:pt x="1021" y="943"/>
                    </a:lnTo>
                    <a:lnTo>
                      <a:pt x="1039" y="922"/>
                    </a:lnTo>
                    <a:lnTo>
                      <a:pt x="1056" y="898"/>
                    </a:lnTo>
                    <a:lnTo>
                      <a:pt x="1069" y="875"/>
                    </a:lnTo>
                    <a:lnTo>
                      <a:pt x="1085" y="851"/>
                    </a:lnTo>
                    <a:lnTo>
                      <a:pt x="1096" y="826"/>
                    </a:lnTo>
                    <a:lnTo>
                      <a:pt x="1108" y="801"/>
                    </a:lnTo>
                    <a:lnTo>
                      <a:pt x="1119" y="774"/>
                    </a:lnTo>
                    <a:lnTo>
                      <a:pt x="1127" y="747"/>
                    </a:lnTo>
                    <a:lnTo>
                      <a:pt x="1134" y="720"/>
                    </a:lnTo>
                    <a:lnTo>
                      <a:pt x="1142" y="693"/>
                    </a:lnTo>
                    <a:lnTo>
                      <a:pt x="1146" y="664"/>
                    </a:lnTo>
                    <a:lnTo>
                      <a:pt x="1150" y="636"/>
                    </a:lnTo>
                    <a:lnTo>
                      <a:pt x="1152" y="605"/>
                    </a:lnTo>
                    <a:lnTo>
                      <a:pt x="1154" y="576"/>
                    </a:lnTo>
                    <a:close/>
                    <a:moveTo>
                      <a:pt x="1142" y="576"/>
                    </a:moveTo>
                    <a:lnTo>
                      <a:pt x="1142" y="605"/>
                    </a:lnTo>
                    <a:lnTo>
                      <a:pt x="1140" y="634"/>
                    </a:lnTo>
                    <a:lnTo>
                      <a:pt x="1136" y="662"/>
                    </a:lnTo>
                    <a:lnTo>
                      <a:pt x="1131" y="689"/>
                    </a:lnTo>
                    <a:lnTo>
                      <a:pt x="1125" y="718"/>
                    </a:lnTo>
                    <a:lnTo>
                      <a:pt x="1117" y="745"/>
                    </a:lnTo>
                    <a:lnTo>
                      <a:pt x="1110" y="770"/>
                    </a:lnTo>
                    <a:lnTo>
                      <a:pt x="1098" y="797"/>
                    </a:lnTo>
                    <a:lnTo>
                      <a:pt x="1086" y="822"/>
                    </a:lnTo>
                    <a:lnTo>
                      <a:pt x="1075" y="847"/>
                    </a:lnTo>
                    <a:lnTo>
                      <a:pt x="1062" y="870"/>
                    </a:lnTo>
                    <a:lnTo>
                      <a:pt x="1046" y="893"/>
                    </a:lnTo>
                    <a:lnTo>
                      <a:pt x="1031" y="914"/>
                    </a:lnTo>
                    <a:lnTo>
                      <a:pt x="1014" y="937"/>
                    </a:lnTo>
                    <a:lnTo>
                      <a:pt x="996" y="956"/>
                    </a:lnTo>
                    <a:lnTo>
                      <a:pt x="977" y="975"/>
                    </a:lnTo>
                    <a:lnTo>
                      <a:pt x="958" y="994"/>
                    </a:lnTo>
                    <a:lnTo>
                      <a:pt x="937" y="1014"/>
                    </a:lnTo>
                    <a:lnTo>
                      <a:pt x="916" y="1029"/>
                    </a:lnTo>
                    <a:lnTo>
                      <a:pt x="893" y="1046"/>
                    </a:lnTo>
                    <a:lnTo>
                      <a:pt x="870" y="1060"/>
                    </a:lnTo>
                    <a:lnTo>
                      <a:pt x="847" y="1073"/>
                    </a:lnTo>
                    <a:lnTo>
                      <a:pt x="822" y="1087"/>
                    </a:lnTo>
                    <a:lnTo>
                      <a:pt x="797" y="1098"/>
                    </a:lnTo>
                    <a:lnTo>
                      <a:pt x="772" y="1108"/>
                    </a:lnTo>
                    <a:lnTo>
                      <a:pt x="745" y="1117"/>
                    </a:lnTo>
                    <a:lnTo>
                      <a:pt x="718" y="1125"/>
                    </a:lnTo>
                    <a:lnTo>
                      <a:pt x="691" y="1131"/>
                    </a:lnTo>
                    <a:lnTo>
                      <a:pt x="662" y="1135"/>
                    </a:lnTo>
                    <a:lnTo>
                      <a:pt x="636" y="1138"/>
                    </a:lnTo>
                    <a:lnTo>
                      <a:pt x="607" y="1140"/>
                    </a:lnTo>
                    <a:lnTo>
                      <a:pt x="578" y="1142"/>
                    </a:lnTo>
                    <a:lnTo>
                      <a:pt x="547" y="1140"/>
                    </a:lnTo>
                    <a:lnTo>
                      <a:pt x="518" y="1138"/>
                    </a:lnTo>
                    <a:lnTo>
                      <a:pt x="492" y="1135"/>
                    </a:lnTo>
                    <a:lnTo>
                      <a:pt x="463" y="1131"/>
                    </a:lnTo>
                    <a:lnTo>
                      <a:pt x="436" y="1125"/>
                    </a:lnTo>
                    <a:lnTo>
                      <a:pt x="409" y="1117"/>
                    </a:lnTo>
                    <a:lnTo>
                      <a:pt x="382" y="1108"/>
                    </a:lnTo>
                    <a:lnTo>
                      <a:pt x="357" y="1098"/>
                    </a:lnTo>
                    <a:lnTo>
                      <a:pt x="332" y="1087"/>
                    </a:lnTo>
                    <a:lnTo>
                      <a:pt x="307" y="1073"/>
                    </a:lnTo>
                    <a:lnTo>
                      <a:pt x="284" y="1060"/>
                    </a:lnTo>
                    <a:lnTo>
                      <a:pt x="261" y="1046"/>
                    </a:lnTo>
                    <a:lnTo>
                      <a:pt x="238" y="1029"/>
                    </a:lnTo>
                    <a:lnTo>
                      <a:pt x="217" y="1014"/>
                    </a:lnTo>
                    <a:lnTo>
                      <a:pt x="196" y="994"/>
                    </a:lnTo>
                    <a:lnTo>
                      <a:pt x="177" y="975"/>
                    </a:lnTo>
                    <a:lnTo>
                      <a:pt x="158" y="956"/>
                    </a:lnTo>
                    <a:lnTo>
                      <a:pt x="140" y="937"/>
                    </a:lnTo>
                    <a:lnTo>
                      <a:pt x="123" y="914"/>
                    </a:lnTo>
                    <a:lnTo>
                      <a:pt x="108" y="893"/>
                    </a:lnTo>
                    <a:lnTo>
                      <a:pt x="92" y="870"/>
                    </a:lnTo>
                    <a:lnTo>
                      <a:pt x="79" y="847"/>
                    </a:lnTo>
                    <a:lnTo>
                      <a:pt x="68" y="822"/>
                    </a:lnTo>
                    <a:lnTo>
                      <a:pt x="56" y="797"/>
                    </a:lnTo>
                    <a:lnTo>
                      <a:pt x="44" y="770"/>
                    </a:lnTo>
                    <a:lnTo>
                      <a:pt x="37" y="745"/>
                    </a:lnTo>
                    <a:lnTo>
                      <a:pt x="29" y="718"/>
                    </a:lnTo>
                    <a:lnTo>
                      <a:pt x="23" y="689"/>
                    </a:lnTo>
                    <a:lnTo>
                      <a:pt x="18" y="662"/>
                    </a:lnTo>
                    <a:lnTo>
                      <a:pt x="14" y="634"/>
                    </a:lnTo>
                    <a:lnTo>
                      <a:pt x="12" y="605"/>
                    </a:lnTo>
                    <a:lnTo>
                      <a:pt x="12" y="576"/>
                    </a:lnTo>
                    <a:lnTo>
                      <a:pt x="12" y="547"/>
                    </a:lnTo>
                    <a:lnTo>
                      <a:pt x="14" y="518"/>
                    </a:lnTo>
                    <a:lnTo>
                      <a:pt x="18" y="490"/>
                    </a:lnTo>
                    <a:lnTo>
                      <a:pt x="23" y="463"/>
                    </a:lnTo>
                    <a:lnTo>
                      <a:pt x="29" y="434"/>
                    </a:lnTo>
                    <a:lnTo>
                      <a:pt x="37" y="407"/>
                    </a:lnTo>
                    <a:lnTo>
                      <a:pt x="44" y="382"/>
                    </a:lnTo>
                    <a:lnTo>
                      <a:pt x="56" y="355"/>
                    </a:lnTo>
                    <a:lnTo>
                      <a:pt x="68" y="330"/>
                    </a:lnTo>
                    <a:lnTo>
                      <a:pt x="79" y="305"/>
                    </a:lnTo>
                    <a:lnTo>
                      <a:pt x="92" y="282"/>
                    </a:lnTo>
                    <a:lnTo>
                      <a:pt x="108" y="259"/>
                    </a:lnTo>
                    <a:lnTo>
                      <a:pt x="123" y="238"/>
                    </a:lnTo>
                    <a:lnTo>
                      <a:pt x="140" y="215"/>
                    </a:lnTo>
                    <a:lnTo>
                      <a:pt x="158" y="196"/>
                    </a:lnTo>
                    <a:lnTo>
                      <a:pt x="177" y="177"/>
                    </a:lnTo>
                    <a:lnTo>
                      <a:pt x="196" y="158"/>
                    </a:lnTo>
                    <a:lnTo>
                      <a:pt x="217" y="138"/>
                    </a:lnTo>
                    <a:lnTo>
                      <a:pt x="238" y="123"/>
                    </a:lnTo>
                    <a:lnTo>
                      <a:pt x="261" y="108"/>
                    </a:lnTo>
                    <a:lnTo>
                      <a:pt x="284" y="92"/>
                    </a:lnTo>
                    <a:lnTo>
                      <a:pt x="307" y="79"/>
                    </a:lnTo>
                    <a:lnTo>
                      <a:pt x="332" y="65"/>
                    </a:lnTo>
                    <a:lnTo>
                      <a:pt x="357" y="54"/>
                    </a:lnTo>
                    <a:lnTo>
                      <a:pt x="382" y="44"/>
                    </a:lnTo>
                    <a:lnTo>
                      <a:pt x="409" y="35"/>
                    </a:lnTo>
                    <a:lnTo>
                      <a:pt x="436" y="27"/>
                    </a:lnTo>
                    <a:lnTo>
                      <a:pt x="463" y="21"/>
                    </a:lnTo>
                    <a:lnTo>
                      <a:pt x="492" y="17"/>
                    </a:lnTo>
                    <a:lnTo>
                      <a:pt x="518" y="14"/>
                    </a:lnTo>
                    <a:lnTo>
                      <a:pt x="547" y="12"/>
                    </a:lnTo>
                    <a:lnTo>
                      <a:pt x="578" y="10"/>
                    </a:lnTo>
                    <a:lnTo>
                      <a:pt x="607" y="12"/>
                    </a:lnTo>
                    <a:lnTo>
                      <a:pt x="636" y="14"/>
                    </a:lnTo>
                    <a:lnTo>
                      <a:pt x="662" y="17"/>
                    </a:lnTo>
                    <a:lnTo>
                      <a:pt x="691" y="21"/>
                    </a:lnTo>
                    <a:lnTo>
                      <a:pt x="718" y="27"/>
                    </a:lnTo>
                    <a:lnTo>
                      <a:pt x="745" y="35"/>
                    </a:lnTo>
                    <a:lnTo>
                      <a:pt x="772" y="44"/>
                    </a:lnTo>
                    <a:lnTo>
                      <a:pt x="797" y="54"/>
                    </a:lnTo>
                    <a:lnTo>
                      <a:pt x="822" y="65"/>
                    </a:lnTo>
                    <a:lnTo>
                      <a:pt x="847" y="79"/>
                    </a:lnTo>
                    <a:lnTo>
                      <a:pt x="870" y="92"/>
                    </a:lnTo>
                    <a:lnTo>
                      <a:pt x="893" y="108"/>
                    </a:lnTo>
                    <a:lnTo>
                      <a:pt x="916" y="123"/>
                    </a:lnTo>
                    <a:lnTo>
                      <a:pt x="937" y="138"/>
                    </a:lnTo>
                    <a:lnTo>
                      <a:pt x="958" y="158"/>
                    </a:lnTo>
                    <a:lnTo>
                      <a:pt x="977" y="177"/>
                    </a:lnTo>
                    <a:lnTo>
                      <a:pt x="996" y="196"/>
                    </a:lnTo>
                    <a:lnTo>
                      <a:pt x="1014" y="215"/>
                    </a:lnTo>
                    <a:lnTo>
                      <a:pt x="1031" y="238"/>
                    </a:lnTo>
                    <a:lnTo>
                      <a:pt x="1046" y="259"/>
                    </a:lnTo>
                    <a:lnTo>
                      <a:pt x="1062" y="282"/>
                    </a:lnTo>
                    <a:lnTo>
                      <a:pt x="1075" y="305"/>
                    </a:lnTo>
                    <a:lnTo>
                      <a:pt x="1086" y="330"/>
                    </a:lnTo>
                    <a:lnTo>
                      <a:pt x="1098" y="355"/>
                    </a:lnTo>
                    <a:lnTo>
                      <a:pt x="1110" y="382"/>
                    </a:lnTo>
                    <a:lnTo>
                      <a:pt x="1117" y="407"/>
                    </a:lnTo>
                    <a:lnTo>
                      <a:pt x="1125" y="434"/>
                    </a:lnTo>
                    <a:lnTo>
                      <a:pt x="1131" y="463"/>
                    </a:lnTo>
                    <a:lnTo>
                      <a:pt x="1136" y="490"/>
                    </a:lnTo>
                    <a:lnTo>
                      <a:pt x="1140" y="518"/>
                    </a:lnTo>
                    <a:lnTo>
                      <a:pt x="1142" y="547"/>
                    </a:lnTo>
                    <a:lnTo>
                      <a:pt x="1142" y="576"/>
                    </a:lnTo>
                    <a:close/>
                  </a:path>
                </a:pathLst>
              </a:custGeom>
              <a:solidFill>
                <a:srgbClr val="F6BB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25" name="Freeform 641">
                <a:extLst>
                  <a:ext uri="{FF2B5EF4-FFF2-40B4-BE49-F238E27FC236}">
                    <a16:creationId xmlns:a16="http://schemas.microsoft.com/office/drawing/2014/main" id="{3BF8D503-758D-443F-B30F-E022281DF0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80" y="2014"/>
                <a:ext cx="1142" cy="1144"/>
              </a:xfrm>
              <a:custGeom>
                <a:avLst/>
                <a:gdLst>
                  <a:gd name="T0" fmla="*/ 1130 w 1142"/>
                  <a:gd name="T1" fmla="*/ 457 h 1144"/>
                  <a:gd name="T2" fmla="*/ 1086 w 1142"/>
                  <a:gd name="T3" fmla="*/ 324 h 1144"/>
                  <a:gd name="T4" fmla="*/ 1011 w 1142"/>
                  <a:gd name="T5" fmla="*/ 209 h 1144"/>
                  <a:gd name="T6" fmla="*/ 914 w 1142"/>
                  <a:gd name="T7" fmla="*/ 115 h 1144"/>
                  <a:gd name="T8" fmla="*/ 793 w 1142"/>
                  <a:gd name="T9" fmla="*/ 46 h 1144"/>
                  <a:gd name="T10" fmla="*/ 658 w 1142"/>
                  <a:gd name="T11" fmla="*/ 8 h 1144"/>
                  <a:gd name="T12" fmla="*/ 512 w 1142"/>
                  <a:gd name="T13" fmla="*/ 4 h 1144"/>
                  <a:gd name="T14" fmla="*/ 374 w 1142"/>
                  <a:gd name="T15" fmla="*/ 36 h 1144"/>
                  <a:gd name="T16" fmla="*/ 251 w 1142"/>
                  <a:gd name="T17" fmla="*/ 98 h 1144"/>
                  <a:gd name="T18" fmla="*/ 148 w 1142"/>
                  <a:gd name="T19" fmla="*/ 188 h 1144"/>
                  <a:gd name="T20" fmla="*/ 69 w 1142"/>
                  <a:gd name="T21" fmla="*/ 299 h 1144"/>
                  <a:gd name="T22" fmla="*/ 17 w 1142"/>
                  <a:gd name="T23" fmla="*/ 430 h 1144"/>
                  <a:gd name="T24" fmla="*/ 0 w 1142"/>
                  <a:gd name="T25" fmla="*/ 572 h 1144"/>
                  <a:gd name="T26" fmla="*/ 17 w 1142"/>
                  <a:gd name="T27" fmla="*/ 714 h 1144"/>
                  <a:gd name="T28" fmla="*/ 69 w 1142"/>
                  <a:gd name="T29" fmla="*/ 845 h 1144"/>
                  <a:gd name="T30" fmla="*/ 148 w 1142"/>
                  <a:gd name="T31" fmla="*/ 956 h 1144"/>
                  <a:gd name="T32" fmla="*/ 251 w 1142"/>
                  <a:gd name="T33" fmla="*/ 1046 h 1144"/>
                  <a:gd name="T34" fmla="*/ 374 w 1142"/>
                  <a:gd name="T35" fmla="*/ 1108 h 1144"/>
                  <a:gd name="T36" fmla="*/ 512 w 1142"/>
                  <a:gd name="T37" fmla="*/ 1140 h 1144"/>
                  <a:gd name="T38" fmla="*/ 658 w 1142"/>
                  <a:gd name="T39" fmla="*/ 1136 h 1144"/>
                  <a:gd name="T40" fmla="*/ 793 w 1142"/>
                  <a:gd name="T41" fmla="*/ 1098 h 1144"/>
                  <a:gd name="T42" fmla="*/ 914 w 1142"/>
                  <a:gd name="T43" fmla="*/ 1029 h 1144"/>
                  <a:gd name="T44" fmla="*/ 1011 w 1142"/>
                  <a:gd name="T45" fmla="*/ 935 h 1144"/>
                  <a:gd name="T46" fmla="*/ 1086 w 1142"/>
                  <a:gd name="T47" fmla="*/ 820 h 1144"/>
                  <a:gd name="T48" fmla="*/ 1130 w 1142"/>
                  <a:gd name="T49" fmla="*/ 687 h 1144"/>
                  <a:gd name="T50" fmla="*/ 1132 w 1142"/>
                  <a:gd name="T51" fmla="*/ 572 h 1144"/>
                  <a:gd name="T52" fmla="*/ 1115 w 1142"/>
                  <a:gd name="T53" fmla="*/ 712 h 1144"/>
                  <a:gd name="T54" fmla="*/ 1063 w 1142"/>
                  <a:gd name="T55" fmla="*/ 839 h 1144"/>
                  <a:gd name="T56" fmla="*/ 986 w 1142"/>
                  <a:gd name="T57" fmla="*/ 948 h 1144"/>
                  <a:gd name="T58" fmla="*/ 885 w 1142"/>
                  <a:gd name="T59" fmla="*/ 1037 h 1144"/>
                  <a:gd name="T60" fmla="*/ 764 w 1142"/>
                  <a:gd name="T61" fmla="*/ 1098 h 1144"/>
                  <a:gd name="T62" fmla="*/ 628 w 1142"/>
                  <a:gd name="T63" fmla="*/ 1131 h 1144"/>
                  <a:gd name="T64" fmla="*/ 486 w 1142"/>
                  <a:gd name="T65" fmla="*/ 1127 h 1144"/>
                  <a:gd name="T66" fmla="*/ 353 w 1142"/>
                  <a:gd name="T67" fmla="*/ 1088 h 1144"/>
                  <a:gd name="T68" fmla="*/ 236 w 1142"/>
                  <a:gd name="T69" fmla="*/ 1021 h 1144"/>
                  <a:gd name="T70" fmla="*/ 138 w 1142"/>
                  <a:gd name="T71" fmla="*/ 929 h 1144"/>
                  <a:gd name="T72" fmla="*/ 65 w 1142"/>
                  <a:gd name="T73" fmla="*/ 816 h 1144"/>
                  <a:gd name="T74" fmla="*/ 21 w 1142"/>
                  <a:gd name="T75" fmla="*/ 685 h 1144"/>
                  <a:gd name="T76" fmla="*/ 12 w 1142"/>
                  <a:gd name="T77" fmla="*/ 543 h 1144"/>
                  <a:gd name="T78" fmla="*/ 35 w 1142"/>
                  <a:gd name="T79" fmla="*/ 405 h 1144"/>
                  <a:gd name="T80" fmla="*/ 92 w 1142"/>
                  <a:gd name="T81" fmla="*/ 282 h 1144"/>
                  <a:gd name="T82" fmla="*/ 175 w 1142"/>
                  <a:gd name="T83" fmla="*/ 175 h 1144"/>
                  <a:gd name="T84" fmla="*/ 280 w 1142"/>
                  <a:gd name="T85" fmla="*/ 92 h 1144"/>
                  <a:gd name="T86" fmla="*/ 405 w 1142"/>
                  <a:gd name="T87" fmla="*/ 36 h 1144"/>
                  <a:gd name="T88" fmla="*/ 541 w 1142"/>
                  <a:gd name="T89" fmla="*/ 11 h 1144"/>
                  <a:gd name="T90" fmla="*/ 683 w 1142"/>
                  <a:gd name="T91" fmla="*/ 23 h 1144"/>
                  <a:gd name="T92" fmla="*/ 814 w 1142"/>
                  <a:gd name="T93" fmla="*/ 67 h 1144"/>
                  <a:gd name="T94" fmla="*/ 927 w 1142"/>
                  <a:gd name="T95" fmla="*/ 140 h 1144"/>
                  <a:gd name="T96" fmla="*/ 1021 w 1142"/>
                  <a:gd name="T97" fmla="*/ 236 h 1144"/>
                  <a:gd name="T98" fmla="*/ 1088 w 1142"/>
                  <a:gd name="T99" fmla="*/ 353 h 1144"/>
                  <a:gd name="T100" fmla="*/ 1125 w 1142"/>
                  <a:gd name="T101" fmla="*/ 488 h 114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142"/>
                  <a:gd name="T154" fmla="*/ 0 h 1144"/>
                  <a:gd name="T155" fmla="*/ 1142 w 1142"/>
                  <a:gd name="T156" fmla="*/ 1144 h 114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142" h="1144">
                    <a:moveTo>
                      <a:pt x="1142" y="572"/>
                    </a:moveTo>
                    <a:lnTo>
                      <a:pt x="1142" y="543"/>
                    </a:lnTo>
                    <a:lnTo>
                      <a:pt x="1140" y="514"/>
                    </a:lnTo>
                    <a:lnTo>
                      <a:pt x="1136" y="486"/>
                    </a:lnTo>
                    <a:lnTo>
                      <a:pt x="1130" y="457"/>
                    </a:lnTo>
                    <a:lnTo>
                      <a:pt x="1125" y="430"/>
                    </a:lnTo>
                    <a:lnTo>
                      <a:pt x="1117" y="403"/>
                    </a:lnTo>
                    <a:lnTo>
                      <a:pt x="1107" y="376"/>
                    </a:lnTo>
                    <a:lnTo>
                      <a:pt x="1098" y="349"/>
                    </a:lnTo>
                    <a:lnTo>
                      <a:pt x="1086" y="324"/>
                    </a:lnTo>
                    <a:lnTo>
                      <a:pt x="1073" y="299"/>
                    </a:lnTo>
                    <a:lnTo>
                      <a:pt x="1059" y="276"/>
                    </a:lnTo>
                    <a:lnTo>
                      <a:pt x="1044" y="253"/>
                    </a:lnTo>
                    <a:lnTo>
                      <a:pt x="1029" y="230"/>
                    </a:lnTo>
                    <a:lnTo>
                      <a:pt x="1011" y="209"/>
                    </a:lnTo>
                    <a:lnTo>
                      <a:pt x="994" y="188"/>
                    </a:lnTo>
                    <a:lnTo>
                      <a:pt x="975" y="169"/>
                    </a:lnTo>
                    <a:lnTo>
                      <a:pt x="956" y="150"/>
                    </a:lnTo>
                    <a:lnTo>
                      <a:pt x="935" y="130"/>
                    </a:lnTo>
                    <a:lnTo>
                      <a:pt x="914" y="115"/>
                    </a:lnTo>
                    <a:lnTo>
                      <a:pt x="891" y="98"/>
                    </a:lnTo>
                    <a:lnTo>
                      <a:pt x="867" y="84"/>
                    </a:lnTo>
                    <a:lnTo>
                      <a:pt x="843" y="69"/>
                    </a:lnTo>
                    <a:lnTo>
                      <a:pt x="820" y="58"/>
                    </a:lnTo>
                    <a:lnTo>
                      <a:pt x="793" y="46"/>
                    </a:lnTo>
                    <a:lnTo>
                      <a:pt x="768" y="36"/>
                    </a:lnTo>
                    <a:lnTo>
                      <a:pt x="741" y="27"/>
                    </a:lnTo>
                    <a:lnTo>
                      <a:pt x="714" y="19"/>
                    </a:lnTo>
                    <a:lnTo>
                      <a:pt x="685" y="13"/>
                    </a:lnTo>
                    <a:lnTo>
                      <a:pt x="658" y="8"/>
                    </a:lnTo>
                    <a:lnTo>
                      <a:pt x="630" y="4"/>
                    </a:lnTo>
                    <a:lnTo>
                      <a:pt x="601" y="2"/>
                    </a:lnTo>
                    <a:lnTo>
                      <a:pt x="572" y="0"/>
                    </a:lnTo>
                    <a:lnTo>
                      <a:pt x="541" y="2"/>
                    </a:lnTo>
                    <a:lnTo>
                      <a:pt x="512" y="4"/>
                    </a:lnTo>
                    <a:lnTo>
                      <a:pt x="484" y="8"/>
                    </a:lnTo>
                    <a:lnTo>
                      <a:pt x="457" y="13"/>
                    </a:lnTo>
                    <a:lnTo>
                      <a:pt x="428" y="19"/>
                    </a:lnTo>
                    <a:lnTo>
                      <a:pt x="401" y="27"/>
                    </a:lnTo>
                    <a:lnTo>
                      <a:pt x="374" y="36"/>
                    </a:lnTo>
                    <a:lnTo>
                      <a:pt x="349" y="46"/>
                    </a:lnTo>
                    <a:lnTo>
                      <a:pt x="322" y="58"/>
                    </a:lnTo>
                    <a:lnTo>
                      <a:pt x="299" y="69"/>
                    </a:lnTo>
                    <a:lnTo>
                      <a:pt x="275" y="84"/>
                    </a:lnTo>
                    <a:lnTo>
                      <a:pt x="251" y="98"/>
                    </a:lnTo>
                    <a:lnTo>
                      <a:pt x="228" y="115"/>
                    </a:lnTo>
                    <a:lnTo>
                      <a:pt x="207" y="130"/>
                    </a:lnTo>
                    <a:lnTo>
                      <a:pt x="186" y="150"/>
                    </a:lnTo>
                    <a:lnTo>
                      <a:pt x="167" y="169"/>
                    </a:lnTo>
                    <a:lnTo>
                      <a:pt x="148" y="188"/>
                    </a:lnTo>
                    <a:lnTo>
                      <a:pt x="131" y="209"/>
                    </a:lnTo>
                    <a:lnTo>
                      <a:pt x="113" y="230"/>
                    </a:lnTo>
                    <a:lnTo>
                      <a:pt x="98" y="253"/>
                    </a:lnTo>
                    <a:lnTo>
                      <a:pt x="83" y="276"/>
                    </a:lnTo>
                    <a:lnTo>
                      <a:pt x="69" y="299"/>
                    </a:lnTo>
                    <a:lnTo>
                      <a:pt x="56" y="324"/>
                    </a:lnTo>
                    <a:lnTo>
                      <a:pt x="44" y="349"/>
                    </a:lnTo>
                    <a:lnTo>
                      <a:pt x="35" y="376"/>
                    </a:lnTo>
                    <a:lnTo>
                      <a:pt x="25" y="403"/>
                    </a:lnTo>
                    <a:lnTo>
                      <a:pt x="17" y="430"/>
                    </a:lnTo>
                    <a:lnTo>
                      <a:pt x="12" y="457"/>
                    </a:lnTo>
                    <a:lnTo>
                      <a:pt x="6" y="486"/>
                    </a:lnTo>
                    <a:lnTo>
                      <a:pt x="2" y="514"/>
                    </a:lnTo>
                    <a:lnTo>
                      <a:pt x="0" y="543"/>
                    </a:lnTo>
                    <a:lnTo>
                      <a:pt x="0" y="572"/>
                    </a:lnTo>
                    <a:lnTo>
                      <a:pt x="0" y="601"/>
                    </a:lnTo>
                    <a:lnTo>
                      <a:pt x="2" y="630"/>
                    </a:lnTo>
                    <a:lnTo>
                      <a:pt x="6" y="658"/>
                    </a:lnTo>
                    <a:lnTo>
                      <a:pt x="12" y="687"/>
                    </a:lnTo>
                    <a:lnTo>
                      <a:pt x="17" y="714"/>
                    </a:lnTo>
                    <a:lnTo>
                      <a:pt x="25" y="741"/>
                    </a:lnTo>
                    <a:lnTo>
                      <a:pt x="35" y="768"/>
                    </a:lnTo>
                    <a:lnTo>
                      <a:pt x="44" y="795"/>
                    </a:lnTo>
                    <a:lnTo>
                      <a:pt x="56" y="820"/>
                    </a:lnTo>
                    <a:lnTo>
                      <a:pt x="69" y="845"/>
                    </a:lnTo>
                    <a:lnTo>
                      <a:pt x="83" y="868"/>
                    </a:lnTo>
                    <a:lnTo>
                      <a:pt x="98" y="891"/>
                    </a:lnTo>
                    <a:lnTo>
                      <a:pt x="113" y="914"/>
                    </a:lnTo>
                    <a:lnTo>
                      <a:pt x="131" y="935"/>
                    </a:lnTo>
                    <a:lnTo>
                      <a:pt x="148" y="956"/>
                    </a:lnTo>
                    <a:lnTo>
                      <a:pt x="167" y="975"/>
                    </a:lnTo>
                    <a:lnTo>
                      <a:pt x="186" y="994"/>
                    </a:lnTo>
                    <a:lnTo>
                      <a:pt x="207" y="1014"/>
                    </a:lnTo>
                    <a:lnTo>
                      <a:pt x="228" y="1029"/>
                    </a:lnTo>
                    <a:lnTo>
                      <a:pt x="251" y="1046"/>
                    </a:lnTo>
                    <a:lnTo>
                      <a:pt x="275" y="1060"/>
                    </a:lnTo>
                    <a:lnTo>
                      <a:pt x="299" y="1075"/>
                    </a:lnTo>
                    <a:lnTo>
                      <a:pt x="322" y="1086"/>
                    </a:lnTo>
                    <a:lnTo>
                      <a:pt x="349" y="1098"/>
                    </a:lnTo>
                    <a:lnTo>
                      <a:pt x="374" y="1108"/>
                    </a:lnTo>
                    <a:lnTo>
                      <a:pt x="401" y="1117"/>
                    </a:lnTo>
                    <a:lnTo>
                      <a:pt x="428" y="1125"/>
                    </a:lnTo>
                    <a:lnTo>
                      <a:pt x="457" y="1133"/>
                    </a:lnTo>
                    <a:lnTo>
                      <a:pt x="484" y="1136"/>
                    </a:lnTo>
                    <a:lnTo>
                      <a:pt x="512" y="1140"/>
                    </a:lnTo>
                    <a:lnTo>
                      <a:pt x="541" y="1142"/>
                    </a:lnTo>
                    <a:lnTo>
                      <a:pt x="572" y="1144"/>
                    </a:lnTo>
                    <a:lnTo>
                      <a:pt x="601" y="1142"/>
                    </a:lnTo>
                    <a:lnTo>
                      <a:pt x="630" y="1140"/>
                    </a:lnTo>
                    <a:lnTo>
                      <a:pt x="658" y="1136"/>
                    </a:lnTo>
                    <a:lnTo>
                      <a:pt x="685" y="1133"/>
                    </a:lnTo>
                    <a:lnTo>
                      <a:pt x="714" y="1125"/>
                    </a:lnTo>
                    <a:lnTo>
                      <a:pt x="741" y="1117"/>
                    </a:lnTo>
                    <a:lnTo>
                      <a:pt x="768" y="1108"/>
                    </a:lnTo>
                    <a:lnTo>
                      <a:pt x="793" y="1098"/>
                    </a:lnTo>
                    <a:lnTo>
                      <a:pt x="820" y="1086"/>
                    </a:lnTo>
                    <a:lnTo>
                      <a:pt x="843" y="1075"/>
                    </a:lnTo>
                    <a:lnTo>
                      <a:pt x="867" y="1060"/>
                    </a:lnTo>
                    <a:lnTo>
                      <a:pt x="891" y="1046"/>
                    </a:lnTo>
                    <a:lnTo>
                      <a:pt x="914" y="1029"/>
                    </a:lnTo>
                    <a:lnTo>
                      <a:pt x="935" y="1014"/>
                    </a:lnTo>
                    <a:lnTo>
                      <a:pt x="956" y="994"/>
                    </a:lnTo>
                    <a:lnTo>
                      <a:pt x="975" y="975"/>
                    </a:lnTo>
                    <a:lnTo>
                      <a:pt x="994" y="956"/>
                    </a:lnTo>
                    <a:lnTo>
                      <a:pt x="1011" y="935"/>
                    </a:lnTo>
                    <a:lnTo>
                      <a:pt x="1029" y="914"/>
                    </a:lnTo>
                    <a:lnTo>
                      <a:pt x="1044" y="891"/>
                    </a:lnTo>
                    <a:lnTo>
                      <a:pt x="1059" y="868"/>
                    </a:lnTo>
                    <a:lnTo>
                      <a:pt x="1073" y="845"/>
                    </a:lnTo>
                    <a:lnTo>
                      <a:pt x="1086" y="820"/>
                    </a:lnTo>
                    <a:lnTo>
                      <a:pt x="1098" y="795"/>
                    </a:lnTo>
                    <a:lnTo>
                      <a:pt x="1107" y="768"/>
                    </a:lnTo>
                    <a:lnTo>
                      <a:pt x="1117" y="741"/>
                    </a:lnTo>
                    <a:lnTo>
                      <a:pt x="1125" y="714"/>
                    </a:lnTo>
                    <a:lnTo>
                      <a:pt x="1130" y="687"/>
                    </a:lnTo>
                    <a:lnTo>
                      <a:pt x="1136" y="658"/>
                    </a:lnTo>
                    <a:lnTo>
                      <a:pt x="1140" y="630"/>
                    </a:lnTo>
                    <a:lnTo>
                      <a:pt x="1142" y="601"/>
                    </a:lnTo>
                    <a:lnTo>
                      <a:pt x="1142" y="572"/>
                    </a:lnTo>
                    <a:close/>
                    <a:moveTo>
                      <a:pt x="1132" y="572"/>
                    </a:moveTo>
                    <a:lnTo>
                      <a:pt x="1130" y="601"/>
                    </a:lnTo>
                    <a:lnTo>
                      <a:pt x="1128" y="630"/>
                    </a:lnTo>
                    <a:lnTo>
                      <a:pt x="1125" y="656"/>
                    </a:lnTo>
                    <a:lnTo>
                      <a:pt x="1121" y="685"/>
                    </a:lnTo>
                    <a:lnTo>
                      <a:pt x="1115" y="712"/>
                    </a:lnTo>
                    <a:lnTo>
                      <a:pt x="1107" y="739"/>
                    </a:lnTo>
                    <a:lnTo>
                      <a:pt x="1098" y="764"/>
                    </a:lnTo>
                    <a:lnTo>
                      <a:pt x="1088" y="791"/>
                    </a:lnTo>
                    <a:lnTo>
                      <a:pt x="1077" y="816"/>
                    </a:lnTo>
                    <a:lnTo>
                      <a:pt x="1063" y="839"/>
                    </a:lnTo>
                    <a:lnTo>
                      <a:pt x="1050" y="864"/>
                    </a:lnTo>
                    <a:lnTo>
                      <a:pt x="1036" y="885"/>
                    </a:lnTo>
                    <a:lnTo>
                      <a:pt x="1021" y="908"/>
                    </a:lnTo>
                    <a:lnTo>
                      <a:pt x="1004" y="929"/>
                    </a:lnTo>
                    <a:lnTo>
                      <a:pt x="986" y="948"/>
                    </a:lnTo>
                    <a:lnTo>
                      <a:pt x="967" y="969"/>
                    </a:lnTo>
                    <a:lnTo>
                      <a:pt x="948" y="987"/>
                    </a:lnTo>
                    <a:lnTo>
                      <a:pt x="927" y="1004"/>
                    </a:lnTo>
                    <a:lnTo>
                      <a:pt x="906" y="1021"/>
                    </a:lnTo>
                    <a:lnTo>
                      <a:pt x="885" y="1037"/>
                    </a:lnTo>
                    <a:lnTo>
                      <a:pt x="862" y="1052"/>
                    </a:lnTo>
                    <a:lnTo>
                      <a:pt x="839" y="1065"/>
                    </a:lnTo>
                    <a:lnTo>
                      <a:pt x="814" y="1077"/>
                    </a:lnTo>
                    <a:lnTo>
                      <a:pt x="789" y="1088"/>
                    </a:lnTo>
                    <a:lnTo>
                      <a:pt x="764" y="1098"/>
                    </a:lnTo>
                    <a:lnTo>
                      <a:pt x="737" y="1108"/>
                    </a:lnTo>
                    <a:lnTo>
                      <a:pt x="712" y="1115"/>
                    </a:lnTo>
                    <a:lnTo>
                      <a:pt x="683" y="1121"/>
                    </a:lnTo>
                    <a:lnTo>
                      <a:pt x="656" y="1127"/>
                    </a:lnTo>
                    <a:lnTo>
                      <a:pt x="628" y="1131"/>
                    </a:lnTo>
                    <a:lnTo>
                      <a:pt x="601" y="1133"/>
                    </a:lnTo>
                    <a:lnTo>
                      <a:pt x="572" y="1133"/>
                    </a:lnTo>
                    <a:lnTo>
                      <a:pt x="541" y="1133"/>
                    </a:lnTo>
                    <a:lnTo>
                      <a:pt x="514" y="1131"/>
                    </a:lnTo>
                    <a:lnTo>
                      <a:pt x="486" y="1127"/>
                    </a:lnTo>
                    <a:lnTo>
                      <a:pt x="459" y="1121"/>
                    </a:lnTo>
                    <a:lnTo>
                      <a:pt x="430" y="1115"/>
                    </a:lnTo>
                    <a:lnTo>
                      <a:pt x="405" y="1108"/>
                    </a:lnTo>
                    <a:lnTo>
                      <a:pt x="378" y="1098"/>
                    </a:lnTo>
                    <a:lnTo>
                      <a:pt x="353" y="1088"/>
                    </a:lnTo>
                    <a:lnTo>
                      <a:pt x="328" y="1077"/>
                    </a:lnTo>
                    <a:lnTo>
                      <a:pt x="303" y="1065"/>
                    </a:lnTo>
                    <a:lnTo>
                      <a:pt x="280" y="1052"/>
                    </a:lnTo>
                    <a:lnTo>
                      <a:pt x="257" y="1037"/>
                    </a:lnTo>
                    <a:lnTo>
                      <a:pt x="236" y="1021"/>
                    </a:lnTo>
                    <a:lnTo>
                      <a:pt x="215" y="1004"/>
                    </a:lnTo>
                    <a:lnTo>
                      <a:pt x="194" y="987"/>
                    </a:lnTo>
                    <a:lnTo>
                      <a:pt x="175" y="969"/>
                    </a:lnTo>
                    <a:lnTo>
                      <a:pt x="156" y="948"/>
                    </a:lnTo>
                    <a:lnTo>
                      <a:pt x="138" y="929"/>
                    </a:lnTo>
                    <a:lnTo>
                      <a:pt x="121" y="908"/>
                    </a:lnTo>
                    <a:lnTo>
                      <a:pt x="106" y="885"/>
                    </a:lnTo>
                    <a:lnTo>
                      <a:pt x="92" y="864"/>
                    </a:lnTo>
                    <a:lnTo>
                      <a:pt x="79" y="839"/>
                    </a:lnTo>
                    <a:lnTo>
                      <a:pt x="65" y="816"/>
                    </a:lnTo>
                    <a:lnTo>
                      <a:pt x="54" y="791"/>
                    </a:lnTo>
                    <a:lnTo>
                      <a:pt x="44" y="764"/>
                    </a:lnTo>
                    <a:lnTo>
                      <a:pt x="35" y="739"/>
                    </a:lnTo>
                    <a:lnTo>
                      <a:pt x="27" y="712"/>
                    </a:lnTo>
                    <a:lnTo>
                      <a:pt x="21" y="685"/>
                    </a:lnTo>
                    <a:lnTo>
                      <a:pt x="17" y="656"/>
                    </a:lnTo>
                    <a:lnTo>
                      <a:pt x="14" y="630"/>
                    </a:lnTo>
                    <a:lnTo>
                      <a:pt x="12" y="601"/>
                    </a:lnTo>
                    <a:lnTo>
                      <a:pt x="10" y="572"/>
                    </a:lnTo>
                    <a:lnTo>
                      <a:pt x="12" y="543"/>
                    </a:lnTo>
                    <a:lnTo>
                      <a:pt x="14" y="514"/>
                    </a:lnTo>
                    <a:lnTo>
                      <a:pt x="17" y="488"/>
                    </a:lnTo>
                    <a:lnTo>
                      <a:pt x="21" y="459"/>
                    </a:lnTo>
                    <a:lnTo>
                      <a:pt x="27" y="432"/>
                    </a:lnTo>
                    <a:lnTo>
                      <a:pt x="35" y="405"/>
                    </a:lnTo>
                    <a:lnTo>
                      <a:pt x="44" y="380"/>
                    </a:lnTo>
                    <a:lnTo>
                      <a:pt x="54" y="353"/>
                    </a:lnTo>
                    <a:lnTo>
                      <a:pt x="65" y="328"/>
                    </a:lnTo>
                    <a:lnTo>
                      <a:pt x="79" y="305"/>
                    </a:lnTo>
                    <a:lnTo>
                      <a:pt x="92" y="282"/>
                    </a:lnTo>
                    <a:lnTo>
                      <a:pt x="106" y="259"/>
                    </a:lnTo>
                    <a:lnTo>
                      <a:pt x="121" y="236"/>
                    </a:lnTo>
                    <a:lnTo>
                      <a:pt x="138" y="215"/>
                    </a:lnTo>
                    <a:lnTo>
                      <a:pt x="156" y="196"/>
                    </a:lnTo>
                    <a:lnTo>
                      <a:pt x="175" y="175"/>
                    </a:lnTo>
                    <a:lnTo>
                      <a:pt x="194" y="157"/>
                    </a:lnTo>
                    <a:lnTo>
                      <a:pt x="215" y="140"/>
                    </a:lnTo>
                    <a:lnTo>
                      <a:pt x="236" y="123"/>
                    </a:lnTo>
                    <a:lnTo>
                      <a:pt x="257" y="107"/>
                    </a:lnTo>
                    <a:lnTo>
                      <a:pt x="280" y="92"/>
                    </a:lnTo>
                    <a:lnTo>
                      <a:pt x="303" y="79"/>
                    </a:lnTo>
                    <a:lnTo>
                      <a:pt x="328" y="67"/>
                    </a:lnTo>
                    <a:lnTo>
                      <a:pt x="353" y="56"/>
                    </a:lnTo>
                    <a:lnTo>
                      <a:pt x="378" y="46"/>
                    </a:lnTo>
                    <a:lnTo>
                      <a:pt x="405" y="36"/>
                    </a:lnTo>
                    <a:lnTo>
                      <a:pt x="430" y="29"/>
                    </a:lnTo>
                    <a:lnTo>
                      <a:pt x="459" y="23"/>
                    </a:lnTo>
                    <a:lnTo>
                      <a:pt x="486" y="17"/>
                    </a:lnTo>
                    <a:lnTo>
                      <a:pt x="514" y="13"/>
                    </a:lnTo>
                    <a:lnTo>
                      <a:pt x="541" y="11"/>
                    </a:lnTo>
                    <a:lnTo>
                      <a:pt x="572" y="11"/>
                    </a:lnTo>
                    <a:lnTo>
                      <a:pt x="601" y="11"/>
                    </a:lnTo>
                    <a:lnTo>
                      <a:pt x="628" y="13"/>
                    </a:lnTo>
                    <a:lnTo>
                      <a:pt x="656" y="17"/>
                    </a:lnTo>
                    <a:lnTo>
                      <a:pt x="683" y="23"/>
                    </a:lnTo>
                    <a:lnTo>
                      <a:pt x="712" y="29"/>
                    </a:lnTo>
                    <a:lnTo>
                      <a:pt x="737" y="36"/>
                    </a:lnTo>
                    <a:lnTo>
                      <a:pt x="764" y="46"/>
                    </a:lnTo>
                    <a:lnTo>
                      <a:pt x="789" y="56"/>
                    </a:lnTo>
                    <a:lnTo>
                      <a:pt x="814" y="67"/>
                    </a:lnTo>
                    <a:lnTo>
                      <a:pt x="839" y="79"/>
                    </a:lnTo>
                    <a:lnTo>
                      <a:pt x="862" y="92"/>
                    </a:lnTo>
                    <a:lnTo>
                      <a:pt x="885" y="107"/>
                    </a:lnTo>
                    <a:lnTo>
                      <a:pt x="906" y="123"/>
                    </a:lnTo>
                    <a:lnTo>
                      <a:pt x="927" y="140"/>
                    </a:lnTo>
                    <a:lnTo>
                      <a:pt x="948" y="157"/>
                    </a:lnTo>
                    <a:lnTo>
                      <a:pt x="967" y="175"/>
                    </a:lnTo>
                    <a:lnTo>
                      <a:pt x="986" y="196"/>
                    </a:lnTo>
                    <a:lnTo>
                      <a:pt x="1004" y="215"/>
                    </a:lnTo>
                    <a:lnTo>
                      <a:pt x="1021" y="236"/>
                    </a:lnTo>
                    <a:lnTo>
                      <a:pt x="1036" y="259"/>
                    </a:lnTo>
                    <a:lnTo>
                      <a:pt x="1050" y="282"/>
                    </a:lnTo>
                    <a:lnTo>
                      <a:pt x="1063" y="305"/>
                    </a:lnTo>
                    <a:lnTo>
                      <a:pt x="1077" y="328"/>
                    </a:lnTo>
                    <a:lnTo>
                      <a:pt x="1088" y="353"/>
                    </a:lnTo>
                    <a:lnTo>
                      <a:pt x="1098" y="380"/>
                    </a:lnTo>
                    <a:lnTo>
                      <a:pt x="1107" y="405"/>
                    </a:lnTo>
                    <a:lnTo>
                      <a:pt x="1115" y="432"/>
                    </a:lnTo>
                    <a:lnTo>
                      <a:pt x="1121" y="459"/>
                    </a:lnTo>
                    <a:lnTo>
                      <a:pt x="1125" y="488"/>
                    </a:lnTo>
                    <a:lnTo>
                      <a:pt x="1128" y="514"/>
                    </a:lnTo>
                    <a:lnTo>
                      <a:pt x="1130" y="543"/>
                    </a:lnTo>
                    <a:lnTo>
                      <a:pt x="1132" y="572"/>
                    </a:lnTo>
                    <a:close/>
                  </a:path>
                </a:pathLst>
              </a:custGeom>
              <a:solidFill>
                <a:srgbClr val="F6BB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26" name="Freeform 642">
                <a:extLst>
                  <a:ext uri="{FF2B5EF4-FFF2-40B4-BE49-F238E27FC236}">
                    <a16:creationId xmlns:a16="http://schemas.microsoft.com/office/drawing/2014/main" id="{F9442D64-38BF-47C1-A87E-73105B609CA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86" y="2020"/>
                <a:ext cx="1130" cy="1132"/>
              </a:xfrm>
              <a:custGeom>
                <a:avLst/>
                <a:gdLst>
                  <a:gd name="T0" fmla="*/ 1119 w 1130"/>
                  <a:gd name="T1" fmla="*/ 453 h 1132"/>
                  <a:gd name="T2" fmla="*/ 1074 w 1130"/>
                  <a:gd name="T3" fmla="*/ 320 h 1132"/>
                  <a:gd name="T4" fmla="*/ 1002 w 1130"/>
                  <a:gd name="T5" fmla="*/ 205 h 1132"/>
                  <a:gd name="T6" fmla="*/ 904 w 1130"/>
                  <a:gd name="T7" fmla="*/ 113 h 1132"/>
                  <a:gd name="T8" fmla="*/ 785 w 1130"/>
                  <a:gd name="T9" fmla="*/ 44 h 1132"/>
                  <a:gd name="T10" fmla="*/ 650 w 1130"/>
                  <a:gd name="T11" fmla="*/ 7 h 1132"/>
                  <a:gd name="T12" fmla="*/ 506 w 1130"/>
                  <a:gd name="T13" fmla="*/ 4 h 1132"/>
                  <a:gd name="T14" fmla="*/ 370 w 1130"/>
                  <a:gd name="T15" fmla="*/ 34 h 1132"/>
                  <a:gd name="T16" fmla="*/ 249 w 1130"/>
                  <a:gd name="T17" fmla="*/ 98 h 1132"/>
                  <a:gd name="T18" fmla="*/ 146 w 1130"/>
                  <a:gd name="T19" fmla="*/ 186 h 1132"/>
                  <a:gd name="T20" fmla="*/ 67 w 1130"/>
                  <a:gd name="T21" fmla="*/ 295 h 1132"/>
                  <a:gd name="T22" fmla="*/ 17 w 1130"/>
                  <a:gd name="T23" fmla="*/ 424 h 1132"/>
                  <a:gd name="T24" fmla="*/ 0 w 1130"/>
                  <a:gd name="T25" fmla="*/ 566 h 1132"/>
                  <a:gd name="T26" fmla="*/ 17 w 1130"/>
                  <a:gd name="T27" fmla="*/ 708 h 1132"/>
                  <a:gd name="T28" fmla="*/ 67 w 1130"/>
                  <a:gd name="T29" fmla="*/ 837 h 1132"/>
                  <a:gd name="T30" fmla="*/ 146 w 1130"/>
                  <a:gd name="T31" fmla="*/ 946 h 1132"/>
                  <a:gd name="T32" fmla="*/ 249 w 1130"/>
                  <a:gd name="T33" fmla="*/ 1036 h 1132"/>
                  <a:gd name="T34" fmla="*/ 370 w 1130"/>
                  <a:gd name="T35" fmla="*/ 1098 h 1132"/>
                  <a:gd name="T36" fmla="*/ 506 w 1130"/>
                  <a:gd name="T37" fmla="*/ 1128 h 1132"/>
                  <a:gd name="T38" fmla="*/ 650 w 1130"/>
                  <a:gd name="T39" fmla="*/ 1125 h 1132"/>
                  <a:gd name="T40" fmla="*/ 785 w 1130"/>
                  <a:gd name="T41" fmla="*/ 1088 h 1132"/>
                  <a:gd name="T42" fmla="*/ 904 w 1130"/>
                  <a:gd name="T43" fmla="*/ 1019 h 1132"/>
                  <a:gd name="T44" fmla="*/ 1002 w 1130"/>
                  <a:gd name="T45" fmla="*/ 927 h 1132"/>
                  <a:gd name="T46" fmla="*/ 1074 w 1130"/>
                  <a:gd name="T47" fmla="*/ 812 h 1132"/>
                  <a:gd name="T48" fmla="*/ 1119 w 1130"/>
                  <a:gd name="T49" fmla="*/ 679 h 1132"/>
                  <a:gd name="T50" fmla="*/ 1121 w 1130"/>
                  <a:gd name="T51" fmla="*/ 566 h 1132"/>
                  <a:gd name="T52" fmla="*/ 1103 w 1130"/>
                  <a:gd name="T53" fmla="*/ 704 h 1132"/>
                  <a:gd name="T54" fmla="*/ 1053 w 1130"/>
                  <a:gd name="T55" fmla="*/ 831 h 1132"/>
                  <a:gd name="T56" fmla="*/ 977 w 1130"/>
                  <a:gd name="T57" fmla="*/ 940 h 1132"/>
                  <a:gd name="T58" fmla="*/ 875 w 1130"/>
                  <a:gd name="T59" fmla="*/ 1027 h 1132"/>
                  <a:gd name="T60" fmla="*/ 756 w 1130"/>
                  <a:gd name="T61" fmla="*/ 1088 h 1132"/>
                  <a:gd name="T62" fmla="*/ 622 w 1130"/>
                  <a:gd name="T63" fmla="*/ 1119 h 1132"/>
                  <a:gd name="T64" fmla="*/ 480 w 1130"/>
                  <a:gd name="T65" fmla="*/ 1115 h 1132"/>
                  <a:gd name="T66" fmla="*/ 349 w 1130"/>
                  <a:gd name="T67" fmla="*/ 1079 h 1132"/>
                  <a:gd name="T68" fmla="*/ 232 w 1130"/>
                  <a:gd name="T69" fmla="*/ 1011 h 1132"/>
                  <a:gd name="T70" fmla="*/ 136 w 1130"/>
                  <a:gd name="T71" fmla="*/ 919 h 1132"/>
                  <a:gd name="T72" fmla="*/ 63 w 1130"/>
                  <a:gd name="T73" fmla="*/ 808 h 1132"/>
                  <a:gd name="T74" fmla="*/ 21 w 1130"/>
                  <a:gd name="T75" fmla="*/ 677 h 1132"/>
                  <a:gd name="T76" fmla="*/ 9 w 1130"/>
                  <a:gd name="T77" fmla="*/ 537 h 1132"/>
                  <a:gd name="T78" fmla="*/ 34 w 1130"/>
                  <a:gd name="T79" fmla="*/ 401 h 1132"/>
                  <a:gd name="T80" fmla="*/ 90 w 1130"/>
                  <a:gd name="T81" fmla="*/ 278 h 1132"/>
                  <a:gd name="T82" fmla="*/ 173 w 1130"/>
                  <a:gd name="T83" fmla="*/ 172 h 1132"/>
                  <a:gd name="T84" fmla="*/ 276 w 1130"/>
                  <a:gd name="T85" fmla="*/ 90 h 1132"/>
                  <a:gd name="T86" fmla="*/ 399 w 1130"/>
                  <a:gd name="T87" fmla="*/ 36 h 1132"/>
                  <a:gd name="T88" fmla="*/ 537 w 1130"/>
                  <a:gd name="T89" fmla="*/ 11 h 1132"/>
                  <a:gd name="T90" fmla="*/ 677 w 1130"/>
                  <a:gd name="T91" fmla="*/ 21 h 1132"/>
                  <a:gd name="T92" fmla="*/ 806 w 1130"/>
                  <a:gd name="T93" fmla="*/ 65 h 1132"/>
                  <a:gd name="T94" fmla="*/ 919 w 1130"/>
                  <a:gd name="T95" fmla="*/ 138 h 1132"/>
                  <a:gd name="T96" fmla="*/ 1011 w 1130"/>
                  <a:gd name="T97" fmla="*/ 234 h 1132"/>
                  <a:gd name="T98" fmla="*/ 1076 w 1130"/>
                  <a:gd name="T99" fmla="*/ 349 h 1132"/>
                  <a:gd name="T100" fmla="*/ 1115 w 1130"/>
                  <a:gd name="T101" fmla="*/ 482 h 113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130"/>
                  <a:gd name="T154" fmla="*/ 0 h 1132"/>
                  <a:gd name="T155" fmla="*/ 1130 w 1130"/>
                  <a:gd name="T156" fmla="*/ 1132 h 113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130" h="1132">
                    <a:moveTo>
                      <a:pt x="1130" y="566"/>
                    </a:moveTo>
                    <a:lnTo>
                      <a:pt x="1130" y="537"/>
                    </a:lnTo>
                    <a:lnTo>
                      <a:pt x="1128" y="508"/>
                    </a:lnTo>
                    <a:lnTo>
                      <a:pt x="1124" y="480"/>
                    </a:lnTo>
                    <a:lnTo>
                      <a:pt x="1119" y="453"/>
                    </a:lnTo>
                    <a:lnTo>
                      <a:pt x="1113" y="424"/>
                    </a:lnTo>
                    <a:lnTo>
                      <a:pt x="1105" y="397"/>
                    </a:lnTo>
                    <a:lnTo>
                      <a:pt x="1098" y="372"/>
                    </a:lnTo>
                    <a:lnTo>
                      <a:pt x="1086" y="345"/>
                    </a:lnTo>
                    <a:lnTo>
                      <a:pt x="1074" y="320"/>
                    </a:lnTo>
                    <a:lnTo>
                      <a:pt x="1063" y="295"/>
                    </a:lnTo>
                    <a:lnTo>
                      <a:pt x="1050" y="272"/>
                    </a:lnTo>
                    <a:lnTo>
                      <a:pt x="1034" y="249"/>
                    </a:lnTo>
                    <a:lnTo>
                      <a:pt x="1019" y="228"/>
                    </a:lnTo>
                    <a:lnTo>
                      <a:pt x="1002" y="205"/>
                    </a:lnTo>
                    <a:lnTo>
                      <a:pt x="984" y="186"/>
                    </a:lnTo>
                    <a:lnTo>
                      <a:pt x="965" y="167"/>
                    </a:lnTo>
                    <a:lnTo>
                      <a:pt x="946" y="148"/>
                    </a:lnTo>
                    <a:lnTo>
                      <a:pt x="925" y="128"/>
                    </a:lnTo>
                    <a:lnTo>
                      <a:pt x="904" y="113"/>
                    </a:lnTo>
                    <a:lnTo>
                      <a:pt x="881" y="98"/>
                    </a:lnTo>
                    <a:lnTo>
                      <a:pt x="858" y="82"/>
                    </a:lnTo>
                    <a:lnTo>
                      <a:pt x="835" y="69"/>
                    </a:lnTo>
                    <a:lnTo>
                      <a:pt x="810" y="55"/>
                    </a:lnTo>
                    <a:lnTo>
                      <a:pt x="785" y="44"/>
                    </a:lnTo>
                    <a:lnTo>
                      <a:pt x="760" y="34"/>
                    </a:lnTo>
                    <a:lnTo>
                      <a:pt x="733" y="25"/>
                    </a:lnTo>
                    <a:lnTo>
                      <a:pt x="706" y="17"/>
                    </a:lnTo>
                    <a:lnTo>
                      <a:pt x="679" y="11"/>
                    </a:lnTo>
                    <a:lnTo>
                      <a:pt x="650" y="7"/>
                    </a:lnTo>
                    <a:lnTo>
                      <a:pt x="624" y="4"/>
                    </a:lnTo>
                    <a:lnTo>
                      <a:pt x="595" y="2"/>
                    </a:lnTo>
                    <a:lnTo>
                      <a:pt x="566" y="0"/>
                    </a:lnTo>
                    <a:lnTo>
                      <a:pt x="535" y="2"/>
                    </a:lnTo>
                    <a:lnTo>
                      <a:pt x="506" y="4"/>
                    </a:lnTo>
                    <a:lnTo>
                      <a:pt x="480" y="7"/>
                    </a:lnTo>
                    <a:lnTo>
                      <a:pt x="451" y="11"/>
                    </a:lnTo>
                    <a:lnTo>
                      <a:pt x="424" y="17"/>
                    </a:lnTo>
                    <a:lnTo>
                      <a:pt x="397" y="25"/>
                    </a:lnTo>
                    <a:lnTo>
                      <a:pt x="370" y="34"/>
                    </a:lnTo>
                    <a:lnTo>
                      <a:pt x="345" y="44"/>
                    </a:lnTo>
                    <a:lnTo>
                      <a:pt x="320" y="55"/>
                    </a:lnTo>
                    <a:lnTo>
                      <a:pt x="295" y="69"/>
                    </a:lnTo>
                    <a:lnTo>
                      <a:pt x="272" y="82"/>
                    </a:lnTo>
                    <a:lnTo>
                      <a:pt x="249" y="98"/>
                    </a:lnTo>
                    <a:lnTo>
                      <a:pt x="226" y="113"/>
                    </a:lnTo>
                    <a:lnTo>
                      <a:pt x="205" y="128"/>
                    </a:lnTo>
                    <a:lnTo>
                      <a:pt x="184" y="148"/>
                    </a:lnTo>
                    <a:lnTo>
                      <a:pt x="165" y="167"/>
                    </a:lnTo>
                    <a:lnTo>
                      <a:pt x="146" y="186"/>
                    </a:lnTo>
                    <a:lnTo>
                      <a:pt x="128" y="205"/>
                    </a:lnTo>
                    <a:lnTo>
                      <a:pt x="111" y="228"/>
                    </a:lnTo>
                    <a:lnTo>
                      <a:pt x="96" y="249"/>
                    </a:lnTo>
                    <a:lnTo>
                      <a:pt x="80" y="272"/>
                    </a:lnTo>
                    <a:lnTo>
                      <a:pt x="67" y="295"/>
                    </a:lnTo>
                    <a:lnTo>
                      <a:pt x="56" y="320"/>
                    </a:lnTo>
                    <a:lnTo>
                      <a:pt x="44" y="345"/>
                    </a:lnTo>
                    <a:lnTo>
                      <a:pt x="32" y="372"/>
                    </a:lnTo>
                    <a:lnTo>
                      <a:pt x="25" y="397"/>
                    </a:lnTo>
                    <a:lnTo>
                      <a:pt x="17" y="424"/>
                    </a:lnTo>
                    <a:lnTo>
                      <a:pt x="11" y="453"/>
                    </a:lnTo>
                    <a:lnTo>
                      <a:pt x="6" y="480"/>
                    </a:lnTo>
                    <a:lnTo>
                      <a:pt x="2" y="508"/>
                    </a:lnTo>
                    <a:lnTo>
                      <a:pt x="0" y="537"/>
                    </a:lnTo>
                    <a:lnTo>
                      <a:pt x="0" y="566"/>
                    </a:lnTo>
                    <a:lnTo>
                      <a:pt x="0" y="595"/>
                    </a:lnTo>
                    <a:lnTo>
                      <a:pt x="2" y="624"/>
                    </a:lnTo>
                    <a:lnTo>
                      <a:pt x="6" y="652"/>
                    </a:lnTo>
                    <a:lnTo>
                      <a:pt x="11" y="679"/>
                    </a:lnTo>
                    <a:lnTo>
                      <a:pt x="17" y="708"/>
                    </a:lnTo>
                    <a:lnTo>
                      <a:pt x="25" y="735"/>
                    </a:lnTo>
                    <a:lnTo>
                      <a:pt x="32" y="760"/>
                    </a:lnTo>
                    <a:lnTo>
                      <a:pt x="44" y="787"/>
                    </a:lnTo>
                    <a:lnTo>
                      <a:pt x="56" y="812"/>
                    </a:lnTo>
                    <a:lnTo>
                      <a:pt x="67" y="837"/>
                    </a:lnTo>
                    <a:lnTo>
                      <a:pt x="80" y="860"/>
                    </a:lnTo>
                    <a:lnTo>
                      <a:pt x="96" y="883"/>
                    </a:lnTo>
                    <a:lnTo>
                      <a:pt x="111" y="904"/>
                    </a:lnTo>
                    <a:lnTo>
                      <a:pt x="128" y="927"/>
                    </a:lnTo>
                    <a:lnTo>
                      <a:pt x="146" y="946"/>
                    </a:lnTo>
                    <a:lnTo>
                      <a:pt x="165" y="965"/>
                    </a:lnTo>
                    <a:lnTo>
                      <a:pt x="184" y="984"/>
                    </a:lnTo>
                    <a:lnTo>
                      <a:pt x="205" y="1004"/>
                    </a:lnTo>
                    <a:lnTo>
                      <a:pt x="226" y="1019"/>
                    </a:lnTo>
                    <a:lnTo>
                      <a:pt x="249" y="1036"/>
                    </a:lnTo>
                    <a:lnTo>
                      <a:pt x="272" y="1050"/>
                    </a:lnTo>
                    <a:lnTo>
                      <a:pt x="295" y="1063"/>
                    </a:lnTo>
                    <a:lnTo>
                      <a:pt x="320" y="1077"/>
                    </a:lnTo>
                    <a:lnTo>
                      <a:pt x="345" y="1088"/>
                    </a:lnTo>
                    <a:lnTo>
                      <a:pt x="370" y="1098"/>
                    </a:lnTo>
                    <a:lnTo>
                      <a:pt x="397" y="1107"/>
                    </a:lnTo>
                    <a:lnTo>
                      <a:pt x="424" y="1115"/>
                    </a:lnTo>
                    <a:lnTo>
                      <a:pt x="451" y="1121"/>
                    </a:lnTo>
                    <a:lnTo>
                      <a:pt x="480" y="1125"/>
                    </a:lnTo>
                    <a:lnTo>
                      <a:pt x="506" y="1128"/>
                    </a:lnTo>
                    <a:lnTo>
                      <a:pt x="535" y="1130"/>
                    </a:lnTo>
                    <a:lnTo>
                      <a:pt x="566" y="1132"/>
                    </a:lnTo>
                    <a:lnTo>
                      <a:pt x="595" y="1130"/>
                    </a:lnTo>
                    <a:lnTo>
                      <a:pt x="624" y="1128"/>
                    </a:lnTo>
                    <a:lnTo>
                      <a:pt x="650" y="1125"/>
                    </a:lnTo>
                    <a:lnTo>
                      <a:pt x="679" y="1121"/>
                    </a:lnTo>
                    <a:lnTo>
                      <a:pt x="706" y="1115"/>
                    </a:lnTo>
                    <a:lnTo>
                      <a:pt x="733" y="1107"/>
                    </a:lnTo>
                    <a:lnTo>
                      <a:pt x="760" y="1098"/>
                    </a:lnTo>
                    <a:lnTo>
                      <a:pt x="785" y="1088"/>
                    </a:lnTo>
                    <a:lnTo>
                      <a:pt x="810" y="1077"/>
                    </a:lnTo>
                    <a:lnTo>
                      <a:pt x="835" y="1063"/>
                    </a:lnTo>
                    <a:lnTo>
                      <a:pt x="858" y="1050"/>
                    </a:lnTo>
                    <a:lnTo>
                      <a:pt x="881" y="1036"/>
                    </a:lnTo>
                    <a:lnTo>
                      <a:pt x="904" y="1019"/>
                    </a:lnTo>
                    <a:lnTo>
                      <a:pt x="925" y="1004"/>
                    </a:lnTo>
                    <a:lnTo>
                      <a:pt x="946" y="984"/>
                    </a:lnTo>
                    <a:lnTo>
                      <a:pt x="965" y="965"/>
                    </a:lnTo>
                    <a:lnTo>
                      <a:pt x="984" y="946"/>
                    </a:lnTo>
                    <a:lnTo>
                      <a:pt x="1002" y="927"/>
                    </a:lnTo>
                    <a:lnTo>
                      <a:pt x="1019" y="904"/>
                    </a:lnTo>
                    <a:lnTo>
                      <a:pt x="1034" y="883"/>
                    </a:lnTo>
                    <a:lnTo>
                      <a:pt x="1050" y="860"/>
                    </a:lnTo>
                    <a:lnTo>
                      <a:pt x="1063" y="837"/>
                    </a:lnTo>
                    <a:lnTo>
                      <a:pt x="1074" y="812"/>
                    </a:lnTo>
                    <a:lnTo>
                      <a:pt x="1086" y="787"/>
                    </a:lnTo>
                    <a:lnTo>
                      <a:pt x="1098" y="760"/>
                    </a:lnTo>
                    <a:lnTo>
                      <a:pt x="1105" y="735"/>
                    </a:lnTo>
                    <a:lnTo>
                      <a:pt x="1113" y="708"/>
                    </a:lnTo>
                    <a:lnTo>
                      <a:pt x="1119" y="679"/>
                    </a:lnTo>
                    <a:lnTo>
                      <a:pt x="1124" y="652"/>
                    </a:lnTo>
                    <a:lnTo>
                      <a:pt x="1128" y="624"/>
                    </a:lnTo>
                    <a:lnTo>
                      <a:pt x="1130" y="595"/>
                    </a:lnTo>
                    <a:lnTo>
                      <a:pt x="1130" y="566"/>
                    </a:lnTo>
                    <a:close/>
                    <a:moveTo>
                      <a:pt x="1121" y="566"/>
                    </a:moveTo>
                    <a:lnTo>
                      <a:pt x="1121" y="595"/>
                    </a:lnTo>
                    <a:lnTo>
                      <a:pt x="1119" y="624"/>
                    </a:lnTo>
                    <a:lnTo>
                      <a:pt x="1115" y="650"/>
                    </a:lnTo>
                    <a:lnTo>
                      <a:pt x="1109" y="677"/>
                    </a:lnTo>
                    <a:lnTo>
                      <a:pt x="1103" y="704"/>
                    </a:lnTo>
                    <a:lnTo>
                      <a:pt x="1096" y="731"/>
                    </a:lnTo>
                    <a:lnTo>
                      <a:pt x="1088" y="758"/>
                    </a:lnTo>
                    <a:lnTo>
                      <a:pt x="1076" y="783"/>
                    </a:lnTo>
                    <a:lnTo>
                      <a:pt x="1067" y="808"/>
                    </a:lnTo>
                    <a:lnTo>
                      <a:pt x="1053" y="831"/>
                    </a:lnTo>
                    <a:lnTo>
                      <a:pt x="1040" y="854"/>
                    </a:lnTo>
                    <a:lnTo>
                      <a:pt x="1027" y="877"/>
                    </a:lnTo>
                    <a:lnTo>
                      <a:pt x="1011" y="898"/>
                    </a:lnTo>
                    <a:lnTo>
                      <a:pt x="994" y="919"/>
                    </a:lnTo>
                    <a:lnTo>
                      <a:pt x="977" y="940"/>
                    </a:lnTo>
                    <a:lnTo>
                      <a:pt x="957" y="960"/>
                    </a:lnTo>
                    <a:lnTo>
                      <a:pt x="938" y="977"/>
                    </a:lnTo>
                    <a:lnTo>
                      <a:pt x="919" y="994"/>
                    </a:lnTo>
                    <a:lnTo>
                      <a:pt x="898" y="1011"/>
                    </a:lnTo>
                    <a:lnTo>
                      <a:pt x="875" y="1027"/>
                    </a:lnTo>
                    <a:lnTo>
                      <a:pt x="854" y="1042"/>
                    </a:lnTo>
                    <a:lnTo>
                      <a:pt x="831" y="1056"/>
                    </a:lnTo>
                    <a:lnTo>
                      <a:pt x="806" y="1067"/>
                    </a:lnTo>
                    <a:lnTo>
                      <a:pt x="781" y="1079"/>
                    </a:lnTo>
                    <a:lnTo>
                      <a:pt x="756" y="1088"/>
                    </a:lnTo>
                    <a:lnTo>
                      <a:pt x="731" y="1096"/>
                    </a:lnTo>
                    <a:lnTo>
                      <a:pt x="704" y="1103"/>
                    </a:lnTo>
                    <a:lnTo>
                      <a:pt x="677" y="1111"/>
                    </a:lnTo>
                    <a:lnTo>
                      <a:pt x="650" y="1115"/>
                    </a:lnTo>
                    <a:lnTo>
                      <a:pt x="622" y="1119"/>
                    </a:lnTo>
                    <a:lnTo>
                      <a:pt x="593" y="1121"/>
                    </a:lnTo>
                    <a:lnTo>
                      <a:pt x="566" y="1123"/>
                    </a:lnTo>
                    <a:lnTo>
                      <a:pt x="537" y="1121"/>
                    </a:lnTo>
                    <a:lnTo>
                      <a:pt x="508" y="1119"/>
                    </a:lnTo>
                    <a:lnTo>
                      <a:pt x="480" y="1115"/>
                    </a:lnTo>
                    <a:lnTo>
                      <a:pt x="453" y="1111"/>
                    </a:lnTo>
                    <a:lnTo>
                      <a:pt x="426" y="1103"/>
                    </a:lnTo>
                    <a:lnTo>
                      <a:pt x="399" y="1096"/>
                    </a:lnTo>
                    <a:lnTo>
                      <a:pt x="374" y="1088"/>
                    </a:lnTo>
                    <a:lnTo>
                      <a:pt x="349" y="1079"/>
                    </a:lnTo>
                    <a:lnTo>
                      <a:pt x="324" y="1067"/>
                    </a:lnTo>
                    <a:lnTo>
                      <a:pt x="299" y="1056"/>
                    </a:lnTo>
                    <a:lnTo>
                      <a:pt x="276" y="1042"/>
                    </a:lnTo>
                    <a:lnTo>
                      <a:pt x="255" y="1027"/>
                    </a:lnTo>
                    <a:lnTo>
                      <a:pt x="232" y="1011"/>
                    </a:lnTo>
                    <a:lnTo>
                      <a:pt x="211" y="994"/>
                    </a:lnTo>
                    <a:lnTo>
                      <a:pt x="192" y="977"/>
                    </a:lnTo>
                    <a:lnTo>
                      <a:pt x="173" y="960"/>
                    </a:lnTo>
                    <a:lnTo>
                      <a:pt x="153" y="940"/>
                    </a:lnTo>
                    <a:lnTo>
                      <a:pt x="136" y="919"/>
                    </a:lnTo>
                    <a:lnTo>
                      <a:pt x="119" y="898"/>
                    </a:lnTo>
                    <a:lnTo>
                      <a:pt x="103" y="877"/>
                    </a:lnTo>
                    <a:lnTo>
                      <a:pt x="90" y="854"/>
                    </a:lnTo>
                    <a:lnTo>
                      <a:pt x="77" y="831"/>
                    </a:lnTo>
                    <a:lnTo>
                      <a:pt x="63" y="808"/>
                    </a:lnTo>
                    <a:lnTo>
                      <a:pt x="54" y="783"/>
                    </a:lnTo>
                    <a:lnTo>
                      <a:pt x="42" y="758"/>
                    </a:lnTo>
                    <a:lnTo>
                      <a:pt x="34" y="731"/>
                    </a:lnTo>
                    <a:lnTo>
                      <a:pt x="27" y="704"/>
                    </a:lnTo>
                    <a:lnTo>
                      <a:pt x="21" y="677"/>
                    </a:lnTo>
                    <a:lnTo>
                      <a:pt x="15" y="650"/>
                    </a:lnTo>
                    <a:lnTo>
                      <a:pt x="11" y="624"/>
                    </a:lnTo>
                    <a:lnTo>
                      <a:pt x="9" y="595"/>
                    </a:lnTo>
                    <a:lnTo>
                      <a:pt x="9" y="566"/>
                    </a:lnTo>
                    <a:lnTo>
                      <a:pt x="9" y="537"/>
                    </a:lnTo>
                    <a:lnTo>
                      <a:pt x="11" y="508"/>
                    </a:lnTo>
                    <a:lnTo>
                      <a:pt x="15" y="482"/>
                    </a:lnTo>
                    <a:lnTo>
                      <a:pt x="21" y="455"/>
                    </a:lnTo>
                    <a:lnTo>
                      <a:pt x="27" y="428"/>
                    </a:lnTo>
                    <a:lnTo>
                      <a:pt x="34" y="401"/>
                    </a:lnTo>
                    <a:lnTo>
                      <a:pt x="42" y="374"/>
                    </a:lnTo>
                    <a:lnTo>
                      <a:pt x="54" y="349"/>
                    </a:lnTo>
                    <a:lnTo>
                      <a:pt x="63" y="324"/>
                    </a:lnTo>
                    <a:lnTo>
                      <a:pt x="77" y="301"/>
                    </a:lnTo>
                    <a:lnTo>
                      <a:pt x="90" y="278"/>
                    </a:lnTo>
                    <a:lnTo>
                      <a:pt x="103" y="255"/>
                    </a:lnTo>
                    <a:lnTo>
                      <a:pt x="119" y="234"/>
                    </a:lnTo>
                    <a:lnTo>
                      <a:pt x="136" y="213"/>
                    </a:lnTo>
                    <a:lnTo>
                      <a:pt x="153" y="192"/>
                    </a:lnTo>
                    <a:lnTo>
                      <a:pt x="173" y="172"/>
                    </a:lnTo>
                    <a:lnTo>
                      <a:pt x="192" y="155"/>
                    </a:lnTo>
                    <a:lnTo>
                      <a:pt x="211" y="138"/>
                    </a:lnTo>
                    <a:lnTo>
                      <a:pt x="232" y="121"/>
                    </a:lnTo>
                    <a:lnTo>
                      <a:pt x="255" y="105"/>
                    </a:lnTo>
                    <a:lnTo>
                      <a:pt x="276" y="90"/>
                    </a:lnTo>
                    <a:lnTo>
                      <a:pt x="299" y="76"/>
                    </a:lnTo>
                    <a:lnTo>
                      <a:pt x="324" y="65"/>
                    </a:lnTo>
                    <a:lnTo>
                      <a:pt x="349" y="53"/>
                    </a:lnTo>
                    <a:lnTo>
                      <a:pt x="374" y="44"/>
                    </a:lnTo>
                    <a:lnTo>
                      <a:pt x="399" y="36"/>
                    </a:lnTo>
                    <a:lnTo>
                      <a:pt x="426" y="29"/>
                    </a:lnTo>
                    <a:lnTo>
                      <a:pt x="453" y="21"/>
                    </a:lnTo>
                    <a:lnTo>
                      <a:pt x="480" y="17"/>
                    </a:lnTo>
                    <a:lnTo>
                      <a:pt x="508" y="13"/>
                    </a:lnTo>
                    <a:lnTo>
                      <a:pt x="537" y="11"/>
                    </a:lnTo>
                    <a:lnTo>
                      <a:pt x="566" y="9"/>
                    </a:lnTo>
                    <a:lnTo>
                      <a:pt x="593" y="11"/>
                    </a:lnTo>
                    <a:lnTo>
                      <a:pt x="622" y="13"/>
                    </a:lnTo>
                    <a:lnTo>
                      <a:pt x="650" y="17"/>
                    </a:lnTo>
                    <a:lnTo>
                      <a:pt x="677" y="21"/>
                    </a:lnTo>
                    <a:lnTo>
                      <a:pt x="704" y="29"/>
                    </a:lnTo>
                    <a:lnTo>
                      <a:pt x="731" y="36"/>
                    </a:lnTo>
                    <a:lnTo>
                      <a:pt x="756" y="44"/>
                    </a:lnTo>
                    <a:lnTo>
                      <a:pt x="781" y="53"/>
                    </a:lnTo>
                    <a:lnTo>
                      <a:pt x="806" y="65"/>
                    </a:lnTo>
                    <a:lnTo>
                      <a:pt x="831" y="76"/>
                    </a:lnTo>
                    <a:lnTo>
                      <a:pt x="854" y="90"/>
                    </a:lnTo>
                    <a:lnTo>
                      <a:pt x="875" y="105"/>
                    </a:lnTo>
                    <a:lnTo>
                      <a:pt x="898" y="121"/>
                    </a:lnTo>
                    <a:lnTo>
                      <a:pt x="919" y="138"/>
                    </a:lnTo>
                    <a:lnTo>
                      <a:pt x="938" y="155"/>
                    </a:lnTo>
                    <a:lnTo>
                      <a:pt x="957" y="172"/>
                    </a:lnTo>
                    <a:lnTo>
                      <a:pt x="977" y="192"/>
                    </a:lnTo>
                    <a:lnTo>
                      <a:pt x="994" y="213"/>
                    </a:lnTo>
                    <a:lnTo>
                      <a:pt x="1011" y="234"/>
                    </a:lnTo>
                    <a:lnTo>
                      <a:pt x="1027" y="255"/>
                    </a:lnTo>
                    <a:lnTo>
                      <a:pt x="1040" y="278"/>
                    </a:lnTo>
                    <a:lnTo>
                      <a:pt x="1053" y="301"/>
                    </a:lnTo>
                    <a:lnTo>
                      <a:pt x="1067" y="324"/>
                    </a:lnTo>
                    <a:lnTo>
                      <a:pt x="1076" y="349"/>
                    </a:lnTo>
                    <a:lnTo>
                      <a:pt x="1088" y="374"/>
                    </a:lnTo>
                    <a:lnTo>
                      <a:pt x="1096" y="401"/>
                    </a:lnTo>
                    <a:lnTo>
                      <a:pt x="1103" y="428"/>
                    </a:lnTo>
                    <a:lnTo>
                      <a:pt x="1109" y="455"/>
                    </a:lnTo>
                    <a:lnTo>
                      <a:pt x="1115" y="482"/>
                    </a:lnTo>
                    <a:lnTo>
                      <a:pt x="1119" y="508"/>
                    </a:lnTo>
                    <a:lnTo>
                      <a:pt x="1121" y="537"/>
                    </a:lnTo>
                    <a:lnTo>
                      <a:pt x="1121" y="566"/>
                    </a:lnTo>
                    <a:close/>
                  </a:path>
                </a:pathLst>
              </a:custGeom>
              <a:solidFill>
                <a:srgbClr val="F6BC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27" name="Freeform 643">
                <a:extLst>
                  <a:ext uri="{FF2B5EF4-FFF2-40B4-BE49-F238E27FC236}">
                    <a16:creationId xmlns:a16="http://schemas.microsoft.com/office/drawing/2014/main" id="{4FD0146C-CA5B-4EE1-BD7A-E22EE20AF88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90" y="2025"/>
                <a:ext cx="1122" cy="1122"/>
              </a:xfrm>
              <a:custGeom>
                <a:avLst/>
                <a:gdLst>
                  <a:gd name="T0" fmla="*/ 1111 w 1122"/>
                  <a:gd name="T1" fmla="*/ 448 h 1122"/>
                  <a:gd name="T2" fmla="*/ 1067 w 1122"/>
                  <a:gd name="T3" fmla="*/ 317 h 1122"/>
                  <a:gd name="T4" fmla="*/ 994 w 1122"/>
                  <a:gd name="T5" fmla="*/ 204 h 1122"/>
                  <a:gd name="T6" fmla="*/ 896 w 1122"/>
                  <a:gd name="T7" fmla="*/ 112 h 1122"/>
                  <a:gd name="T8" fmla="*/ 779 w 1122"/>
                  <a:gd name="T9" fmla="*/ 45 h 1122"/>
                  <a:gd name="T10" fmla="*/ 646 w 1122"/>
                  <a:gd name="T11" fmla="*/ 6 h 1122"/>
                  <a:gd name="T12" fmla="*/ 504 w 1122"/>
                  <a:gd name="T13" fmla="*/ 2 h 1122"/>
                  <a:gd name="T14" fmla="*/ 368 w 1122"/>
                  <a:gd name="T15" fmla="*/ 35 h 1122"/>
                  <a:gd name="T16" fmla="*/ 247 w 1122"/>
                  <a:gd name="T17" fmla="*/ 96 h 1122"/>
                  <a:gd name="T18" fmla="*/ 146 w 1122"/>
                  <a:gd name="T19" fmla="*/ 185 h 1122"/>
                  <a:gd name="T20" fmla="*/ 69 w 1122"/>
                  <a:gd name="T21" fmla="*/ 294 h 1122"/>
                  <a:gd name="T22" fmla="*/ 17 w 1122"/>
                  <a:gd name="T23" fmla="*/ 421 h 1122"/>
                  <a:gd name="T24" fmla="*/ 0 w 1122"/>
                  <a:gd name="T25" fmla="*/ 561 h 1122"/>
                  <a:gd name="T26" fmla="*/ 17 w 1122"/>
                  <a:gd name="T27" fmla="*/ 701 h 1122"/>
                  <a:gd name="T28" fmla="*/ 69 w 1122"/>
                  <a:gd name="T29" fmla="*/ 828 h 1122"/>
                  <a:gd name="T30" fmla="*/ 146 w 1122"/>
                  <a:gd name="T31" fmla="*/ 937 h 1122"/>
                  <a:gd name="T32" fmla="*/ 247 w 1122"/>
                  <a:gd name="T33" fmla="*/ 1026 h 1122"/>
                  <a:gd name="T34" fmla="*/ 368 w 1122"/>
                  <a:gd name="T35" fmla="*/ 1087 h 1122"/>
                  <a:gd name="T36" fmla="*/ 504 w 1122"/>
                  <a:gd name="T37" fmla="*/ 1120 h 1122"/>
                  <a:gd name="T38" fmla="*/ 646 w 1122"/>
                  <a:gd name="T39" fmla="*/ 1116 h 1122"/>
                  <a:gd name="T40" fmla="*/ 779 w 1122"/>
                  <a:gd name="T41" fmla="*/ 1077 h 1122"/>
                  <a:gd name="T42" fmla="*/ 896 w 1122"/>
                  <a:gd name="T43" fmla="*/ 1010 h 1122"/>
                  <a:gd name="T44" fmla="*/ 994 w 1122"/>
                  <a:gd name="T45" fmla="*/ 918 h 1122"/>
                  <a:gd name="T46" fmla="*/ 1067 w 1122"/>
                  <a:gd name="T47" fmla="*/ 805 h 1122"/>
                  <a:gd name="T48" fmla="*/ 1111 w 1122"/>
                  <a:gd name="T49" fmla="*/ 674 h 1122"/>
                  <a:gd name="T50" fmla="*/ 1111 w 1122"/>
                  <a:gd name="T51" fmla="*/ 561 h 1122"/>
                  <a:gd name="T52" fmla="*/ 1094 w 1122"/>
                  <a:gd name="T53" fmla="*/ 699 h 1122"/>
                  <a:gd name="T54" fmla="*/ 1046 w 1122"/>
                  <a:gd name="T55" fmla="*/ 824 h 1122"/>
                  <a:gd name="T56" fmla="*/ 969 w 1122"/>
                  <a:gd name="T57" fmla="*/ 931 h 1122"/>
                  <a:gd name="T58" fmla="*/ 869 w 1122"/>
                  <a:gd name="T59" fmla="*/ 1018 h 1122"/>
                  <a:gd name="T60" fmla="*/ 750 w 1122"/>
                  <a:gd name="T61" fmla="*/ 1077 h 1122"/>
                  <a:gd name="T62" fmla="*/ 618 w 1122"/>
                  <a:gd name="T63" fmla="*/ 1108 h 1122"/>
                  <a:gd name="T64" fmla="*/ 478 w 1122"/>
                  <a:gd name="T65" fmla="*/ 1106 h 1122"/>
                  <a:gd name="T66" fmla="*/ 347 w 1122"/>
                  <a:gd name="T67" fmla="*/ 1068 h 1122"/>
                  <a:gd name="T68" fmla="*/ 232 w 1122"/>
                  <a:gd name="T69" fmla="*/ 1003 h 1122"/>
                  <a:gd name="T70" fmla="*/ 136 w 1122"/>
                  <a:gd name="T71" fmla="*/ 910 h 1122"/>
                  <a:gd name="T72" fmla="*/ 65 w 1122"/>
                  <a:gd name="T73" fmla="*/ 799 h 1122"/>
                  <a:gd name="T74" fmla="*/ 21 w 1122"/>
                  <a:gd name="T75" fmla="*/ 672 h 1122"/>
                  <a:gd name="T76" fmla="*/ 11 w 1122"/>
                  <a:gd name="T77" fmla="*/ 532 h 1122"/>
                  <a:gd name="T78" fmla="*/ 34 w 1122"/>
                  <a:gd name="T79" fmla="*/ 398 h 1122"/>
                  <a:gd name="T80" fmla="*/ 90 w 1122"/>
                  <a:gd name="T81" fmla="*/ 275 h 1122"/>
                  <a:gd name="T82" fmla="*/ 172 w 1122"/>
                  <a:gd name="T83" fmla="*/ 171 h 1122"/>
                  <a:gd name="T84" fmla="*/ 276 w 1122"/>
                  <a:gd name="T85" fmla="*/ 91 h 1122"/>
                  <a:gd name="T86" fmla="*/ 397 w 1122"/>
                  <a:gd name="T87" fmla="*/ 35 h 1122"/>
                  <a:gd name="T88" fmla="*/ 533 w 1122"/>
                  <a:gd name="T89" fmla="*/ 12 h 1122"/>
                  <a:gd name="T90" fmla="*/ 671 w 1122"/>
                  <a:gd name="T91" fmla="*/ 22 h 1122"/>
                  <a:gd name="T92" fmla="*/ 800 w 1122"/>
                  <a:gd name="T93" fmla="*/ 64 h 1122"/>
                  <a:gd name="T94" fmla="*/ 911 w 1122"/>
                  <a:gd name="T95" fmla="*/ 137 h 1122"/>
                  <a:gd name="T96" fmla="*/ 1001 w 1122"/>
                  <a:gd name="T97" fmla="*/ 231 h 1122"/>
                  <a:gd name="T98" fmla="*/ 1069 w 1122"/>
                  <a:gd name="T99" fmla="*/ 346 h 1122"/>
                  <a:gd name="T100" fmla="*/ 1105 w 1122"/>
                  <a:gd name="T101" fmla="*/ 477 h 112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122"/>
                  <a:gd name="T154" fmla="*/ 0 h 1122"/>
                  <a:gd name="T155" fmla="*/ 1122 w 1122"/>
                  <a:gd name="T156" fmla="*/ 1122 h 112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122" h="1122">
                    <a:moveTo>
                      <a:pt x="1122" y="561"/>
                    </a:moveTo>
                    <a:lnTo>
                      <a:pt x="1120" y="532"/>
                    </a:lnTo>
                    <a:lnTo>
                      <a:pt x="1118" y="503"/>
                    </a:lnTo>
                    <a:lnTo>
                      <a:pt x="1115" y="477"/>
                    </a:lnTo>
                    <a:lnTo>
                      <a:pt x="1111" y="448"/>
                    </a:lnTo>
                    <a:lnTo>
                      <a:pt x="1105" y="421"/>
                    </a:lnTo>
                    <a:lnTo>
                      <a:pt x="1097" y="394"/>
                    </a:lnTo>
                    <a:lnTo>
                      <a:pt x="1088" y="369"/>
                    </a:lnTo>
                    <a:lnTo>
                      <a:pt x="1078" y="342"/>
                    </a:lnTo>
                    <a:lnTo>
                      <a:pt x="1067" y="317"/>
                    </a:lnTo>
                    <a:lnTo>
                      <a:pt x="1053" y="294"/>
                    </a:lnTo>
                    <a:lnTo>
                      <a:pt x="1040" y="271"/>
                    </a:lnTo>
                    <a:lnTo>
                      <a:pt x="1026" y="248"/>
                    </a:lnTo>
                    <a:lnTo>
                      <a:pt x="1011" y="225"/>
                    </a:lnTo>
                    <a:lnTo>
                      <a:pt x="994" y="204"/>
                    </a:lnTo>
                    <a:lnTo>
                      <a:pt x="976" y="185"/>
                    </a:lnTo>
                    <a:lnTo>
                      <a:pt x="957" y="164"/>
                    </a:lnTo>
                    <a:lnTo>
                      <a:pt x="938" y="146"/>
                    </a:lnTo>
                    <a:lnTo>
                      <a:pt x="917" y="129"/>
                    </a:lnTo>
                    <a:lnTo>
                      <a:pt x="896" y="112"/>
                    </a:lnTo>
                    <a:lnTo>
                      <a:pt x="875" y="96"/>
                    </a:lnTo>
                    <a:lnTo>
                      <a:pt x="852" y="81"/>
                    </a:lnTo>
                    <a:lnTo>
                      <a:pt x="829" y="68"/>
                    </a:lnTo>
                    <a:lnTo>
                      <a:pt x="804" y="56"/>
                    </a:lnTo>
                    <a:lnTo>
                      <a:pt x="779" y="45"/>
                    </a:lnTo>
                    <a:lnTo>
                      <a:pt x="754" y="35"/>
                    </a:lnTo>
                    <a:lnTo>
                      <a:pt x="727" y="25"/>
                    </a:lnTo>
                    <a:lnTo>
                      <a:pt x="702" y="18"/>
                    </a:lnTo>
                    <a:lnTo>
                      <a:pt x="673" y="12"/>
                    </a:lnTo>
                    <a:lnTo>
                      <a:pt x="646" y="6"/>
                    </a:lnTo>
                    <a:lnTo>
                      <a:pt x="618" y="2"/>
                    </a:lnTo>
                    <a:lnTo>
                      <a:pt x="591" y="0"/>
                    </a:lnTo>
                    <a:lnTo>
                      <a:pt x="562" y="0"/>
                    </a:lnTo>
                    <a:lnTo>
                      <a:pt x="531" y="0"/>
                    </a:lnTo>
                    <a:lnTo>
                      <a:pt x="504" y="2"/>
                    </a:lnTo>
                    <a:lnTo>
                      <a:pt x="476" y="6"/>
                    </a:lnTo>
                    <a:lnTo>
                      <a:pt x="449" y="12"/>
                    </a:lnTo>
                    <a:lnTo>
                      <a:pt x="420" y="18"/>
                    </a:lnTo>
                    <a:lnTo>
                      <a:pt x="395" y="25"/>
                    </a:lnTo>
                    <a:lnTo>
                      <a:pt x="368" y="35"/>
                    </a:lnTo>
                    <a:lnTo>
                      <a:pt x="343" y="45"/>
                    </a:lnTo>
                    <a:lnTo>
                      <a:pt x="318" y="56"/>
                    </a:lnTo>
                    <a:lnTo>
                      <a:pt x="293" y="68"/>
                    </a:lnTo>
                    <a:lnTo>
                      <a:pt x="270" y="81"/>
                    </a:lnTo>
                    <a:lnTo>
                      <a:pt x="247" y="96"/>
                    </a:lnTo>
                    <a:lnTo>
                      <a:pt x="226" y="112"/>
                    </a:lnTo>
                    <a:lnTo>
                      <a:pt x="205" y="129"/>
                    </a:lnTo>
                    <a:lnTo>
                      <a:pt x="184" y="146"/>
                    </a:lnTo>
                    <a:lnTo>
                      <a:pt x="165" y="164"/>
                    </a:lnTo>
                    <a:lnTo>
                      <a:pt x="146" y="185"/>
                    </a:lnTo>
                    <a:lnTo>
                      <a:pt x="128" y="204"/>
                    </a:lnTo>
                    <a:lnTo>
                      <a:pt x="111" y="225"/>
                    </a:lnTo>
                    <a:lnTo>
                      <a:pt x="96" y="248"/>
                    </a:lnTo>
                    <a:lnTo>
                      <a:pt x="82" y="271"/>
                    </a:lnTo>
                    <a:lnTo>
                      <a:pt x="69" y="294"/>
                    </a:lnTo>
                    <a:lnTo>
                      <a:pt x="55" y="317"/>
                    </a:lnTo>
                    <a:lnTo>
                      <a:pt x="44" y="342"/>
                    </a:lnTo>
                    <a:lnTo>
                      <a:pt x="34" y="369"/>
                    </a:lnTo>
                    <a:lnTo>
                      <a:pt x="25" y="394"/>
                    </a:lnTo>
                    <a:lnTo>
                      <a:pt x="17" y="421"/>
                    </a:lnTo>
                    <a:lnTo>
                      <a:pt x="11" y="448"/>
                    </a:lnTo>
                    <a:lnTo>
                      <a:pt x="7" y="477"/>
                    </a:lnTo>
                    <a:lnTo>
                      <a:pt x="4" y="503"/>
                    </a:lnTo>
                    <a:lnTo>
                      <a:pt x="2" y="532"/>
                    </a:lnTo>
                    <a:lnTo>
                      <a:pt x="0" y="561"/>
                    </a:lnTo>
                    <a:lnTo>
                      <a:pt x="2" y="590"/>
                    </a:lnTo>
                    <a:lnTo>
                      <a:pt x="4" y="619"/>
                    </a:lnTo>
                    <a:lnTo>
                      <a:pt x="7" y="645"/>
                    </a:lnTo>
                    <a:lnTo>
                      <a:pt x="11" y="674"/>
                    </a:lnTo>
                    <a:lnTo>
                      <a:pt x="17" y="701"/>
                    </a:lnTo>
                    <a:lnTo>
                      <a:pt x="25" y="728"/>
                    </a:lnTo>
                    <a:lnTo>
                      <a:pt x="34" y="753"/>
                    </a:lnTo>
                    <a:lnTo>
                      <a:pt x="44" y="780"/>
                    </a:lnTo>
                    <a:lnTo>
                      <a:pt x="55" y="805"/>
                    </a:lnTo>
                    <a:lnTo>
                      <a:pt x="69" y="828"/>
                    </a:lnTo>
                    <a:lnTo>
                      <a:pt x="82" y="853"/>
                    </a:lnTo>
                    <a:lnTo>
                      <a:pt x="96" y="874"/>
                    </a:lnTo>
                    <a:lnTo>
                      <a:pt x="111" y="897"/>
                    </a:lnTo>
                    <a:lnTo>
                      <a:pt x="128" y="918"/>
                    </a:lnTo>
                    <a:lnTo>
                      <a:pt x="146" y="937"/>
                    </a:lnTo>
                    <a:lnTo>
                      <a:pt x="165" y="958"/>
                    </a:lnTo>
                    <a:lnTo>
                      <a:pt x="184" y="976"/>
                    </a:lnTo>
                    <a:lnTo>
                      <a:pt x="205" y="993"/>
                    </a:lnTo>
                    <a:lnTo>
                      <a:pt x="226" y="1010"/>
                    </a:lnTo>
                    <a:lnTo>
                      <a:pt x="247" y="1026"/>
                    </a:lnTo>
                    <a:lnTo>
                      <a:pt x="270" y="1041"/>
                    </a:lnTo>
                    <a:lnTo>
                      <a:pt x="293" y="1054"/>
                    </a:lnTo>
                    <a:lnTo>
                      <a:pt x="318" y="1066"/>
                    </a:lnTo>
                    <a:lnTo>
                      <a:pt x="343" y="1077"/>
                    </a:lnTo>
                    <a:lnTo>
                      <a:pt x="368" y="1087"/>
                    </a:lnTo>
                    <a:lnTo>
                      <a:pt x="395" y="1097"/>
                    </a:lnTo>
                    <a:lnTo>
                      <a:pt x="420" y="1104"/>
                    </a:lnTo>
                    <a:lnTo>
                      <a:pt x="449" y="1110"/>
                    </a:lnTo>
                    <a:lnTo>
                      <a:pt x="476" y="1116"/>
                    </a:lnTo>
                    <a:lnTo>
                      <a:pt x="504" y="1120"/>
                    </a:lnTo>
                    <a:lnTo>
                      <a:pt x="531" y="1122"/>
                    </a:lnTo>
                    <a:lnTo>
                      <a:pt x="562" y="1122"/>
                    </a:lnTo>
                    <a:lnTo>
                      <a:pt x="591" y="1122"/>
                    </a:lnTo>
                    <a:lnTo>
                      <a:pt x="618" y="1120"/>
                    </a:lnTo>
                    <a:lnTo>
                      <a:pt x="646" y="1116"/>
                    </a:lnTo>
                    <a:lnTo>
                      <a:pt x="673" y="1110"/>
                    </a:lnTo>
                    <a:lnTo>
                      <a:pt x="702" y="1104"/>
                    </a:lnTo>
                    <a:lnTo>
                      <a:pt x="727" y="1097"/>
                    </a:lnTo>
                    <a:lnTo>
                      <a:pt x="754" y="1087"/>
                    </a:lnTo>
                    <a:lnTo>
                      <a:pt x="779" y="1077"/>
                    </a:lnTo>
                    <a:lnTo>
                      <a:pt x="804" y="1066"/>
                    </a:lnTo>
                    <a:lnTo>
                      <a:pt x="829" y="1054"/>
                    </a:lnTo>
                    <a:lnTo>
                      <a:pt x="852" y="1041"/>
                    </a:lnTo>
                    <a:lnTo>
                      <a:pt x="875" y="1026"/>
                    </a:lnTo>
                    <a:lnTo>
                      <a:pt x="896" y="1010"/>
                    </a:lnTo>
                    <a:lnTo>
                      <a:pt x="917" y="993"/>
                    </a:lnTo>
                    <a:lnTo>
                      <a:pt x="938" y="976"/>
                    </a:lnTo>
                    <a:lnTo>
                      <a:pt x="957" y="958"/>
                    </a:lnTo>
                    <a:lnTo>
                      <a:pt x="976" y="937"/>
                    </a:lnTo>
                    <a:lnTo>
                      <a:pt x="994" y="918"/>
                    </a:lnTo>
                    <a:lnTo>
                      <a:pt x="1011" y="897"/>
                    </a:lnTo>
                    <a:lnTo>
                      <a:pt x="1026" y="874"/>
                    </a:lnTo>
                    <a:lnTo>
                      <a:pt x="1040" y="853"/>
                    </a:lnTo>
                    <a:lnTo>
                      <a:pt x="1053" y="828"/>
                    </a:lnTo>
                    <a:lnTo>
                      <a:pt x="1067" y="805"/>
                    </a:lnTo>
                    <a:lnTo>
                      <a:pt x="1078" y="780"/>
                    </a:lnTo>
                    <a:lnTo>
                      <a:pt x="1088" y="753"/>
                    </a:lnTo>
                    <a:lnTo>
                      <a:pt x="1097" y="728"/>
                    </a:lnTo>
                    <a:lnTo>
                      <a:pt x="1105" y="701"/>
                    </a:lnTo>
                    <a:lnTo>
                      <a:pt x="1111" y="674"/>
                    </a:lnTo>
                    <a:lnTo>
                      <a:pt x="1115" y="645"/>
                    </a:lnTo>
                    <a:lnTo>
                      <a:pt x="1118" y="619"/>
                    </a:lnTo>
                    <a:lnTo>
                      <a:pt x="1120" y="590"/>
                    </a:lnTo>
                    <a:lnTo>
                      <a:pt x="1122" y="561"/>
                    </a:lnTo>
                    <a:close/>
                    <a:moveTo>
                      <a:pt x="1111" y="561"/>
                    </a:moveTo>
                    <a:lnTo>
                      <a:pt x="1111" y="590"/>
                    </a:lnTo>
                    <a:lnTo>
                      <a:pt x="1109" y="617"/>
                    </a:lnTo>
                    <a:lnTo>
                      <a:pt x="1105" y="645"/>
                    </a:lnTo>
                    <a:lnTo>
                      <a:pt x="1101" y="672"/>
                    </a:lnTo>
                    <a:lnTo>
                      <a:pt x="1094" y="699"/>
                    </a:lnTo>
                    <a:lnTo>
                      <a:pt x="1088" y="724"/>
                    </a:lnTo>
                    <a:lnTo>
                      <a:pt x="1078" y="751"/>
                    </a:lnTo>
                    <a:lnTo>
                      <a:pt x="1069" y="776"/>
                    </a:lnTo>
                    <a:lnTo>
                      <a:pt x="1057" y="799"/>
                    </a:lnTo>
                    <a:lnTo>
                      <a:pt x="1046" y="824"/>
                    </a:lnTo>
                    <a:lnTo>
                      <a:pt x="1032" y="847"/>
                    </a:lnTo>
                    <a:lnTo>
                      <a:pt x="1017" y="868"/>
                    </a:lnTo>
                    <a:lnTo>
                      <a:pt x="1001" y="891"/>
                    </a:lnTo>
                    <a:lnTo>
                      <a:pt x="986" y="910"/>
                    </a:lnTo>
                    <a:lnTo>
                      <a:pt x="969" y="931"/>
                    </a:lnTo>
                    <a:lnTo>
                      <a:pt x="950" y="951"/>
                    </a:lnTo>
                    <a:lnTo>
                      <a:pt x="930" y="968"/>
                    </a:lnTo>
                    <a:lnTo>
                      <a:pt x="911" y="985"/>
                    </a:lnTo>
                    <a:lnTo>
                      <a:pt x="890" y="1003"/>
                    </a:lnTo>
                    <a:lnTo>
                      <a:pt x="869" y="1018"/>
                    </a:lnTo>
                    <a:lnTo>
                      <a:pt x="846" y="1031"/>
                    </a:lnTo>
                    <a:lnTo>
                      <a:pt x="823" y="1045"/>
                    </a:lnTo>
                    <a:lnTo>
                      <a:pt x="800" y="1058"/>
                    </a:lnTo>
                    <a:lnTo>
                      <a:pt x="775" y="1068"/>
                    </a:lnTo>
                    <a:lnTo>
                      <a:pt x="750" y="1077"/>
                    </a:lnTo>
                    <a:lnTo>
                      <a:pt x="725" y="1087"/>
                    </a:lnTo>
                    <a:lnTo>
                      <a:pt x="698" y="1095"/>
                    </a:lnTo>
                    <a:lnTo>
                      <a:pt x="671" y="1100"/>
                    </a:lnTo>
                    <a:lnTo>
                      <a:pt x="644" y="1106"/>
                    </a:lnTo>
                    <a:lnTo>
                      <a:pt x="618" y="1108"/>
                    </a:lnTo>
                    <a:lnTo>
                      <a:pt x="589" y="1110"/>
                    </a:lnTo>
                    <a:lnTo>
                      <a:pt x="562" y="1112"/>
                    </a:lnTo>
                    <a:lnTo>
                      <a:pt x="533" y="1110"/>
                    </a:lnTo>
                    <a:lnTo>
                      <a:pt x="504" y="1108"/>
                    </a:lnTo>
                    <a:lnTo>
                      <a:pt x="478" y="1106"/>
                    </a:lnTo>
                    <a:lnTo>
                      <a:pt x="451" y="1100"/>
                    </a:lnTo>
                    <a:lnTo>
                      <a:pt x="424" y="1095"/>
                    </a:lnTo>
                    <a:lnTo>
                      <a:pt x="397" y="1087"/>
                    </a:lnTo>
                    <a:lnTo>
                      <a:pt x="372" y="1077"/>
                    </a:lnTo>
                    <a:lnTo>
                      <a:pt x="347" y="1068"/>
                    </a:lnTo>
                    <a:lnTo>
                      <a:pt x="322" y="1058"/>
                    </a:lnTo>
                    <a:lnTo>
                      <a:pt x="299" y="1045"/>
                    </a:lnTo>
                    <a:lnTo>
                      <a:pt x="276" y="1031"/>
                    </a:lnTo>
                    <a:lnTo>
                      <a:pt x="253" y="1018"/>
                    </a:lnTo>
                    <a:lnTo>
                      <a:pt x="232" y="1003"/>
                    </a:lnTo>
                    <a:lnTo>
                      <a:pt x="211" y="985"/>
                    </a:lnTo>
                    <a:lnTo>
                      <a:pt x="192" y="968"/>
                    </a:lnTo>
                    <a:lnTo>
                      <a:pt x="172" y="951"/>
                    </a:lnTo>
                    <a:lnTo>
                      <a:pt x="153" y="931"/>
                    </a:lnTo>
                    <a:lnTo>
                      <a:pt x="136" y="910"/>
                    </a:lnTo>
                    <a:lnTo>
                      <a:pt x="121" y="891"/>
                    </a:lnTo>
                    <a:lnTo>
                      <a:pt x="105" y="868"/>
                    </a:lnTo>
                    <a:lnTo>
                      <a:pt x="90" y="847"/>
                    </a:lnTo>
                    <a:lnTo>
                      <a:pt x="76" y="824"/>
                    </a:lnTo>
                    <a:lnTo>
                      <a:pt x="65" y="799"/>
                    </a:lnTo>
                    <a:lnTo>
                      <a:pt x="53" y="776"/>
                    </a:lnTo>
                    <a:lnTo>
                      <a:pt x="44" y="751"/>
                    </a:lnTo>
                    <a:lnTo>
                      <a:pt x="34" y="724"/>
                    </a:lnTo>
                    <a:lnTo>
                      <a:pt x="28" y="699"/>
                    </a:lnTo>
                    <a:lnTo>
                      <a:pt x="21" y="672"/>
                    </a:lnTo>
                    <a:lnTo>
                      <a:pt x="17" y="645"/>
                    </a:lnTo>
                    <a:lnTo>
                      <a:pt x="13" y="617"/>
                    </a:lnTo>
                    <a:lnTo>
                      <a:pt x="11" y="590"/>
                    </a:lnTo>
                    <a:lnTo>
                      <a:pt x="11" y="561"/>
                    </a:lnTo>
                    <a:lnTo>
                      <a:pt x="11" y="532"/>
                    </a:lnTo>
                    <a:lnTo>
                      <a:pt x="13" y="505"/>
                    </a:lnTo>
                    <a:lnTo>
                      <a:pt x="17" y="477"/>
                    </a:lnTo>
                    <a:lnTo>
                      <a:pt x="21" y="450"/>
                    </a:lnTo>
                    <a:lnTo>
                      <a:pt x="28" y="423"/>
                    </a:lnTo>
                    <a:lnTo>
                      <a:pt x="34" y="398"/>
                    </a:lnTo>
                    <a:lnTo>
                      <a:pt x="44" y="371"/>
                    </a:lnTo>
                    <a:lnTo>
                      <a:pt x="53" y="346"/>
                    </a:lnTo>
                    <a:lnTo>
                      <a:pt x="65" y="323"/>
                    </a:lnTo>
                    <a:lnTo>
                      <a:pt x="76" y="298"/>
                    </a:lnTo>
                    <a:lnTo>
                      <a:pt x="90" y="275"/>
                    </a:lnTo>
                    <a:lnTo>
                      <a:pt x="105" y="254"/>
                    </a:lnTo>
                    <a:lnTo>
                      <a:pt x="121" y="231"/>
                    </a:lnTo>
                    <a:lnTo>
                      <a:pt x="136" y="212"/>
                    </a:lnTo>
                    <a:lnTo>
                      <a:pt x="153" y="191"/>
                    </a:lnTo>
                    <a:lnTo>
                      <a:pt x="172" y="171"/>
                    </a:lnTo>
                    <a:lnTo>
                      <a:pt x="192" y="154"/>
                    </a:lnTo>
                    <a:lnTo>
                      <a:pt x="211" y="137"/>
                    </a:lnTo>
                    <a:lnTo>
                      <a:pt x="232" y="119"/>
                    </a:lnTo>
                    <a:lnTo>
                      <a:pt x="253" y="104"/>
                    </a:lnTo>
                    <a:lnTo>
                      <a:pt x="276" y="91"/>
                    </a:lnTo>
                    <a:lnTo>
                      <a:pt x="299" y="77"/>
                    </a:lnTo>
                    <a:lnTo>
                      <a:pt x="322" y="64"/>
                    </a:lnTo>
                    <a:lnTo>
                      <a:pt x="347" y="54"/>
                    </a:lnTo>
                    <a:lnTo>
                      <a:pt x="372" y="45"/>
                    </a:lnTo>
                    <a:lnTo>
                      <a:pt x="397" y="35"/>
                    </a:lnTo>
                    <a:lnTo>
                      <a:pt x="424" y="27"/>
                    </a:lnTo>
                    <a:lnTo>
                      <a:pt x="451" y="22"/>
                    </a:lnTo>
                    <a:lnTo>
                      <a:pt x="478" y="16"/>
                    </a:lnTo>
                    <a:lnTo>
                      <a:pt x="504" y="14"/>
                    </a:lnTo>
                    <a:lnTo>
                      <a:pt x="533" y="12"/>
                    </a:lnTo>
                    <a:lnTo>
                      <a:pt x="562" y="10"/>
                    </a:lnTo>
                    <a:lnTo>
                      <a:pt x="589" y="12"/>
                    </a:lnTo>
                    <a:lnTo>
                      <a:pt x="618" y="14"/>
                    </a:lnTo>
                    <a:lnTo>
                      <a:pt x="644" y="16"/>
                    </a:lnTo>
                    <a:lnTo>
                      <a:pt x="671" y="22"/>
                    </a:lnTo>
                    <a:lnTo>
                      <a:pt x="698" y="27"/>
                    </a:lnTo>
                    <a:lnTo>
                      <a:pt x="725" y="35"/>
                    </a:lnTo>
                    <a:lnTo>
                      <a:pt x="750" y="45"/>
                    </a:lnTo>
                    <a:lnTo>
                      <a:pt x="775" y="54"/>
                    </a:lnTo>
                    <a:lnTo>
                      <a:pt x="800" y="64"/>
                    </a:lnTo>
                    <a:lnTo>
                      <a:pt x="823" y="77"/>
                    </a:lnTo>
                    <a:lnTo>
                      <a:pt x="846" y="91"/>
                    </a:lnTo>
                    <a:lnTo>
                      <a:pt x="869" y="104"/>
                    </a:lnTo>
                    <a:lnTo>
                      <a:pt x="890" y="119"/>
                    </a:lnTo>
                    <a:lnTo>
                      <a:pt x="911" y="137"/>
                    </a:lnTo>
                    <a:lnTo>
                      <a:pt x="930" y="154"/>
                    </a:lnTo>
                    <a:lnTo>
                      <a:pt x="950" y="171"/>
                    </a:lnTo>
                    <a:lnTo>
                      <a:pt x="969" y="191"/>
                    </a:lnTo>
                    <a:lnTo>
                      <a:pt x="986" y="212"/>
                    </a:lnTo>
                    <a:lnTo>
                      <a:pt x="1001" y="231"/>
                    </a:lnTo>
                    <a:lnTo>
                      <a:pt x="1017" y="254"/>
                    </a:lnTo>
                    <a:lnTo>
                      <a:pt x="1032" y="275"/>
                    </a:lnTo>
                    <a:lnTo>
                      <a:pt x="1046" y="298"/>
                    </a:lnTo>
                    <a:lnTo>
                      <a:pt x="1057" y="323"/>
                    </a:lnTo>
                    <a:lnTo>
                      <a:pt x="1069" y="346"/>
                    </a:lnTo>
                    <a:lnTo>
                      <a:pt x="1078" y="371"/>
                    </a:lnTo>
                    <a:lnTo>
                      <a:pt x="1088" y="398"/>
                    </a:lnTo>
                    <a:lnTo>
                      <a:pt x="1094" y="423"/>
                    </a:lnTo>
                    <a:lnTo>
                      <a:pt x="1101" y="450"/>
                    </a:lnTo>
                    <a:lnTo>
                      <a:pt x="1105" y="477"/>
                    </a:lnTo>
                    <a:lnTo>
                      <a:pt x="1109" y="505"/>
                    </a:lnTo>
                    <a:lnTo>
                      <a:pt x="1111" y="532"/>
                    </a:lnTo>
                    <a:lnTo>
                      <a:pt x="1111" y="561"/>
                    </a:lnTo>
                    <a:close/>
                  </a:path>
                </a:pathLst>
              </a:custGeom>
              <a:solidFill>
                <a:srgbClr val="F6BC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28" name="Freeform 644">
                <a:extLst>
                  <a:ext uri="{FF2B5EF4-FFF2-40B4-BE49-F238E27FC236}">
                    <a16:creationId xmlns:a16="http://schemas.microsoft.com/office/drawing/2014/main" id="{25424574-E096-472F-864B-BAAFD2F8D79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95" y="2029"/>
                <a:ext cx="1112" cy="1114"/>
              </a:xfrm>
              <a:custGeom>
                <a:avLst/>
                <a:gdLst>
                  <a:gd name="T0" fmla="*/ 1100 w 1112"/>
                  <a:gd name="T1" fmla="*/ 446 h 1114"/>
                  <a:gd name="T2" fmla="*/ 1058 w 1112"/>
                  <a:gd name="T3" fmla="*/ 315 h 1114"/>
                  <a:gd name="T4" fmla="*/ 985 w 1112"/>
                  <a:gd name="T5" fmla="*/ 204 h 1114"/>
                  <a:gd name="T6" fmla="*/ 889 w 1112"/>
                  <a:gd name="T7" fmla="*/ 112 h 1114"/>
                  <a:gd name="T8" fmla="*/ 772 w 1112"/>
                  <a:gd name="T9" fmla="*/ 44 h 1114"/>
                  <a:gd name="T10" fmla="*/ 641 w 1112"/>
                  <a:gd name="T11" fmla="*/ 8 h 1114"/>
                  <a:gd name="T12" fmla="*/ 499 w 1112"/>
                  <a:gd name="T13" fmla="*/ 4 h 1114"/>
                  <a:gd name="T14" fmla="*/ 365 w 1112"/>
                  <a:gd name="T15" fmla="*/ 35 h 1114"/>
                  <a:gd name="T16" fmla="*/ 246 w 1112"/>
                  <a:gd name="T17" fmla="*/ 96 h 1114"/>
                  <a:gd name="T18" fmla="*/ 144 w 1112"/>
                  <a:gd name="T19" fmla="*/ 183 h 1114"/>
                  <a:gd name="T20" fmla="*/ 68 w 1112"/>
                  <a:gd name="T21" fmla="*/ 292 h 1114"/>
                  <a:gd name="T22" fmla="*/ 18 w 1112"/>
                  <a:gd name="T23" fmla="*/ 419 h 1114"/>
                  <a:gd name="T24" fmla="*/ 0 w 1112"/>
                  <a:gd name="T25" fmla="*/ 557 h 1114"/>
                  <a:gd name="T26" fmla="*/ 18 w 1112"/>
                  <a:gd name="T27" fmla="*/ 695 h 1114"/>
                  <a:gd name="T28" fmla="*/ 68 w 1112"/>
                  <a:gd name="T29" fmla="*/ 822 h 1114"/>
                  <a:gd name="T30" fmla="*/ 144 w 1112"/>
                  <a:gd name="T31" fmla="*/ 931 h 1114"/>
                  <a:gd name="T32" fmla="*/ 246 w 1112"/>
                  <a:gd name="T33" fmla="*/ 1018 h 1114"/>
                  <a:gd name="T34" fmla="*/ 365 w 1112"/>
                  <a:gd name="T35" fmla="*/ 1079 h 1114"/>
                  <a:gd name="T36" fmla="*/ 499 w 1112"/>
                  <a:gd name="T37" fmla="*/ 1110 h 1114"/>
                  <a:gd name="T38" fmla="*/ 641 w 1112"/>
                  <a:gd name="T39" fmla="*/ 1106 h 1114"/>
                  <a:gd name="T40" fmla="*/ 772 w 1112"/>
                  <a:gd name="T41" fmla="*/ 1070 h 1114"/>
                  <a:gd name="T42" fmla="*/ 889 w 1112"/>
                  <a:gd name="T43" fmla="*/ 1002 h 1114"/>
                  <a:gd name="T44" fmla="*/ 985 w 1112"/>
                  <a:gd name="T45" fmla="*/ 910 h 1114"/>
                  <a:gd name="T46" fmla="*/ 1058 w 1112"/>
                  <a:gd name="T47" fmla="*/ 799 h 1114"/>
                  <a:gd name="T48" fmla="*/ 1100 w 1112"/>
                  <a:gd name="T49" fmla="*/ 668 h 1114"/>
                  <a:gd name="T50" fmla="*/ 1102 w 1112"/>
                  <a:gd name="T51" fmla="*/ 557 h 1114"/>
                  <a:gd name="T52" fmla="*/ 1085 w 1112"/>
                  <a:gd name="T53" fmla="*/ 693 h 1114"/>
                  <a:gd name="T54" fmla="*/ 1035 w 1112"/>
                  <a:gd name="T55" fmla="*/ 816 h 1114"/>
                  <a:gd name="T56" fmla="*/ 960 w 1112"/>
                  <a:gd name="T57" fmla="*/ 924 h 1114"/>
                  <a:gd name="T58" fmla="*/ 860 w 1112"/>
                  <a:gd name="T59" fmla="*/ 1010 h 1114"/>
                  <a:gd name="T60" fmla="*/ 743 w 1112"/>
                  <a:gd name="T61" fmla="*/ 1070 h 1114"/>
                  <a:gd name="T62" fmla="*/ 613 w 1112"/>
                  <a:gd name="T63" fmla="*/ 1100 h 1114"/>
                  <a:gd name="T64" fmla="*/ 473 w 1112"/>
                  <a:gd name="T65" fmla="*/ 1096 h 1114"/>
                  <a:gd name="T66" fmla="*/ 344 w 1112"/>
                  <a:gd name="T67" fmla="*/ 1060 h 1114"/>
                  <a:gd name="T68" fmla="*/ 229 w 1112"/>
                  <a:gd name="T69" fmla="*/ 995 h 1114"/>
                  <a:gd name="T70" fmla="*/ 135 w 1112"/>
                  <a:gd name="T71" fmla="*/ 904 h 1114"/>
                  <a:gd name="T72" fmla="*/ 64 w 1112"/>
                  <a:gd name="T73" fmla="*/ 793 h 1114"/>
                  <a:gd name="T74" fmla="*/ 22 w 1112"/>
                  <a:gd name="T75" fmla="*/ 666 h 1114"/>
                  <a:gd name="T76" fmla="*/ 12 w 1112"/>
                  <a:gd name="T77" fmla="*/ 528 h 1114"/>
                  <a:gd name="T78" fmla="*/ 35 w 1112"/>
                  <a:gd name="T79" fmla="*/ 396 h 1114"/>
                  <a:gd name="T80" fmla="*/ 89 w 1112"/>
                  <a:gd name="T81" fmla="*/ 275 h 1114"/>
                  <a:gd name="T82" fmla="*/ 171 w 1112"/>
                  <a:gd name="T83" fmla="*/ 171 h 1114"/>
                  <a:gd name="T84" fmla="*/ 273 w 1112"/>
                  <a:gd name="T85" fmla="*/ 91 h 1114"/>
                  <a:gd name="T86" fmla="*/ 394 w 1112"/>
                  <a:gd name="T87" fmla="*/ 37 h 1114"/>
                  <a:gd name="T88" fmla="*/ 528 w 1112"/>
                  <a:gd name="T89" fmla="*/ 12 h 1114"/>
                  <a:gd name="T90" fmla="*/ 666 w 1112"/>
                  <a:gd name="T91" fmla="*/ 23 h 1114"/>
                  <a:gd name="T92" fmla="*/ 793 w 1112"/>
                  <a:gd name="T93" fmla="*/ 66 h 1114"/>
                  <a:gd name="T94" fmla="*/ 902 w 1112"/>
                  <a:gd name="T95" fmla="*/ 137 h 1114"/>
                  <a:gd name="T96" fmla="*/ 993 w 1112"/>
                  <a:gd name="T97" fmla="*/ 231 h 1114"/>
                  <a:gd name="T98" fmla="*/ 1058 w 1112"/>
                  <a:gd name="T99" fmla="*/ 344 h 1114"/>
                  <a:gd name="T100" fmla="*/ 1094 w 1112"/>
                  <a:gd name="T101" fmla="*/ 474 h 111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112"/>
                  <a:gd name="T154" fmla="*/ 0 h 1114"/>
                  <a:gd name="T155" fmla="*/ 1112 w 1112"/>
                  <a:gd name="T156" fmla="*/ 1114 h 111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112" h="1114">
                    <a:moveTo>
                      <a:pt x="1112" y="557"/>
                    </a:moveTo>
                    <a:lnTo>
                      <a:pt x="1112" y="528"/>
                    </a:lnTo>
                    <a:lnTo>
                      <a:pt x="1110" y="499"/>
                    </a:lnTo>
                    <a:lnTo>
                      <a:pt x="1106" y="473"/>
                    </a:lnTo>
                    <a:lnTo>
                      <a:pt x="1100" y="446"/>
                    </a:lnTo>
                    <a:lnTo>
                      <a:pt x="1094" y="419"/>
                    </a:lnTo>
                    <a:lnTo>
                      <a:pt x="1087" y="392"/>
                    </a:lnTo>
                    <a:lnTo>
                      <a:pt x="1079" y="365"/>
                    </a:lnTo>
                    <a:lnTo>
                      <a:pt x="1067" y="340"/>
                    </a:lnTo>
                    <a:lnTo>
                      <a:pt x="1058" y="315"/>
                    </a:lnTo>
                    <a:lnTo>
                      <a:pt x="1044" y="292"/>
                    </a:lnTo>
                    <a:lnTo>
                      <a:pt x="1031" y="269"/>
                    </a:lnTo>
                    <a:lnTo>
                      <a:pt x="1018" y="246"/>
                    </a:lnTo>
                    <a:lnTo>
                      <a:pt x="1002" y="225"/>
                    </a:lnTo>
                    <a:lnTo>
                      <a:pt x="985" y="204"/>
                    </a:lnTo>
                    <a:lnTo>
                      <a:pt x="968" y="183"/>
                    </a:lnTo>
                    <a:lnTo>
                      <a:pt x="948" y="163"/>
                    </a:lnTo>
                    <a:lnTo>
                      <a:pt x="929" y="146"/>
                    </a:lnTo>
                    <a:lnTo>
                      <a:pt x="910" y="129"/>
                    </a:lnTo>
                    <a:lnTo>
                      <a:pt x="889" y="112"/>
                    </a:lnTo>
                    <a:lnTo>
                      <a:pt x="866" y="96"/>
                    </a:lnTo>
                    <a:lnTo>
                      <a:pt x="845" y="81"/>
                    </a:lnTo>
                    <a:lnTo>
                      <a:pt x="822" y="67"/>
                    </a:lnTo>
                    <a:lnTo>
                      <a:pt x="797" y="56"/>
                    </a:lnTo>
                    <a:lnTo>
                      <a:pt x="772" y="44"/>
                    </a:lnTo>
                    <a:lnTo>
                      <a:pt x="747" y="35"/>
                    </a:lnTo>
                    <a:lnTo>
                      <a:pt x="722" y="27"/>
                    </a:lnTo>
                    <a:lnTo>
                      <a:pt x="695" y="20"/>
                    </a:lnTo>
                    <a:lnTo>
                      <a:pt x="668" y="12"/>
                    </a:lnTo>
                    <a:lnTo>
                      <a:pt x="641" y="8"/>
                    </a:lnTo>
                    <a:lnTo>
                      <a:pt x="613" y="4"/>
                    </a:lnTo>
                    <a:lnTo>
                      <a:pt x="584" y="2"/>
                    </a:lnTo>
                    <a:lnTo>
                      <a:pt x="557" y="0"/>
                    </a:lnTo>
                    <a:lnTo>
                      <a:pt x="528" y="2"/>
                    </a:lnTo>
                    <a:lnTo>
                      <a:pt x="499" y="4"/>
                    </a:lnTo>
                    <a:lnTo>
                      <a:pt x="471" y="8"/>
                    </a:lnTo>
                    <a:lnTo>
                      <a:pt x="444" y="12"/>
                    </a:lnTo>
                    <a:lnTo>
                      <a:pt x="417" y="20"/>
                    </a:lnTo>
                    <a:lnTo>
                      <a:pt x="390" y="27"/>
                    </a:lnTo>
                    <a:lnTo>
                      <a:pt x="365" y="35"/>
                    </a:lnTo>
                    <a:lnTo>
                      <a:pt x="340" y="44"/>
                    </a:lnTo>
                    <a:lnTo>
                      <a:pt x="315" y="56"/>
                    </a:lnTo>
                    <a:lnTo>
                      <a:pt x="290" y="67"/>
                    </a:lnTo>
                    <a:lnTo>
                      <a:pt x="267" y="81"/>
                    </a:lnTo>
                    <a:lnTo>
                      <a:pt x="246" y="96"/>
                    </a:lnTo>
                    <a:lnTo>
                      <a:pt x="223" y="112"/>
                    </a:lnTo>
                    <a:lnTo>
                      <a:pt x="202" y="129"/>
                    </a:lnTo>
                    <a:lnTo>
                      <a:pt x="183" y="146"/>
                    </a:lnTo>
                    <a:lnTo>
                      <a:pt x="164" y="163"/>
                    </a:lnTo>
                    <a:lnTo>
                      <a:pt x="144" y="183"/>
                    </a:lnTo>
                    <a:lnTo>
                      <a:pt x="127" y="204"/>
                    </a:lnTo>
                    <a:lnTo>
                      <a:pt x="110" y="225"/>
                    </a:lnTo>
                    <a:lnTo>
                      <a:pt x="94" y="246"/>
                    </a:lnTo>
                    <a:lnTo>
                      <a:pt x="81" y="269"/>
                    </a:lnTo>
                    <a:lnTo>
                      <a:pt x="68" y="292"/>
                    </a:lnTo>
                    <a:lnTo>
                      <a:pt x="54" y="315"/>
                    </a:lnTo>
                    <a:lnTo>
                      <a:pt x="45" y="340"/>
                    </a:lnTo>
                    <a:lnTo>
                      <a:pt x="33" y="365"/>
                    </a:lnTo>
                    <a:lnTo>
                      <a:pt x="25" y="392"/>
                    </a:lnTo>
                    <a:lnTo>
                      <a:pt x="18" y="419"/>
                    </a:lnTo>
                    <a:lnTo>
                      <a:pt x="12" y="446"/>
                    </a:lnTo>
                    <a:lnTo>
                      <a:pt x="6" y="473"/>
                    </a:lnTo>
                    <a:lnTo>
                      <a:pt x="2" y="499"/>
                    </a:lnTo>
                    <a:lnTo>
                      <a:pt x="0" y="528"/>
                    </a:lnTo>
                    <a:lnTo>
                      <a:pt x="0" y="557"/>
                    </a:lnTo>
                    <a:lnTo>
                      <a:pt x="0" y="586"/>
                    </a:lnTo>
                    <a:lnTo>
                      <a:pt x="2" y="615"/>
                    </a:lnTo>
                    <a:lnTo>
                      <a:pt x="6" y="641"/>
                    </a:lnTo>
                    <a:lnTo>
                      <a:pt x="12" y="668"/>
                    </a:lnTo>
                    <a:lnTo>
                      <a:pt x="18" y="695"/>
                    </a:lnTo>
                    <a:lnTo>
                      <a:pt x="25" y="722"/>
                    </a:lnTo>
                    <a:lnTo>
                      <a:pt x="33" y="749"/>
                    </a:lnTo>
                    <a:lnTo>
                      <a:pt x="45" y="774"/>
                    </a:lnTo>
                    <a:lnTo>
                      <a:pt x="54" y="799"/>
                    </a:lnTo>
                    <a:lnTo>
                      <a:pt x="68" y="822"/>
                    </a:lnTo>
                    <a:lnTo>
                      <a:pt x="81" y="845"/>
                    </a:lnTo>
                    <a:lnTo>
                      <a:pt x="94" y="868"/>
                    </a:lnTo>
                    <a:lnTo>
                      <a:pt x="110" y="889"/>
                    </a:lnTo>
                    <a:lnTo>
                      <a:pt x="127" y="910"/>
                    </a:lnTo>
                    <a:lnTo>
                      <a:pt x="144" y="931"/>
                    </a:lnTo>
                    <a:lnTo>
                      <a:pt x="164" y="951"/>
                    </a:lnTo>
                    <a:lnTo>
                      <a:pt x="183" y="968"/>
                    </a:lnTo>
                    <a:lnTo>
                      <a:pt x="202" y="985"/>
                    </a:lnTo>
                    <a:lnTo>
                      <a:pt x="223" y="1002"/>
                    </a:lnTo>
                    <a:lnTo>
                      <a:pt x="246" y="1018"/>
                    </a:lnTo>
                    <a:lnTo>
                      <a:pt x="267" y="1033"/>
                    </a:lnTo>
                    <a:lnTo>
                      <a:pt x="290" y="1047"/>
                    </a:lnTo>
                    <a:lnTo>
                      <a:pt x="315" y="1058"/>
                    </a:lnTo>
                    <a:lnTo>
                      <a:pt x="340" y="1070"/>
                    </a:lnTo>
                    <a:lnTo>
                      <a:pt x="365" y="1079"/>
                    </a:lnTo>
                    <a:lnTo>
                      <a:pt x="390" y="1087"/>
                    </a:lnTo>
                    <a:lnTo>
                      <a:pt x="417" y="1094"/>
                    </a:lnTo>
                    <a:lnTo>
                      <a:pt x="444" y="1102"/>
                    </a:lnTo>
                    <a:lnTo>
                      <a:pt x="471" y="1106"/>
                    </a:lnTo>
                    <a:lnTo>
                      <a:pt x="499" y="1110"/>
                    </a:lnTo>
                    <a:lnTo>
                      <a:pt x="528" y="1112"/>
                    </a:lnTo>
                    <a:lnTo>
                      <a:pt x="557" y="1114"/>
                    </a:lnTo>
                    <a:lnTo>
                      <a:pt x="584" y="1112"/>
                    </a:lnTo>
                    <a:lnTo>
                      <a:pt x="613" y="1110"/>
                    </a:lnTo>
                    <a:lnTo>
                      <a:pt x="641" y="1106"/>
                    </a:lnTo>
                    <a:lnTo>
                      <a:pt x="668" y="1102"/>
                    </a:lnTo>
                    <a:lnTo>
                      <a:pt x="695" y="1094"/>
                    </a:lnTo>
                    <a:lnTo>
                      <a:pt x="722" y="1087"/>
                    </a:lnTo>
                    <a:lnTo>
                      <a:pt x="747" y="1079"/>
                    </a:lnTo>
                    <a:lnTo>
                      <a:pt x="772" y="1070"/>
                    </a:lnTo>
                    <a:lnTo>
                      <a:pt x="797" y="1058"/>
                    </a:lnTo>
                    <a:lnTo>
                      <a:pt x="822" y="1047"/>
                    </a:lnTo>
                    <a:lnTo>
                      <a:pt x="845" y="1033"/>
                    </a:lnTo>
                    <a:lnTo>
                      <a:pt x="866" y="1018"/>
                    </a:lnTo>
                    <a:lnTo>
                      <a:pt x="889" y="1002"/>
                    </a:lnTo>
                    <a:lnTo>
                      <a:pt x="910" y="985"/>
                    </a:lnTo>
                    <a:lnTo>
                      <a:pt x="929" y="968"/>
                    </a:lnTo>
                    <a:lnTo>
                      <a:pt x="948" y="951"/>
                    </a:lnTo>
                    <a:lnTo>
                      <a:pt x="968" y="931"/>
                    </a:lnTo>
                    <a:lnTo>
                      <a:pt x="985" y="910"/>
                    </a:lnTo>
                    <a:lnTo>
                      <a:pt x="1002" y="889"/>
                    </a:lnTo>
                    <a:lnTo>
                      <a:pt x="1018" y="868"/>
                    </a:lnTo>
                    <a:lnTo>
                      <a:pt x="1031" y="845"/>
                    </a:lnTo>
                    <a:lnTo>
                      <a:pt x="1044" y="822"/>
                    </a:lnTo>
                    <a:lnTo>
                      <a:pt x="1058" y="799"/>
                    </a:lnTo>
                    <a:lnTo>
                      <a:pt x="1067" y="774"/>
                    </a:lnTo>
                    <a:lnTo>
                      <a:pt x="1079" y="749"/>
                    </a:lnTo>
                    <a:lnTo>
                      <a:pt x="1087" y="722"/>
                    </a:lnTo>
                    <a:lnTo>
                      <a:pt x="1094" y="695"/>
                    </a:lnTo>
                    <a:lnTo>
                      <a:pt x="1100" y="668"/>
                    </a:lnTo>
                    <a:lnTo>
                      <a:pt x="1106" y="641"/>
                    </a:lnTo>
                    <a:lnTo>
                      <a:pt x="1110" y="615"/>
                    </a:lnTo>
                    <a:lnTo>
                      <a:pt x="1112" y="586"/>
                    </a:lnTo>
                    <a:lnTo>
                      <a:pt x="1112" y="557"/>
                    </a:lnTo>
                    <a:close/>
                    <a:moveTo>
                      <a:pt x="1102" y="557"/>
                    </a:moveTo>
                    <a:lnTo>
                      <a:pt x="1100" y="586"/>
                    </a:lnTo>
                    <a:lnTo>
                      <a:pt x="1098" y="613"/>
                    </a:lnTo>
                    <a:lnTo>
                      <a:pt x="1094" y="640"/>
                    </a:lnTo>
                    <a:lnTo>
                      <a:pt x="1090" y="666"/>
                    </a:lnTo>
                    <a:lnTo>
                      <a:pt x="1085" y="693"/>
                    </a:lnTo>
                    <a:lnTo>
                      <a:pt x="1077" y="718"/>
                    </a:lnTo>
                    <a:lnTo>
                      <a:pt x="1067" y="745"/>
                    </a:lnTo>
                    <a:lnTo>
                      <a:pt x="1058" y="770"/>
                    </a:lnTo>
                    <a:lnTo>
                      <a:pt x="1048" y="793"/>
                    </a:lnTo>
                    <a:lnTo>
                      <a:pt x="1035" y="816"/>
                    </a:lnTo>
                    <a:lnTo>
                      <a:pt x="1023" y="839"/>
                    </a:lnTo>
                    <a:lnTo>
                      <a:pt x="1008" y="862"/>
                    </a:lnTo>
                    <a:lnTo>
                      <a:pt x="993" y="883"/>
                    </a:lnTo>
                    <a:lnTo>
                      <a:pt x="977" y="904"/>
                    </a:lnTo>
                    <a:lnTo>
                      <a:pt x="960" y="924"/>
                    </a:lnTo>
                    <a:lnTo>
                      <a:pt x="941" y="943"/>
                    </a:lnTo>
                    <a:lnTo>
                      <a:pt x="923" y="960"/>
                    </a:lnTo>
                    <a:lnTo>
                      <a:pt x="902" y="977"/>
                    </a:lnTo>
                    <a:lnTo>
                      <a:pt x="883" y="995"/>
                    </a:lnTo>
                    <a:lnTo>
                      <a:pt x="860" y="1010"/>
                    </a:lnTo>
                    <a:lnTo>
                      <a:pt x="839" y="1023"/>
                    </a:lnTo>
                    <a:lnTo>
                      <a:pt x="816" y="1037"/>
                    </a:lnTo>
                    <a:lnTo>
                      <a:pt x="793" y="1048"/>
                    </a:lnTo>
                    <a:lnTo>
                      <a:pt x="768" y="1060"/>
                    </a:lnTo>
                    <a:lnTo>
                      <a:pt x="743" y="1070"/>
                    </a:lnTo>
                    <a:lnTo>
                      <a:pt x="718" y="1077"/>
                    </a:lnTo>
                    <a:lnTo>
                      <a:pt x="693" y="1085"/>
                    </a:lnTo>
                    <a:lnTo>
                      <a:pt x="666" y="1091"/>
                    </a:lnTo>
                    <a:lnTo>
                      <a:pt x="639" y="1096"/>
                    </a:lnTo>
                    <a:lnTo>
                      <a:pt x="613" y="1100"/>
                    </a:lnTo>
                    <a:lnTo>
                      <a:pt x="584" y="1102"/>
                    </a:lnTo>
                    <a:lnTo>
                      <a:pt x="557" y="1102"/>
                    </a:lnTo>
                    <a:lnTo>
                      <a:pt x="528" y="1102"/>
                    </a:lnTo>
                    <a:lnTo>
                      <a:pt x="499" y="1100"/>
                    </a:lnTo>
                    <a:lnTo>
                      <a:pt x="473" y="1096"/>
                    </a:lnTo>
                    <a:lnTo>
                      <a:pt x="446" y="1091"/>
                    </a:lnTo>
                    <a:lnTo>
                      <a:pt x="419" y="1085"/>
                    </a:lnTo>
                    <a:lnTo>
                      <a:pt x="394" y="1077"/>
                    </a:lnTo>
                    <a:lnTo>
                      <a:pt x="369" y="1070"/>
                    </a:lnTo>
                    <a:lnTo>
                      <a:pt x="344" y="1060"/>
                    </a:lnTo>
                    <a:lnTo>
                      <a:pt x="319" y="1048"/>
                    </a:lnTo>
                    <a:lnTo>
                      <a:pt x="296" y="1037"/>
                    </a:lnTo>
                    <a:lnTo>
                      <a:pt x="273" y="1023"/>
                    </a:lnTo>
                    <a:lnTo>
                      <a:pt x="252" y="1010"/>
                    </a:lnTo>
                    <a:lnTo>
                      <a:pt x="229" y="995"/>
                    </a:lnTo>
                    <a:lnTo>
                      <a:pt x="210" y="977"/>
                    </a:lnTo>
                    <a:lnTo>
                      <a:pt x="189" y="960"/>
                    </a:lnTo>
                    <a:lnTo>
                      <a:pt x="171" y="943"/>
                    </a:lnTo>
                    <a:lnTo>
                      <a:pt x="152" y="924"/>
                    </a:lnTo>
                    <a:lnTo>
                      <a:pt x="135" y="904"/>
                    </a:lnTo>
                    <a:lnTo>
                      <a:pt x="119" y="883"/>
                    </a:lnTo>
                    <a:lnTo>
                      <a:pt x="104" y="862"/>
                    </a:lnTo>
                    <a:lnTo>
                      <a:pt x="89" y="839"/>
                    </a:lnTo>
                    <a:lnTo>
                      <a:pt x="77" y="816"/>
                    </a:lnTo>
                    <a:lnTo>
                      <a:pt x="64" y="793"/>
                    </a:lnTo>
                    <a:lnTo>
                      <a:pt x="54" y="770"/>
                    </a:lnTo>
                    <a:lnTo>
                      <a:pt x="45" y="745"/>
                    </a:lnTo>
                    <a:lnTo>
                      <a:pt x="35" y="718"/>
                    </a:lnTo>
                    <a:lnTo>
                      <a:pt x="27" y="693"/>
                    </a:lnTo>
                    <a:lnTo>
                      <a:pt x="22" y="666"/>
                    </a:lnTo>
                    <a:lnTo>
                      <a:pt x="18" y="640"/>
                    </a:lnTo>
                    <a:lnTo>
                      <a:pt x="14" y="613"/>
                    </a:lnTo>
                    <a:lnTo>
                      <a:pt x="12" y="586"/>
                    </a:lnTo>
                    <a:lnTo>
                      <a:pt x="10" y="557"/>
                    </a:lnTo>
                    <a:lnTo>
                      <a:pt x="12" y="528"/>
                    </a:lnTo>
                    <a:lnTo>
                      <a:pt x="14" y="501"/>
                    </a:lnTo>
                    <a:lnTo>
                      <a:pt x="18" y="474"/>
                    </a:lnTo>
                    <a:lnTo>
                      <a:pt x="22" y="448"/>
                    </a:lnTo>
                    <a:lnTo>
                      <a:pt x="27" y="421"/>
                    </a:lnTo>
                    <a:lnTo>
                      <a:pt x="35" y="396"/>
                    </a:lnTo>
                    <a:lnTo>
                      <a:pt x="45" y="369"/>
                    </a:lnTo>
                    <a:lnTo>
                      <a:pt x="54" y="344"/>
                    </a:lnTo>
                    <a:lnTo>
                      <a:pt x="64" y="321"/>
                    </a:lnTo>
                    <a:lnTo>
                      <a:pt x="77" y="298"/>
                    </a:lnTo>
                    <a:lnTo>
                      <a:pt x="89" y="275"/>
                    </a:lnTo>
                    <a:lnTo>
                      <a:pt x="104" y="252"/>
                    </a:lnTo>
                    <a:lnTo>
                      <a:pt x="119" y="231"/>
                    </a:lnTo>
                    <a:lnTo>
                      <a:pt x="135" y="210"/>
                    </a:lnTo>
                    <a:lnTo>
                      <a:pt x="152" y="190"/>
                    </a:lnTo>
                    <a:lnTo>
                      <a:pt x="171" y="171"/>
                    </a:lnTo>
                    <a:lnTo>
                      <a:pt x="189" y="154"/>
                    </a:lnTo>
                    <a:lnTo>
                      <a:pt x="210" y="137"/>
                    </a:lnTo>
                    <a:lnTo>
                      <a:pt x="229" y="119"/>
                    </a:lnTo>
                    <a:lnTo>
                      <a:pt x="252" y="104"/>
                    </a:lnTo>
                    <a:lnTo>
                      <a:pt x="273" y="91"/>
                    </a:lnTo>
                    <a:lnTo>
                      <a:pt x="296" y="77"/>
                    </a:lnTo>
                    <a:lnTo>
                      <a:pt x="319" y="66"/>
                    </a:lnTo>
                    <a:lnTo>
                      <a:pt x="344" y="54"/>
                    </a:lnTo>
                    <a:lnTo>
                      <a:pt x="369" y="44"/>
                    </a:lnTo>
                    <a:lnTo>
                      <a:pt x="394" y="37"/>
                    </a:lnTo>
                    <a:lnTo>
                      <a:pt x="419" y="29"/>
                    </a:lnTo>
                    <a:lnTo>
                      <a:pt x="446" y="23"/>
                    </a:lnTo>
                    <a:lnTo>
                      <a:pt x="473" y="18"/>
                    </a:lnTo>
                    <a:lnTo>
                      <a:pt x="499" y="14"/>
                    </a:lnTo>
                    <a:lnTo>
                      <a:pt x="528" y="12"/>
                    </a:lnTo>
                    <a:lnTo>
                      <a:pt x="557" y="12"/>
                    </a:lnTo>
                    <a:lnTo>
                      <a:pt x="584" y="12"/>
                    </a:lnTo>
                    <a:lnTo>
                      <a:pt x="613" y="14"/>
                    </a:lnTo>
                    <a:lnTo>
                      <a:pt x="639" y="18"/>
                    </a:lnTo>
                    <a:lnTo>
                      <a:pt x="666" y="23"/>
                    </a:lnTo>
                    <a:lnTo>
                      <a:pt x="693" y="29"/>
                    </a:lnTo>
                    <a:lnTo>
                      <a:pt x="718" y="37"/>
                    </a:lnTo>
                    <a:lnTo>
                      <a:pt x="743" y="44"/>
                    </a:lnTo>
                    <a:lnTo>
                      <a:pt x="768" y="54"/>
                    </a:lnTo>
                    <a:lnTo>
                      <a:pt x="793" y="66"/>
                    </a:lnTo>
                    <a:lnTo>
                      <a:pt x="816" y="77"/>
                    </a:lnTo>
                    <a:lnTo>
                      <a:pt x="839" y="91"/>
                    </a:lnTo>
                    <a:lnTo>
                      <a:pt x="860" y="104"/>
                    </a:lnTo>
                    <a:lnTo>
                      <a:pt x="883" y="119"/>
                    </a:lnTo>
                    <a:lnTo>
                      <a:pt x="902" y="137"/>
                    </a:lnTo>
                    <a:lnTo>
                      <a:pt x="923" y="154"/>
                    </a:lnTo>
                    <a:lnTo>
                      <a:pt x="941" y="171"/>
                    </a:lnTo>
                    <a:lnTo>
                      <a:pt x="960" y="190"/>
                    </a:lnTo>
                    <a:lnTo>
                      <a:pt x="977" y="210"/>
                    </a:lnTo>
                    <a:lnTo>
                      <a:pt x="993" y="231"/>
                    </a:lnTo>
                    <a:lnTo>
                      <a:pt x="1008" y="252"/>
                    </a:lnTo>
                    <a:lnTo>
                      <a:pt x="1023" y="275"/>
                    </a:lnTo>
                    <a:lnTo>
                      <a:pt x="1035" y="298"/>
                    </a:lnTo>
                    <a:lnTo>
                      <a:pt x="1048" y="321"/>
                    </a:lnTo>
                    <a:lnTo>
                      <a:pt x="1058" y="344"/>
                    </a:lnTo>
                    <a:lnTo>
                      <a:pt x="1067" y="369"/>
                    </a:lnTo>
                    <a:lnTo>
                      <a:pt x="1077" y="396"/>
                    </a:lnTo>
                    <a:lnTo>
                      <a:pt x="1085" y="421"/>
                    </a:lnTo>
                    <a:lnTo>
                      <a:pt x="1090" y="448"/>
                    </a:lnTo>
                    <a:lnTo>
                      <a:pt x="1094" y="474"/>
                    </a:lnTo>
                    <a:lnTo>
                      <a:pt x="1098" y="501"/>
                    </a:lnTo>
                    <a:lnTo>
                      <a:pt x="1100" y="528"/>
                    </a:lnTo>
                    <a:lnTo>
                      <a:pt x="1102" y="557"/>
                    </a:lnTo>
                    <a:close/>
                  </a:path>
                </a:pathLst>
              </a:custGeom>
              <a:solidFill>
                <a:srgbClr val="F6BD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29" name="Freeform 645">
                <a:extLst>
                  <a:ext uri="{FF2B5EF4-FFF2-40B4-BE49-F238E27FC236}">
                    <a16:creationId xmlns:a16="http://schemas.microsoft.com/office/drawing/2014/main" id="{5808B142-D320-48CC-B189-28D13D5629F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01" y="2035"/>
                <a:ext cx="1100" cy="1102"/>
              </a:xfrm>
              <a:custGeom>
                <a:avLst/>
                <a:gdLst>
                  <a:gd name="T0" fmla="*/ 1090 w 1100"/>
                  <a:gd name="T1" fmla="*/ 440 h 1102"/>
                  <a:gd name="T2" fmla="*/ 1046 w 1100"/>
                  <a:gd name="T3" fmla="*/ 313 h 1102"/>
                  <a:gd name="T4" fmla="*/ 975 w 1100"/>
                  <a:gd name="T5" fmla="*/ 202 h 1102"/>
                  <a:gd name="T6" fmla="*/ 879 w 1100"/>
                  <a:gd name="T7" fmla="*/ 109 h 1102"/>
                  <a:gd name="T8" fmla="*/ 764 w 1100"/>
                  <a:gd name="T9" fmla="*/ 44 h 1102"/>
                  <a:gd name="T10" fmla="*/ 633 w 1100"/>
                  <a:gd name="T11" fmla="*/ 6 h 1102"/>
                  <a:gd name="T12" fmla="*/ 493 w 1100"/>
                  <a:gd name="T13" fmla="*/ 4 h 1102"/>
                  <a:gd name="T14" fmla="*/ 361 w 1100"/>
                  <a:gd name="T15" fmla="*/ 35 h 1102"/>
                  <a:gd name="T16" fmla="*/ 242 w 1100"/>
                  <a:gd name="T17" fmla="*/ 94 h 1102"/>
                  <a:gd name="T18" fmla="*/ 142 w 1100"/>
                  <a:gd name="T19" fmla="*/ 181 h 1102"/>
                  <a:gd name="T20" fmla="*/ 65 w 1100"/>
                  <a:gd name="T21" fmla="*/ 288 h 1102"/>
                  <a:gd name="T22" fmla="*/ 17 w 1100"/>
                  <a:gd name="T23" fmla="*/ 413 h 1102"/>
                  <a:gd name="T24" fmla="*/ 0 w 1100"/>
                  <a:gd name="T25" fmla="*/ 551 h 1102"/>
                  <a:gd name="T26" fmla="*/ 17 w 1100"/>
                  <a:gd name="T27" fmla="*/ 689 h 1102"/>
                  <a:gd name="T28" fmla="*/ 65 w 1100"/>
                  <a:gd name="T29" fmla="*/ 814 h 1102"/>
                  <a:gd name="T30" fmla="*/ 142 w 1100"/>
                  <a:gd name="T31" fmla="*/ 921 h 1102"/>
                  <a:gd name="T32" fmla="*/ 242 w 1100"/>
                  <a:gd name="T33" fmla="*/ 1008 h 1102"/>
                  <a:gd name="T34" fmla="*/ 361 w 1100"/>
                  <a:gd name="T35" fmla="*/ 1067 h 1102"/>
                  <a:gd name="T36" fmla="*/ 493 w 1100"/>
                  <a:gd name="T37" fmla="*/ 1098 h 1102"/>
                  <a:gd name="T38" fmla="*/ 633 w 1100"/>
                  <a:gd name="T39" fmla="*/ 1096 h 1102"/>
                  <a:gd name="T40" fmla="*/ 764 w 1100"/>
                  <a:gd name="T41" fmla="*/ 1058 h 1102"/>
                  <a:gd name="T42" fmla="*/ 879 w 1100"/>
                  <a:gd name="T43" fmla="*/ 993 h 1102"/>
                  <a:gd name="T44" fmla="*/ 975 w 1100"/>
                  <a:gd name="T45" fmla="*/ 900 h 1102"/>
                  <a:gd name="T46" fmla="*/ 1046 w 1100"/>
                  <a:gd name="T47" fmla="*/ 789 h 1102"/>
                  <a:gd name="T48" fmla="*/ 1090 w 1100"/>
                  <a:gd name="T49" fmla="*/ 662 h 1102"/>
                  <a:gd name="T50" fmla="*/ 1090 w 1100"/>
                  <a:gd name="T51" fmla="*/ 551 h 1102"/>
                  <a:gd name="T52" fmla="*/ 1073 w 1100"/>
                  <a:gd name="T53" fmla="*/ 685 h 1102"/>
                  <a:gd name="T54" fmla="*/ 1025 w 1100"/>
                  <a:gd name="T55" fmla="*/ 808 h 1102"/>
                  <a:gd name="T56" fmla="*/ 950 w 1100"/>
                  <a:gd name="T57" fmla="*/ 914 h 1102"/>
                  <a:gd name="T58" fmla="*/ 852 w 1100"/>
                  <a:gd name="T59" fmla="*/ 998 h 1102"/>
                  <a:gd name="T60" fmla="*/ 735 w 1100"/>
                  <a:gd name="T61" fmla="*/ 1058 h 1102"/>
                  <a:gd name="T62" fmla="*/ 605 w 1100"/>
                  <a:gd name="T63" fmla="*/ 1088 h 1102"/>
                  <a:gd name="T64" fmla="*/ 468 w 1100"/>
                  <a:gd name="T65" fmla="*/ 1085 h 1102"/>
                  <a:gd name="T66" fmla="*/ 340 w 1100"/>
                  <a:gd name="T67" fmla="*/ 1048 h 1102"/>
                  <a:gd name="T68" fmla="*/ 227 w 1100"/>
                  <a:gd name="T69" fmla="*/ 985 h 1102"/>
                  <a:gd name="T70" fmla="*/ 133 w 1100"/>
                  <a:gd name="T71" fmla="*/ 895 h 1102"/>
                  <a:gd name="T72" fmla="*/ 64 w 1100"/>
                  <a:gd name="T73" fmla="*/ 785 h 1102"/>
                  <a:gd name="T74" fmla="*/ 21 w 1100"/>
                  <a:gd name="T75" fmla="*/ 660 h 1102"/>
                  <a:gd name="T76" fmla="*/ 10 w 1100"/>
                  <a:gd name="T77" fmla="*/ 524 h 1102"/>
                  <a:gd name="T78" fmla="*/ 35 w 1100"/>
                  <a:gd name="T79" fmla="*/ 390 h 1102"/>
                  <a:gd name="T80" fmla="*/ 88 w 1100"/>
                  <a:gd name="T81" fmla="*/ 271 h 1102"/>
                  <a:gd name="T82" fmla="*/ 167 w 1100"/>
                  <a:gd name="T83" fmla="*/ 169 h 1102"/>
                  <a:gd name="T84" fmla="*/ 271 w 1100"/>
                  <a:gd name="T85" fmla="*/ 88 h 1102"/>
                  <a:gd name="T86" fmla="*/ 390 w 1100"/>
                  <a:gd name="T87" fmla="*/ 35 h 1102"/>
                  <a:gd name="T88" fmla="*/ 522 w 1100"/>
                  <a:gd name="T89" fmla="*/ 12 h 1102"/>
                  <a:gd name="T90" fmla="*/ 658 w 1100"/>
                  <a:gd name="T91" fmla="*/ 21 h 1102"/>
                  <a:gd name="T92" fmla="*/ 785 w 1100"/>
                  <a:gd name="T93" fmla="*/ 63 h 1102"/>
                  <a:gd name="T94" fmla="*/ 894 w 1100"/>
                  <a:gd name="T95" fmla="*/ 134 h 1102"/>
                  <a:gd name="T96" fmla="*/ 983 w 1100"/>
                  <a:gd name="T97" fmla="*/ 229 h 1102"/>
                  <a:gd name="T98" fmla="*/ 1048 w 1100"/>
                  <a:gd name="T99" fmla="*/ 340 h 1102"/>
                  <a:gd name="T100" fmla="*/ 1084 w 1100"/>
                  <a:gd name="T101" fmla="*/ 468 h 110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100"/>
                  <a:gd name="T154" fmla="*/ 0 h 1102"/>
                  <a:gd name="T155" fmla="*/ 1100 w 1100"/>
                  <a:gd name="T156" fmla="*/ 1102 h 110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100" h="1102">
                    <a:moveTo>
                      <a:pt x="1100" y="551"/>
                    </a:moveTo>
                    <a:lnTo>
                      <a:pt x="1100" y="522"/>
                    </a:lnTo>
                    <a:lnTo>
                      <a:pt x="1098" y="495"/>
                    </a:lnTo>
                    <a:lnTo>
                      <a:pt x="1094" y="467"/>
                    </a:lnTo>
                    <a:lnTo>
                      <a:pt x="1090" y="440"/>
                    </a:lnTo>
                    <a:lnTo>
                      <a:pt x="1083" y="413"/>
                    </a:lnTo>
                    <a:lnTo>
                      <a:pt x="1077" y="388"/>
                    </a:lnTo>
                    <a:lnTo>
                      <a:pt x="1067" y="361"/>
                    </a:lnTo>
                    <a:lnTo>
                      <a:pt x="1058" y="336"/>
                    </a:lnTo>
                    <a:lnTo>
                      <a:pt x="1046" y="313"/>
                    </a:lnTo>
                    <a:lnTo>
                      <a:pt x="1035" y="288"/>
                    </a:lnTo>
                    <a:lnTo>
                      <a:pt x="1021" y="265"/>
                    </a:lnTo>
                    <a:lnTo>
                      <a:pt x="1006" y="244"/>
                    </a:lnTo>
                    <a:lnTo>
                      <a:pt x="990" y="221"/>
                    </a:lnTo>
                    <a:lnTo>
                      <a:pt x="975" y="202"/>
                    </a:lnTo>
                    <a:lnTo>
                      <a:pt x="958" y="181"/>
                    </a:lnTo>
                    <a:lnTo>
                      <a:pt x="939" y="161"/>
                    </a:lnTo>
                    <a:lnTo>
                      <a:pt x="919" y="144"/>
                    </a:lnTo>
                    <a:lnTo>
                      <a:pt x="900" y="127"/>
                    </a:lnTo>
                    <a:lnTo>
                      <a:pt x="879" y="109"/>
                    </a:lnTo>
                    <a:lnTo>
                      <a:pt x="858" y="94"/>
                    </a:lnTo>
                    <a:lnTo>
                      <a:pt x="835" y="81"/>
                    </a:lnTo>
                    <a:lnTo>
                      <a:pt x="812" y="67"/>
                    </a:lnTo>
                    <a:lnTo>
                      <a:pt x="789" y="54"/>
                    </a:lnTo>
                    <a:lnTo>
                      <a:pt x="764" y="44"/>
                    </a:lnTo>
                    <a:lnTo>
                      <a:pt x="739" y="35"/>
                    </a:lnTo>
                    <a:lnTo>
                      <a:pt x="714" y="25"/>
                    </a:lnTo>
                    <a:lnTo>
                      <a:pt x="687" y="17"/>
                    </a:lnTo>
                    <a:lnTo>
                      <a:pt x="660" y="12"/>
                    </a:lnTo>
                    <a:lnTo>
                      <a:pt x="633" y="6"/>
                    </a:lnTo>
                    <a:lnTo>
                      <a:pt x="607" y="4"/>
                    </a:lnTo>
                    <a:lnTo>
                      <a:pt x="578" y="2"/>
                    </a:lnTo>
                    <a:lnTo>
                      <a:pt x="551" y="0"/>
                    </a:lnTo>
                    <a:lnTo>
                      <a:pt x="522" y="2"/>
                    </a:lnTo>
                    <a:lnTo>
                      <a:pt x="493" y="4"/>
                    </a:lnTo>
                    <a:lnTo>
                      <a:pt x="467" y="6"/>
                    </a:lnTo>
                    <a:lnTo>
                      <a:pt x="440" y="12"/>
                    </a:lnTo>
                    <a:lnTo>
                      <a:pt x="413" y="17"/>
                    </a:lnTo>
                    <a:lnTo>
                      <a:pt x="386" y="25"/>
                    </a:lnTo>
                    <a:lnTo>
                      <a:pt x="361" y="35"/>
                    </a:lnTo>
                    <a:lnTo>
                      <a:pt x="336" y="44"/>
                    </a:lnTo>
                    <a:lnTo>
                      <a:pt x="311" y="54"/>
                    </a:lnTo>
                    <a:lnTo>
                      <a:pt x="288" y="67"/>
                    </a:lnTo>
                    <a:lnTo>
                      <a:pt x="265" y="81"/>
                    </a:lnTo>
                    <a:lnTo>
                      <a:pt x="242" y="94"/>
                    </a:lnTo>
                    <a:lnTo>
                      <a:pt x="221" y="109"/>
                    </a:lnTo>
                    <a:lnTo>
                      <a:pt x="200" y="127"/>
                    </a:lnTo>
                    <a:lnTo>
                      <a:pt x="181" y="144"/>
                    </a:lnTo>
                    <a:lnTo>
                      <a:pt x="161" y="161"/>
                    </a:lnTo>
                    <a:lnTo>
                      <a:pt x="142" y="181"/>
                    </a:lnTo>
                    <a:lnTo>
                      <a:pt x="125" y="202"/>
                    </a:lnTo>
                    <a:lnTo>
                      <a:pt x="110" y="221"/>
                    </a:lnTo>
                    <a:lnTo>
                      <a:pt x="94" y="244"/>
                    </a:lnTo>
                    <a:lnTo>
                      <a:pt x="79" y="265"/>
                    </a:lnTo>
                    <a:lnTo>
                      <a:pt x="65" y="288"/>
                    </a:lnTo>
                    <a:lnTo>
                      <a:pt x="54" y="313"/>
                    </a:lnTo>
                    <a:lnTo>
                      <a:pt x="42" y="336"/>
                    </a:lnTo>
                    <a:lnTo>
                      <a:pt x="33" y="361"/>
                    </a:lnTo>
                    <a:lnTo>
                      <a:pt x="23" y="388"/>
                    </a:lnTo>
                    <a:lnTo>
                      <a:pt x="17" y="413"/>
                    </a:lnTo>
                    <a:lnTo>
                      <a:pt x="10" y="440"/>
                    </a:lnTo>
                    <a:lnTo>
                      <a:pt x="6" y="467"/>
                    </a:lnTo>
                    <a:lnTo>
                      <a:pt x="2" y="495"/>
                    </a:lnTo>
                    <a:lnTo>
                      <a:pt x="0" y="522"/>
                    </a:lnTo>
                    <a:lnTo>
                      <a:pt x="0" y="551"/>
                    </a:lnTo>
                    <a:lnTo>
                      <a:pt x="0" y="580"/>
                    </a:lnTo>
                    <a:lnTo>
                      <a:pt x="2" y="607"/>
                    </a:lnTo>
                    <a:lnTo>
                      <a:pt x="6" y="635"/>
                    </a:lnTo>
                    <a:lnTo>
                      <a:pt x="10" y="662"/>
                    </a:lnTo>
                    <a:lnTo>
                      <a:pt x="17" y="689"/>
                    </a:lnTo>
                    <a:lnTo>
                      <a:pt x="23" y="714"/>
                    </a:lnTo>
                    <a:lnTo>
                      <a:pt x="33" y="741"/>
                    </a:lnTo>
                    <a:lnTo>
                      <a:pt x="42" y="766"/>
                    </a:lnTo>
                    <a:lnTo>
                      <a:pt x="54" y="789"/>
                    </a:lnTo>
                    <a:lnTo>
                      <a:pt x="65" y="814"/>
                    </a:lnTo>
                    <a:lnTo>
                      <a:pt x="79" y="837"/>
                    </a:lnTo>
                    <a:lnTo>
                      <a:pt x="94" y="858"/>
                    </a:lnTo>
                    <a:lnTo>
                      <a:pt x="110" y="881"/>
                    </a:lnTo>
                    <a:lnTo>
                      <a:pt x="125" y="900"/>
                    </a:lnTo>
                    <a:lnTo>
                      <a:pt x="142" y="921"/>
                    </a:lnTo>
                    <a:lnTo>
                      <a:pt x="161" y="941"/>
                    </a:lnTo>
                    <a:lnTo>
                      <a:pt x="181" y="958"/>
                    </a:lnTo>
                    <a:lnTo>
                      <a:pt x="200" y="975"/>
                    </a:lnTo>
                    <a:lnTo>
                      <a:pt x="221" y="993"/>
                    </a:lnTo>
                    <a:lnTo>
                      <a:pt x="242" y="1008"/>
                    </a:lnTo>
                    <a:lnTo>
                      <a:pt x="265" y="1021"/>
                    </a:lnTo>
                    <a:lnTo>
                      <a:pt x="288" y="1035"/>
                    </a:lnTo>
                    <a:lnTo>
                      <a:pt x="311" y="1048"/>
                    </a:lnTo>
                    <a:lnTo>
                      <a:pt x="336" y="1058"/>
                    </a:lnTo>
                    <a:lnTo>
                      <a:pt x="361" y="1067"/>
                    </a:lnTo>
                    <a:lnTo>
                      <a:pt x="386" y="1077"/>
                    </a:lnTo>
                    <a:lnTo>
                      <a:pt x="413" y="1085"/>
                    </a:lnTo>
                    <a:lnTo>
                      <a:pt x="440" y="1090"/>
                    </a:lnTo>
                    <a:lnTo>
                      <a:pt x="467" y="1096"/>
                    </a:lnTo>
                    <a:lnTo>
                      <a:pt x="493" y="1098"/>
                    </a:lnTo>
                    <a:lnTo>
                      <a:pt x="522" y="1100"/>
                    </a:lnTo>
                    <a:lnTo>
                      <a:pt x="551" y="1102"/>
                    </a:lnTo>
                    <a:lnTo>
                      <a:pt x="578" y="1100"/>
                    </a:lnTo>
                    <a:lnTo>
                      <a:pt x="607" y="1098"/>
                    </a:lnTo>
                    <a:lnTo>
                      <a:pt x="633" y="1096"/>
                    </a:lnTo>
                    <a:lnTo>
                      <a:pt x="660" y="1090"/>
                    </a:lnTo>
                    <a:lnTo>
                      <a:pt x="687" y="1085"/>
                    </a:lnTo>
                    <a:lnTo>
                      <a:pt x="714" y="1077"/>
                    </a:lnTo>
                    <a:lnTo>
                      <a:pt x="739" y="1067"/>
                    </a:lnTo>
                    <a:lnTo>
                      <a:pt x="764" y="1058"/>
                    </a:lnTo>
                    <a:lnTo>
                      <a:pt x="789" y="1048"/>
                    </a:lnTo>
                    <a:lnTo>
                      <a:pt x="812" y="1035"/>
                    </a:lnTo>
                    <a:lnTo>
                      <a:pt x="835" y="1021"/>
                    </a:lnTo>
                    <a:lnTo>
                      <a:pt x="858" y="1008"/>
                    </a:lnTo>
                    <a:lnTo>
                      <a:pt x="879" y="993"/>
                    </a:lnTo>
                    <a:lnTo>
                      <a:pt x="900" y="975"/>
                    </a:lnTo>
                    <a:lnTo>
                      <a:pt x="919" y="958"/>
                    </a:lnTo>
                    <a:lnTo>
                      <a:pt x="939" y="941"/>
                    </a:lnTo>
                    <a:lnTo>
                      <a:pt x="958" y="921"/>
                    </a:lnTo>
                    <a:lnTo>
                      <a:pt x="975" y="900"/>
                    </a:lnTo>
                    <a:lnTo>
                      <a:pt x="990" y="881"/>
                    </a:lnTo>
                    <a:lnTo>
                      <a:pt x="1006" y="858"/>
                    </a:lnTo>
                    <a:lnTo>
                      <a:pt x="1021" y="837"/>
                    </a:lnTo>
                    <a:lnTo>
                      <a:pt x="1035" y="814"/>
                    </a:lnTo>
                    <a:lnTo>
                      <a:pt x="1046" y="789"/>
                    </a:lnTo>
                    <a:lnTo>
                      <a:pt x="1058" y="766"/>
                    </a:lnTo>
                    <a:lnTo>
                      <a:pt x="1067" y="741"/>
                    </a:lnTo>
                    <a:lnTo>
                      <a:pt x="1077" y="714"/>
                    </a:lnTo>
                    <a:lnTo>
                      <a:pt x="1083" y="689"/>
                    </a:lnTo>
                    <a:lnTo>
                      <a:pt x="1090" y="662"/>
                    </a:lnTo>
                    <a:lnTo>
                      <a:pt x="1094" y="635"/>
                    </a:lnTo>
                    <a:lnTo>
                      <a:pt x="1098" y="607"/>
                    </a:lnTo>
                    <a:lnTo>
                      <a:pt x="1100" y="580"/>
                    </a:lnTo>
                    <a:lnTo>
                      <a:pt x="1100" y="551"/>
                    </a:lnTo>
                    <a:close/>
                    <a:moveTo>
                      <a:pt x="1090" y="551"/>
                    </a:moveTo>
                    <a:lnTo>
                      <a:pt x="1090" y="578"/>
                    </a:lnTo>
                    <a:lnTo>
                      <a:pt x="1088" y="607"/>
                    </a:lnTo>
                    <a:lnTo>
                      <a:pt x="1084" y="634"/>
                    </a:lnTo>
                    <a:lnTo>
                      <a:pt x="1079" y="660"/>
                    </a:lnTo>
                    <a:lnTo>
                      <a:pt x="1073" y="685"/>
                    </a:lnTo>
                    <a:lnTo>
                      <a:pt x="1065" y="712"/>
                    </a:lnTo>
                    <a:lnTo>
                      <a:pt x="1058" y="737"/>
                    </a:lnTo>
                    <a:lnTo>
                      <a:pt x="1048" y="762"/>
                    </a:lnTo>
                    <a:lnTo>
                      <a:pt x="1036" y="785"/>
                    </a:lnTo>
                    <a:lnTo>
                      <a:pt x="1025" y="808"/>
                    </a:lnTo>
                    <a:lnTo>
                      <a:pt x="1012" y="831"/>
                    </a:lnTo>
                    <a:lnTo>
                      <a:pt x="998" y="852"/>
                    </a:lnTo>
                    <a:lnTo>
                      <a:pt x="983" y="873"/>
                    </a:lnTo>
                    <a:lnTo>
                      <a:pt x="967" y="895"/>
                    </a:lnTo>
                    <a:lnTo>
                      <a:pt x="950" y="914"/>
                    </a:lnTo>
                    <a:lnTo>
                      <a:pt x="933" y="933"/>
                    </a:lnTo>
                    <a:lnTo>
                      <a:pt x="914" y="950"/>
                    </a:lnTo>
                    <a:lnTo>
                      <a:pt x="894" y="968"/>
                    </a:lnTo>
                    <a:lnTo>
                      <a:pt x="873" y="985"/>
                    </a:lnTo>
                    <a:lnTo>
                      <a:pt x="852" y="998"/>
                    </a:lnTo>
                    <a:lnTo>
                      <a:pt x="829" y="1014"/>
                    </a:lnTo>
                    <a:lnTo>
                      <a:pt x="808" y="1025"/>
                    </a:lnTo>
                    <a:lnTo>
                      <a:pt x="785" y="1039"/>
                    </a:lnTo>
                    <a:lnTo>
                      <a:pt x="760" y="1048"/>
                    </a:lnTo>
                    <a:lnTo>
                      <a:pt x="735" y="1058"/>
                    </a:lnTo>
                    <a:lnTo>
                      <a:pt x="710" y="1067"/>
                    </a:lnTo>
                    <a:lnTo>
                      <a:pt x="685" y="1075"/>
                    </a:lnTo>
                    <a:lnTo>
                      <a:pt x="658" y="1081"/>
                    </a:lnTo>
                    <a:lnTo>
                      <a:pt x="632" y="1085"/>
                    </a:lnTo>
                    <a:lnTo>
                      <a:pt x="605" y="1088"/>
                    </a:lnTo>
                    <a:lnTo>
                      <a:pt x="578" y="1090"/>
                    </a:lnTo>
                    <a:lnTo>
                      <a:pt x="551" y="1090"/>
                    </a:lnTo>
                    <a:lnTo>
                      <a:pt x="522" y="1090"/>
                    </a:lnTo>
                    <a:lnTo>
                      <a:pt x="495" y="1088"/>
                    </a:lnTo>
                    <a:lnTo>
                      <a:pt x="468" y="1085"/>
                    </a:lnTo>
                    <a:lnTo>
                      <a:pt x="442" y="1081"/>
                    </a:lnTo>
                    <a:lnTo>
                      <a:pt x="415" y="1075"/>
                    </a:lnTo>
                    <a:lnTo>
                      <a:pt x="390" y="1067"/>
                    </a:lnTo>
                    <a:lnTo>
                      <a:pt x="365" y="1058"/>
                    </a:lnTo>
                    <a:lnTo>
                      <a:pt x="340" y="1048"/>
                    </a:lnTo>
                    <a:lnTo>
                      <a:pt x="315" y="1039"/>
                    </a:lnTo>
                    <a:lnTo>
                      <a:pt x="292" y="1025"/>
                    </a:lnTo>
                    <a:lnTo>
                      <a:pt x="271" y="1014"/>
                    </a:lnTo>
                    <a:lnTo>
                      <a:pt x="248" y="998"/>
                    </a:lnTo>
                    <a:lnTo>
                      <a:pt x="227" y="985"/>
                    </a:lnTo>
                    <a:lnTo>
                      <a:pt x="206" y="968"/>
                    </a:lnTo>
                    <a:lnTo>
                      <a:pt x="186" y="950"/>
                    </a:lnTo>
                    <a:lnTo>
                      <a:pt x="167" y="933"/>
                    </a:lnTo>
                    <a:lnTo>
                      <a:pt x="150" y="914"/>
                    </a:lnTo>
                    <a:lnTo>
                      <a:pt x="133" y="895"/>
                    </a:lnTo>
                    <a:lnTo>
                      <a:pt x="117" y="873"/>
                    </a:lnTo>
                    <a:lnTo>
                      <a:pt x="102" y="852"/>
                    </a:lnTo>
                    <a:lnTo>
                      <a:pt x="88" y="831"/>
                    </a:lnTo>
                    <a:lnTo>
                      <a:pt x="75" y="808"/>
                    </a:lnTo>
                    <a:lnTo>
                      <a:pt x="64" y="785"/>
                    </a:lnTo>
                    <a:lnTo>
                      <a:pt x="52" y="762"/>
                    </a:lnTo>
                    <a:lnTo>
                      <a:pt x="42" y="737"/>
                    </a:lnTo>
                    <a:lnTo>
                      <a:pt x="35" y="712"/>
                    </a:lnTo>
                    <a:lnTo>
                      <a:pt x="27" y="685"/>
                    </a:lnTo>
                    <a:lnTo>
                      <a:pt x="21" y="660"/>
                    </a:lnTo>
                    <a:lnTo>
                      <a:pt x="16" y="634"/>
                    </a:lnTo>
                    <a:lnTo>
                      <a:pt x="12" y="607"/>
                    </a:lnTo>
                    <a:lnTo>
                      <a:pt x="10" y="578"/>
                    </a:lnTo>
                    <a:lnTo>
                      <a:pt x="10" y="551"/>
                    </a:lnTo>
                    <a:lnTo>
                      <a:pt x="10" y="524"/>
                    </a:lnTo>
                    <a:lnTo>
                      <a:pt x="12" y="495"/>
                    </a:lnTo>
                    <a:lnTo>
                      <a:pt x="16" y="468"/>
                    </a:lnTo>
                    <a:lnTo>
                      <a:pt x="21" y="442"/>
                    </a:lnTo>
                    <a:lnTo>
                      <a:pt x="27" y="417"/>
                    </a:lnTo>
                    <a:lnTo>
                      <a:pt x="35" y="390"/>
                    </a:lnTo>
                    <a:lnTo>
                      <a:pt x="42" y="365"/>
                    </a:lnTo>
                    <a:lnTo>
                      <a:pt x="52" y="340"/>
                    </a:lnTo>
                    <a:lnTo>
                      <a:pt x="64" y="317"/>
                    </a:lnTo>
                    <a:lnTo>
                      <a:pt x="75" y="294"/>
                    </a:lnTo>
                    <a:lnTo>
                      <a:pt x="88" y="271"/>
                    </a:lnTo>
                    <a:lnTo>
                      <a:pt x="102" y="250"/>
                    </a:lnTo>
                    <a:lnTo>
                      <a:pt x="117" y="229"/>
                    </a:lnTo>
                    <a:lnTo>
                      <a:pt x="133" y="207"/>
                    </a:lnTo>
                    <a:lnTo>
                      <a:pt x="150" y="188"/>
                    </a:lnTo>
                    <a:lnTo>
                      <a:pt x="167" y="169"/>
                    </a:lnTo>
                    <a:lnTo>
                      <a:pt x="186" y="152"/>
                    </a:lnTo>
                    <a:lnTo>
                      <a:pt x="206" y="134"/>
                    </a:lnTo>
                    <a:lnTo>
                      <a:pt x="227" y="117"/>
                    </a:lnTo>
                    <a:lnTo>
                      <a:pt x="248" y="104"/>
                    </a:lnTo>
                    <a:lnTo>
                      <a:pt x="271" y="88"/>
                    </a:lnTo>
                    <a:lnTo>
                      <a:pt x="292" y="77"/>
                    </a:lnTo>
                    <a:lnTo>
                      <a:pt x="315" y="63"/>
                    </a:lnTo>
                    <a:lnTo>
                      <a:pt x="340" y="54"/>
                    </a:lnTo>
                    <a:lnTo>
                      <a:pt x="365" y="44"/>
                    </a:lnTo>
                    <a:lnTo>
                      <a:pt x="390" y="35"/>
                    </a:lnTo>
                    <a:lnTo>
                      <a:pt x="415" y="27"/>
                    </a:lnTo>
                    <a:lnTo>
                      <a:pt x="442" y="21"/>
                    </a:lnTo>
                    <a:lnTo>
                      <a:pt x="468" y="17"/>
                    </a:lnTo>
                    <a:lnTo>
                      <a:pt x="495" y="14"/>
                    </a:lnTo>
                    <a:lnTo>
                      <a:pt x="522" y="12"/>
                    </a:lnTo>
                    <a:lnTo>
                      <a:pt x="551" y="12"/>
                    </a:lnTo>
                    <a:lnTo>
                      <a:pt x="578" y="12"/>
                    </a:lnTo>
                    <a:lnTo>
                      <a:pt x="605" y="14"/>
                    </a:lnTo>
                    <a:lnTo>
                      <a:pt x="632" y="17"/>
                    </a:lnTo>
                    <a:lnTo>
                      <a:pt x="658" y="21"/>
                    </a:lnTo>
                    <a:lnTo>
                      <a:pt x="685" y="27"/>
                    </a:lnTo>
                    <a:lnTo>
                      <a:pt x="710" y="35"/>
                    </a:lnTo>
                    <a:lnTo>
                      <a:pt x="735" y="44"/>
                    </a:lnTo>
                    <a:lnTo>
                      <a:pt x="760" y="54"/>
                    </a:lnTo>
                    <a:lnTo>
                      <a:pt x="785" y="63"/>
                    </a:lnTo>
                    <a:lnTo>
                      <a:pt x="808" y="77"/>
                    </a:lnTo>
                    <a:lnTo>
                      <a:pt x="829" y="88"/>
                    </a:lnTo>
                    <a:lnTo>
                      <a:pt x="852" y="104"/>
                    </a:lnTo>
                    <a:lnTo>
                      <a:pt x="873" y="117"/>
                    </a:lnTo>
                    <a:lnTo>
                      <a:pt x="894" y="134"/>
                    </a:lnTo>
                    <a:lnTo>
                      <a:pt x="914" y="152"/>
                    </a:lnTo>
                    <a:lnTo>
                      <a:pt x="933" y="169"/>
                    </a:lnTo>
                    <a:lnTo>
                      <a:pt x="950" y="188"/>
                    </a:lnTo>
                    <a:lnTo>
                      <a:pt x="967" y="207"/>
                    </a:lnTo>
                    <a:lnTo>
                      <a:pt x="983" y="229"/>
                    </a:lnTo>
                    <a:lnTo>
                      <a:pt x="998" y="250"/>
                    </a:lnTo>
                    <a:lnTo>
                      <a:pt x="1012" y="271"/>
                    </a:lnTo>
                    <a:lnTo>
                      <a:pt x="1025" y="294"/>
                    </a:lnTo>
                    <a:lnTo>
                      <a:pt x="1036" y="317"/>
                    </a:lnTo>
                    <a:lnTo>
                      <a:pt x="1048" y="340"/>
                    </a:lnTo>
                    <a:lnTo>
                      <a:pt x="1058" y="365"/>
                    </a:lnTo>
                    <a:lnTo>
                      <a:pt x="1065" y="390"/>
                    </a:lnTo>
                    <a:lnTo>
                      <a:pt x="1073" y="417"/>
                    </a:lnTo>
                    <a:lnTo>
                      <a:pt x="1079" y="442"/>
                    </a:lnTo>
                    <a:lnTo>
                      <a:pt x="1084" y="468"/>
                    </a:lnTo>
                    <a:lnTo>
                      <a:pt x="1088" y="495"/>
                    </a:lnTo>
                    <a:lnTo>
                      <a:pt x="1090" y="524"/>
                    </a:lnTo>
                    <a:lnTo>
                      <a:pt x="1090" y="551"/>
                    </a:lnTo>
                    <a:close/>
                  </a:path>
                </a:pathLst>
              </a:custGeom>
              <a:solidFill>
                <a:srgbClr val="F6BD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30" name="Freeform 646">
                <a:extLst>
                  <a:ext uri="{FF2B5EF4-FFF2-40B4-BE49-F238E27FC236}">
                    <a16:creationId xmlns:a16="http://schemas.microsoft.com/office/drawing/2014/main" id="{B9A5E1CF-108B-46B8-B37F-40E1B41A13D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05" y="2041"/>
                <a:ext cx="1092" cy="1090"/>
              </a:xfrm>
              <a:custGeom>
                <a:avLst/>
                <a:gdLst>
                  <a:gd name="T0" fmla="*/ 1080 w 1092"/>
                  <a:gd name="T1" fmla="*/ 436 h 1090"/>
                  <a:gd name="T2" fmla="*/ 1038 w 1092"/>
                  <a:gd name="T3" fmla="*/ 309 h 1090"/>
                  <a:gd name="T4" fmla="*/ 967 w 1092"/>
                  <a:gd name="T5" fmla="*/ 198 h 1090"/>
                  <a:gd name="T6" fmla="*/ 873 w 1092"/>
                  <a:gd name="T7" fmla="*/ 107 h 1090"/>
                  <a:gd name="T8" fmla="*/ 758 w 1092"/>
                  <a:gd name="T9" fmla="*/ 42 h 1090"/>
                  <a:gd name="T10" fmla="*/ 629 w 1092"/>
                  <a:gd name="T11" fmla="*/ 6 h 1090"/>
                  <a:gd name="T12" fmla="*/ 489 w 1092"/>
                  <a:gd name="T13" fmla="*/ 2 h 1090"/>
                  <a:gd name="T14" fmla="*/ 359 w 1092"/>
                  <a:gd name="T15" fmla="*/ 32 h 1090"/>
                  <a:gd name="T16" fmla="*/ 242 w 1092"/>
                  <a:gd name="T17" fmla="*/ 92 h 1090"/>
                  <a:gd name="T18" fmla="*/ 142 w 1092"/>
                  <a:gd name="T19" fmla="*/ 178 h 1090"/>
                  <a:gd name="T20" fmla="*/ 67 w 1092"/>
                  <a:gd name="T21" fmla="*/ 286 h 1090"/>
                  <a:gd name="T22" fmla="*/ 17 w 1092"/>
                  <a:gd name="T23" fmla="*/ 409 h 1090"/>
                  <a:gd name="T24" fmla="*/ 0 w 1092"/>
                  <a:gd name="T25" fmla="*/ 545 h 1090"/>
                  <a:gd name="T26" fmla="*/ 17 w 1092"/>
                  <a:gd name="T27" fmla="*/ 681 h 1090"/>
                  <a:gd name="T28" fmla="*/ 67 w 1092"/>
                  <a:gd name="T29" fmla="*/ 804 h 1090"/>
                  <a:gd name="T30" fmla="*/ 142 w 1092"/>
                  <a:gd name="T31" fmla="*/ 912 h 1090"/>
                  <a:gd name="T32" fmla="*/ 242 w 1092"/>
                  <a:gd name="T33" fmla="*/ 998 h 1090"/>
                  <a:gd name="T34" fmla="*/ 359 w 1092"/>
                  <a:gd name="T35" fmla="*/ 1058 h 1090"/>
                  <a:gd name="T36" fmla="*/ 489 w 1092"/>
                  <a:gd name="T37" fmla="*/ 1088 h 1090"/>
                  <a:gd name="T38" fmla="*/ 629 w 1092"/>
                  <a:gd name="T39" fmla="*/ 1084 h 1090"/>
                  <a:gd name="T40" fmla="*/ 758 w 1092"/>
                  <a:gd name="T41" fmla="*/ 1048 h 1090"/>
                  <a:gd name="T42" fmla="*/ 873 w 1092"/>
                  <a:gd name="T43" fmla="*/ 983 h 1090"/>
                  <a:gd name="T44" fmla="*/ 967 w 1092"/>
                  <a:gd name="T45" fmla="*/ 892 h 1090"/>
                  <a:gd name="T46" fmla="*/ 1038 w 1092"/>
                  <a:gd name="T47" fmla="*/ 781 h 1090"/>
                  <a:gd name="T48" fmla="*/ 1080 w 1092"/>
                  <a:gd name="T49" fmla="*/ 654 h 1090"/>
                  <a:gd name="T50" fmla="*/ 1080 w 1092"/>
                  <a:gd name="T51" fmla="*/ 545 h 1090"/>
                  <a:gd name="T52" fmla="*/ 1065 w 1092"/>
                  <a:gd name="T53" fmla="*/ 679 h 1090"/>
                  <a:gd name="T54" fmla="*/ 1017 w 1092"/>
                  <a:gd name="T55" fmla="*/ 800 h 1090"/>
                  <a:gd name="T56" fmla="*/ 942 w 1092"/>
                  <a:gd name="T57" fmla="*/ 904 h 1090"/>
                  <a:gd name="T58" fmla="*/ 844 w 1092"/>
                  <a:gd name="T59" fmla="*/ 988 h 1090"/>
                  <a:gd name="T60" fmla="*/ 729 w 1092"/>
                  <a:gd name="T61" fmla="*/ 1048 h 1090"/>
                  <a:gd name="T62" fmla="*/ 601 w 1092"/>
                  <a:gd name="T63" fmla="*/ 1077 h 1090"/>
                  <a:gd name="T64" fmla="*/ 464 w 1092"/>
                  <a:gd name="T65" fmla="*/ 1075 h 1090"/>
                  <a:gd name="T66" fmla="*/ 338 w 1092"/>
                  <a:gd name="T67" fmla="*/ 1038 h 1090"/>
                  <a:gd name="T68" fmla="*/ 226 w 1092"/>
                  <a:gd name="T69" fmla="*/ 973 h 1090"/>
                  <a:gd name="T70" fmla="*/ 132 w 1092"/>
                  <a:gd name="T71" fmla="*/ 885 h 1090"/>
                  <a:gd name="T72" fmla="*/ 63 w 1092"/>
                  <a:gd name="T73" fmla="*/ 777 h 1090"/>
                  <a:gd name="T74" fmla="*/ 21 w 1092"/>
                  <a:gd name="T75" fmla="*/ 652 h 1090"/>
                  <a:gd name="T76" fmla="*/ 12 w 1092"/>
                  <a:gd name="T77" fmla="*/ 518 h 1090"/>
                  <a:gd name="T78" fmla="*/ 35 w 1092"/>
                  <a:gd name="T79" fmla="*/ 386 h 1090"/>
                  <a:gd name="T80" fmla="*/ 88 w 1092"/>
                  <a:gd name="T81" fmla="*/ 267 h 1090"/>
                  <a:gd name="T82" fmla="*/ 167 w 1092"/>
                  <a:gd name="T83" fmla="*/ 167 h 1090"/>
                  <a:gd name="T84" fmla="*/ 269 w 1092"/>
                  <a:gd name="T85" fmla="*/ 88 h 1090"/>
                  <a:gd name="T86" fmla="*/ 388 w 1092"/>
                  <a:gd name="T87" fmla="*/ 34 h 1090"/>
                  <a:gd name="T88" fmla="*/ 518 w 1092"/>
                  <a:gd name="T89" fmla="*/ 11 h 1090"/>
                  <a:gd name="T90" fmla="*/ 654 w 1092"/>
                  <a:gd name="T91" fmla="*/ 21 h 1090"/>
                  <a:gd name="T92" fmla="*/ 777 w 1092"/>
                  <a:gd name="T93" fmla="*/ 63 h 1090"/>
                  <a:gd name="T94" fmla="*/ 887 w 1092"/>
                  <a:gd name="T95" fmla="*/ 132 h 1090"/>
                  <a:gd name="T96" fmla="*/ 975 w 1092"/>
                  <a:gd name="T97" fmla="*/ 224 h 1090"/>
                  <a:gd name="T98" fmla="*/ 1038 w 1092"/>
                  <a:gd name="T99" fmla="*/ 336 h 1090"/>
                  <a:gd name="T100" fmla="*/ 1075 w 1092"/>
                  <a:gd name="T101" fmla="*/ 464 h 109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092"/>
                  <a:gd name="T154" fmla="*/ 0 h 1090"/>
                  <a:gd name="T155" fmla="*/ 1092 w 1092"/>
                  <a:gd name="T156" fmla="*/ 1090 h 109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092" h="1090">
                    <a:moveTo>
                      <a:pt x="1092" y="545"/>
                    </a:moveTo>
                    <a:lnTo>
                      <a:pt x="1090" y="516"/>
                    </a:lnTo>
                    <a:lnTo>
                      <a:pt x="1088" y="489"/>
                    </a:lnTo>
                    <a:lnTo>
                      <a:pt x="1084" y="462"/>
                    </a:lnTo>
                    <a:lnTo>
                      <a:pt x="1080" y="436"/>
                    </a:lnTo>
                    <a:lnTo>
                      <a:pt x="1075" y="409"/>
                    </a:lnTo>
                    <a:lnTo>
                      <a:pt x="1067" y="384"/>
                    </a:lnTo>
                    <a:lnTo>
                      <a:pt x="1057" y="357"/>
                    </a:lnTo>
                    <a:lnTo>
                      <a:pt x="1048" y="332"/>
                    </a:lnTo>
                    <a:lnTo>
                      <a:pt x="1038" y="309"/>
                    </a:lnTo>
                    <a:lnTo>
                      <a:pt x="1025" y="286"/>
                    </a:lnTo>
                    <a:lnTo>
                      <a:pt x="1013" y="263"/>
                    </a:lnTo>
                    <a:lnTo>
                      <a:pt x="998" y="240"/>
                    </a:lnTo>
                    <a:lnTo>
                      <a:pt x="983" y="219"/>
                    </a:lnTo>
                    <a:lnTo>
                      <a:pt x="967" y="198"/>
                    </a:lnTo>
                    <a:lnTo>
                      <a:pt x="950" y="178"/>
                    </a:lnTo>
                    <a:lnTo>
                      <a:pt x="931" y="159"/>
                    </a:lnTo>
                    <a:lnTo>
                      <a:pt x="913" y="142"/>
                    </a:lnTo>
                    <a:lnTo>
                      <a:pt x="892" y="125"/>
                    </a:lnTo>
                    <a:lnTo>
                      <a:pt x="873" y="107"/>
                    </a:lnTo>
                    <a:lnTo>
                      <a:pt x="850" y="92"/>
                    </a:lnTo>
                    <a:lnTo>
                      <a:pt x="829" y="79"/>
                    </a:lnTo>
                    <a:lnTo>
                      <a:pt x="806" y="65"/>
                    </a:lnTo>
                    <a:lnTo>
                      <a:pt x="783" y="54"/>
                    </a:lnTo>
                    <a:lnTo>
                      <a:pt x="758" y="42"/>
                    </a:lnTo>
                    <a:lnTo>
                      <a:pt x="733" y="32"/>
                    </a:lnTo>
                    <a:lnTo>
                      <a:pt x="708" y="25"/>
                    </a:lnTo>
                    <a:lnTo>
                      <a:pt x="683" y="17"/>
                    </a:lnTo>
                    <a:lnTo>
                      <a:pt x="656" y="11"/>
                    </a:lnTo>
                    <a:lnTo>
                      <a:pt x="629" y="6"/>
                    </a:lnTo>
                    <a:lnTo>
                      <a:pt x="603" y="2"/>
                    </a:lnTo>
                    <a:lnTo>
                      <a:pt x="574" y="0"/>
                    </a:lnTo>
                    <a:lnTo>
                      <a:pt x="547" y="0"/>
                    </a:lnTo>
                    <a:lnTo>
                      <a:pt x="518" y="0"/>
                    </a:lnTo>
                    <a:lnTo>
                      <a:pt x="489" y="2"/>
                    </a:lnTo>
                    <a:lnTo>
                      <a:pt x="463" y="6"/>
                    </a:lnTo>
                    <a:lnTo>
                      <a:pt x="436" y="11"/>
                    </a:lnTo>
                    <a:lnTo>
                      <a:pt x="409" y="17"/>
                    </a:lnTo>
                    <a:lnTo>
                      <a:pt x="384" y="25"/>
                    </a:lnTo>
                    <a:lnTo>
                      <a:pt x="359" y="32"/>
                    </a:lnTo>
                    <a:lnTo>
                      <a:pt x="334" y="42"/>
                    </a:lnTo>
                    <a:lnTo>
                      <a:pt x="309" y="54"/>
                    </a:lnTo>
                    <a:lnTo>
                      <a:pt x="286" y="65"/>
                    </a:lnTo>
                    <a:lnTo>
                      <a:pt x="263" y="79"/>
                    </a:lnTo>
                    <a:lnTo>
                      <a:pt x="242" y="92"/>
                    </a:lnTo>
                    <a:lnTo>
                      <a:pt x="219" y="107"/>
                    </a:lnTo>
                    <a:lnTo>
                      <a:pt x="200" y="125"/>
                    </a:lnTo>
                    <a:lnTo>
                      <a:pt x="179" y="142"/>
                    </a:lnTo>
                    <a:lnTo>
                      <a:pt x="161" y="159"/>
                    </a:lnTo>
                    <a:lnTo>
                      <a:pt x="142" y="178"/>
                    </a:lnTo>
                    <a:lnTo>
                      <a:pt x="125" y="198"/>
                    </a:lnTo>
                    <a:lnTo>
                      <a:pt x="109" y="219"/>
                    </a:lnTo>
                    <a:lnTo>
                      <a:pt x="94" y="240"/>
                    </a:lnTo>
                    <a:lnTo>
                      <a:pt x="79" y="263"/>
                    </a:lnTo>
                    <a:lnTo>
                      <a:pt x="67" y="286"/>
                    </a:lnTo>
                    <a:lnTo>
                      <a:pt x="54" y="309"/>
                    </a:lnTo>
                    <a:lnTo>
                      <a:pt x="44" y="332"/>
                    </a:lnTo>
                    <a:lnTo>
                      <a:pt x="35" y="357"/>
                    </a:lnTo>
                    <a:lnTo>
                      <a:pt x="25" y="384"/>
                    </a:lnTo>
                    <a:lnTo>
                      <a:pt x="17" y="409"/>
                    </a:lnTo>
                    <a:lnTo>
                      <a:pt x="12" y="436"/>
                    </a:lnTo>
                    <a:lnTo>
                      <a:pt x="8" y="462"/>
                    </a:lnTo>
                    <a:lnTo>
                      <a:pt x="4" y="489"/>
                    </a:lnTo>
                    <a:lnTo>
                      <a:pt x="2" y="516"/>
                    </a:lnTo>
                    <a:lnTo>
                      <a:pt x="0" y="545"/>
                    </a:lnTo>
                    <a:lnTo>
                      <a:pt x="2" y="574"/>
                    </a:lnTo>
                    <a:lnTo>
                      <a:pt x="4" y="601"/>
                    </a:lnTo>
                    <a:lnTo>
                      <a:pt x="8" y="628"/>
                    </a:lnTo>
                    <a:lnTo>
                      <a:pt x="12" y="654"/>
                    </a:lnTo>
                    <a:lnTo>
                      <a:pt x="17" y="681"/>
                    </a:lnTo>
                    <a:lnTo>
                      <a:pt x="25" y="706"/>
                    </a:lnTo>
                    <a:lnTo>
                      <a:pt x="35" y="733"/>
                    </a:lnTo>
                    <a:lnTo>
                      <a:pt x="44" y="758"/>
                    </a:lnTo>
                    <a:lnTo>
                      <a:pt x="54" y="781"/>
                    </a:lnTo>
                    <a:lnTo>
                      <a:pt x="67" y="804"/>
                    </a:lnTo>
                    <a:lnTo>
                      <a:pt x="79" y="827"/>
                    </a:lnTo>
                    <a:lnTo>
                      <a:pt x="94" y="850"/>
                    </a:lnTo>
                    <a:lnTo>
                      <a:pt x="109" y="871"/>
                    </a:lnTo>
                    <a:lnTo>
                      <a:pt x="125" y="892"/>
                    </a:lnTo>
                    <a:lnTo>
                      <a:pt x="142" y="912"/>
                    </a:lnTo>
                    <a:lnTo>
                      <a:pt x="161" y="931"/>
                    </a:lnTo>
                    <a:lnTo>
                      <a:pt x="179" y="948"/>
                    </a:lnTo>
                    <a:lnTo>
                      <a:pt x="200" y="965"/>
                    </a:lnTo>
                    <a:lnTo>
                      <a:pt x="219" y="983"/>
                    </a:lnTo>
                    <a:lnTo>
                      <a:pt x="242" y="998"/>
                    </a:lnTo>
                    <a:lnTo>
                      <a:pt x="263" y="1011"/>
                    </a:lnTo>
                    <a:lnTo>
                      <a:pt x="286" y="1025"/>
                    </a:lnTo>
                    <a:lnTo>
                      <a:pt x="309" y="1036"/>
                    </a:lnTo>
                    <a:lnTo>
                      <a:pt x="334" y="1048"/>
                    </a:lnTo>
                    <a:lnTo>
                      <a:pt x="359" y="1058"/>
                    </a:lnTo>
                    <a:lnTo>
                      <a:pt x="384" y="1065"/>
                    </a:lnTo>
                    <a:lnTo>
                      <a:pt x="409" y="1073"/>
                    </a:lnTo>
                    <a:lnTo>
                      <a:pt x="436" y="1079"/>
                    </a:lnTo>
                    <a:lnTo>
                      <a:pt x="463" y="1084"/>
                    </a:lnTo>
                    <a:lnTo>
                      <a:pt x="489" y="1088"/>
                    </a:lnTo>
                    <a:lnTo>
                      <a:pt x="518" y="1090"/>
                    </a:lnTo>
                    <a:lnTo>
                      <a:pt x="547" y="1090"/>
                    </a:lnTo>
                    <a:lnTo>
                      <a:pt x="574" y="1090"/>
                    </a:lnTo>
                    <a:lnTo>
                      <a:pt x="603" y="1088"/>
                    </a:lnTo>
                    <a:lnTo>
                      <a:pt x="629" y="1084"/>
                    </a:lnTo>
                    <a:lnTo>
                      <a:pt x="656" y="1079"/>
                    </a:lnTo>
                    <a:lnTo>
                      <a:pt x="683" y="1073"/>
                    </a:lnTo>
                    <a:lnTo>
                      <a:pt x="708" y="1065"/>
                    </a:lnTo>
                    <a:lnTo>
                      <a:pt x="733" y="1058"/>
                    </a:lnTo>
                    <a:lnTo>
                      <a:pt x="758" y="1048"/>
                    </a:lnTo>
                    <a:lnTo>
                      <a:pt x="783" y="1036"/>
                    </a:lnTo>
                    <a:lnTo>
                      <a:pt x="806" y="1025"/>
                    </a:lnTo>
                    <a:lnTo>
                      <a:pt x="829" y="1011"/>
                    </a:lnTo>
                    <a:lnTo>
                      <a:pt x="850" y="998"/>
                    </a:lnTo>
                    <a:lnTo>
                      <a:pt x="873" y="983"/>
                    </a:lnTo>
                    <a:lnTo>
                      <a:pt x="892" y="965"/>
                    </a:lnTo>
                    <a:lnTo>
                      <a:pt x="913" y="948"/>
                    </a:lnTo>
                    <a:lnTo>
                      <a:pt x="931" y="931"/>
                    </a:lnTo>
                    <a:lnTo>
                      <a:pt x="950" y="912"/>
                    </a:lnTo>
                    <a:lnTo>
                      <a:pt x="967" y="892"/>
                    </a:lnTo>
                    <a:lnTo>
                      <a:pt x="983" y="871"/>
                    </a:lnTo>
                    <a:lnTo>
                      <a:pt x="998" y="850"/>
                    </a:lnTo>
                    <a:lnTo>
                      <a:pt x="1013" y="827"/>
                    </a:lnTo>
                    <a:lnTo>
                      <a:pt x="1025" y="804"/>
                    </a:lnTo>
                    <a:lnTo>
                      <a:pt x="1038" y="781"/>
                    </a:lnTo>
                    <a:lnTo>
                      <a:pt x="1048" y="758"/>
                    </a:lnTo>
                    <a:lnTo>
                      <a:pt x="1057" y="733"/>
                    </a:lnTo>
                    <a:lnTo>
                      <a:pt x="1067" y="706"/>
                    </a:lnTo>
                    <a:lnTo>
                      <a:pt x="1075" y="681"/>
                    </a:lnTo>
                    <a:lnTo>
                      <a:pt x="1080" y="654"/>
                    </a:lnTo>
                    <a:lnTo>
                      <a:pt x="1084" y="628"/>
                    </a:lnTo>
                    <a:lnTo>
                      <a:pt x="1088" y="601"/>
                    </a:lnTo>
                    <a:lnTo>
                      <a:pt x="1090" y="574"/>
                    </a:lnTo>
                    <a:lnTo>
                      <a:pt x="1092" y="545"/>
                    </a:lnTo>
                    <a:close/>
                    <a:moveTo>
                      <a:pt x="1080" y="545"/>
                    </a:moveTo>
                    <a:lnTo>
                      <a:pt x="1080" y="572"/>
                    </a:lnTo>
                    <a:lnTo>
                      <a:pt x="1079" y="601"/>
                    </a:lnTo>
                    <a:lnTo>
                      <a:pt x="1075" y="626"/>
                    </a:lnTo>
                    <a:lnTo>
                      <a:pt x="1071" y="652"/>
                    </a:lnTo>
                    <a:lnTo>
                      <a:pt x="1065" y="679"/>
                    </a:lnTo>
                    <a:lnTo>
                      <a:pt x="1057" y="704"/>
                    </a:lnTo>
                    <a:lnTo>
                      <a:pt x="1048" y="729"/>
                    </a:lnTo>
                    <a:lnTo>
                      <a:pt x="1038" y="754"/>
                    </a:lnTo>
                    <a:lnTo>
                      <a:pt x="1029" y="777"/>
                    </a:lnTo>
                    <a:lnTo>
                      <a:pt x="1017" y="800"/>
                    </a:lnTo>
                    <a:lnTo>
                      <a:pt x="1004" y="823"/>
                    </a:lnTo>
                    <a:lnTo>
                      <a:pt x="990" y="844"/>
                    </a:lnTo>
                    <a:lnTo>
                      <a:pt x="975" y="866"/>
                    </a:lnTo>
                    <a:lnTo>
                      <a:pt x="960" y="885"/>
                    </a:lnTo>
                    <a:lnTo>
                      <a:pt x="942" y="904"/>
                    </a:lnTo>
                    <a:lnTo>
                      <a:pt x="925" y="923"/>
                    </a:lnTo>
                    <a:lnTo>
                      <a:pt x="906" y="940"/>
                    </a:lnTo>
                    <a:lnTo>
                      <a:pt x="887" y="958"/>
                    </a:lnTo>
                    <a:lnTo>
                      <a:pt x="866" y="973"/>
                    </a:lnTo>
                    <a:lnTo>
                      <a:pt x="844" y="988"/>
                    </a:lnTo>
                    <a:lnTo>
                      <a:pt x="823" y="1002"/>
                    </a:lnTo>
                    <a:lnTo>
                      <a:pt x="800" y="1015"/>
                    </a:lnTo>
                    <a:lnTo>
                      <a:pt x="777" y="1027"/>
                    </a:lnTo>
                    <a:lnTo>
                      <a:pt x="754" y="1038"/>
                    </a:lnTo>
                    <a:lnTo>
                      <a:pt x="729" y="1048"/>
                    </a:lnTo>
                    <a:lnTo>
                      <a:pt x="704" y="1056"/>
                    </a:lnTo>
                    <a:lnTo>
                      <a:pt x="679" y="1063"/>
                    </a:lnTo>
                    <a:lnTo>
                      <a:pt x="654" y="1069"/>
                    </a:lnTo>
                    <a:lnTo>
                      <a:pt x="628" y="1075"/>
                    </a:lnTo>
                    <a:lnTo>
                      <a:pt x="601" y="1077"/>
                    </a:lnTo>
                    <a:lnTo>
                      <a:pt x="574" y="1079"/>
                    </a:lnTo>
                    <a:lnTo>
                      <a:pt x="547" y="1081"/>
                    </a:lnTo>
                    <a:lnTo>
                      <a:pt x="518" y="1079"/>
                    </a:lnTo>
                    <a:lnTo>
                      <a:pt x="491" y="1077"/>
                    </a:lnTo>
                    <a:lnTo>
                      <a:pt x="464" y="1075"/>
                    </a:lnTo>
                    <a:lnTo>
                      <a:pt x="438" y="1069"/>
                    </a:lnTo>
                    <a:lnTo>
                      <a:pt x="413" y="1063"/>
                    </a:lnTo>
                    <a:lnTo>
                      <a:pt x="388" y="1056"/>
                    </a:lnTo>
                    <a:lnTo>
                      <a:pt x="363" y="1048"/>
                    </a:lnTo>
                    <a:lnTo>
                      <a:pt x="338" y="1038"/>
                    </a:lnTo>
                    <a:lnTo>
                      <a:pt x="315" y="1027"/>
                    </a:lnTo>
                    <a:lnTo>
                      <a:pt x="292" y="1015"/>
                    </a:lnTo>
                    <a:lnTo>
                      <a:pt x="269" y="1002"/>
                    </a:lnTo>
                    <a:lnTo>
                      <a:pt x="248" y="988"/>
                    </a:lnTo>
                    <a:lnTo>
                      <a:pt x="226" y="973"/>
                    </a:lnTo>
                    <a:lnTo>
                      <a:pt x="205" y="958"/>
                    </a:lnTo>
                    <a:lnTo>
                      <a:pt x="186" y="940"/>
                    </a:lnTo>
                    <a:lnTo>
                      <a:pt x="167" y="923"/>
                    </a:lnTo>
                    <a:lnTo>
                      <a:pt x="150" y="904"/>
                    </a:lnTo>
                    <a:lnTo>
                      <a:pt x="132" y="885"/>
                    </a:lnTo>
                    <a:lnTo>
                      <a:pt x="117" y="866"/>
                    </a:lnTo>
                    <a:lnTo>
                      <a:pt x="102" y="844"/>
                    </a:lnTo>
                    <a:lnTo>
                      <a:pt x="88" y="823"/>
                    </a:lnTo>
                    <a:lnTo>
                      <a:pt x="75" y="800"/>
                    </a:lnTo>
                    <a:lnTo>
                      <a:pt x="63" y="777"/>
                    </a:lnTo>
                    <a:lnTo>
                      <a:pt x="54" y="754"/>
                    </a:lnTo>
                    <a:lnTo>
                      <a:pt x="44" y="729"/>
                    </a:lnTo>
                    <a:lnTo>
                      <a:pt x="35" y="704"/>
                    </a:lnTo>
                    <a:lnTo>
                      <a:pt x="27" y="679"/>
                    </a:lnTo>
                    <a:lnTo>
                      <a:pt x="21" y="652"/>
                    </a:lnTo>
                    <a:lnTo>
                      <a:pt x="17" y="626"/>
                    </a:lnTo>
                    <a:lnTo>
                      <a:pt x="13" y="601"/>
                    </a:lnTo>
                    <a:lnTo>
                      <a:pt x="12" y="572"/>
                    </a:lnTo>
                    <a:lnTo>
                      <a:pt x="12" y="545"/>
                    </a:lnTo>
                    <a:lnTo>
                      <a:pt x="12" y="518"/>
                    </a:lnTo>
                    <a:lnTo>
                      <a:pt x="13" y="491"/>
                    </a:lnTo>
                    <a:lnTo>
                      <a:pt x="17" y="464"/>
                    </a:lnTo>
                    <a:lnTo>
                      <a:pt x="21" y="438"/>
                    </a:lnTo>
                    <a:lnTo>
                      <a:pt x="27" y="411"/>
                    </a:lnTo>
                    <a:lnTo>
                      <a:pt x="35" y="386"/>
                    </a:lnTo>
                    <a:lnTo>
                      <a:pt x="44" y="361"/>
                    </a:lnTo>
                    <a:lnTo>
                      <a:pt x="54" y="336"/>
                    </a:lnTo>
                    <a:lnTo>
                      <a:pt x="63" y="313"/>
                    </a:lnTo>
                    <a:lnTo>
                      <a:pt x="75" y="290"/>
                    </a:lnTo>
                    <a:lnTo>
                      <a:pt x="88" y="267"/>
                    </a:lnTo>
                    <a:lnTo>
                      <a:pt x="102" y="246"/>
                    </a:lnTo>
                    <a:lnTo>
                      <a:pt x="117" y="224"/>
                    </a:lnTo>
                    <a:lnTo>
                      <a:pt x="132" y="205"/>
                    </a:lnTo>
                    <a:lnTo>
                      <a:pt x="150" y="186"/>
                    </a:lnTo>
                    <a:lnTo>
                      <a:pt x="167" y="167"/>
                    </a:lnTo>
                    <a:lnTo>
                      <a:pt x="186" y="150"/>
                    </a:lnTo>
                    <a:lnTo>
                      <a:pt x="205" y="132"/>
                    </a:lnTo>
                    <a:lnTo>
                      <a:pt x="226" y="117"/>
                    </a:lnTo>
                    <a:lnTo>
                      <a:pt x="248" y="102"/>
                    </a:lnTo>
                    <a:lnTo>
                      <a:pt x="269" y="88"/>
                    </a:lnTo>
                    <a:lnTo>
                      <a:pt x="292" y="75"/>
                    </a:lnTo>
                    <a:lnTo>
                      <a:pt x="315" y="63"/>
                    </a:lnTo>
                    <a:lnTo>
                      <a:pt x="338" y="52"/>
                    </a:lnTo>
                    <a:lnTo>
                      <a:pt x="363" y="42"/>
                    </a:lnTo>
                    <a:lnTo>
                      <a:pt x="388" y="34"/>
                    </a:lnTo>
                    <a:lnTo>
                      <a:pt x="413" y="27"/>
                    </a:lnTo>
                    <a:lnTo>
                      <a:pt x="438" y="21"/>
                    </a:lnTo>
                    <a:lnTo>
                      <a:pt x="464" y="15"/>
                    </a:lnTo>
                    <a:lnTo>
                      <a:pt x="491" y="13"/>
                    </a:lnTo>
                    <a:lnTo>
                      <a:pt x="518" y="11"/>
                    </a:lnTo>
                    <a:lnTo>
                      <a:pt x="547" y="9"/>
                    </a:lnTo>
                    <a:lnTo>
                      <a:pt x="574" y="11"/>
                    </a:lnTo>
                    <a:lnTo>
                      <a:pt x="601" y="13"/>
                    </a:lnTo>
                    <a:lnTo>
                      <a:pt x="628" y="15"/>
                    </a:lnTo>
                    <a:lnTo>
                      <a:pt x="654" y="21"/>
                    </a:lnTo>
                    <a:lnTo>
                      <a:pt x="679" y="27"/>
                    </a:lnTo>
                    <a:lnTo>
                      <a:pt x="704" y="34"/>
                    </a:lnTo>
                    <a:lnTo>
                      <a:pt x="729" y="42"/>
                    </a:lnTo>
                    <a:lnTo>
                      <a:pt x="754" y="52"/>
                    </a:lnTo>
                    <a:lnTo>
                      <a:pt x="777" y="63"/>
                    </a:lnTo>
                    <a:lnTo>
                      <a:pt x="800" y="75"/>
                    </a:lnTo>
                    <a:lnTo>
                      <a:pt x="823" y="88"/>
                    </a:lnTo>
                    <a:lnTo>
                      <a:pt x="844" y="102"/>
                    </a:lnTo>
                    <a:lnTo>
                      <a:pt x="866" y="117"/>
                    </a:lnTo>
                    <a:lnTo>
                      <a:pt x="887" y="132"/>
                    </a:lnTo>
                    <a:lnTo>
                      <a:pt x="906" y="150"/>
                    </a:lnTo>
                    <a:lnTo>
                      <a:pt x="925" y="167"/>
                    </a:lnTo>
                    <a:lnTo>
                      <a:pt x="942" y="186"/>
                    </a:lnTo>
                    <a:lnTo>
                      <a:pt x="960" y="205"/>
                    </a:lnTo>
                    <a:lnTo>
                      <a:pt x="975" y="224"/>
                    </a:lnTo>
                    <a:lnTo>
                      <a:pt x="990" y="246"/>
                    </a:lnTo>
                    <a:lnTo>
                      <a:pt x="1004" y="267"/>
                    </a:lnTo>
                    <a:lnTo>
                      <a:pt x="1017" y="290"/>
                    </a:lnTo>
                    <a:lnTo>
                      <a:pt x="1029" y="313"/>
                    </a:lnTo>
                    <a:lnTo>
                      <a:pt x="1038" y="336"/>
                    </a:lnTo>
                    <a:lnTo>
                      <a:pt x="1048" y="361"/>
                    </a:lnTo>
                    <a:lnTo>
                      <a:pt x="1057" y="386"/>
                    </a:lnTo>
                    <a:lnTo>
                      <a:pt x="1065" y="411"/>
                    </a:lnTo>
                    <a:lnTo>
                      <a:pt x="1071" y="438"/>
                    </a:lnTo>
                    <a:lnTo>
                      <a:pt x="1075" y="464"/>
                    </a:lnTo>
                    <a:lnTo>
                      <a:pt x="1079" y="491"/>
                    </a:lnTo>
                    <a:lnTo>
                      <a:pt x="1080" y="518"/>
                    </a:lnTo>
                    <a:lnTo>
                      <a:pt x="1080" y="545"/>
                    </a:lnTo>
                    <a:close/>
                  </a:path>
                </a:pathLst>
              </a:custGeom>
              <a:solidFill>
                <a:srgbClr val="F6BE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31" name="Freeform 647">
                <a:extLst>
                  <a:ext uri="{FF2B5EF4-FFF2-40B4-BE49-F238E27FC236}">
                    <a16:creationId xmlns:a16="http://schemas.microsoft.com/office/drawing/2014/main" id="{784C5FDF-16CC-44C3-85A6-1BEB2A7AAC1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11" y="2047"/>
                <a:ext cx="1080" cy="1078"/>
              </a:xfrm>
              <a:custGeom>
                <a:avLst/>
                <a:gdLst>
                  <a:gd name="T0" fmla="*/ 1069 w 1080"/>
                  <a:gd name="T1" fmla="*/ 430 h 1078"/>
                  <a:gd name="T2" fmla="*/ 1026 w 1080"/>
                  <a:gd name="T3" fmla="*/ 305 h 1078"/>
                  <a:gd name="T4" fmla="*/ 957 w 1080"/>
                  <a:gd name="T5" fmla="*/ 195 h 1078"/>
                  <a:gd name="T6" fmla="*/ 863 w 1080"/>
                  <a:gd name="T7" fmla="*/ 105 h 1078"/>
                  <a:gd name="T8" fmla="*/ 750 w 1080"/>
                  <a:gd name="T9" fmla="*/ 42 h 1078"/>
                  <a:gd name="T10" fmla="*/ 622 w 1080"/>
                  <a:gd name="T11" fmla="*/ 5 h 1078"/>
                  <a:gd name="T12" fmla="*/ 485 w 1080"/>
                  <a:gd name="T13" fmla="*/ 2 h 1078"/>
                  <a:gd name="T14" fmla="*/ 355 w 1080"/>
                  <a:gd name="T15" fmla="*/ 32 h 1078"/>
                  <a:gd name="T16" fmla="*/ 238 w 1080"/>
                  <a:gd name="T17" fmla="*/ 92 h 1078"/>
                  <a:gd name="T18" fmla="*/ 140 w 1080"/>
                  <a:gd name="T19" fmla="*/ 176 h 1078"/>
                  <a:gd name="T20" fmla="*/ 65 w 1080"/>
                  <a:gd name="T21" fmla="*/ 282 h 1078"/>
                  <a:gd name="T22" fmla="*/ 17 w 1080"/>
                  <a:gd name="T23" fmla="*/ 405 h 1078"/>
                  <a:gd name="T24" fmla="*/ 0 w 1080"/>
                  <a:gd name="T25" fmla="*/ 539 h 1078"/>
                  <a:gd name="T26" fmla="*/ 17 w 1080"/>
                  <a:gd name="T27" fmla="*/ 673 h 1078"/>
                  <a:gd name="T28" fmla="*/ 65 w 1080"/>
                  <a:gd name="T29" fmla="*/ 796 h 1078"/>
                  <a:gd name="T30" fmla="*/ 140 w 1080"/>
                  <a:gd name="T31" fmla="*/ 902 h 1078"/>
                  <a:gd name="T32" fmla="*/ 238 w 1080"/>
                  <a:gd name="T33" fmla="*/ 986 h 1078"/>
                  <a:gd name="T34" fmla="*/ 355 w 1080"/>
                  <a:gd name="T35" fmla="*/ 1046 h 1078"/>
                  <a:gd name="T36" fmla="*/ 485 w 1080"/>
                  <a:gd name="T37" fmla="*/ 1076 h 1078"/>
                  <a:gd name="T38" fmla="*/ 622 w 1080"/>
                  <a:gd name="T39" fmla="*/ 1073 h 1078"/>
                  <a:gd name="T40" fmla="*/ 750 w 1080"/>
                  <a:gd name="T41" fmla="*/ 1036 h 1078"/>
                  <a:gd name="T42" fmla="*/ 863 w 1080"/>
                  <a:gd name="T43" fmla="*/ 973 h 1078"/>
                  <a:gd name="T44" fmla="*/ 957 w 1080"/>
                  <a:gd name="T45" fmla="*/ 883 h 1078"/>
                  <a:gd name="T46" fmla="*/ 1026 w 1080"/>
                  <a:gd name="T47" fmla="*/ 773 h 1078"/>
                  <a:gd name="T48" fmla="*/ 1069 w 1080"/>
                  <a:gd name="T49" fmla="*/ 648 h 1078"/>
                  <a:gd name="T50" fmla="*/ 1071 w 1080"/>
                  <a:gd name="T51" fmla="*/ 539 h 1078"/>
                  <a:gd name="T52" fmla="*/ 1053 w 1080"/>
                  <a:gd name="T53" fmla="*/ 671 h 1078"/>
                  <a:gd name="T54" fmla="*/ 1005 w 1080"/>
                  <a:gd name="T55" fmla="*/ 792 h 1078"/>
                  <a:gd name="T56" fmla="*/ 932 w 1080"/>
                  <a:gd name="T57" fmla="*/ 896 h 1078"/>
                  <a:gd name="T58" fmla="*/ 836 w 1080"/>
                  <a:gd name="T59" fmla="*/ 979 h 1078"/>
                  <a:gd name="T60" fmla="*/ 721 w 1080"/>
                  <a:gd name="T61" fmla="*/ 1036 h 1078"/>
                  <a:gd name="T62" fmla="*/ 595 w 1080"/>
                  <a:gd name="T63" fmla="*/ 1067 h 1078"/>
                  <a:gd name="T64" fmla="*/ 458 w 1080"/>
                  <a:gd name="T65" fmla="*/ 1063 h 1078"/>
                  <a:gd name="T66" fmla="*/ 334 w 1080"/>
                  <a:gd name="T67" fmla="*/ 1027 h 1078"/>
                  <a:gd name="T68" fmla="*/ 222 w 1080"/>
                  <a:gd name="T69" fmla="*/ 963 h 1078"/>
                  <a:gd name="T70" fmla="*/ 130 w 1080"/>
                  <a:gd name="T71" fmla="*/ 877 h 1078"/>
                  <a:gd name="T72" fmla="*/ 63 w 1080"/>
                  <a:gd name="T73" fmla="*/ 769 h 1078"/>
                  <a:gd name="T74" fmla="*/ 21 w 1080"/>
                  <a:gd name="T75" fmla="*/ 646 h 1078"/>
                  <a:gd name="T76" fmla="*/ 11 w 1080"/>
                  <a:gd name="T77" fmla="*/ 512 h 1078"/>
                  <a:gd name="T78" fmla="*/ 34 w 1080"/>
                  <a:gd name="T79" fmla="*/ 382 h 1078"/>
                  <a:gd name="T80" fmla="*/ 86 w 1080"/>
                  <a:gd name="T81" fmla="*/ 264 h 1078"/>
                  <a:gd name="T82" fmla="*/ 165 w 1080"/>
                  <a:gd name="T83" fmla="*/ 165 h 1078"/>
                  <a:gd name="T84" fmla="*/ 265 w 1080"/>
                  <a:gd name="T85" fmla="*/ 86 h 1078"/>
                  <a:gd name="T86" fmla="*/ 382 w 1080"/>
                  <a:gd name="T87" fmla="*/ 32 h 1078"/>
                  <a:gd name="T88" fmla="*/ 512 w 1080"/>
                  <a:gd name="T89" fmla="*/ 9 h 1078"/>
                  <a:gd name="T90" fmla="*/ 647 w 1080"/>
                  <a:gd name="T91" fmla="*/ 21 h 1078"/>
                  <a:gd name="T92" fmla="*/ 769 w 1080"/>
                  <a:gd name="T93" fmla="*/ 61 h 1078"/>
                  <a:gd name="T94" fmla="*/ 877 w 1080"/>
                  <a:gd name="T95" fmla="*/ 130 h 1078"/>
                  <a:gd name="T96" fmla="*/ 965 w 1080"/>
                  <a:gd name="T97" fmla="*/ 222 h 1078"/>
                  <a:gd name="T98" fmla="*/ 1028 w 1080"/>
                  <a:gd name="T99" fmla="*/ 334 h 1078"/>
                  <a:gd name="T100" fmla="*/ 1065 w 1080"/>
                  <a:gd name="T101" fmla="*/ 458 h 107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080"/>
                  <a:gd name="T154" fmla="*/ 0 h 1078"/>
                  <a:gd name="T155" fmla="*/ 1080 w 1080"/>
                  <a:gd name="T156" fmla="*/ 1078 h 1078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080" h="1078">
                    <a:moveTo>
                      <a:pt x="1080" y="539"/>
                    </a:moveTo>
                    <a:lnTo>
                      <a:pt x="1080" y="512"/>
                    </a:lnTo>
                    <a:lnTo>
                      <a:pt x="1078" y="483"/>
                    </a:lnTo>
                    <a:lnTo>
                      <a:pt x="1074" y="456"/>
                    </a:lnTo>
                    <a:lnTo>
                      <a:pt x="1069" y="430"/>
                    </a:lnTo>
                    <a:lnTo>
                      <a:pt x="1063" y="405"/>
                    </a:lnTo>
                    <a:lnTo>
                      <a:pt x="1055" y="378"/>
                    </a:lnTo>
                    <a:lnTo>
                      <a:pt x="1048" y="353"/>
                    </a:lnTo>
                    <a:lnTo>
                      <a:pt x="1038" y="328"/>
                    </a:lnTo>
                    <a:lnTo>
                      <a:pt x="1026" y="305"/>
                    </a:lnTo>
                    <a:lnTo>
                      <a:pt x="1015" y="282"/>
                    </a:lnTo>
                    <a:lnTo>
                      <a:pt x="1002" y="259"/>
                    </a:lnTo>
                    <a:lnTo>
                      <a:pt x="988" y="238"/>
                    </a:lnTo>
                    <a:lnTo>
                      <a:pt x="973" y="217"/>
                    </a:lnTo>
                    <a:lnTo>
                      <a:pt x="957" y="195"/>
                    </a:lnTo>
                    <a:lnTo>
                      <a:pt x="940" y="176"/>
                    </a:lnTo>
                    <a:lnTo>
                      <a:pt x="923" y="157"/>
                    </a:lnTo>
                    <a:lnTo>
                      <a:pt x="904" y="140"/>
                    </a:lnTo>
                    <a:lnTo>
                      <a:pt x="884" y="122"/>
                    </a:lnTo>
                    <a:lnTo>
                      <a:pt x="863" y="105"/>
                    </a:lnTo>
                    <a:lnTo>
                      <a:pt x="842" y="92"/>
                    </a:lnTo>
                    <a:lnTo>
                      <a:pt x="819" y="76"/>
                    </a:lnTo>
                    <a:lnTo>
                      <a:pt x="798" y="65"/>
                    </a:lnTo>
                    <a:lnTo>
                      <a:pt x="775" y="51"/>
                    </a:lnTo>
                    <a:lnTo>
                      <a:pt x="750" y="42"/>
                    </a:lnTo>
                    <a:lnTo>
                      <a:pt x="725" y="32"/>
                    </a:lnTo>
                    <a:lnTo>
                      <a:pt x="700" y="23"/>
                    </a:lnTo>
                    <a:lnTo>
                      <a:pt x="675" y="15"/>
                    </a:lnTo>
                    <a:lnTo>
                      <a:pt x="648" y="9"/>
                    </a:lnTo>
                    <a:lnTo>
                      <a:pt x="622" y="5"/>
                    </a:lnTo>
                    <a:lnTo>
                      <a:pt x="595" y="2"/>
                    </a:lnTo>
                    <a:lnTo>
                      <a:pt x="568" y="0"/>
                    </a:lnTo>
                    <a:lnTo>
                      <a:pt x="541" y="0"/>
                    </a:lnTo>
                    <a:lnTo>
                      <a:pt x="512" y="0"/>
                    </a:lnTo>
                    <a:lnTo>
                      <a:pt x="485" y="2"/>
                    </a:lnTo>
                    <a:lnTo>
                      <a:pt x="458" y="5"/>
                    </a:lnTo>
                    <a:lnTo>
                      <a:pt x="432" y="9"/>
                    </a:lnTo>
                    <a:lnTo>
                      <a:pt x="405" y="15"/>
                    </a:lnTo>
                    <a:lnTo>
                      <a:pt x="380" y="23"/>
                    </a:lnTo>
                    <a:lnTo>
                      <a:pt x="355" y="32"/>
                    </a:lnTo>
                    <a:lnTo>
                      <a:pt x="330" y="42"/>
                    </a:lnTo>
                    <a:lnTo>
                      <a:pt x="305" y="51"/>
                    </a:lnTo>
                    <a:lnTo>
                      <a:pt x="282" y="65"/>
                    </a:lnTo>
                    <a:lnTo>
                      <a:pt x="261" y="76"/>
                    </a:lnTo>
                    <a:lnTo>
                      <a:pt x="238" y="92"/>
                    </a:lnTo>
                    <a:lnTo>
                      <a:pt x="217" y="105"/>
                    </a:lnTo>
                    <a:lnTo>
                      <a:pt x="196" y="122"/>
                    </a:lnTo>
                    <a:lnTo>
                      <a:pt x="176" y="140"/>
                    </a:lnTo>
                    <a:lnTo>
                      <a:pt x="157" y="157"/>
                    </a:lnTo>
                    <a:lnTo>
                      <a:pt x="140" y="176"/>
                    </a:lnTo>
                    <a:lnTo>
                      <a:pt x="123" y="195"/>
                    </a:lnTo>
                    <a:lnTo>
                      <a:pt x="107" y="217"/>
                    </a:lnTo>
                    <a:lnTo>
                      <a:pt x="92" y="238"/>
                    </a:lnTo>
                    <a:lnTo>
                      <a:pt x="78" y="259"/>
                    </a:lnTo>
                    <a:lnTo>
                      <a:pt x="65" y="282"/>
                    </a:lnTo>
                    <a:lnTo>
                      <a:pt x="54" y="305"/>
                    </a:lnTo>
                    <a:lnTo>
                      <a:pt x="42" y="328"/>
                    </a:lnTo>
                    <a:lnTo>
                      <a:pt x="32" y="353"/>
                    </a:lnTo>
                    <a:lnTo>
                      <a:pt x="25" y="378"/>
                    </a:lnTo>
                    <a:lnTo>
                      <a:pt x="17" y="405"/>
                    </a:lnTo>
                    <a:lnTo>
                      <a:pt x="11" y="430"/>
                    </a:lnTo>
                    <a:lnTo>
                      <a:pt x="6" y="456"/>
                    </a:lnTo>
                    <a:lnTo>
                      <a:pt x="2" y="483"/>
                    </a:lnTo>
                    <a:lnTo>
                      <a:pt x="0" y="512"/>
                    </a:lnTo>
                    <a:lnTo>
                      <a:pt x="0" y="539"/>
                    </a:lnTo>
                    <a:lnTo>
                      <a:pt x="0" y="566"/>
                    </a:lnTo>
                    <a:lnTo>
                      <a:pt x="2" y="595"/>
                    </a:lnTo>
                    <a:lnTo>
                      <a:pt x="6" y="622"/>
                    </a:lnTo>
                    <a:lnTo>
                      <a:pt x="11" y="648"/>
                    </a:lnTo>
                    <a:lnTo>
                      <a:pt x="17" y="673"/>
                    </a:lnTo>
                    <a:lnTo>
                      <a:pt x="25" y="700"/>
                    </a:lnTo>
                    <a:lnTo>
                      <a:pt x="32" y="725"/>
                    </a:lnTo>
                    <a:lnTo>
                      <a:pt x="42" y="750"/>
                    </a:lnTo>
                    <a:lnTo>
                      <a:pt x="54" y="773"/>
                    </a:lnTo>
                    <a:lnTo>
                      <a:pt x="65" y="796"/>
                    </a:lnTo>
                    <a:lnTo>
                      <a:pt x="78" y="819"/>
                    </a:lnTo>
                    <a:lnTo>
                      <a:pt x="92" y="840"/>
                    </a:lnTo>
                    <a:lnTo>
                      <a:pt x="107" y="861"/>
                    </a:lnTo>
                    <a:lnTo>
                      <a:pt x="123" y="883"/>
                    </a:lnTo>
                    <a:lnTo>
                      <a:pt x="140" y="902"/>
                    </a:lnTo>
                    <a:lnTo>
                      <a:pt x="157" y="921"/>
                    </a:lnTo>
                    <a:lnTo>
                      <a:pt x="176" y="938"/>
                    </a:lnTo>
                    <a:lnTo>
                      <a:pt x="196" y="956"/>
                    </a:lnTo>
                    <a:lnTo>
                      <a:pt x="217" y="973"/>
                    </a:lnTo>
                    <a:lnTo>
                      <a:pt x="238" y="986"/>
                    </a:lnTo>
                    <a:lnTo>
                      <a:pt x="261" y="1002"/>
                    </a:lnTo>
                    <a:lnTo>
                      <a:pt x="282" y="1013"/>
                    </a:lnTo>
                    <a:lnTo>
                      <a:pt x="305" y="1027"/>
                    </a:lnTo>
                    <a:lnTo>
                      <a:pt x="330" y="1036"/>
                    </a:lnTo>
                    <a:lnTo>
                      <a:pt x="355" y="1046"/>
                    </a:lnTo>
                    <a:lnTo>
                      <a:pt x="380" y="1055"/>
                    </a:lnTo>
                    <a:lnTo>
                      <a:pt x="405" y="1063"/>
                    </a:lnTo>
                    <a:lnTo>
                      <a:pt x="432" y="1069"/>
                    </a:lnTo>
                    <a:lnTo>
                      <a:pt x="458" y="1073"/>
                    </a:lnTo>
                    <a:lnTo>
                      <a:pt x="485" y="1076"/>
                    </a:lnTo>
                    <a:lnTo>
                      <a:pt x="512" y="1078"/>
                    </a:lnTo>
                    <a:lnTo>
                      <a:pt x="541" y="1078"/>
                    </a:lnTo>
                    <a:lnTo>
                      <a:pt x="568" y="1078"/>
                    </a:lnTo>
                    <a:lnTo>
                      <a:pt x="595" y="1076"/>
                    </a:lnTo>
                    <a:lnTo>
                      <a:pt x="622" y="1073"/>
                    </a:lnTo>
                    <a:lnTo>
                      <a:pt x="648" y="1069"/>
                    </a:lnTo>
                    <a:lnTo>
                      <a:pt x="675" y="1063"/>
                    </a:lnTo>
                    <a:lnTo>
                      <a:pt x="700" y="1055"/>
                    </a:lnTo>
                    <a:lnTo>
                      <a:pt x="725" y="1046"/>
                    </a:lnTo>
                    <a:lnTo>
                      <a:pt x="750" y="1036"/>
                    </a:lnTo>
                    <a:lnTo>
                      <a:pt x="775" y="1027"/>
                    </a:lnTo>
                    <a:lnTo>
                      <a:pt x="798" y="1013"/>
                    </a:lnTo>
                    <a:lnTo>
                      <a:pt x="819" y="1002"/>
                    </a:lnTo>
                    <a:lnTo>
                      <a:pt x="842" y="986"/>
                    </a:lnTo>
                    <a:lnTo>
                      <a:pt x="863" y="973"/>
                    </a:lnTo>
                    <a:lnTo>
                      <a:pt x="884" y="956"/>
                    </a:lnTo>
                    <a:lnTo>
                      <a:pt x="904" y="938"/>
                    </a:lnTo>
                    <a:lnTo>
                      <a:pt x="923" y="921"/>
                    </a:lnTo>
                    <a:lnTo>
                      <a:pt x="940" y="902"/>
                    </a:lnTo>
                    <a:lnTo>
                      <a:pt x="957" y="883"/>
                    </a:lnTo>
                    <a:lnTo>
                      <a:pt x="973" y="861"/>
                    </a:lnTo>
                    <a:lnTo>
                      <a:pt x="988" y="840"/>
                    </a:lnTo>
                    <a:lnTo>
                      <a:pt x="1002" y="819"/>
                    </a:lnTo>
                    <a:lnTo>
                      <a:pt x="1015" y="796"/>
                    </a:lnTo>
                    <a:lnTo>
                      <a:pt x="1026" y="773"/>
                    </a:lnTo>
                    <a:lnTo>
                      <a:pt x="1038" y="750"/>
                    </a:lnTo>
                    <a:lnTo>
                      <a:pt x="1048" y="725"/>
                    </a:lnTo>
                    <a:lnTo>
                      <a:pt x="1055" y="700"/>
                    </a:lnTo>
                    <a:lnTo>
                      <a:pt x="1063" y="673"/>
                    </a:lnTo>
                    <a:lnTo>
                      <a:pt x="1069" y="648"/>
                    </a:lnTo>
                    <a:lnTo>
                      <a:pt x="1074" y="622"/>
                    </a:lnTo>
                    <a:lnTo>
                      <a:pt x="1078" y="595"/>
                    </a:lnTo>
                    <a:lnTo>
                      <a:pt x="1080" y="566"/>
                    </a:lnTo>
                    <a:lnTo>
                      <a:pt x="1080" y="539"/>
                    </a:lnTo>
                    <a:close/>
                    <a:moveTo>
                      <a:pt x="1071" y="539"/>
                    </a:moveTo>
                    <a:lnTo>
                      <a:pt x="1069" y="566"/>
                    </a:lnTo>
                    <a:lnTo>
                      <a:pt x="1067" y="593"/>
                    </a:lnTo>
                    <a:lnTo>
                      <a:pt x="1065" y="620"/>
                    </a:lnTo>
                    <a:lnTo>
                      <a:pt x="1059" y="646"/>
                    </a:lnTo>
                    <a:lnTo>
                      <a:pt x="1053" y="671"/>
                    </a:lnTo>
                    <a:lnTo>
                      <a:pt x="1046" y="696"/>
                    </a:lnTo>
                    <a:lnTo>
                      <a:pt x="1038" y="721"/>
                    </a:lnTo>
                    <a:lnTo>
                      <a:pt x="1028" y="744"/>
                    </a:lnTo>
                    <a:lnTo>
                      <a:pt x="1017" y="769"/>
                    </a:lnTo>
                    <a:lnTo>
                      <a:pt x="1005" y="792"/>
                    </a:lnTo>
                    <a:lnTo>
                      <a:pt x="994" y="814"/>
                    </a:lnTo>
                    <a:lnTo>
                      <a:pt x="980" y="835"/>
                    </a:lnTo>
                    <a:lnTo>
                      <a:pt x="965" y="856"/>
                    </a:lnTo>
                    <a:lnTo>
                      <a:pt x="950" y="877"/>
                    </a:lnTo>
                    <a:lnTo>
                      <a:pt x="932" y="896"/>
                    </a:lnTo>
                    <a:lnTo>
                      <a:pt x="915" y="913"/>
                    </a:lnTo>
                    <a:lnTo>
                      <a:pt x="896" y="931"/>
                    </a:lnTo>
                    <a:lnTo>
                      <a:pt x="877" y="948"/>
                    </a:lnTo>
                    <a:lnTo>
                      <a:pt x="858" y="963"/>
                    </a:lnTo>
                    <a:lnTo>
                      <a:pt x="836" y="979"/>
                    </a:lnTo>
                    <a:lnTo>
                      <a:pt x="815" y="992"/>
                    </a:lnTo>
                    <a:lnTo>
                      <a:pt x="792" y="1005"/>
                    </a:lnTo>
                    <a:lnTo>
                      <a:pt x="769" y="1017"/>
                    </a:lnTo>
                    <a:lnTo>
                      <a:pt x="746" y="1027"/>
                    </a:lnTo>
                    <a:lnTo>
                      <a:pt x="721" y="1036"/>
                    </a:lnTo>
                    <a:lnTo>
                      <a:pt x="698" y="1046"/>
                    </a:lnTo>
                    <a:lnTo>
                      <a:pt x="673" y="1052"/>
                    </a:lnTo>
                    <a:lnTo>
                      <a:pt x="647" y="1057"/>
                    </a:lnTo>
                    <a:lnTo>
                      <a:pt x="622" y="1063"/>
                    </a:lnTo>
                    <a:lnTo>
                      <a:pt x="595" y="1067"/>
                    </a:lnTo>
                    <a:lnTo>
                      <a:pt x="568" y="1069"/>
                    </a:lnTo>
                    <a:lnTo>
                      <a:pt x="541" y="1069"/>
                    </a:lnTo>
                    <a:lnTo>
                      <a:pt x="512" y="1069"/>
                    </a:lnTo>
                    <a:lnTo>
                      <a:pt x="485" y="1067"/>
                    </a:lnTo>
                    <a:lnTo>
                      <a:pt x="458" y="1063"/>
                    </a:lnTo>
                    <a:lnTo>
                      <a:pt x="433" y="1057"/>
                    </a:lnTo>
                    <a:lnTo>
                      <a:pt x="407" y="1052"/>
                    </a:lnTo>
                    <a:lnTo>
                      <a:pt x="382" y="1046"/>
                    </a:lnTo>
                    <a:lnTo>
                      <a:pt x="359" y="1036"/>
                    </a:lnTo>
                    <a:lnTo>
                      <a:pt x="334" y="1027"/>
                    </a:lnTo>
                    <a:lnTo>
                      <a:pt x="311" y="1017"/>
                    </a:lnTo>
                    <a:lnTo>
                      <a:pt x="288" y="1005"/>
                    </a:lnTo>
                    <a:lnTo>
                      <a:pt x="265" y="992"/>
                    </a:lnTo>
                    <a:lnTo>
                      <a:pt x="244" y="979"/>
                    </a:lnTo>
                    <a:lnTo>
                      <a:pt x="222" y="963"/>
                    </a:lnTo>
                    <a:lnTo>
                      <a:pt x="203" y="948"/>
                    </a:lnTo>
                    <a:lnTo>
                      <a:pt x="184" y="931"/>
                    </a:lnTo>
                    <a:lnTo>
                      <a:pt x="165" y="913"/>
                    </a:lnTo>
                    <a:lnTo>
                      <a:pt x="148" y="896"/>
                    </a:lnTo>
                    <a:lnTo>
                      <a:pt x="130" y="877"/>
                    </a:lnTo>
                    <a:lnTo>
                      <a:pt x="115" y="856"/>
                    </a:lnTo>
                    <a:lnTo>
                      <a:pt x="100" y="835"/>
                    </a:lnTo>
                    <a:lnTo>
                      <a:pt x="86" y="814"/>
                    </a:lnTo>
                    <a:lnTo>
                      <a:pt x="75" y="792"/>
                    </a:lnTo>
                    <a:lnTo>
                      <a:pt x="63" y="769"/>
                    </a:lnTo>
                    <a:lnTo>
                      <a:pt x="52" y="744"/>
                    </a:lnTo>
                    <a:lnTo>
                      <a:pt x="42" y="721"/>
                    </a:lnTo>
                    <a:lnTo>
                      <a:pt x="34" y="696"/>
                    </a:lnTo>
                    <a:lnTo>
                      <a:pt x="27" y="671"/>
                    </a:lnTo>
                    <a:lnTo>
                      <a:pt x="21" y="646"/>
                    </a:lnTo>
                    <a:lnTo>
                      <a:pt x="15" y="620"/>
                    </a:lnTo>
                    <a:lnTo>
                      <a:pt x="13" y="593"/>
                    </a:lnTo>
                    <a:lnTo>
                      <a:pt x="11" y="566"/>
                    </a:lnTo>
                    <a:lnTo>
                      <a:pt x="9" y="539"/>
                    </a:lnTo>
                    <a:lnTo>
                      <a:pt x="11" y="512"/>
                    </a:lnTo>
                    <a:lnTo>
                      <a:pt x="13" y="485"/>
                    </a:lnTo>
                    <a:lnTo>
                      <a:pt x="15" y="458"/>
                    </a:lnTo>
                    <a:lnTo>
                      <a:pt x="21" y="432"/>
                    </a:lnTo>
                    <a:lnTo>
                      <a:pt x="27" y="407"/>
                    </a:lnTo>
                    <a:lnTo>
                      <a:pt x="34" y="382"/>
                    </a:lnTo>
                    <a:lnTo>
                      <a:pt x="42" y="357"/>
                    </a:lnTo>
                    <a:lnTo>
                      <a:pt x="52" y="334"/>
                    </a:lnTo>
                    <a:lnTo>
                      <a:pt x="63" y="309"/>
                    </a:lnTo>
                    <a:lnTo>
                      <a:pt x="75" y="286"/>
                    </a:lnTo>
                    <a:lnTo>
                      <a:pt x="86" y="264"/>
                    </a:lnTo>
                    <a:lnTo>
                      <a:pt x="100" y="243"/>
                    </a:lnTo>
                    <a:lnTo>
                      <a:pt x="115" y="222"/>
                    </a:lnTo>
                    <a:lnTo>
                      <a:pt x="130" y="201"/>
                    </a:lnTo>
                    <a:lnTo>
                      <a:pt x="148" y="182"/>
                    </a:lnTo>
                    <a:lnTo>
                      <a:pt x="165" y="165"/>
                    </a:lnTo>
                    <a:lnTo>
                      <a:pt x="184" y="147"/>
                    </a:lnTo>
                    <a:lnTo>
                      <a:pt x="203" y="130"/>
                    </a:lnTo>
                    <a:lnTo>
                      <a:pt x="222" y="115"/>
                    </a:lnTo>
                    <a:lnTo>
                      <a:pt x="244" y="99"/>
                    </a:lnTo>
                    <a:lnTo>
                      <a:pt x="265" y="86"/>
                    </a:lnTo>
                    <a:lnTo>
                      <a:pt x="288" y="73"/>
                    </a:lnTo>
                    <a:lnTo>
                      <a:pt x="311" y="61"/>
                    </a:lnTo>
                    <a:lnTo>
                      <a:pt x="334" y="51"/>
                    </a:lnTo>
                    <a:lnTo>
                      <a:pt x="359" y="42"/>
                    </a:lnTo>
                    <a:lnTo>
                      <a:pt x="382" y="32"/>
                    </a:lnTo>
                    <a:lnTo>
                      <a:pt x="407" y="26"/>
                    </a:lnTo>
                    <a:lnTo>
                      <a:pt x="433" y="21"/>
                    </a:lnTo>
                    <a:lnTo>
                      <a:pt x="458" y="15"/>
                    </a:lnTo>
                    <a:lnTo>
                      <a:pt x="485" y="11"/>
                    </a:lnTo>
                    <a:lnTo>
                      <a:pt x="512" y="9"/>
                    </a:lnTo>
                    <a:lnTo>
                      <a:pt x="541" y="9"/>
                    </a:lnTo>
                    <a:lnTo>
                      <a:pt x="568" y="9"/>
                    </a:lnTo>
                    <a:lnTo>
                      <a:pt x="595" y="11"/>
                    </a:lnTo>
                    <a:lnTo>
                      <a:pt x="622" y="15"/>
                    </a:lnTo>
                    <a:lnTo>
                      <a:pt x="647" y="21"/>
                    </a:lnTo>
                    <a:lnTo>
                      <a:pt x="673" y="26"/>
                    </a:lnTo>
                    <a:lnTo>
                      <a:pt x="698" y="32"/>
                    </a:lnTo>
                    <a:lnTo>
                      <a:pt x="721" y="42"/>
                    </a:lnTo>
                    <a:lnTo>
                      <a:pt x="746" y="51"/>
                    </a:lnTo>
                    <a:lnTo>
                      <a:pt x="769" y="61"/>
                    </a:lnTo>
                    <a:lnTo>
                      <a:pt x="792" y="73"/>
                    </a:lnTo>
                    <a:lnTo>
                      <a:pt x="815" y="86"/>
                    </a:lnTo>
                    <a:lnTo>
                      <a:pt x="836" y="99"/>
                    </a:lnTo>
                    <a:lnTo>
                      <a:pt x="858" y="115"/>
                    </a:lnTo>
                    <a:lnTo>
                      <a:pt x="877" y="130"/>
                    </a:lnTo>
                    <a:lnTo>
                      <a:pt x="896" y="147"/>
                    </a:lnTo>
                    <a:lnTo>
                      <a:pt x="915" y="165"/>
                    </a:lnTo>
                    <a:lnTo>
                      <a:pt x="932" y="182"/>
                    </a:lnTo>
                    <a:lnTo>
                      <a:pt x="950" y="201"/>
                    </a:lnTo>
                    <a:lnTo>
                      <a:pt x="965" y="222"/>
                    </a:lnTo>
                    <a:lnTo>
                      <a:pt x="980" y="243"/>
                    </a:lnTo>
                    <a:lnTo>
                      <a:pt x="994" y="264"/>
                    </a:lnTo>
                    <a:lnTo>
                      <a:pt x="1005" y="286"/>
                    </a:lnTo>
                    <a:lnTo>
                      <a:pt x="1017" y="309"/>
                    </a:lnTo>
                    <a:lnTo>
                      <a:pt x="1028" y="334"/>
                    </a:lnTo>
                    <a:lnTo>
                      <a:pt x="1038" y="357"/>
                    </a:lnTo>
                    <a:lnTo>
                      <a:pt x="1046" y="382"/>
                    </a:lnTo>
                    <a:lnTo>
                      <a:pt x="1053" y="407"/>
                    </a:lnTo>
                    <a:lnTo>
                      <a:pt x="1059" y="432"/>
                    </a:lnTo>
                    <a:lnTo>
                      <a:pt x="1065" y="458"/>
                    </a:lnTo>
                    <a:lnTo>
                      <a:pt x="1067" y="485"/>
                    </a:lnTo>
                    <a:lnTo>
                      <a:pt x="1069" y="512"/>
                    </a:lnTo>
                    <a:lnTo>
                      <a:pt x="1071" y="539"/>
                    </a:lnTo>
                    <a:close/>
                  </a:path>
                </a:pathLst>
              </a:custGeom>
              <a:solidFill>
                <a:srgbClr val="F7BF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32" name="Freeform 648">
                <a:extLst>
                  <a:ext uri="{FF2B5EF4-FFF2-40B4-BE49-F238E27FC236}">
                    <a16:creationId xmlns:a16="http://schemas.microsoft.com/office/drawing/2014/main" id="{C011B344-2CA7-49ED-AE28-C3287624DE1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17" y="2050"/>
                <a:ext cx="1068" cy="1072"/>
              </a:xfrm>
              <a:custGeom>
                <a:avLst/>
                <a:gdLst>
                  <a:gd name="T0" fmla="*/ 1059 w 1068"/>
                  <a:gd name="T1" fmla="*/ 429 h 1072"/>
                  <a:gd name="T2" fmla="*/ 1017 w 1068"/>
                  <a:gd name="T3" fmla="*/ 304 h 1072"/>
                  <a:gd name="T4" fmla="*/ 948 w 1068"/>
                  <a:gd name="T5" fmla="*/ 196 h 1072"/>
                  <a:gd name="T6" fmla="*/ 854 w 1068"/>
                  <a:gd name="T7" fmla="*/ 108 h 1072"/>
                  <a:gd name="T8" fmla="*/ 742 w 1068"/>
                  <a:gd name="T9" fmla="*/ 43 h 1072"/>
                  <a:gd name="T10" fmla="*/ 616 w 1068"/>
                  <a:gd name="T11" fmla="*/ 6 h 1072"/>
                  <a:gd name="T12" fmla="*/ 479 w 1068"/>
                  <a:gd name="T13" fmla="*/ 4 h 1072"/>
                  <a:gd name="T14" fmla="*/ 351 w 1068"/>
                  <a:gd name="T15" fmla="*/ 33 h 1072"/>
                  <a:gd name="T16" fmla="*/ 236 w 1068"/>
                  <a:gd name="T17" fmla="*/ 93 h 1072"/>
                  <a:gd name="T18" fmla="*/ 138 w 1068"/>
                  <a:gd name="T19" fmla="*/ 177 h 1072"/>
                  <a:gd name="T20" fmla="*/ 63 w 1068"/>
                  <a:gd name="T21" fmla="*/ 281 h 1072"/>
                  <a:gd name="T22" fmla="*/ 15 w 1068"/>
                  <a:gd name="T23" fmla="*/ 402 h 1072"/>
                  <a:gd name="T24" fmla="*/ 0 w 1068"/>
                  <a:gd name="T25" fmla="*/ 536 h 1072"/>
                  <a:gd name="T26" fmla="*/ 15 w 1068"/>
                  <a:gd name="T27" fmla="*/ 670 h 1072"/>
                  <a:gd name="T28" fmla="*/ 63 w 1068"/>
                  <a:gd name="T29" fmla="*/ 791 h 1072"/>
                  <a:gd name="T30" fmla="*/ 138 w 1068"/>
                  <a:gd name="T31" fmla="*/ 895 h 1072"/>
                  <a:gd name="T32" fmla="*/ 236 w 1068"/>
                  <a:gd name="T33" fmla="*/ 979 h 1072"/>
                  <a:gd name="T34" fmla="*/ 351 w 1068"/>
                  <a:gd name="T35" fmla="*/ 1039 h 1072"/>
                  <a:gd name="T36" fmla="*/ 479 w 1068"/>
                  <a:gd name="T37" fmla="*/ 1068 h 1072"/>
                  <a:gd name="T38" fmla="*/ 616 w 1068"/>
                  <a:gd name="T39" fmla="*/ 1066 h 1072"/>
                  <a:gd name="T40" fmla="*/ 742 w 1068"/>
                  <a:gd name="T41" fmla="*/ 1029 h 1072"/>
                  <a:gd name="T42" fmla="*/ 854 w 1068"/>
                  <a:gd name="T43" fmla="*/ 964 h 1072"/>
                  <a:gd name="T44" fmla="*/ 948 w 1068"/>
                  <a:gd name="T45" fmla="*/ 876 h 1072"/>
                  <a:gd name="T46" fmla="*/ 1017 w 1068"/>
                  <a:gd name="T47" fmla="*/ 768 h 1072"/>
                  <a:gd name="T48" fmla="*/ 1059 w 1068"/>
                  <a:gd name="T49" fmla="*/ 643 h 1072"/>
                  <a:gd name="T50" fmla="*/ 1059 w 1068"/>
                  <a:gd name="T51" fmla="*/ 536 h 1072"/>
                  <a:gd name="T52" fmla="*/ 1042 w 1068"/>
                  <a:gd name="T53" fmla="*/ 667 h 1072"/>
                  <a:gd name="T54" fmla="*/ 996 w 1068"/>
                  <a:gd name="T55" fmla="*/ 786 h 1072"/>
                  <a:gd name="T56" fmla="*/ 923 w 1068"/>
                  <a:gd name="T57" fmla="*/ 889 h 1072"/>
                  <a:gd name="T58" fmla="*/ 827 w 1068"/>
                  <a:gd name="T59" fmla="*/ 972 h 1072"/>
                  <a:gd name="T60" fmla="*/ 715 w 1068"/>
                  <a:gd name="T61" fmla="*/ 1029 h 1072"/>
                  <a:gd name="T62" fmla="*/ 587 w 1068"/>
                  <a:gd name="T63" fmla="*/ 1058 h 1072"/>
                  <a:gd name="T64" fmla="*/ 454 w 1068"/>
                  <a:gd name="T65" fmla="*/ 1054 h 1072"/>
                  <a:gd name="T66" fmla="*/ 330 w 1068"/>
                  <a:gd name="T67" fmla="*/ 1020 h 1072"/>
                  <a:gd name="T68" fmla="*/ 220 w 1068"/>
                  <a:gd name="T69" fmla="*/ 956 h 1072"/>
                  <a:gd name="T70" fmla="*/ 128 w 1068"/>
                  <a:gd name="T71" fmla="*/ 870 h 1072"/>
                  <a:gd name="T72" fmla="*/ 61 w 1068"/>
                  <a:gd name="T73" fmla="*/ 764 h 1072"/>
                  <a:gd name="T74" fmla="*/ 21 w 1068"/>
                  <a:gd name="T75" fmla="*/ 642 h 1072"/>
                  <a:gd name="T76" fmla="*/ 9 w 1068"/>
                  <a:gd name="T77" fmla="*/ 509 h 1072"/>
                  <a:gd name="T78" fmla="*/ 32 w 1068"/>
                  <a:gd name="T79" fmla="*/ 381 h 1072"/>
                  <a:gd name="T80" fmla="*/ 86 w 1068"/>
                  <a:gd name="T81" fmla="*/ 263 h 1072"/>
                  <a:gd name="T82" fmla="*/ 163 w 1068"/>
                  <a:gd name="T83" fmla="*/ 166 h 1072"/>
                  <a:gd name="T84" fmla="*/ 262 w 1068"/>
                  <a:gd name="T85" fmla="*/ 87 h 1072"/>
                  <a:gd name="T86" fmla="*/ 378 w 1068"/>
                  <a:gd name="T87" fmla="*/ 35 h 1072"/>
                  <a:gd name="T88" fmla="*/ 506 w 1068"/>
                  <a:gd name="T89" fmla="*/ 12 h 1072"/>
                  <a:gd name="T90" fmla="*/ 641 w 1068"/>
                  <a:gd name="T91" fmla="*/ 22 h 1072"/>
                  <a:gd name="T92" fmla="*/ 761 w 1068"/>
                  <a:gd name="T93" fmla="*/ 64 h 1072"/>
                  <a:gd name="T94" fmla="*/ 867 w 1068"/>
                  <a:gd name="T95" fmla="*/ 131 h 1072"/>
                  <a:gd name="T96" fmla="*/ 955 w 1068"/>
                  <a:gd name="T97" fmla="*/ 221 h 1072"/>
                  <a:gd name="T98" fmla="*/ 1019 w 1068"/>
                  <a:gd name="T99" fmla="*/ 333 h 1072"/>
                  <a:gd name="T100" fmla="*/ 1053 w 1068"/>
                  <a:gd name="T101" fmla="*/ 455 h 107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068"/>
                  <a:gd name="T154" fmla="*/ 0 h 1072"/>
                  <a:gd name="T155" fmla="*/ 1068 w 1068"/>
                  <a:gd name="T156" fmla="*/ 1072 h 107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068" h="1072">
                    <a:moveTo>
                      <a:pt x="1068" y="536"/>
                    </a:moveTo>
                    <a:lnTo>
                      <a:pt x="1068" y="509"/>
                    </a:lnTo>
                    <a:lnTo>
                      <a:pt x="1067" y="482"/>
                    </a:lnTo>
                    <a:lnTo>
                      <a:pt x="1063" y="455"/>
                    </a:lnTo>
                    <a:lnTo>
                      <a:pt x="1059" y="429"/>
                    </a:lnTo>
                    <a:lnTo>
                      <a:pt x="1053" y="402"/>
                    </a:lnTo>
                    <a:lnTo>
                      <a:pt x="1045" y="377"/>
                    </a:lnTo>
                    <a:lnTo>
                      <a:pt x="1036" y="352"/>
                    </a:lnTo>
                    <a:lnTo>
                      <a:pt x="1026" y="327"/>
                    </a:lnTo>
                    <a:lnTo>
                      <a:pt x="1017" y="304"/>
                    </a:lnTo>
                    <a:lnTo>
                      <a:pt x="1005" y="281"/>
                    </a:lnTo>
                    <a:lnTo>
                      <a:pt x="992" y="258"/>
                    </a:lnTo>
                    <a:lnTo>
                      <a:pt x="978" y="237"/>
                    </a:lnTo>
                    <a:lnTo>
                      <a:pt x="963" y="215"/>
                    </a:lnTo>
                    <a:lnTo>
                      <a:pt x="948" y="196"/>
                    </a:lnTo>
                    <a:lnTo>
                      <a:pt x="930" y="177"/>
                    </a:lnTo>
                    <a:lnTo>
                      <a:pt x="913" y="158"/>
                    </a:lnTo>
                    <a:lnTo>
                      <a:pt x="894" y="141"/>
                    </a:lnTo>
                    <a:lnTo>
                      <a:pt x="875" y="123"/>
                    </a:lnTo>
                    <a:lnTo>
                      <a:pt x="854" y="108"/>
                    </a:lnTo>
                    <a:lnTo>
                      <a:pt x="832" y="93"/>
                    </a:lnTo>
                    <a:lnTo>
                      <a:pt x="811" y="79"/>
                    </a:lnTo>
                    <a:lnTo>
                      <a:pt x="788" y="66"/>
                    </a:lnTo>
                    <a:lnTo>
                      <a:pt x="765" y="54"/>
                    </a:lnTo>
                    <a:lnTo>
                      <a:pt x="742" y="43"/>
                    </a:lnTo>
                    <a:lnTo>
                      <a:pt x="717" y="33"/>
                    </a:lnTo>
                    <a:lnTo>
                      <a:pt x="692" y="25"/>
                    </a:lnTo>
                    <a:lnTo>
                      <a:pt x="667" y="18"/>
                    </a:lnTo>
                    <a:lnTo>
                      <a:pt x="642" y="12"/>
                    </a:lnTo>
                    <a:lnTo>
                      <a:pt x="616" y="6"/>
                    </a:lnTo>
                    <a:lnTo>
                      <a:pt x="589" y="4"/>
                    </a:lnTo>
                    <a:lnTo>
                      <a:pt x="562" y="2"/>
                    </a:lnTo>
                    <a:lnTo>
                      <a:pt x="535" y="0"/>
                    </a:lnTo>
                    <a:lnTo>
                      <a:pt x="506" y="2"/>
                    </a:lnTo>
                    <a:lnTo>
                      <a:pt x="479" y="4"/>
                    </a:lnTo>
                    <a:lnTo>
                      <a:pt x="452" y="6"/>
                    </a:lnTo>
                    <a:lnTo>
                      <a:pt x="426" y="12"/>
                    </a:lnTo>
                    <a:lnTo>
                      <a:pt x="401" y="18"/>
                    </a:lnTo>
                    <a:lnTo>
                      <a:pt x="376" y="25"/>
                    </a:lnTo>
                    <a:lnTo>
                      <a:pt x="351" y="33"/>
                    </a:lnTo>
                    <a:lnTo>
                      <a:pt x="326" y="43"/>
                    </a:lnTo>
                    <a:lnTo>
                      <a:pt x="303" y="54"/>
                    </a:lnTo>
                    <a:lnTo>
                      <a:pt x="280" y="66"/>
                    </a:lnTo>
                    <a:lnTo>
                      <a:pt x="257" y="79"/>
                    </a:lnTo>
                    <a:lnTo>
                      <a:pt x="236" y="93"/>
                    </a:lnTo>
                    <a:lnTo>
                      <a:pt x="214" y="108"/>
                    </a:lnTo>
                    <a:lnTo>
                      <a:pt x="193" y="123"/>
                    </a:lnTo>
                    <a:lnTo>
                      <a:pt x="174" y="141"/>
                    </a:lnTo>
                    <a:lnTo>
                      <a:pt x="155" y="158"/>
                    </a:lnTo>
                    <a:lnTo>
                      <a:pt x="138" y="177"/>
                    </a:lnTo>
                    <a:lnTo>
                      <a:pt x="120" y="196"/>
                    </a:lnTo>
                    <a:lnTo>
                      <a:pt x="105" y="215"/>
                    </a:lnTo>
                    <a:lnTo>
                      <a:pt x="90" y="237"/>
                    </a:lnTo>
                    <a:lnTo>
                      <a:pt x="76" y="258"/>
                    </a:lnTo>
                    <a:lnTo>
                      <a:pt x="63" y="281"/>
                    </a:lnTo>
                    <a:lnTo>
                      <a:pt x="51" y="304"/>
                    </a:lnTo>
                    <a:lnTo>
                      <a:pt x="42" y="327"/>
                    </a:lnTo>
                    <a:lnTo>
                      <a:pt x="32" y="352"/>
                    </a:lnTo>
                    <a:lnTo>
                      <a:pt x="23" y="377"/>
                    </a:lnTo>
                    <a:lnTo>
                      <a:pt x="15" y="402"/>
                    </a:lnTo>
                    <a:lnTo>
                      <a:pt x="9" y="429"/>
                    </a:lnTo>
                    <a:lnTo>
                      <a:pt x="5" y="455"/>
                    </a:lnTo>
                    <a:lnTo>
                      <a:pt x="1" y="482"/>
                    </a:lnTo>
                    <a:lnTo>
                      <a:pt x="0" y="509"/>
                    </a:lnTo>
                    <a:lnTo>
                      <a:pt x="0" y="536"/>
                    </a:lnTo>
                    <a:lnTo>
                      <a:pt x="0" y="563"/>
                    </a:lnTo>
                    <a:lnTo>
                      <a:pt x="1" y="592"/>
                    </a:lnTo>
                    <a:lnTo>
                      <a:pt x="5" y="617"/>
                    </a:lnTo>
                    <a:lnTo>
                      <a:pt x="9" y="643"/>
                    </a:lnTo>
                    <a:lnTo>
                      <a:pt x="15" y="670"/>
                    </a:lnTo>
                    <a:lnTo>
                      <a:pt x="23" y="695"/>
                    </a:lnTo>
                    <a:lnTo>
                      <a:pt x="32" y="720"/>
                    </a:lnTo>
                    <a:lnTo>
                      <a:pt x="42" y="745"/>
                    </a:lnTo>
                    <a:lnTo>
                      <a:pt x="51" y="768"/>
                    </a:lnTo>
                    <a:lnTo>
                      <a:pt x="63" y="791"/>
                    </a:lnTo>
                    <a:lnTo>
                      <a:pt x="76" y="814"/>
                    </a:lnTo>
                    <a:lnTo>
                      <a:pt x="90" y="835"/>
                    </a:lnTo>
                    <a:lnTo>
                      <a:pt x="105" y="857"/>
                    </a:lnTo>
                    <a:lnTo>
                      <a:pt x="120" y="876"/>
                    </a:lnTo>
                    <a:lnTo>
                      <a:pt x="138" y="895"/>
                    </a:lnTo>
                    <a:lnTo>
                      <a:pt x="155" y="914"/>
                    </a:lnTo>
                    <a:lnTo>
                      <a:pt x="174" y="931"/>
                    </a:lnTo>
                    <a:lnTo>
                      <a:pt x="193" y="949"/>
                    </a:lnTo>
                    <a:lnTo>
                      <a:pt x="214" y="964"/>
                    </a:lnTo>
                    <a:lnTo>
                      <a:pt x="236" y="979"/>
                    </a:lnTo>
                    <a:lnTo>
                      <a:pt x="257" y="993"/>
                    </a:lnTo>
                    <a:lnTo>
                      <a:pt x="280" y="1006"/>
                    </a:lnTo>
                    <a:lnTo>
                      <a:pt x="303" y="1018"/>
                    </a:lnTo>
                    <a:lnTo>
                      <a:pt x="326" y="1029"/>
                    </a:lnTo>
                    <a:lnTo>
                      <a:pt x="351" y="1039"/>
                    </a:lnTo>
                    <a:lnTo>
                      <a:pt x="376" y="1047"/>
                    </a:lnTo>
                    <a:lnTo>
                      <a:pt x="401" y="1054"/>
                    </a:lnTo>
                    <a:lnTo>
                      <a:pt x="426" y="1060"/>
                    </a:lnTo>
                    <a:lnTo>
                      <a:pt x="452" y="1066"/>
                    </a:lnTo>
                    <a:lnTo>
                      <a:pt x="479" y="1068"/>
                    </a:lnTo>
                    <a:lnTo>
                      <a:pt x="506" y="1070"/>
                    </a:lnTo>
                    <a:lnTo>
                      <a:pt x="535" y="1072"/>
                    </a:lnTo>
                    <a:lnTo>
                      <a:pt x="562" y="1070"/>
                    </a:lnTo>
                    <a:lnTo>
                      <a:pt x="589" y="1068"/>
                    </a:lnTo>
                    <a:lnTo>
                      <a:pt x="616" y="1066"/>
                    </a:lnTo>
                    <a:lnTo>
                      <a:pt x="642" y="1060"/>
                    </a:lnTo>
                    <a:lnTo>
                      <a:pt x="667" y="1054"/>
                    </a:lnTo>
                    <a:lnTo>
                      <a:pt x="692" y="1047"/>
                    </a:lnTo>
                    <a:lnTo>
                      <a:pt x="717" y="1039"/>
                    </a:lnTo>
                    <a:lnTo>
                      <a:pt x="742" y="1029"/>
                    </a:lnTo>
                    <a:lnTo>
                      <a:pt x="765" y="1018"/>
                    </a:lnTo>
                    <a:lnTo>
                      <a:pt x="788" y="1006"/>
                    </a:lnTo>
                    <a:lnTo>
                      <a:pt x="811" y="993"/>
                    </a:lnTo>
                    <a:lnTo>
                      <a:pt x="832" y="979"/>
                    </a:lnTo>
                    <a:lnTo>
                      <a:pt x="854" y="964"/>
                    </a:lnTo>
                    <a:lnTo>
                      <a:pt x="875" y="949"/>
                    </a:lnTo>
                    <a:lnTo>
                      <a:pt x="894" y="931"/>
                    </a:lnTo>
                    <a:lnTo>
                      <a:pt x="913" y="914"/>
                    </a:lnTo>
                    <a:lnTo>
                      <a:pt x="930" y="895"/>
                    </a:lnTo>
                    <a:lnTo>
                      <a:pt x="948" y="876"/>
                    </a:lnTo>
                    <a:lnTo>
                      <a:pt x="963" y="857"/>
                    </a:lnTo>
                    <a:lnTo>
                      <a:pt x="978" y="835"/>
                    </a:lnTo>
                    <a:lnTo>
                      <a:pt x="992" y="814"/>
                    </a:lnTo>
                    <a:lnTo>
                      <a:pt x="1005" y="791"/>
                    </a:lnTo>
                    <a:lnTo>
                      <a:pt x="1017" y="768"/>
                    </a:lnTo>
                    <a:lnTo>
                      <a:pt x="1026" y="745"/>
                    </a:lnTo>
                    <a:lnTo>
                      <a:pt x="1036" y="720"/>
                    </a:lnTo>
                    <a:lnTo>
                      <a:pt x="1045" y="695"/>
                    </a:lnTo>
                    <a:lnTo>
                      <a:pt x="1053" y="670"/>
                    </a:lnTo>
                    <a:lnTo>
                      <a:pt x="1059" y="643"/>
                    </a:lnTo>
                    <a:lnTo>
                      <a:pt x="1063" y="617"/>
                    </a:lnTo>
                    <a:lnTo>
                      <a:pt x="1067" y="592"/>
                    </a:lnTo>
                    <a:lnTo>
                      <a:pt x="1068" y="563"/>
                    </a:lnTo>
                    <a:lnTo>
                      <a:pt x="1068" y="536"/>
                    </a:lnTo>
                    <a:close/>
                    <a:moveTo>
                      <a:pt x="1059" y="536"/>
                    </a:moveTo>
                    <a:lnTo>
                      <a:pt x="1059" y="563"/>
                    </a:lnTo>
                    <a:lnTo>
                      <a:pt x="1057" y="590"/>
                    </a:lnTo>
                    <a:lnTo>
                      <a:pt x="1053" y="617"/>
                    </a:lnTo>
                    <a:lnTo>
                      <a:pt x="1047" y="642"/>
                    </a:lnTo>
                    <a:lnTo>
                      <a:pt x="1042" y="667"/>
                    </a:lnTo>
                    <a:lnTo>
                      <a:pt x="1036" y="691"/>
                    </a:lnTo>
                    <a:lnTo>
                      <a:pt x="1026" y="716"/>
                    </a:lnTo>
                    <a:lnTo>
                      <a:pt x="1019" y="739"/>
                    </a:lnTo>
                    <a:lnTo>
                      <a:pt x="1007" y="764"/>
                    </a:lnTo>
                    <a:lnTo>
                      <a:pt x="996" y="786"/>
                    </a:lnTo>
                    <a:lnTo>
                      <a:pt x="982" y="809"/>
                    </a:lnTo>
                    <a:lnTo>
                      <a:pt x="969" y="830"/>
                    </a:lnTo>
                    <a:lnTo>
                      <a:pt x="955" y="851"/>
                    </a:lnTo>
                    <a:lnTo>
                      <a:pt x="940" y="870"/>
                    </a:lnTo>
                    <a:lnTo>
                      <a:pt x="923" y="889"/>
                    </a:lnTo>
                    <a:lnTo>
                      <a:pt x="905" y="906"/>
                    </a:lnTo>
                    <a:lnTo>
                      <a:pt x="886" y="924"/>
                    </a:lnTo>
                    <a:lnTo>
                      <a:pt x="867" y="941"/>
                    </a:lnTo>
                    <a:lnTo>
                      <a:pt x="848" y="956"/>
                    </a:lnTo>
                    <a:lnTo>
                      <a:pt x="827" y="972"/>
                    </a:lnTo>
                    <a:lnTo>
                      <a:pt x="806" y="985"/>
                    </a:lnTo>
                    <a:lnTo>
                      <a:pt x="784" y="997"/>
                    </a:lnTo>
                    <a:lnTo>
                      <a:pt x="761" y="1008"/>
                    </a:lnTo>
                    <a:lnTo>
                      <a:pt x="738" y="1020"/>
                    </a:lnTo>
                    <a:lnTo>
                      <a:pt x="715" y="1029"/>
                    </a:lnTo>
                    <a:lnTo>
                      <a:pt x="690" y="1037"/>
                    </a:lnTo>
                    <a:lnTo>
                      <a:pt x="665" y="1045"/>
                    </a:lnTo>
                    <a:lnTo>
                      <a:pt x="641" y="1050"/>
                    </a:lnTo>
                    <a:lnTo>
                      <a:pt x="614" y="1054"/>
                    </a:lnTo>
                    <a:lnTo>
                      <a:pt x="587" y="1058"/>
                    </a:lnTo>
                    <a:lnTo>
                      <a:pt x="562" y="1060"/>
                    </a:lnTo>
                    <a:lnTo>
                      <a:pt x="535" y="1060"/>
                    </a:lnTo>
                    <a:lnTo>
                      <a:pt x="506" y="1060"/>
                    </a:lnTo>
                    <a:lnTo>
                      <a:pt x="481" y="1058"/>
                    </a:lnTo>
                    <a:lnTo>
                      <a:pt x="454" y="1054"/>
                    </a:lnTo>
                    <a:lnTo>
                      <a:pt x="427" y="1050"/>
                    </a:lnTo>
                    <a:lnTo>
                      <a:pt x="403" y="1045"/>
                    </a:lnTo>
                    <a:lnTo>
                      <a:pt x="378" y="1037"/>
                    </a:lnTo>
                    <a:lnTo>
                      <a:pt x="353" y="1029"/>
                    </a:lnTo>
                    <a:lnTo>
                      <a:pt x="330" y="1020"/>
                    </a:lnTo>
                    <a:lnTo>
                      <a:pt x="307" y="1008"/>
                    </a:lnTo>
                    <a:lnTo>
                      <a:pt x="284" y="997"/>
                    </a:lnTo>
                    <a:lnTo>
                      <a:pt x="262" y="985"/>
                    </a:lnTo>
                    <a:lnTo>
                      <a:pt x="241" y="972"/>
                    </a:lnTo>
                    <a:lnTo>
                      <a:pt x="220" y="956"/>
                    </a:lnTo>
                    <a:lnTo>
                      <a:pt x="201" y="941"/>
                    </a:lnTo>
                    <a:lnTo>
                      <a:pt x="182" y="924"/>
                    </a:lnTo>
                    <a:lnTo>
                      <a:pt x="163" y="906"/>
                    </a:lnTo>
                    <a:lnTo>
                      <a:pt x="145" y="889"/>
                    </a:lnTo>
                    <a:lnTo>
                      <a:pt x="128" y="870"/>
                    </a:lnTo>
                    <a:lnTo>
                      <a:pt x="113" y="851"/>
                    </a:lnTo>
                    <a:lnTo>
                      <a:pt x="99" y="830"/>
                    </a:lnTo>
                    <a:lnTo>
                      <a:pt x="86" y="809"/>
                    </a:lnTo>
                    <a:lnTo>
                      <a:pt x="72" y="786"/>
                    </a:lnTo>
                    <a:lnTo>
                      <a:pt x="61" y="764"/>
                    </a:lnTo>
                    <a:lnTo>
                      <a:pt x="49" y="739"/>
                    </a:lnTo>
                    <a:lnTo>
                      <a:pt x="42" y="716"/>
                    </a:lnTo>
                    <a:lnTo>
                      <a:pt x="32" y="691"/>
                    </a:lnTo>
                    <a:lnTo>
                      <a:pt x="26" y="667"/>
                    </a:lnTo>
                    <a:lnTo>
                      <a:pt x="21" y="642"/>
                    </a:lnTo>
                    <a:lnTo>
                      <a:pt x="15" y="617"/>
                    </a:lnTo>
                    <a:lnTo>
                      <a:pt x="11" y="590"/>
                    </a:lnTo>
                    <a:lnTo>
                      <a:pt x="9" y="563"/>
                    </a:lnTo>
                    <a:lnTo>
                      <a:pt x="9" y="536"/>
                    </a:lnTo>
                    <a:lnTo>
                      <a:pt x="9" y="509"/>
                    </a:lnTo>
                    <a:lnTo>
                      <a:pt x="11" y="482"/>
                    </a:lnTo>
                    <a:lnTo>
                      <a:pt x="15" y="455"/>
                    </a:lnTo>
                    <a:lnTo>
                      <a:pt x="21" y="430"/>
                    </a:lnTo>
                    <a:lnTo>
                      <a:pt x="26" y="405"/>
                    </a:lnTo>
                    <a:lnTo>
                      <a:pt x="32" y="381"/>
                    </a:lnTo>
                    <a:lnTo>
                      <a:pt x="42" y="356"/>
                    </a:lnTo>
                    <a:lnTo>
                      <a:pt x="49" y="333"/>
                    </a:lnTo>
                    <a:lnTo>
                      <a:pt x="61" y="308"/>
                    </a:lnTo>
                    <a:lnTo>
                      <a:pt x="72" y="286"/>
                    </a:lnTo>
                    <a:lnTo>
                      <a:pt x="86" y="263"/>
                    </a:lnTo>
                    <a:lnTo>
                      <a:pt x="99" y="242"/>
                    </a:lnTo>
                    <a:lnTo>
                      <a:pt x="113" y="221"/>
                    </a:lnTo>
                    <a:lnTo>
                      <a:pt x="128" y="202"/>
                    </a:lnTo>
                    <a:lnTo>
                      <a:pt x="145" y="183"/>
                    </a:lnTo>
                    <a:lnTo>
                      <a:pt x="163" y="166"/>
                    </a:lnTo>
                    <a:lnTo>
                      <a:pt x="182" y="148"/>
                    </a:lnTo>
                    <a:lnTo>
                      <a:pt x="201" y="131"/>
                    </a:lnTo>
                    <a:lnTo>
                      <a:pt x="220" y="116"/>
                    </a:lnTo>
                    <a:lnTo>
                      <a:pt x="241" y="100"/>
                    </a:lnTo>
                    <a:lnTo>
                      <a:pt x="262" y="87"/>
                    </a:lnTo>
                    <a:lnTo>
                      <a:pt x="284" y="75"/>
                    </a:lnTo>
                    <a:lnTo>
                      <a:pt x="307" y="64"/>
                    </a:lnTo>
                    <a:lnTo>
                      <a:pt x="330" y="52"/>
                    </a:lnTo>
                    <a:lnTo>
                      <a:pt x="353" y="43"/>
                    </a:lnTo>
                    <a:lnTo>
                      <a:pt x="378" y="35"/>
                    </a:lnTo>
                    <a:lnTo>
                      <a:pt x="403" y="27"/>
                    </a:lnTo>
                    <a:lnTo>
                      <a:pt x="427" y="22"/>
                    </a:lnTo>
                    <a:lnTo>
                      <a:pt x="454" y="18"/>
                    </a:lnTo>
                    <a:lnTo>
                      <a:pt x="481" y="14"/>
                    </a:lnTo>
                    <a:lnTo>
                      <a:pt x="506" y="12"/>
                    </a:lnTo>
                    <a:lnTo>
                      <a:pt x="535" y="12"/>
                    </a:lnTo>
                    <a:lnTo>
                      <a:pt x="562" y="12"/>
                    </a:lnTo>
                    <a:lnTo>
                      <a:pt x="587" y="14"/>
                    </a:lnTo>
                    <a:lnTo>
                      <a:pt x="614" y="18"/>
                    </a:lnTo>
                    <a:lnTo>
                      <a:pt x="641" y="22"/>
                    </a:lnTo>
                    <a:lnTo>
                      <a:pt x="665" y="27"/>
                    </a:lnTo>
                    <a:lnTo>
                      <a:pt x="690" y="35"/>
                    </a:lnTo>
                    <a:lnTo>
                      <a:pt x="715" y="43"/>
                    </a:lnTo>
                    <a:lnTo>
                      <a:pt x="738" y="52"/>
                    </a:lnTo>
                    <a:lnTo>
                      <a:pt x="761" y="64"/>
                    </a:lnTo>
                    <a:lnTo>
                      <a:pt x="784" y="75"/>
                    </a:lnTo>
                    <a:lnTo>
                      <a:pt x="806" y="87"/>
                    </a:lnTo>
                    <a:lnTo>
                      <a:pt x="827" y="100"/>
                    </a:lnTo>
                    <a:lnTo>
                      <a:pt x="848" y="116"/>
                    </a:lnTo>
                    <a:lnTo>
                      <a:pt x="867" y="131"/>
                    </a:lnTo>
                    <a:lnTo>
                      <a:pt x="886" y="148"/>
                    </a:lnTo>
                    <a:lnTo>
                      <a:pt x="905" y="166"/>
                    </a:lnTo>
                    <a:lnTo>
                      <a:pt x="923" y="183"/>
                    </a:lnTo>
                    <a:lnTo>
                      <a:pt x="940" y="202"/>
                    </a:lnTo>
                    <a:lnTo>
                      <a:pt x="955" y="221"/>
                    </a:lnTo>
                    <a:lnTo>
                      <a:pt x="969" y="242"/>
                    </a:lnTo>
                    <a:lnTo>
                      <a:pt x="982" y="263"/>
                    </a:lnTo>
                    <a:lnTo>
                      <a:pt x="996" y="286"/>
                    </a:lnTo>
                    <a:lnTo>
                      <a:pt x="1007" y="308"/>
                    </a:lnTo>
                    <a:lnTo>
                      <a:pt x="1019" y="333"/>
                    </a:lnTo>
                    <a:lnTo>
                      <a:pt x="1026" y="356"/>
                    </a:lnTo>
                    <a:lnTo>
                      <a:pt x="1036" y="381"/>
                    </a:lnTo>
                    <a:lnTo>
                      <a:pt x="1042" y="405"/>
                    </a:lnTo>
                    <a:lnTo>
                      <a:pt x="1047" y="430"/>
                    </a:lnTo>
                    <a:lnTo>
                      <a:pt x="1053" y="455"/>
                    </a:lnTo>
                    <a:lnTo>
                      <a:pt x="1057" y="482"/>
                    </a:lnTo>
                    <a:lnTo>
                      <a:pt x="1059" y="509"/>
                    </a:lnTo>
                    <a:lnTo>
                      <a:pt x="1059" y="536"/>
                    </a:lnTo>
                    <a:close/>
                  </a:path>
                </a:pathLst>
              </a:custGeom>
              <a:solidFill>
                <a:srgbClr val="F7BF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33" name="Freeform 649">
                <a:extLst>
                  <a:ext uri="{FF2B5EF4-FFF2-40B4-BE49-F238E27FC236}">
                    <a16:creationId xmlns:a16="http://schemas.microsoft.com/office/drawing/2014/main" id="{80FA4AEC-7C16-46DE-851E-5B889FED0B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20" y="2056"/>
                <a:ext cx="1062" cy="1060"/>
              </a:xfrm>
              <a:custGeom>
                <a:avLst/>
                <a:gdLst>
                  <a:gd name="T0" fmla="*/ 1050 w 1062"/>
                  <a:gd name="T1" fmla="*/ 423 h 1060"/>
                  <a:gd name="T2" fmla="*/ 1008 w 1062"/>
                  <a:gd name="T3" fmla="*/ 300 h 1060"/>
                  <a:gd name="T4" fmla="*/ 941 w 1062"/>
                  <a:gd name="T5" fmla="*/ 192 h 1060"/>
                  <a:gd name="T6" fmla="*/ 849 w 1062"/>
                  <a:gd name="T7" fmla="*/ 106 h 1060"/>
                  <a:gd name="T8" fmla="*/ 737 w 1062"/>
                  <a:gd name="T9" fmla="*/ 42 h 1060"/>
                  <a:gd name="T10" fmla="*/ 613 w 1062"/>
                  <a:gd name="T11" fmla="*/ 6 h 1060"/>
                  <a:gd name="T12" fmla="*/ 476 w 1062"/>
                  <a:gd name="T13" fmla="*/ 2 h 1060"/>
                  <a:gd name="T14" fmla="*/ 350 w 1062"/>
                  <a:gd name="T15" fmla="*/ 33 h 1060"/>
                  <a:gd name="T16" fmla="*/ 235 w 1062"/>
                  <a:gd name="T17" fmla="*/ 90 h 1060"/>
                  <a:gd name="T18" fmla="*/ 139 w 1062"/>
                  <a:gd name="T19" fmla="*/ 173 h 1060"/>
                  <a:gd name="T20" fmla="*/ 66 w 1062"/>
                  <a:gd name="T21" fmla="*/ 277 h 1060"/>
                  <a:gd name="T22" fmla="*/ 18 w 1062"/>
                  <a:gd name="T23" fmla="*/ 398 h 1060"/>
                  <a:gd name="T24" fmla="*/ 0 w 1062"/>
                  <a:gd name="T25" fmla="*/ 530 h 1060"/>
                  <a:gd name="T26" fmla="*/ 18 w 1062"/>
                  <a:gd name="T27" fmla="*/ 662 h 1060"/>
                  <a:gd name="T28" fmla="*/ 66 w 1062"/>
                  <a:gd name="T29" fmla="*/ 783 h 1060"/>
                  <a:gd name="T30" fmla="*/ 139 w 1062"/>
                  <a:gd name="T31" fmla="*/ 887 h 1060"/>
                  <a:gd name="T32" fmla="*/ 235 w 1062"/>
                  <a:gd name="T33" fmla="*/ 970 h 1060"/>
                  <a:gd name="T34" fmla="*/ 350 w 1062"/>
                  <a:gd name="T35" fmla="*/ 1027 h 1060"/>
                  <a:gd name="T36" fmla="*/ 476 w 1062"/>
                  <a:gd name="T37" fmla="*/ 1058 h 1060"/>
                  <a:gd name="T38" fmla="*/ 613 w 1062"/>
                  <a:gd name="T39" fmla="*/ 1054 h 1060"/>
                  <a:gd name="T40" fmla="*/ 737 w 1062"/>
                  <a:gd name="T41" fmla="*/ 1018 h 1060"/>
                  <a:gd name="T42" fmla="*/ 849 w 1062"/>
                  <a:gd name="T43" fmla="*/ 954 h 1060"/>
                  <a:gd name="T44" fmla="*/ 941 w 1062"/>
                  <a:gd name="T45" fmla="*/ 868 h 1060"/>
                  <a:gd name="T46" fmla="*/ 1008 w 1062"/>
                  <a:gd name="T47" fmla="*/ 760 h 1060"/>
                  <a:gd name="T48" fmla="*/ 1050 w 1062"/>
                  <a:gd name="T49" fmla="*/ 637 h 1060"/>
                  <a:gd name="T50" fmla="*/ 1050 w 1062"/>
                  <a:gd name="T51" fmla="*/ 530 h 1060"/>
                  <a:gd name="T52" fmla="*/ 1035 w 1062"/>
                  <a:gd name="T53" fmla="*/ 661 h 1060"/>
                  <a:gd name="T54" fmla="*/ 989 w 1062"/>
                  <a:gd name="T55" fmla="*/ 778 h 1060"/>
                  <a:gd name="T56" fmla="*/ 916 w 1062"/>
                  <a:gd name="T57" fmla="*/ 879 h 1060"/>
                  <a:gd name="T58" fmla="*/ 822 w 1062"/>
                  <a:gd name="T59" fmla="*/ 962 h 1060"/>
                  <a:gd name="T60" fmla="*/ 710 w 1062"/>
                  <a:gd name="T61" fmla="*/ 1018 h 1060"/>
                  <a:gd name="T62" fmla="*/ 584 w 1062"/>
                  <a:gd name="T63" fmla="*/ 1046 h 1060"/>
                  <a:gd name="T64" fmla="*/ 451 w 1062"/>
                  <a:gd name="T65" fmla="*/ 1044 h 1060"/>
                  <a:gd name="T66" fmla="*/ 329 w 1062"/>
                  <a:gd name="T67" fmla="*/ 1008 h 1060"/>
                  <a:gd name="T68" fmla="*/ 219 w 1062"/>
                  <a:gd name="T69" fmla="*/ 947 h 1060"/>
                  <a:gd name="T70" fmla="*/ 131 w 1062"/>
                  <a:gd name="T71" fmla="*/ 860 h 1060"/>
                  <a:gd name="T72" fmla="*/ 62 w 1062"/>
                  <a:gd name="T73" fmla="*/ 755 h 1060"/>
                  <a:gd name="T74" fmla="*/ 22 w 1062"/>
                  <a:gd name="T75" fmla="*/ 636 h 1060"/>
                  <a:gd name="T76" fmla="*/ 12 w 1062"/>
                  <a:gd name="T77" fmla="*/ 503 h 1060"/>
                  <a:gd name="T78" fmla="*/ 35 w 1062"/>
                  <a:gd name="T79" fmla="*/ 376 h 1060"/>
                  <a:gd name="T80" fmla="*/ 87 w 1062"/>
                  <a:gd name="T81" fmla="*/ 261 h 1060"/>
                  <a:gd name="T82" fmla="*/ 164 w 1062"/>
                  <a:gd name="T83" fmla="*/ 163 h 1060"/>
                  <a:gd name="T84" fmla="*/ 261 w 1062"/>
                  <a:gd name="T85" fmla="*/ 85 h 1060"/>
                  <a:gd name="T86" fmla="*/ 377 w 1062"/>
                  <a:gd name="T87" fmla="*/ 33 h 1060"/>
                  <a:gd name="T88" fmla="*/ 505 w 1062"/>
                  <a:gd name="T89" fmla="*/ 12 h 1060"/>
                  <a:gd name="T90" fmla="*/ 636 w 1062"/>
                  <a:gd name="T91" fmla="*/ 21 h 1060"/>
                  <a:gd name="T92" fmla="*/ 756 w 1062"/>
                  <a:gd name="T93" fmla="*/ 62 h 1060"/>
                  <a:gd name="T94" fmla="*/ 862 w 1062"/>
                  <a:gd name="T95" fmla="*/ 129 h 1060"/>
                  <a:gd name="T96" fmla="*/ 948 w 1062"/>
                  <a:gd name="T97" fmla="*/ 219 h 1060"/>
                  <a:gd name="T98" fmla="*/ 1010 w 1062"/>
                  <a:gd name="T99" fmla="*/ 328 h 1060"/>
                  <a:gd name="T100" fmla="*/ 1044 w 1062"/>
                  <a:gd name="T101" fmla="*/ 451 h 106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062"/>
                  <a:gd name="T154" fmla="*/ 0 h 1060"/>
                  <a:gd name="T155" fmla="*/ 1062 w 1062"/>
                  <a:gd name="T156" fmla="*/ 1060 h 106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062" h="1060">
                    <a:moveTo>
                      <a:pt x="1062" y="530"/>
                    </a:moveTo>
                    <a:lnTo>
                      <a:pt x="1060" y="503"/>
                    </a:lnTo>
                    <a:lnTo>
                      <a:pt x="1058" y="476"/>
                    </a:lnTo>
                    <a:lnTo>
                      <a:pt x="1056" y="449"/>
                    </a:lnTo>
                    <a:lnTo>
                      <a:pt x="1050" y="423"/>
                    </a:lnTo>
                    <a:lnTo>
                      <a:pt x="1044" y="398"/>
                    </a:lnTo>
                    <a:lnTo>
                      <a:pt x="1037" y="373"/>
                    </a:lnTo>
                    <a:lnTo>
                      <a:pt x="1029" y="348"/>
                    </a:lnTo>
                    <a:lnTo>
                      <a:pt x="1019" y="325"/>
                    </a:lnTo>
                    <a:lnTo>
                      <a:pt x="1008" y="300"/>
                    </a:lnTo>
                    <a:lnTo>
                      <a:pt x="996" y="277"/>
                    </a:lnTo>
                    <a:lnTo>
                      <a:pt x="985" y="255"/>
                    </a:lnTo>
                    <a:lnTo>
                      <a:pt x="971" y="234"/>
                    </a:lnTo>
                    <a:lnTo>
                      <a:pt x="956" y="213"/>
                    </a:lnTo>
                    <a:lnTo>
                      <a:pt x="941" y="192"/>
                    </a:lnTo>
                    <a:lnTo>
                      <a:pt x="923" y="173"/>
                    </a:lnTo>
                    <a:lnTo>
                      <a:pt x="906" y="156"/>
                    </a:lnTo>
                    <a:lnTo>
                      <a:pt x="887" y="138"/>
                    </a:lnTo>
                    <a:lnTo>
                      <a:pt x="868" y="121"/>
                    </a:lnTo>
                    <a:lnTo>
                      <a:pt x="849" y="106"/>
                    </a:lnTo>
                    <a:lnTo>
                      <a:pt x="827" y="90"/>
                    </a:lnTo>
                    <a:lnTo>
                      <a:pt x="806" y="77"/>
                    </a:lnTo>
                    <a:lnTo>
                      <a:pt x="783" y="64"/>
                    </a:lnTo>
                    <a:lnTo>
                      <a:pt x="760" y="52"/>
                    </a:lnTo>
                    <a:lnTo>
                      <a:pt x="737" y="42"/>
                    </a:lnTo>
                    <a:lnTo>
                      <a:pt x="712" y="33"/>
                    </a:lnTo>
                    <a:lnTo>
                      <a:pt x="689" y="23"/>
                    </a:lnTo>
                    <a:lnTo>
                      <a:pt x="664" y="17"/>
                    </a:lnTo>
                    <a:lnTo>
                      <a:pt x="638" y="12"/>
                    </a:lnTo>
                    <a:lnTo>
                      <a:pt x="613" y="6"/>
                    </a:lnTo>
                    <a:lnTo>
                      <a:pt x="586" y="2"/>
                    </a:lnTo>
                    <a:lnTo>
                      <a:pt x="559" y="0"/>
                    </a:lnTo>
                    <a:lnTo>
                      <a:pt x="532" y="0"/>
                    </a:lnTo>
                    <a:lnTo>
                      <a:pt x="503" y="0"/>
                    </a:lnTo>
                    <a:lnTo>
                      <a:pt x="476" y="2"/>
                    </a:lnTo>
                    <a:lnTo>
                      <a:pt x="449" y="6"/>
                    </a:lnTo>
                    <a:lnTo>
                      <a:pt x="424" y="12"/>
                    </a:lnTo>
                    <a:lnTo>
                      <a:pt x="398" y="17"/>
                    </a:lnTo>
                    <a:lnTo>
                      <a:pt x="373" y="23"/>
                    </a:lnTo>
                    <a:lnTo>
                      <a:pt x="350" y="33"/>
                    </a:lnTo>
                    <a:lnTo>
                      <a:pt x="325" y="42"/>
                    </a:lnTo>
                    <a:lnTo>
                      <a:pt x="302" y="52"/>
                    </a:lnTo>
                    <a:lnTo>
                      <a:pt x="279" y="64"/>
                    </a:lnTo>
                    <a:lnTo>
                      <a:pt x="256" y="77"/>
                    </a:lnTo>
                    <a:lnTo>
                      <a:pt x="235" y="90"/>
                    </a:lnTo>
                    <a:lnTo>
                      <a:pt x="213" y="106"/>
                    </a:lnTo>
                    <a:lnTo>
                      <a:pt x="194" y="121"/>
                    </a:lnTo>
                    <a:lnTo>
                      <a:pt x="175" y="138"/>
                    </a:lnTo>
                    <a:lnTo>
                      <a:pt x="156" y="156"/>
                    </a:lnTo>
                    <a:lnTo>
                      <a:pt x="139" y="173"/>
                    </a:lnTo>
                    <a:lnTo>
                      <a:pt x="121" y="192"/>
                    </a:lnTo>
                    <a:lnTo>
                      <a:pt x="106" y="213"/>
                    </a:lnTo>
                    <a:lnTo>
                      <a:pt x="91" y="234"/>
                    </a:lnTo>
                    <a:lnTo>
                      <a:pt x="77" y="255"/>
                    </a:lnTo>
                    <a:lnTo>
                      <a:pt x="66" y="277"/>
                    </a:lnTo>
                    <a:lnTo>
                      <a:pt x="54" y="300"/>
                    </a:lnTo>
                    <a:lnTo>
                      <a:pt x="43" y="325"/>
                    </a:lnTo>
                    <a:lnTo>
                      <a:pt x="33" y="348"/>
                    </a:lnTo>
                    <a:lnTo>
                      <a:pt x="25" y="373"/>
                    </a:lnTo>
                    <a:lnTo>
                      <a:pt x="18" y="398"/>
                    </a:lnTo>
                    <a:lnTo>
                      <a:pt x="12" y="423"/>
                    </a:lnTo>
                    <a:lnTo>
                      <a:pt x="8" y="449"/>
                    </a:lnTo>
                    <a:lnTo>
                      <a:pt x="4" y="476"/>
                    </a:lnTo>
                    <a:lnTo>
                      <a:pt x="2" y="503"/>
                    </a:lnTo>
                    <a:lnTo>
                      <a:pt x="0" y="530"/>
                    </a:lnTo>
                    <a:lnTo>
                      <a:pt x="2" y="557"/>
                    </a:lnTo>
                    <a:lnTo>
                      <a:pt x="4" y="584"/>
                    </a:lnTo>
                    <a:lnTo>
                      <a:pt x="8" y="611"/>
                    </a:lnTo>
                    <a:lnTo>
                      <a:pt x="12" y="637"/>
                    </a:lnTo>
                    <a:lnTo>
                      <a:pt x="18" y="662"/>
                    </a:lnTo>
                    <a:lnTo>
                      <a:pt x="25" y="687"/>
                    </a:lnTo>
                    <a:lnTo>
                      <a:pt x="33" y="712"/>
                    </a:lnTo>
                    <a:lnTo>
                      <a:pt x="43" y="735"/>
                    </a:lnTo>
                    <a:lnTo>
                      <a:pt x="54" y="760"/>
                    </a:lnTo>
                    <a:lnTo>
                      <a:pt x="66" y="783"/>
                    </a:lnTo>
                    <a:lnTo>
                      <a:pt x="77" y="805"/>
                    </a:lnTo>
                    <a:lnTo>
                      <a:pt x="91" y="826"/>
                    </a:lnTo>
                    <a:lnTo>
                      <a:pt x="106" y="847"/>
                    </a:lnTo>
                    <a:lnTo>
                      <a:pt x="121" y="868"/>
                    </a:lnTo>
                    <a:lnTo>
                      <a:pt x="139" y="887"/>
                    </a:lnTo>
                    <a:lnTo>
                      <a:pt x="156" y="904"/>
                    </a:lnTo>
                    <a:lnTo>
                      <a:pt x="175" y="922"/>
                    </a:lnTo>
                    <a:lnTo>
                      <a:pt x="194" y="939"/>
                    </a:lnTo>
                    <a:lnTo>
                      <a:pt x="213" y="954"/>
                    </a:lnTo>
                    <a:lnTo>
                      <a:pt x="235" y="970"/>
                    </a:lnTo>
                    <a:lnTo>
                      <a:pt x="256" y="983"/>
                    </a:lnTo>
                    <a:lnTo>
                      <a:pt x="279" y="996"/>
                    </a:lnTo>
                    <a:lnTo>
                      <a:pt x="302" y="1008"/>
                    </a:lnTo>
                    <a:lnTo>
                      <a:pt x="325" y="1018"/>
                    </a:lnTo>
                    <a:lnTo>
                      <a:pt x="350" y="1027"/>
                    </a:lnTo>
                    <a:lnTo>
                      <a:pt x="373" y="1037"/>
                    </a:lnTo>
                    <a:lnTo>
                      <a:pt x="398" y="1043"/>
                    </a:lnTo>
                    <a:lnTo>
                      <a:pt x="424" y="1048"/>
                    </a:lnTo>
                    <a:lnTo>
                      <a:pt x="449" y="1054"/>
                    </a:lnTo>
                    <a:lnTo>
                      <a:pt x="476" y="1058"/>
                    </a:lnTo>
                    <a:lnTo>
                      <a:pt x="503" y="1060"/>
                    </a:lnTo>
                    <a:lnTo>
                      <a:pt x="532" y="1060"/>
                    </a:lnTo>
                    <a:lnTo>
                      <a:pt x="559" y="1060"/>
                    </a:lnTo>
                    <a:lnTo>
                      <a:pt x="586" y="1058"/>
                    </a:lnTo>
                    <a:lnTo>
                      <a:pt x="613" y="1054"/>
                    </a:lnTo>
                    <a:lnTo>
                      <a:pt x="638" y="1048"/>
                    </a:lnTo>
                    <a:lnTo>
                      <a:pt x="664" y="1043"/>
                    </a:lnTo>
                    <a:lnTo>
                      <a:pt x="689" y="1037"/>
                    </a:lnTo>
                    <a:lnTo>
                      <a:pt x="712" y="1027"/>
                    </a:lnTo>
                    <a:lnTo>
                      <a:pt x="737" y="1018"/>
                    </a:lnTo>
                    <a:lnTo>
                      <a:pt x="760" y="1008"/>
                    </a:lnTo>
                    <a:lnTo>
                      <a:pt x="783" y="996"/>
                    </a:lnTo>
                    <a:lnTo>
                      <a:pt x="806" y="983"/>
                    </a:lnTo>
                    <a:lnTo>
                      <a:pt x="827" y="970"/>
                    </a:lnTo>
                    <a:lnTo>
                      <a:pt x="849" y="954"/>
                    </a:lnTo>
                    <a:lnTo>
                      <a:pt x="868" y="939"/>
                    </a:lnTo>
                    <a:lnTo>
                      <a:pt x="887" y="922"/>
                    </a:lnTo>
                    <a:lnTo>
                      <a:pt x="906" y="904"/>
                    </a:lnTo>
                    <a:lnTo>
                      <a:pt x="923" y="887"/>
                    </a:lnTo>
                    <a:lnTo>
                      <a:pt x="941" y="868"/>
                    </a:lnTo>
                    <a:lnTo>
                      <a:pt x="956" y="847"/>
                    </a:lnTo>
                    <a:lnTo>
                      <a:pt x="971" y="826"/>
                    </a:lnTo>
                    <a:lnTo>
                      <a:pt x="985" y="805"/>
                    </a:lnTo>
                    <a:lnTo>
                      <a:pt x="996" y="783"/>
                    </a:lnTo>
                    <a:lnTo>
                      <a:pt x="1008" y="760"/>
                    </a:lnTo>
                    <a:lnTo>
                      <a:pt x="1019" y="735"/>
                    </a:lnTo>
                    <a:lnTo>
                      <a:pt x="1029" y="712"/>
                    </a:lnTo>
                    <a:lnTo>
                      <a:pt x="1037" y="687"/>
                    </a:lnTo>
                    <a:lnTo>
                      <a:pt x="1044" y="662"/>
                    </a:lnTo>
                    <a:lnTo>
                      <a:pt x="1050" y="637"/>
                    </a:lnTo>
                    <a:lnTo>
                      <a:pt x="1056" y="611"/>
                    </a:lnTo>
                    <a:lnTo>
                      <a:pt x="1058" y="584"/>
                    </a:lnTo>
                    <a:lnTo>
                      <a:pt x="1060" y="557"/>
                    </a:lnTo>
                    <a:lnTo>
                      <a:pt x="1062" y="530"/>
                    </a:lnTo>
                    <a:close/>
                    <a:moveTo>
                      <a:pt x="1050" y="530"/>
                    </a:moveTo>
                    <a:lnTo>
                      <a:pt x="1050" y="557"/>
                    </a:lnTo>
                    <a:lnTo>
                      <a:pt x="1048" y="584"/>
                    </a:lnTo>
                    <a:lnTo>
                      <a:pt x="1044" y="609"/>
                    </a:lnTo>
                    <a:lnTo>
                      <a:pt x="1040" y="636"/>
                    </a:lnTo>
                    <a:lnTo>
                      <a:pt x="1035" y="661"/>
                    </a:lnTo>
                    <a:lnTo>
                      <a:pt x="1027" y="685"/>
                    </a:lnTo>
                    <a:lnTo>
                      <a:pt x="1019" y="709"/>
                    </a:lnTo>
                    <a:lnTo>
                      <a:pt x="1010" y="732"/>
                    </a:lnTo>
                    <a:lnTo>
                      <a:pt x="1000" y="755"/>
                    </a:lnTo>
                    <a:lnTo>
                      <a:pt x="989" y="778"/>
                    </a:lnTo>
                    <a:lnTo>
                      <a:pt x="975" y="799"/>
                    </a:lnTo>
                    <a:lnTo>
                      <a:pt x="962" y="820"/>
                    </a:lnTo>
                    <a:lnTo>
                      <a:pt x="948" y="841"/>
                    </a:lnTo>
                    <a:lnTo>
                      <a:pt x="931" y="860"/>
                    </a:lnTo>
                    <a:lnTo>
                      <a:pt x="916" y="879"/>
                    </a:lnTo>
                    <a:lnTo>
                      <a:pt x="898" y="897"/>
                    </a:lnTo>
                    <a:lnTo>
                      <a:pt x="881" y="914"/>
                    </a:lnTo>
                    <a:lnTo>
                      <a:pt x="862" y="931"/>
                    </a:lnTo>
                    <a:lnTo>
                      <a:pt x="843" y="947"/>
                    </a:lnTo>
                    <a:lnTo>
                      <a:pt x="822" y="962"/>
                    </a:lnTo>
                    <a:lnTo>
                      <a:pt x="801" y="975"/>
                    </a:lnTo>
                    <a:lnTo>
                      <a:pt x="780" y="987"/>
                    </a:lnTo>
                    <a:lnTo>
                      <a:pt x="756" y="998"/>
                    </a:lnTo>
                    <a:lnTo>
                      <a:pt x="733" y="1008"/>
                    </a:lnTo>
                    <a:lnTo>
                      <a:pt x="710" y="1018"/>
                    </a:lnTo>
                    <a:lnTo>
                      <a:pt x="685" y="1027"/>
                    </a:lnTo>
                    <a:lnTo>
                      <a:pt x="661" y="1033"/>
                    </a:lnTo>
                    <a:lnTo>
                      <a:pt x="636" y="1039"/>
                    </a:lnTo>
                    <a:lnTo>
                      <a:pt x="611" y="1044"/>
                    </a:lnTo>
                    <a:lnTo>
                      <a:pt x="584" y="1046"/>
                    </a:lnTo>
                    <a:lnTo>
                      <a:pt x="557" y="1048"/>
                    </a:lnTo>
                    <a:lnTo>
                      <a:pt x="532" y="1050"/>
                    </a:lnTo>
                    <a:lnTo>
                      <a:pt x="505" y="1048"/>
                    </a:lnTo>
                    <a:lnTo>
                      <a:pt x="478" y="1046"/>
                    </a:lnTo>
                    <a:lnTo>
                      <a:pt x="451" y="1044"/>
                    </a:lnTo>
                    <a:lnTo>
                      <a:pt x="426" y="1039"/>
                    </a:lnTo>
                    <a:lnTo>
                      <a:pt x="401" y="1033"/>
                    </a:lnTo>
                    <a:lnTo>
                      <a:pt x="377" y="1027"/>
                    </a:lnTo>
                    <a:lnTo>
                      <a:pt x="352" y="1018"/>
                    </a:lnTo>
                    <a:lnTo>
                      <a:pt x="329" y="1008"/>
                    </a:lnTo>
                    <a:lnTo>
                      <a:pt x="306" y="998"/>
                    </a:lnTo>
                    <a:lnTo>
                      <a:pt x="282" y="987"/>
                    </a:lnTo>
                    <a:lnTo>
                      <a:pt x="261" y="975"/>
                    </a:lnTo>
                    <a:lnTo>
                      <a:pt x="240" y="962"/>
                    </a:lnTo>
                    <a:lnTo>
                      <a:pt x="219" y="947"/>
                    </a:lnTo>
                    <a:lnTo>
                      <a:pt x="200" y="931"/>
                    </a:lnTo>
                    <a:lnTo>
                      <a:pt x="181" y="914"/>
                    </a:lnTo>
                    <a:lnTo>
                      <a:pt x="164" y="897"/>
                    </a:lnTo>
                    <a:lnTo>
                      <a:pt x="146" y="879"/>
                    </a:lnTo>
                    <a:lnTo>
                      <a:pt x="131" y="860"/>
                    </a:lnTo>
                    <a:lnTo>
                      <a:pt x="114" y="841"/>
                    </a:lnTo>
                    <a:lnTo>
                      <a:pt x="100" y="820"/>
                    </a:lnTo>
                    <a:lnTo>
                      <a:pt x="87" y="799"/>
                    </a:lnTo>
                    <a:lnTo>
                      <a:pt x="73" y="778"/>
                    </a:lnTo>
                    <a:lnTo>
                      <a:pt x="62" y="755"/>
                    </a:lnTo>
                    <a:lnTo>
                      <a:pt x="52" y="732"/>
                    </a:lnTo>
                    <a:lnTo>
                      <a:pt x="43" y="709"/>
                    </a:lnTo>
                    <a:lnTo>
                      <a:pt x="35" y="685"/>
                    </a:lnTo>
                    <a:lnTo>
                      <a:pt x="27" y="661"/>
                    </a:lnTo>
                    <a:lnTo>
                      <a:pt x="22" y="636"/>
                    </a:lnTo>
                    <a:lnTo>
                      <a:pt x="18" y="609"/>
                    </a:lnTo>
                    <a:lnTo>
                      <a:pt x="14" y="584"/>
                    </a:lnTo>
                    <a:lnTo>
                      <a:pt x="12" y="557"/>
                    </a:lnTo>
                    <a:lnTo>
                      <a:pt x="12" y="530"/>
                    </a:lnTo>
                    <a:lnTo>
                      <a:pt x="12" y="503"/>
                    </a:lnTo>
                    <a:lnTo>
                      <a:pt x="14" y="476"/>
                    </a:lnTo>
                    <a:lnTo>
                      <a:pt x="18" y="451"/>
                    </a:lnTo>
                    <a:lnTo>
                      <a:pt x="22" y="424"/>
                    </a:lnTo>
                    <a:lnTo>
                      <a:pt x="27" y="399"/>
                    </a:lnTo>
                    <a:lnTo>
                      <a:pt x="35" y="376"/>
                    </a:lnTo>
                    <a:lnTo>
                      <a:pt x="43" y="351"/>
                    </a:lnTo>
                    <a:lnTo>
                      <a:pt x="52" y="328"/>
                    </a:lnTo>
                    <a:lnTo>
                      <a:pt x="62" y="305"/>
                    </a:lnTo>
                    <a:lnTo>
                      <a:pt x="73" y="282"/>
                    </a:lnTo>
                    <a:lnTo>
                      <a:pt x="87" y="261"/>
                    </a:lnTo>
                    <a:lnTo>
                      <a:pt x="100" y="240"/>
                    </a:lnTo>
                    <a:lnTo>
                      <a:pt x="114" y="219"/>
                    </a:lnTo>
                    <a:lnTo>
                      <a:pt x="131" y="200"/>
                    </a:lnTo>
                    <a:lnTo>
                      <a:pt x="146" y="181"/>
                    </a:lnTo>
                    <a:lnTo>
                      <a:pt x="164" y="163"/>
                    </a:lnTo>
                    <a:lnTo>
                      <a:pt x="181" y="146"/>
                    </a:lnTo>
                    <a:lnTo>
                      <a:pt x="200" y="129"/>
                    </a:lnTo>
                    <a:lnTo>
                      <a:pt x="219" y="113"/>
                    </a:lnTo>
                    <a:lnTo>
                      <a:pt x="240" y="100"/>
                    </a:lnTo>
                    <a:lnTo>
                      <a:pt x="261" y="85"/>
                    </a:lnTo>
                    <a:lnTo>
                      <a:pt x="282" y="73"/>
                    </a:lnTo>
                    <a:lnTo>
                      <a:pt x="306" y="62"/>
                    </a:lnTo>
                    <a:lnTo>
                      <a:pt x="329" y="52"/>
                    </a:lnTo>
                    <a:lnTo>
                      <a:pt x="352" y="42"/>
                    </a:lnTo>
                    <a:lnTo>
                      <a:pt x="377" y="33"/>
                    </a:lnTo>
                    <a:lnTo>
                      <a:pt x="401" y="27"/>
                    </a:lnTo>
                    <a:lnTo>
                      <a:pt x="426" y="21"/>
                    </a:lnTo>
                    <a:lnTo>
                      <a:pt x="451" y="16"/>
                    </a:lnTo>
                    <a:lnTo>
                      <a:pt x="478" y="14"/>
                    </a:lnTo>
                    <a:lnTo>
                      <a:pt x="505" y="12"/>
                    </a:lnTo>
                    <a:lnTo>
                      <a:pt x="532" y="10"/>
                    </a:lnTo>
                    <a:lnTo>
                      <a:pt x="557" y="12"/>
                    </a:lnTo>
                    <a:lnTo>
                      <a:pt x="584" y="14"/>
                    </a:lnTo>
                    <a:lnTo>
                      <a:pt x="611" y="16"/>
                    </a:lnTo>
                    <a:lnTo>
                      <a:pt x="636" y="21"/>
                    </a:lnTo>
                    <a:lnTo>
                      <a:pt x="661" y="27"/>
                    </a:lnTo>
                    <a:lnTo>
                      <a:pt x="685" y="33"/>
                    </a:lnTo>
                    <a:lnTo>
                      <a:pt x="710" y="42"/>
                    </a:lnTo>
                    <a:lnTo>
                      <a:pt x="733" y="52"/>
                    </a:lnTo>
                    <a:lnTo>
                      <a:pt x="756" y="62"/>
                    </a:lnTo>
                    <a:lnTo>
                      <a:pt x="780" y="73"/>
                    </a:lnTo>
                    <a:lnTo>
                      <a:pt x="801" y="85"/>
                    </a:lnTo>
                    <a:lnTo>
                      <a:pt x="822" y="100"/>
                    </a:lnTo>
                    <a:lnTo>
                      <a:pt x="843" y="113"/>
                    </a:lnTo>
                    <a:lnTo>
                      <a:pt x="862" y="129"/>
                    </a:lnTo>
                    <a:lnTo>
                      <a:pt x="881" y="146"/>
                    </a:lnTo>
                    <a:lnTo>
                      <a:pt x="898" y="163"/>
                    </a:lnTo>
                    <a:lnTo>
                      <a:pt x="916" y="181"/>
                    </a:lnTo>
                    <a:lnTo>
                      <a:pt x="931" y="200"/>
                    </a:lnTo>
                    <a:lnTo>
                      <a:pt x="948" y="219"/>
                    </a:lnTo>
                    <a:lnTo>
                      <a:pt x="962" y="240"/>
                    </a:lnTo>
                    <a:lnTo>
                      <a:pt x="975" y="261"/>
                    </a:lnTo>
                    <a:lnTo>
                      <a:pt x="989" y="282"/>
                    </a:lnTo>
                    <a:lnTo>
                      <a:pt x="1000" y="305"/>
                    </a:lnTo>
                    <a:lnTo>
                      <a:pt x="1010" y="328"/>
                    </a:lnTo>
                    <a:lnTo>
                      <a:pt x="1019" y="351"/>
                    </a:lnTo>
                    <a:lnTo>
                      <a:pt x="1027" y="376"/>
                    </a:lnTo>
                    <a:lnTo>
                      <a:pt x="1035" y="399"/>
                    </a:lnTo>
                    <a:lnTo>
                      <a:pt x="1040" y="424"/>
                    </a:lnTo>
                    <a:lnTo>
                      <a:pt x="1044" y="451"/>
                    </a:lnTo>
                    <a:lnTo>
                      <a:pt x="1048" y="476"/>
                    </a:lnTo>
                    <a:lnTo>
                      <a:pt x="1050" y="503"/>
                    </a:lnTo>
                    <a:lnTo>
                      <a:pt x="1050" y="530"/>
                    </a:lnTo>
                    <a:close/>
                  </a:path>
                </a:pathLst>
              </a:custGeom>
              <a:solidFill>
                <a:srgbClr val="F7C0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34" name="Freeform 650">
                <a:extLst>
                  <a:ext uri="{FF2B5EF4-FFF2-40B4-BE49-F238E27FC236}">
                    <a16:creationId xmlns:a16="http://schemas.microsoft.com/office/drawing/2014/main" id="{842BEAAC-C715-4B6A-851E-18745FEBD6F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26" y="2062"/>
                <a:ext cx="1050" cy="1048"/>
              </a:xfrm>
              <a:custGeom>
                <a:avLst/>
                <a:gdLst>
                  <a:gd name="T0" fmla="*/ 1038 w 1050"/>
                  <a:gd name="T1" fmla="*/ 418 h 1048"/>
                  <a:gd name="T2" fmla="*/ 998 w 1050"/>
                  <a:gd name="T3" fmla="*/ 296 h 1048"/>
                  <a:gd name="T4" fmla="*/ 931 w 1050"/>
                  <a:gd name="T5" fmla="*/ 190 h 1048"/>
                  <a:gd name="T6" fmla="*/ 839 w 1050"/>
                  <a:gd name="T7" fmla="*/ 104 h 1048"/>
                  <a:gd name="T8" fmla="*/ 729 w 1050"/>
                  <a:gd name="T9" fmla="*/ 40 h 1048"/>
                  <a:gd name="T10" fmla="*/ 605 w 1050"/>
                  <a:gd name="T11" fmla="*/ 6 h 1048"/>
                  <a:gd name="T12" fmla="*/ 472 w 1050"/>
                  <a:gd name="T13" fmla="*/ 2 h 1048"/>
                  <a:gd name="T14" fmla="*/ 344 w 1050"/>
                  <a:gd name="T15" fmla="*/ 31 h 1048"/>
                  <a:gd name="T16" fmla="*/ 232 w 1050"/>
                  <a:gd name="T17" fmla="*/ 88 h 1048"/>
                  <a:gd name="T18" fmla="*/ 136 w 1050"/>
                  <a:gd name="T19" fmla="*/ 171 h 1048"/>
                  <a:gd name="T20" fmla="*/ 63 w 1050"/>
                  <a:gd name="T21" fmla="*/ 274 h 1048"/>
                  <a:gd name="T22" fmla="*/ 17 w 1050"/>
                  <a:gd name="T23" fmla="*/ 393 h 1048"/>
                  <a:gd name="T24" fmla="*/ 0 w 1050"/>
                  <a:gd name="T25" fmla="*/ 524 h 1048"/>
                  <a:gd name="T26" fmla="*/ 17 w 1050"/>
                  <a:gd name="T27" fmla="*/ 655 h 1048"/>
                  <a:gd name="T28" fmla="*/ 63 w 1050"/>
                  <a:gd name="T29" fmla="*/ 774 h 1048"/>
                  <a:gd name="T30" fmla="*/ 136 w 1050"/>
                  <a:gd name="T31" fmla="*/ 877 h 1048"/>
                  <a:gd name="T32" fmla="*/ 232 w 1050"/>
                  <a:gd name="T33" fmla="*/ 960 h 1048"/>
                  <a:gd name="T34" fmla="*/ 344 w 1050"/>
                  <a:gd name="T35" fmla="*/ 1017 h 1048"/>
                  <a:gd name="T36" fmla="*/ 472 w 1050"/>
                  <a:gd name="T37" fmla="*/ 1046 h 1048"/>
                  <a:gd name="T38" fmla="*/ 605 w 1050"/>
                  <a:gd name="T39" fmla="*/ 1042 h 1048"/>
                  <a:gd name="T40" fmla="*/ 729 w 1050"/>
                  <a:gd name="T41" fmla="*/ 1008 h 1048"/>
                  <a:gd name="T42" fmla="*/ 839 w 1050"/>
                  <a:gd name="T43" fmla="*/ 944 h 1048"/>
                  <a:gd name="T44" fmla="*/ 931 w 1050"/>
                  <a:gd name="T45" fmla="*/ 858 h 1048"/>
                  <a:gd name="T46" fmla="*/ 998 w 1050"/>
                  <a:gd name="T47" fmla="*/ 752 h 1048"/>
                  <a:gd name="T48" fmla="*/ 1038 w 1050"/>
                  <a:gd name="T49" fmla="*/ 630 h 1048"/>
                  <a:gd name="T50" fmla="*/ 1040 w 1050"/>
                  <a:gd name="T51" fmla="*/ 524 h 1048"/>
                  <a:gd name="T52" fmla="*/ 1023 w 1050"/>
                  <a:gd name="T53" fmla="*/ 653 h 1048"/>
                  <a:gd name="T54" fmla="*/ 977 w 1050"/>
                  <a:gd name="T55" fmla="*/ 770 h 1048"/>
                  <a:gd name="T56" fmla="*/ 906 w 1050"/>
                  <a:gd name="T57" fmla="*/ 870 h 1048"/>
                  <a:gd name="T58" fmla="*/ 812 w 1050"/>
                  <a:gd name="T59" fmla="*/ 950 h 1048"/>
                  <a:gd name="T60" fmla="*/ 703 w 1050"/>
                  <a:gd name="T61" fmla="*/ 1008 h 1048"/>
                  <a:gd name="T62" fmla="*/ 578 w 1050"/>
                  <a:gd name="T63" fmla="*/ 1037 h 1048"/>
                  <a:gd name="T64" fmla="*/ 447 w 1050"/>
                  <a:gd name="T65" fmla="*/ 1033 h 1048"/>
                  <a:gd name="T66" fmla="*/ 324 w 1050"/>
                  <a:gd name="T67" fmla="*/ 998 h 1048"/>
                  <a:gd name="T68" fmla="*/ 217 w 1050"/>
                  <a:gd name="T69" fmla="*/ 937 h 1048"/>
                  <a:gd name="T70" fmla="*/ 129 w 1050"/>
                  <a:gd name="T71" fmla="*/ 852 h 1048"/>
                  <a:gd name="T72" fmla="*/ 62 w 1050"/>
                  <a:gd name="T73" fmla="*/ 747 h 1048"/>
                  <a:gd name="T74" fmla="*/ 21 w 1050"/>
                  <a:gd name="T75" fmla="*/ 628 h 1048"/>
                  <a:gd name="T76" fmla="*/ 12 w 1050"/>
                  <a:gd name="T77" fmla="*/ 497 h 1048"/>
                  <a:gd name="T78" fmla="*/ 33 w 1050"/>
                  <a:gd name="T79" fmla="*/ 370 h 1048"/>
                  <a:gd name="T80" fmla="*/ 85 w 1050"/>
                  <a:gd name="T81" fmla="*/ 257 h 1048"/>
                  <a:gd name="T82" fmla="*/ 161 w 1050"/>
                  <a:gd name="T83" fmla="*/ 159 h 1048"/>
                  <a:gd name="T84" fmla="*/ 257 w 1050"/>
                  <a:gd name="T85" fmla="*/ 84 h 1048"/>
                  <a:gd name="T86" fmla="*/ 372 w 1050"/>
                  <a:gd name="T87" fmla="*/ 33 h 1048"/>
                  <a:gd name="T88" fmla="*/ 499 w 1050"/>
                  <a:gd name="T89" fmla="*/ 10 h 1048"/>
                  <a:gd name="T90" fmla="*/ 630 w 1050"/>
                  <a:gd name="T91" fmla="*/ 19 h 1048"/>
                  <a:gd name="T92" fmla="*/ 749 w 1050"/>
                  <a:gd name="T93" fmla="*/ 59 h 1048"/>
                  <a:gd name="T94" fmla="*/ 852 w 1050"/>
                  <a:gd name="T95" fmla="*/ 127 h 1048"/>
                  <a:gd name="T96" fmla="*/ 937 w 1050"/>
                  <a:gd name="T97" fmla="*/ 217 h 1048"/>
                  <a:gd name="T98" fmla="*/ 1000 w 1050"/>
                  <a:gd name="T99" fmla="*/ 324 h 1048"/>
                  <a:gd name="T100" fmla="*/ 1034 w 1050"/>
                  <a:gd name="T101" fmla="*/ 445 h 104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050"/>
                  <a:gd name="T154" fmla="*/ 0 h 1048"/>
                  <a:gd name="T155" fmla="*/ 1050 w 1050"/>
                  <a:gd name="T156" fmla="*/ 1048 h 1048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050" h="1048">
                    <a:moveTo>
                      <a:pt x="1050" y="524"/>
                    </a:moveTo>
                    <a:lnTo>
                      <a:pt x="1050" y="497"/>
                    </a:lnTo>
                    <a:lnTo>
                      <a:pt x="1048" y="470"/>
                    </a:lnTo>
                    <a:lnTo>
                      <a:pt x="1044" y="443"/>
                    </a:lnTo>
                    <a:lnTo>
                      <a:pt x="1038" y="418"/>
                    </a:lnTo>
                    <a:lnTo>
                      <a:pt x="1033" y="393"/>
                    </a:lnTo>
                    <a:lnTo>
                      <a:pt x="1027" y="369"/>
                    </a:lnTo>
                    <a:lnTo>
                      <a:pt x="1017" y="344"/>
                    </a:lnTo>
                    <a:lnTo>
                      <a:pt x="1010" y="321"/>
                    </a:lnTo>
                    <a:lnTo>
                      <a:pt x="998" y="296"/>
                    </a:lnTo>
                    <a:lnTo>
                      <a:pt x="987" y="274"/>
                    </a:lnTo>
                    <a:lnTo>
                      <a:pt x="973" y="251"/>
                    </a:lnTo>
                    <a:lnTo>
                      <a:pt x="960" y="230"/>
                    </a:lnTo>
                    <a:lnTo>
                      <a:pt x="946" y="209"/>
                    </a:lnTo>
                    <a:lnTo>
                      <a:pt x="931" y="190"/>
                    </a:lnTo>
                    <a:lnTo>
                      <a:pt x="914" y="171"/>
                    </a:lnTo>
                    <a:lnTo>
                      <a:pt x="896" y="154"/>
                    </a:lnTo>
                    <a:lnTo>
                      <a:pt x="877" y="136"/>
                    </a:lnTo>
                    <a:lnTo>
                      <a:pt x="858" y="119"/>
                    </a:lnTo>
                    <a:lnTo>
                      <a:pt x="839" y="104"/>
                    </a:lnTo>
                    <a:lnTo>
                      <a:pt x="818" y="88"/>
                    </a:lnTo>
                    <a:lnTo>
                      <a:pt x="797" y="75"/>
                    </a:lnTo>
                    <a:lnTo>
                      <a:pt x="775" y="63"/>
                    </a:lnTo>
                    <a:lnTo>
                      <a:pt x="752" y="52"/>
                    </a:lnTo>
                    <a:lnTo>
                      <a:pt x="729" y="40"/>
                    </a:lnTo>
                    <a:lnTo>
                      <a:pt x="706" y="31"/>
                    </a:lnTo>
                    <a:lnTo>
                      <a:pt x="681" y="23"/>
                    </a:lnTo>
                    <a:lnTo>
                      <a:pt x="656" y="15"/>
                    </a:lnTo>
                    <a:lnTo>
                      <a:pt x="632" y="10"/>
                    </a:lnTo>
                    <a:lnTo>
                      <a:pt x="605" y="6"/>
                    </a:lnTo>
                    <a:lnTo>
                      <a:pt x="578" y="2"/>
                    </a:lnTo>
                    <a:lnTo>
                      <a:pt x="553" y="0"/>
                    </a:lnTo>
                    <a:lnTo>
                      <a:pt x="526" y="0"/>
                    </a:lnTo>
                    <a:lnTo>
                      <a:pt x="497" y="0"/>
                    </a:lnTo>
                    <a:lnTo>
                      <a:pt x="472" y="2"/>
                    </a:lnTo>
                    <a:lnTo>
                      <a:pt x="445" y="6"/>
                    </a:lnTo>
                    <a:lnTo>
                      <a:pt x="418" y="10"/>
                    </a:lnTo>
                    <a:lnTo>
                      <a:pt x="394" y="15"/>
                    </a:lnTo>
                    <a:lnTo>
                      <a:pt x="369" y="23"/>
                    </a:lnTo>
                    <a:lnTo>
                      <a:pt x="344" y="31"/>
                    </a:lnTo>
                    <a:lnTo>
                      <a:pt x="321" y="40"/>
                    </a:lnTo>
                    <a:lnTo>
                      <a:pt x="298" y="52"/>
                    </a:lnTo>
                    <a:lnTo>
                      <a:pt x="275" y="63"/>
                    </a:lnTo>
                    <a:lnTo>
                      <a:pt x="253" y="75"/>
                    </a:lnTo>
                    <a:lnTo>
                      <a:pt x="232" y="88"/>
                    </a:lnTo>
                    <a:lnTo>
                      <a:pt x="211" y="104"/>
                    </a:lnTo>
                    <a:lnTo>
                      <a:pt x="192" y="119"/>
                    </a:lnTo>
                    <a:lnTo>
                      <a:pt x="173" y="136"/>
                    </a:lnTo>
                    <a:lnTo>
                      <a:pt x="154" y="154"/>
                    </a:lnTo>
                    <a:lnTo>
                      <a:pt x="136" y="171"/>
                    </a:lnTo>
                    <a:lnTo>
                      <a:pt x="119" y="190"/>
                    </a:lnTo>
                    <a:lnTo>
                      <a:pt x="104" y="209"/>
                    </a:lnTo>
                    <a:lnTo>
                      <a:pt x="90" y="230"/>
                    </a:lnTo>
                    <a:lnTo>
                      <a:pt x="77" y="251"/>
                    </a:lnTo>
                    <a:lnTo>
                      <a:pt x="63" y="274"/>
                    </a:lnTo>
                    <a:lnTo>
                      <a:pt x="52" y="296"/>
                    </a:lnTo>
                    <a:lnTo>
                      <a:pt x="40" y="321"/>
                    </a:lnTo>
                    <a:lnTo>
                      <a:pt x="33" y="344"/>
                    </a:lnTo>
                    <a:lnTo>
                      <a:pt x="23" y="369"/>
                    </a:lnTo>
                    <a:lnTo>
                      <a:pt x="17" y="393"/>
                    </a:lnTo>
                    <a:lnTo>
                      <a:pt x="12" y="418"/>
                    </a:lnTo>
                    <a:lnTo>
                      <a:pt x="6" y="443"/>
                    </a:lnTo>
                    <a:lnTo>
                      <a:pt x="2" y="470"/>
                    </a:lnTo>
                    <a:lnTo>
                      <a:pt x="0" y="497"/>
                    </a:lnTo>
                    <a:lnTo>
                      <a:pt x="0" y="524"/>
                    </a:lnTo>
                    <a:lnTo>
                      <a:pt x="0" y="551"/>
                    </a:lnTo>
                    <a:lnTo>
                      <a:pt x="2" y="578"/>
                    </a:lnTo>
                    <a:lnTo>
                      <a:pt x="6" y="605"/>
                    </a:lnTo>
                    <a:lnTo>
                      <a:pt x="12" y="630"/>
                    </a:lnTo>
                    <a:lnTo>
                      <a:pt x="17" y="655"/>
                    </a:lnTo>
                    <a:lnTo>
                      <a:pt x="23" y="679"/>
                    </a:lnTo>
                    <a:lnTo>
                      <a:pt x="33" y="704"/>
                    </a:lnTo>
                    <a:lnTo>
                      <a:pt x="40" y="727"/>
                    </a:lnTo>
                    <a:lnTo>
                      <a:pt x="52" y="752"/>
                    </a:lnTo>
                    <a:lnTo>
                      <a:pt x="63" y="774"/>
                    </a:lnTo>
                    <a:lnTo>
                      <a:pt x="77" y="797"/>
                    </a:lnTo>
                    <a:lnTo>
                      <a:pt x="90" y="818"/>
                    </a:lnTo>
                    <a:lnTo>
                      <a:pt x="104" y="839"/>
                    </a:lnTo>
                    <a:lnTo>
                      <a:pt x="119" y="858"/>
                    </a:lnTo>
                    <a:lnTo>
                      <a:pt x="136" y="877"/>
                    </a:lnTo>
                    <a:lnTo>
                      <a:pt x="154" y="894"/>
                    </a:lnTo>
                    <a:lnTo>
                      <a:pt x="173" y="912"/>
                    </a:lnTo>
                    <a:lnTo>
                      <a:pt x="192" y="929"/>
                    </a:lnTo>
                    <a:lnTo>
                      <a:pt x="211" y="944"/>
                    </a:lnTo>
                    <a:lnTo>
                      <a:pt x="232" y="960"/>
                    </a:lnTo>
                    <a:lnTo>
                      <a:pt x="253" y="973"/>
                    </a:lnTo>
                    <a:lnTo>
                      <a:pt x="275" y="985"/>
                    </a:lnTo>
                    <a:lnTo>
                      <a:pt x="298" y="996"/>
                    </a:lnTo>
                    <a:lnTo>
                      <a:pt x="321" y="1008"/>
                    </a:lnTo>
                    <a:lnTo>
                      <a:pt x="344" y="1017"/>
                    </a:lnTo>
                    <a:lnTo>
                      <a:pt x="369" y="1025"/>
                    </a:lnTo>
                    <a:lnTo>
                      <a:pt x="394" y="1033"/>
                    </a:lnTo>
                    <a:lnTo>
                      <a:pt x="418" y="1038"/>
                    </a:lnTo>
                    <a:lnTo>
                      <a:pt x="445" y="1042"/>
                    </a:lnTo>
                    <a:lnTo>
                      <a:pt x="472" y="1046"/>
                    </a:lnTo>
                    <a:lnTo>
                      <a:pt x="497" y="1048"/>
                    </a:lnTo>
                    <a:lnTo>
                      <a:pt x="526" y="1048"/>
                    </a:lnTo>
                    <a:lnTo>
                      <a:pt x="553" y="1048"/>
                    </a:lnTo>
                    <a:lnTo>
                      <a:pt x="578" y="1046"/>
                    </a:lnTo>
                    <a:lnTo>
                      <a:pt x="605" y="1042"/>
                    </a:lnTo>
                    <a:lnTo>
                      <a:pt x="632" y="1038"/>
                    </a:lnTo>
                    <a:lnTo>
                      <a:pt x="656" y="1033"/>
                    </a:lnTo>
                    <a:lnTo>
                      <a:pt x="681" y="1025"/>
                    </a:lnTo>
                    <a:lnTo>
                      <a:pt x="706" y="1017"/>
                    </a:lnTo>
                    <a:lnTo>
                      <a:pt x="729" y="1008"/>
                    </a:lnTo>
                    <a:lnTo>
                      <a:pt x="752" y="996"/>
                    </a:lnTo>
                    <a:lnTo>
                      <a:pt x="775" y="985"/>
                    </a:lnTo>
                    <a:lnTo>
                      <a:pt x="797" y="973"/>
                    </a:lnTo>
                    <a:lnTo>
                      <a:pt x="818" y="960"/>
                    </a:lnTo>
                    <a:lnTo>
                      <a:pt x="839" y="944"/>
                    </a:lnTo>
                    <a:lnTo>
                      <a:pt x="858" y="929"/>
                    </a:lnTo>
                    <a:lnTo>
                      <a:pt x="877" y="912"/>
                    </a:lnTo>
                    <a:lnTo>
                      <a:pt x="896" y="894"/>
                    </a:lnTo>
                    <a:lnTo>
                      <a:pt x="914" y="877"/>
                    </a:lnTo>
                    <a:lnTo>
                      <a:pt x="931" y="858"/>
                    </a:lnTo>
                    <a:lnTo>
                      <a:pt x="946" y="839"/>
                    </a:lnTo>
                    <a:lnTo>
                      <a:pt x="960" y="818"/>
                    </a:lnTo>
                    <a:lnTo>
                      <a:pt x="973" y="797"/>
                    </a:lnTo>
                    <a:lnTo>
                      <a:pt x="987" y="774"/>
                    </a:lnTo>
                    <a:lnTo>
                      <a:pt x="998" y="752"/>
                    </a:lnTo>
                    <a:lnTo>
                      <a:pt x="1010" y="727"/>
                    </a:lnTo>
                    <a:lnTo>
                      <a:pt x="1017" y="704"/>
                    </a:lnTo>
                    <a:lnTo>
                      <a:pt x="1027" y="679"/>
                    </a:lnTo>
                    <a:lnTo>
                      <a:pt x="1033" y="655"/>
                    </a:lnTo>
                    <a:lnTo>
                      <a:pt x="1038" y="630"/>
                    </a:lnTo>
                    <a:lnTo>
                      <a:pt x="1044" y="605"/>
                    </a:lnTo>
                    <a:lnTo>
                      <a:pt x="1048" y="578"/>
                    </a:lnTo>
                    <a:lnTo>
                      <a:pt x="1050" y="551"/>
                    </a:lnTo>
                    <a:lnTo>
                      <a:pt x="1050" y="524"/>
                    </a:lnTo>
                    <a:close/>
                    <a:moveTo>
                      <a:pt x="1040" y="524"/>
                    </a:moveTo>
                    <a:lnTo>
                      <a:pt x="1038" y="551"/>
                    </a:lnTo>
                    <a:lnTo>
                      <a:pt x="1036" y="576"/>
                    </a:lnTo>
                    <a:lnTo>
                      <a:pt x="1034" y="603"/>
                    </a:lnTo>
                    <a:lnTo>
                      <a:pt x="1029" y="628"/>
                    </a:lnTo>
                    <a:lnTo>
                      <a:pt x="1023" y="653"/>
                    </a:lnTo>
                    <a:lnTo>
                      <a:pt x="1017" y="678"/>
                    </a:lnTo>
                    <a:lnTo>
                      <a:pt x="1008" y="701"/>
                    </a:lnTo>
                    <a:lnTo>
                      <a:pt x="1000" y="724"/>
                    </a:lnTo>
                    <a:lnTo>
                      <a:pt x="988" y="747"/>
                    </a:lnTo>
                    <a:lnTo>
                      <a:pt x="977" y="770"/>
                    </a:lnTo>
                    <a:lnTo>
                      <a:pt x="965" y="791"/>
                    </a:lnTo>
                    <a:lnTo>
                      <a:pt x="952" y="812"/>
                    </a:lnTo>
                    <a:lnTo>
                      <a:pt x="937" y="831"/>
                    </a:lnTo>
                    <a:lnTo>
                      <a:pt x="921" y="852"/>
                    </a:lnTo>
                    <a:lnTo>
                      <a:pt x="906" y="870"/>
                    </a:lnTo>
                    <a:lnTo>
                      <a:pt x="889" y="889"/>
                    </a:lnTo>
                    <a:lnTo>
                      <a:pt x="871" y="904"/>
                    </a:lnTo>
                    <a:lnTo>
                      <a:pt x="852" y="921"/>
                    </a:lnTo>
                    <a:lnTo>
                      <a:pt x="833" y="937"/>
                    </a:lnTo>
                    <a:lnTo>
                      <a:pt x="812" y="950"/>
                    </a:lnTo>
                    <a:lnTo>
                      <a:pt x="793" y="964"/>
                    </a:lnTo>
                    <a:lnTo>
                      <a:pt x="770" y="977"/>
                    </a:lnTo>
                    <a:lnTo>
                      <a:pt x="749" y="989"/>
                    </a:lnTo>
                    <a:lnTo>
                      <a:pt x="726" y="998"/>
                    </a:lnTo>
                    <a:lnTo>
                      <a:pt x="703" y="1008"/>
                    </a:lnTo>
                    <a:lnTo>
                      <a:pt x="678" y="1015"/>
                    </a:lnTo>
                    <a:lnTo>
                      <a:pt x="655" y="1023"/>
                    </a:lnTo>
                    <a:lnTo>
                      <a:pt x="630" y="1029"/>
                    </a:lnTo>
                    <a:lnTo>
                      <a:pt x="603" y="1033"/>
                    </a:lnTo>
                    <a:lnTo>
                      <a:pt x="578" y="1037"/>
                    </a:lnTo>
                    <a:lnTo>
                      <a:pt x="551" y="1038"/>
                    </a:lnTo>
                    <a:lnTo>
                      <a:pt x="526" y="1038"/>
                    </a:lnTo>
                    <a:lnTo>
                      <a:pt x="499" y="1038"/>
                    </a:lnTo>
                    <a:lnTo>
                      <a:pt x="472" y="1037"/>
                    </a:lnTo>
                    <a:lnTo>
                      <a:pt x="447" y="1033"/>
                    </a:lnTo>
                    <a:lnTo>
                      <a:pt x="420" y="1029"/>
                    </a:lnTo>
                    <a:lnTo>
                      <a:pt x="395" y="1023"/>
                    </a:lnTo>
                    <a:lnTo>
                      <a:pt x="372" y="1015"/>
                    </a:lnTo>
                    <a:lnTo>
                      <a:pt x="347" y="1008"/>
                    </a:lnTo>
                    <a:lnTo>
                      <a:pt x="324" y="998"/>
                    </a:lnTo>
                    <a:lnTo>
                      <a:pt x="301" y="989"/>
                    </a:lnTo>
                    <a:lnTo>
                      <a:pt x="280" y="977"/>
                    </a:lnTo>
                    <a:lnTo>
                      <a:pt x="257" y="964"/>
                    </a:lnTo>
                    <a:lnTo>
                      <a:pt x="238" y="950"/>
                    </a:lnTo>
                    <a:lnTo>
                      <a:pt x="217" y="937"/>
                    </a:lnTo>
                    <a:lnTo>
                      <a:pt x="198" y="921"/>
                    </a:lnTo>
                    <a:lnTo>
                      <a:pt x="179" y="904"/>
                    </a:lnTo>
                    <a:lnTo>
                      <a:pt x="161" y="889"/>
                    </a:lnTo>
                    <a:lnTo>
                      <a:pt x="144" y="870"/>
                    </a:lnTo>
                    <a:lnTo>
                      <a:pt x="129" y="852"/>
                    </a:lnTo>
                    <a:lnTo>
                      <a:pt x="113" y="831"/>
                    </a:lnTo>
                    <a:lnTo>
                      <a:pt x="98" y="812"/>
                    </a:lnTo>
                    <a:lnTo>
                      <a:pt x="85" y="791"/>
                    </a:lnTo>
                    <a:lnTo>
                      <a:pt x="73" y="770"/>
                    </a:lnTo>
                    <a:lnTo>
                      <a:pt x="62" y="747"/>
                    </a:lnTo>
                    <a:lnTo>
                      <a:pt x="50" y="724"/>
                    </a:lnTo>
                    <a:lnTo>
                      <a:pt x="42" y="701"/>
                    </a:lnTo>
                    <a:lnTo>
                      <a:pt x="33" y="678"/>
                    </a:lnTo>
                    <a:lnTo>
                      <a:pt x="27" y="653"/>
                    </a:lnTo>
                    <a:lnTo>
                      <a:pt x="21" y="628"/>
                    </a:lnTo>
                    <a:lnTo>
                      <a:pt x="16" y="603"/>
                    </a:lnTo>
                    <a:lnTo>
                      <a:pt x="14" y="576"/>
                    </a:lnTo>
                    <a:lnTo>
                      <a:pt x="12" y="551"/>
                    </a:lnTo>
                    <a:lnTo>
                      <a:pt x="10" y="524"/>
                    </a:lnTo>
                    <a:lnTo>
                      <a:pt x="12" y="497"/>
                    </a:lnTo>
                    <a:lnTo>
                      <a:pt x="14" y="472"/>
                    </a:lnTo>
                    <a:lnTo>
                      <a:pt x="16" y="445"/>
                    </a:lnTo>
                    <a:lnTo>
                      <a:pt x="21" y="420"/>
                    </a:lnTo>
                    <a:lnTo>
                      <a:pt x="27" y="395"/>
                    </a:lnTo>
                    <a:lnTo>
                      <a:pt x="33" y="370"/>
                    </a:lnTo>
                    <a:lnTo>
                      <a:pt x="42" y="347"/>
                    </a:lnTo>
                    <a:lnTo>
                      <a:pt x="50" y="324"/>
                    </a:lnTo>
                    <a:lnTo>
                      <a:pt x="62" y="301"/>
                    </a:lnTo>
                    <a:lnTo>
                      <a:pt x="73" y="278"/>
                    </a:lnTo>
                    <a:lnTo>
                      <a:pt x="85" y="257"/>
                    </a:lnTo>
                    <a:lnTo>
                      <a:pt x="98" y="236"/>
                    </a:lnTo>
                    <a:lnTo>
                      <a:pt x="113" y="217"/>
                    </a:lnTo>
                    <a:lnTo>
                      <a:pt x="129" y="196"/>
                    </a:lnTo>
                    <a:lnTo>
                      <a:pt x="144" y="178"/>
                    </a:lnTo>
                    <a:lnTo>
                      <a:pt x="161" y="159"/>
                    </a:lnTo>
                    <a:lnTo>
                      <a:pt x="179" y="144"/>
                    </a:lnTo>
                    <a:lnTo>
                      <a:pt x="198" y="127"/>
                    </a:lnTo>
                    <a:lnTo>
                      <a:pt x="217" y="111"/>
                    </a:lnTo>
                    <a:lnTo>
                      <a:pt x="238" y="98"/>
                    </a:lnTo>
                    <a:lnTo>
                      <a:pt x="257" y="84"/>
                    </a:lnTo>
                    <a:lnTo>
                      <a:pt x="280" y="71"/>
                    </a:lnTo>
                    <a:lnTo>
                      <a:pt x="301" y="59"/>
                    </a:lnTo>
                    <a:lnTo>
                      <a:pt x="324" y="50"/>
                    </a:lnTo>
                    <a:lnTo>
                      <a:pt x="347" y="40"/>
                    </a:lnTo>
                    <a:lnTo>
                      <a:pt x="372" y="33"/>
                    </a:lnTo>
                    <a:lnTo>
                      <a:pt x="395" y="25"/>
                    </a:lnTo>
                    <a:lnTo>
                      <a:pt x="420" y="19"/>
                    </a:lnTo>
                    <a:lnTo>
                      <a:pt x="447" y="15"/>
                    </a:lnTo>
                    <a:lnTo>
                      <a:pt x="472" y="11"/>
                    </a:lnTo>
                    <a:lnTo>
                      <a:pt x="499" y="10"/>
                    </a:lnTo>
                    <a:lnTo>
                      <a:pt x="526" y="10"/>
                    </a:lnTo>
                    <a:lnTo>
                      <a:pt x="551" y="10"/>
                    </a:lnTo>
                    <a:lnTo>
                      <a:pt x="578" y="11"/>
                    </a:lnTo>
                    <a:lnTo>
                      <a:pt x="603" y="15"/>
                    </a:lnTo>
                    <a:lnTo>
                      <a:pt x="630" y="19"/>
                    </a:lnTo>
                    <a:lnTo>
                      <a:pt x="655" y="25"/>
                    </a:lnTo>
                    <a:lnTo>
                      <a:pt x="678" y="33"/>
                    </a:lnTo>
                    <a:lnTo>
                      <a:pt x="703" y="40"/>
                    </a:lnTo>
                    <a:lnTo>
                      <a:pt x="726" y="50"/>
                    </a:lnTo>
                    <a:lnTo>
                      <a:pt x="749" y="59"/>
                    </a:lnTo>
                    <a:lnTo>
                      <a:pt x="770" y="71"/>
                    </a:lnTo>
                    <a:lnTo>
                      <a:pt x="793" y="84"/>
                    </a:lnTo>
                    <a:lnTo>
                      <a:pt x="812" y="98"/>
                    </a:lnTo>
                    <a:lnTo>
                      <a:pt x="833" y="111"/>
                    </a:lnTo>
                    <a:lnTo>
                      <a:pt x="852" y="127"/>
                    </a:lnTo>
                    <a:lnTo>
                      <a:pt x="871" y="144"/>
                    </a:lnTo>
                    <a:lnTo>
                      <a:pt x="889" y="159"/>
                    </a:lnTo>
                    <a:lnTo>
                      <a:pt x="906" y="178"/>
                    </a:lnTo>
                    <a:lnTo>
                      <a:pt x="921" y="196"/>
                    </a:lnTo>
                    <a:lnTo>
                      <a:pt x="937" y="217"/>
                    </a:lnTo>
                    <a:lnTo>
                      <a:pt x="952" y="236"/>
                    </a:lnTo>
                    <a:lnTo>
                      <a:pt x="965" y="257"/>
                    </a:lnTo>
                    <a:lnTo>
                      <a:pt x="977" y="278"/>
                    </a:lnTo>
                    <a:lnTo>
                      <a:pt x="988" y="301"/>
                    </a:lnTo>
                    <a:lnTo>
                      <a:pt x="1000" y="324"/>
                    </a:lnTo>
                    <a:lnTo>
                      <a:pt x="1008" y="347"/>
                    </a:lnTo>
                    <a:lnTo>
                      <a:pt x="1017" y="370"/>
                    </a:lnTo>
                    <a:lnTo>
                      <a:pt x="1023" y="395"/>
                    </a:lnTo>
                    <a:lnTo>
                      <a:pt x="1029" y="420"/>
                    </a:lnTo>
                    <a:lnTo>
                      <a:pt x="1034" y="445"/>
                    </a:lnTo>
                    <a:lnTo>
                      <a:pt x="1036" y="472"/>
                    </a:lnTo>
                    <a:lnTo>
                      <a:pt x="1038" y="497"/>
                    </a:lnTo>
                    <a:lnTo>
                      <a:pt x="1040" y="524"/>
                    </a:lnTo>
                    <a:close/>
                  </a:path>
                </a:pathLst>
              </a:custGeom>
              <a:solidFill>
                <a:srgbClr val="F7C0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35" name="Freeform 651">
                <a:extLst>
                  <a:ext uri="{FF2B5EF4-FFF2-40B4-BE49-F238E27FC236}">
                    <a16:creationId xmlns:a16="http://schemas.microsoft.com/office/drawing/2014/main" id="{D89F1FEA-9558-49F1-8E4D-E6C4C74ABB6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32" y="2066"/>
                <a:ext cx="1038" cy="1040"/>
              </a:xfrm>
              <a:custGeom>
                <a:avLst/>
                <a:gdLst>
                  <a:gd name="T0" fmla="*/ 1028 w 1038"/>
                  <a:gd name="T1" fmla="*/ 414 h 1040"/>
                  <a:gd name="T2" fmla="*/ 988 w 1038"/>
                  <a:gd name="T3" fmla="*/ 295 h 1040"/>
                  <a:gd name="T4" fmla="*/ 919 w 1038"/>
                  <a:gd name="T5" fmla="*/ 190 h 1040"/>
                  <a:gd name="T6" fmla="*/ 831 w 1038"/>
                  <a:gd name="T7" fmla="*/ 103 h 1040"/>
                  <a:gd name="T8" fmla="*/ 721 w 1038"/>
                  <a:gd name="T9" fmla="*/ 42 h 1040"/>
                  <a:gd name="T10" fmla="*/ 599 w 1038"/>
                  <a:gd name="T11" fmla="*/ 6 h 1040"/>
                  <a:gd name="T12" fmla="*/ 466 w 1038"/>
                  <a:gd name="T13" fmla="*/ 4 h 1040"/>
                  <a:gd name="T14" fmla="*/ 340 w 1038"/>
                  <a:gd name="T15" fmla="*/ 32 h 1040"/>
                  <a:gd name="T16" fmla="*/ 228 w 1038"/>
                  <a:gd name="T17" fmla="*/ 90 h 1040"/>
                  <a:gd name="T18" fmla="*/ 134 w 1038"/>
                  <a:gd name="T19" fmla="*/ 171 h 1040"/>
                  <a:gd name="T20" fmla="*/ 61 w 1038"/>
                  <a:gd name="T21" fmla="*/ 272 h 1040"/>
                  <a:gd name="T22" fmla="*/ 15 w 1038"/>
                  <a:gd name="T23" fmla="*/ 389 h 1040"/>
                  <a:gd name="T24" fmla="*/ 0 w 1038"/>
                  <a:gd name="T25" fmla="*/ 520 h 1040"/>
                  <a:gd name="T26" fmla="*/ 15 w 1038"/>
                  <a:gd name="T27" fmla="*/ 651 h 1040"/>
                  <a:gd name="T28" fmla="*/ 61 w 1038"/>
                  <a:gd name="T29" fmla="*/ 768 h 1040"/>
                  <a:gd name="T30" fmla="*/ 134 w 1038"/>
                  <a:gd name="T31" fmla="*/ 869 h 1040"/>
                  <a:gd name="T32" fmla="*/ 228 w 1038"/>
                  <a:gd name="T33" fmla="*/ 952 h 1040"/>
                  <a:gd name="T34" fmla="*/ 340 w 1038"/>
                  <a:gd name="T35" fmla="*/ 1008 h 1040"/>
                  <a:gd name="T36" fmla="*/ 466 w 1038"/>
                  <a:gd name="T37" fmla="*/ 1036 h 1040"/>
                  <a:gd name="T38" fmla="*/ 599 w 1038"/>
                  <a:gd name="T39" fmla="*/ 1034 h 1040"/>
                  <a:gd name="T40" fmla="*/ 721 w 1038"/>
                  <a:gd name="T41" fmla="*/ 998 h 1040"/>
                  <a:gd name="T42" fmla="*/ 831 w 1038"/>
                  <a:gd name="T43" fmla="*/ 937 h 1040"/>
                  <a:gd name="T44" fmla="*/ 919 w 1038"/>
                  <a:gd name="T45" fmla="*/ 850 h 1040"/>
                  <a:gd name="T46" fmla="*/ 988 w 1038"/>
                  <a:gd name="T47" fmla="*/ 745 h 1040"/>
                  <a:gd name="T48" fmla="*/ 1028 w 1038"/>
                  <a:gd name="T49" fmla="*/ 626 h 1040"/>
                  <a:gd name="T50" fmla="*/ 1028 w 1038"/>
                  <a:gd name="T51" fmla="*/ 520 h 1040"/>
                  <a:gd name="T52" fmla="*/ 1013 w 1038"/>
                  <a:gd name="T53" fmla="*/ 647 h 1040"/>
                  <a:gd name="T54" fmla="*/ 967 w 1038"/>
                  <a:gd name="T55" fmla="*/ 762 h 1040"/>
                  <a:gd name="T56" fmla="*/ 896 w 1038"/>
                  <a:gd name="T57" fmla="*/ 862 h 1040"/>
                  <a:gd name="T58" fmla="*/ 804 w 1038"/>
                  <a:gd name="T59" fmla="*/ 942 h 1040"/>
                  <a:gd name="T60" fmla="*/ 695 w 1038"/>
                  <a:gd name="T61" fmla="*/ 998 h 1040"/>
                  <a:gd name="T62" fmla="*/ 572 w 1038"/>
                  <a:gd name="T63" fmla="*/ 1027 h 1040"/>
                  <a:gd name="T64" fmla="*/ 441 w 1038"/>
                  <a:gd name="T65" fmla="*/ 1023 h 1040"/>
                  <a:gd name="T66" fmla="*/ 320 w 1038"/>
                  <a:gd name="T67" fmla="*/ 990 h 1040"/>
                  <a:gd name="T68" fmla="*/ 215 w 1038"/>
                  <a:gd name="T69" fmla="*/ 929 h 1040"/>
                  <a:gd name="T70" fmla="*/ 127 w 1038"/>
                  <a:gd name="T71" fmla="*/ 844 h 1040"/>
                  <a:gd name="T72" fmla="*/ 59 w 1038"/>
                  <a:gd name="T73" fmla="*/ 741 h 1040"/>
                  <a:gd name="T74" fmla="*/ 19 w 1038"/>
                  <a:gd name="T75" fmla="*/ 622 h 1040"/>
                  <a:gd name="T76" fmla="*/ 10 w 1038"/>
                  <a:gd name="T77" fmla="*/ 493 h 1040"/>
                  <a:gd name="T78" fmla="*/ 33 w 1038"/>
                  <a:gd name="T79" fmla="*/ 368 h 1040"/>
                  <a:gd name="T80" fmla="*/ 82 w 1038"/>
                  <a:gd name="T81" fmla="*/ 255 h 1040"/>
                  <a:gd name="T82" fmla="*/ 159 w 1038"/>
                  <a:gd name="T83" fmla="*/ 159 h 1040"/>
                  <a:gd name="T84" fmla="*/ 255 w 1038"/>
                  <a:gd name="T85" fmla="*/ 84 h 1040"/>
                  <a:gd name="T86" fmla="*/ 368 w 1038"/>
                  <a:gd name="T87" fmla="*/ 34 h 1040"/>
                  <a:gd name="T88" fmla="*/ 493 w 1038"/>
                  <a:gd name="T89" fmla="*/ 11 h 1040"/>
                  <a:gd name="T90" fmla="*/ 622 w 1038"/>
                  <a:gd name="T91" fmla="*/ 21 h 1040"/>
                  <a:gd name="T92" fmla="*/ 741 w 1038"/>
                  <a:gd name="T93" fmla="*/ 61 h 1040"/>
                  <a:gd name="T94" fmla="*/ 842 w 1038"/>
                  <a:gd name="T95" fmla="*/ 126 h 1040"/>
                  <a:gd name="T96" fmla="*/ 927 w 1038"/>
                  <a:gd name="T97" fmla="*/ 215 h 1040"/>
                  <a:gd name="T98" fmla="*/ 988 w 1038"/>
                  <a:gd name="T99" fmla="*/ 322 h 1040"/>
                  <a:gd name="T100" fmla="*/ 1023 w 1038"/>
                  <a:gd name="T101" fmla="*/ 443 h 104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038"/>
                  <a:gd name="T154" fmla="*/ 0 h 1040"/>
                  <a:gd name="T155" fmla="*/ 1038 w 1038"/>
                  <a:gd name="T156" fmla="*/ 1040 h 104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038" h="1040">
                    <a:moveTo>
                      <a:pt x="1038" y="520"/>
                    </a:moveTo>
                    <a:lnTo>
                      <a:pt x="1038" y="493"/>
                    </a:lnTo>
                    <a:lnTo>
                      <a:pt x="1036" y="466"/>
                    </a:lnTo>
                    <a:lnTo>
                      <a:pt x="1032" y="441"/>
                    </a:lnTo>
                    <a:lnTo>
                      <a:pt x="1028" y="414"/>
                    </a:lnTo>
                    <a:lnTo>
                      <a:pt x="1023" y="389"/>
                    </a:lnTo>
                    <a:lnTo>
                      <a:pt x="1015" y="366"/>
                    </a:lnTo>
                    <a:lnTo>
                      <a:pt x="1007" y="341"/>
                    </a:lnTo>
                    <a:lnTo>
                      <a:pt x="998" y="318"/>
                    </a:lnTo>
                    <a:lnTo>
                      <a:pt x="988" y="295"/>
                    </a:lnTo>
                    <a:lnTo>
                      <a:pt x="977" y="272"/>
                    </a:lnTo>
                    <a:lnTo>
                      <a:pt x="963" y="251"/>
                    </a:lnTo>
                    <a:lnTo>
                      <a:pt x="950" y="230"/>
                    </a:lnTo>
                    <a:lnTo>
                      <a:pt x="936" y="209"/>
                    </a:lnTo>
                    <a:lnTo>
                      <a:pt x="919" y="190"/>
                    </a:lnTo>
                    <a:lnTo>
                      <a:pt x="904" y="171"/>
                    </a:lnTo>
                    <a:lnTo>
                      <a:pt x="886" y="153"/>
                    </a:lnTo>
                    <a:lnTo>
                      <a:pt x="869" y="136"/>
                    </a:lnTo>
                    <a:lnTo>
                      <a:pt x="850" y="119"/>
                    </a:lnTo>
                    <a:lnTo>
                      <a:pt x="831" y="103"/>
                    </a:lnTo>
                    <a:lnTo>
                      <a:pt x="810" y="90"/>
                    </a:lnTo>
                    <a:lnTo>
                      <a:pt x="789" y="75"/>
                    </a:lnTo>
                    <a:lnTo>
                      <a:pt x="768" y="63"/>
                    </a:lnTo>
                    <a:lnTo>
                      <a:pt x="744" y="52"/>
                    </a:lnTo>
                    <a:lnTo>
                      <a:pt x="721" y="42"/>
                    </a:lnTo>
                    <a:lnTo>
                      <a:pt x="698" y="32"/>
                    </a:lnTo>
                    <a:lnTo>
                      <a:pt x="673" y="23"/>
                    </a:lnTo>
                    <a:lnTo>
                      <a:pt x="649" y="17"/>
                    </a:lnTo>
                    <a:lnTo>
                      <a:pt x="624" y="11"/>
                    </a:lnTo>
                    <a:lnTo>
                      <a:pt x="599" y="6"/>
                    </a:lnTo>
                    <a:lnTo>
                      <a:pt x="572" y="4"/>
                    </a:lnTo>
                    <a:lnTo>
                      <a:pt x="545" y="2"/>
                    </a:lnTo>
                    <a:lnTo>
                      <a:pt x="520" y="0"/>
                    </a:lnTo>
                    <a:lnTo>
                      <a:pt x="493" y="2"/>
                    </a:lnTo>
                    <a:lnTo>
                      <a:pt x="466" y="4"/>
                    </a:lnTo>
                    <a:lnTo>
                      <a:pt x="439" y="6"/>
                    </a:lnTo>
                    <a:lnTo>
                      <a:pt x="414" y="11"/>
                    </a:lnTo>
                    <a:lnTo>
                      <a:pt x="389" y="17"/>
                    </a:lnTo>
                    <a:lnTo>
                      <a:pt x="365" y="23"/>
                    </a:lnTo>
                    <a:lnTo>
                      <a:pt x="340" y="32"/>
                    </a:lnTo>
                    <a:lnTo>
                      <a:pt x="317" y="42"/>
                    </a:lnTo>
                    <a:lnTo>
                      <a:pt x="294" y="52"/>
                    </a:lnTo>
                    <a:lnTo>
                      <a:pt x="270" y="63"/>
                    </a:lnTo>
                    <a:lnTo>
                      <a:pt x="249" y="75"/>
                    </a:lnTo>
                    <a:lnTo>
                      <a:pt x="228" y="90"/>
                    </a:lnTo>
                    <a:lnTo>
                      <a:pt x="207" y="103"/>
                    </a:lnTo>
                    <a:lnTo>
                      <a:pt x="188" y="119"/>
                    </a:lnTo>
                    <a:lnTo>
                      <a:pt x="169" y="136"/>
                    </a:lnTo>
                    <a:lnTo>
                      <a:pt x="152" y="153"/>
                    </a:lnTo>
                    <a:lnTo>
                      <a:pt x="134" y="171"/>
                    </a:lnTo>
                    <a:lnTo>
                      <a:pt x="119" y="190"/>
                    </a:lnTo>
                    <a:lnTo>
                      <a:pt x="102" y="209"/>
                    </a:lnTo>
                    <a:lnTo>
                      <a:pt x="88" y="230"/>
                    </a:lnTo>
                    <a:lnTo>
                      <a:pt x="75" y="251"/>
                    </a:lnTo>
                    <a:lnTo>
                      <a:pt x="61" y="272"/>
                    </a:lnTo>
                    <a:lnTo>
                      <a:pt x="50" y="295"/>
                    </a:lnTo>
                    <a:lnTo>
                      <a:pt x="40" y="318"/>
                    </a:lnTo>
                    <a:lnTo>
                      <a:pt x="31" y="341"/>
                    </a:lnTo>
                    <a:lnTo>
                      <a:pt x="23" y="366"/>
                    </a:lnTo>
                    <a:lnTo>
                      <a:pt x="15" y="389"/>
                    </a:lnTo>
                    <a:lnTo>
                      <a:pt x="10" y="414"/>
                    </a:lnTo>
                    <a:lnTo>
                      <a:pt x="6" y="441"/>
                    </a:lnTo>
                    <a:lnTo>
                      <a:pt x="2" y="466"/>
                    </a:lnTo>
                    <a:lnTo>
                      <a:pt x="0" y="493"/>
                    </a:lnTo>
                    <a:lnTo>
                      <a:pt x="0" y="520"/>
                    </a:lnTo>
                    <a:lnTo>
                      <a:pt x="0" y="547"/>
                    </a:lnTo>
                    <a:lnTo>
                      <a:pt x="2" y="574"/>
                    </a:lnTo>
                    <a:lnTo>
                      <a:pt x="6" y="599"/>
                    </a:lnTo>
                    <a:lnTo>
                      <a:pt x="10" y="626"/>
                    </a:lnTo>
                    <a:lnTo>
                      <a:pt x="15" y="651"/>
                    </a:lnTo>
                    <a:lnTo>
                      <a:pt x="23" y="675"/>
                    </a:lnTo>
                    <a:lnTo>
                      <a:pt x="31" y="699"/>
                    </a:lnTo>
                    <a:lnTo>
                      <a:pt x="40" y="722"/>
                    </a:lnTo>
                    <a:lnTo>
                      <a:pt x="50" y="745"/>
                    </a:lnTo>
                    <a:lnTo>
                      <a:pt x="61" y="768"/>
                    </a:lnTo>
                    <a:lnTo>
                      <a:pt x="75" y="789"/>
                    </a:lnTo>
                    <a:lnTo>
                      <a:pt x="88" y="810"/>
                    </a:lnTo>
                    <a:lnTo>
                      <a:pt x="102" y="831"/>
                    </a:lnTo>
                    <a:lnTo>
                      <a:pt x="119" y="850"/>
                    </a:lnTo>
                    <a:lnTo>
                      <a:pt x="134" y="869"/>
                    </a:lnTo>
                    <a:lnTo>
                      <a:pt x="152" y="887"/>
                    </a:lnTo>
                    <a:lnTo>
                      <a:pt x="169" y="904"/>
                    </a:lnTo>
                    <a:lnTo>
                      <a:pt x="188" y="921"/>
                    </a:lnTo>
                    <a:lnTo>
                      <a:pt x="207" y="937"/>
                    </a:lnTo>
                    <a:lnTo>
                      <a:pt x="228" y="952"/>
                    </a:lnTo>
                    <a:lnTo>
                      <a:pt x="249" y="965"/>
                    </a:lnTo>
                    <a:lnTo>
                      <a:pt x="270" y="977"/>
                    </a:lnTo>
                    <a:lnTo>
                      <a:pt x="294" y="988"/>
                    </a:lnTo>
                    <a:lnTo>
                      <a:pt x="317" y="998"/>
                    </a:lnTo>
                    <a:lnTo>
                      <a:pt x="340" y="1008"/>
                    </a:lnTo>
                    <a:lnTo>
                      <a:pt x="365" y="1017"/>
                    </a:lnTo>
                    <a:lnTo>
                      <a:pt x="389" y="1023"/>
                    </a:lnTo>
                    <a:lnTo>
                      <a:pt x="414" y="1029"/>
                    </a:lnTo>
                    <a:lnTo>
                      <a:pt x="439" y="1034"/>
                    </a:lnTo>
                    <a:lnTo>
                      <a:pt x="466" y="1036"/>
                    </a:lnTo>
                    <a:lnTo>
                      <a:pt x="493" y="1038"/>
                    </a:lnTo>
                    <a:lnTo>
                      <a:pt x="520" y="1040"/>
                    </a:lnTo>
                    <a:lnTo>
                      <a:pt x="545" y="1038"/>
                    </a:lnTo>
                    <a:lnTo>
                      <a:pt x="572" y="1036"/>
                    </a:lnTo>
                    <a:lnTo>
                      <a:pt x="599" y="1034"/>
                    </a:lnTo>
                    <a:lnTo>
                      <a:pt x="624" y="1029"/>
                    </a:lnTo>
                    <a:lnTo>
                      <a:pt x="649" y="1023"/>
                    </a:lnTo>
                    <a:lnTo>
                      <a:pt x="673" y="1017"/>
                    </a:lnTo>
                    <a:lnTo>
                      <a:pt x="698" y="1008"/>
                    </a:lnTo>
                    <a:lnTo>
                      <a:pt x="721" y="998"/>
                    </a:lnTo>
                    <a:lnTo>
                      <a:pt x="744" y="988"/>
                    </a:lnTo>
                    <a:lnTo>
                      <a:pt x="768" y="977"/>
                    </a:lnTo>
                    <a:lnTo>
                      <a:pt x="789" y="965"/>
                    </a:lnTo>
                    <a:lnTo>
                      <a:pt x="810" y="952"/>
                    </a:lnTo>
                    <a:lnTo>
                      <a:pt x="831" y="937"/>
                    </a:lnTo>
                    <a:lnTo>
                      <a:pt x="850" y="921"/>
                    </a:lnTo>
                    <a:lnTo>
                      <a:pt x="869" y="904"/>
                    </a:lnTo>
                    <a:lnTo>
                      <a:pt x="886" y="887"/>
                    </a:lnTo>
                    <a:lnTo>
                      <a:pt x="904" y="869"/>
                    </a:lnTo>
                    <a:lnTo>
                      <a:pt x="919" y="850"/>
                    </a:lnTo>
                    <a:lnTo>
                      <a:pt x="936" y="831"/>
                    </a:lnTo>
                    <a:lnTo>
                      <a:pt x="950" y="810"/>
                    </a:lnTo>
                    <a:lnTo>
                      <a:pt x="963" y="789"/>
                    </a:lnTo>
                    <a:lnTo>
                      <a:pt x="977" y="768"/>
                    </a:lnTo>
                    <a:lnTo>
                      <a:pt x="988" y="745"/>
                    </a:lnTo>
                    <a:lnTo>
                      <a:pt x="998" y="722"/>
                    </a:lnTo>
                    <a:lnTo>
                      <a:pt x="1007" y="699"/>
                    </a:lnTo>
                    <a:lnTo>
                      <a:pt x="1015" y="675"/>
                    </a:lnTo>
                    <a:lnTo>
                      <a:pt x="1023" y="651"/>
                    </a:lnTo>
                    <a:lnTo>
                      <a:pt x="1028" y="626"/>
                    </a:lnTo>
                    <a:lnTo>
                      <a:pt x="1032" y="599"/>
                    </a:lnTo>
                    <a:lnTo>
                      <a:pt x="1036" y="574"/>
                    </a:lnTo>
                    <a:lnTo>
                      <a:pt x="1038" y="547"/>
                    </a:lnTo>
                    <a:lnTo>
                      <a:pt x="1038" y="520"/>
                    </a:lnTo>
                    <a:close/>
                    <a:moveTo>
                      <a:pt x="1028" y="520"/>
                    </a:moveTo>
                    <a:lnTo>
                      <a:pt x="1028" y="547"/>
                    </a:lnTo>
                    <a:lnTo>
                      <a:pt x="1027" y="572"/>
                    </a:lnTo>
                    <a:lnTo>
                      <a:pt x="1023" y="597"/>
                    </a:lnTo>
                    <a:lnTo>
                      <a:pt x="1019" y="622"/>
                    </a:lnTo>
                    <a:lnTo>
                      <a:pt x="1013" y="647"/>
                    </a:lnTo>
                    <a:lnTo>
                      <a:pt x="1005" y="672"/>
                    </a:lnTo>
                    <a:lnTo>
                      <a:pt x="998" y="695"/>
                    </a:lnTo>
                    <a:lnTo>
                      <a:pt x="988" y="718"/>
                    </a:lnTo>
                    <a:lnTo>
                      <a:pt x="979" y="741"/>
                    </a:lnTo>
                    <a:lnTo>
                      <a:pt x="967" y="762"/>
                    </a:lnTo>
                    <a:lnTo>
                      <a:pt x="956" y="785"/>
                    </a:lnTo>
                    <a:lnTo>
                      <a:pt x="942" y="804"/>
                    </a:lnTo>
                    <a:lnTo>
                      <a:pt x="927" y="825"/>
                    </a:lnTo>
                    <a:lnTo>
                      <a:pt x="911" y="844"/>
                    </a:lnTo>
                    <a:lnTo>
                      <a:pt x="896" y="862"/>
                    </a:lnTo>
                    <a:lnTo>
                      <a:pt x="879" y="881"/>
                    </a:lnTo>
                    <a:lnTo>
                      <a:pt x="862" y="896"/>
                    </a:lnTo>
                    <a:lnTo>
                      <a:pt x="842" y="914"/>
                    </a:lnTo>
                    <a:lnTo>
                      <a:pt x="823" y="929"/>
                    </a:lnTo>
                    <a:lnTo>
                      <a:pt x="804" y="942"/>
                    </a:lnTo>
                    <a:lnTo>
                      <a:pt x="783" y="956"/>
                    </a:lnTo>
                    <a:lnTo>
                      <a:pt x="762" y="967"/>
                    </a:lnTo>
                    <a:lnTo>
                      <a:pt x="741" y="979"/>
                    </a:lnTo>
                    <a:lnTo>
                      <a:pt x="718" y="990"/>
                    </a:lnTo>
                    <a:lnTo>
                      <a:pt x="695" y="998"/>
                    </a:lnTo>
                    <a:lnTo>
                      <a:pt x="670" y="1006"/>
                    </a:lnTo>
                    <a:lnTo>
                      <a:pt x="647" y="1013"/>
                    </a:lnTo>
                    <a:lnTo>
                      <a:pt x="622" y="1019"/>
                    </a:lnTo>
                    <a:lnTo>
                      <a:pt x="597" y="1023"/>
                    </a:lnTo>
                    <a:lnTo>
                      <a:pt x="572" y="1027"/>
                    </a:lnTo>
                    <a:lnTo>
                      <a:pt x="545" y="1029"/>
                    </a:lnTo>
                    <a:lnTo>
                      <a:pt x="520" y="1029"/>
                    </a:lnTo>
                    <a:lnTo>
                      <a:pt x="493" y="1029"/>
                    </a:lnTo>
                    <a:lnTo>
                      <a:pt x="466" y="1027"/>
                    </a:lnTo>
                    <a:lnTo>
                      <a:pt x="441" y="1023"/>
                    </a:lnTo>
                    <a:lnTo>
                      <a:pt x="416" y="1019"/>
                    </a:lnTo>
                    <a:lnTo>
                      <a:pt x="391" y="1013"/>
                    </a:lnTo>
                    <a:lnTo>
                      <a:pt x="368" y="1006"/>
                    </a:lnTo>
                    <a:lnTo>
                      <a:pt x="343" y="998"/>
                    </a:lnTo>
                    <a:lnTo>
                      <a:pt x="320" y="990"/>
                    </a:lnTo>
                    <a:lnTo>
                      <a:pt x="297" y="979"/>
                    </a:lnTo>
                    <a:lnTo>
                      <a:pt x="276" y="967"/>
                    </a:lnTo>
                    <a:lnTo>
                      <a:pt x="255" y="956"/>
                    </a:lnTo>
                    <a:lnTo>
                      <a:pt x="234" y="942"/>
                    </a:lnTo>
                    <a:lnTo>
                      <a:pt x="215" y="929"/>
                    </a:lnTo>
                    <a:lnTo>
                      <a:pt x="196" y="914"/>
                    </a:lnTo>
                    <a:lnTo>
                      <a:pt x="176" y="896"/>
                    </a:lnTo>
                    <a:lnTo>
                      <a:pt x="159" y="881"/>
                    </a:lnTo>
                    <a:lnTo>
                      <a:pt x="142" y="862"/>
                    </a:lnTo>
                    <a:lnTo>
                      <a:pt x="127" y="844"/>
                    </a:lnTo>
                    <a:lnTo>
                      <a:pt x="111" y="825"/>
                    </a:lnTo>
                    <a:lnTo>
                      <a:pt x="96" y="804"/>
                    </a:lnTo>
                    <a:lnTo>
                      <a:pt x="82" y="785"/>
                    </a:lnTo>
                    <a:lnTo>
                      <a:pt x="71" y="762"/>
                    </a:lnTo>
                    <a:lnTo>
                      <a:pt x="59" y="741"/>
                    </a:lnTo>
                    <a:lnTo>
                      <a:pt x="50" y="718"/>
                    </a:lnTo>
                    <a:lnTo>
                      <a:pt x="40" y="695"/>
                    </a:lnTo>
                    <a:lnTo>
                      <a:pt x="33" y="672"/>
                    </a:lnTo>
                    <a:lnTo>
                      <a:pt x="25" y="647"/>
                    </a:lnTo>
                    <a:lnTo>
                      <a:pt x="19" y="622"/>
                    </a:lnTo>
                    <a:lnTo>
                      <a:pt x="15" y="597"/>
                    </a:lnTo>
                    <a:lnTo>
                      <a:pt x="11" y="572"/>
                    </a:lnTo>
                    <a:lnTo>
                      <a:pt x="10" y="547"/>
                    </a:lnTo>
                    <a:lnTo>
                      <a:pt x="10" y="520"/>
                    </a:lnTo>
                    <a:lnTo>
                      <a:pt x="10" y="493"/>
                    </a:lnTo>
                    <a:lnTo>
                      <a:pt x="11" y="468"/>
                    </a:lnTo>
                    <a:lnTo>
                      <a:pt x="15" y="443"/>
                    </a:lnTo>
                    <a:lnTo>
                      <a:pt x="19" y="418"/>
                    </a:lnTo>
                    <a:lnTo>
                      <a:pt x="25" y="393"/>
                    </a:lnTo>
                    <a:lnTo>
                      <a:pt x="33" y="368"/>
                    </a:lnTo>
                    <a:lnTo>
                      <a:pt x="40" y="345"/>
                    </a:lnTo>
                    <a:lnTo>
                      <a:pt x="50" y="322"/>
                    </a:lnTo>
                    <a:lnTo>
                      <a:pt x="59" y="299"/>
                    </a:lnTo>
                    <a:lnTo>
                      <a:pt x="71" y="278"/>
                    </a:lnTo>
                    <a:lnTo>
                      <a:pt x="82" y="255"/>
                    </a:lnTo>
                    <a:lnTo>
                      <a:pt x="96" y="236"/>
                    </a:lnTo>
                    <a:lnTo>
                      <a:pt x="111" y="215"/>
                    </a:lnTo>
                    <a:lnTo>
                      <a:pt x="127" y="196"/>
                    </a:lnTo>
                    <a:lnTo>
                      <a:pt x="142" y="178"/>
                    </a:lnTo>
                    <a:lnTo>
                      <a:pt x="159" y="159"/>
                    </a:lnTo>
                    <a:lnTo>
                      <a:pt x="176" y="144"/>
                    </a:lnTo>
                    <a:lnTo>
                      <a:pt x="196" y="126"/>
                    </a:lnTo>
                    <a:lnTo>
                      <a:pt x="215" y="111"/>
                    </a:lnTo>
                    <a:lnTo>
                      <a:pt x="234" y="98"/>
                    </a:lnTo>
                    <a:lnTo>
                      <a:pt x="255" y="84"/>
                    </a:lnTo>
                    <a:lnTo>
                      <a:pt x="276" y="73"/>
                    </a:lnTo>
                    <a:lnTo>
                      <a:pt x="297" y="61"/>
                    </a:lnTo>
                    <a:lnTo>
                      <a:pt x="320" y="50"/>
                    </a:lnTo>
                    <a:lnTo>
                      <a:pt x="343" y="42"/>
                    </a:lnTo>
                    <a:lnTo>
                      <a:pt x="368" y="34"/>
                    </a:lnTo>
                    <a:lnTo>
                      <a:pt x="391" y="27"/>
                    </a:lnTo>
                    <a:lnTo>
                      <a:pt x="416" y="21"/>
                    </a:lnTo>
                    <a:lnTo>
                      <a:pt x="441" y="17"/>
                    </a:lnTo>
                    <a:lnTo>
                      <a:pt x="466" y="13"/>
                    </a:lnTo>
                    <a:lnTo>
                      <a:pt x="493" y="11"/>
                    </a:lnTo>
                    <a:lnTo>
                      <a:pt x="520" y="11"/>
                    </a:lnTo>
                    <a:lnTo>
                      <a:pt x="545" y="11"/>
                    </a:lnTo>
                    <a:lnTo>
                      <a:pt x="572" y="13"/>
                    </a:lnTo>
                    <a:lnTo>
                      <a:pt x="597" y="17"/>
                    </a:lnTo>
                    <a:lnTo>
                      <a:pt x="622" y="21"/>
                    </a:lnTo>
                    <a:lnTo>
                      <a:pt x="647" y="27"/>
                    </a:lnTo>
                    <a:lnTo>
                      <a:pt x="670" y="34"/>
                    </a:lnTo>
                    <a:lnTo>
                      <a:pt x="695" y="42"/>
                    </a:lnTo>
                    <a:lnTo>
                      <a:pt x="718" y="50"/>
                    </a:lnTo>
                    <a:lnTo>
                      <a:pt x="741" y="61"/>
                    </a:lnTo>
                    <a:lnTo>
                      <a:pt x="762" y="73"/>
                    </a:lnTo>
                    <a:lnTo>
                      <a:pt x="783" y="84"/>
                    </a:lnTo>
                    <a:lnTo>
                      <a:pt x="804" y="98"/>
                    </a:lnTo>
                    <a:lnTo>
                      <a:pt x="823" y="111"/>
                    </a:lnTo>
                    <a:lnTo>
                      <a:pt x="842" y="126"/>
                    </a:lnTo>
                    <a:lnTo>
                      <a:pt x="862" y="144"/>
                    </a:lnTo>
                    <a:lnTo>
                      <a:pt x="879" y="159"/>
                    </a:lnTo>
                    <a:lnTo>
                      <a:pt x="896" y="178"/>
                    </a:lnTo>
                    <a:lnTo>
                      <a:pt x="911" y="196"/>
                    </a:lnTo>
                    <a:lnTo>
                      <a:pt x="927" y="215"/>
                    </a:lnTo>
                    <a:lnTo>
                      <a:pt x="942" y="236"/>
                    </a:lnTo>
                    <a:lnTo>
                      <a:pt x="956" y="255"/>
                    </a:lnTo>
                    <a:lnTo>
                      <a:pt x="967" y="278"/>
                    </a:lnTo>
                    <a:lnTo>
                      <a:pt x="979" y="299"/>
                    </a:lnTo>
                    <a:lnTo>
                      <a:pt x="988" y="322"/>
                    </a:lnTo>
                    <a:lnTo>
                      <a:pt x="998" y="345"/>
                    </a:lnTo>
                    <a:lnTo>
                      <a:pt x="1005" y="368"/>
                    </a:lnTo>
                    <a:lnTo>
                      <a:pt x="1013" y="393"/>
                    </a:lnTo>
                    <a:lnTo>
                      <a:pt x="1019" y="418"/>
                    </a:lnTo>
                    <a:lnTo>
                      <a:pt x="1023" y="443"/>
                    </a:lnTo>
                    <a:lnTo>
                      <a:pt x="1027" y="468"/>
                    </a:lnTo>
                    <a:lnTo>
                      <a:pt x="1028" y="493"/>
                    </a:lnTo>
                    <a:lnTo>
                      <a:pt x="1028" y="520"/>
                    </a:lnTo>
                    <a:close/>
                  </a:path>
                </a:pathLst>
              </a:custGeom>
              <a:solidFill>
                <a:srgbClr val="F7C1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36" name="Freeform 652">
                <a:extLst>
                  <a:ext uri="{FF2B5EF4-FFF2-40B4-BE49-F238E27FC236}">
                    <a16:creationId xmlns:a16="http://schemas.microsoft.com/office/drawing/2014/main" id="{36AC9BEF-B94B-4251-A9AD-C93BF2292F2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36" y="2072"/>
                <a:ext cx="1030" cy="1028"/>
              </a:xfrm>
              <a:custGeom>
                <a:avLst/>
                <a:gdLst>
                  <a:gd name="T0" fmla="*/ 1019 w 1030"/>
                  <a:gd name="T1" fmla="*/ 410 h 1028"/>
                  <a:gd name="T2" fmla="*/ 978 w 1030"/>
                  <a:gd name="T3" fmla="*/ 291 h 1028"/>
                  <a:gd name="T4" fmla="*/ 911 w 1030"/>
                  <a:gd name="T5" fmla="*/ 186 h 1028"/>
                  <a:gd name="T6" fmla="*/ 823 w 1030"/>
                  <a:gd name="T7" fmla="*/ 101 h 1028"/>
                  <a:gd name="T8" fmla="*/ 716 w 1030"/>
                  <a:gd name="T9" fmla="*/ 40 h 1028"/>
                  <a:gd name="T10" fmla="*/ 593 w 1030"/>
                  <a:gd name="T11" fmla="*/ 5 h 1028"/>
                  <a:gd name="T12" fmla="*/ 462 w 1030"/>
                  <a:gd name="T13" fmla="*/ 1 h 1028"/>
                  <a:gd name="T14" fmla="*/ 337 w 1030"/>
                  <a:gd name="T15" fmla="*/ 30 h 1028"/>
                  <a:gd name="T16" fmla="*/ 228 w 1030"/>
                  <a:gd name="T17" fmla="*/ 88 h 1028"/>
                  <a:gd name="T18" fmla="*/ 134 w 1030"/>
                  <a:gd name="T19" fmla="*/ 168 h 1028"/>
                  <a:gd name="T20" fmla="*/ 63 w 1030"/>
                  <a:gd name="T21" fmla="*/ 268 h 1028"/>
                  <a:gd name="T22" fmla="*/ 17 w 1030"/>
                  <a:gd name="T23" fmla="*/ 385 h 1028"/>
                  <a:gd name="T24" fmla="*/ 0 w 1030"/>
                  <a:gd name="T25" fmla="*/ 514 h 1028"/>
                  <a:gd name="T26" fmla="*/ 17 w 1030"/>
                  <a:gd name="T27" fmla="*/ 643 h 1028"/>
                  <a:gd name="T28" fmla="*/ 63 w 1030"/>
                  <a:gd name="T29" fmla="*/ 760 h 1028"/>
                  <a:gd name="T30" fmla="*/ 134 w 1030"/>
                  <a:gd name="T31" fmla="*/ 860 h 1028"/>
                  <a:gd name="T32" fmla="*/ 228 w 1030"/>
                  <a:gd name="T33" fmla="*/ 940 h 1028"/>
                  <a:gd name="T34" fmla="*/ 337 w 1030"/>
                  <a:gd name="T35" fmla="*/ 998 h 1028"/>
                  <a:gd name="T36" fmla="*/ 462 w 1030"/>
                  <a:gd name="T37" fmla="*/ 1027 h 1028"/>
                  <a:gd name="T38" fmla="*/ 593 w 1030"/>
                  <a:gd name="T39" fmla="*/ 1023 h 1028"/>
                  <a:gd name="T40" fmla="*/ 716 w 1030"/>
                  <a:gd name="T41" fmla="*/ 988 h 1028"/>
                  <a:gd name="T42" fmla="*/ 823 w 1030"/>
                  <a:gd name="T43" fmla="*/ 927 h 1028"/>
                  <a:gd name="T44" fmla="*/ 911 w 1030"/>
                  <a:gd name="T45" fmla="*/ 842 h 1028"/>
                  <a:gd name="T46" fmla="*/ 978 w 1030"/>
                  <a:gd name="T47" fmla="*/ 737 h 1028"/>
                  <a:gd name="T48" fmla="*/ 1019 w 1030"/>
                  <a:gd name="T49" fmla="*/ 618 h 1028"/>
                  <a:gd name="T50" fmla="*/ 1019 w 1030"/>
                  <a:gd name="T51" fmla="*/ 514 h 1028"/>
                  <a:gd name="T52" fmla="*/ 1003 w 1030"/>
                  <a:gd name="T53" fmla="*/ 641 h 1028"/>
                  <a:gd name="T54" fmla="*/ 959 w 1030"/>
                  <a:gd name="T55" fmla="*/ 754 h 1028"/>
                  <a:gd name="T56" fmla="*/ 888 w 1030"/>
                  <a:gd name="T57" fmla="*/ 854 h 1028"/>
                  <a:gd name="T58" fmla="*/ 796 w 1030"/>
                  <a:gd name="T59" fmla="*/ 932 h 1028"/>
                  <a:gd name="T60" fmla="*/ 689 w 1030"/>
                  <a:gd name="T61" fmla="*/ 988 h 1028"/>
                  <a:gd name="T62" fmla="*/ 566 w 1030"/>
                  <a:gd name="T63" fmla="*/ 1015 h 1028"/>
                  <a:gd name="T64" fmla="*/ 437 w 1030"/>
                  <a:gd name="T65" fmla="*/ 1013 h 1028"/>
                  <a:gd name="T66" fmla="*/ 318 w 1030"/>
                  <a:gd name="T67" fmla="*/ 979 h 1028"/>
                  <a:gd name="T68" fmla="*/ 213 w 1030"/>
                  <a:gd name="T69" fmla="*/ 919 h 1028"/>
                  <a:gd name="T70" fmla="*/ 126 w 1030"/>
                  <a:gd name="T71" fmla="*/ 835 h 1028"/>
                  <a:gd name="T72" fmla="*/ 61 w 1030"/>
                  <a:gd name="T73" fmla="*/ 733 h 1028"/>
                  <a:gd name="T74" fmla="*/ 21 w 1030"/>
                  <a:gd name="T75" fmla="*/ 616 h 1028"/>
                  <a:gd name="T76" fmla="*/ 11 w 1030"/>
                  <a:gd name="T77" fmla="*/ 487 h 1028"/>
                  <a:gd name="T78" fmla="*/ 34 w 1030"/>
                  <a:gd name="T79" fmla="*/ 364 h 1028"/>
                  <a:gd name="T80" fmla="*/ 84 w 1030"/>
                  <a:gd name="T81" fmla="*/ 253 h 1028"/>
                  <a:gd name="T82" fmla="*/ 159 w 1030"/>
                  <a:gd name="T83" fmla="*/ 157 h 1028"/>
                  <a:gd name="T84" fmla="*/ 253 w 1030"/>
                  <a:gd name="T85" fmla="*/ 82 h 1028"/>
                  <a:gd name="T86" fmla="*/ 364 w 1030"/>
                  <a:gd name="T87" fmla="*/ 32 h 1028"/>
                  <a:gd name="T88" fmla="*/ 489 w 1030"/>
                  <a:gd name="T89" fmla="*/ 11 h 1028"/>
                  <a:gd name="T90" fmla="*/ 616 w 1030"/>
                  <a:gd name="T91" fmla="*/ 21 h 1028"/>
                  <a:gd name="T92" fmla="*/ 733 w 1030"/>
                  <a:gd name="T93" fmla="*/ 59 h 1028"/>
                  <a:gd name="T94" fmla="*/ 836 w 1030"/>
                  <a:gd name="T95" fmla="*/ 124 h 1028"/>
                  <a:gd name="T96" fmla="*/ 919 w 1030"/>
                  <a:gd name="T97" fmla="*/ 213 h 1028"/>
                  <a:gd name="T98" fmla="*/ 980 w 1030"/>
                  <a:gd name="T99" fmla="*/ 318 h 1028"/>
                  <a:gd name="T100" fmla="*/ 1013 w 1030"/>
                  <a:gd name="T101" fmla="*/ 437 h 102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030"/>
                  <a:gd name="T154" fmla="*/ 0 h 1028"/>
                  <a:gd name="T155" fmla="*/ 1030 w 1030"/>
                  <a:gd name="T156" fmla="*/ 1028 h 1028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030" h="1028">
                    <a:moveTo>
                      <a:pt x="1030" y="514"/>
                    </a:moveTo>
                    <a:lnTo>
                      <a:pt x="1028" y="487"/>
                    </a:lnTo>
                    <a:lnTo>
                      <a:pt x="1026" y="462"/>
                    </a:lnTo>
                    <a:lnTo>
                      <a:pt x="1024" y="435"/>
                    </a:lnTo>
                    <a:lnTo>
                      <a:pt x="1019" y="410"/>
                    </a:lnTo>
                    <a:lnTo>
                      <a:pt x="1013" y="385"/>
                    </a:lnTo>
                    <a:lnTo>
                      <a:pt x="1007" y="360"/>
                    </a:lnTo>
                    <a:lnTo>
                      <a:pt x="998" y="337"/>
                    </a:lnTo>
                    <a:lnTo>
                      <a:pt x="990" y="314"/>
                    </a:lnTo>
                    <a:lnTo>
                      <a:pt x="978" y="291"/>
                    </a:lnTo>
                    <a:lnTo>
                      <a:pt x="967" y="268"/>
                    </a:lnTo>
                    <a:lnTo>
                      <a:pt x="955" y="247"/>
                    </a:lnTo>
                    <a:lnTo>
                      <a:pt x="942" y="226"/>
                    </a:lnTo>
                    <a:lnTo>
                      <a:pt x="927" y="207"/>
                    </a:lnTo>
                    <a:lnTo>
                      <a:pt x="911" y="186"/>
                    </a:lnTo>
                    <a:lnTo>
                      <a:pt x="896" y="168"/>
                    </a:lnTo>
                    <a:lnTo>
                      <a:pt x="879" y="149"/>
                    </a:lnTo>
                    <a:lnTo>
                      <a:pt x="861" y="134"/>
                    </a:lnTo>
                    <a:lnTo>
                      <a:pt x="842" y="117"/>
                    </a:lnTo>
                    <a:lnTo>
                      <a:pt x="823" y="101"/>
                    </a:lnTo>
                    <a:lnTo>
                      <a:pt x="802" y="88"/>
                    </a:lnTo>
                    <a:lnTo>
                      <a:pt x="783" y="74"/>
                    </a:lnTo>
                    <a:lnTo>
                      <a:pt x="760" y="61"/>
                    </a:lnTo>
                    <a:lnTo>
                      <a:pt x="739" y="49"/>
                    </a:lnTo>
                    <a:lnTo>
                      <a:pt x="716" y="40"/>
                    </a:lnTo>
                    <a:lnTo>
                      <a:pt x="693" y="30"/>
                    </a:lnTo>
                    <a:lnTo>
                      <a:pt x="668" y="23"/>
                    </a:lnTo>
                    <a:lnTo>
                      <a:pt x="645" y="15"/>
                    </a:lnTo>
                    <a:lnTo>
                      <a:pt x="620" y="9"/>
                    </a:lnTo>
                    <a:lnTo>
                      <a:pt x="593" y="5"/>
                    </a:lnTo>
                    <a:lnTo>
                      <a:pt x="568" y="1"/>
                    </a:lnTo>
                    <a:lnTo>
                      <a:pt x="541" y="0"/>
                    </a:lnTo>
                    <a:lnTo>
                      <a:pt x="516" y="0"/>
                    </a:lnTo>
                    <a:lnTo>
                      <a:pt x="489" y="0"/>
                    </a:lnTo>
                    <a:lnTo>
                      <a:pt x="462" y="1"/>
                    </a:lnTo>
                    <a:lnTo>
                      <a:pt x="437" y="5"/>
                    </a:lnTo>
                    <a:lnTo>
                      <a:pt x="410" y="9"/>
                    </a:lnTo>
                    <a:lnTo>
                      <a:pt x="385" y="15"/>
                    </a:lnTo>
                    <a:lnTo>
                      <a:pt x="362" y="23"/>
                    </a:lnTo>
                    <a:lnTo>
                      <a:pt x="337" y="30"/>
                    </a:lnTo>
                    <a:lnTo>
                      <a:pt x="314" y="40"/>
                    </a:lnTo>
                    <a:lnTo>
                      <a:pt x="291" y="49"/>
                    </a:lnTo>
                    <a:lnTo>
                      <a:pt x="270" y="61"/>
                    </a:lnTo>
                    <a:lnTo>
                      <a:pt x="247" y="74"/>
                    </a:lnTo>
                    <a:lnTo>
                      <a:pt x="228" y="88"/>
                    </a:lnTo>
                    <a:lnTo>
                      <a:pt x="207" y="101"/>
                    </a:lnTo>
                    <a:lnTo>
                      <a:pt x="188" y="117"/>
                    </a:lnTo>
                    <a:lnTo>
                      <a:pt x="169" y="134"/>
                    </a:lnTo>
                    <a:lnTo>
                      <a:pt x="151" y="149"/>
                    </a:lnTo>
                    <a:lnTo>
                      <a:pt x="134" y="168"/>
                    </a:lnTo>
                    <a:lnTo>
                      <a:pt x="119" y="186"/>
                    </a:lnTo>
                    <a:lnTo>
                      <a:pt x="103" y="207"/>
                    </a:lnTo>
                    <a:lnTo>
                      <a:pt x="88" y="226"/>
                    </a:lnTo>
                    <a:lnTo>
                      <a:pt x="75" y="247"/>
                    </a:lnTo>
                    <a:lnTo>
                      <a:pt x="63" y="268"/>
                    </a:lnTo>
                    <a:lnTo>
                      <a:pt x="52" y="291"/>
                    </a:lnTo>
                    <a:lnTo>
                      <a:pt x="40" y="314"/>
                    </a:lnTo>
                    <a:lnTo>
                      <a:pt x="32" y="337"/>
                    </a:lnTo>
                    <a:lnTo>
                      <a:pt x="23" y="360"/>
                    </a:lnTo>
                    <a:lnTo>
                      <a:pt x="17" y="385"/>
                    </a:lnTo>
                    <a:lnTo>
                      <a:pt x="11" y="410"/>
                    </a:lnTo>
                    <a:lnTo>
                      <a:pt x="6" y="435"/>
                    </a:lnTo>
                    <a:lnTo>
                      <a:pt x="4" y="462"/>
                    </a:lnTo>
                    <a:lnTo>
                      <a:pt x="2" y="487"/>
                    </a:lnTo>
                    <a:lnTo>
                      <a:pt x="0" y="514"/>
                    </a:lnTo>
                    <a:lnTo>
                      <a:pt x="2" y="541"/>
                    </a:lnTo>
                    <a:lnTo>
                      <a:pt x="4" y="566"/>
                    </a:lnTo>
                    <a:lnTo>
                      <a:pt x="6" y="593"/>
                    </a:lnTo>
                    <a:lnTo>
                      <a:pt x="11" y="618"/>
                    </a:lnTo>
                    <a:lnTo>
                      <a:pt x="17" y="643"/>
                    </a:lnTo>
                    <a:lnTo>
                      <a:pt x="23" y="668"/>
                    </a:lnTo>
                    <a:lnTo>
                      <a:pt x="32" y="691"/>
                    </a:lnTo>
                    <a:lnTo>
                      <a:pt x="40" y="714"/>
                    </a:lnTo>
                    <a:lnTo>
                      <a:pt x="52" y="737"/>
                    </a:lnTo>
                    <a:lnTo>
                      <a:pt x="63" y="760"/>
                    </a:lnTo>
                    <a:lnTo>
                      <a:pt x="75" y="781"/>
                    </a:lnTo>
                    <a:lnTo>
                      <a:pt x="88" y="802"/>
                    </a:lnTo>
                    <a:lnTo>
                      <a:pt x="103" y="821"/>
                    </a:lnTo>
                    <a:lnTo>
                      <a:pt x="119" y="842"/>
                    </a:lnTo>
                    <a:lnTo>
                      <a:pt x="134" y="860"/>
                    </a:lnTo>
                    <a:lnTo>
                      <a:pt x="151" y="879"/>
                    </a:lnTo>
                    <a:lnTo>
                      <a:pt x="169" y="894"/>
                    </a:lnTo>
                    <a:lnTo>
                      <a:pt x="188" y="911"/>
                    </a:lnTo>
                    <a:lnTo>
                      <a:pt x="207" y="927"/>
                    </a:lnTo>
                    <a:lnTo>
                      <a:pt x="228" y="940"/>
                    </a:lnTo>
                    <a:lnTo>
                      <a:pt x="247" y="954"/>
                    </a:lnTo>
                    <a:lnTo>
                      <a:pt x="270" y="967"/>
                    </a:lnTo>
                    <a:lnTo>
                      <a:pt x="291" y="979"/>
                    </a:lnTo>
                    <a:lnTo>
                      <a:pt x="314" y="988"/>
                    </a:lnTo>
                    <a:lnTo>
                      <a:pt x="337" y="998"/>
                    </a:lnTo>
                    <a:lnTo>
                      <a:pt x="362" y="1005"/>
                    </a:lnTo>
                    <a:lnTo>
                      <a:pt x="385" y="1013"/>
                    </a:lnTo>
                    <a:lnTo>
                      <a:pt x="410" y="1019"/>
                    </a:lnTo>
                    <a:lnTo>
                      <a:pt x="437" y="1023"/>
                    </a:lnTo>
                    <a:lnTo>
                      <a:pt x="462" y="1027"/>
                    </a:lnTo>
                    <a:lnTo>
                      <a:pt x="489" y="1028"/>
                    </a:lnTo>
                    <a:lnTo>
                      <a:pt x="516" y="1028"/>
                    </a:lnTo>
                    <a:lnTo>
                      <a:pt x="541" y="1028"/>
                    </a:lnTo>
                    <a:lnTo>
                      <a:pt x="568" y="1027"/>
                    </a:lnTo>
                    <a:lnTo>
                      <a:pt x="593" y="1023"/>
                    </a:lnTo>
                    <a:lnTo>
                      <a:pt x="620" y="1019"/>
                    </a:lnTo>
                    <a:lnTo>
                      <a:pt x="645" y="1013"/>
                    </a:lnTo>
                    <a:lnTo>
                      <a:pt x="668" y="1005"/>
                    </a:lnTo>
                    <a:lnTo>
                      <a:pt x="693" y="998"/>
                    </a:lnTo>
                    <a:lnTo>
                      <a:pt x="716" y="988"/>
                    </a:lnTo>
                    <a:lnTo>
                      <a:pt x="739" y="979"/>
                    </a:lnTo>
                    <a:lnTo>
                      <a:pt x="760" y="967"/>
                    </a:lnTo>
                    <a:lnTo>
                      <a:pt x="783" y="954"/>
                    </a:lnTo>
                    <a:lnTo>
                      <a:pt x="802" y="940"/>
                    </a:lnTo>
                    <a:lnTo>
                      <a:pt x="823" y="927"/>
                    </a:lnTo>
                    <a:lnTo>
                      <a:pt x="842" y="911"/>
                    </a:lnTo>
                    <a:lnTo>
                      <a:pt x="861" y="894"/>
                    </a:lnTo>
                    <a:lnTo>
                      <a:pt x="879" y="879"/>
                    </a:lnTo>
                    <a:lnTo>
                      <a:pt x="896" y="860"/>
                    </a:lnTo>
                    <a:lnTo>
                      <a:pt x="911" y="842"/>
                    </a:lnTo>
                    <a:lnTo>
                      <a:pt x="927" y="821"/>
                    </a:lnTo>
                    <a:lnTo>
                      <a:pt x="942" y="802"/>
                    </a:lnTo>
                    <a:lnTo>
                      <a:pt x="955" y="781"/>
                    </a:lnTo>
                    <a:lnTo>
                      <a:pt x="967" y="760"/>
                    </a:lnTo>
                    <a:lnTo>
                      <a:pt x="978" y="737"/>
                    </a:lnTo>
                    <a:lnTo>
                      <a:pt x="990" y="714"/>
                    </a:lnTo>
                    <a:lnTo>
                      <a:pt x="998" y="691"/>
                    </a:lnTo>
                    <a:lnTo>
                      <a:pt x="1007" y="668"/>
                    </a:lnTo>
                    <a:lnTo>
                      <a:pt x="1013" y="643"/>
                    </a:lnTo>
                    <a:lnTo>
                      <a:pt x="1019" y="618"/>
                    </a:lnTo>
                    <a:lnTo>
                      <a:pt x="1024" y="593"/>
                    </a:lnTo>
                    <a:lnTo>
                      <a:pt x="1026" y="566"/>
                    </a:lnTo>
                    <a:lnTo>
                      <a:pt x="1028" y="541"/>
                    </a:lnTo>
                    <a:lnTo>
                      <a:pt x="1030" y="514"/>
                    </a:lnTo>
                    <a:close/>
                    <a:moveTo>
                      <a:pt x="1019" y="514"/>
                    </a:moveTo>
                    <a:lnTo>
                      <a:pt x="1019" y="541"/>
                    </a:lnTo>
                    <a:lnTo>
                      <a:pt x="1017" y="566"/>
                    </a:lnTo>
                    <a:lnTo>
                      <a:pt x="1013" y="591"/>
                    </a:lnTo>
                    <a:lnTo>
                      <a:pt x="1009" y="616"/>
                    </a:lnTo>
                    <a:lnTo>
                      <a:pt x="1003" y="641"/>
                    </a:lnTo>
                    <a:lnTo>
                      <a:pt x="996" y="664"/>
                    </a:lnTo>
                    <a:lnTo>
                      <a:pt x="988" y="687"/>
                    </a:lnTo>
                    <a:lnTo>
                      <a:pt x="980" y="710"/>
                    </a:lnTo>
                    <a:lnTo>
                      <a:pt x="969" y="733"/>
                    </a:lnTo>
                    <a:lnTo>
                      <a:pt x="959" y="754"/>
                    </a:lnTo>
                    <a:lnTo>
                      <a:pt x="946" y="775"/>
                    </a:lnTo>
                    <a:lnTo>
                      <a:pt x="932" y="796"/>
                    </a:lnTo>
                    <a:lnTo>
                      <a:pt x="919" y="815"/>
                    </a:lnTo>
                    <a:lnTo>
                      <a:pt x="904" y="835"/>
                    </a:lnTo>
                    <a:lnTo>
                      <a:pt x="888" y="854"/>
                    </a:lnTo>
                    <a:lnTo>
                      <a:pt x="871" y="871"/>
                    </a:lnTo>
                    <a:lnTo>
                      <a:pt x="854" y="886"/>
                    </a:lnTo>
                    <a:lnTo>
                      <a:pt x="836" y="904"/>
                    </a:lnTo>
                    <a:lnTo>
                      <a:pt x="817" y="919"/>
                    </a:lnTo>
                    <a:lnTo>
                      <a:pt x="796" y="932"/>
                    </a:lnTo>
                    <a:lnTo>
                      <a:pt x="777" y="946"/>
                    </a:lnTo>
                    <a:lnTo>
                      <a:pt x="756" y="957"/>
                    </a:lnTo>
                    <a:lnTo>
                      <a:pt x="733" y="969"/>
                    </a:lnTo>
                    <a:lnTo>
                      <a:pt x="712" y="979"/>
                    </a:lnTo>
                    <a:lnTo>
                      <a:pt x="689" y="988"/>
                    </a:lnTo>
                    <a:lnTo>
                      <a:pt x="666" y="996"/>
                    </a:lnTo>
                    <a:lnTo>
                      <a:pt x="641" y="1002"/>
                    </a:lnTo>
                    <a:lnTo>
                      <a:pt x="616" y="1007"/>
                    </a:lnTo>
                    <a:lnTo>
                      <a:pt x="593" y="1013"/>
                    </a:lnTo>
                    <a:lnTo>
                      <a:pt x="566" y="1015"/>
                    </a:lnTo>
                    <a:lnTo>
                      <a:pt x="541" y="1017"/>
                    </a:lnTo>
                    <a:lnTo>
                      <a:pt x="516" y="1019"/>
                    </a:lnTo>
                    <a:lnTo>
                      <a:pt x="489" y="1017"/>
                    </a:lnTo>
                    <a:lnTo>
                      <a:pt x="464" y="1015"/>
                    </a:lnTo>
                    <a:lnTo>
                      <a:pt x="437" y="1013"/>
                    </a:lnTo>
                    <a:lnTo>
                      <a:pt x="414" y="1007"/>
                    </a:lnTo>
                    <a:lnTo>
                      <a:pt x="389" y="1002"/>
                    </a:lnTo>
                    <a:lnTo>
                      <a:pt x="364" y="996"/>
                    </a:lnTo>
                    <a:lnTo>
                      <a:pt x="341" y="988"/>
                    </a:lnTo>
                    <a:lnTo>
                      <a:pt x="318" y="979"/>
                    </a:lnTo>
                    <a:lnTo>
                      <a:pt x="297" y="969"/>
                    </a:lnTo>
                    <a:lnTo>
                      <a:pt x="274" y="957"/>
                    </a:lnTo>
                    <a:lnTo>
                      <a:pt x="253" y="946"/>
                    </a:lnTo>
                    <a:lnTo>
                      <a:pt x="234" y="932"/>
                    </a:lnTo>
                    <a:lnTo>
                      <a:pt x="213" y="919"/>
                    </a:lnTo>
                    <a:lnTo>
                      <a:pt x="194" y="904"/>
                    </a:lnTo>
                    <a:lnTo>
                      <a:pt x="176" y="886"/>
                    </a:lnTo>
                    <a:lnTo>
                      <a:pt x="159" y="871"/>
                    </a:lnTo>
                    <a:lnTo>
                      <a:pt x="142" y="854"/>
                    </a:lnTo>
                    <a:lnTo>
                      <a:pt x="126" y="835"/>
                    </a:lnTo>
                    <a:lnTo>
                      <a:pt x="111" y="815"/>
                    </a:lnTo>
                    <a:lnTo>
                      <a:pt x="98" y="796"/>
                    </a:lnTo>
                    <a:lnTo>
                      <a:pt x="84" y="775"/>
                    </a:lnTo>
                    <a:lnTo>
                      <a:pt x="71" y="754"/>
                    </a:lnTo>
                    <a:lnTo>
                      <a:pt x="61" y="733"/>
                    </a:lnTo>
                    <a:lnTo>
                      <a:pt x="50" y="710"/>
                    </a:lnTo>
                    <a:lnTo>
                      <a:pt x="42" y="687"/>
                    </a:lnTo>
                    <a:lnTo>
                      <a:pt x="34" y="664"/>
                    </a:lnTo>
                    <a:lnTo>
                      <a:pt x="27" y="641"/>
                    </a:lnTo>
                    <a:lnTo>
                      <a:pt x="21" y="616"/>
                    </a:lnTo>
                    <a:lnTo>
                      <a:pt x="17" y="591"/>
                    </a:lnTo>
                    <a:lnTo>
                      <a:pt x="13" y="566"/>
                    </a:lnTo>
                    <a:lnTo>
                      <a:pt x="11" y="541"/>
                    </a:lnTo>
                    <a:lnTo>
                      <a:pt x="11" y="514"/>
                    </a:lnTo>
                    <a:lnTo>
                      <a:pt x="11" y="487"/>
                    </a:lnTo>
                    <a:lnTo>
                      <a:pt x="13" y="462"/>
                    </a:lnTo>
                    <a:lnTo>
                      <a:pt x="17" y="437"/>
                    </a:lnTo>
                    <a:lnTo>
                      <a:pt x="21" y="412"/>
                    </a:lnTo>
                    <a:lnTo>
                      <a:pt x="27" y="387"/>
                    </a:lnTo>
                    <a:lnTo>
                      <a:pt x="34" y="364"/>
                    </a:lnTo>
                    <a:lnTo>
                      <a:pt x="42" y="341"/>
                    </a:lnTo>
                    <a:lnTo>
                      <a:pt x="50" y="318"/>
                    </a:lnTo>
                    <a:lnTo>
                      <a:pt x="61" y="295"/>
                    </a:lnTo>
                    <a:lnTo>
                      <a:pt x="71" y="274"/>
                    </a:lnTo>
                    <a:lnTo>
                      <a:pt x="84" y="253"/>
                    </a:lnTo>
                    <a:lnTo>
                      <a:pt x="98" y="232"/>
                    </a:lnTo>
                    <a:lnTo>
                      <a:pt x="111" y="213"/>
                    </a:lnTo>
                    <a:lnTo>
                      <a:pt x="126" y="193"/>
                    </a:lnTo>
                    <a:lnTo>
                      <a:pt x="142" y="174"/>
                    </a:lnTo>
                    <a:lnTo>
                      <a:pt x="159" y="157"/>
                    </a:lnTo>
                    <a:lnTo>
                      <a:pt x="176" y="142"/>
                    </a:lnTo>
                    <a:lnTo>
                      <a:pt x="194" y="124"/>
                    </a:lnTo>
                    <a:lnTo>
                      <a:pt x="213" y="111"/>
                    </a:lnTo>
                    <a:lnTo>
                      <a:pt x="234" y="96"/>
                    </a:lnTo>
                    <a:lnTo>
                      <a:pt x="253" y="82"/>
                    </a:lnTo>
                    <a:lnTo>
                      <a:pt x="274" y="71"/>
                    </a:lnTo>
                    <a:lnTo>
                      <a:pt x="297" y="59"/>
                    </a:lnTo>
                    <a:lnTo>
                      <a:pt x="318" y="49"/>
                    </a:lnTo>
                    <a:lnTo>
                      <a:pt x="341" y="40"/>
                    </a:lnTo>
                    <a:lnTo>
                      <a:pt x="364" y="32"/>
                    </a:lnTo>
                    <a:lnTo>
                      <a:pt x="389" y="26"/>
                    </a:lnTo>
                    <a:lnTo>
                      <a:pt x="414" y="21"/>
                    </a:lnTo>
                    <a:lnTo>
                      <a:pt x="437" y="15"/>
                    </a:lnTo>
                    <a:lnTo>
                      <a:pt x="464" y="13"/>
                    </a:lnTo>
                    <a:lnTo>
                      <a:pt x="489" y="11"/>
                    </a:lnTo>
                    <a:lnTo>
                      <a:pt x="516" y="9"/>
                    </a:lnTo>
                    <a:lnTo>
                      <a:pt x="541" y="11"/>
                    </a:lnTo>
                    <a:lnTo>
                      <a:pt x="566" y="13"/>
                    </a:lnTo>
                    <a:lnTo>
                      <a:pt x="593" y="15"/>
                    </a:lnTo>
                    <a:lnTo>
                      <a:pt x="616" y="21"/>
                    </a:lnTo>
                    <a:lnTo>
                      <a:pt x="641" y="26"/>
                    </a:lnTo>
                    <a:lnTo>
                      <a:pt x="666" y="32"/>
                    </a:lnTo>
                    <a:lnTo>
                      <a:pt x="689" y="40"/>
                    </a:lnTo>
                    <a:lnTo>
                      <a:pt x="712" y="49"/>
                    </a:lnTo>
                    <a:lnTo>
                      <a:pt x="733" y="59"/>
                    </a:lnTo>
                    <a:lnTo>
                      <a:pt x="756" y="71"/>
                    </a:lnTo>
                    <a:lnTo>
                      <a:pt x="777" y="82"/>
                    </a:lnTo>
                    <a:lnTo>
                      <a:pt x="796" y="96"/>
                    </a:lnTo>
                    <a:lnTo>
                      <a:pt x="817" y="111"/>
                    </a:lnTo>
                    <a:lnTo>
                      <a:pt x="836" y="124"/>
                    </a:lnTo>
                    <a:lnTo>
                      <a:pt x="854" y="142"/>
                    </a:lnTo>
                    <a:lnTo>
                      <a:pt x="871" y="157"/>
                    </a:lnTo>
                    <a:lnTo>
                      <a:pt x="888" y="174"/>
                    </a:lnTo>
                    <a:lnTo>
                      <a:pt x="904" y="193"/>
                    </a:lnTo>
                    <a:lnTo>
                      <a:pt x="919" y="213"/>
                    </a:lnTo>
                    <a:lnTo>
                      <a:pt x="932" y="232"/>
                    </a:lnTo>
                    <a:lnTo>
                      <a:pt x="946" y="253"/>
                    </a:lnTo>
                    <a:lnTo>
                      <a:pt x="959" y="274"/>
                    </a:lnTo>
                    <a:lnTo>
                      <a:pt x="969" y="295"/>
                    </a:lnTo>
                    <a:lnTo>
                      <a:pt x="980" y="318"/>
                    </a:lnTo>
                    <a:lnTo>
                      <a:pt x="988" y="341"/>
                    </a:lnTo>
                    <a:lnTo>
                      <a:pt x="996" y="364"/>
                    </a:lnTo>
                    <a:lnTo>
                      <a:pt x="1003" y="387"/>
                    </a:lnTo>
                    <a:lnTo>
                      <a:pt x="1009" y="412"/>
                    </a:lnTo>
                    <a:lnTo>
                      <a:pt x="1013" y="437"/>
                    </a:lnTo>
                    <a:lnTo>
                      <a:pt x="1017" y="462"/>
                    </a:lnTo>
                    <a:lnTo>
                      <a:pt x="1019" y="487"/>
                    </a:lnTo>
                    <a:lnTo>
                      <a:pt x="1019" y="514"/>
                    </a:lnTo>
                    <a:close/>
                  </a:path>
                </a:pathLst>
              </a:custGeom>
              <a:solidFill>
                <a:srgbClr val="F7C1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37" name="Freeform 653">
                <a:extLst>
                  <a:ext uri="{FF2B5EF4-FFF2-40B4-BE49-F238E27FC236}">
                    <a16:creationId xmlns:a16="http://schemas.microsoft.com/office/drawing/2014/main" id="{DEA2C1A3-366D-4279-8857-B66C402CB05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42" y="2077"/>
                <a:ext cx="1018" cy="1018"/>
              </a:xfrm>
              <a:custGeom>
                <a:avLst/>
                <a:gdLst>
                  <a:gd name="T0" fmla="*/ 1009 w 1018"/>
                  <a:gd name="T1" fmla="*/ 407 h 1018"/>
                  <a:gd name="T2" fmla="*/ 969 w 1018"/>
                  <a:gd name="T3" fmla="*/ 288 h 1018"/>
                  <a:gd name="T4" fmla="*/ 901 w 1018"/>
                  <a:gd name="T5" fmla="*/ 185 h 1018"/>
                  <a:gd name="T6" fmla="*/ 813 w 1018"/>
                  <a:gd name="T7" fmla="*/ 100 h 1018"/>
                  <a:gd name="T8" fmla="*/ 708 w 1018"/>
                  <a:gd name="T9" fmla="*/ 39 h 1018"/>
                  <a:gd name="T10" fmla="*/ 587 w 1018"/>
                  <a:gd name="T11" fmla="*/ 6 h 1018"/>
                  <a:gd name="T12" fmla="*/ 456 w 1018"/>
                  <a:gd name="T13" fmla="*/ 2 h 1018"/>
                  <a:gd name="T14" fmla="*/ 333 w 1018"/>
                  <a:gd name="T15" fmla="*/ 31 h 1018"/>
                  <a:gd name="T16" fmla="*/ 224 w 1018"/>
                  <a:gd name="T17" fmla="*/ 87 h 1018"/>
                  <a:gd name="T18" fmla="*/ 132 w 1018"/>
                  <a:gd name="T19" fmla="*/ 167 h 1018"/>
                  <a:gd name="T20" fmla="*/ 61 w 1018"/>
                  <a:gd name="T21" fmla="*/ 267 h 1018"/>
                  <a:gd name="T22" fmla="*/ 15 w 1018"/>
                  <a:gd name="T23" fmla="*/ 382 h 1018"/>
                  <a:gd name="T24" fmla="*/ 0 w 1018"/>
                  <a:gd name="T25" fmla="*/ 509 h 1018"/>
                  <a:gd name="T26" fmla="*/ 15 w 1018"/>
                  <a:gd name="T27" fmla="*/ 636 h 1018"/>
                  <a:gd name="T28" fmla="*/ 61 w 1018"/>
                  <a:gd name="T29" fmla="*/ 751 h 1018"/>
                  <a:gd name="T30" fmla="*/ 132 w 1018"/>
                  <a:gd name="T31" fmla="*/ 851 h 1018"/>
                  <a:gd name="T32" fmla="*/ 224 w 1018"/>
                  <a:gd name="T33" fmla="*/ 931 h 1018"/>
                  <a:gd name="T34" fmla="*/ 333 w 1018"/>
                  <a:gd name="T35" fmla="*/ 987 h 1018"/>
                  <a:gd name="T36" fmla="*/ 456 w 1018"/>
                  <a:gd name="T37" fmla="*/ 1016 h 1018"/>
                  <a:gd name="T38" fmla="*/ 587 w 1018"/>
                  <a:gd name="T39" fmla="*/ 1012 h 1018"/>
                  <a:gd name="T40" fmla="*/ 708 w 1018"/>
                  <a:gd name="T41" fmla="*/ 979 h 1018"/>
                  <a:gd name="T42" fmla="*/ 813 w 1018"/>
                  <a:gd name="T43" fmla="*/ 918 h 1018"/>
                  <a:gd name="T44" fmla="*/ 901 w 1018"/>
                  <a:gd name="T45" fmla="*/ 833 h 1018"/>
                  <a:gd name="T46" fmla="*/ 969 w 1018"/>
                  <a:gd name="T47" fmla="*/ 730 h 1018"/>
                  <a:gd name="T48" fmla="*/ 1009 w 1018"/>
                  <a:gd name="T49" fmla="*/ 611 h 1018"/>
                  <a:gd name="T50" fmla="*/ 1009 w 1018"/>
                  <a:gd name="T51" fmla="*/ 509 h 1018"/>
                  <a:gd name="T52" fmla="*/ 992 w 1018"/>
                  <a:gd name="T53" fmla="*/ 634 h 1018"/>
                  <a:gd name="T54" fmla="*/ 947 w 1018"/>
                  <a:gd name="T55" fmla="*/ 747 h 1018"/>
                  <a:gd name="T56" fmla="*/ 878 w 1018"/>
                  <a:gd name="T57" fmla="*/ 845 h 1018"/>
                  <a:gd name="T58" fmla="*/ 788 w 1018"/>
                  <a:gd name="T59" fmla="*/ 924 h 1018"/>
                  <a:gd name="T60" fmla="*/ 681 w 1018"/>
                  <a:gd name="T61" fmla="*/ 977 h 1018"/>
                  <a:gd name="T62" fmla="*/ 560 w 1018"/>
                  <a:gd name="T63" fmla="*/ 1006 h 1018"/>
                  <a:gd name="T64" fmla="*/ 433 w 1018"/>
                  <a:gd name="T65" fmla="*/ 1002 h 1018"/>
                  <a:gd name="T66" fmla="*/ 314 w 1018"/>
                  <a:gd name="T67" fmla="*/ 970 h 1018"/>
                  <a:gd name="T68" fmla="*/ 211 w 1018"/>
                  <a:gd name="T69" fmla="*/ 908 h 1018"/>
                  <a:gd name="T70" fmla="*/ 124 w 1018"/>
                  <a:gd name="T71" fmla="*/ 826 h 1018"/>
                  <a:gd name="T72" fmla="*/ 59 w 1018"/>
                  <a:gd name="T73" fmla="*/ 726 h 1018"/>
                  <a:gd name="T74" fmla="*/ 21 w 1018"/>
                  <a:gd name="T75" fmla="*/ 609 h 1018"/>
                  <a:gd name="T76" fmla="*/ 11 w 1018"/>
                  <a:gd name="T77" fmla="*/ 484 h 1018"/>
                  <a:gd name="T78" fmla="*/ 32 w 1018"/>
                  <a:gd name="T79" fmla="*/ 361 h 1018"/>
                  <a:gd name="T80" fmla="*/ 82 w 1018"/>
                  <a:gd name="T81" fmla="*/ 250 h 1018"/>
                  <a:gd name="T82" fmla="*/ 157 w 1018"/>
                  <a:gd name="T83" fmla="*/ 156 h 1018"/>
                  <a:gd name="T84" fmla="*/ 251 w 1018"/>
                  <a:gd name="T85" fmla="*/ 83 h 1018"/>
                  <a:gd name="T86" fmla="*/ 360 w 1018"/>
                  <a:gd name="T87" fmla="*/ 33 h 1018"/>
                  <a:gd name="T88" fmla="*/ 483 w 1018"/>
                  <a:gd name="T89" fmla="*/ 10 h 1018"/>
                  <a:gd name="T90" fmla="*/ 610 w 1018"/>
                  <a:gd name="T91" fmla="*/ 19 h 1018"/>
                  <a:gd name="T92" fmla="*/ 725 w 1018"/>
                  <a:gd name="T93" fmla="*/ 60 h 1018"/>
                  <a:gd name="T94" fmla="*/ 827 w 1018"/>
                  <a:gd name="T95" fmla="*/ 123 h 1018"/>
                  <a:gd name="T96" fmla="*/ 909 w 1018"/>
                  <a:gd name="T97" fmla="*/ 210 h 1018"/>
                  <a:gd name="T98" fmla="*/ 969 w 1018"/>
                  <a:gd name="T99" fmla="*/ 315 h 1018"/>
                  <a:gd name="T100" fmla="*/ 1003 w 1018"/>
                  <a:gd name="T101" fmla="*/ 432 h 101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018"/>
                  <a:gd name="T154" fmla="*/ 0 h 1018"/>
                  <a:gd name="T155" fmla="*/ 1018 w 1018"/>
                  <a:gd name="T156" fmla="*/ 1018 h 1018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018" h="1018">
                    <a:moveTo>
                      <a:pt x="1018" y="509"/>
                    </a:moveTo>
                    <a:lnTo>
                      <a:pt x="1018" y="482"/>
                    </a:lnTo>
                    <a:lnTo>
                      <a:pt x="1017" y="457"/>
                    </a:lnTo>
                    <a:lnTo>
                      <a:pt x="1013" y="432"/>
                    </a:lnTo>
                    <a:lnTo>
                      <a:pt x="1009" y="407"/>
                    </a:lnTo>
                    <a:lnTo>
                      <a:pt x="1003" y="382"/>
                    </a:lnTo>
                    <a:lnTo>
                      <a:pt x="995" y="357"/>
                    </a:lnTo>
                    <a:lnTo>
                      <a:pt x="988" y="334"/>
                    </a:lnTo>
                    <a:lnTo>
                      <a:pt x="978" y="311"/>
                    </a:lnTo>
                    <a:lnTo>
                      <a:pt x="969" y="288"/>
                    </a:lnTo>
                    <a:lnTo>
                      <a:pt x="957" y="267"/>
                    </a:lnTo>
                    <a:lnTo>
                      <a:pt x="946" y="244"/>
                    </a:lnTo>
                    <a:lnTo>
                      <a:pt x="932" y="225"/>
                    </a:lnTo>
                    <a:lnTo>
                      <a:pt x="917" y="204"/>
                    </a:lnTo>
                    <a:lnTo>
                      <a:pt x="901" y="185"/>
                    </a:lnTo>
                    <a:lnTo>
                      <a:pt x="886" y="167"/>
                    </a:lnTo>
                    <a:lnTo>
                      <a:pt x="869" y="148"/>
                    </a:lnTo>
                    <a:lnTo>
                      <a:pt x="852" y="133"/>
                    </a:lnTo>
                    <a:lnTo>
                      <a:pt x="832" y="115"/>
                    </a:lnTo>
                    <a:lnTo>
                      <a:pt x="813" y="100"/>
                    </a:lnTo>
                    <a:lnTo>
                      <a:pt x="794" y="87"/>
                    </a:lnTo>
                    <a:lnTo>
                      <a:pt x="773" y="73"/>
                    </a:lnTo>
                    <a:lnTo>
                      <a:pt x="752" y="62"/>
                    </a:lnTo>
                    <a:lnTo>
                      <a:pt x="731" y="50"/>
                    </a:lnTo>
                    <a:lnTo>
                      <a:pt x="708" y="39"/>
                    </a:lnTo>
                    <a:lnTo>
                      <a:pt x="685" y="31"/>
                    </a:lnTo>
                    <a:lnTo>
                      <a:pt x="660" y="23"/>
                    </a:lnTo>
                    <a:lnTo>
                      <a:pt x="637" y="16"/>
                    </a:lnTo>
                    <a:lnTo>
                      <a:pt x="612" y="10"/>
                    </a:lnTo>
                    <a:lnTo>
                      <a:pt x="587" y="6"/>
                    </a:lnTo>
                    <a:lnTo>
                      <a:pt x="562" y="2"/>
                    </a:lnTo>
                    <a:lnTo>
                      <a:pt x="535" y="0"/>
                    </a:lnTo>
                    <a:lnTo>
                      <a:pt x="510" y="0"/>
                    </a:lnTo>
                    <a:lnTo>
                      <a:pt x="483" y="0"/>
                    </a:lnTo>
                    <a:lnTo>
                      <a:pt x="456" y="2"/>
                    </a:lnTo>
                    <a:lnTo>
                      <a:pt x="431" y="6"/>
                    </a:lnTo>
                    <a:lnTo>
                      <a:pt x="406" y="10"/>
                    </a:lnTo>
                    <a:lnTo>
                      <a:pt x="381" y="16"/>
                    </a:lnTo>
                    <a:lnTo>
                      <a:pt x="358" y="23"/>
                    </a:lnTo>
                    <a:lnTo>
                      <a:pt x="333" y="31"/>
                    </a:lnTo>
                    <a:lnTo>
                      <a:pt x="310" y="39"/>
                    </a:lnTo>
                    <a:lnTo>
                      <a:pt x="287" y="50"/>
                    </a:lnTo>
                    <a:lnTo>
                      <a:pt x="266" y="62"/>
                    </a:lnTo>
                    <a:lnTo>
                      <a:pt x="245" y="73"/>
                    </a:lnTo>
                    <a:lnTo>
                      <a:pt x="224" y="87"/>
                    </a:lnTo>
                    <a:lnTo>
                      <a:pt x="205" y="100"/>
                    </a:lnTo>
                    <a:lnTo>
                      <a:pt x="186" y="115"/>
                    </a:lnTo>
                    <a:lnTo>
                      <a:pt x="166" y="133"/>
                    </a:lnTo>
                    <a:lnTo>
                      <a:pt x="149" y="148"/>
                    </a:lnTo>
                    <a:lnTo>
                      <a:pt x="132" y="167"/>
                    </a:lnTo>
                    <a:lnTo>
                      <a:pt x="117" y="185"/>
                    </a:lnTo>
                    <a:lnTo>
                      <a:pt x="101" y="204"/>
                    </a:lnTo>
                    <a:lnTo>
                      <a:pt x="86" y="225"/>
                    </a:lnTo>
                    <a:lnTo>
                      <a:pt x="72" y="244"/>
                    </a:lnTo>
                    <a:lnTo>
                      <a:pt x="61" y="267"/>
                    </a:lnTo>
                    <a:lnTo>
                      <a:pt x="49" y="288"/>
                    </a:lnTo>
                    <a:lnTo>
                      <a:pt x="40" y="311"/>
                    </a:lnTo>
                    <a:lnTo>
                      <a:pt x="30" y="334"/>
                    </a:lnTo>
                    <a:lnTo>
                      <a:pt x="23" y="357"/>
                    </a:lnTo>
                    <a:lnTo>
                      <a:pt x="15" y="382"/>
                    </a:lnTo>
                    <a:lnTo>
                      <a:pt x="9" y="407"/>
                    </a:lnTo>
                    <a:lnTo>
                      <a:pt x="5" y="432"/>
                    </a:lnTo>
                    <a:lnTo>
                      <a:pt x="1" y="457"/>
                    </a:lnTo>
                    <a:lnTo>
                      <a:pt x="0" y="482"/>
                    </a:lnTo>
                    <a:lnTo>
                      <a:pt x="0" y="509"/>
                    </a:lnTo>
                    <a:lnTo>
                      <a:pt x="0" y="536"/>
                    </a:lnTo>
                    <a:lnTo>
                      <a:pt x="1" y="561"/>
                    </a:lnTo>
                    <a:lnTo>
                      <a:pt x="5" y="586"/>
                    </a:lnTo>
                    <a:lnTo>
                      <a:pt x="9" y="611"/>
                    </a:lnTo>
                    <a:lnTo>
                      <a:pt x="15" y="636"/>
                    </a:lnTo>
                    <a:lnTo>
                      <a:pt x="23" y="661"/>
                    </a:lnTo>
                    <a:lnTo>
                      <a:pt x="30" y="684"/>
                    </a:lnTo>
                    <a:lnTo>
                      <a:pt x="40" y="707"/>
                    </a:lnTo>
                    <a:lnTo>
                      <a:pt x="49" y="730"/>
                    </a:lnTo>
                    <a:lnTo>
                      <a:pt x="61" y="751"/>
                    </a:lnTo>
                    <a:lnTo>
                      <a:pt x="72" y="774"/>
                    </a:lnTo>
                    <a:lnTo>
                      <a:pt x="86" y="793"/>
                    </a:lnTo>
                    <a:lnTo>
                      <a:pt x="101" y="814"/>
                    </a:lnTo>
                    <a:lnTo>
                      <a:pt x="117" y="833"/>
                    </a:lnTo>
                    <a:lnTo>
                      <a:pt x="132" y="851"/>
                    </a:lnTo>
                    <a:lnTo>
                      <a:pt x="149" y="870"/>
                    </a:lnTo>
                    <a:lnTo>
                      <a:pt x="166" y="885"/>
                    </a:lnTo>
                    <a:lnTo>
                      <a:pt x="186" y="903"/>
                    </a:lnTo>
                    <a:lnTo>
                      <a:pt x="205" y="918"/>
                    </a:lnTo>
                    <a:lnTo>
                      <a:pt x="224" y="931"/>
                    </a:lnTo>
                    <a:lnTo>
                      <a:pt x="245" y="945"/>
                    </a:lnTo>
                    <a:lnTo>
                      <a:pt x="266" y="956"/>
                    </a:lnTo>
                    <a:lnTo>
                      <a:pt x="287" y="968"/>
                    </a:lnTo>
                    <a:lnTo>
                      <a:pt x="310" y="979"/>
                    </a:lnTo>
                    <a:lnTo>
                      <a:pt x="333" y="987"/>
                    </a:lnTo>
                    <a:lnTo>
                      <a:pt x="358" y="995"/>
                    </a:lnTo>
                    <a:lnTo>
                      <a:pt x="381" y="1002"/>
                    </a:lnTo>
                    <a:lnTo>
                      <a:pt x="406" y="1008"/>
                    </a:lnTo>
                    <a:lnTo>
                      <a:pt x="431" y="1012"/>
                    </a:lnTo>
                    <a:lnTo>
                      <a:pt x="456" y="1016"/>
                    </a:lnTo>
                    <a:lnTo>
                      <a:pt x="483" y="1018"/>
                    </a:lnTo>
                    <a:lnTo>
                      <a:pt x="510" y="1018"/>
                    </a:lnTo>
                    <a:lnTo>
                      <a:pt x="535" y="1018"/>
                    </a:lnTo>
                    <a:lnTo>
                      <a:pt x="562" y="1016"/>
                    </a:lnTo>
                    <a:lnTo>
                      <a:pt x="587" y="1012"/>
                    </a:lnTo>
                    <a:lnTo>
                      <a:pt x="612" y="1008"/>
                    </a:lnTo>
                    <a:lnTo>
                      <a:pt x="637" y="1002"/>
                    </a:lnTo>
                    <a:lnTo>
                      <a:pt x="660" y="995"/>
                    </a:lnTo>
                    <a:lnTo>
                      <a:pt x="685" y="987"/>
                    </a:lnTo>
                    <a:lnTo>
                      <a:pt x="708" y="979"/>
                    </a:lnTo>
                    <a:lnTo>
                      <a:pt x="731" y="968"/>
                    </a:lnTo>
                    <a:lnTo>
                      <a:pt x="752" y="956"/>
                    </a:lnTo>
                    <a:lnTo>
                      <a:pt x="773" y="945"/>
                    </a:lnTo>
                    <a:lnTo>
                      <a:pt x="794" y="931"/>
                    </a:lnTo>
                    <a:lnTo>
                      <a:pt x="813" y="918"/>
                    </a:lnTo>
                    <a:lnTo>
                      <a:pt x="832" y="903"/>
                    </a:lnTo>
                    <a:lnTo>
                      <a:pt x="852" y="885"/>
                    </a:lnTo>
                    <a:lnTo>
                      <a:pt x="869" y="870"/>
                    </a:lnTo>
                    <a:lnTo>
                      <a:pt x="886" y="851"/>
                    </a:lnTo>
                    <a:lnTo>
                      <a:pt x="901" y="833"/>
                    </a:lnTo>
                    <a:lnTo>
                      <a:pt x="917" y="814"/>
                    </a:lnTo>
                    <a:lnTo>
                      <a:pt x="932" y="793"/>
                    </a:lnTo>
                    <a:lnTo>
                      <a:pt x="946" y="774"/>
                    </a:lnTo>
                    <a:lnTo>
                      <a:pt x="957" y="751"/>
                    </a:lnTo>
                    <a:lnTo>
                      <a:pt x="969" y="730"/>
                    </a:lnTo>
                    <a:lnTo>
                      <a:pt x="978" y="707"/>
                    </a:lnTo>
                    <a:lnTo>
                      <a:pt x="988" y="684"/>
                    </a:lnTo>
                    <a:lnTo>
                      <a:pt x="995" y="661"/>
                    </a:lnTo>
                    <a:lnTo>
                      <a:pt x="1003" y="636"/>
                    </a:lnTo>
                    <a:lnTo>
                      <a:pt x="1009" y="611"/>
                    </a:lnTo>
                    <a:lnTo>
                      <a:pt x="1013" y="586"/>
                    </a:lnTo>
                    <a:lnTo>
                      <a:pt x="1017" y="561"/>
                    </a:lnTo>
                    <a:lnTo>
                      <a:pt x="1018" y="536"/>
                    </a:lnTo>
                    <a:lnTo>
                      <a:pt x="1018" y="509"/>
                    </a:lnTo>
                    <a:close/>
                    <a:moveTo>
                      <a:pt x="1009" y="509"/>
                    </a:moveTo>
                    <a:lnTo>
                      <a:pt x="1007" y="534"/>
                    </a:lnTo>
                    <a:lnTo>
                      <a:pt x="1005" y="561"/>
                    </a:lnTo>
                    <a:lnTo>
                      <a:pt x="1003" y="586"/>
                    </a:lnTo>
                    <a:lnTo>
                      <a:pt x="997" y="609"/>
                    </a:lnTo>
                    <a:lnTo>
                      <a:pt x="992" y="634"/>
                    </a:lnTo>
                    <a:lnTo>
                      <a:pt x="986" y="657"/>
                    </a:lnTo>
                    <a:lnTo>
                      <a:pt x="978" y="680"/>
                    </a:lnTo>
                    <a:lnTo>
                      <a:pt x="969" y="703"/>
                    </a:lnTo>
                    <a:lnTo>
                      <a:pt x="959" y="726"/>
                    </a:lnTo>
                    <a:lnTo>
                      <a:pt x="947" y="747"/>
                    </a:lnTo>
                    <a:lnTo>
                      <a:pt x="936" y="768"/>
                    </a:lnTo>
                    <a:lnTo>
                      <a:pt x="923" y="787"/>
                    </a:lnTo>
                    <a:lnTo>
                      <a:pt x="909" y="808"/>
                    </a:lnTo>
                    <a:lnTo>
                      <a:pt x="894" y="826"/>
                    </a:lnTo>
                    <a:lnTo>
                      <a:pt x="878" y="845"/>
                    </a:lnTo>
                    <a:lnTo>
                      <a:pt x="861" y="862"/>
                    </a:lnTo>
                    <a:lnTo>
                      <a:pt x="844" y="878"/>
                    </a:lnTo>
                    <a:lnTo>
                      <a:pt x="827" y="895"/>
                    </a:lnTo>
                    <a:lnTo>
                      <a:pt x="807" y="908"/>
                    </a:lnTo>
                    <a:lnTo>
                      <a:pt x="788" y="924"/>
                    </a:lnTo>
                    <a:lnTo>
                      <a:pt x="767" y="935"/>
                    </a:lnTo>
                    <a:lnTo>
                      <a:pt x="746" y="949"/>
                    </a:lnTo>
                    <a:lnTo>
                      <a:pt x="725" y="958"/>
                    </a:lnTo>
                    <a:lnTo>
                      <a:pt x="704" y="970"/>
                    </a:lnTo>
                    <a:lnTo>
                      <a:pt x="681" y="977"/>
                    </a:lnTo>
                    <a:lnTo>
                      <a:pt x="658" y="985"/>
                    </a:lnTo>
                    <a:lnTo>
                      <a:pt x="635" y="993"/>
                    </a:lnTo>
                    <a:lnTo>
                      <a:pt x="610" y="999"/>
                    </a:lnTo>
                    <a:lnTo>
                      <a:pt x="585" y="1002"/>
                    </a:lnTo>
                    <a:lnTo>
                      <a:pt x="560" y="1006"/>
                    </a:lnTo>
                    <a:lnTo>
                      <a:pt x="535" y="1008"/>
                    </a:lnTo>
                    <a:lnTo>
                      <a:pt x="510" y="1008"/>
                    </a:lnTo>
                    <a:lnTo>
                      <a:pt x="483" y="1008"/>
                    </a:lnTo>
                    <a:lnTo>
                      <a:pt x="458" y="1006"/>
                    </a:lnTo>
                    <a:lnTo>
                      <a:pt x="433" y="1002"/>
                    </a:lnTo>
                    <a:lnTo>
                      <a:pt x="408" y="999"/>
                    </a:lnTo>
                    <a:lnTo>
                      <a:pt x="385" y="993"/>
                    </a:lnTo>
                    <a:lnTo>
                      <a:pt x="360" y="985"/>
                    </a:lnTo>
                    <a:lnTo>
                      <a:pt x="337" y="977"/>
                    </a:lnTo>
                    <a:lnTo>
                      <a:pt x="314" y="970"/>
                    </a:lnTo>
                    <a:lnTo>
                      <a:pt x="293" y="958"/>
                    </a:lnTo>
                    <a:lnTo>
                      <a:pt x="272" y="949"/>
                    </a:lnTo>
                    <a:lnTo>
                      <a:pt x="251" y="935"/>
                    </a:lnTo>
                    <a:lnTo>
                      <a:pt x="230" y="924"/>
                    </a:lnTo>
                    <a:lnTo>
                      <a:pt x="211" y="908"/>
                    </a:lnTo>
                    <a:lnTo>
                      <a:pt x="191" y="895"/>
                    </a:lnTo>
                    <a:lnTo>
                      <a:pt x="174" y="878"/>
                    </a:lnTo>
                    <a:lnTo>
                      <a:pt x="157" y="862"/>
                    </a:lnTo>
                    <a:lnTo>
                      <a:pt x="140" y="845"/>
                    </a:lnTo>
                    <a:lnTo>
                      <a:pt x="124" y="826"/>
                    </a:lnTo>
                    <a:lnTo>
                      <a:pt x="109" y="808"/>
                    </a:lnTo>
                    <a:lnTo>
                      <a:pt x="95" y="787"/>
                    </a:lnTo>
                    <a:lnTo>
                      <a:pt x="82" y="768"/>
                    </a:lnTo>
                    <a:lnTo>
                      <a:pt x="71" y="747"/>
                    </a:lnTo>
                    <a:lnTo>
                      <a:pt x="59" y="726"/>
                    </a:lnTo>
                    <a:lnTo>
                      <a:pt x="49" y="703"/>
                    </a:lnTo>
                    <a:lnTo>
                      <a:pt x="40" y="680"/>
                    </a:lnTo>
                    <a:lnTo>
                      <a:pt x="32" y="657"/>
                    </a:lnTo>
                    <a:lnTo>
                      <a:pt x="26" y="634"/>
                    </a:lnTo>
                    <a:lnTo>
                      <a:pt x="21" y="609"/>
                    </a:lnTo>
                    <a:lnTo>
                      <a:pt x="15" y="586"/>
                    </a:lnTo>
                    <a:lnTo>
                      <a:pt x="13" y="561"/>
                    </a:lnTo>
                    <a:lnTo>
                      <a:pt x="11" y="534"/>
                    </a:lnTo>
                    <a:lnTo>
                      <a:pt x="9" y="509"/>
                    </a:lnTo>
                    <a:lnTo>
                      <a:pt x="11" y="484"/>
                    </a:lnTo>
                    <a:lnTo>
                      <a:pt x="13" y="457"/>
                    </a:lnTo>
                    <a:lnTo>
                      <a:pt x="15" y="432"/>
                    </a:lnTo>
                    <a:lnTo>
                      <a:pt x="21" y="409"/>
                    </a:lnTo>
                    <a:lnTo>
                      <a:pt x="26" y="384"/>
                    </a:lnTo>
                    <a:lnTo>
                      <a:pt x="32" y="361"/>
                    </a:lnTo>
                    <a:lnTo>
                      <a:pt x="40" y="338"/>
                    </a:lnTo>
                    <a:lnTo>
                      <a:pt x="49" y="315"/>
                    </a:lnTo>
                    <a:lnTo>
                      <a:pt x="59" y="292"/>
                    </a:lnTo>
                    <a:lnTo>
                      <a:pt x="71" y="271"/>
                    </a:lnTo>
                    <a:lnTo>
                      <a:pt x="82" y="250"/>
                    </a:lnTo>
                    <a:lnTo>
                      <a:pt x="95" y="231"/>
                    </a:lnTo>
                    <a:lnTo>
                      <a:pt x="109" y="210"/>
                    </a:lnTo>
                    <a:lnTo>
                      <a:pt x="124" y="192"/>
                    </a:lnTo>
                    <a:lnTo>
                      <a:pt x="140" y="173"/>
                    </a:lnTo>
                    <a:lnTo>
                      <a:pt x="157" y="156"/>
                    </a:lnTo>
                    <a:lnTo>
                      <a:pt x="174" y="140"/>
                    </a:lnTo>
                    <a:lnTo>
                      <a:pt x="191" y="123"/>
                    </a:lnTo>
                    <a:lnTo>
                      <a:pt x="211" y="110"/>
                    </a:lnTo>
                    <a:lnTo>
                      <a:pt x="230" y="94"/>
                    </a:lnTo>
                    <a:lnTo>
                      <a:pt x="251" y="83"/>
                    </a:lnTo>
                    <a:lnTo>
                      <a:pt x="272" y="69"/>
                    </a:lnTo>
                    <a:lnTo>
                      <a:pt x="293" y="60"/>
                    </a:lnTo>
                    <a:lnTo>
                      <a:pt x="314" y="48"/>
                    </a:lnTo>
                    <a:lnTo>
                      <a:pt x="337" y="41"/>
                    </a:lnTo>
                    <a:lnTo>
                      <a:pt x="360" y="33"/>
                    </a:lnTo>
                    <a:lnTo>
                      <a:pt x="385" y="25"/>
                    </a:lnTo>
                    <a:lnTo>
                      <a:pt x="408" y="19"/>
                    </a:lnTo>
                    <a:lnTo>
                      <a:pt x="433" y="16"/>
                    </a:lnTo>
                    <a:lnTo>
                      <a:pt x="458" y="12"/>
                    </a:lnTo>
                    <a:lnTo>
                      <a:pt x="483" y="10"/>
                    </a:lnTo>
                    <a:lnTo>
                      <a:pt x="510" y="10"/>
                    </a:lnTo>
                    <a:lnTo>
                      <a:pt x="535" y="10"/>
                    </a:lnTo>
                    <a:lnTo>
                      <a:pt x="560" y="12"/>
                    </a:lnTo>
                    <a:lnTo>
                      <a:pt x="585" y="16"/>
                    </a:lnTo>
                    <a:lnTo>
                      <a:pt x="610" y="19"/>
                    </a:lnTo>
                    <a:lnTo>
                      <a:pt x="635" y="25"/>
                    </a:lnTo>
                    <a:lnTo>
                      <a:pt x="658" y="33"/>
                    </a:lnTo>
                    <a:lnTo>
                      <a:pt x="681" y="41"/>
                    </a:lnTo>
                    <a:lnTo>
                      <a:pt x="704" y="48"/>
                    </a:lnTo>
                    <a:lnTo>
                      <a:pt x="725" y="60"/>
                    </a:lnTo>
                    <a:lnTo>
                      <a:pt x="746" y="69"/>
                    </a:lnTo>
                    <a:lnTo>
                      <a:pt x="767" y="83"/>
                    </a:lnTo>
                    <a:lnTo>
                      <a:pt x="788" y="94"/>
                    </a:lnTo>
                    <a:lnTo>
                      <a:pt x="807" y="110"/>
                    </a:lnTo>
                    <a:lnTo>
                      <a:pt x="827" y="123"/>
                    </a:lnTo>
                    <a:lnTo>
                      <a:pt x="844" y="140"/>
                    </a:lnTo>
                    <a:lnTo>
                      <a:pt x="861" y="156"/>
                    </a:lnTo>
                    <a:lnTo>
                      <a:pt x="878" y="173"/>
                    </a:lnTo>
                    <a:lnTo>
                      <a:pt x="894" y="192"/>
                    </a:lnTo>
                    <a:lnTo>
                      <a:pt x="909" y="210"/>
                    </a:lnTo>
                    <a:lnTo>
                      <a:pt x="923" y="231"/>
                    </a:lnTo>
                    <a:lnTo>
                      <a:pt x="936" y="250"/>
                    </a:lnTo>
                    <a:lnTo>
                      <a:pt x="947" y="271"/>
                    </a:lnTo>
                    <a:lnTo>
                      <a:pt x="959" y="292"/>
                    </a:lnTo>
                    <a:lnTo>
                      <a:pt x="969" y="315"/>
                    </a:lnTo>
                    <a:lnTo>
                      <a:pt x="978" y="338"/>
                    </a:lnTo>
                    <a:lnTo>
                      <a:pt x="986" y="361"/>
                    </a:lnTo>
                    <a:lnTo>
                      <a:pt x="992" y="384"/>
                    </a:lnTo>
                    <a:lnTo>
                      <a:pt x="997" y="409"/>
                    </a:lnTo>
                    <a:lnTo>
                      <a:pt x="1003" y="432"/>
                    </a:lnTo>
                    <a:lnTo>
                      <a:pt x="1005" y="457"/>
                    </a:lnTo>
                    <a:lnTo>
                      <a:pt x="1007" y="484"/>
                    </a:lnTo>
                    <a:lnTo>
                      <a:pt x="1009" y="509"/>
                    </a:lnTo>
                    <a:close/>
                  </a:path>
                </a:pathLst>
              </a:custGeom>
              <a:solidFill>
                <a:srgbClr val="F7C2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38" name="Freeform 654">
                <a:extLst>
                  <a:ext uri="{FF2B5EF4-FFF2-40B4-BE49-F238E27FC236}">
                    <a16:creationId xmlns:a16="http://schemas.microsoft.com/office/drawing/2014/main" id="{29331A3F-3E08-4B48-AFF9-7362E05B0C7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47" y="2081"/>
                <a:ext cx="1008" cy="1010"/>
              </a:xfrm>
              <a:custGeom>
                <a:avLst/>
                <a:gdLst>
                  <a:gd name="T0" fmla="*/ 998 w 1008"/>
                  <a:gd name="T1" fmla="*/ 403 h 1010"/>
                  <a:gd name="T2" fmla="*/ 958 w 1008"/>
                  <a:gd name="T3" fmla="*/ 286 h 1010"/>
                  <a:gd name="T4" fmla="*/ 893 w 1008"/>
                  <a:gd name="T5" fmla="*/ 184 h 1010"/>
                  <a:gd name="T6" fmla="*/ 806 w 1008"/>
                  <a:gd name="T7" fmla="*/ 102 h 1010"/>
                  <a:gd name="T8" fmla="*/ 701 w 1008"/>
                  <a:gd name="T9" fmla="*/ 40 h 1010"/>
                  <a:gd name="T10" fmla="*/ 582 w 1008"/>
                  <a:gd name="T11" fmla="*/ 6 h 1010"/>
                  <a:gd name="T12" fmla="*/ 453 w 1008"/>
                  <a:gd name="T13" fmla="*/ 4 h 1010"/>
                  <a:gd name="T14" fmla="*/ 330 w 1008"/>
                  <a:gd name="T15" fmla="*/ 31 h 1010"/>
                  <a:gd name="T16" fmla="*/ 223 w 1008"/>
                  <a:gd name="T17" fmla="*/ 87 h 1010"/>
                  <a:gd name="T18" fmla="*/ 131 w 1008"/>
                  <a:gd name="T19" fmla="*/ 165 h 1010"/>
                  <a:gd name="T20" fmla="*/ 60 w 1008"/>
                  <a:gd name="T21" fmla="*/ 265 h 1010"/>
                  <a:gd name="T22" fmla="*/ 16 w 1008"/>
                  <a:gd name="T23" fmla="*/ 378 h 1010"/>
                  <a:gd name="T24" fmla="*/ 0 w 1008"/>
                  <a:gd name="T25" fmla="*/ 505 h 1010"/>
                  <a:gd name="T26" fmla="*/ 16 w 1008"/>
                  <a:gd name="T27" fmla="*/ 632 h 1010"/>
                  <a:gd name="T28" fmla="*/ 60 w 1008"/>
                  <a:gd name="T29" fmla="*/ 745 h 1010"/>
                  <a:gd name="T30" fmla="*/ 131 w 1008"/>
                  <a:gd name="T31" fmla="*/ 845 h 1010"/>
                  <a:gd name="T32" fmla="*/ 223 w 1008"/>
                  <a:gd name="T33" fmla="*/ 923 h 1010"/>
                  <a:gd name="T34" fmla="*/ 330 w 1008"/>
                  <a:gd name="T35" fmla="*/ 979 h 1010"/>
                  <a:gd name="T36" fmla="*/ 453 w 1008"/>
                  <a:gd name="T37" fmla="*/ 1006 h 1010"/>
                  <a:gd name="T38" fmla="*/ 582 w 1008"/>
                  <a:gd name="T39" fmla="*/ 1004 h 1010"/>
                  <a:gd name="T40" fmla="*/ 701 w 1008"/>
                  <a:gd name="T41" fmla="*/ 970 h 1010"/>
                  <a:gd name="T42" fmla="*/ 806 w 1008"/>
                  <a:gd name="T43" fmla="*/ 910 h 1010"/>
                  <a:gd name="T44" fmla="*/ 893 w 1008"/>
                  <a:gd name="T45" fmla="*/ 826 h 1010"/>
                  <a:gd name="T46" fmla="*/ 958 w 1008"/>
                  <a:gd name="T47" fmla="*/ 724 h 1010"/>
                  <a:gd name="T48" fmla="*/ 998 w 1008"/>
                  <a:gd name="T49" fmla="*/ 607 h 1010"/>
                  <a:gd name="T50" fmla="*/ 998 w 1008"/>
                  <a:gd name="T51" fmla="*/ 505 h 1010"/>
                  <a:gd name="T52" fmla="*/ 983 w 1008"/>
                  <a:gd name="T53" fmla="*/ 628 h 1010"/>
                  <a:gd name="T54" fmla="*/ 939 w 1008"/>
                  <a:gd name="T55" fmla="*/ 741 h 1010"/>
                  <a:gd name="T56" fmla="*/ 870 w 1008"/>
                  <a:gd name="T57" fmla="*/ 837 h 1010"/>
                  <a:gd name="T58" fmla="*/ 779 w 1008"/>
                  <a:gd name="T59" fmla="*/ 914 h 1010"/>
                  <a:gd name="T60" fmla="*/ 674 w 1008"/>
                  <a:gd name="T61" fmla="*/ 970 h 1010"/>
                  <a:gd name="T62" fmla="*/ 555 w 1008"/>
                  <a:gd name="T63" fmla="*/ 996 h 1010"/>
                  <a:gd name="T64" fmla="*/ 428 w 1008"/>
                  <a:gd name="T65" fmla="*/ 993 h 1010"/>
                  <a:gd name="T66" fmla="*/ 311 w 1008"/>
                  <a:gd name="T67" fmla="*/ 960 h 1010"/>
                  <a:gd name="T68" fmla="*/ 208 w 1008"/>
                  <a:gd name="T69" fmla="*/ 900 h 1010"/>
                  <a:gd name="T70" fmla="*/ 123 w 1008"/>
                  <a:gd name="T71" fmla="*/ 820 h 1010"/>
                  <a:gd name="T72" fmla="*/ 58 w 1008"/>
                  <a:gd name="T73" fmla="*/ 720 h 1010"/>
                  <a:gd name="T74" fmla="*/ 19 w 1008"/>
                  <a:gd name="T75" fmla="*/ 605 h 1010"/>
                  <a:gd name="T76" fmla="*/ 10 w 1008"/>
                  <a:gd name="T77" fmla="*/ 480 h 1010"/>
                  <a:gd name="T78" fmla="*/ 33 w 1008"/>
                  <a:gd name="T79" fmla="*/ 357 h 1010"/>
                  <a:gd name="T80" fmla="*/ 81 w 1008"/>
                  <a:gd name="T81" fmla="*/ 250 h 1010"/>
                  <a:gd name="T82" fmla="*/ 154 w 1008"/>
                  <a:gd name="T83" fmla="*/ 156 h 1010"/>
                  <a:gd name="T84" fmla="*/ 248 w 1008"/>
                  <a:gd name="T85" fmla="*/ 83 h 1010"/>
                  <a:gd name="T86" fmla="*/ 357 w 1008"/>
                  <a:gd name="T87" fmla="*/ 33 h 1010"/>
                  <a:gd name="T88" fmla="*/ 478 w 1008"/>
                  <a:gd name="T89" fmla="*/ 12 h 1010"/>
                  <a:gd name="T90" fmla="*/ 603 w 1008"/>
                  <a:gd name="T91" fmla="*/ 21 h 1010"/>
                  <a:gd name="T92" fmla="*/ 718 w 1008"/>
                  <a:gd name="T93" fmla="*/ 60 h 1010"/>
                  <a:gd name="T94" fmla="*/ 818 w 1008"/>
                  <a:gd name="T95" fmla="*/ 123 h 1010"/>
                  <a:gd name="T96" fmla="*/ 900 w 1008"/>
                  <a:gd name="T97" fmla="*/ 209 h 1010"/>
                  <a:gd name="T98" fmla="*/ 960 w 1008"/>
                  <a:gd name="T99" fmla="*/ 313 h 1010"/>
                  <a:gd name="T100" fmla="*/ 992 w 1008"/>
                  <a:gd name="T101" fmla="*/ 430 h 101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008"/>
                  <a:gd name="T154" fmla="*/ 0 h 1010"/>
                  <a:gd name="T155" fmla="*/ 1008 w 1008"/>
                  <a:gd name="T156" fmla="*/ 1010 h 101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008" h="1010">
                    <a:moveTo>
                      <a:pt x="1008" y="505"/>
                    </a:moveTo>
                    <a:lnTo>
                      <a:pt x="1008" y="478"/>
                    </a:lnTo>
                    <a:lnTo>
                      <a:pt x="1006" y="453"/>
                    </a:lnTo>
                    <a:lnTo>
                      <a:pt x="1002" y="428"/>
                    </a:lnTo>
                    <a:lnTo>
                      <a:pt x="998" y="403"/>
                    </a:lnTo>
                    <a:lnTo>
                      <a:pt x="992" y="378"/>
                    </a:lnTo>
                    <a:lnTo>
                      <a:pt x="985" y="355"/>
                    </a:lnTo>
                    <a:lnTo>
                      <a:pt x="977" y="332"/>
                    </a:lnTo>
                    <a:lnTo>
                      <a:pt x="969" y="309"/>
                    </a:lnTo>
                    <a:lnTo>
                      <a:pt x="958" y="286"/>
                    </a:lnTo>
                    <a:lnTo>
                      <a:pt x="948" y="265"/>
                    </a:lnTo>
                    <a:lnTo>
                      <a:pt x="935" y="244"/>
                    </a:lnTo>
                    <a:lnTo>
                      <a:pt x="921" y="223"/>
                    </a:lnTo>
                    <a:lnTo>
                      <a:pt x="908" y="204"/>
                    </a:lnTo>
                    <a:lnTo>
                      <a:pt x="893" y="184"/>
                    </a:lnTo>
                    <a:lnTo>
                      <a:pt x="877" y="165"/>
                    </a:lnTo>
                    <a:lnTo>
                      <a:pt x="860" y="148"/>
                    </a:lnTo>
                    <a:lnTo>
                      <a:pt x="843" y="133"/>
                    </a:lnTo>
                    <a:lnTo>
                      <a:pt x="825" y="115"/>
                    </a:lnTo>
                    <a:lnTo>
                      <a:pt x="806" y="102"/>
                    </a:lnTo>
                    <a:lnTo>
                      <a:pt x="785" y="87"/>
                    </a:lnTo>
                    <a:lnTo>
                      <a:pt x="766" y="73"/>
                    </a:lnTo>
                    <a:lnTo>
                      <a:pt x="745" y="62"/>
                    </a:lnTo>
                    <a:lnTo>
                      <a:pt x="722" y="50"/>
                    </a:lnTo>
                    <a:lnTo>
                      <a:pt x="701" y="40"/>
                    </a:lnTo>
                    <a:lnTo>
                      <a:pt x="678" y="31"/>
                    </a:lnTo>
                    <a:lnTo>
                      <a:pt x="655" y="23"/>
                    </a:lnTo>
                    <a:lnTo>
                      <a:pt x="630" y="17"/>
                    </a:lnTo>
                    <a:lnTo>
                      <a:pt x="605" y="12"/>
                    </a:lnTo>
                    <a:lnTo>
                      <a:pt x="582" y="6"/>
                    </a:lnTo>
                    <a:lnTo>
                      <a:pt x="555" y="4"/>
                    </a:lnTo>
                    <a:lnTo>
                      <a:pt x="530" y="2"/>
                    </a:lnTo>
                    <a:lnTo>
                      <a:pt x="505" y="0"/>
                    </a:lnTo>
                    <a:lnTo>
                      <a:pt x="478" y="2"/>
                    </a:lnTo>
                    <a:lnTo>
                      <a:pt x="453" y="4"/>
                    </a:lnTo>
                    <a:lnTo>
                      <a:pt x="426" y="6"/>
                    </a:lnTo>
                    <a:lnTo>
                      <a:pt x="403" y="12"/>
                    </a:lnTo>
                    <a:lnTo>
                      <a:pt x="378" y="17"/>
                    </a:lnTo>
                    <a:lnTo>
                      <a:pt x="353" y="23"/>
                    </a:lnTo>
                    <a:lnTo>
                      <a:pt x="330" y="31"/>
                    </a:lnTo>
                    <a:lnTo>
                      <a:pt x="307" y="40"/>
                    </a:lnTo>
                    <a:lnTo>
                      <a:pt x="286" y="50"/>
                    </a:lnTo>
                    <a:lnTo>
                      <a:pt x="263" y="62"/>
                    </a:lnTo>
                    <a:lnTo>
                      <a:pt x="242" y="73"/>
                    </a:lnTo>
                    <a:lnTo>
                      <a:pt x="223" y="87"/>
                    </a:lnTo>
                    <a:lnTo>
                      <a:pt x="202" y="102"/>
                    </a:lnTo>
                    <a:lnTo>
                      <a:pt x="183" y="115"/>
                    </a:lnTo>
                    <a:lnTo>
                      <a:pt x="165" y="133"/>
                    </a:lnTo>
                    <a:lnTo>
                      <a:pt x="148" y="148"/>
                    </a:lnTo>
                    <a:lnTo>
                      <a:pt x="131" y="165"/>
                    </a:lnTo>
                    <a:lnTo>
                      <a:pt x="115" y="184"/>
                    </a:lnTo>
                    <a:lnTo>
                      <a:pt x="100" y="204"/>
                    </a:lnTo>
                    <a:lnTo>
                      <a:pt x="87" y="223"/>
                    </a:lnTo>
                    <a:lnTo>
                      <a:pt x="73" y="244"/>
                    </a:lnTo>
                    <a:lnTo>
                      <a:pt x="60" y="265"/>
                    </a:lnTo>
                    <a:lnTo>
                      <a:pt x="50" y="286"/>
                    </a:lnTo>
                    <a:lnTo>
                      <a:pt x="39" y="309"/>
                    </a:lnTo>
                    <a:lnTo>
                      <a:pt x="31" y="332"/>
                    </a:lnTo>
                    <a:lnTo>
                      <a:pt x="23" y="355"/>
                    </a:lnTo>
                    <a:lnTo>
                      <a:pt x="16" y="378"/>
                    </a:lnTo>
                    <a:lnTo>
                      <a:pt x="10" y="403"/>
                    </a:lnTo>
                    <a:lnTo>
                      <a:pt x="6" y="428"/>
                    </a:lnTo>
                    <a:lnTo>
                      <a:pt x="2" y="453"/>
                    </a:lnTo>
                    <a:lnTo>
                      <a:pt x="0" y="478"/>
                    </a:lnTo>
                    <a:lnTo>
                      <a:pt x="0" y="505"/>
                    </a:lnTo>
                    <a:lnTo>
                      <a:pt x="0" y="532"/>
                    </a:lnTo>
                    <a:lnTo>
                      <a:pt x="2" y="557"/>
                    </a:lnTo>
                    <a:lnTo>
                      <a:pt x="6" y="582"/>
                    </a:lnTo>
                    <a:lnTo>
                      <a:pt x="10" y="607"/>
                    </a:lnTo>
                    <a:lnTo>
                      <a:pt x="16" y="632"/>
                    </a:lnTo>
                    <a:lnTo>
                      <a:pt x="23" y="655"/>
                    </a:lnTo>
                    <a:lnTo>
                      <a:pt x="31" y="678"/>
                    </a:lnTo>
                    <a:lnTo>
                      <a:pt x="39" y="701"/>
                    </a:lnTo>
                    <a:lnTo>
                      <a:pt x="50" y="724"/>
                    </a:lnTo>
                    <a:lnTo>
                      <a:pt x="60" y="745"/>
                    </a:lnTo>
                    <a:lnTo>
                      <a:pt x="73" y="766"/>
                    </a:lnTo>
                    <a:lnTo>
                      <a:pt x="87" y="787"/>
                    </a:lnTo>
                    <a:lnTo>
                      <a:pt x="100" y="806"/>
                    </a:lnTo>
                    <a:lnTo>
                      <a:pt x="115" y="826"/>
                    </a:lnTo>
                    <a:lnTo>
                      <a:pt x="131" y="845"/>
                    </a:lnTo>
                    <a:lnTo>
                      <a:pt x="148" y="862"/>
                    </a:lnTo>
                    <a:lnTo>
                      <a:pt x="165" y="877"/>
                    </a:lnTo>
                    <a:lnTo>
                      <a:pt x="183" y="895"/>
                    </a:lnTo>
                    <a:lnTo>
                      <a:pt x="202" y="910"/>
                    </a:lnTo>
                    <a:lnTo>
                      <a:pt x="223" y="923"/>
                    </a:lnTo>
                    <a:lnTo>
                      <a:pt x="242" y="937"/>
                    </a:lnTo>
                    <a:lnTo>
                      <a:pt x="263" y="948"/>
                    </a:lnTo>
                    <a:lnTo>
                      <a:pt x="286" y="960"/>
                    </a:lnTo>
                    <a:lnTo>
                      <a:pt x="307" y="970"/>
                    </a:lnTo>
                    <a:lnTo>
                      <a:pt x="330" y="979"/>
                    </a:lnTo>
                    <a:lnTo>
                      <a:pt x="353" y="987"/>
                    </a:lnTo>
                    <a:lnTo>
                      <a:pt x="378" y="993"/>
                    </a:lnTo>
                    <a:lnTo>
                      <a:pt x="403" y="998"/>
                    </a:lnTo>
                    <a:lnTo>
                      <a:pt x="426" y="1004"/>
                    </a:lnTo>
                    <a:lnTo>
                      <a:pt x="453" y="1006"/>
                    </a:lnTo>
                    <a:lnTo>
                      <a:pt x="478" y="1008"/>
                    </a:lnTo>
                    <a:lnTo>
                      <a:pt x="505" y="1010"/>
                    </a:lnTo>
                    <a:lnTo>
                      <a:pt x="530" y="1008"/>
                    </a:lnTo>
                    <a:lnTo>
                      <a:pt x="555" y="1006"/>
                    </a:lnTo>
                    <a:lnTo>
                      <a:pt x="582" y="1004"/>
                    </a:lnTo>
                    <a:lnTo>
                      <a:pt x="605" y="998"/>
                    </a:lnTo>
                    <a:lnTo>
                      <a:pt x="630" y="993"/>
                    </a:lnTo>
                    <a:lnTo>
                      <a:pt x="655" y="987"/>
                    </a:lnTo>
                    <a:lnTo>
                      <a:pt x="678" y="979"/>
                    </a:lnTo>
                    <a:lnTo>
                      <a:pt x="701" y="970"/>
                    </a:lnTo>
                    <a:lnTo>
                      <a:pt x="722" y="960"/>
                    </a:lnTo>
                    <a:lnTo>
                      <a:pt x="745" y="948"/>
                    </a:lnTo>
                    <a:lnTo>
                      <a:pt x="766" y="937"/>
                    </a:lnTo>
                    <a:lnTo>
                      <a:pt x="785" y="923"/>
                    </a:lnTo>
                    <a:lnTo>
                      <a:pt x="806" y="910"/>
                    </a:lnTo>
                    <a:lnTo>
                      <a:pt x="825" y="895"/>
                    </a:lnTo>
                    <a:lnTo>
                      <a:pt x="843" y="877"/>
                    </a:lnTo>
                    <a:lnTo>
                      <a:pt x="860" y="862"/>
                    </a:lnTo>
                    <a:lnTo>
                      <a:pt x="877" y="845"/>
                    </a:lnTo>
                    <a:lnTo>
                      <a:pt x="893" y="826"/>
                    </a:lnTo>
                    <a:lnTo>
                      <a:pt x="908" y="806"/>
                    </a:lnTo>
                    <a:lnTo>
                      <a:pt x="921" y="787"/>
                    </a:lnTo>
                    <a:lnTo>
                      <a:pt x="935" y="766"/>
                    </a:lnTo>
                    <a:lnTo>
                      <a:pt x="948" y="745"/>
                    </a:lnTo>
                    <a:lnTo>
                      <a:pt x="958" y="724"/>
                    </a:lnTo>
                    <a:lnTo>
                      <a:pt x="969" y="701"/>
                    </a:lnTo>
                    <a:lnTo>
                      <a:pt x="977" y="678"/>
                    </a:lnTo>
                    <a:lnTo>
                      <a:pt x="985" y="655"/>
                    </a:lnTo>
                    <a:lnTo>
                      <a:pt x="992" y="632"/>
                    </a:lnTo>
                    <a:lnTo>
                      <a:pt x="998" y="607"/>
                    </a:lnTo>
                    <a:lnTo>
                      <a:pt x="1002" y="582"/>
                    </a:lnTo>
                    <a:lnTo>
                      <a:pt x="1006" y="557"/>
                    </a:lnTo>
                    <a:lnTo>
                      <a:pt x="1008" y="532"/>
                    </a:lnTo>
                    <a:lnTo>
                      <a:pt x="1008" y="505"/>
                    </a:lnTo>
                    <a:close/>
                    <a:moveTo>
                      <a:pt x="998" y="505"/>
                    </a:moveTo>
                    <a:lnTo>
                      <a:pt x="998" y="530"/>
                    </a:lnTo>
                    <a:lnTo>
                      <a:pt x="996" y="555"/>
                    </a:lnTo>
                    <a:lnTo>
                      <a:pt x="992" y="580"/>
                    </a:lnTo>
                    <a:lnTo>
                      <a:pt x="989" y="605"/>
                    </a:lnTo>
                    <a:lnTo>
                      <a:pt x="983" y="628"/>
                    </a:lnTo>
                    <a:lnTo>
                      <a:pt x="975" y="653"/>
                    </a:lnTo>
                    <a:lnTo>
                      <a:pt x="967" y="674"/>
                    </a:lnTo>
                    <a:lnTo>
                      <a:pt x="960" y="697"/>
                    </a:lnTo>
                    <a:lnTo>
                      <a:pt x="950" y="720"/>
                    </a:lnTo>
                    <a:lnTo>
                      <a:pt x="939" y="741"/>
                    </a:lnTo>
                    <a:lnTo>
                      <a:pt x="927" y="760"/>
                    </a:lnTo>
                    <a:lnTo>
                      <a:pt x="914" y="781"/>
                    </a:lnTo>
                    <a:lnTo>
                      <a:pt x="900" y="801"/>
                    </a:lnTo>
                    <a:lnTo>
                      <a:pt x="885" y="820"/>
                    </a:lnTo>
                    <a:lnTo>
                      <a:pt x="870" y="837"/>
                    </a:lnTo>
                    <a:lnTo>
                      <a:pt x="854" y="854"/>
                    </a:lnTo>
                    <a:lnTo>
                      <a:pt x="837" y="870"/>
                    </a:lnTo>
                    <a:lnTo>
                      <a:pt x="818" y="887"/>
                    </a:lnTo>
                    <a:lnTo>
                      <a:pt x="800" y="900"/>
                    </a:lnTo>
                    <a:lnTo>
                      <a:pt x="779" y="914"/>
                    </a:lnTo>
                    <a:lnTo>
                      <a:pt x="760" y="927"/>
                    </a:lnTo>
                    <a:lnTo>
                      <a:pt x="739" y="939"/>
                    </a:lnTo>
                    <a:lnTo>
                      <a:pt x="718" y="950"/>
                    </a:lnTo>
                    <a:lnTo>
                      <a:pt x="697" y="960"/>
                    </a:lnTo>
                    <a:lnTo>
                      <a:pt x="674" y="970"/>
                    </a:lnTo>
                    <a:lnTo>
                      <a:pt x="651" y="977"/>
                    </a:lnTo>
                    <a:lnTo>
                      <a:pt x="628" y="983"/>
                    </a:lnTo>
                    <a:lnTo>
                      <a:pt x="603" y="989"/>
                    </a:lnTo>
                    <a:lnTo>
                      <a:pt x="580" y="993"/>
                    </a:lnTo>
                    <a:lnTo>
                      <a:pt x="555" y="996"/>
                    </a:lnTo>
                    <a:lnTo>
                      <a:pt x="530" y="998"/>
                    </a:lnTo>
                    <a:lnTo>
                      <a:pt x="505" y="998"/>
                    </a:lnTo>
                    <a:lnTo>
                      <a:pt x="478" y="998"/>
                    </a:lnTo>
                    <a:lnTo>
                      <a:pt x="453" y="996"/>
                    </a:lnTo>
                    <a:lnTo>
                      <a:pt x="428" y="993"/>
                    </a:lnTo>
                    <a:lnTo>
                      <a:pt x="405" y="989"/>
                    </a:lnTo>
                    <a:lnTo>
                      <a:pt x="380" y="983"/>
                    </a:lnTo>
                    <a:lnTo>
                      <a:pt x="357" y="977"/>
                    </a:lnTo>
                    <a:lnTo>
                      <a:pt x="334" y="970"/>
                    </a:lnTo>
                    <a:lnTo>
                      <a:pt x="311" y="960"/>
                    </a:lnTo>
                    <a:lnTo>
                      <a:pt x="290" y="950"/>
                    </a:lnTo>
                    <a:lnTo>
                      <a:pt x="269" y="939"/>
                    </a:lnTo>
                    <a:lnTo>
                      <a:pt x="248" y="927"/>
                    </a:lnTo>
                    <a:lnTo>
                      <a:pt x="229" y="914"/>
                    </a:lnTo>
                    <a:lnTo>
                      <a:pt x="208" y="900"/>
                    </a:lnTo>
                    <a:lnTo>
                      <a:pt x="190" y="887"/>
                    </a:lnTo>
                    <a:lnTo>
                      <a:pt x="171" y="870"/>
                    </a:lnTo>
                    <a:lnTo>
                      <a:pt x="154" y="854"/>
                    </a:lnTo>
                    <a:lnTo>
                      <a:pt x="138" y="837"/>
                    </a:lnTo>
                    <a:lnTo>
                      <a:pt x="123" y="820"/>
                    </a:lnTo>
                    <a:lnTo>
                      <a:pt x="108" y="801"/>
                    </a:lnTo>
                    <a:lnTo>
                      <a:pt x="94" y="781"/>
                    </a:lnTo>
                    <a:lnTo>
                      <a:pt x="81" y="760"/>
                    </a:lnTo>
                    <a:lnTo>
                      <a:pt x="69" y="741"/>
                    </a:lnTo>
                    <a:lnTo>
                      <a:pt x="58" y="720"/>
                    </a:lnTo>
                    <a:lnTo>
                      <a:pt x="48" y="697"/>
                    </a:lnTo>
                    <a:lnTo>
                      <a:pt x="41" y="674"/>
                    </a:lnTo>
                    <a:lnTo>
                      <a:pt x="33" y="653"/>
                    </a:lnTo>
                    <a:lnTo>
                      <a:pt x="25" y="628"/>
                    </a:lnTo>
                    <a:lnTo>
                      <a:pt x="19" y="605"/>
                    </a:lnTo>
                    <a:lnTo>
                      <a:pt x="16" y="580"/>
                    </a:lnTo>
                    <a:lnTo>
                      <a:pt x="12" y="555"/>
                    </a:lnTo>
                    <a:lnTo>
                      <a:pt x="10" y="530"/>
                    </a:lnTo>
                    <a:lnTo>
                      <a:pt x="10" y="505"/>
                    </a:lnTo>
                    <a:lnTo>
                      <a:pt x="10" y="480"/>
                    </a:lnTo>
                    <a:lnTo>
                      <a:pt x="12" y="455"/>
                    </a:lnTo>
                    <a:lnTo>
                      <a:pt x="16" y="430"/>
                    </a:lnTo>
                    <a:lnTo>
                      <a:pt x="19" y="405"/>
                    </a:lnTo>
                    <a:lnTo>
                      <a:pt x="25" y="382"/>
                    </a:lnTo>
                    <a:lnTo>
                      <a:pt x="33" y="357"/>
                    </a:lnTo>
                    <a:lnTo>
                      <a:pt x="41" y="336"/>
                    </a:lnTo>
                    <a:lnTo>
                      <a:pt x="48" y="313"/>
                    </a:lnTo>
                    <a:lnTo>
                      <a:pt x="58" y="290"/>
                    </a:lnTo>
                    <a:lnTo>
                      <a:pt x="69" y="269"/>
                    </a:lnTo>
                    <a:lnTo>
                      <a:pt x="81" y="250"/>
                    </a:lnTo>
                    <a:lnTo>
                      <a:pt x="94" y="229"/>
                    </a:lnTo>
                    <a:lnTo>
                      <a:pt x="108" y="209"/>
                    </a:lnTo>
                    <a:lnTo>
                      <a:pt x="123" y="190"/>
                    </a:lnTo>
                    <a:lnTo>
                      <a:pt x="138" y="173"/>
                    </a:lnTo>
                    <a:lnTo>
                      <a:pt x="154" y="156"/>
                    </a:lnTo>
                    <a:lnTo>
                      <a:pt x="171" y="140"/>
                    </a:lnTo>
                    <a:lnTo>
                      <a:pt x="190" y="123"/>
                    </a:lnTo>
                    <a:lnTo>
                      <a:pt x="208" y="110"/>
                    </a:lnTo>
                    <a:lnTo>
                      <a:pt x="229" y="96"/>
                    </a:lnTo>
                    <a:lnTo>
                      <a:pt x="248" y="83"/>
                    </a:lnTo>
                    <a:lnTo>
                      <a:pt x="269" y="71"/>
                    </a:lnTo>
                    <a:lnTo>
                      <a:pt x="290" y="60"/>
                    </a:lnTo>
                    <a:lnTo>
                      <a:pt x="311" y="50"/>
                    </a:lnTo>
                    <a:lnTo>
                      <a:pt x="334" y="40"/>
                    </a:lnTo>
                    <a:lnTo>
                      <a:pt x="357" y="33"/>
                    </a:lnTo>
                    <a:lnTo>
                      <a:pt x="380" y="27"/>
                    </a:lnTo>
                    <a:lnTo>
                      <a:pt x="405" y="21"/>
                    </a:lnTo>
                    <a:lnTo>
                      <a:pt x="428" y="17"/>
                    </a:lnTo>
                    <a:lnTo>
                      <a:pt x="453" y="14"/>
                    </a:lnTo>
                    <a:lnTo>
                      <a:pt x="478" y="12"/>
                    </a:lnTo>
                    <a:lnTo>
                      <a:pt x="505" y="12"/>
                    </a:lnTo>
                    <a:lnTo>
                      <a:pt x="530" y="12"/>
                    </a:lnTo>
                    <a:lnTo>
                      <a:pt x="555" y="14"/>
                    </a:lnTo>
                    <a:lnTo>
                      <a:pt x="580" y="17"/>
                    </a:lnTo>
                    <a:lnTo>
                      <a:pt x="603" y="21"/>
                    </a:lnTo>
                    <a:lnTo>
                      <a:pt x="628" y="27"/>
                    </a:lnTo>
                    <a:lnTo>
                      <a:pt x="651" y="33"/>
                    </a:lnTo>
                    <a:lnTo>
                      <a:pt x="674" y="40"/>
                    </a:lnTo>
                    <a:lnTo>
                      <a:pt x="697" y="50"/>
                    </a:lnTo>
                    <a:lnTo>
                      <a:pt x="718" y="60"/>
                    </a:lnTo>
                    <a:lnTo>
                      <a:pt x="739" y="71"/>
                    </a:lnTo>
                    <a:lnTo>
                      <a:pt x="760" y="83"/>
                    </a:lnTo>
                    <a:lnTo>
                      <a:pt x="779" y="96"/>
                    </a:lnTo>
                    <a:lnTo>
                      <a:pt x="800" y="110"/>
                    </a:lnTo>
                    <a:lnTo>
                      <a:pt x="818" y="123"/>
                    </a:lnTo>
                    <a:lnTo>
                      <a:pt x="837" y="140"/>
                    </a:lnTo>
                    <a:lnTo>
                      <a:pt x="854" y="156"/>
                    </a:lnTo>
                    <a:lnTo>
                      <a:pt x="870" y="173"/>
                    </a:lnTo>
                    <a:lnTo>
                      <a:pt x="885" y="190"/>
                    </a:lnTo>
                    <a:lnTo>
                      <a:pt x="900" y="209"/>
                    </a:lnTo>
                    <a:lnTo>
                      <a:pt x="914" y="229"/>
                    </a:lnTo>
                    <a:lnTo>
                      <a:pt x="927" y="250"/>
                    </a:lnTo>
                    <a:lnTo>
                      <a:pt x="939" y="269"/>
                    </a:lnTo>
                    <a:lnTo>
                      <a:pt x="950" y="290"/>
                    </a:lnTo>
                    <a:lnTo>
                      <a:pt x="960" y="313"/>
                    </a:lnTo>
                    <a:lnTo>
                      <a:pt x="967" y="336"/>
                    </a:lnTo>
                    <a:lnTo>
                      <a:pt x="975" y="357"/>
                    </a:lnTo>
                    <a:lnTo>
                      <a:pt x="983" y="382"/>
                    </a:lnTo>
                    <a:lnTo>
                      <a:pt x="989" y="405"/>
                    </a:lnTo>
                    <a:lnTo>
                      <a:pt x="992" y="430"/>
                    </a:lnTo>
                    <a:lnTo>
                      <a:pt x="996" y="455"/>
                    </a:lnTo>
                    <a:lnTo>
                      <a:pt x="998" y="480"/>
                    </a:lnTo>
                    <a:lnTo>
                      <a:pt x="998" y="505"/>
                    </a:lnTo>
                    <a:close/>
                  </a:path>
                </a:pathLst>
              </a:custGeom>
              <a:solidFill>
                <a:srgbClr val="F7C3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39" name="Freeform 655">
                <a:extLst>
                  <a:ext uri="{FF2B5EF4-FFF2-40B4-BE49-F238E27FC236}">
                    <a16:creationId xmlns:a16="http://schemas.microsoft.com/office/drawing/2014/main" id="{255F8D85-1B50-4AB7-B3B3-64D0315A3AD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51" y="2087"/>
                <a:ext cx="1000" cy="998"/>
              </a:xfrm>
              <a:custGeom>
                <a:avLst/>
                <a:gdLst>
                  <a:gd name="T0" fmla="*/ 988 w 1000"/>
                  <a:gd name="T1" fmla="*/ 399 h 998"/>
                  <a:gd name="T2" fmla="*/ 950 w 1000"/>
                  <a:gd name="T3" fmla="*/ 282 h 998"/>
                  <a:gd name="T4" fmla="*/ 885 w 1000"/>
                  <a:gd name="T5" fmla="*/ 182 h 998"/>
                  <a:gd name="T6" fmla="*/ 798 w 1000"/>
                  <a:gd name="T7" fmla="*/ 100 h 998"/>
                  <a:gd name="T8" fmla="*/ 695 w 1000"/>
                  <a:gd name="T9" fmla="*/ 38 h 998"/>
                  <a:gd name="T10" fmla="*/ 576 w 1000"/>
                  <a:gd name="T11" fmla="*/ 6 h 998"/>
                  <a:gd name="T12" fmla="*/ 449 w 1000"/>
                  <a:gd name="T13" fmla="*/ 2 h 998"/>
                  <a:gd name="T14" fmla="*/ 328 w 1000"/>
                  <a:gd name="T15" fmla="*/ 31 h 998"/>
                  <a:gd name="T16" fmla="*/ 221 w 1000"/>
                  <a:gd name="T17" fmla="*/ 84 h 998"/>
                  <a:gd name="T18" fmla="*/ 131 w 1000"/>
                  <a:gd name="T19" fmla="*/ 163 h 998"/>
                  <a:gd name="T20" fmla="*/ 62 w 1000"/>
                  <a:gd name="T21" fmla="*/ 261 h 998"/>
                  <a:gd name="T22" fmla="*/ 17 w 1000"/>
                  <a:gd name="T23" fmla="*/ 374 h 998"/>
                  <a:gd name="T24" fmla="*/ 0 w 1000"/>
                  <a:gd name="T25" fmla="*/ 499 h 998"/>
                  <a:gd name="T26" fmla="*/ 17 w 1000"/>
                  <a:gd name="T27" fmla="*/ 624 h 998"/>
                  <a:gd name="T28" fmla="*/ 62 w 1000"/>
                  <a:gd name="T29" fmla="*/ 737 h 998"/>
                  <a:gd name="T30" fmla="*/ 131 w 1000"/>
                  <a:gd name="T31" fmla="*/ 835 h 998"/>
                  <a:gd name="T32" fmla="*/ 221 w 1000"/>
                  <a:gd name="T33" fmla="*/ 914 h 998"/>
                  <a:gd name="T34" fmla="*/ 328 w 1000"/>
                  <a:gd name="T35" fmla="*/ 967 h 998"/>
                  <a:gd name="T36" fmla="*/ 449 w 1000"/>
                  <a:gd name="T37" fmla="*/ 996 h 998"/>
                  <a:gd name="T38" fmla="*/ 576 w 1000"/>
                  <a:gd name="T39" fmla="*/ 992 h 998"/>
                  <a:gd name="T40" fmla="*/ 695 w 1000"/>
                  <a:gd name="T41" fmla="*/ 960 h 998"/>
                  <a:gd name="T42" fmla="*/ 798 w 1000"/>
                  <a:gd name="T43" fmla="*/ 898 h 998"/>
                  <a:gd name="T44" fmla="*/ 885 w 1000"/>
                  <a:gd name="T45" fmla="*/ 816 h 998"/>
                  <a:gd name="T46" fmla="*/ 950 w 1000"/>
                  <a:gd name="T47" fmla="*/ 716 h 998"/>
                  <a:gd name="T48" fmla="*/ 988 w 1000"/>
                  <a:gd name="T49" fmla="*/ 599 h 998"/>
                  <a:gd name="T50" fmla="*/ 988 w 1000"/>
                  <a:gd name="T51" fmla="*/ 499 h 998"/>
                  <a:gd name="T52" fmla="*/ 973 w 1000"/>
                  <a:gd name="T53" fmla="*/ 622 h 998"/>
                  <a:gd name="T54" fmla="*/ 929 w 1000"/>
                  <a:gd name="T55" fmla="*/ 731 h 998"/>
                  <a:gd name="T56" fmla="*/ 862 w 1000"/>
                  <a:gd name="T57" fmla="*/ 827 h 998"/>
                  <a:gd name="T58" fmla="*/ 773 w 1000"/>
                  <a:gd name="T59" fmla="*/ 904 h 998"/>
                  <a:gd name="T60" fmla="*/ 668 w 1000"/>
                  <a:gd name="T61" fmla="*/ 958 h 998"/>
                  <a:gd name="T62" fmla="*/ 551 w 1000"/>
                  <a:gd name="T63" fmla="*/ 985 h 998"/>
                  <a:gd name="T64" fmla="*/ 426 w 1000"/>
                  <a:gd name="T65" fmla="*/ 983 h 998"/>
                  <a:gd name="T66" fmla="*/ 309 w 1000"/>
                  <a:gd name="T67" fmla="*/ 950 h 998"/>
                  <a:gd name="T68" fmla="*/ 207 w 1000"/>
                  <a:gd name="T69" fmla="*/ 891 h 998"/>
                  <a:gd name="T70" fmla="*/ 123 w 1000"/>
                  <a:gd name="T71" fmla="*/ 810 h 998"/>
                  <a:gd name="T72" fmla="*/ 60 w 1000"/>
                  <a:gd name="T73" fmla="*/ 710 h 998"/>
                  <a:gd name="T74" fmla="*/ 21 w 1000"/>
                  <a:gd name="T75" fmla="*/ 597 h 998"/>
                  <a:gd name="T76" fmla="*/ 12 w 1000"/>
                  <a:gd name="T77" fmla="*/ 474 h 998"/>
                  <a:gd name="T78" fmla="*/ 33 w 1000"/>
                  <a:gd name="T79" fmla="*/ 353 h 998"/>
                  <a:gd name="T80" fmla="*/ 83 w 1000"/>
                  <a:gd name="T81" fmla="*/ 246 h 998"/>
                  <a:gd name="T82" fmla="*/ 154 w 1000"/>
                  <a:gd name="T83" fmla="*/ 153 h 998"/>
                  <a:gd name="T84" fmla="*/ 246 w 1000"/>
                  <a:gd name="T85" fmla="*/ 81 h 998"/>
                  <a:gd name="T86" fmla="*/ 355 w 1000"/>
                  <a:gd name="T87" fmla="*/ 33 h 998"/>
                  <a:gd name="T88" fmla="*/ 474 w 1000"/>
                  <a:gd name="T89" fmla="*/ 11 h 998"/>
                  <a:gd name="T90" fmla="*/ 599 w 1000"/>
                  <a:gd name="T91" fmla="*/ 21 h 998"/>
                  <a:gd name="T92" fmla="*/ 712 w 1000"/>
                  <a:gd name="T93" fmla="*/ 57 h 998"/>
                  <a:gd name="T94" fmla="*/ 812 w 1000"/>
                  <a:gd name="T95" fmla="*/ 123 h 998"/>
                  <a:gd name="T96" fmla="*/ 892 w 1000"/>
                  <a:gd name="T97" fmla="*/ 207 h 998"/>
                  <a:gd name="T98" fmla="*/ 950 w 1000"/>
                  <a:gd name="T99" fmla="*/ 309 h 998"/>
                  <a:gd name="T100" fmla="*/ 983 w 1000"/>
                  <a:gd name="T101" fmla="*/ 424 h 99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000"/>
                  <a:gd name="T154" fmla="*/ 0 h 998"/>
                  <a:gd name="T155" fmla="*/ 1000 w 1000"/>
                  <a:gd name="T156" fmla="*/ 998 h 998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000" h="998">
                    <a:moveTo>
                      <a:pt x="1000" y="499"/>
                    </a:moveTo>
                    <a:lnTo>
                      <a:pt x="998" y="474"/>
                    </a:lnTo>
                    <a:lnTo>
                      <a:pt x="996" y="447"/>
                    </a:lnTo>
                    <a:lnTo>
                      <a:pt x="994" y="422"/>
                    </a:lnTo>
                    <a:lnTo>
                      <a:pt x="988" y="399"/>
                    </a:lnTo>
                    <a:lnTo>
                      <a:pt x="983" y="374"/>
                    </a:lnTo>
                    <a:lnTo>
                      <a:pt x="977" y="351"/>
                    </a:lnTo>
                    <a:lnTo>
                      <a:pt x="969" y="328"/>
                    </a:lnTo>
                    <a:lnTo>
                      <a:pt x="960" y="305"/>
                    </a:lnTo>
                    <a:lnTo>
                      <a:pt x="950" y="282"/>
                    </a:lnTo>
                    <a:lnTo>
                      <a:pt x="938" y="261"/>
                    </a:lnTo>
                    <a:lnTo>
                      <a:pt x="927" y="240"/>
                    </a:lnTo>
                    <a:lnTo>
                      <a:pt x="914" y="221"/>
                    </a:lnTo>
                    <a:lnTo>
                      <a:pt x="900" y="200"/>
                    </a:lnTo>
                    <a:lnTo>
                      <a:pt x="885" y="182"/>
                    </a:lnTo>
                    <a:lnTo>
                      <a:pt x="869" y="163"/>
                    </a:lnTo>
                    <a:lnTo>
                      <a:pt x="852" y="146"/>
                    </a:lnTo>
                    <a:lnTo>
                      <a:pt x="835" y="130"/>
                    </a:lnTo>
                    <a:lnTo>
                      <a:pt x="818" y="113"/>
                    </a:lnTo>
                    <a:lnTo>
                      <a:pt x="798" y="100"/>
                    </a:lnTo>
                    <a:lnTo>
                      <a:pt x="779" y="84"/>
                    </a:lnTo>
                    <a:lnTo>
                      <a:pt x="758" y="73"/>
                    </a:lnTo>
                    <a:lnTo>
                      <a:pt x="737" y="59"/>
                    </a:lnTo>
                    <a:lnTo>
                      <a:pt x="716" y="50"/>
                    </a:lnTo>
                    <a:lnTo>
                      <a:pt x="695" y="38"/>
                    </a:lnTo>
                    <a:lnTo>
                      <a:pt x="672" y="31"/>
                    </a:lnTo>
                    <a:lnTo>
                      <a:pt x="649" y="23"/>
                    </a:lnTo>
                    <a:lnTo>
                      <a:pt x="626" y="15"/>
                    </a:lnTo>
                    <a:lnTo>
                      <a:pt x="601" y="9"/>
                    </a:lnTo>
                    <a:lnTo>
                      <a:pt x="576" y="6"/>
                    </a:lnTo>
                    <a:lnTo>
                      <a:pt x="551" y="2"/>
                    </a:lnTo>
                    <a:lnTo>
                      <a:pt x="526" y="0"/>
                    </a:lnTo>
                    <a:lnTo>
                      <a:pt x="501" y="0"/>
                    </a:lnTo>
                    <a:lnTo>
                      <a:pt x="474" y="0"/>
                    </a:lnTo>
                    <a:lnTo>
                      <a:pt x="449" y="2"/>
                    </a:lnTo>
                    <a:lnTo>
                      <a:pt x="424" y="6"/>
                    </a:lnTo>
                    <a:lnTo>
                      <a:pt x="399" y="9"/>
                    </a:lnTo>
                    <a:lnTo>
                      <a:pt x="376" y="15"/>
                    </a:lnTo>
                    <a:lnTo>
                      <a:pt x="351" y="23"/>
                    </a:lnTo>
                    <a:lnTo>
                      <a:pt x="328" y="31"/>
                    </a:lnTo>
                    <a:lnTo>
                      <a:pt x="305" y="38"/>
                    </a:lnTo>
                    <a:lnTo>
                      <a:pt x="284" y="50"/>
                    </a:lnTo>
                    <a:lnTo>
                      <a:pt x="263" y="59"/>
                    </a:lnTo>
                    <a:lnTo>
                      <a:pt x="242" y="73"/>
                    </a:lnTo>
                    <a:lnTo>
                      <a:pt x="221" y="84"/>
                    </a:lnTo>
                    <a:lnTo>
                      <a:pt x="202" y="100"/>
                    </a:lnTo>
                    <a:lnTo>
                      <a:pt x="182" y="113"/>
                    </a:lnTo>
                    <a:lnTo>
                      <a:pt x="165" y="130"/>
                    </a:lnTo>
                    <a:lnTo>
                      <a:pt x="148" y="146"/>
                    </a:lnTo>
                    <a:lnTo>
                      <a:pt x="131" y="163"/>
                    </a:lnTo>
                    <a:lnTo>
                      <a:pt x="115" y="182"/>
                    </a:lnTo>
                    <a:lnTo>
                      <a:pt x="100" y="200"/>
                    </a:lnTo>
                    <a:lnTo>
                      <a:pt x="86" y="221"/>
                    </a:lnTo>
                    <a:lnTo>
                      <a:pt x="73" y="240"/>
                    </a:lnTo>
                    <a:lnTo>
                      <a:pt x="62" y="261"/>
                    </a:lnTo>
                    <a:lnTo>
                      <a:pt x="50" y="282"/>
                    </a:lnTo>
                    <a:lnTo>
                      <a:pt x="40" y="305"/>
                    </a:lnTo>
                    <a:lnTo>
                      <a:pt x="31" y="328"/>
                    </a:lnTo>
                    <a:lnTo>
                      <a:pt x="23" y="351"/>
                    </a:lnTo>
                    <a:lnTo>
                      <a:pt x="17" y="374"/>
                    </a:lnTo>
                    <a:lnTo>
                      <a:pt x="12" y="399"/>
                    </a:lnTo>
                    <a:lnTo>
                      <a:pt x="6" y="422"/>
                    </a:lnTo>
                    <a:lnTo>
                      <a:pt x="4" y="447"/>
                    </a:lnTo>
                    <a:lnTo>
                      <a:pt x="2" y="474"/>
                    </a:lnTo>
                    <a:lnTo>
                      <a:pt x="0" y="499"/>
                    </a:lnTo>
                    <a:lnTo>
                      <a:pt x="2" y="524"/>
                    </a:lnTo>
                    <a:lnTo>
                      <a:pt x="4" y="551"/>
                    </a:lnTo>
                    <a:lnTo>
                      <a:pt x="6" y="576"/>
                    </a:lnTo>
                    <a:lnTo>
                      <a:pt x="12" y="599"/>
                    </a:lnTo>
                    <a:lnTo>
                      <a:pt x="17" y="624"/>
                    </a:lnTo>
                    <a:lnTo>
                      <a:pt x="23" y="647"/>
                    </a:lnTo>
                    <a:lnTo>
                      <a:pt x="31" y="670"/>
                    </a:lnTo>
                    <a:lnTo>
                      <a:pt x="40" y="693"/>
                    </a:lnTo>
                    <a:lnTo>
                      <a:pt x="50" y="716"/>
                    </a:lnTo>
                    <a:lnTo>
                      <a:pt x="62" y="737"/>
                    </a:lnTo>
                    <a:lnTo>
                      <a:pt x="73" y="758"/>
                    </a:lnTo>
                    <a:lnTo>
                      <a:pt x="86" y="777"/>
                    </a:lnTo>
                    <a:lnTo>
                      <a:pt x="100" y="798"/>
                    </a:lnTo>
                    <a:lnTo>
                      <a:pt x="115" y="816"/>
                    </a:lnTo>
                    <a:lnTo>
                      <a:pt x="131" y="835"/>
                    </a:lnTo>
                    <a:lnTo>
                      <a:pt x="148" y="852"/>
                    </a:lnTo>
                    <a:lnTo>
                      <a:pt x="165" y="868"/>
                    </a:lnTo>
                    <a:lnTo>
                      <a:pt x="182" y="885"/>
                    </a:lnTo>
                    <a:lnTo>
                      <a:pt x="202" y="898"/>
                    </a:lnTo>
                    <a:lnTo>
                      <a:pt x="221" y="914"/>
                    </a:lnTo>
                    <a:lnTo>
                      <a:pt x="242" y="925"/>
                    </a:lnTo>
                    <a:lnTo>
                      <a:pt x="263" y="939"/>
                    </a:lnTo>
                    <a:lnTo>
                      <a:pt x="284" y="948"/>
                    </a:lnTo>
                    <a:lnTo>
                      <a:pt x="305" y="960"/>
                    </a:lnTo>
                    <a:lnTo>
                      <a:pt x="328" y="967"/>
                    </a:lnTo>
                    <a:lnTo>
                      <a:pt x="351" y="975"/>
                    </a:lnTo>
                    <a:lnTo>
                      <a:pt x="376" y="983"/>
                    </a:lnTo>
                    <a:lnTo>
                      <a:pt x="399" y="989"/>
                    </a:lnTo>
                    <a:lnTo>
                      <a:pt x="424" y="992"/>
                    </a:lnTo>
                    <a:lnTo>
                      <a:pt x="449" y="996"/>
                    </a:lnTo>
                    <a:lnTo>
                      <a:pt x="474" y="998"/>
                    </a:lnTo>
                    <a:lnTo>
                      <a:pt x="501" y="998"/>
                    </a:lnTo>
                    <a:lnTo>
                      <a:pt x="526" y="998"/>
                    </a:lnTo>
                    <a:lnTo>
                      <a:pt x="551" y="996"/>
                    </a:lnTo>
                    <a:lnTo>
                      <a:pt x="576" y="992"/>
                    </a:lnTo>
                    <a:lnTo>
                      <a:pt x="601" y="989"/>
                    </a:lnTo>
                    <a:lnTo>
                      <a:pt x="626" y="983"/>
                    </a:lnTo>
                    <a:lnTo>
                      <a:pt x="649" y="975"/>
                    </a:lnTo>
                    <a:lnTo>
                      <a:pt x="672" y="967"/>
                    </a:lnTo>
                    <a:lnTo>
                      <a:pt x="695" y="960"/>
                    </a:lnTo>
                    <a:lnTo>
                      <a:pt x="716" y="948"/>
                    </a:lnTo>
                    <a:lnTo>
                      <a:pt x="737" y="939"/>
                    </a:lnTo>
                    <a:lnTo>
                      <a:pt x="758" y="925"/>
                    </a:lnTo>
                    <a:lnTo>
                      <a:pt x="779" y="914"/>
                    </a:lnTo>
                    <a:lnTo>
                      <a:pt x="798" y="898"/>
                    </a:lnTo>
                    <a:lnTo>
                      <a:pt x="818" y="885"/>
                    </a:lnTo>
                    <a:lnTo>
                      <a:pt x="835" y="868"/>
                    </a:lnTo>
                    <a:lnTo>
                      <a:pt x="852" y="852"/>
                    </a:lnTo>
                    <a:lnTo>
                      <a:pt x="869" y="835"/>
                    </a:lnTo>
                    <a:lnTo>
                      <a:pt x="885" y="816"/>
                    </a:lnTo>
                    <a:lnTo>
                      <a:pt x="900" y="798"/>
                    </a:lnTo>
                    <a:lnTo>
                      <a:pt x="914" y="777"/>
                    </a:lnTo>
                    <a:lnTo>
                      <a:pt x="927" y="758"/>
                    </a:lnTo>
                    <a:lnTo>
                      <a:pt x="938" y="737"/>
                    </a:lnTo>
                    <a:lnTo>
                      <a:pt x="950" y="716"/>
                    </a:lnTo>
                    <a:lnTo>
                      <a:pt x="960" y="693"/>
                    </a:lnTo>
                    <a:lnTo>
                      <a:pt x="969" y="670"/>
                    </a:lnTo>
                    <a:lnTo>
                      <a:pt x="977" y="647"/>
                    </a:lnTo>
                    <a:lnTo>
                      <a:pt x="983" y="624"/>
                    </a:lnTo>
                    <a:lnTo>
                      <a:pt x="988" y="599"/>
                    </a:lnTo>
                    <a:lnTo>
                      <a:pt x="994" y="576"/>
                    </a:lnTo>
                    <a:lnTo>
                      <a:pt x="996" y="551"/>
                    </a:lnTo>
                    <a:lnTo>
                      <a:pt x="998" y="524"/>
                    </a:lnTo>
                    <a:lnTo>
                      <a:pt x="1000" y="499"/>
                    </a:lnTo>
                    <a:close/>
                    <a:moveTo>
                      <a:pt x="988" y="499"/>
                    </a:moveTo>
                    <a:lnTo>
                      <a:pt x="988" y="524"/>
                    </a:lnTo>
                    <a:lnTo>
                      <a:pt x="986" y="549"/>
                    </a:lnTo>
                    <a:lnTo>
                      <a:pt x="983" y="574"/>
                    </a:lnTo>
                    <a:lnTo>
                      <a:pt x="979" y="597"/>
                    </a:lnTo>
                    <a:lnTo>
                      <a:pt x="973" y="622"/>
                    </a:lnTo>
                    <a:lnTo>
                      <a:pt x="967" y="645"/>
                    </a:lnTo>
                    <a:lnTo>
                      <a:pt x="960" y="668"/>
                    </a:lnTo>
                    <a:lnTo>
                      <a:pt x="950" y="689"/>
                    </a:lnTo>
                    <a:lnTo>
                      <a:pt x="940" y="710"/>
                    </a:lnTo>
                    <a:lnTo>
                      <a:pt x="929" y="731"/>
                    </a:lnTo>
                    <a:lnTo>
                      <a:pt x="917" y="752"/>
                    </a:lnTo>
                    <a:lnTo>
                      <a:pt x="906" y="772"/>
                    </a:lnTo>
                    <a:lnTo>
                      <a:pt x="892" y="791"/>
                    </a:lnTo>
                    <a:lnTo>
                      <a:pt x="877" y="810"/>
                    </a:lnTo>
                    <a:lnTo>
                      <a:pt x="862" y="827"/>
                    </a:lnTo>
                    <a:lnTo>
                      <a:pt x="846" y="845"/>
                    </a:lnTo>
                    <a:lnTo>
                      <a:pt x="829" y="862"/>
                    </a:lnTo>
                    <a:lnTo>
                      <a:pt x="812" y="877"/>
                    </a:lnTo>
                    <a:lnTo>
                      <a:pt x="793" y="891"/>
                    </a:lnTo>
                    <a:lnTo>
                      <a:pt x="773" y="904"/>
                    </a:lnTo>
                    <a:lnTo>
                      <a:pt x="754" y="917"/>
                    </a:lnTo>
                    <a:lnTo>
                      <a:pt x="733" y="929"/>
                    </a:lnTo>
                    <a:lnTo>
                      <a:pt x="712" y="941"/>
                    </a:lnTo>
                    <a:lnTo>
                      <a:pt x="691" y="950"/>
                    </a:lnTo>
                    <a:lnTo>
                      <a:pt x="668" y="958"/>
                    </a:lnTo>
                    <a:lnTo>
                      <a:pt x="645" y="965"/>
                    </a:lnTo>
                    <a:lnTo>
                      <a:pt x="622" y="973"/>
                    </a:lnTo>
                    <a:lnTo>
                      <a:pt x="599" y="977"/>
                    </a:lnTo>
                    <a:lnTo>
                      <a:pt x="574" y="983"/>
                    </a:lnTo>
                    <a:lnTo>
                      <a:pt x="551" y="985"/>
                    </a:lnTo>
                    <a:lnTo>
                      <a:pt x="526" y="987"/>
                    </a:lnTo>
                    <a:lnTo>
                      <a:pt x="501" y="989"/>
                    </a:lnTo>
                    <a:lnTo>
                      <a:pt x="474" y="987"/>
                    </a:lnTo>
                    <a:lnTo>
                      <a:pt x="449" y="985"/>
                    </a:lnTo>
                    <a:lnTo>
                      <a:pt x="426" y="983"/>
                    </a:lnTo>
                    <a:lnTo>
                      <a:pt x="401" y="977"/>
                    </a:lnTo>
                    <a:lnTo>
                      <a:pt x="378" y="973"/>
                    </a:lnTo>
                    <a:lnTo>
                      <a:pt x="355" y="965"/>
                    </a:lnTo>
                    <a:lnTo>
                      <a:pt x="332" y="958"/>
                    </a:lnTo>
                    <a:lnTo>
                      <a:pt x="309" y="950"/>
                    </a:lnTo>
                    <a:lnTo>
                      <a:pt x="288" y="941"/>
                    </a:lnTo>
                    <a:lnTo>
                      <a:pt x="267" y="929"/>
                    </a:lnTo>
                    <a:lnTo>
                      <a:pt x="246" y="917"/>
                    </a:lnTo>
                    <a:lnTo>
                      <a:pt x="227" y="904"/>
                    </a:lnTo>
                    <a:lnTo>
                      <a:pt x="207" y="891"/>
                    </a:lnTo>
                    <a:lnTo>
                      <a:pt x="188" y="877"/>
                    </a:lnTo>
                    <a:lnTo>
                      <a:pt x="171" y="862"/>
                    </a:lnTo>
                    <a:lnTo>
                      <a:pt x="154" y="845"/>
                    </a:lnTo>
                    <a:lnTo>
                      <a:pt x="138" y="827"/>
                    </a:lnTo>
                    <a:lnTo>
                      <a:pt x="123" y="810"/>
                    </a:lnTo>
                    <a:lnTo>
                      <a:pt x="108" y="791"/>
                    </a:lnTo>
                    <a:lnTo>
                      <a:pt x="94" y="772"/>
                    </a:lnTo>
                    <a:lnTo>
                      <a:pt x="83" y="752"/>
                    </a:lnTo>
                    <a:lnTo>
                      <a:pt x="71" y="731"/>
                    </a:lnTo>
                    <a:lnTo>
                      <a:pt x="60" y="710"/>
                    </a:lnTo>
                    <a:lnTo>
                      <a:pt x="50" y="689"/>
                    </a:lnTo>
                    <a:lnTo>
                      <a:pt x="40" y="668"/>
                    </a:lnTo>
                    <a:lnTo>
                      <a:pt x="33" y="645"/>
                    </a:lnTo>
                    <a:lnTo>
                      <a:pt x="27" y="622"/>
                    </a:lnTo>
                    <a:lnTo>
                      <a:pt x="21" y="597"/>
                    </a:lnTo>
                    <a:lnTo>
                      <a:pt x="17" y="574"/>
                    </a:lnTo>
                    <a:lnTo>
                      <a:pt x="14" y="549"/>
                    </a:lnTo>
                    <a:lnTo>
                      <a:pt x="12" y="524"/>
                    </a:lnTo>
                    <a:lnTo>
                      <a:pt x="12" y="499"/>
                    </a:lnTo>
                    <a:lnTo>
                      <a:pt x="12" y="474"/>
                    </a:lnTo>
                    <a:lnTo>
                      <a:pt x="14" y="449"/>
                    </a:lnTo>
                    <a:lnTo>
                      <a:pt x="17" y="424"/>
                    </a:lnTo>
                    <a:lnTo>
                      <a:pt x="21" y="401"/>
                    </a:lnTo>
                    <a:lnTo>
                      <a:pt x="27" y="376"/>
                    </a:lnTo>
                    <a:lnTo>
                      <a:pt x="33" y="353"/>
                    </a:lnTo>
                    <a:lnTo>
                      <a:pt x="40" y="330"/>
                    </a:lnTo>
                    <a:lnTo>
                      <a:pt x="50" y="309"/>
                    </a:lnTo>
                    <a:lnTo>
                      <a:pt x="60" y="288"/>
                    </a:lnTo>
                    <a:lnTo>
                      <a:pt x="71" y="267"/>
                    </a:lnTo>
                    <a:lnTo>
                      <a:pt x="83" y="246"/>
                    </a:lnTo>
                    <a:lnTo>
                      <a:pt x="94" y="226"/>
                    </a:lnTo>
                    <a:lnTo>
                      <a:pt x="108" y="207"/>
                    </a:lnTo>
                    <a:lnTo>
                      <a:pt x="123" y="188"/>
                    </a:lnTo>
                    <a:lnTo>
                      <a:pt x="138" y="171"/>
                    </a:lnTo>
                    <a:lnTo>
                      <a:pt x="154" y="153"/>
                    </a:lnTo>
                    <a:lnTo>
                      <a:pt x="171" y="138"/>
                    </a:lnTo>
                    <a:lnTo>
                      <a:pt x="188" y="123"/>
                    </a:lnTo>
                    <a:lnTo>
                      <a:pt x="207" y="107"/>
                    </a:lnTo>
                    <a:lnTo>
                      <a:pt x="227" y="94"/>
                    </a:lnTo>
                    <a:lnTo>
                      <a:pt x="246" y="81"/>
                    </a:lnTo>
                    <a:lnTo>
                      <a:pt x="267" y="69"/>
                    </a:lnTo>
                    <a:lnTo>
                      <a:pt x="288" y="57"/>
                    </a:lnTo>
                    <a:lnTo>
                      <a:pt x="309" y="48"/>
                    </a:lnTo>
                    <a:lnTo>
                      <a:pt x="332" y="40"/>
                    </a:lnTo>
                    <a:lnTo>
                      <a:pt x="355" y="33"/>
                    </a:lnTo>
                    <a:lnTo>
                      <a:pt x="378" y="25"/>
                    </a:lnTo>
                    <a:lnTo>
                      <a:pt x="401" y="21"/>
                    </a:lnTo>
                    <a:lnTo>
                      <a:pt x="426" y="15"/>
                    </a:lnTo>
                    <a:lnTo>
                      <a:pt x="449" y="13"/>
                    </a:lnTo>
                    <a:lnTo>
                      <a:pt x="474" y="11"/>
                    </a:lnTo>
                    <a:lnTo>
                      <a:pt x="501" y="9"/>
                    </a:lnTo>
                    <a:lnTo>
                      <a:pt x="526" y="11"/>
                    </a:lnTo>
                    <a:lnTo>
                      <a:pt x="551" y="13"/>
                    </a:lnTo>
                    <a:lnTo>
                      <a:pt x="574" y="15"/>
                    </a:lnTo>
                    <a:lnTo>
                      <a:pt x="599" y="21"/>
                    </a:lnTo>
                    <a:lnTo>
                      <a:pt x="622" y="25"/>
                    </a:lnTo>
                    <a:lnTo>
                      <a:pt x="645" y="33"/>
                    </a:lnTo>
                    <a:lnTo>
                      <a:pt x="668" y="40"/>
                    </a:lnTo>
                    <a:lnTo>
                      <a:pt x="691" y="48"/>
                    </a:lnTo>
                    <a:lnTo>
                      <a:pt x="712" y="57"/>
                    </a:lnTo>
                    <a:lnTo>
                      <a:pt x="733" y="69"/>
                    </a:lnTo>
                    <a:lnTo>
                      <a:pt x="754" y="81"/>
                    </a:lnTo>
                    <a:lnTo>
                      <a:pt x="773" y="94"/>
                    </a:lnTo>
                    <a:lnTo>
                      <a:pt x="793" y="107"/>
                    </a:lnTo>
                    <a:lnTo>
                      <a:pt x="812" y="123"/>
                    </a:lnTo>
                    <a:lnTo>
                      <a:pt x="829" y="138"/>
                    </a:lnTo>
                    <a:lnTo>
                      <a:pt x="846" y="153"/>
                    </a:lnTo>
                    <a:lnTo>
                      <a:pt x="862" y="171"/>
                    </a:lnTo>
                    <a:lnTo>
                      <a:pt x="877" y="188"/>
                    </a:lnTo>
                    <a:lnTo>
                      <a:pt x="892" y="207"/>
                    </a:lnTo>
                    <a:lnTo>
                      <a:pt x="906" y="226"/>
                    </a:lnTo>
                    <a:lnTo>
                      <a:pt x="917" y="246"/>
                    </a:lnTo>
                    <a:lnTo>
                      <a:pt x="929" y="267"/>
                    </a:lnTo>
                    <a:lnTo>
                      <a:pt x="940" y="288"/>
                    </a:lnTo>
                    <a:lnTo>
                      <a:pt x="950" y="309"/>
                    </a:lnTo>
                    <a:lnTo>
                      <a:pt x="960" y="330"/>
                    </a:lnTo>
                    <a:lnTo>
                      <a:pt x="967" y="353"/>
                    </a:lnTo>
                    <a:lnTo>
                      <a:pt x="973" y="376"/>
                    </a:lnTo>
                    <a:lnTo>
                      <a:pt x="979" y="401"/>
                    </a:lnTo>
                    <a:lnTo>
                      <a:pt x="983" y="424"/>
                    </a:lnTo>
                    <a:lnTo>
                      <a:pt x="986" y="449"/>
                    </a:lnTo>
                    <a:lnTo>
                      <a:pt x="988" y="474"/>
                    </a:lnTo>
                    <a:lnTo>
                      <a:pt x="988" y="499"/>
                    </a:lnTo>
                    <a:close/>
                  </a:path>
                </a:pathLst>
              </a:custGeom>
              <a:solidFill>
                <a:srgbClr val="F7C3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40" name="Freeform 656">
                <a:extLst>
                  <a:ext uri="{FF2B5EF4-FFF2-40B4-BE49-F238E27FC236}">
                    <a16:creationId xmlns:a16="http://schemas.microsoft.com/office/drawing/2014/main" id="{44E2BCA3-1BD3-4C51-9884-071E55DD5C2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57" y="2093"/>
                <a:ext cx="988" cy="986"/>
              </a:xfrm>
              <a:custGeom>
                <a:avLst/>
                <a:gdLst>
                  <a:gd name="T0" fmla="*/ 979 w 988"/>
                  <a:gd name="T1" fmla="*/ 393 h 986"/>
                  <a:gd name="T2" fmla="*/ 940 w 988"/>
                  <a:gd name="T3" fmla="*/ 278 h 986"/>
                  <a:gd name="T4" fmla="*/ 875 w 988"/>
                  <a:gd name="T5" fmla="*/ 178 h 986"/>
                  <a:gd name="T6" fmla="*/ 790 w 988"/>
                  <a:gd name="T7" fmla="*/ 98 h 986"/>
                  <a:gd name="T8" fmla="*/ 687 w 988"/>
                  <a:gd name="T9" fmla="*/ 38 h 986"/>
                  <a:gd name="T10" fmla="*/ 570 w 988"/>
                  <a:gd name="T11" fmla="*/ 5 h 986"/>
                  <a:gd name="T12" fmla="*/ 443 w 988"/>
                  <a:gd name="T13" fmla="*/ 2 h 986"/>
                  <a:gd name="T14" fmla="*/ 324 w 988"/>
                  <a:gd name="T15" fmla="*/ 28 h 986"/>
                  <a:gd name="T16" fmla="*/ 219 w 988"/>
                  <a:gd name="T17" fmla="*/ 84 h 986"/>
                  <a:gd name="T18" fmla="*/ 128 w 988"/>
                  <a:gd name="T19" fmla="*/ 161 h 986"/>
                  <a:gd name="T20" fmla="*/ 59 w 988"/>
                  <a:gd name="T21" fmla="*/ 257 h 986"/>
                  <a:gd name="T22" fmla="*/ 15 w 988"/>
                  <a:gd name="T23" fmla="*/ 370 h 986"/>
                  <a:gd name="T24" fmla="*/ 0 w 988"/>
                  <a:gd name="T25" fmla="*/ 493 h 986"/>
                  <a:gd name="T26" fmla="*/ 15 w 988"/>
                  <a:gd name="T27" fmla="*/ 616 h 986"/>
                  <a:gd name="T28" fmla="*/ 59 w 988"/>
                  <a:gd name="T29" fmla="*/ 729 h 986"/>
                  <a:gd name="T30" fmla="*/ 128 w 988"/>
                  <a:gd name="T31" fmla="*/ 825 h 986"/>
                  <a:gd name="T32" fmla="*/ 219 w 988"/>
                  <a:gd name="T33" fmla="*/ 902 h 986"/>
                  <a:gd name="T34" fmla="*/ 324 w 988"/>
                  <a:gd name="T35" fmla="*/ 958 h 986"/>
                  <a:gd name="T36" fmla="*/ 443 w 988"/>
                  <a:gd name="T37" fmla="*/ 984 h 986"/>
                  <a:gd name="T38" fmla="*/ 570 w 988"/>
                  <a:gd name="T39" fmla="*/ 981 h 986"/>
                  <a:gd name="T40" fmla="*/ 687 w 988"/>
                  <a:gd name="T41" fmla="*/ 948 h 986"/>
                  <a:gd name="T42" fmla="*/ 790 w 988"/>
                  <a:gd name="T43" fmla="*/ 888 h 986"/>
                  <a:gd name="T44" fmla="*/ 875 w 988"/>
                  <a:gd name="T45" fmla="*/ 808 h 986"/>
                  <a:gd name="T46" fmla="*/ 940 w 988"/>
                  <a:gd name="T47" fmla="*/ 708 h 986"/>
                  <a:gd name="T48" fmla="*/ 979 w 988"/>
                  <a:gd name="T49" fmla="*/ 593 h 986"/>
                  <a:gd name="T50" fmla="*/ 979 w 988"/>
                  <a:gd name="T51" fmla="*/ 493 h 986"/>
                  <a:gd name="T52" fmla="*/ 963 w 988"/>
                  <a:gd name="T53" fmla="*/ 614 h 986"/>
                  <a:gd name="T54" fmla="*/ 919 w 988"/>
                  <a:gd name="T55" fmla="*/ 723 h 986"/>
                  <a:gd name="T56" fmla="*/ 852 w 988"/>
                  <a:gd name="T57" fmla="*/ 817 h 986"/>
                  <a:gd name="T58" fmla="*/ 764 w 988"/>
                  <a:gd name="T59" fmla="*/ 894 h 986"/>
                  <a:gd name="T60" fmla="*/ 660 w 988"/>
                  <a:gd name="T61" fmla="*/ 948 h 986"/>
                  <a:gd name="T62" fmla="*/ 543 w 988"/>
                  <a:gd name="T63" fmla="*/ 975 h 986"/>
                  <a:gd name="T64" fmla="*/ 420 w 988"/>
                  <a:gd name="T65" fmla="*/ 971 h 986"/>
                  <a:gd name="T66" fmla="*/ 305 w 988"/>
                  <a:gd name="T67" fmla="*/ 938 h 986"/>
                  <a:gd name="T68" fmla="*/ 205 w 988"/>
                  <a:gd name="T69" fmla="*/ 881 h 986"/>
                  <a:gd name="T70" fmla="*/ 121 w 988"/>
                  <a:gd name="T71" fmla="*/ 800 h 986"/>
                  <a:gd name="T72" fmla="*/ 57 w 988"/>
                  <a:gd name="T73" fmla="*/ 702 h 986"/>
                  <a:gd name="T74" fmla="*/ 21 w 988"/>
                  <a:gd name="T75" fmla="*/ 591 h 986"/>
                  <a:gd name="T76" fmla="*/ 11 w 988"/>
                  <a:gd name="T77" fmla="*/ 468 h 986"/>
                  <a:gd name="T78" fmla="*/ 32 w 988"/>
                  <a:gd name="T79" fmla="*/ 349 h 986"/>
                  <a:gd name="T80" fmla="*/ 80 w 988"/>
                  <a:gd name="T81" fmla="*/ 242 h 986"/>
                  <a:gd name="T82" fmla="*/ 151 w 988"/>
                  <a:gd name="T83" fmla="*/ 151 h 986"/>
                  <a:gd name="T84" fmla="*/ 244 w 988"/>
                  <a:gd name="T85" fmla="*/ 80 h 986"/>
                  <a:gd name="T86" fmla="*/ 351 w 988"/>
                  <a:gd name="T87" fmla="*/ 30 h 986"/>
                  <a:gd name="T88" fmla="*/ 470 w 988"/>
                  <a:gd name="T89" fmla="*/ 9 h 986"/>
                  <a:gd name="T90" fmla="*/ 591 w 988"/>
                  <a:gd name="T91" fmla="*/ 19 h 986"/>
                  <a:gd name="T92" fmla="*/ 704 w 988"/>
                  <a:gd name="T93" fmla="*/ 57 h 986"/>
                  <a:gd name="T94" fmla="*/ 802 w 988"/>
                  <a:gd name="T95" fmla="*/ 121 h 986"/>
                  <a:gd name="T96" fmla="*/ 881 w 988"/>
                  <a:gd name="T97" fmla="*/ 203 h 986"/>
                  <a:gd name="T98" fmla="*/ 940 w 988"/>
                  <a:gd name="T99" fmla="*/ 305 h 986"/>
                  <a:gd name="T100" fmla="*/ 973 w 988"/>
                  <a:gd name="T101" fmla="*/ 420 h 98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988"/>
                  <a:gd name="T154" fmla="*/ 0 h 986"/>
                  <a:gd name="T155" fmla="*/ 988 w 988"/>
                  <a:gd name="T156" fmla="*/ 986 h 98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988" h="986">
                    <a:moveTo>
                      <a:pt x="988" y="493"/>
                    </a:moveTo>
                    <a:lnTo>
                      <a:pt x="988" y="468"/>
                    </a:lnTo>
                    <a:lnTo>
                      <a:pt x="986" y="443"/>
                    </a:lnTo>
                    <a:lnTo>
                      <a:pt x="982" y="418"/>
                    </a:lnTo>
                    <a:lnTo>
                      <a:pt x="979" y="393"/>
                    </a:lnTo>
                    <a:lnTo>
                      <a:pt x="973" y="370"/>
                    </a:lnTo>
                    <a:lnTo>
                      <a:pt x="965" y="345"/>
                    </a:lnTo>
                    <a:lnTo>
                      <a:pt x="957" y="324"/>
                    </a:lnTo>
                    <a:lnTo>
                      <a:pt x="950" y="301"/>
                    </a:lnTo>
                    <a:lnTo>
                      <a:pt x="940" y="278"/>
                    </a:lnTo>
                    <a:lnTo>
                      <a:pt x="929" y="257"/>
                    </a:lnTo>
                    <a:lnTo>
                      <a:pt x="917" y="238"/>
                    </a:lnTo>
                    <a:lnTo>
                      <a:pt x="904" y="217"/>
                    </a:lnTo>
                    <a:lnTo>
                      <a:pt x="890" y="197"/>
                    </a:lnTo>
                    <a:lnTo>
                      <a:pt x="875" y="178"/>
                    </a:lnTo>
                    <a:lnTo>
                      <a:pt x="860" y="161"/>
                    </a:lnTo>
                    <a:lnTo>
                      <a:pt x="844" y="144"/>
                    </a:lnTo>
                    <a:lnTo>
                      <a:pt x="827" y="128"/>
                    </a:lnTo>
                    <a:lnTo>
                      <a:pt x="808" y="111"/>
                    </a:lnTo>
                    <a:lnTo>
                      <a:pt x="790" y="98"/>
                    </a:lnTo>
                    <a:lnTo>
                      <a:pt x="769" y="84"/>
                    </a:lnTo>
                    <a:lnTo>
                      <a:pt x="750" y="71"/>
                    </a:lnTo>
                    <a:lnTo>
                      <a:pt x="729" y="59"/>
                    </a:lnTo>
                    <a:lnTo>
                      <a:pt x="708" y="48"/>
                    </a:lnTo>
                    <a:lnTo>
                      <a:pt x="687" y="38"/>
                    </a:lnTo>
                    <a:lnTo>
                      <a:pt x="664" y="28"/>
                    </a:lnTo>
                    <a:lnTo>
                      <a:pt x="641" y="21"/>
                    </a:lnTo>
                    <a:lnTo>
                      <a:pt x="618" y="15"/>
                    </a:lnTo>
                    <a:lnTo>
                      <a:pt x="593" y="9"/>
                    </a:lnTo>
                    <a:lnTo>
                      <a:pt x="570" y="5"/>
                    </a:lnTo>
                    <a:lnTo>
                      <a:pt x="545" y="2"/>
                    </a:lnTo>
                    <a:lnTo>
                      <a:pt x="520" y="0"/>
                    </a:lnTo>
                    <a:lnTo>
                      <a:pt x="495" y="0"/>
                    </a:lnTo>
                    <a:lnTo>
                      <a:pt x="468" y="0"/>
                    </a:lnTo>
                    <a:lnTo>
                      <a:pt x="443" y="2"/>
                    </a:lnTo>
                    <a:lnTo>
                      <a:pt x="418" y="5"/>
                    </a:lnTo>
                    <a:lnTo>
                      <a:pt x="395" y="9"/>
                    </a:lnTo>
                    <a:lnTo>
                      <a:pt x="370" y="15"/>
                    </a:lnTo>
                    <a:lnTo>
                      <a:pt x="347" y="21"/>
                    </a:lnTo>
                    <a:lnTo>
                      <a:pt x="324" y="28"/>
                    </a:lnTo>
                    <a:lnTo>
                      <a:pt x="301" y="38"/>
                    </a:lnTo>
                    <a:lnTo>
                      <a:pt x="280" y="48"/>
                    </a:lnTo>
                    <a:lnTo>
                      <a:pt x="259" y="59"/>
                    </a:lnTo>
                    <a:lnTo>
                      <a:pt x="238" y="71"/>
                    </a:lnTo>
                    <a:lnTo>
                      <a:pt x="219" y="84"/>
                    </a:lnTo>
                    <a:lnTo>
                      <a:pt x="198" y="98"/>
                    </a:lnTo>
                    <a:lnTo>
                      <a:pt x="180" y="111"/>
                    </a:lnTo>
                    <a:lnTo>
                      <a:pt x="161" y="128"/>
                    </a:lnTo>
                    <a:lnTo>
                      <a:pt x="144" y="144"/>
                    </a:lnTo>
                    <a:lnTo>
                      <a:pt x="128" y="161"/>
                    </a:lnTo>
                    <a:lnTo>
                      <a:pt x="113" y="178"/>
                    </a:lnTo>
                    <a:lnTo>
                      <a:pt x="98" y="197"/>
                    </a:lnTo>
                    <a:lnTo>
                      <a:pt x="84" y="217"/>
                    </a:lnTo>
                    <a:lnTo>
                      <a:pt x="71" y="238"/>
                    </a:lnTo>
                    <a:lnTo>
                      <a:pt x="59" y="257"/>
                    </a:lnTo>
                    <a:lnTo>
                      <a:pt x="48" y="278"/>
                    </a:lnTo>
                    <a:lnTo>
                      <a:pt x="38" y="301"/>
                    </a:lnTo>
                    <a:lnTo>
                      <a:pt x="31" y="324"/>
                    </a:lnTo>
                    <a:lnTo>
                      <a:pt x="23" y="345"/>
                    </a:lnTo>
                    <a:lnTo>
                      <a:pt x="15" y="370"/>
                    </a:lnTo>
                    <a:lnTo>
                      <a:pt x="9" y="393"/>
                    </a:lnTo>
                    <a:lnTo>
                      <a:pt x="6" y="418"/>
                    </a:lnTo>
                    <a:lnTo>
                      <a:pt x="2" y="443"/>
                    </a:lnTo>
                    <a:lnTo>
                      <a:pt x="0" y="468"/>
                    </a:lnTo>
                    <a:lnTo>
                      <a:pt x="0" y="493"/>
                    </a:lnTo>
                    <a:lnTo>
                      <a:pt x="0" y="518"/>
                    </a:lnTo>
                    <a:lnTo>
                      <a:pt x="2" y="543"/>
                    </a:lnTo>
                    <a:lnTo>
                      <a:pt x="6" y="568"/>
                    </a:lnTo>
                    <a:lnTo>
                      <a:pt x="9" y="593"/>
                    </a:lnTo>
                    <a:lnTo>
                      <a:pt x="15" y="616"/>
                    </a:lnTo>
                    <a:lnTo>
                      <a:pt x="23" y="641"/>
                    </a:lnTo>
                    <a:lnTo>
                      <a:pt x="31" y="662"/>
                    </a:lnTo>
                    <a:lnTo>
                      <a:pt x="38" y="685"/>
                    </a:lnTo>
                    <a:lnTo>
                      <a:pt x="48" y="708"/>
                    </a:lnTo>
                    <a:lnTo>
                      <a:pt x="59" y="729"/>
                    </a:lnTo>
                    <a:lnTo>
                      <a:pt x="71" y="748"/>
                    </a:lnTo>
                    <a:lnTo>
                      <a:pt x="84" y="769"/>
                    </a:lnTo>
                    <a:lnTo>
                      <a:pt x="98" y="789"/>
                    </a:lnTo>
                    <a:lnTo>
                      <a:pt x="113" y="808"/>
                    </a:lnTo>
                    <a:lnTo>
                      <a:pt x="128" y="825"/>
                    </a:lnTo>
                    <a:lnTo>
                      <a:pt x="144" y="842"/>
                    </a:lnTo>
                    <a:lnTo>
                      <a:pt x="161" y="858"/>
                    </a:lnTo>
                    <a:lnTo>
                      <a:pt x="180" y="875"/>
                    </a:lnTo>
                    <a:lnTo>
                      <a:pt x="198" y="888"/>
                    </a:lnTo>
                    <a:lnTo>
                      <a:pt x="219" y="902"/>
                    </a:lnTo>
                    <a:lnTo>
                      <a:pt x="238" y="915"/>
                    </a:lnTo>
                    <a:lnTo>
                      <a:pt x="259" y="927"/>
                    </a:lnTo>
                    <a:lnTo>
                      <a:pt x="280" y="938"/>
                    </a:lnTo>
                    <a:lnTo>
                      <a:pt x="301" y="948"/>
                    </a:lnTo>
                    <a:lnTo>
                      <a:pt x="324" y="958"/>
                    </a:lnTo>
                    <a:lnTo>
                      <a:pt x="347" y="965"/>
                    </a:lnTo>
                    <a:lnTo>
                      <a:pt x="370" y="971"/>
                    </a:lnTo>
                    <a:lnTo>
                      <a:pt x="395" y="977"/>
                    </a:lnTo>
                    <a:lnTo>
                      <a:pt x="418" y="981"/>
                    </a:lnTo>
                    <a:lnTo>
                      <a:pt x="443" y="984"/>
                    </a:lnTo>
                    <a:lnTo>
                      <a:pt x="468" y="986"/>
                    </a:lnTo>
                    <a:lnTo>
                      <a:pt x="495" y="986"/>
                    </a:lnTo>
                    <a:lnTo>
                      <a:pt x="520" y="986"/>
                    </a:lnTo>
                    <a:lnTo>
                      <a:pt x="545" y="984"/>
                    </a:lnTo>
                    <a:lnTo>
                      <a:pt x="570" y="981"/>
                    </a:lnTo>
                    <a:lnTo>
                      <a:pt x="593" y="977"/>
                    </a:lnTo>
                    <a:lnTo>
                      <a:pt x="618" y="971"/>
                    </a:lnTo>
                    <a:lnTo>
                      <a:pt x="641" y="965"/>
                    </a:lnTo>
                    <a:lnTo>
                      <a:pt x="664" y="958"/>
                    </a:lnTo>
                    <a:lnTo>
                      <a:pt x="687" y="948"/>
                    </a:lnTo>
                    <a:lnTo>
                      <a:pt x="708" y="938"/>
                    </a:lnTo>
                    <a:lnTo>
                      <a:pt x="729" y="927"/>
                    </a:lnTo>
                    <a:lnTo>
                      <a:pt x="750" y="915"/>
                    </a:lnTo>
                    <a:lnTo>
                      <a:pt x="769" y="902"/>
                    </a:lnTo>
                    <a:lnTo>
                      <a:pt x="790" y="888"/>
                    </a:lnTo>
                    <a:lnTo>
                      <a:pt x="808" y="875"/>
                    </a:lnTo>
                    <a:lnTo>
                      <a:pt x="827" y="858"/>
                    </a:lnTo>
                    <a:lnTo>
                      <a:pt x="844" y="842"/>
                    </a:lnTo>
                    <a:lnTo>
                      <a:pt x="860" y="825"/>
                    </a:lnTo>
                    <a:lnTo>
                      <a:pt x="875" y="808"/>
                    </a:lnTo>
                    <a:lnTo>
                      <a:pt x="890" y="789"/>
                    </a:lnTo>
                    <a:lnTo>
                      <a:pt x="904" y="769"/>
                    </a:lnTo>
                    <a:lnTo>
                      <a:pt x="917" y="748"/>
                    </a:lnTo>
                    <a:lnTo>
                      <a:pt x="929" y="729"/>
                    </a:lnTo>
                    <a:lnTo>
                      <a:pt x="940" y="708"/>
                    </a:lnTo>
                    <a:lnTo>
                      <a:pt x="950" y="685"/>
                    </a:lnTo>
                    <a:lnTo>
                      <a:pt x="957" y="662"/>
                    </a:lnTo>
                    <a:lnTo>
                      <a:pt x="965" y="641"/>
                    </a:lnTo>
                    <a:lnTo>
                      <a:pt x="973" y="616"/>
                    </a:lnTo>
                    <a:lnTo>
                      <a:pt x="979" y="593"/>
                    </a:lnTo>
                    <a:lnTo>
                      <a:pt x="982" y="568"/>
                    </a:lnTo>
                    <a:lnTo>
                      <a:pt x="986" y="543"/>
                    </a:lnTo>
                    <a:lnTo>
                      <a:pt x="988" y="518"/>
                    </a:lnTo>
                    <a:lnTo>
                      <a:pt x="988" y="493"/>
                    </a:lnTo>
                    <a:close/>
                    <a:moveTo>
                      <a:pt x="979" y="493"/>
                    </a:moveTo>
                    <a:lnTo>
                      <a:pt x="977" y="518"/>
                    </a:lnTo>
                    <a:lnTo>
                      <a:pt x="975" y="543"/>
                    </a:lnTo>
                    <a:lnTo>
                      <a:pt x="973" y="566"/>
                    </a:lnTo>
                    <a:lnTo>
                      <a:pt x="967" y="591"/>
                    </a:lnTo>
                    <a:lnTo>
                      <a:pt x="963" y="614"/>
                    </a:lnTo>
                    <a:lnTo>
                      <a:pt x="956" y="637"/>
                    </a:lnTo>
                    <a:lnTo>
                      <a:pt x="948" y="660"/>
                    </a:lnTo>
                    <a:lnTo>
                      <a:pt x="940" y="681"/>
                    </a:lnTo>
                    <a:lnTo>
                      <a:pt x="931" y="702"/>
                    </a:lnTo>
                    <a:lnTo>
                      <a:pt x="919" y="723"/>
                    </a:lnTo>
                    <a:lnTo>
                      <a:pt x="908" y="744"/>
                    </a:lnTo>
                    <a:lnTo>
                      <a:pt x="896" y="764"/>
                    </a:lnTo>
                    <a:lnTo>
                      <a:pt x="881" y="783"/>
                    </a:lnTo>
                    <a:lnTo>
                      <a:pt x="867" y="800"/>
                    </a:lnTo>
                    <a:lnTo>
                      <a:pt x="852" y="817"/>
                    </a:lnTo>
                    <a:lnTo>
                      <a:pt x="837" y="835"/>
                    </a:lnTo>
                    <a:lnTo>
                      <a:pt x="819" y="852"/>
                    </a:lnTo>
                    <a:lnTo>
                      <a:pt x="802" y="865"/>
                    </a:lnTo>
                    <a:lnTo>
                      <a:pt x="783" y="881"/>
                    </a:lnTo>
                    <a:lnTo>
                      <a:pt x="764" y="894"/>
                    </a:lnTo>
                    <a:lnTo>
                      <a:pt x="744" y="906"/>
                    </a:lnTo>
                    <a:lnTo>
                      <a:pt x="725" y="919"/>
                    </a:lnTo>
                    <a:lnTo>
                      <a:pt x="704" y="929"/>
                    </a:lnTo>
                    <a:lnTo>
                      <a:pt x="683" y="938"/>
                    </a:lnTo>
                    <a:lnTo>
                      <a:pt x="660" y="948"/>
                    </a:lnTo>
                    <a:lnTo>
                      <a:pt x="637" y="956"/>
                    </a:lnTo>
                    <a:lnTo>
                      <a:pt x="614" y="961"/>
                    </a:lnTo>
                    <a:lnTo>
                      <a:pt x="591" y="967"/>
                    </a:lnTo>
                    <a:lnTo>
                      <a:pt x="568" y="971"/>
                    </a:lnTo>
                    <a:lnTo>
                      <a:pt x="543" y="975"/>
                    </a:lnTo>
                    <a:lnTo>
                      <a:pt x="518" y="977"/>
                    </a:lnTo>
                    <a:lnTo>
                      <a:pt x="495" y="977"/>
                    </a:lnTo>
                    <a:lnTo>
                      <a:pt x="470" y="977"/>
                    </a:lnTo>
                    <a:lnTo>
                      <a:pt x="445" y="975"/>
                    </a:lnTo>
                    <a:lnTo>
                      <a:pt x="420" y="971"/>
                    </a:lnTo>
                    <a:lnTo>
                      <a:pt x="397" y="967"/>
                    </a:lnTo>
                    <a:lnTo>
                      <a:pt x="374" y="961"/>
                    </a:lnTo>
                    <a:lnTo>
                      <a:pt x="351" y="956"/>
                    </a:lnTo>
                    <a:lnTo>
                      <a:pt x="328" y="948"/>
                    </a:lnTo>
                    <a:lnTo>
                      <a:pt x="305" y="938"/>
                    </a:lnTo>
                    <a:lnTo>
                      <a:pt x="284" y="929"/>
                    </a:lnTo>
                    <a:lnTo>
                      <a:pt x="263" y="919"/>
                    </a:lnTo>
                    <a:lnTo>
                      <a:pt x="244" y="906"/>
                    </a:lnTo>
                    <a:lnTo>
                      <a:pt x="224" y="894"/>
                    </a:lnTo>
                    <a:lnTo>
                      <a:pt x="205" y="881"/>
                    </a:lnTo>
                    <a:lnTo>
                      <a:pt x="186" y="865"/>
                    </a:lnTo>
                    <a:lnTo>
                      <a:pt x="169" y="852"/>
                    </a:lnTo>
                    <a:lnTo>
                      <a:pt x="151" y="835"/>
                    </a:lnTo>
                    <a:lnTo>
                      <a:pt x="136" y="817"/>
                    </a:lnTo>
                    <a:lnTo>
                      <a:pt x="121" y="800"/>
                    </a:lnTo>
                    <a:lnTo>
                      <a:pt x="107" y="783"/>
                    </a:lnTo>
                    <a:lnTo>
                      <a:pt x="94" y="764"/>
                    </a:lnTo>
                    <a:lnTo>
                      <a:pt x="80" y="744"/>
                    </a:lnTo>
                    <a:lnTo>
                      <a:pt x="69" y="723"/>
                    </a:lnTo>
                    <a:lnTo>
                      <a:pt x="57" y="702"/>
                    </a:lnTo>
                    <a:lnTo>
                      <a:pt x="48" y="681"/>
                    </a:lnTo>
                    <a:lnTo>
                      <a:pt x="40" y="660"/>
                    </a:lnTo>
                    <a:lnTo>
                      <a:pt x="32" y="637"/>
                    </a:lnTo>
                    <a:lnTo>
                      <a:pt x="25" y="614"/>
                    </a:lnTo>
                    <a:lnTo>
                      <a:pt x="21" y="591"/>
                    </a:lnTo>
                    <a:lnTo>
                      <a:pt x="15" y="566"/>
                    </a:lnTo>
                    <a:lnTo>
                      <a:pt x="13" y="543"/>
                    </a:lnTo>
                    <a:lnTo>
                      <a:pt x="11" y="518"/>
                    </a:lnTo>
                    <a:lnTo>
                      <a:pt x="9" y="493"/>
                    </a:lnTo>
                    <a:lnTo>
                      <a:pt x="11" y="468"/>
                    </a:lnTo>
                    <a:lnTo>
                      <a:pt x="13" y="443"/>
                    </a:lnTo>
                    <a:lnTo>
                      <a:pt x="15" y="420"/>
                    </a:lnTo>
                    <a:lnTo>
                      <a:pt x="21" y="395"/>
                    </a:lnTo>
                    <a:lnTo>
                      <a:pt x="25" y="372"/>
                    </a:lnTo>
                    <a:lnTo>
                      <a:pt x="32" y="349"/>
                    </a:lnTo>
                    <a:lnTo>
                      <a:pt x="40" y="326"/>
                    </a:lnTo>
                    <a:lnTo>
                      <a:pt x="48" y="305"/>
                    </a:lnTo>
                    <a:lnTo>
                      <a:pt x="57" y="284"/>
                    </a:lnTo>
                    <a:lnTo>
                      <a:pt x="69" y="263"/>
                    </a:lnTo>
                    <a:lnTo>
                      <a:pt x="80" y="242"/>
                    </a:lnTo>
                    <a:lnTo>
                      <a:pt x="94" y="222"/>
                    </a:lnTo>
                    <a:lnTo>
                      <a:pt x="107" y="203"/>
                    </a:lnTo>
                    <a:lnTo>
                      <a:pt x="121" y="186"/>
                    </a:lnTo>
                    <a:lnTo>
                      <a:pt x="136" y="169"/>
                    </a:lnTo>
                    <a:lnTo>
                      <a:pt x="151" y="151"/>
                    </a:lnTo>
                    <a:lnTo>
                      <a:pt x="169" y="134"/>
                    </a:lnTo>
                    <a:lnTo>
                      <a:pt x="186" y="121"/>
                    </a:lnTo>
                    <a:lnTo>
                      <a:pt x="205" y="105"/>
                    </a:lnTo>
                    <a:lnTo>
                      <a:pt x="224" y="92"/>
                    </a:lnTo>
                    <a:lnTo>
                      <a:pt x="244" y="80"/>
                    </a:lnTo>
                    <a:lnTo>
                      <a:pt x="263" y="67"/>
                    </a:lnTo>
                    <a:lnTo>
                      <a:pt x="284" y="57"/>
                    </a:lnTo>
                    <a:lnTo>
                      <a:pt x="305" y="48"/>
                    </a:lnTo>
                    <a:lnTo>
                      <a:pt x="328" y="38"/>
                    </a:lnTo>
                    <a:lnTo>
                      <a:pt x="351" y="30"/>
                    </a:lnTo>
                    <a:lnTo>
                      <a:pt x="374" y="25"/>
                    </a:lnTo>
                    <a:lnTo>
                      <a:pt x="397" y="19"/>
                    </a:lnTo>
                    <a:lnTo>
                      <a:pt x="420" y="15"/>
                    </a:lnTo>
                    <a:lnTo>
                      <a:pt x="445" y="11"/>
                    </a:lnTo>
                    <a:lnTo>
                      <a:pt x="470" y="9"/>
                    </a:lnTo>
                    <a:lnTo>
                      <a:pt x="495" y="9"/>
                    </a:lnTo>
                    <a:lnTo>
                      <a:pt x="518" y="9"/>
                    </a:lnTo>
                    <a:lnTo>
                      <a:pt x="543" y="11"/>
                    </a:lnTo>
                    <a:lnTo>
                      <a:pt x="568" y="15"/>
                    </a:lnTo>
                    <a:lnTo>
                      <a:pt x="591" y="19"/>
                    </a:lnTo>
                    <a:lnTo>
                      <a:pt x="614" y="25"/>
                    </a:lnTo>
                    <a:lnTo>
                      <a:pt x="637" y="30"/>
                    </a:lnTo>
                    <a:lnTo>
                      <a:pt x="660" y="38"/>
                    </a:lnTo>
                    <a:lnTo>
                      <a:pt x="683" y="48"/>
                    </a:lnTo>
                    <a:lnTo>
                      <a:pt x="704" y="57"/>
                    </a:lnTo>
                    <a:lnTo>
                      <a:pt x="725" y="67"/>
                    </a:lnTo>
                    <a:lnTo>
                      <a:pt x="744" y="80"/>
                    </a:lnTo>
                    <a:lnTo>
                      <a:pt x="764" y="92"/>
                    </a:lnTo>
                    <a:lnTo>
                      <a:pt x="783" y="105"/>
                    </a:lnTo>
                    <a:lnTo>
                      <a:pt x="802" y="121"/>
                    </a:lnTo>
                    <a:lnTo>
                      <a:pt x="819" y="134"/>
                    </a:lnTo>
                    <a:lnTo>
                      <a:pt x="837" y="151"/>
                    </a:lnTo>
                    <a:lnTo>
                      <a:pt x="852" y="169"/>
                    </a:lnTo>
                    <a:lnTo>
                      <a:pt x="867" y="186"/>
                    </a:lnTo>
                    <a:lnTo>
                      <a:pt x="881" y="203"/>
                    </a:lnTo>
                    <a:lnTo>
                      <a:pt x="896" y="222"/>
                    </a:lnTo>
                    <a:lnTo>
                      <a:pt x="908" y="242"/>
                    </a:lnTo>
                    <a:lnTo>
                      <a:pt x="919" y="263"/>
                    </a:lnTo>
                    <a:lnTo>
                      <a:pt x="931" y="284"/>
                    </a:lnTo>
                    <a:lnTo>
                      <a:pt x="940" y="305"/>
                    </a:lnTo>
                    <a:lnTo>
                      <a:pt x="948" y="326"/>
                    </a:lnTo>
                    <a:lnTo>
                      <a:pt x="956" y="349"/>
                    </a:lnTo>
                    <a:lnTo>
                      <a:pt x="963" y="372"/>
                    </a:lnTo>
                    <a:lnTo>
                      <a:pt x="967" y="395"/>
                    </a:lnTo>
                    <a:lnTo>
                      <a:pt x="973" y="420"/>
                    </a:lnTo>
                    <a:lnTo>
                      <a:pt x="975" y="443"/>
                    </a:lnTo>
                    <a:lnTo>
                      <a:pt x="977" y="468"/>
                    </a:lnTo>
                    <a:lnTo>
                      <a:pt x="979" y="493"/>
                    </a:lnTo>
                    <a:close/>
                  </a:path>
                </a:pathLst>
              </a:custGeom>
              <a:solidFill>
                <a:srgbClr val="F8C4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41" name="Freeform 657">
                <a:extLst>
                  <a:ext uri="{FF2B5EF4-FFF2-40B4-BE49-F238E27FC236}">
                    <a16:creationId xmlns:a16="http://schemas.microsoft.com/office/drawing/2014/main" id="{C9FAA405-A49A-4DD2-84B3-8231E5A80B8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63" y="2096"/>
                <a:ext cx="976" cy="980"/>
              </a:xfrm>
              <a:custGeom>
                <a:avLst/>
                <a:gdLst>
                  <a:gd name="T0" fmla="*/ 967 w 976"/>
                  <a:gd name="T1" fmla="*/ 392 h 980"/>
                  <a:gd name="T2" fmla="*/ 928 w 976"/>
                  <a:gd name="T3" fmla="*/ 279 h 980"/>
                  <a:gd name="T4" fmla="*/ 865 w 976"/>
                  <a:gd name="T5" fmla="*/ 179 h 980"/>
                  <a:gd name="T6" fmla="*/ 781 w 976"/>
                  <a:gd name="T7" fmla="*/ 98 h 980"/>
                  <a:gd name="T8" fmla="*/ 679 w 976"/>
                  <a:gd name="T9" fmla="*/ 39 h 980"/>
                  <a:gd name="T10" fmla="*/ 562 w 976"/>
                  <a:gd name="T11" fmla="*/ 6 h 980"/>
                  <a:gd name="T12" fmla="*/ 437 w 976"/>
                  <a:gd name="T13" fmla="*/ 4 h 980"/>
                  <a:gd name="T14" fmla="*/ 320 w 976"/>
                  <a:gd name="T15" fmla="*/ 31 h 980"/>
                  <a:gd name="T16" fmla="*/ 215 w 976"/>
                  <a:gd name="T17" fmla="*/ 85 h 980"/>
                  <a:gd name="T18" fmla="*/ 126 w 976"/>
                  <a:gd name="T19" fmla="*/ 162 h 980"/>
                  <a:gd name="T20" fmla="*/ 59 w 976"/>
                  <a:gd name="T21" fmla="*/ 258 h 980"/>
                  <a:gd name="T22" fmla="*/ 15 w 976"/>
                  <a:gd name="T23" fmla="*/ 367 h 980"/>
                  <a:gd name="T24" fmla="*/ 0 w 976"/>
                  <a:gd name="T25" fmla="*/ 490 h 980"/>
                  <a:gd name="T26" fmla="*/ 15 w 976"/>
                  <a:gd name="T27" fmla="*/ 613 h 980"/>
                  <a:gd name="T28" fmla="*/ 59 w 976"/>
                  <a:gd name="T29" fmla="*/ 722 h 980"/>
                  <a:gd name="T30" fmla="*/ 126 w 976"/>
                  <a:gd name="T31" fmla="*/ 818 h 980"/>
                  <a:gd name="T32" fmla="*/ 215 w 976"/>
                  <a:gd name="T33" fmla="*/ 895 h 980"/>
                  <a:gd name="T34" fmla="*/ 320 w 976"/>
                  <a:gd name="T35" fmla="*/ 949 h 980"/>
                  <a:gd name="T36" fmla="*/ 437 w 976"/>
                  <a:gd name="T37" fmla="*/ 976 h 980"/>
                  <a:gd name="T38" fmla="*/ 562 w 976"/>
                  <a:gd name="T39" fmla="*/ 974 h 980"/>
                  <a:gd name="T40" fmla="*/ 679 w 976"/>
                  <a:gd name="T41" fmla="*/ 941 h 980"/>
                  <a:gd name="T42" fmla="*/ 781 w 976"/>
                  <a:gd name="T43" fmla="*/ 882 h 980"/>
                  <a:gd name="T44" fmla="*/ 865 w 976"/>
                  <a:gd name="T45" fmla="*/ 801 h 980"/>
                  <a:gd name="T46" fmla="*/ 928 w 976"/>
                  <a:gd name="T47" fmla="*/ 701 h 980"/>
                  <a:gd name="T48" fmla="*/ 967 w 976"/>
                  <a:gd name="T49" fmla="*/ 588 h 980"/>
                  <a:gd name="T50" fmla="*/ 967 w 976"/>
                  <a:gd name="T51" fmla="*/ 490 h 980"/>
                  <a:gd name="T52" fmla="*/ 951 w 976"/>
                  <a:gd name="T53" fmla="*/ 609 h 980"/>
                  <a:gd name="T54" fmla="*/ 909 w 976"/>
                  <a:gd name="T55" fmla="*/ 718 h 980"/>
                  <a:gd name="T56" fmla="*/ 842 w 976"/>
                  <a:gd name="T57" fmla="*/ 812 h 980"/>
                  <a:gd name="T58" fmla="*/ 756 w 976"/>
                  <a:gd name="T59" fmla="*/ 887 h 980"/>
                  <a:gd name="T60" fmla="*/ 652 w 976"/>
                  <a:gd name="T61" fmla="*/ 939 h 980"/>
                  <a:gd name="T62" fmla="*/ 537 w 976"/>
                  <a:gd name="T63" fmla="*/ 966 h 980"/>
                  <a:gd name="T64" fmla="*/ 416 w 976"/>
                  <a:gd name="T65" fmla="*/ 962 h 980"/>
                  <a:gd name="T66" fmla="*/ 301 w 976"/>
                  <a:gd name="T67" fmla="*/ 932 h 980"/>
                  <a:gd name="T68" fmla="*/ 201 w 976"/>
                  <a:gd name="T69" fmla="*/ 874 h 980"/>
                  <a:gd name="T70" fmla="*/ 119 w 976"/>
                  <a:gd name="T71" fmla="*/ 795 h 980"/>
                  <a:gd name="T72" fmla="*/ 57 w 976"/>
                  <a:gd name="T73" fmla="*/ 697 h 980"/>
                  <a:gd name="T74" fmla="*/ 19 w 976"/>
                  <a:gd name="T75" fmla="*/ 586 h 980"/>
                  <a:gd name="T76" fmla="*/ 9 w 976"/>
                  <a:gd name="T77" fmla="*/ 465 h 980"/>
                  <a:gd name="T78" fmla="*/ 30 w 976"/>
                  <a:gd name="T79" fmla="*/ 348 h 980"/>
                  <a:gd name="T80" fmla="*/ 78 w 976"/>
                  <a:gd name="T81" fmla="*/ 242 h 980"/>
                  <a:gd name="T82" fmla="*/ 149 w 976"/>
                  <a:gd name="T83" fmla="*/ 152 h 980"/>
                  <a:gd name="T84" fmla="*/ 239 w 976"/>
                  <a:gd name="T85" fmla="*/ 81 h 980"/>
                  <a:gd name="T86" fmla="*/ 345 w 976"/>
                  <a:gd name="T87" fmla="*/ 33 h 980"/>
                  <a:gd name="T88" fmla="*/ 464 w 976"/>
                  <a:gd name="T89" fmla="*/ 12 h 980"/>
                  <a:gd name="T90" fmla="*/ 585 w 976"/>
                  <a:gd name="T91" fmla="*/ 22 h 980"/>
                  <a:gd name="T92" fmla="*/ 696 w 976"/>
                  <a:gd name="T93" fmla="*/ 58 h 980"/>
                  <a:gd name="T94" fmla="*/ 792 w 976"/>
                  <a:gd name="T95" fmla="*/ 121 h 980"/>
                  <a:gd name="T96" fmla="*/ 871 w 976"/>
                  <a:gd name="T97" fmla="*/ 204 h 980"/>
                  <a:gd name="T98" fmla="*/ 928 w 976"/>
                  <a:gd name="T99" fmla="*/ 304 h 980"/>
                  <a:gd name="T100" fmla="*/ 961 w 976"/>
                  <a:gd name="T101" fmla="*/ 417 h 98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976"/>
                  <a:gd name="T154" fmla="*/ 0 h 980"/>
                  <a:gd name="T155" fmla="*/ 976 w 976"/>
                  <a:gd name="T156" fmla="*/ 980 h 98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976" h="980">
                    <a:moveTo>
                      <a:pt x="976" y="490"/>
                    </a:moveTo>
                    <a:lnTo>
                      <a:pt x="976" y="465"/>
                    </a:lnTo>
                    <a:lnTo>
                      <a:pt x="974" y="440"/>
                    </a:lnTo>
                    <a:lnTo>
                      <a:pt x="971" y="415"/>
                    </a:lnTo>
                    <a:lnTo>
                      <a:pt x="967" y="392"/>
                    </a:lnTo>
                    <a:lnTo>
                      <a:pt x="961" y="367"/>
                    </a:lnTo>
                    <a:lnTo>
                      <a:pt x="955" y="344"/>
                    </a:lnTo>
                    <a:lnTo>
                      <a:pt x="948" y="321"/>
                    </a:lnTo>
                    <a:lnTo>
                      <a:pt x="938" y="300"/>
                    </a:lnTo>
                    <a:lnTo>
                      <a:pt x="928" y="279"/>
                    </a:lnTo>
                    <a:lnTo>
                      <a:pt x="917" y="258"/>
                    </a:lnTo>
                    <a:lnTo>
                      <a:pt x="905" y="237"/>
                    </a:lnTo>
                    <a:lnTo>
                      <a:pt x="894" y="217"/>
                    </a:lnTo>
                    <a:lnTo>
                      <a:pt x="880" y="198"/>
                    </a:lnTo>
                    <a:lnTo>
                      <a:pt x="865" y="179"/>
                    </a:lnTo>
                    <a:lnTo>
                      <a:pt x="850" y="162"/>
                    </a:lnTo>
                    <a:lnTo>
                      <a:pt x="834" y="144"/>
                    </a:lnTo>
                    <a:lnTo>
                      <a:pt x="817" y="129"/>
                    </a:lnTo>
                    <a:lnTo>
                      <a:pt x="800" y="114"/>
                    </a:lnTo>
                    <a:lnTo>
                      <a:pt x="781" y="98"/>
                    </a:lnTo>
                    <a:lnTo>
                      <a:pt x="761" y="85"/>
                    </a:lnTo>
                    <a:lnTo>
                      <a:pt x="742" y="72"/>
                    </a:lnTo>
                    <a:lnTo>
                      <a:pt x="721" y="60"/>
                    </a:lnTo>
                    <a:lnTo>
                      <a:pt x="700" y="48"/>
                    </a:lnTo>
                    <a:lnTo>
                      <a:pt x="679" y="39"/>
                    </a:lnTo>
                    <a:lnTo>
                      <a:pt x="656" y="31"/>
                    </a:lnTo>
                    <a:lnTo>
                      <a:pt x="633" y="24"/>
                    </a:lnTo>
                    <a:lnTo>
                      <a:pt x="610" y="16"/>
                    </a:lnTo>
                    <a:lnTo>
                      <a:pt x="587" y="12"/>
                    </a:lnTo>
                    <a:lnTo>
                      <a:pt x="562" y="6"/>
                    </a:lnTo>
                    <a:lnTo>
                      <a:pt x="539" y="4"/>
                    </a:lnTo>
                    <a:lnTo>
                      <a:pt x="514" y="2"/>
                    </a:lnTo>
                    <a:lnTo>
                      <a:pt x="489" y="0"/>
                    </a:lnTo>
                    <a:lnTo>
                      <a:pt x="462" y="2"/>
                    </a:lnTo>
                    <a:lnTo>
                      <a:pt x="437" y="4"/>
                    </a:lnTo>
                    <a:lnTo>
                      <a:pt x="414" y="6"/>
                    </a:lnTo>
                    <a:lnTo>
                      <a:pt x="389" y="12"/>
                    </a:lnTo>
                    <a:lnTo>
                      <a:pt x="366" y="16"/>
                    </a:lnTo>
                    <a:lnTo>
                      <a:pt x="343" y="24"/>
                    </a:lnTo>
                    <a:lnTo>
                      <a:pt x="320" y="31"/>
                    </a:lnTo>
                    <a:lnTo>
                      <a:pt x="297" y="39"/>
                    </a:lnTo>
                    <a:lnTo>
                      <a:pt x="276" y="48"/>
                    </a:lnTo>
                    <a:lnTo>
                      <a:pt x="255" y="60"/>
                    </a:lnTo>
                    <a:lnTo>
                      <a:pt x="234" y="72"/>
                    </a:lnTo>
                    <a:lnTo>
                      <a:pt x="215" y="85"/>
                    </a:lnTo>
                    <a:lnTo>
                      <a:pt x="195" y="98"/>
                    </a:lnTo>
                    <a:lnTo>
                      <a:pt x="176" y="114"/>
                    </a:lnTo>
                    <a:lnTo>
                      <a:pt x="159" y="129"/>
                    </a:lnTo>
                    <a:lnTo>
                      <a:pt x="142" y="144"/>
                    </a:lnTo>
                    <a:lnTo>
                      <a:pt x="126" y="162"/>
                    </a:lnTo>
                    <a:lnTo>
                      <a:pt x="111" y="179"/>
                    </a:lnTo>
                    <a:lnTo>
                      <a:pt x="96" y="198"/>
                    </a:lnTo>
                    <a:lnTo>
                      <a:pt x="82" y="217"/>
                    </a:lnTo>
                    <a:lnTo>
                      <a:pt x="71" y="237"/>
                    </a:lnTo>
                    <a:lnTo>
                      <a:pt x="59" y="258"/>
                    </a:lnTo>
                    <a:lnTo>
                      <a:pt x="48" y="279"/>
                    </a:lnTo>
                    <a:lnTo>
                      <a:pt x="38" y="300"/>
                    </a:lnTo>
                    <a:lnTo>
                      <a:pt x="28" y="321"/>
                    </a:lnTo>
                    <a:lnTo>
                      <a:pt x="21" y="344"/>
                    </a:lnTo>
                    <a:lnTo>
                      <a:pt x="15" y="367"/>
                    </a:lnTo>
                    <a:lnTo>
                      <a:pt x="9" y="392"/>
                    </a:lnTo>
                    <a:lnTo>
                      <a:pt x="5" y="415"/>
                    </a:lnTo>
                    <a:lnTo>
                      <a:pt x="2" y="440"/>
                    </a:lnTo>
                    <a:lnTo>
                      <a:pt x="0" y="465"/>
                    </a:lnTo>
                    <a:lnTo>
                      <a:pt x="0" y="490"/>
                    </a:lnTo>
                    <a:lnTo>
                      <a:pt x="0" y="515"/>
                    </a:lnTo>
                    <a:lnTo>
                      <a:pt x="2" y="540"/>
                    </a:lnTo>
                    <a:lnTo>
                      <a:pt x="5" y="565"/>
                    </a:lnTo>
                    <a:lnTo>
                      <a:pt x="9" y="588"/>
                    </a:lnTo>
                    <a:lnTo>
                      <a:pt x="15" y="613"/>
                    </a:lnTo>
                    <a:lnTo>
                      <a:pt x="21" y="636"/>
                    </a:lnTo>
                    <a:lnTo>
                      <a:pt x="28" y="659"/>
                    </a:lnTo>
                    <a:lnTo>
                      <a:pt x="38" y="680"/>
                    </a:lnTo>
                    <a:lnTo>
                      <a:pt x="48" y="701"/>
                    </a:lnTo>
                    <a:lnTo>
                      <a:pt x="59" y="722"/>
                    </a:lnTo>
                    <a:lnTo>
                      <a:pt x="71" y="743"/>
                    </a:lnTo>
                    <a:lnTo>
                      <a:pt x="82" y="763"/>
                    </a:lnTo>
                    <a:lnTo>
                      <a:pt x="96" y="782"/>
                    </a:lnTo>
                    <a:lnTo>
                      <a:pt x="111" y="801"/>
                    </a:lnTo>
                    <a:lnTo>
                      <a:pt x="126" y="818"/>
                    </a:lnTo>
                    <a:lnTo>
                      <a:pt x="142" y="836"/>
                    </a:lnTo>
                    <a:lnTo>
                      <a:pt x="159" y="851"/>
                    </a:lnTo>
                    <a:lnTo>
                      <a:pt x="176" y="868"/>
                    </a:lnTo>
                    <a:lnTo>
                      <a:pt x="195" y="882"/>
                    </a:lnTo>
                    <a:lnTo>
                      <a:pt x="215" y="895"/>
                    </a:lnTo>
                    <a:lnTo>
                      <a:pt x="234" y="908"/>
                    </a:lnTo>
                    <a:lnTo>
                      <a:pt x="255" y="920"/>
                    </a:lnTo>
                    <a:lnTo>
                      <a:pt x="276" y="932"/>
                    </a:lnTo>
                    <a:lnTo>
                      <a:pt x="297" y="941"/>
                    </a:lnTo>
                    <a:lnTo>
                      <a:pt x="320" y="949"/>
                    </a:lnTo>
                    <a:lnTo>
                      <a:pt x="343" y="956"/>
                    </a:lnTo>
                    <a:lnTo>
                      <a:pt x="366" y="964"/>
                    </a:lnTo>
                    <a:lnTo>
                      <a:pt x="389" y="968"/>
                    </a:lnTo>
                    <a:lnTo>
                      <a:pt x="414" y="974"/>
                    </a:lnTo>
                    <a:lnTo>
                      <a:pt x="437" y="976"/>
                    </a:lnTo>
                    <a:lnTo>
                      <a:pt x="462" y="978"/>
                    </a:lnTo>
                    <a:lnTo>
                      <a:pt x="489" y="980"/>
                    </a:lnTo>
                    <a:lnTo>
                      <a:pt x="514" y="978"/>
                    </a:lnTo>
                    <a:lnTo>
                      <a:pt x="539" y="976"/>
                    </a:lnTo>
                    <a:lnTo>
                      <a:pt x="562" y="974"/>
                    </a:lnTo>
                    <a:lnTo>
                      <a:pt x="587" y="968"/>
                    </a:lnTo>
                    <a:lnTo>
                      <a:pt x="610" y="964"/>
                    </a:lnTo>
                    <a:lnTo>
                      <a:pt x="633" y="956"/>
                    </a:lnTo>
                    <a:lnTo>
                      <a:pt x="656" y="949"/>
                    </a:lnTo>
                    <a:lnTo>
                      <a:pt x="679" y="941"/>
                    </a:lnTo>
                    <a:lnTo>
                      <a:pt x="700" y="932"/>
                    </a:lnTo>
                    <a:lnTo>
                      <a:pt x="721" y="920"/>
                    </a:lnTo>
                    <a:lnTo>
                      <a:pt x="742" y="908"/>
                    </a:lnTo>
                    <a:lnTo>
                      <a:pt x="761" y="895"/>
                    </a:lnTo>
                    <a:lnTo>
                      <a:pt x="781" y="882"/>
                    </a:lnTo>
                    <a:lnTo>
                      <a:pt x="800" y="868"/>
                    </a:lnTo>
                    <a:lnTo>
                      <a:pt x="817" y="851"/>
                    </a:lnTo>
                    <a:lnTo>
                      <a:pt x="834" y="836"/>
                    </a:lnTo>
                    <a:lnTo>
                      <a:pt x="850" y="818"/>
                    </a:lnTo>
                    <a:lnTo>
                      <a:pt x="865" y="801"/>
                    </a:lnTo>
                    <a:lnTo>
                      <a:pt x="880" y="782"/>
                    </a:lnTo>
                    <a:lnTo>
                      <a:pt x="894" y="763"/>
                    </a:lnTo>
                    <a:lnTo>
                      <a:pt x="905" y="743"/>
                    </a:lnTo>
                    <a:lnTo>
                      <a:pt x="917" y="722"/>
                    </a:lnTo>
                    <a:lnTo>
                      <a:pt x="928" y="701"/>
                    </a:lnTo>
                    <a:lnTo>
                      <a:pt x="938" y="680"/>
                    </a:lnTo>
                    <a:lnTo>
                      <a:pt x="948" y="659"/>
                    </a:lnTo>
                    <a:lnTo>
                      <a:pt x="955" y="636"/>
                    </a:lnTo>
                    <a:lnTo>
                      <a:pt x="961" y="613"/>
                    </a:lnTo>
                    <a:lnTo>
                      <a:pt x="967" y="588"/>
                    </a:lnTo>
                    <a:lnTo>
                      <a:pt x="971" y="565"/>
                    </a:lnTo>
                    <a:lnTo>
                      <a:pt x="974" y="540"/>
                    </a:lnTo>
                    <a:lnTo>
                      <a:pt x="976" y="515"/>
                    </a:lnTo>
                    <a:lnTo>
                      <a:pt x="976" y="490"/>
                    </a:lnTo>
                    <a:close/>
                    <a:moveTo>
                      <a:pt x="967" y="490"/>
                    </a:moveTo>
                    <a:lnTo>
                      <a:pt x="967" y="515"/>
                    </a:lnTo>
                    <a:lnTo>
                      <a:pt x="965" y="538"/>
                    </a:lnTo>
                    <a:lnTo>
                      <a:pt x="961" y="563"/>
                    </a:lnTo>
                    <a:lnTo>
                      <a:pt x="957" y="586"/>
                    </a:lnTo>
                    <a:lnTo>
                      <a:pt x="951" y="609"/>
                    </a:lnTo>
                    <a:lnTo>
                      <a:pt x="946" y="632"/>
                    </a:lnTo>
                    <a:lnTo>
                      <a:pt x="938" y="655"/>
                    </a:lnTo>
                    <a:lnTo>
                      <a:pt x="928" y="676"/>
                    </a:lnTo>
                    <a:lnTo>
                      <a:pt x="919" y="697"/>
                    </a:lnTo>
                    <a:lnTo>
                      <a:pt x="909" y="718"/>
                    </a:lnTo>
                    <a:lnTo>
                      <a:pt x="898" y="738"/>
                    </a:lnTo>
                    <a:lnTo>
                      <a:pt x="884" y="757"/>
                    </a:lnTo>
                    <a:lnTo>
                      <a:pt x="871" y="776"/>
                    </a:lnTo>
                    <a:lnTo>
                      <a:pt x="857" y="795"/>
                    </a:lnTo>
                    <a:lnTo>
                      <a:pt x="842" y="812"/>
                    </a:lnTo>
                    <a:lnTo>
                      <a:pt x="827" y="828"/>
                    </a:lnTo>
                    <a:lnTo>
                      <a:pt x="809" y="845"/>
                    </a:lnTo>
                    <a:lnTo>
                      <a:pt x="792" y="859"/>
                    </a:lnTo>
                    <a:lnTo>
                      <a:pt x="775" y="874"/>
                    </a:lnTo>
                    <a:lnTo>
                      <a:pt x="756" y="887"/>
                    </a:lnTo>
                    <a:lnTo>
                      <a:pt x="737" y="899"/>
                    </a:lnTo>
                    <a:lnTo>
                      <a:pt x="715" y="910"/>
                    </a:lnTo>
                    <a:lnTo>
                      <a:pt x="696" y="922"/>
                    </a:lnTo>
                    <a:lnTo>
                      <a:pt x="675" y="932"/>
                    </a:lnTo>
                    <a:lnTo>
                      <a:pt x="652" y="939"/>
                    </a:lnTo>
                    <a:lnTo>
                      <a:pt x="631" y="947"/>
                    </a:lnTo>
                    <a:lnTo>
                      <a:pt x="608" y="953"/>
                    </a:lnTo>
                    <a:lnTo>
                      <a:pt x="585" y="958"/>
                    </a:lnTo>
                    <a:lnTo>
                      <a:pt x="560" y="962"/>
                    </a:lnTo>
                    <a:lnTo>
                      <a:pt x="537" y="966"/>
                    </a:lnTo>
                    <a:lnTo>
                      <a:pt x="512" y="968"/>
                    </a:lnTo>
                    <a:lnTo>
                      <a:pt x="489" y="968"/>
                    </a:lnTo>
                    <a:lnTo>
                      <a:pt x="464" y="968"/>
                    </a:lnTo>
                    <a:lnTo>
                      <a:pt x="439" y="966"/>
                    </a:lnTo>
                    <a:lnTo>
                      <a:pt x="416" y="962"/>
                    </a:lnTo>
                    <a:lnTo>
                      <a:pt x="391" y="958"/>
                    </a:lnTo>
                    <a:lnTo>
                      <a:pt x="368" y="953"/>
                    </a:lnTo>
                    <a:lnTo>
                      <a:pt x="345" y="947"/>
                    </a:lnTo>
                    <a:lnTo>
                      <a:pt x="324" y="939"/>
                    </a:lnTo>
                    <a:lnTo>
                      <a:pt x="301" y="932"/>
                    </a:lnTo>
                    <a:lnTo>
                      <a:pt x="280" y="922"/>
                    </a:lnTo>
                    <a:lnTo>
                      <a:pt x="261" y="910"/>
                    </a:lnTo>
                    <a:lnTo>
                      <a:pt x="239" y="899"/>
                    </a:lnTo>
                    <a:lnTo>
                      <a:pt x="220" y="887"/>
                    </a:lnTo>
                    <a:lnTo>
                      <a:pt x="201" y="874"/>
                    </a:lnTo>
                    <a:lnTo>
                      <a:pt x="184" y="859"/>
                    </a:lnTo>
                    <a:lnTo>
                      <a:pt x="167" y="845"/>
                    </a:lnTo>
                    <a:lnTo>
                      <a:pt x="149" y="828"/>
                    </a:lnTo>
                    <a:lnTo>
                      <a:pt x="134" y="812"/>
                    </a:lnTo>
                    <a:lnTo>
                      <a:pt x="119" y="795"/>
                    </a:lnTo>
                    <a:lnTo>
                      <a:pt x="105" y="776"/>
                    </a:lnTo>
                    <a:lnTo>
                      <a:pt x="92" y="757"/>
                    </a:lnTo>
                    <a:lnTo>
                      <a:pt x="78" y="738"/>
                    </a:lnTo>
                    <a:lnTo>
                      <a:pt x="67" y="718"/>
                    </a:lnTo>
                    <a:lnTo>
                      <a:pt x="57" y="697"/>
                    </a:lnTo>
                    <a:lnTo>
                      <a:pt x="48" y="676"/>
                    </a:lnTo>
                    <a:lnTo>
                      <a:pt x="38" y="655"/>
                    </a:lnTo>
                    <a:lnTo>
                      <a:pt x="30" y="632"/>
                    </a:lnTo>
                    <a:lnTo>
                      <a:pt x="25" y="609"/>
                    </a:lnTo>
                    <a:lnTo>
                      <a:pt x="19" y="586"/>
                    </a:lnTo>
                    <a:lnTo>
                      <a:pt x="15" y="563"/>
                    </a:lnTo>
                    <a:lnTo>
                      <a:pt x="11" y="538"/>
                    </a:lnTo>
                    <a:lnTo>
                      <a:pt x="9" y="515"/>
                    </a:lnTo>
                    <a:lnTo>
                      <a:pt x="9" y="490"/>
                    </a:lnTo>
                    <a:lnTo>
                      <a:pt x="9" y="465"/>
                    </a:lnTo>
                    <a:lnTo>
                      <a:pt x="11" y="442"/>
                    </a:lnTo>
                    <a:lnTo>
                      <a:pt x="15" y="417"/>
                    </a:lnTo>
                    <a:lnTo>
                      <a:pt x="19" y="394"/>
                    </a:lnTo>
                    <a:lnTo>
                      <a:pt x="25" y="371"/>
                    </a:lnTo>
                    <a:lnTo>
                      <a:pt x="30" y="348"/>
                    </a:lnTo>
                    <a:lnTo>
                      <a:pt x="38" y="325"/>
                    </a:lnTo>
                    <a:lnTo>
                      <a:pt x="48" y="304"/>
                    </a:lnTo>
                    <a:lnTo>
                      <a:pt x="57" y="283"/>
                    </a:lnTo>
                    <a:lnTo>
                      <a:pt x="67" y="262"/>
                    </a:lnTo>
                    <a:lnTo>
                      <a:pt x="78" y="242"/>
                    </a:lnTo>
                    <a:lnTo>
                      <a:pt x="92" y="223"/>
                    </a:lnTo>
                    <a:lnTo>
                      <a:pt x="105" y="204"/>
                    </a:lnTo>
                    <a:lnTo>
                      <a:pt x="119" y="185"/>
                    </a:lnTo>
                    <a:lnTo>
                      <a:pt x="134" y="168"/>
                    </a:lnTo>
                    <a:lnTo>
                      <a:pt x="149" y="152"/>
                    </a:lnTo>
                    <a:lnTo>
                      <a:pt x="167" y="135"/>
                    </a:lnTo>
                    <a:lnTo>
                      <a:pt x="184" y="121"/>
                    </a:lnTo>
                    <a:lnTo>
                      <a:pt x="201" y="106"/>
                    </a:lnTo>
                    <a:lnTo>
                      <a:pt x="220" y="93"/>
                    </a:lnTo>
                    <a:lnTo>
                      <a:pt x="239" y="81"/>
                    </a:lnTo>
                    <a:lnTo>
                      <a:pt x="261" y="70"/>
                    </a:lnTo>
                    <a:lnTo>
                      <a:pt x="280" y="58"/>
                    </a:lnTo>
                    <a:lnTo>
                      <a:pt x="301" y="48"/>
                    </a:lnTo>
                    <a:lnTo>
                      <a:pt x="324" y="41"/>
                    </a:lnTo>
                    <a:lnTo>
                      <a:pt x="345" y="33"/>
                    </a:lnTo>
                    <a:lnTo>
                      <a:pt x="368" y="27"/>
                    </a:lnTo>
                    <a:lnTo>
                      <a:pt x="391" y="22"/>
                    </a:lnTo>
                    <a:lnTo>
                      <a:pt x="416" y="18"/>
                    </a:lnTo>
                    <a:lnTo>
                      <a:pt x="439" y="14"/>
                    </a:lnTo>
                    <a:lnTo>
                      <a:pt x="464" y="12"/>
                    </a:lnTo>
                    <a:lnTo>
                      <a:pt x="489" y="12"/>
                    </a:lnTo>
                    <a:lnTo>
                      <a:pt x="512" y="12"/>
                    </a:lnTo>
                    <a:lnTo>
                      <a:pt x="537" y="14"/>
                    </a:lnTo>
                    <a:lnTo>
                      <a:pt x="560" y="18"/>
                    </a:lnTo>
                    <a:lnTo>
                      <a:pt x="585" y="22"/>
                    </a:lnTo>
                    <a:lnTo>
                      <a:pt x="608" y="27"/>
                    </a:lnTo>
                    <a:lnTo>
                      <a:pt x="631" y="33"/>
                    </a:lnTo>
                    <a:lnTo>
                      <a:pt x="652" y="41"/>
                    </a:lnTo>
                    <a:lnTo>
                      <a:pt x="675" y="48"/>
                    </a:lnTo>
                    <a:lnTo>
                      <a:pt x="696" y="58"/>
                    </a:lnTo>
                    <a:lnTo>
                      <a:pt x="715" y="70"/>
                    </a:lnTo>
                    <a:lnTo>
                      <a:pt x="737" y="81"/>
                    </a:lnTo>
                    <a:lnTo>
                      <a:pt x="756" y="93"/>
                    </a:lnTo>
                    <a:lnTo>
                      <a:pt x="775" y="106"/>
                    </a:lnTo>
                    <a:lnTo>
                      <a:pt x="792" y="121"/>
                    </a:lnTo>
                    <a:lnTo>
                      <a:pt x="809" y="135"/>
                    </a:lnTo>
                    <a:lnTo>
                      <a:pt x="827" y="152"/>
                    </a:lnTo>
                    <a:lnTo>
                      <a:pt x="842" y="168"/>
                    </a:lnTo>
                    <a:lnTo>
                      <a:pt x="857" y="185"/>
                    </a:lnTo>
                    <a:lnTo>
                      <a:pt x="871" y="204"/>
                    </a:lnTo>
                    <a:lnTo>
                      <a:pt x="884" y="223"/>
                    </a:lnTo>
                    <a:lnTo>
                      <a:pt x="898" y="242"/>
                    </a:lnTo>
                    <a:lnTo>
                      <a:pt x="909" y="262"/>
                    </a:lnTo>
                    <a:lnTo>
                      <a:pt x="919" y="283"/>
                    </a:lnTo>
                    <a:lnTo>
                      <a:pt x="928" y="304"/>
                    </a:lnTo>
                    <a:lnTo>
                      <a:pt x="938" y="325"/>
                    </a:lnTo>
                    <a:lnTo>
                      <a:pt x="946" y="348"/>
                    </a:lnTo>
                    <a:lnTo>
                      <a:pt x="951" y="371"/>
                    </a:lnTo>
                    <a:lnTo>
                      <a:pt x="957" y="394"/>
                    </a:lnTo>
                    <a:lnTo>
                      <a:pt x="961" y="417"/>
                    </a:lnTo>
                    <a:lnTo>
                      <a:pt x="965" y="442"/>
                    </a:lnTo>
                    <a:lnTo>
                      <a:pt x="967" y="465"/>
                    </a:lnTo>
                    <a:lnTo>
                      <a:pt x="967" y="490"/>
                    </a:lnTo>
                    <a:close/>
                  </a:path>
                </a:pathLst>
              </a:custGeom>
              <a:solidFill>
                <a:srgbClr val="F8C4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42" name="Freeform 658">
                <a:extLst>
                  <a:ext uri="{FF2B5EF4-FFF2-40B4-BE49-F238E27FC236}">
                    <a16:creationId xmlns:a16="http://schemas.microsoft.com/office/drawing/2014/main" id="{5CB8E08E-6906-44F2-AA19-42F5EDAB76F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66" y="2102"/>
                <a:ext cx="970" cy="968"/>
              </a:xfrm>
              <a:custGeom>
                <a:avLst/>
                <a:gdLst>
                  <a:gd name="T0" fmla="*/ 958 w 970"/>
                  <a:gd name="T1" fmla="*/ 386 h 968"/>
                  <a:gd name="T2" fmla="*/ 922 w 970"/>
                  <a:gd name="T3" fmla="*/ 275 h 968"/>
                  <a:gd name="T4" fmla="*/ 858 w 970"/>
                  <a:gd name="T5" fmla="*/ 177 h 968"/>
                  <a:gd name="T6" fmla="*/ 774 w 970"/>
                  <a:gd name="T7" fmla="*/ 96 h 968"/>
                  <a:gd name="T8" fmla="*/ 674 w 970"/>
                  <a:gd name="T9" fmla="*/ 39 h 968"/>
                  <a:gd name="T10" fmla="*/ 559 w 970"/>
                  <a:gd name="T11" fmla="*/ 6 h 968"/>
                  <a:gd name="T12" fmla="*/ 436 w 970"/>
                  <a:gd name="T13" fmla="*/ 2 h 968"/>
                  <a:gd name="T14" fmla="*/ 319 w 970"/>
                  <a:gd name="T15" fmla="*/ 29 h 968"/>
                  <a:gd name="T16" fmla="*/ 215 w 970"/>
                  <a:gd name="T17" fmla="*/ 83 h 968"/>
                  <a:gd name="T18" fmla="*/ 127 w 970"/>
                  <a:gd name="T19" fmla="*/ 160 h 968"/>
                  <a:gd name="T20" fmla="*/ 60 w 970"/>
                  <a:gd name="T21" fmla="*/ 254 h 968"/>
                  <a:gd name="T22" fmla="*/ 16 w 970"/>
                  <a:gd name="T23" fmla="*/ 363 h 968"/>
                  <a:gd name="T24" fmla="*/ 0 w 970"/>
                  <a:gd name="T25" fmla="*/ 484 h 968"/>
                  <a:gd name="T26" fmla="*/ 16 w 970"/>
                  <a:gd name="T27" fmla="*/ 605 h 968"/>
                  <a:gd name="T28" fmla="*/ 60 w 970"/>
                  <a:gd name="T29" fmla="*/ 714 h 968"/>
                  <a:gd name="T30" fmla="*/ 127 w 970"/>
                  <a:gd name="T31" fmla="*/ 808 h 968"/>
                  <a:gd name="T32" fmla="*/ 215 w 970"/>
                  <a:gd name="T33" fmla="*/ 885 h 968"/>
                  <a:gd name="T34" fmla="*/ 319 w 970"/>
                  <a:gd name="T35" fmla="*/ 939 h 968"/>
                  <a:gd name="T36" fmla="*/ 436 w 970"/>
                  <a:gd name="T37" fmla="*/ 966 h 968"/>
                  <a:gd name="T38" fmla="*/ 559 w 970"/>
                  <a:gd name="T39" fmla="*/ 962 h 968"/>
                  <a:gd name="T40" fmla="*/ 674 w 970"/>
                  <a:gd name="T41" fmla="*/ 929 h 968"/>
                  <a:gd name="T42" fmla="*/ 774 w 970"/>
                  <a:gd name="T43" fmla="*/ 872 h 968"/>
                  <a:gd name="T44" fmla="*/ 858 w 970"/>
                  <a:gd name="T45" fmla="*/ 791 h 968"/>
                  <a:gd name="T46" fmla="*/ 922 w 970"/>
                  <a:gd name="T47" fmla="*/ 693 h 968"/>
                  <a:gd name="T48" fmla="*/ 958 w 970"/>
                  <a:gd name="T49" fmla="*/ 582 h 968"/>
                  <a:gd name="T50" fmla="*/ 958 w 970"/>
                  <a:gd name="T51" fmla="*/ 484 h 968"/>
                  <a:gd name="T52" fmla="*/ 943 w 970"/>
                  <a:gd name="T53" fmla="*/ 603 h 968"/>
                  <a:gd name="T54" fmla="*/ 900 w 970"/>
                  <a:gd name="T55" fmla="*/ 711 h 968"/>
                  <a:gd name="T56" fmla="*/ 835 w 970"/>
                  <a:gd name="T57" fmla="*/ 803 h 968"/>
                  <a:gd name="T58" fmla="*/ 749 w 970"/>
                  <a:gd name="T59" fmla="*/ 876 h 968"/>
                  <a:gd name="T60" fmla="*/ 647 w 970"/>
                  <a:gd name="T61" fmla="*/ 929 h 968"/>
                  <a:gd name="T62" fmla="*/ 534 w 970"/>
                  <a:gd name="T63" fmla="*/ 954 h 968"/>
                  <a:gd name="T64" fmla="*/ 413 w 970"/>
                  <a:gd name="T65" fmla="*/ 952 h 968"/>
                  <a:gd name="T66" fmla="*/ 300 w 970"/>
                  <a:gd name="T67" fmla="*/ 920 h 968"/>
                  <a:gd name="T68" fmla="*/ 202 w 970"/>
                  <a:gd name="T69" fmla="*/ 864 h 968"/>
                  <a:gd name="T70" fmla="*/ 119 w 970"/>
                  <a:gd name="T71" fmla="*/ 785 h 968"/>
                  <a:gd name="T72" fmla="*/ 58 w 970"/>
                  <a:gd name="T73" fmla="*/ 689 h 968"/>
                  <a:gd name="T74" fmla="*/ 22 w 970"/>
                  <a:gd name="T75" fmla="*/ 580 h 968"/>
                  <a:gd name="T76" fmla="*/ 12 w 970"/>
                  <a:gd name="T77" fmla="*/ 459 h 968"/>
                  <a:gd name="T78" fmla="*/ 33 w 970"/>
                  <a:gd name="T79" fmla="*/ 344 h 968"/>
                  <a:gd name="T80" fmla="*/ 81 w 970"/>
                  <a:gd name="T81" fmla="*/ 238 h 968"/>
                  <a:gd name="T82" fmla="*/ 150 w 970"/>
                  <a:gd name="T83" fmla="*/ 150 h 968"/>
                  <a:gd name="T84" fmla="*/ 240 w 970"/>
                  <a:gd name="T85" fmla="*/ 79 h 968"/>
                  <a:gd name="T86" fmla="*/ 344 w 970"/>
                  <a:gd name="T87" fmla="*/ 31 h 968"/>
                  <a:gd name="T88" fmla="*/ 461 w 970"/>
                  <a:gd name="T89" fmla="*/ 12 h 968"/>
                  <a:gd name="T90" fmla="*/ 580 w 970"/>
                  <a:gd name="T91" fmla="*/ 19 h 968"/>
                  <a:gd name="T92" fmla="*/ 689 w 970"/>
                  <a:gd name="T93" fmla="*/ 58 h 968"/>
                  <a:gd name="T94" fmla="*/ 785 w 970"/>
                  <a:gd name="T95" fmla="*/ 119 h 968"/>
                  <a:gd name="T96" fmla="*/ 864 w 970"/>
                  <a:gd name="T97" fmla="*/ 200 h 968"/>
                  <a:gd name="T98" fmla="*/ 922 w 970"/>
                  <a:gd name="T99" fmla="*/ 300 h 968"/>
                  <a:gd name="T100" fmla="*/ 952 w 970"/>
                  <a:gd name="T101" fmla="*/ 411 h 96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970"/>
                  <a:gd name="T154" fmla="*/ 0 h 968"/>
                  <a:gd name="T155" fmla="*/ 970 w 970"/>
                  <a:gd name="T156" fmla="*/ 968 h 968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970" h="968">
                    <a:moveTo>
                      <a:pt x="970" y="484"/>
                    </a:moveTo>
                    <a:lnTo>
                      <a:pt x="968" y="459"/>
                    </a:lnTo>
                    <a:lnTo>
                      <a:pt x="966" y="434"/>
                    </a:lnTo>
                    <a:lnTo>
                      <a:pt x="964" y="411"/>
                    </a:lnTo>
                    <a:lnTo>
                      <a:pt x="958" y="386"/>
                    </a:lnTo>
                    <a:lnTo>
                      <a:pt x="954" y="363"/>
                    </a:lnTo>
                    <a:lnTo>
                      <a:pt x="947" y="340"/>
                    </a:lnTo>
                    <a:lnTo>
                      <a:pt x="939" y="317"/>
                    </a:lnTo>
                    <a:lnTo>
                      <a:pt x="931" y="296"/>
                    </a:lnTo>
                    <a:lnTo>
                      <a:pt x="922" y="275"/>
                    </a:lnTo>
                    <a:lnTo>
                      <a:pt x="910" y="254"/>
                    </a:lnTo>
                    <a:lnTo>
                      <a:pt x="899" y="233"/>
                    </a:lnTo>
                    <a:lnTo>
                      <a:pt x="887" y="213"/>
                    </a:lnTo>
                    <a:lnTo>
                      <a:pt x="872" y="194"/>
                    </a:lnTo>
                    <a:lnTo>
                      <a:pt x="858" y="177"/>
                    </a:lnTo>
                    <a:lnTo>
                      <a:pt x="843" y="160"/>
                    </a:lnTo>
                    <a:lnTo>
                      <a:pt x="828" y="142"/>
                    </a:lnTo>
                    <a:lnTo>
                      <a:pt x="810" y="125"/>
                    </a:lnTo>
                    <a:lnTo>
                      <a:pt x="793" y="112"/>
                    </a:lnTo>
                    <a:lnTo>
                      <a:pt x="774" y="96"/>
                    </a:lnTo>
                    <a:lnTo>
                      <a:pt x="755" y="83"/>
                    </a:lnTo>
                    <a:lnTo>
                      <a:pt x="735" y="71"/>
                    </a:lnTo>
                    <a:lnTo>
                      <a:pt x="716" y="58"/>
                    </a:lnTo>
                    <a:lnTo>
                      <a:pt x="695" y="48"/>
                    </a:lnTo>
                    <a:lnTo>
                      <a:pt x="674" y="39"/>
                    </a:lnTo>
                    <a:lnTo>
                      <a:pt x="651" y="29"/>
                    </a:lnTo>
                    <a:lnTo>
                      <a:pt x="628" y="21"/>
                    </a:lnTo>
                    <a:lnTo>
                      <a:pt x="605" y="16"/>
                    </a:lnTo>
                    <a:lnTo>
                      <a:pt x="582" y="10"/>
                    </a:lnTo>
                    <a:lnTo>
                      <a:pt x="559" y="6"/>
                    </a:lnTo>
                    <a:lnTo>
                      <a:pt x="534" y="2"/>
                    </a:lnTo>
                    <a:lnTo>
                      <a:pt x="509" y="0"/>
                    </a:lnTo>
                    <a:lnTo>
                      <a:pt x="486" y="0"/>
                    </a:lnTo>
                    <a:lnTo>
                      <a:pt x="461" y="0"/>
                    </a:lnTo>
                    <a:lnTo>
                      <a:pt x="436" y="2"/>
                    </a:lnTo>
                    <a:lnTo>
                      <a:pt x="411" y="6"/>
                    </a:lnTo>
                    <a:lnTo>
                      <a:pt x="388" y="10"/>
                    </a:lnTo>
                    <a:lnTo>
                      <a:pt x="365" y="16"/>
                    </a:lnTo>
                    <a:lnTo>
                      <a:pt x="342" y="21"/>
                    </a:lnTo>
                    <a:lnTo>
                      <a:pt x="319" y="29"/>
                    </a:lnTo>
                    <a:lnTo>
                      <a:pt x="296" y="39"/>
                    </a:lnTo>
                    <a:lnTo>
                      <a:pt x="275" y="48"/>
                    </a:lnTo>
                    <a:lnTo>
                      <a:pt x="254" y="58"/>
                    </a:lnTo>
                    <a:lnTo>
                      <a:pt x="235" y="71"/>
                    </a:lnTo>
                    <a:lnTo>
                      <a:pt x="215" y="83"/>
                    </a:lnTo>
                    <a:lnTo>
                      <a:pt x="196" y="96"/>
                    </a:lnTo>
                    <a:lnTo>
                      <a:pt x="177" y="112"/>
                    </a:lnTo>
                    <a:lnTo>
                      <a:pt x="160" y="125"/>
                    </a:lnTo>
                    <a:lnTo>
                      <a:pt x="142" y="142"/>
                    </a:lnTo>
                    <a:lnTo>
                      <a:pt x="127" y="160"/>
                    </a:lnTo>
                    <a:lnTo>
                      <a:pt x="112" y="177"/>
                    </a:lnTo>
                    <a:lnTo>
                      <a:pt x="98" y="194"/>
                    </a:lnTo>
                    <a:lnTo>
                      <a:pt x="85" y="213"/>
                    </a:lnTo>
                    <a:lnTo>
                      <a:pt x="71" y="233"/>
                    </a:lnTo>
                    <a:lnTo>
                      <a:pt x="60" y="254"/>
                    </a:lnTo>
                    <a:lnTo>
                      <a:pt x="48" y="275"/>
                    </a:lnTo>
                    <a:lnTo>
                      <a:pt x="39" y="296"/>
                    </a:lnTo>
                    <a:lnTo>
                      <a:pt x="31" y="317"/>
                    </a:lnTo>
                    <a:lnTo>
                      <a:pt x="23" y="340"/>
                    </a:lnTo>
                    <a:lnTo>
                      <a:pt x="16" y="363"/>
                    </a:lnTo>
                    <a:lnTo>
                      <a:pt x="12" y="386"/>
                    </a:lnTo>
                    <a:lnTo>
                      <a:pt x="6" y="411"/>
                    </a:lnTo>
                    <a:lnTo>
                      <a:pt x="4" y="434"/>
                    </a:lnTo>
                    <a:lnTo>
                      <a:pt x="2" y="459"/>
                    </a:lnTo>
                    <a:lnTo>
                      <a:pt x="0" y="484"/>
                    </a:lnTo>
                    <a:lnTo>
                      <a:pt x="2" y="509"/>
                    </a:lnTo>
                    <a:lnTo>
                      <a:pt x="4" y="534"/>
                    </a:lnTo>
                    <a:lnTo>
                      <a:pt x="6" y="557"/>
                    </a:lnTo>
                    <a:lnTo>
                      <a:pt x="12" y="582"/>
                    </a:lnTo>
                    <a:lnTo>
                      <a:pt x="16" y="605"/>
                    </a:lnTo>
                    <a:lnTo>
                      <a:pt x="23" y="628"/>
                    </a:lnTo>
                    <a:lnTo>
                      <a:pt x="31" y="651"/>
                    </a:lnTo>
                    <a:lnTo>
                      <a:pt x="39" y="672"/>
                    </a:lnTo>
                    <a:lnTo>
                      <a:pt x="48" y="693"/>
                    </a:lnTo>
                    <a:lnTo>
                      <a:pt x="60" y="714"/>
                    </a:lnTo>
                    <a:lnTo>
                      <a:pt x="71" y="735"/>
                    </a:lnTo>
                    <a:lnTo>
                      <a:pt x="85" y="755"/>
                    </a:lnTo>
                    <a:lnTo>
                      <a:pt x="98" y="774"/>
                    </a:lnTo>
                    <a:lnTo>
                      <a:pt x="112" y="791"/>
                    </a:lnTo>
                    <a:lnTo>
                      <a:pt x="127" y="808"/>
                    </a:lnTo>
                    <a:lnTo>
                      <a:pt x="142" y="826"/>
                    </a:lnTo>
                    <a:lnTo>
                      <a:pt x="160" y="843"/>
                    </a:lnTo>
                    <a:lnTo>
                      <a:pt x="177" y="856"/>
                    </a:lnTo>
                    <a:lnTo>
                      <a:pt x="196" y="872"/>
                    </a:lnTo>
                    <a:lnTo>
                      <a:pt x="215" y="885"/>
                    </a:lnTo>
                    <a:lnTo>
                      <a:pt x="235" y="897"/>
                    </a:lnTo>
                    <a:lnTo>
                      <a:pt x="254" y="910"/>
                    </a:lnTo>
                    <a:lnTo>
                      <a:pt x="275" y="920"/>
                    </a:lnTo>
                    <a:lnTo>
                      <a:pt x="296" y="929"/>
                    </a:lnTo>
                    <a:lnTo>
                      <a:pt x="319" y="939"/>
                    </a:lnTo>
                    <a:lnTo>
                      <a:pt x="342" y="947"/>
                    </a:lnTo>
                    <a:lnTo>
                      <a:pt x="365" y="952"/>
                    </a:lnTo>
                    <a:lnTo>
                      <a:pt x="388" y="958"/>
                    </a:lnTo>
                    <a:lnTo>
                      <a:pt x="411" y="962"/>
                    </a:lnTo>
                    <a:lnTo>
                      <a:pt x="436" y="966"/>
                    </a:lnTo>
                    <a:lnTo>
                      <a:pt x="461" y="968"/>
                    </a:lnTo>
                    <a:lnTo>
                      <a:pt x="486" y="968"/>
                    </a:lnTo>
                    <a:lnTo>
                      <a:pt x="509" y="968"/>
                    </a:lnTo>
                    <a:lnTo>
                      <a:pt x="534" y="966"/>
                    </a:lnTo>
                    <a:lnTo>
                      <a:pt x="559" y="962"/>
                    </a:lnTo>
                    <a:lnTo>
                      <a:pt x="582" y="958"/>
                    </a:lnTo>
                    <a:lnTo>
                      <a:pt x="605" y="952"/>
                    </a:lnTo>
                    <a:lnTo>
                      <a:pt x="628" y="947"/>
                    </a:lnTo>
                    <a:lnTo>
                      <a:pt x="651" y="939"/>
                    </a:lnTo>
                    <a:lnTo>
                      <a:pt x="674" y="929"/>
                    </a:lnTo>
                    <a:lnTo>
                      <a:pt x="695" y="920"/>
                    </a:lnTo>
                    <a:lnTo>
                      <a:pt x="716" y="910"/>
                    </a:lnTo>
                    <a:lnTo>
                      <a:pt x="735" y="897"/>
                    </a:lnTo>
                    <a:lnTo>
                      <a:pt x="755" y="885"/>
                    </a:lnTo>
                    <a:lnTo>
                      <a:pt x="774" y="872"/>
                    </a:lnTo>
                    <a:lnTo>
                      <a:pt x="793" y="856"/>
                    </a:lnTo>
                    <a:lnTo>
                      <a:pt x="810" y="843"/>
                    </a:lnTo>
                    <a:lnTo>
                      <a:pt x="828" y="826"/>
                    </a:lnTo>
                    <a:lnTo>
                      <a:pt x="843" y="808"/>
                    </a:lnTo>
                    <a:lnTo>
                      <a:pt x="858" y="791"/>
                    </a:lnTo>
                    <a:lnTo>
                      <a:pt x="872" y="774"/>
                    </a:lnTo>
                    <a:lnTo>
                      <a:pt x="887" y="755"/>
                    </a:lnTo>
                    <a:lnTo>
                      <a:pt x="899" y="735"/>
                    </a:lnTo>
                    <a:lnTo>
                      <a:pt x="910" y="714"/>
                    </a:lnTo>
                    <a:lnTo>
                      <a:pt x="922" y="693"/>
                    </a:lnTo>
                    <a:lnTo>
                      <a:pt x="931" y="672"/>
                    </a:lnTo>
                    <a:lnTo>
                      <a:pt x="939" y="651"/>
                    </a:lnTo>
                    <a:lnTo>
                      <a:pt x="947" y="628"/>
                    </a:lnTo>
                    <a:lnTo>
                      <a:pt x="954" y="605"/>
                    </a:lnTo>
                    <a:lnTo>
                      <a:pt x="958" y="582"/>
                    </a:lnTo>
                    <a:lnTo>
                      <a:pt x="964" y="557"/>
                    </a:lnTo>
                    <a:lnTo>
                      <a:pt x="966" y="534"/>
                    </a:lnTo>
                    <a:lnTo>
                      <a:pt x="968" y="509"/>
                    </a:lnTo>
                    <a:lnTo>
                      <a:pt x="970" y="484"/>
                    </a:lnTo>
                    <a:close/>
                    <a:moveTo>
                      <a:pt x="958" y="484"/>
                    </a:moveTo>
                    <a:lnTo>
                      <a:pt x="958" y="509"/>
                    </a:lnTo>
                    <a:lnTo>
                      <a:pt x="956" y="532"/>
                    </a:lnTo>
                    <a:lnTo>
                      <a:pt x="952" y="557"/>
                    </a:lnTo>
                    <a:lnTo>
                      <a:pt x="948" y="580"/>
                    </a:lnTo>
                    <a:lnTo>
                      <a:pt x="943" y="603"/>
                    </a:lnTo>
                    <a:lnTo>
                      <a:pt x="937" y="624"/>
                    </a:lnTo>
                    <a:lnTo>
                      <a:pt x="929" y="647"/>
                    </a:lnTo>
                    <a:lnTo>
                      <a:pt x="922" y="668"/>
                    </a:lnTo>
                    <a:lnTo>
                      <a:pt x="912" y="689"/>
                    </a:lnTo>
                    <a:lnTo>
                      <a:pt x="900" y="711"/>
                    </a:lnTo>
                    <a:lnTo>
                      <a:pt x="889" y="730"/>
                    </a:lnTo>
                    <a:lnTo>
                      <a:pt x="877" y="749"/>
                    </a:lnTo>
                    <a:lnTo>
                      <a:pt x="864" y="768"/>
                    </a:lnTo>
                    <a:lnTo>
                      <a:pt x="851" y="785"/>
                    </a:lnTo>
                    <a:lnTo>
                      <a:pt x="835" y="803"/>
                    </a:lnTo>
                    <a:lnTo>
                      <a:pt x="820" y="818"/>
                    </a:lnTo>
                    <a:lnTo>
                      <a:pt x="803" y="835"/>
                    </a:lnTo>
                    <a:lnTo>
                      <a:pt x="785" y="849"/>
                    </a:lnTo>
                    <a:lnTo>
                      <a:pt x="768" y="864"/>
                    </a:lnTo>
                    <a:lnTo>
                      <a:pt x="749" y="876"/>
                    </a:lnTo>
                    <a:lnTo>
                      <a:pt x="730" y="889"/>
                    </a:lnTo>
                    <a:lnTo>
                      <a:pt x="710" y="901"/>
                    </a:lnTo>
                    <a:lnTo>
                      <a:pt x="689" y="910"/>
                    </a:lnTo>
                    <a:lnTo>
                      <a:pt x="670" y="920"/>
                    </a:lnTo>
                    <a:lnTo>
                      <a:pt x="647" y="929"/>
                    </a:lnTo>
                    <a:lnTo>
                      <a:pt x="626" y="937"/>
                    </a:lnTo>
                    <a:lnTo>
                      <a:pt x="603" y="943"/>
                    </a:lnTo>
                    <a:lnTo>
                      <a:pt x="580" y="949"/>
                    </a:lnTo>
                    <a:lnTo>
                      <a:pt x="557" y="952"/>
                    </a:lnTo>
                    <a:lnTo>
                      <a:pt x="534" y="954"/>
                    </a:lnTo>
                    <a:lnTo>
                      <a:pt x="509" y="956"/>
                    </a:lnTo>
                    <a:lnTo>
                      <a:pt x="486" y="958"/>
                    </a:lnTo>
                    <a:lnTo>
                      <a:pt x="461" y="956"/>
                    </a:lnTo>
                    <a:lnTo>
                      <a:pt x="436" y="954"/>
                    </a:lnTo>
                    <a:lnTo>
                      <a:pt x="413" y="952"/>
                    </a:lnTo>
                    <a:lnTo>
                      <a:pt x="390" y="949"/>
                    </a:lnTo>
                    <a:lnTo>
                      <a:pt x="367" y="943"/>
                    </a:lnTo>
                    <a:lnTo>
                      <a:pt x="344" y="937"/>
                    </a:lnTo>
                    <a:lnTo>
                      <a:pt x="323" y="929"/>
                    </a:lnTo>
                    <a:lnTo>
                      <a:pt x="300" y="920"/>
                    </a:lnTo>
                    <a:lnTo>
                      <a:pt x="281" y="910"/>
                    </a:lnTo>
                    <a:lnTo>
                      <a:pt x="260" y="901"/>
                    </a:lnTo>
                    <a:lnTo>
                      <a:pt x="240" y="889"/>
                    </a:lnTo>
                    <a:lnTo>
                      <a:pt x="221" y="876"/>
                    </a:lnTo>
                    <a:lnTo>
                      <a:pt x="202" y="864"/>
                    </a:lnTo>
                    <a:lnTo>
                      <a:pt x="185" y="849"/>
                    </a:lnTo>
                    <a:lnTo>
                      <a:pt x="167" y="835"/>
                    </a:lnTo>
                    <a:lnTo>
                      <a:pt x="150" y="818"/>
                    </a:lnTo>
                    <a:lnTo>
                      <a:pt x="135" y="803"/>
                    </a:lnTo>
                    <a:lnTo>
                      <a:pt x="119" y="785"/>
                    </a:lnTo>
                    <a:lnTo>
                      <a:pt x="106" y="768"/>
                    </a:lnTo>
                    <a:lnTo>
                      <a:pt x="93" y="749"/>
                    </a:lnTo>
                    <a:lnTo>
                      <a:pt x="81" y="730"/>
                    </a:lnTo>
                    <a:lnTo>
                      <a:pt x="70" y="711"/>
                    </a:lnTo>
                    <a:lnTo>
                      <a:pt x="58" y="689"/>
                    </a:lnTo>
                    <a:lnTo>
                      <a:pt x="48" y="668"/>
                    </a:lnTo>
                    <a:lnTo>
                      <a:pt x="41" y="647"/>
                    </a:lnTo>
                    <a:lnTo>
                      <a:pt x="33" y="624"/>
                    </a:lnTo>
                    <a:lnTo>
                      <a:pt x="27" y="603"/>
                    </a:lnTo>
                    <a:lnTo>
                      <a:pt x="22" y="580"/>
                    </a:lnTo>
                    <a:lnTo>
                      <a:pt x="18" y="557"/>
                    </a:lnTo>
                    <a:lnTo>
                      <a:pt x="14" y="532"/>
                    </a:lnTo>
                    <a:lnTo>
                      <a:pt x="12" y="509"/>
                    </a:lnTo>
                    <a:lnTo>
                      <a:pt x="12" y="484"/>
                    </a:lnTo>
                    <a:lnTo>
                      <a:pt x="12" y="459"/>
                    </a:lnTo>
                    <a:lnTo>
                      <a:pt x="14" y="436"/>
                    </a:lnTo>
                    <a:lnTo>
                      <a:pt x="18" y="411"/>
                    </a:lnTo>
                    <a:lnTo>
                      <a:pt x="22" y="388"/>
                    </a:lnTo>
                    <a:lnTo>
                      <a:pt x="27" y="365"/>
                    </a:lnTo>
                    <a:lnTo>
                      <a:pt x="33" y="344"/>
                    </a:lnTo>
                    <a:lnTo>
                      <a:pt x="41" y="321"/>
                    </a:lnTo>
                    <a:lnTo>
                      <a:pt x="48" y="300"/>
                    </a:lnTo>
                    <a:lnTo>
                      <a:pt x="58" y="279"/>
                    </a:lnTo>
                    <a:lnTo>
                      <a:pt x="70" y="257"/>
                    </a:lnTo>
                    <a:lnTo>
                      <a:pt x="81" y="238"/>
                    </a:lnTo>
                    <a:lnTo>
                      <a:pt x="93" y="219"/>
                    </a:lnTo>
                    <a:lnTo>
                      <a:pt x="106" y="200"/>
                    </a:lnTo>
                    <a:lnTo>
                      <a:pt x="119" y="183"/>
                    </a:lnTo>
                    <a:lnTo>
                      <a:pt x="135" y="165"/>
                    </a:lnTo>
                    <a:lnTo>
                      <a:pt x="150" y="150"/>
                    </a:lnTo>
                    <a:lnTo>
                      <a:pt x="167" y="133"/>
                    </a:lnTo>
                    <a:lnTo>
                      <a:pt x="185" y="119"/>
                    </a:lnTo>
                    <a:lnTo>
                      <a:pt x="202" y="104"/>
                    </a:lnTo>
                    <a:lnTo>
                      <a:pt x="221" y="92"/>
                    </a:lnTo>
                    <a:lnTo>
                      <a:pt x="240" y="79"/>
                    </a:lnTo>
                    <a:lnTo>
                      <a:pt x="260" y="67"/>
                    </a:lnTo>
                    <a:lnTo>
                      <a:pt x="281" y="58"/>
                    </a:lnTo>
                    <a:lnTo>
                      <a:pt x="300" y="48"/>
                    </a:lnTo>
                    <a:lnTo>
                      <a:pt x="323" y="39"/>
                    </a:lnTo>
                    <a:lnTo>
                      <a:pt x="344" y="31"/>
                    </a:lnTo>
                    <a:lnTo>
                      <a:pt x="367" y="25"/>
                    </a:lnTo>
                    <a:lnTo>
                      <a:pt x="390" y="19"/>
                    </a:lnTo>
                    <a:lnTo>
                      <a:pt x="413" y="16"/>
                    </a:lnTo>
                    <a:lnTo>
                      <a:pt x="436" y="14"/>
                    </a:lnTo>
                    <a:lnTo>
                      <a:pt x="461" y="12"/>
                    </a:lnTo>
                    <a:lnTo>
                      <a:pt x="486" y="10"/>
                    </a:lnTo>
                    <a:lnTo>
                      <a:pt x="509" y="12"/>
                    </a:lnTo>
                    <a:lnTo>
                      <a:pt x="534" y="14"/>
                    </a:lnTo>
                    <a:lnTo>
                      <a:pt x="557" y="16"/>
                    </a:lnTo>
                    <a:lnTo>
                      <a:pt x="580" y="19"/>
                    </a:lnTo>
                    <a:lnTo>
                      <a:pt x="603" y="25"/>
                    </a:lnTo>
                    <a:lnTo>
                      <a:pt x="626" y="31"/>
                    </a:lnTo>
                    <a:lnTo>
                      <a:pt x="647" y="39"/>
                    </a:lnTo>
                    <a:lnTo>
                      <a:pt x="670" y="48"/>
                    </a:lnTo>
                    <a:lnTo>
                      <a:pt x="689" y="58"/>
                    </a:lnTo>
                    <a:lnTo>
                      <a:pt x="710" y="67"/>
                    </a:lnTo>
                    <a:lnTo>
                      <a:pt x="730" y="79"/>
                    </a:lnTo>
                    <a:lnTo>
                      <a:pt x="749" y="92"/>
                    </a:lnTo>
                    <a:lnTo>
                      <a:pt x="768" y="104"/>
                    </a:lnTo>
                    <a:lnTo>
                      <a:pt x="785" y="119"/>
                    </a:lnTo>
                    <a:lnTo>
                      <a:pt x="803" y="133"/>
                    </a:lnTo>
                    <a:lnTo>
                      <a:pt x="820" y="150"/>
                    </a:lnTo>
                    <a:lnTo>
                      <a:pt x="835" y="165"/>
                    </a:lnTo>
                    <a:lnTo>
                      <a:pt x="851" y="183"/>
                    </a:lnTo>
                    <a:lnTo>
                      <a:pt x="864" y="200"/>
                    </a:lnTo>
                    <a:lnTo>
                      <a:pt x="877" y="219"/>
                    </a:lnTo>
                    <a:lnTo>
                      <a:pt x="889" y="238"/>
                    </a:lnTo>
                    <a:lnTo>
                      <a:pt x="900" y="257"/>
                    </a:lnTo>
                    <a:lnTo>
                      <a:pt x="912" y="279"/>
                    </a:lnTo>
                    <a:lnTo>
                      <a:pt x="922" y="300"/>
                    </a:lnTo>
                    <a:lnTo>
                      <a:pt x="929" y="321"/>
                    </a:lnTo>
                    <a:lnTo>
                      <a:pt x="937" y="344"/>
                    </a:lnTo>
                    <a:lnTo>
                      <a:pt x="943" y="365"/>
                    </a:lnTo>
                    <a:lnTo>
                      <a:pt x="948" y="388"/>
                    </a:lnTo>
                    <a:lnTo>
                      <a:pt x="952" y="411"/>
                    </a:lnTo>
                    <a:lnTo>
                      <a:pt x="956" y="436"/>
                    </a:lnTo>
                    <a:lnTo>
                      <a:pt x="958" y="459"/>
                    </a:lnTo>
                    <a:lnTo>
                      <a:pt x="958" y="484"/>
                    </a:lnTo>
                    <a:close/>
                  </a:path>
                </a:pathLst>
              </a:custGeom>
              <a:solidFill>
                <a:srgbClr val="F8C5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43" name="Freeform 659">
                <a:extLst>
                  <a:ext uri="{FF2B5EF4-FFF2-40B4-BE49-F238E27FC236}">
                    <a16:creationId xmlns:a16="http://schemas.microsoft.com/office/drawing/2014/main" id="{52ECC3E6-60B2-4215-B06A-05EB1F7724B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72" y="2108"/>
                <a:ext cx="958" cy="956"/>
              </a:xfrm>
              <a:custGeom>
                <a:avLst/>
                <a:gdLst>
                  <a:gd name="T0" fmla="*/ 948 w 958"/>
                  <a:gd name="T1" fmla="*/ 382 h 956"/>
                  <a:gd name="T2" fmla="*/ 910 w 958"/>
                  <a:gd name="T3" fmla="*/ 271 h 956"/>
                  <a:gd name="T4" fmla="*/ 848 w 958"/>
                  <a:gd name="T5" fmla="*/ 173 h 956"/>
                  <a:gd name="T6" fmla="*/ 766 w 958"/>
                  <a:gd name="T7" fmla="*/ 94 h 956"/>
                  <a:gd name="T8" fmla="*/ 666 w 958"/>
                  <a:gd name="T9" fmla="*/ 36 h 956"/>
                  <a:gd name="T10" fmla="*/ 551 w 958"/>
                  <a:gd name="T11" fmla="*/ 6 h 956"/>
                  <a:gd name="T12" fmla="*/ 430 w 958"/>
                  <a:gd name="T13" fmla="*/ 2 h 956"/>
                  <a:gd name="T14" fmla="*/ 315 w 958"/>
                  <a:gd name="T15" fmla="*/ 29 h 956"/>
                  <a:gd name="T16" fmla="*/ 211 w 958"/>
                  <a:gd name="T17" fmla="*/ 81 h 956"/>
                  <a:gd name="T18" fmla="*/ 125 w 958"/>
                  <a:gd name="T19" fmla="*/ 156 h 956"/>
                  <a:gd name="T20" fmla="*/ 58 w 958"/>
                  <a:gd name="T21" fmla="*/ 250 h 956"/>
                  <a:gd name="T22" fmla="*/ 16 w 958"/>
                  <a:gd name="T23" fmla="*/ 359 h 956"/>
                  <a:gd name="T24" fmla="*/ 0 w 958"/>
                  <a:gd name="T25" fmla="*/ 478 h 956"/>
                  <a:gd name="T26" fmla="*/ 16 w 958"/>
                  <a:gd name="T27" fmla="*/ 597 h 956"/>
                  <a:gd name="T28" fmla="*/ 58 w 958"/>
                  <a:gd name="T29" fmla="*/ 706 h 956"/>
                  <a:gd name="T30" fmla="*/ 125 w 958"/>
                  <a:gd name="T31" fmla="*/ 800 h 956"/>
                  <a:gd name="T32" fmla="*/ 211 w 958"/>
                  <a:gd name="T33" fmla="*/ 875 h 956"/>
                  <a:gd name="T34" fmla="*/ 315 w 958"/>
                  <a:gd name="T35" fmla="*/ 927 h 956"/>
                  <a:gd name="T36" fmla="*/ 430 w 958"/>
                  <a:gd name="T37" fmla="*/ 954 h 956"/>
                  <a:gd name="T38" fmla="*/ 551 w 958"/>
                  <a:gd name="T39" fmla="*/ 950 h 956"/>
                  <a:gd name="T40" fmla="*/ 666 w 958"/>
                  <a:gd name="T41" fmla="*/ 920 h 956"/>
                  <a:gd name="T42" fmla="*/ 766 w 958"/>
                  <a:gd name="T43" fmla="*/ 862 h 956"/>
                  <a:gd name="T44" fmla="*/ 848 w 958"/>
                  <a:gd name="T45" fmla="*/ 783 h 956"/>
                  <a:gd name="T46" fmla="*/ 910 w 958"/>
                  <a:gd name="T47" fmla="*/ 685 h 956"/>
                  <a:gd name="T48" fmla="*/ 948 w 958"/>
                  <a:gd name="T49" fmla="*/ 574 h 956"/>
                  <a:gd name="T50" fmla="*/ 948 w 958"/>
                  <a:gd name="T51" fmla="*/ 478 h 956"/>
                  <a:gd name="T52" fmla="*/ 933 w 958"/>
                  <a:gd name="T53" fmla="*/ 595 h 956"/>
                  <a:gd name="T54" fmla="*/ 891 w 958"/>
                  <a:gd name="T55" fmla="*/ 701 h 956"/>
                  <a:gd name="T56" fmla="*/ 825 w 958"/>
                  <a:gd name="T57" fmla="*/ 793 h 956"/>
                  <a:gd name="T58" fmla="*/ 741 w 958"/>
                  <a:gd name="T59" fmla="*/ 866 h 956"/>
                  <a:gd name="T60" fmla="*/ 639 w 958"/>
                  <a:gd name="T61" fmla="*/ 918 h 956"/>
                  <a:gd name="T62" fmla="*/ 526 w 958"/>
                  <a:gd name="T63" fmla="*/ 944 h 956"/>
                  <a:gd name="T64" fmla="*/ 407 w 958"/>
                  <a:gd name="T65" fmla="*/ 941 h 956"/>
                  <a:gd name="T66" fmla="*/ 298 w 958"/>
                  <a:gd name="T67" fmla="*/ 910 h 956"/>
                  <a:gd name="T68" fmla="*/ 200 w 958"/>
                  <a:gd name="T69" fmla="*/ 852 h 956"/>
                  <a:gd name="T70" fmla="*/ 117 w 958"/>
                  <a:gd name="T71" fmla="*/ 776 h 956"/>
                  <a:gd name="T72" fmla="*/ 58 w 958"/>
                  <a:gd name="T73" fmla="*/ 681 h 956"/>
                  <a:gd name="T74" fmla="*/ 19 w 958"/>
                  <a:gd name="T75" fmla="*/ 572 h 956"/>
                  <a:gd name="T76" fmla="*/ 12 w 958"/>
                  <a:gd name="T77" fmla="*/ 453 h 956"/>
                  <a:gd name="T78" fmla="*/ 31 w 958"/>
                  <a:gd name="T79" fmla="*/ 338 h 956"/>
                  <a:gd name="T80" fmla="*/ 79 w 958"/>
                  <a:gd name="T81" fmla="*/ 236 h 956"/>
                  <a:gd name="T82" fmla="*/ 148 w 958"/>
                  <a:gd name="T83" fmla="*/ 148 h 956"/>
                  <a:gd name="T84" fmla="*/ 236 w 958"/>
                  <a:gd name="T85" fmla="*/ 77 h 956"/>
                  <a:gd name="T86" fmla="*/ 340 w 958"/>
                  <a:gd name="T87" fmla="*/ 31 h 956"/>
                  <a:gd name="T88" fmla="*/ 455 w 958"/>
                  <a:gd name="T89" fmla="*/ 10 h 956"/>
                  <a:gd name="T90" fmla="*/ 574 w 958"/>
                  <a:gd name="T91" fmla="*/ 19 h 956"/>
                  <a:gd name="T92" fmla="*/ 681 w 958"/>
                  <a:gd name="T93" fmla="*/ 56 h 956"/>
                  <a:gd name="T94" fmla="*/ 777 w 958"/>
                  <a:gd name="T95" fmla="*/ 117 h 956"/>
                  <a:gd name="T96" fmla="*/ 854 w 958"/>
                  <a:gd name="T97" fmla="*/ 198 h 956"/>
                  <a:gd name="T98" fmla="*/ 910 w 958"/>
                  <a:gd name="T99" fmla="*/ 296 h 956"/>
                  <a:gd name="T100" fmla="*/ 942 w 958"/>
                  <a:gd name="T101" fmla="*/ 407 h 95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958"/>
                  <a:gd name="T154" fmla="*/ 0 h 956"/>
                  <a:gd name="T155" fmla="*/ 958 w 958"/>
                  <a:gd name="T156" fmla="*/ 956 h 95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958" h="956">
                    <a:moveTo>
                      <a:pt x="958" y="478"/>
                    </a:moveTo>
                    <a:lnTo>
                      <a:pt x="958" y="453"/>
                    </a:lnTo>
                    <a:lnTo>
                      <a:pt x="956" y="430"/>
                    </a:lnTo>
                    <a:lnTo>
                      <a:pt x="952" y="405"/>
                    </a:lnTo>
                    <a:lnTo>
                      <a:pt x="948" y="382"/>
                    </a:lnTo>
                    <a:lnTo>
                      <a:pt x="942" y="359"/>
                    </a:lnTo>
                    <a:lnTo>
                      <a:pt x="937" y="336"/>
                    </a:lnTo>
                    <a:lnTo>
                      <a:pt x="929" y="313"/>
                    </a:lnTo>
                    <a:lnTo>
                      <a:pt x="919" y="292"/>
                    </a:lnTo>
                    <a:lnTo>
                      <a:pt x="910" y="271"/>
                    </a:lnTo>
                    <a:lnTo>
                      <a:pt x="900" y="250"/>
                    </a:lnTo>
                    <a:lnTo>
                      <a:pt x="889" y="230"/>
                    </a:lnTo>
                    <a:lnTo>
                      <a:pt x="875" y="211"/>
                    </a:lnTo>
                    <a:lnTo>
                      <a:pt x="862" y="192"/>
                    </a:lnTo>
                    <a:lnTo>
                      <a:pt x="848" y="173"/>
                    </a:lnTo>
                    <a:lnTo>
                      <a:pt x="833" y="156"/>
                    </a:lnTo>
                    <a:lnTo>
                      <a:pt x="818" y="140"/>
                    </a:lnTo>
                    <a:lnTo>
                      <a:pt x="800" y="123"/>
                    </a:lnTo>
                    <a:lnTo>
                      <a:pt x="783" y="109"/>
                    </a:lnTo>
                    <a:lnTo>
                      <a:pt x="766" y="94"/>
                    </a:lnTo>
                    <a:lnTo>
                      <a:pt x="747" y="81"/>
                    </a:lnTo>
                    <a:lnTo>
                      <a:pt x="728" y="69"/>
                    </a:lnTo>
                    <a:lnTo>
                      <a:pt x="706" y="58"/>
                    </a:lnTo>
                    <a:lnTo>
                      <a:pt x="687" y="46"/>
                    </a:lnTo>
                    <a:lnTo>
                      <a:pt x="666" y="36"/>
                    </a:lnTo>
                    <a:lnTo>
                      <a:pt x="643" y="29"/>
                    </a:lnTo>
                    <a:lnTo>
                      <a:pt x="622" y="21"/>
                    </a:lnTo>
                    <a:lnTo>
                      <a:pt x="599" y="15"/>
                    </a:lnTo>
                    <a:lnTo>
                      <a:pt x="576" y="10"/>
                    </a:lnTo>
                    <a:lnTo>
                      <a:pt x="551" y="6"/>
                    </a:lnTo>
                    <a:lnTo>
                      <a:pt x="528" y="2"/>
                    </a:lnTo>
                    <a:lnTo>
                      <a:pt x="503" y="0"/>
                    </a:lnTo>
                    <a:lnTo>
                      <a:pt x="480" y="0"/>
                    </a:lnTo>
                    <a:lnTo>
                      <a:pt x="455" y="0"/>
                    </a:lnTo>
                    <a:lnTo>
                      <a:pt x="430" y="2"/>
                    </a:lnTo>
                    <a:lnTo>
                      <a:pt x="407" y="6"/>
                    </a:lnTo>
                    <a:lnTo>
                      <a:pt x="382" y="10"/>
                    </a:lnTo>
                    <a:lnTo>
                      <a:pt x="359" y="15"/>
                    </a:lnTo>
                    <a:lnTo>
                      <a:pt x="336" y="21"/>
                    </a:lnTo>
                    <a:lnTo>
                      <a:pt x="315" y="29"/>
                    </a:lnTo>
                    <a:lnTo>
                      <a:pt x="292" y="36"/>
                    </a:lnTo>
                    <a:lnTo>
                      <a:pt x="271" y="46"/>
                    </a:lnTo>
                    <a:lnTo>
                      <a:pt x="252" y="58"/>
                    </a:lnTo>
                    <a:lnTo>
                      <a:pt x="230" y="69"/>
                    </a:lnTo>
                    <a:lnTo>
                      <a:pt x="211" y="81"/>
                    </a:lnTo>
                    <a:lnTo>
                      <a:pt x="192" y="94"/>
                    </a:lnTo>
                    <a:lnTo>
                      <a:pt x="175" y="109"/>
                    </a:lnTo>
                    <a:lnTo>
                      <a:pt x="158" y="123"/>
                    </a:lnTo>
                    <a:lnTo>
                      <a:pt x="140" y="140"/>
                    </a:lnTo>
                    <a:lnTo>
                      <a:pt x="125" y="156"/>
                    </a:lnTo>
                    <a:lnTo>
                      <a:pt x="110" y="173"/>
                    </a:lnTo>
                    <a:lnTo>
                      <a:pt x="96" y="192"/>
                    </a:lnTo>
                    <a:lnTo>
                      <a:pt x="83" y="211"/>
                    </a:lnTo>
                    <a:lnTo>
                      <a:pt x="69" y="230"/>
                    </a:lnTo>
                    <a:lnTo>
                      <a:pt x="58" y="250"/>
                    </a:lnTo>
                    <a:lnTo>
                      <a:pt x="48" y="271"/>
                    </a:lnTo>
                    <a:lnTo>
                      <a:pt x="39" y="292"/>
                    </a:lnTo>
                    <a:lnTo>
                      <a:pt x="29" y="313"/>
                    </a:lnTo>
                    <a:lnTo>
                      <a:pt x="21" y="336"/>
                    </a:lnTo>
                    <a:lnTo>
                      <a:pt x="16" y="359"/>
                    </a:lnTo>
                    <a:lnTo>
                      <a:pt x="10" y="382"/>
                    </a:lnTo>
                    <a:lnTo>
                      <a:pt x="6" y="405"/>
                    </a:lnTo>
                    <a:lnTo>
                      <a:pt x="2" y="430"/>
                    </a:lnTo>
                    <a:lnTo>
                      <a:pt x="0" y="453"/>
                    </a:lnTo>
                    <a:lnTo>
                      <a:pt x="0" y="478"/>
                    </a:lnTo>
                    <a:lnTo>
                      <a:pt x="0" y="503"/>
                    </a:lnTo>
                    <a:lnTo>
                      <a:pt x="2" y="526"/>
                    </a:lnTo>
                    <a:lnTo>
                      <a:pt x="6" y="551"/>
                    </a:lnTo>
                    <a:lnTo>
                      <a:pt x="10" y="574"/>
                    </a:lnTo>
                    <a:lnTo>
                      <a:pt x="16" y="597"/>
                    </a:lnTo>
                    <a:lnTo>
                      <a:pt x="21" y="620"/>
                    </a:lnTo>
                    <a:lnTo>
                      <a:pt x="29" y="643"/>
                    </a:lnTo>
                    <a:lnTo>
                      <a:pt x="39" y="664"/>
                    </a:lnTo>
                    <a:lnTo>
                      <a:pt x="48" y="685"/>
                    </a:lnTo>
                    <a:lnTo>
                      <a:pt x="58" y="706"/>
                    </a:lnTo>
                    <a:lnTo>
                      <a:pt x="69" y="726"/>
                    </a:lnTo>
                    <a:lnTo>
                      <a:pt x="83" y="745"/>
                    </a:lnTo>
                    <a:lnTo>
                      <a:pt x="96" y="764"/>
                    </a:lnTo>
                    <a:lnTo>
                      <a:pt x="110" y="783"/>
                    </a:lnTo>
                    <a:lnTo>
                      <a:pt x="125" y="800"/>
                    </a:lnTo>
                    <a:lnTo>
                      <a:pt x="140" y="816"/>
                    </a:lnTo>
                    <a:lnTo>
                      <a:pt x="158" y="833"/>
                    </a:lnTo>
                    <a:lnTo>
                      <a:pt x="175" y="847"/>
                    </a:lnTo>
                    <a:lnTo>
                      <a:pt x="192" y="862"/>
                    </a:lnTo>
                    <a:lnTo>
                      <a:pt x="211" y="875"/>
                    </a:lnTo>
                    <a:lnTo>
                      <a:pt x="230" y="887"/>
                    </a:lnTo>
                    <a:lnTo>
                      <a:pt x="252" y="898"/>
                    </a:lnTo>
                    <a:lnTo>
                      <a:pt x="271" y="910"/>
                    </a:lnTo>
                    <a:lnTo>
                      <a:pt x="292" y="920"/>
                    </a:lnTo>
                    <a:lnTo>
                      <a:pt x="315" y="927"/>
                    </a:lnTo>
                    <a:lnTo>
                      <a:pt x="336" y="935"/>
                    </a:lnTo>
                    <a:lnTo>
                      <a:pt x="359" y="941"/>
                    </a:lnTo>
                    <a:lnTo>
                      <a:pt x="382" y="946"/>
                    </a:lnTo>
                    <a:lnTo>
                      <a:pt x="407" y="950"/>
                    </a:lnTo>
                    <a:lnTo>
                      <a:pt x="430" y="954"/>
                    </a:lnTo>
                    <a:lnTo>
                      <a:pt x="455" y="956"/>
                    </a:lnTo>
                    <a:lnTo>
                      <a:pt x="480" y="956"/>
                    </a:lnTo>
                    <a:lnTo>
                      <a:pt x="503" y="956"/>
                    </a:lnTo>
                    <a:lnTo>
                      <a:pt x="528" y="954"/>
                    </a:lnTo>
                    <a:lnTo>
                      <a:pt x="551" y="950"/>
                    </a:lnTo>
                    <a:lnTo>
                      <a:pt x="576" y="946"/>
                    </a:lnTo>
                    <a:lnTo>
                      <a:pt x="599" y="941"/>
                    </a:lnTo>
                    <a:lnTo>
                      <a:pt x="622" y="935"/>
                    </a:lnTo>
                    <a:lnTo>
                      <a:pt x="643" y="927"/>
                    </a:lnTo>
                    <a:lnTo>
                      <a:pt x="666" y="920"/>
                    </a:lnTo>
                    <a:lnTo>
                      <a:pt x="687" y="910"/>
                    </a:lnTo>
                    <a:lnTo>
                      <a:pt x="706" y="898"/>
                    </a:lnTo>
                    <a:lnTo>
                      <a:pt x="728" y="887"/>
                    </a:lnTo>
                    <a:lnTo>
                      <a:pt x="747" y="875"/>
                    </a:lnTo>
                    <a:lnTo>
                      <a:pt x="766" y="862"/>
                    </a:lnTo>
                    <a:lnTo>
                      <a:pt x="783" y="847"/>
                    </a:lnTo>
                    <a:lnTo>
                      <a:pt x="800" y="833"/>
                    </a:lnTo>
                    <a:lnTo>
                      <a:pt x="818" y="816"/>
                    </a:lnTo>
                    <a:lnTo>
                      <a:pt x="833" y="800"/>
                    </a:lnTo>
                    <a:lnTo>
                      <a:pt x="848" y="783"/>
                    </a:lnTo>
                    <a:lnTo>
                      <a:pt x="862" y="764"/>
                    </a:lnTo>
                    <a:lnTo>
                      <a:pt x="875" y="745"/>
                    </a:lnTo>
                    <a:lnTo>
                      <a:pt x="889" y="726"/>
                    </a:lnTo>
                    <a:lnTo>
                      <a:pt x="900" y="706"/>
                    </a:lnTo>
                    <a:lnTo>
                      <a:pt x="910" y="685"/>
                    </a:lnTo>
                    <a:lnTo>
                      <a:pt x="919" y="664"/>
                    </a:lnTo>
                    <a:lnTo>
                      <a:pt x="929" y="643"/>
                    </a:lnTo>
                    <a:lnTo>
                      <a:pt x="937" y="620"/>
                    </a:lnTo>
                    <a:lnTo>
                      <a:pt x="942" y="597"/>
                    </a:lnTo>
                    <a:lnTo>
                      <a:pt x="948" y="574"/>
                    </a:lnTo>
                    <a:lnTo>
                      <a:pt x="952" y="551"/>
                    </a:lnTo>
                    <a:lnTo>
                      <a:pt x="956" y="526"/>
                    </a:lnTo>
                    <a:lnTo>
                      <a:pt x="958" y="503"/>
                    </a:lnTo>
                    <a:lnTo>
                      <a:pt x="958" y="478"/>
                    </a:lnTo>
                    <a:close/>
                    <a:moveTo>
                      <a:pt x="948" y="478"/>
                    </a:moveTo>
                    <a:lnTo>
                      <a:pt x="946" y="503"/>
                    </a:lnTo>
                    <a:lnTo>
                      <a:pt x="944" y="526"/>
                    </a:lnTo>
                    <a:lnTo>
                      <a:pt x="942" y="549"/>
                    </a:lnTo>
                    <a:lnTo>
                      <a:pt x="939" y="572"/>
                    </a:lnTo>
                    <a:lnTo>
                      <a:pt x="933" y="595"/>
                    </a:lnTo>
                    <a:lnTo>
                      <a:pt x="927" y="618"/>
                    </a:lnTo>
                    <a:lnTo>
                      <a:pt x="919" y="639"/>
                    </a:lnTo>
                    <a:lnTo>
                      <a:pt x="910" y="660"/>
                    </a:lnTo>
                    <a:lnTo>
                      <a:pt x="900" y="681"/>
                    </a:lnTo>
                    <a:lnTo>
                      <a:pt x="891" y="701"/>
                    </a:lnTo>
                    <a:lnTo>
                      <a:pt x="879" y="720"/>
                    </a:lnTo>
                    <a:lnTo>
                      <a:pt x="868" y="739"/>
                    </a:lnTo>
                    <a:lnTo>
                      <a:pt x="854" y="758"/>
                    </a:lnTo>
                    <a:lnTo>
                      <a:pt x="841" y="776"/>
                    </a:lnTo>
                    <a:lnTo>
                      <a:pt x="825" y="793"/>
                    </a:lnTo>
                    <a:lnTo>
                      <a:pt x="810" y="808"/>
                    </a:lnTo>
                    <a:lnTo>
                      <a:pt x="795" y="825"/>
                    </a:lnTo>
                    <a:lnTo>
                      <a:pt x="777" y="839"/>
                    </a:lnTo>
                    <a:lnTo>
                      <a:pt x="758" y="852"/>
                    </a:lnTo>
                    <a:lnTo>
                      <a:pt x="741" y="866"/>
                    </a:lnTo>
                    <a:lnTo>
                      <a:pt x="722" y="879"/>
                    </a:lnTo>
                    <a:lnTo>
                      <a:pt x="703" y="889"/>
                    </a:lnTo>
                    <a:lnTo>
                      <a:pt x="681" y="900"/>
                    </a:lnTo>
                    <a:lnTo>
                      <a:pt x="660" y="910"/>
                    </a:lnTo>
                    <a:lnTo>
                      <a:pt x="639" y="918"/>
                    </a:lnTo>
                    <a:lnTo>
                      <a:pt x="618" y="925"/>
                    </a:lnTo>
                    <a:lnTo>
                      <a:pt x="595" y="931"/>
                    </a:lnTo>
                    <a:lnTo>
                      <a:pt x="574" y="937"/>
                    </a:lnTo>
                    <a:lnTo>
                      <a:pt x="551" y="941"/>
                    </a:lnTo>
                    <a:lnTo>
                      <a:pt x="526" y="944"/>
                    </a:lnTo>
                    <a:lnTo>
                      <a:pt x="503" y="946"/>
                    </a:lnTo>
                    <a:lnTo>
                      <a:pt x="480" y="946"/>
                    </a:lnTo>
                    <a:lnTo>
                      <a:pt x="455" y="946"/>
                    </a:lnTo>
                    <a:lnTo>
                      <a:pt x="432" y="944"/>
                    </a:lnTo>
                    <a:lnTo>
                      <a:pt x="407" y="941"/>
                    </a:lnTo>
                    <a:lnTo>
                      <a:pt x="384" y="937"/>
                    </a:lnTo>
                    <a:lnTo>
                      <a:pt x="363" y="931"/>
                    </a:lnTo>
                    <a:lnTo>
                      <a:pt x="340" y="925"/>
                    </a:lnTo>
                    <a:lnTo>
                      <a:pt x="319" y="918"/>
                    </a:lnTo>
                    <a:lnTo>
                      <a:pt x="298" y="910"/>
                    </a:lnTo>
                    <a:lnTo>
                      <a:pt x="277" y="900"/>
                    </a:lnTo>
                    <a:lnTo>
                      <a:pt x="255" y="889"/>
                    </a:lnTo>
                    <a:lnTo>
                      <a:pt x="236" y="879"/>
                    </a:lnTo>
                    <a:lnTo>
                      <a:pt x="217" y="866"/>
                    </a:lnTo>
                    <a:lnTo>
                      <a:pt x="200" y="852"/>
                    </a:lnTo>
                    <a:lnTo>
                      <a:pt x="181" y="839"/>
                    </a:lnTo>
                    <a:lnTo>
                      <a:pt x="163" y="825"/>
                    </a:lnTo>
                    <a:lnTo>
                      <a:pt x="148" y="808"/>
                    </a:lnTo>
                    <a:lnTo>
                      <a:pt x="133" y="793"/>
                    </a:lnTo>
                    <a:lnTo>
                      <a:pt x="117" y="776"/>
                    </a:lnTo>
                    <a:lnTo>
                      <a:pt x="104" y="758"/>
                    </a:lnTo>
                    <a:lnTo>
                      <a:pt x="90" y="739"/>
                    </a:lnTo>
                    <a:lnTo>
                      <a:pt x="79" y="720"/>
                    </a:lnTo>
                    <a:lnTo>
                      <a:pt x="67" y="701"/>
                    </a:lnTo>
                    <a:lnTo>
                      <a:pt x="58" y="681"/>
                    </a:lnTo>
                    <a:lnTo>
                      <a:pt x="48" y="660"/>
                    </a:lnTo>
                    <a:lnTo>
                      <a:pt x="39" y="639"/>
                    </a:lnTo>
                    <a:lnTo>
                      <a:pt x="31" y="618"/>
                    </a:lnTo>
                    <a:lnTo>
                      <a:pt x="25" y="595"/>
                    </a:lnTo>
                    <a:lnTo>
                      <a:pt x="19" y="572"/>
                    </a:lnTo>
                    <a:lnTo>
                      <a:pt x="16" y="549"/>
                    </a:lnTo>
                    <a:lnTo>
                      <a:pt x="14" y="526"/>
                    </a:lnTo>
                    <a:lnTo>
                      <a:pt x="12" y="503"/>
                    </a:lnTo>
                    <a:lnTo>
                      <a:pt x="10" y="478"/>
                    </a:lnTo>
                    <a:lnTo>
                      <a:pt x="12" y="453"/>
                    </a:lnTo>
                    <a:lnTo>
                      <a:pt x="14" y="430"/>
                    </a:lnTo>
                    <a:lnTo>
                      <a:pt x="16" y="407"/>
                    </a:lnTo>
                    <a:lnTo>
                      <a:pt x="19" y="384"/>
                    </a:lnTo>
                    <a:lnTo>
                      <a:pt x="25" y="361"/>
                    </a:lnTo>
                    <a:lnTo>
                      <a:pt x="31" y="338"/>
                    </a:lnTo>
                    <a:lnTo>
                      <a:pt x="39" y="317"/>
                    </a:lnTo>
                    <a:lnTo>
                      <a:pt x="48" y="296"/>
                    </a:lnTo>
                    <a:lnTo>
                      <a:pt x="58" y="275"/>
                    </a:lnTo>
                    <a:lnTo>
                      <a:pt x="67" y="255"/>
                    </a:lnTo>
                    <a:lnTo>
                      <a:pt x="79" y="236"/>
                    </a:lnTo>
                    <a:lnTo>
                      <a:pt x="90" y="217"/>
                    </a:lnTo>
                    <a:lnTo>
                      <a:pt x="104" y="198"/>
                    </a:lnTo>
                    <a:lnTo>
                      <a:pt x="117" y="180"/>
                    </a:lnTo>
                    <a:lnTo>
                      <a:pt x="133" y="163"/>
                    </a:lnTo>
                    <a:lnTo>
                      <a:pt x="148" y="148"/>
                    </a:lnTo>
                    <a:lnTo>
                      <a:pt x="163" y="131"/>
                    </a:lnTo>
                    <a:lnTo>
                      <a:pt x="181" y="117"/>
                    </a:lnTo>
                    <a:lnTo>
                      <a:pt x="200" y="104"/>
                    </a:lnTo>
                    <a:lnTo>
                      <a:pt x="217" y="90"/>
                    </a:lnTo>
                    <a:lnTo>
                      <a:pt x="236" y="77"/>
                    </a:lnTo>
                    <a:lnTo>
                      <a:pt x="255" y="67"/>
                    </a:lnTo>
                    <a:lnTo>
                      <a:pt x="277" y="56"/>
                    </a:lnTo>
                    <a:lnTo>
                      <a:pt x="298" y="46"/>
                    </a:lnTo>
                    <a:lnTo>
                      <a:pt x="319" y="38"/>
                    </a:lnTo>
                    <a:lnTo>
                      <a:pt x="340" y="31"/>
                    </a:lnTo>
                    <a:lnTo>
                      <a:pt x="363" y="25"/>
                    </a:lnTo>
                    <a:lnTo>
                      <a:pt x="384" y="19"/>
                    </a:lnTo>
                    <a:lnTo>
                      <a:pt x="407" y="15"/>
                    </a:lnTo>
                    <a:lnTo>
                      <a:pt x="432" y="12"/>
                    </a:lnTo>
                    <a:lnTo>
                      <a:pt x="455" y="10"/>
                    </a:lnTo>
                    <a:lnTo>
                      <a:pt x="480" y="10"/>
                    </a:lnTo>
                    <a:lnTo>
                      <a:pt x="503" y="10"/>
                    </a:lnTo>
                    <a:lnTo>
                      <a:pt x="526" y="12"/>
                    </a:lnTo>
                    <a:lnTo>
                      <a:pt x="551" y="15"/>
                    </a:lnTo>
                    <a:lnTo>
                      <a:pt x="574" y="19"/>
                    </a:lnTo>
                    <a:lnTo>
                      <a:pt x="595" y="25"/>
                    </a:lnTo>
                    <a:lnTo>
                      <a:pt x="618" y="31"/>
                    </a:lnTo>
                    <a:lnTo>
                      <a:pt x="639" y="38"/>
                    </a:lnTo>
                    <a:lnTo>
                      <a:pt x="660" y="46"/>
                    </a:lnTo>
                    <a:lnTo>
                      <a:pt x="681" y="56"/>
                    </a:lnTo>
                    <a:lnTo>
                      <a:pt x="703" y="67"/>
                    </a:lnTo>
                    <a:lnTo>
                      <a:pt x="722" y="77"/>
                    </a:lnTo>
                    <a:lnTo>
                      <a:pt x="741" y="90"/>
                    </a:lnTo>
                    <a:lnTo>
                      <a:pt x="758" y="104"/>
                    </a:lnTo>
                    <a:lnTo>
                      <a:pt x="777" y="117"/>
                    </a:lnTo>
                    <a:lnTo>
                      <a:pt x="795" y="131"/>
                    </a:lnTo>
                    <a:lnTo>
                      <a:pt x="810" y="148"/>
                    </a:lnTo>
                    <a:lnTo>
                      <a:pt x="825" y="163"/>
                    </a:lnTo>
                    <a:lnTo>
                      <a:pt x="841" y="180"/>
                    </a:lnTo>
                    <a:lnTo>
                      <a:pt x="854" y="198"/>
                    </a:lnTo>
                    <a:lnTo>
                      <a:pt x="868" y="217"/>
                    </a:lnTo>
                    <a:lnTo>
                      <a:pt x="879" y="236"/>
                    </a:lnTo>
                    <a:lnTo>
                      <a:pt x="891" y="255"/>
                    </a:lnTo>
                    <a:lnTo>
                      <a:pt x="900" y="275"/>
                    </a:lnTo>
                    <a:lnTo>
                      <a:pt x="910" y="296"/>
                    </a:lnTo>
                    <a:lnTo>
                      <a:pt x="919" y="317"/>
                    </a:lnTo>
                    <a:lnTo>
                      <a:pt x="927" y="338"/>
                    </a:lnTo>
                    <a:lnTo>
                      <a:pt x="933" y="361"/>
                    </a:lnTo>
                    <a:lnTo>
                      <a:pt x="939" y="384"/>
                    </a:lnTo>
                    <a:lnTo>
                      <a:pt x="942" y="407"/>
                    </a:lnTo>
                    <a:lnTo>
                      <a:pt x="944" y="430"/>
                    </a:lnTo>
                    <a:lnTo>
                      <a:pt x="946" y="453"/>
                    </a:lnTo>
                    <a:lnTo>
                      <a:pt x="948" y="478"/>
                    </a:lnTo>
                    <a:close/>
                  </a:path>
                </a:pathLst>
              </a:custGeom>
              <a:solidFill>
                <a:srgbClr val="F8C5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44" name="Freeform 660">
                <a:extLst>
                  <a:ext uri="{FF2B5EF4-FFF2-40B4-BE49-F238E27FC236}">
                    <a16:creationId xmlns:a16="http://schemas.microsoft.com/office/drawing/2014/main" id="{B3E0D8E8-1644-4BE3-8E21-3FA099B05DC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78" y="2112"/>
                <a:ext cx="946" cy="948"/>
              </a:xfrm>
              <a:custGeom>
                <a:avLst/>
                <a:gdLst>
                  <a:gd name="T0" fmla="*/ 936 w 946"/>
                  <a:gd name="T1" fmla="*/ 378 h 948"/>
                  <a:gd name="T2" fmla="*/ 900 w 946"/>
                  <a:gd name="T3" fmla="*/ 269 h 948"/>
                  <a:gd name="T4" fmla="*/ 839 w 946"/>
                  <a:gd name="T5" fmla="*/ 173 h 948"/>
                  <a:gd name="T6" fmla="*/ 756 w 946"/>
                  <a:gd name="T7" fmla="*/ 94 h 948"/>
                  <a:gd name="T8" fmla="*/ 658 w 946"/>
                  <a:gd name="T9" fmla="*/ 38 h 948"/>
                  <a:gd name="T10" fmla="*/ 545 w 946"/>
                  <a:gd name="T11" fmla="*/ 6 h 948"/>
                  <a:gd name="T12" fmla="*/ 424 w 946"/>
                  <a:gd name="T13" fmla="*/ 4 h 948"/>
                  <a:gd name="T14" fmla="*/ 311 w 946"/>
                  <a:gd name="T15" fmla="*/ 29 h 948"/>
                  <a:gd name="T16" fmla="*/ 209 w 946"/>
                  <a:gd name="T17" fmla="*/ 82 h 948"/>
                  <a:gd name="T18" fmla="*/ 123 w 946"/>
                  <a:gd name="T19" fmla="*/ 155 h 948"/>
                  <a:gd name="T20" fmla="*/ 58 w 946"/>
                  <a:gd name="T21" fmla="*/ 247 h 948"/>
                  <a:gd name="T22" fmla="*/ 15 w 946"/>
                  <a:gd name="T23" fmla="*/ 355 h 948"/>
                  <a:gd name="T24" fmla="*/ 0 w 946"/>
                  <a:gd name="T25" fmla="*/ 474 h 948"/>
                  <a:gd name="T26" fmla="*/ 15 w 946"/>
                  <a:gd name="T27" fmla="*/ 593 h 948"/>
                  <a:gd name="T28" fmla="*/ 58 w 946"/>
                  <a:gd name="T29" fmla="*/ 701 h 948"/>
                  <a:gd name="T30" fmla="*/ 123 w 946"/>
                  <a:gd name="T31" fmla="*/ 793 h 948"/>
                  <a:gd name="T32" fmla="*/ 209 w 946"/>
                  <a:gd name="T33" fmla="*/ 866 h 948"/>
                  <a:gd name="T34" fmla="*/ 311 w 946"/>
                  <a:gd name="T35" fmla="*/ 919 h 948"/>
                  <a:gd name="T36" fmla="*/ 424 w 946"/>
                  <a:gd name="T37" fmla="*/ 944 h 948"/>
                  <a:gd name="T38" fmla="*/ 545 w 946"/>
                  <a:gd name="T39" fmla="*/ 942 h 948"/>
                  <a:gd name="T40" fmla="*/ 658 w 946"/>
                  <a:gd name="T41" fmla="*/ 910 h 948"/>
                  <a:gd name="T42" fmla="*/ 756 w 946"/>
                  <a:gd name="T43" fmla="*/ 854 h 948"/>
                  <a:gd name="T44" fmla="*/ 839 w 946"/>
                  <a:gd name="T45" fmla="*/ 775 h 948"/>
                  <a:gd name="T46" fmla="*/ 900 w 946"/>
                  <a:gd name="T47" fmla="*/ 679 h 948"/>
                  <a:gd name="T48" fmla="*/ 936 w 946"/>
                  <a:gd name="T49" fmla="*/ 570 h 948"/>
                  <a:gd name="T50" fmla="*/ 936 w 946"/>
                  <a:gd name="T51" fmla="*/ 474 h 948"/>
                  <a:gd name="T52" fmla="*/ 921 w 946"/>
                  <a:gd name="T53" fmla="*/ 589 h 948"/>
                  <a:gd name="T54" fmla="*/ 881 w 946"/>
                  <a:gd name="T55" fmla="*/ 695 h 948"/>
                  <a:gd name="T56" fmla="*/ 816 w 946"/>
                  <a:gd name="T57" fmla="*/ 785 h 948"/>
                  <a:gd name="T58" fmla="*/ 731 w 946"/>
                  <a:gd name="T59" fmla="*/ 858 h 948"/>
                  <a:gd name="T60" fmla="*/ 631 w 946"/>
                  <a:gd name="T61" fmla="*/ 910 h 948"/>
                  <a:gd name="T62" fmla="*/ 520 w 946"/>
                  <a:gd name="T63" fmla="*/ 935 h 948"/>
                  <a:gd name="T64" fmla="*/ 403 w 946"/>
                  <a:gd name="T65" fmla="*/ 931 h 948"/>
                  <a:gd name="T66" fmla="*/ 294 w 946"/>
                  <a:gd name="T67" fmla="*/ 900 h 948"/>
                  <a:gd name="T68" fmla="*/ 196 w 946"/>
                  <a:gd name="T69" fmla="*/ 844 h 948"/>
                  <a:gd name="T70" fmla="*/ 115 w 946"/>
                  <a:gd name="T71" fmla="*/ 768 h 948"/>
                  <a:gd name="T72" fmla="*/ 56 w 946"/>
                  <a:gd name="T73" fmla="*/ 676 h 948"/>
                  <a:gd name="T74" fmla="*/ 19 w 946"/>
                  <a:gd name="T75" fmla="*/ 568 h 948"/>
                  <a:gd name="T76" fmla="*/ 10 w 946"/>
                  <a:gd name="T77" fmla="*/ 451 h 948"/>
                  <a:gd name="T78" fmla="*/ 31 w 946"/>
                  <a:gd name="T79" fmla="*/ 336 h 948"/>
                  <a:gd name="T80" fmla="*/ 77 w 946"/>
                  <a:gd name="T81" fmla="*/ 234 h 948"/>
                  <a:gd name="T82" fmla="*/ 146 w 946"/>
                  <a:gd name="T83" fmla="*/ 146 h 948"/>
                  <a:gd name="T84" fmla="*/ 232 w 946"/>
                  <a:gd name="T85" fmla="*/ 79 h 948"/>
                  <a:gd name="T86" fmla="*/ 336 w 946"/>
                  <a:gd name="T87" fmla="*/ 32 h 948"/>
                  <a:gd name="T88" fmla="*/ 449 w 946"/>
                  <a:gd name="T89" fmla="*/ 11 h 948"/>
                  <a:gd name="T90" fmla="*/ 566 w 946"/>
                  <a:gd name="T91" fmla="*/ 21 h 948"/>
                  <a:gd name="T92" fmla="*/ 674 w 946"/>
                  <a:gd name="T93" fmla="*/ 57 h 948"/>
                  <a:gd name="T94" fmla="*/ 768 w 946"/>
                  <a:gd name="T95" fmla="*/ 117 h 948"/>
                  <a:gd name="T96" fmla="*/ 844 w 946"/>
                  <a:gd name="T97" fmla="*/ 198 h 948"/>
                  <a:gd name="T98" fmla="*/ 900 w 946"/>
                  <a:gd name="T99" fmla="*/ 294 h 948"/>
                  <a:gd name="T100" fmla="*/ 931 w 946"/>
                  <a:gd name="T101" fmla="*/ 403 h 94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946"/>
                  <a:gd name="T154" fmla="*/ 0 h 948"/>
                  <a:gd name="T155" fmla="*/ 946 w 946"/>
                  <a:gd name="T156" fmla="*/ 948 h 948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946" h="948">
                    <a:moveTo>
                      <a:pt x="946" y="474"/>
                    </a:moveTo>
                    <a:lnTo>
                      <a:pt x="946" y="449"/>
                    </a:lnTo>
                    <a:lnTo>
                      <a:pt x="944" y="426"/>
                    </a:lnTo>
                    <a:lnTo>
                      <a:pt x="940" y="401"/>
                    </a:lnTo>
                    <a:lnTo>
                      <a:pt x="936" y="378"/>
                    </a:lnTo>
                    <a:lnTo>
                      <a:pt x="931" y="355"/>
                    </a:lnTo>
                    <a:lnTo>
                      <a:pt x="925" y="334"/>
                    </a:lnTo>
                    <a:lnTo>
                      <a:pt x="917" y="311"/>
                    </a:lnTo>
                    <a:lnTo>
                      <a:pt x="910" y="290"/>
                    </a:lnTo>
                    <a:lnTo>
                      <a:pt x="900" y="269"/>
                    </a:lnTo>
                    <a:lnTo>
                      <a:pt x="888" y="247"/>
                    </a:lnTo>
                    <a:lnTo>
                      <a:pt x="877" y="228"/>
                    </a:lnTo>
                    <a:lnTo>
                      <a:pt x="865" y="209"/>
                    </a:lnTo>
                    <a:lnTo>
                      <a:pt x="852" y="190"/>
                    </a:lnTo>
                    <a:lnTo>
                      <a:pt x="839" y="173"/>
                    </a:lnTo>
                    <a:lnTo>
                      <a:pt x="823" y="155"/>
                    </a:lnTo>
                    <a:lnTo>
                      <a:pt x="808" y="140"/>
                    </a:lnTo>
                    <a:lnTo>
                      <a:pt x="791" y="123"/>
                    </a:lnTo>
                    <a:lnTo>
                      <a:pt x="773" y="109"/>
                    </a:lnTo>
                    <a:lnTo>
                      <a:pt x="756" y="94"/>
                    </a:lnTo>
                    <a:lnTo>
                      <a:pt x="737" y="82"/>
                    </a:lnTo>
                    <a:lnTo>
                      <a:pt x="718" y="69"/>
                    </a:lnTo>
                    <a:lnTo>
                      <a:pt x="698" y="57"/>
                    </a:lnTo>
                    <a:lnTo>
                      <a:pt x="677" y="48"/>
                    </a:lnTo>
                    <a:lnTo>
                      <a:pt x="658" y="38"/>
                    </a:lnTo>
                    <a:lnTo>
                      <a:pt x="635" y="29"/>
                    </a:lnTo>
                    <a:lnTo>
                      <a:pt x="614" y="21"/>
                    </a:lnTo>
                    <a:lnTo>
                      <a:pt x="591" y="15"/>
                    </a:lnTo>
                    <a:lnTo>
                      <a:pt x="568" y="9"/>
                    </a:lnTo>
                    <a:lnTo>
                      <a:pt x="545" y="6"/>
                    </a:lnTo>
                    <a:lnTo>
                      <a:pt x="522" y="4"/>
                    </a:lnTo>
                    <a:lnTo>
                      <a:pt x="497" y="2"/>
                    </a:lnTo>
                    <a:lnTo>
                      <a:pt x="474" y="0"/>
                    </a:lnTo>
                    <a:lnTo>
                      <a:pt x="449" y="2"/>
                    </a:lnTo>
                    <a:lnTo>
                      <a:pt x="424" y="4"/>
                    </a:lnTo>
                    <a:lnTo>
                      <a:pt x="401" y="6"/>
                    </a:lnTo>
                    <a:lnTo>
                      <a:pt x="378" y="9"/>
                    </a:lnTo>
                    <a:lnTo>
                      <a:pt x="355" y="15"/>
                    </a:lnTo>
                    <a:lnTo>
                      <a:pt x="332" y="21"/>
                    </a:lnTo>
                    <a:lnTo>
                      <a:pt x="311" y="29"/>
                    </a:lnTo>
                    <a:lnTo>
                      <a:pt x="288" y="38"/>
                    </a:lnTo>
                    <a:lnTo>
                      <a:pt x="269" y="48"/>
                    </a:lnTo>
                    <a:lnTo>
                      <a:pt x="248" y="57"/>
                    </a:lnTo>
                    <a:lnTo>
                      <a:pt x="228" y="69"/>
                    </a:lnTo>
                    <a:lnTo>
                      <a:pt x="209" y="82"/>
                    </a:lnTo>
                    <a:lnTo>
                      <a:pt x="190" y="94"/>
                    </a:lnTo>
                    <a:lnTo>
                      <a:pt x="173" y="109"/>
                    </a:lnTo>
                    <a:lnTo>
                      <a:pt x="155" y="123"/>
                    </a:lnTo>
                    <a:lnTo>
                      <a:pt x="138" y="140"/>
                    </a:lnTo>
                    <a:lnTo>
                      <a:pt x="123" y="155"/>
                    </a:lnTo>
                    <a:lnTo>
                      <a:pt x="107" y="173"/>
                    </a:lnTo>
                    <a:lnTo>
                      <a:pt x="94" y="190"/>
                    </a:lnTo>
                    <a:lnTo>
                      <a:pt x="81" y="209"/>
                    </a:lnTo>
                    <a:lnTo>
                      <a:pt x="69" y="228"/>
                    </a:lnTo>
                    <a:lnTo>
                      <a:pt x="58" y="247"/>
                    </a:lnTo>
                    <a:lnTo>
                      <a:pt x="46" y="269"/>
                    </a:lnTo>
                    <a:lnTo>
                      <a:pt x="36" y="290"/>
                    </a:lnTo>
                    <a:lnTo>
                      <a:pt x="29" y="311"/>
                    </a:lnTo>
                    <a:lnTo>
                      <a:pt x="21" y="334"/>
                    </a:lnTo>
                    <a:lnTo>
                      <a:pt x="15" y="355"/>
                    </a:lnTo>
                    <a:lnTo>
                      <a:pt x="10" y="378"/>
                    </a:lnTo>
                    <a:lnTo>
                      <a:pt x="6" y="401"/>
                    </a:lnTo>
                    <a:lnTo>
                      <a:pt x="2" y="426"/>
                    </a:lnTo>
                    <a:lnTo>
                      <a:pt x="0" y="449"/>
                    </a:lnTo>
                    <a:lnTo>
                      <a:pt x="0" y="474"/>
                    </a:lnTo>
                    <a:lnTo>
                      <a:pt x="0" y="499"/>
                    </a:lnTo>
                    <a:lnTo>
                      <a:pt x="2" y="522"/>
                    </a:lnTo>
                    <a:lnTo>
                      <a:pt x="6" y="547"/>
                    </a:lnTo>
                    <a:lnTo>
                      <a:pt x="10" y="570"/>
                    </a:lnTo>
                    <a:lnTo>
                      <a:pt x="15" y="593"/>
                    </a:lnTo>
                    <a:lnTo>
                      <a:pt x="21" y="614"/>
                    </a:lnTo>
                    <a:lnTo>
                      <a:pt x="29" y="637"/>
                    </a:lnTo>
                    <a:lnTo>
                      <a:pt x="36" y="658"/>
                    </a:lnTo>
                    <a:lnTo>
                      <a:pt x="46" y="679"/>
                    </a:lnTo>
                    <a:lnTo>
                      <a:pt x="58" y="701"/>
                    </a:lnTo>
                    <a:lnTo>
                      <a:pt x="69" y="720"/>
                    </a:lnTo>
                    <a:lnTo>
                      <a:pt x="81" y="739"/>
                    </a:lnTo>
                    <a:lnTo>
                      <a:pt x="94" y="758"/>
                    </a:lnTo>
                    <a:lnTo>
                      <a:pt x="107" y="775"/>
                    </a:lnTo>
                    <a:lnTo>
                      <a:pt x="123" y="793"/>
                    </a:lnTo>
                    <a:lnTo>
                      <a:pt x="138" y="808"/>
                    </a:lnTo>
                    <a:lnTo>
                      <a:pt x="155" y="825"/>
                    </a:lnTo>
                    <a:lnTo>
                      <a:pt x="173" y="839"/>
                    </a:lnTo>
                    <a:lnTo>
                      <a:pt x="190" y="854"/>
                    </a:lnTo>
                    <a:lnTo>
                      <a:pt x="209" y="866"/>
                    </a:lnTo>
                    <a:lnTo>
                      <a:pt x="228" y="879"/>
                    </a:lnTo>
                    <a:lnTo>
                      <a:pt x="248" y="891"/>
                    </a:lnTo>
                    <a:lnTo>
                      <a:pt x="269" y="900"/>
                    </a:lnTo>
                    <a:lnTo>
                      <a:pt x="288" y="910"/>
                    </a:lnTo>
                    <a:lnTo>
                      <a:pt x="311" y="919"/>
                    </a:lnTo>
                    <a:lnTo>
                      <a:pt x="332" y="927"/>
                    </a:lnTo>
                    <a:lnTo>
                      <a:pt x="355" y="933"/>
                    </a:lnTo>
                    <a:lnTo>
                      <a:pt x="378" y="939"/>
                    </a:lnTo>
                    <a:lnTo>
                      <a:pt x="401" y="942"/>
                    </a:lnTo>
                    <a:lnTo>
                      <a:pt x="424" y="944"/>
                    </a:lnTo>
                    <a:lnTo>
                      <a:pt x="449" y="946"/>
                    </a:lnTo>
                    <a:lnTo>
                      <a:pt x="474" y="948"/>
                    </a:lnTo>
                    <a:lnTo>
                      <a:pt x="497" y="946"/>
                    </a:lnTo>
                    <a:lnTo>
                      <a:pt x="522" y="944"/>
                    </a:lnTo>
                    <a:lnTo>
                      <a:pt x="545" y="942"/>
                    </a:lnTo>
                    <a:lnTo>
                      <a:pt x="568" y="939"/>
                    </a:lnTo>
                    <a:lnTo>
                      <a:pt x="591" y="933"/>
                    </a:lnTo>
                    <a:lnTo>
                      <a:pt x="614" y="927"/>
                    </a:lnTo>
                    <a:lnTo>
                      <a:pt x="635" y="919"/>
                    </a:lnTo>
                    <a:lnTo>
                      <a:pt x="658" y="910"/>
                    </a:lnTo>
                    <a:lnTo>
                      <a:pt x="677" y="900"/>
                    </a:lnTo>
                    <a:lnTo>
                      <a:pt x="698" y="891"/>
                    </a:lnTo>
                    <a:lnTo>
                      <a:pt x="718" y="879"/>
                    </a:lnTo>
                    <a:lnTo>
                      <a:pt x="737" y="866"/>
                    </a:lnTo>
                    <a:lnTo>
                      <a:pt x="756" y="854"/>
                    </a:lnTo>
                    <a:lnTo>
                      <a:pt x="773" y="839"/>
                    </a:lnTo>
                    <a:lnTo>
                      <a:pt x="791" y="825"/>
                    </a:lnTo>
                    <a:lnTo>
                      <a:pt x="808" y="808"/>
                    </a:lnTo>
                    <a:lnTo>
                      <a:pt x="823" y="793"/>
                    </a:lnTo>
                    <a:lnTo>
                      <a:pt x="839" y="775"/>
                    </a:lnTo>
                    <a:lnTo>
                      <a:pt x="852" y="758"/>
                    </a:lnTo>
                    <a:lnTo>
                      <a:pt x="865" y="739"/>
                    </a:lnTo>
                    <a:lnTo>
                      <a:pt x="877" y="720"/>
                    </a:lnTo>
                    <a:lnTo>
                      <a:pt x="888" y="701"/>
                    </a:lnTo>
                    <a:lnTo>
                      <a:pt x="900" y="679"/>
                    </a:lnTo>
                    <a:lnTo>
                      <a:pt x="910" y="658"/>
                    </a:lnTo>
                    <a:lnTo>
                      <a:pt x="917" y="637"/>
                    </a:lnTo>
                    <a:lnTo>
                      <a:pt x="925" y="614"/>
                    </a:lnTo>
                    <a:lnTo>
                      <a:pt x="931" y="593"/>
                    </a:lnTo>
                    <a:lnTo>
                      <a:pt x="936" y="570"/>
                    </a:lnTo>
                    <a:lnTo>
                      <a:pt x="940" y="547"/>
                    </a:lnTo>
                    <a:lnTo>
                      <a:pt x="944" y="522"/>
                    </a:lnTo>
                    <a:lnTo>
                      <a:pt x="946" y="499"/>
                    </a:lnTo>
                    <a:lnTo>
                      <a:pt x="946" y="474"/>
                    </a:lnTo>
                    <a:close/>
                    <a:moveTo>
                      <a:pt x="936" y="474"/>
                    </a:moveTo>
                    <a:lnTo>
                      <a:pt x="936" y="497"/>
                    </a:lnTo>
                    <a:lnTo>
                      <a:pt x="935" y="522"/>
                    </a:lnTo>
                    <a:lnTo>
                      <a:pt x="931" y="545"/>
                    </a:lnTo>
                    <a:lnTo>
                      <a:pt x="927" y="568"/>
                    </a:lnTo>
                    <a:lnTo>
                      <a:pt x="921" y="589"/>
                    </a:lnTo>
                    <a:lnTo>
                      <a:pt x="915" y="612"/>
                    </a:lnTo>
                    <a:lnTo>
                      <a:pt x="908" y="633"/>
                    </a:lnTo>
                    <a:lnTo>
                      <a:pt x="900" y="654"/>
                    </a:lnTo>
                    <a:lnTo>
                      <a:pt x="890" y="676"/>
                    </a:lnTo>
                    <a:lnTo>
                      <a:pt x="881" y="695"/>
                    </a:lnTo>
                    <a:lnTo>
                      <a:pt x="869" y="714"/>
                    </a:lnTo>
                    <a:lnTo>
                      <a:pt x="858" y="733"/>
                    </a:lnTo>
                    <a:lnTo>
                      <a:pt x="844" y="750"/>
                    </a:lnTo>
                    <a:lnTo>
                      <a:pt x="831" y="768"/>
                    </a:lnTo>
                    <a:lnTo>
                      <a:pt x="816" y="785"/>
                    </a:lnTo>
                    <a:lnTo>
                      <a:pt x="800" y="802"/>
                    </a:lnTo>
                    <a:lnTo>
                      <a:pt x="785" y="818"/>
                    </a:lnTo>
                    <a:lnTo>
                      <a:pt x="768" y="831"/>
                    </a:lnTo>
                    <a:lnTo>
                      <a:pt x="750" y="844"/>
                    </a:lnTo>
                    <a:lnTo>
                      <a:pt x="731" y="858"/>
                    </a:lnTo>
                    <a:lnTo>
                      <a:pt x="714" y="869"/>
                    </a:lnTo>
                    <a:lnTo>
                      <a:pt x="695" y="881"/>
                    </a:lnTo>
                    <a:lnTo>
                      <a:pt x="674" y="891"/>
                    </a:lnTo>
                    <a:lnTo>
                      <a:pt x="652" y="900"/>
                    </a:lnTo>
                    <a:lnTo>
                      <a:pt x="631" y="910"/>
                    </a:lnTo>
                    <a:lnTo>
                      <a:pt x="610" y="916"/>
                    </a:lnTo>
                    <a:lnTo>
                      <a:pt x="589" y="923"/>
                    </a:lnTo>
                    <a:lnTo>
                      <a:pt x="566" y="927"/>
                    </a:lnTo>
                    <a:lnTo>
                      <a:pt x="543" y="931"/>
                    </a:lnTo>
                    <a:lnTo>
                      <a:pt x="520" y="935"/>
                    </a:lnTo>
                    <a:lnTo>
                      <a:pt x="497" y="937"/>
                    </a:lnTo>
                    <a:lnTo>
                      <a:pt x="474" y="937"/>
                    </a:lnTo>
                    <a:lnTo>
                      <a:pt x="449" y="937"/>
                    </a:lnTo>
                    <a:lnTo>
                      <a:pt x="426" y="935"/>
                    </a:lnTo>
                    <a:lnTo>
                      <a:pt x="403" y="931"/>
                    </a:lnTo>
                    <a:lnTo>
                      <a:pt x="380" y="927"/>
                    </a:lnTo>
                    <a:lnTo>
                      <a:pt x="357" y="923"/>
                    </a:lnTo>
                    <a:lnTo>
                      <a:pt x="336" y="916"/>
                    </a:lnTo>
                    <a:lnTo>
                      <a:pt x="315" y="910"/>
                    </a:lnTo>
                    <a:lnTo>
                      <a:pt x="294" y="900"/>
                    </a:lnTo>
                    <a:lnTo>
                      <a:pt x="272" y="891"/>
                    </a:lnTo>
                    <a:lnTo>
                      <a:pt x="251" y="881"/>
                    </a:lnTo>
                    <a:lnTo>
                      <a:pt x="232" y="869"/>
                    </a:lnTo>
                    <a:lnTo>
                      <a:pt x="215" y="858"/>
                    </a:lnTo>
                    <a:lnTo>
                      <a:pt x="196" y="844"/>
                    </a:lnTo>
                    <a:lnTo>
                      <a:pt x="178" y="831"/>
                    </a:lnTo>
                    <a:lnTo>
                      <a:pt x="161" y="818"/>
                    </a:lnTo>
                    <a:lnTo>
                      <a:pt x="146" y="802"/>
                    </a:lnTo>
                    <a:lnTo>
                      <a:pt x="130" y="785"/>
                    </a:lnTo>
                    <a:lnTo>
                      <a:pt x="115" y="768"/>
                    </a:lnTo>
                    <a:lnTo>
                      <a:pt x="102" y="750"/>
                    </a:lnTo>
                    <a:lnTo>
                      <a:pt x="88" y="733"/>
                    </a:lnTo>
                    <a:lnTo>
                      <a:pt x="77" y="714"/>
                    </a:lnTo>
                    <a:lnTo>
                      <a:pt x="65" y="695"/>
                    </a:lnTo>
                    <a:lnTo>
                      <a:pt x="56" y="676"/>
                    </a:lnTo>
                    <a:lnTo>
                      <a:pt x="46" y="654"/>
                    </a:lnTo>
                    <a:lnTo>
                      <a:pt x="38" y="633"/>
                    </a:lnTo>
                    <a:lnTo>
                      <a:pt x="31" y="612"/>
                    </a:lnTo>
                    <a:lnTo>
                      <a:pt x="25" y="589"/>
                    </a:lnTo>
                    <a:lnTo>
                      <a:pt x="19" y="568"/>
                    </a:lnTo>
                    <a:lnTo>
                      <a:pt x="15" y="545"/>
                    </a:lnTo>
                    <a:lnTo>
                      <a:pt x="11" y="522"/>
                    </a:lnTo>
                    <a:lnTo>
                      <a:pt x="10" y="497"/>
                    </a:lnTo>
                    <a:lnTo>
                      <a:pt x="10" y="474"/>
                    </a:lnTo>
                    <a:lnTo>
                      <a:pt x="10" y="451"/>
                    </a:lnTo>
                    <a:lnTo>
                      <a:pt x="11" y="426"/>
                    </a:lnTo>
                    <a:lnTo>
                      <a:pt x="15" y="403"/>
                    </a:lnTo>
                    <a:lnTo>
                      <a:pt x="19" y="380"/>
                    </a:lnTo>
                    <a:lnTo>
                      <a:pt x="25" y="359"/>
                    </a:lnTo>
                    <a:lnTo>
                      <a:pt x="31" y="336"/>
                    </a:lnTo>
                    <a:lnTo>
                      <a:pt x="38" y="315"/>
                    </a:lnTo>
                    <a:lnTo>
                      <a:pt x="46" y="294"/>
                    </a:lnTo>
                    <a:lnTo>
                      <a:pt x="56" y="272"/>
                    </a:lnTo>
                    <a:lnTo>
                      <a:pt x="65" y="253"/>
                    </a:lnTo>
                    <a:lnTo>
                      <a:pt x="77" y="234"/>
                    </a:lnTo>
                    <a:lnTo>
                      <a:pt x="88" y="215"/>
                    </a:lnTo>
                    <a:lnTo>
                      <a:pt x="102" y="198"/>
                    </a:lnTo>
                    <a:lnTo>
                      <a:pt x="115" y="180"/>
                    </a:lnTo>
                    <a:lnTo>
                      <a:pt x="130" y="163"/>
                    </a:lnTo>
                    <a:lnTo>
                      <a:pt x="146" y="146"/>
                    </a:lnTo>
                    <a:lnTo>
                      <a:pt x="161" y="130"/>
                    </a:lnTo>
                    <a:lnTo>
                      <a:pt x="178" y="117"/>
                    </a:lnTo>
                    <a:lnTo>
                      <a:pt x="196" y="104"/>
                    </a:lnTo>
                    <a:lnTo>
                      <a:pt x="215" y="90"/>
                    </a:lnTo>
                    <a:lnTo>
                      <a:pt x="232" y="79"/>
                    </a:lnTo>
                    <a:lnTo>
                      <a:pt x="251" y="67"/>
                    </a:lnTo>
                    <a:lnTo>
                      <a:pt x="272" y="57"/>
                    </a:lnTo>
                    <a:lnTo>
                      <a:pt x="294" y="48"/>
                    </a:lnTo>
                    <a:lnTo>
                      <a:pt x="315" y="38"/>
                    </a:lnTo>
                    <a:lnTo>
                      <a:pt x="336" y="32"/>
                    </a:lnTo>
                    <a:lnTo>
                      <a:pt x="357" y="25"/>
                    </a:lnTo>
                    <a:lnTo>
                      <a:pt x="380" y="21"/>
                    </a:lnTo>
                    <a:lnTo>
                      <a:pt x="403" y="17"/>
                    </a:lnTo>
                    <a:lnTo>
                      <a:pt x="426" y="13"/>
                    </a:lnTo>
                    <a:lnTo>
                      <a:pt x="449" y="11"/>
                    </a:lnTo>
                    <a:lnTo>
                      <a:pt x="474" y="11"/>
                    </a:lnTo>
                    <a:lnTo>
                      <a:pt x="497" y="11"/>
                    </a:lnTo>
                    <a:lnTo>
                      <a:pt x="520" y="13"/>
                    </a:lnTo>
                    <a:lnTo>
                      <a:pt x="543" y="17"/>
                    </a:lnTo>
                    <a:lnTo>
                      <a:pt x="566" y="21"/>
                    </a:lnTo>
                    <a:lnTo>
                      <a:pt x="589" y="25"/>
                    </a:lnTo>
                    <a:lnTo>
                      <a:pt x="610" y="32"/>
                    </a:lnTo>
                    <a:lnTo>
                      <a:pt x="631" y="38"/>
                    </a:lnTo>
                    <a:lnTo>
                      <a:pt x="652" y="48"/>
                    </a:lnTo>
                    <a:lnTo>
                      <a:pt x="674" y="57"/>
                    </a:lnTo>
                    <a:lnTo>
                      <a:pt x="695" y="67"/>
                    </a:lnTo>
                    <a:lnTo>
                      <a:pt x="714" y="79"/>
                    </a:lnTo>
                    <a:lnTo>
                      <a:pt x="731" y="90"/>
                    </a:lnTo>
                    <a:lnTo>
                      <a:pt x="750" y="104"/>
                    </a:lnTo>
                    <a:lnTo>
                      <a:pt x="768" y="117"/>
                    </a:lnTo>
                    <a:lnTo>
                      <a:pt x="785" y="130"/>
                    </a:lnTo>
                    <a:lnTo>
                      <a:pt x="800" y="146"/>
                    </a:lnTo>
                    <a:lnTo>
                      <a:pt x="816" y="163"/>
                    </a:lnTo>
                    <a:lnTo>
                      <a:pt x="831" y="180"/>
                    </a:lnTo>
                    <a:lnTo>
                      <a:pt x="844" y="198"/>
                    </a:lnTo>
                    <a:lnTo>
                      <a:pt x="858" y="215"/>
                    </a:lnTo>
                    <a:lnTo>
                      <a:pt x="869" y="234"/>
                    </a:lnTo>
                    <a:lnTo>
                      <a:pt x="881" y="253"/>
                    </a:lnTo>
                    <a:lnTo>
                      <a:pt x="890" y="272"/>
                    </a:lnTo>
                    <a:lnTo>
                      <a:pt x="900" y="294"/>
                    </a:lnTo>
                    <a:lnTo>
                      <a:pt x="908" y="315"/>
                    </a:lnTo>
                    <a:lnTo>
                      <a:pt x="915" y="336"/>
                    </a:lnTo>
                    <a:lnTo>
                      <a:pt x="921" y="359"/>
                    </a:lnTo>
                    <a:lnTo>
                      <a:pt x="927" y="380"/>
                    </a:lnTo>
                    <a:lnTo>
                      <a:pt x="931" y="403"/>
                    </a:lnTo>
                    <a:lnTo>
                      <a:pt x="935" y="426"/>
                    </a:lnTo>
                    <a:lnTo>
                      <a:pt x="936" y="451"/>
                    </a:lnTo>
                    <a:lnTo>
                      <a:pt x="936" y="474"/>
                    </a:lnTo>
                    <a:close/>
                  </a:path>
                </a:pathLst>
              </a:custGeom>
              <a:solidFill>
                <a:srgbClr val="F8C6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45" name="Freeform 661">
                <a:extLst>
                  <a:ext uri="{FF2B5EF4-FFF2-40B4-BE49-F238E27FC236}">
                    <a16:creationId xmlns:a16="http://schemas.microsoft.com/office/drawing/2014/main" id="{548D9271-44BC-4B06-A330-28FDA120C43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2" y="2118"/>
                <a:ext cx="938" cy="936"/>
              </a:xfrm>
              <a:custGeom>
                <a:avLst/>
                <a:gdLst>
                  <a:gd name="T0" fmla="*/ 929 w 938"/>
                  <a:gd name="T1" fmla="*/ 374 h 936"/>
                  <a:gd name="T2" fmla="*/ 890 w 938"/>
                  <a:gd name="T3" fmla="*/ 265 h 936"/>
                  <a:gd name="T4" fmla="*/ 831 w 938"/>
                  <a:gd name="T5" fmla="*/ 170 h 936"/>
                  <a:gd name="T6" fmla="*/ 748 w 938"/>
                  <a:gd name="T7" fmla="*/ 94 h 936"/>
                  <a:gd name="T8" fmla="*/ 650 w 938"/>
                  <a:gd name="T9" fmla="*/ 36 h 936"/>
                  <a:gd name="T10" fmla="*/ 541 w 938"/>
                  <a:gd name="T11" fmla="*/ 5 h 936"/>
                  <a:gd name="T12" fmla="*/ 422 w 938"/>
                  <a:gd name="T13" fmla="*/ 2 h 936"/>
                  <a:gd name="T14" fmla="*/ 309 w 938"/>
                  <a:gd name="T15" fmla="*/ 28 h 936"/>
                  <a:gd name="T16" fmla="*/ 207 w 938"/>
                  <a:gd name="T17" fmla="*/ 80 h 936"/>
                  <a:gd name="T18" fmla="*/ 123 w 938"/>
                  <a:gd name="T19" fmla="*/ 153 h 936"/>
                  <a:gd name="T20" fmla="*/ 57 w 938"/>
                  <a:gd name="T21" fmla="*/ 245 h 936"/>
                  <a:gd name="T22" fmla="*/ 15 w 938"/>
                  <a:gd name="T23" fmla="*/ 351 h 936"/>
                  <a:gd name="T24" fmla="*/ 0 w 938"/>
                  <a:gd name="T25" fmla="*/ 468 h 936"/>
                  <a:gd name="T26" fmla="*/ 15 w 938"/>
                  <a:gd name="T27" fmla="*/ 585 h 936"/>
                  <a:gd name="T28" fmla="*/ 57 w 938"/>
                  <a:gd name="T29" fmla="*/ 691 h 936"/>
                  <a:gd name="T30" fmla="*/ 123 w 938"/>
                  <a:gd name="T31" fmla="*/ 783 h 936"/>
                  <a:gd name="T32" fmla="*/ 207 w 938"/>
                  <a:gd name="T33" fmla="*/ 856 h 936"/>
                  <a:gd name="T34" fmla="*/ 309 w 938"/>
                  <a:gd name="T35" fmla="*/ 908 h 936"/>
                  <a:gd name="T36" fmla="*/ 422 w 938"/>
                  <a:gd name="T37" fmla="*/ 934 h 936"/>
                  <a:gd name="T38" fmla="*/ 541 w 938"/>
                  <a:gd name="T39" fmla="*/ 931 h 936"/>
                  <a:gd name="T40" fmla="*/ 650 w 938"/>
                  <a:gd name="T41" fmla="*/ 900 h 936"/>
                  <a:gd name="T42" fmla="*/ 748 w 938"/>
                  <a:gd name="T43" fmla="*/ 842 h 936"/>
                  <a:gd name="T44" fmla="*/ 831 w 938"/>
                  <a:gd name="T45" fmla="*/ 766 h 936"/>
                  <a:gd name="T46" fmla="*/ 890 w 938"/>
                  <a:gd name="T47" fmla="*/ 671 h 936"/>
                  <a:gd name="T48" fmla="*/ 929 w 938"/>
                  <a:gd name="T49" fmla="*/ 562 h 936"/>
                  <a:gd name="T50" fmla="*/ 927 w 938"/>
                  <a:gd name="T51" fmla="*/ 468 h 936"/>
                  <a:gd name="T52" fmla="*/ 913 w 938"/>
                  <a:gd name="T53" fmla="*/ 583 h 936"/>
                  <a:gd name="T54" fmla="*/ 871 w 938"/>
                  <a:gd name="T55" fmla="*/ 687 h 936"/>
                  <a:gd name="T56" fmla="*/ 808 w 938"/>
                  <a:gd name="T57" fmla="*/ 775 h 936"/>
                  <a:gd name="T58" fmla="*/ 725 w 938"/>
                  <a:gd name="T59" fmla="*/ 848 h 936"/>
                  <a:gd name="T60" fmla="*/ 627 w 938"/>
                  <a:gd name="T61" fmla="*/ 898 h 936"/>
                  <a:gd name="T62" fmla="*/ 516 w 938"/>
                  <a:gd name="T63" fmla="*/ 923 h 936"/>
                  <a:gd name="T64" fmla="*/ 399 w 938"/>
                  <a:gd name="T65" fmla="*/ 921 h 936"/>
                  <a:gd name="T66" fmla="*/ 291 w 938"/>
                  <a:gd name="T67" fmla="*/ 890 h 936"/>
                  <a:gd name="T68" fmla="*/ 196 w 938"/>
                  <a:gd name="T69" fmla="*/ 835 h 936"/>
                  <a:gd name="T70" fmla="*/ 115 w 938"/>
                  <a:gd name="T71" fmla="*/ 760 h 936"/>
                  <a:gd name="T72" fmla="*/ 55 w 938"/>
                  <a:gd name="T73" fmla="*/ 666 h 936"/>
                  <a:gd name="T74" fmla="*/ 21 w 938"/>
                  <a:gd name="T75" fmla="*/ 560 h 936"/>
                  <a:gd name="T76" fmla="*/ 11 w 938"/>
                  <a:gd name="T77" fmla="*/ 445 h 936"/>
                  <a:gd name="T78" fmla="*/ 32 w 938"/>
                  <a:gd name="T79" fmla="*/ 332 h 936"/>
                  <a:gd name="T80" fmla="*/ 77 w 938"/>
                  <a:gd name="T81" fmla="*/ 230 h 936"/>
                  <a:gd name="T82" fmla="*/ 146 w 938"/>
                  <a:gd name="T83" fmla="*/ 144 h 936"/>
                  <a:gd name="T84" fmla="*/ 232 w 938"/>
                  <a:gd name="T85" fmla="*/ 76 h 936"/>
                  <a:gd name="T86" fmla="*/ 334 w 938"/>
                  <a:gd name="T87" fmla="*/ 30 h 936"/>
                  <a:gd name="T88" fmla="*/ 445 w 938"/>
                  <a:gd name="T89" fmla="*/ 11 h 936"/>
                  <a:gd name="T90" fmla="*/ 562 w 938"/>
                  <a:gd name="T91" fmla="*/ 19 h 936"/>
                  <a:gd name="T92" fmla="*/ 668 w 938"/>
                  <a:gd name="T93" fmla="*/ 55 h 936"/>
                  <a:gd name="T94" fmla="*/ 760 w 938"/>
                  <a:gd name="T95" fmla="*/ 115 h 936"/>
                  <a:gd name="T96" fmla="*/ 836 w 938"/>
                  <a:gd name="T97" fmla="*/ 193 h 936"/>
                  <a:gd name="T98" fmla="*/ 890 w 938"/>
                  <a:gd name="T99" fmla="*/ 289 h 936"/>
                  <a:gd name="T100" fmla="*/ 921 w 938"/>
                  <a:gd name="T101" fmla="*/ 399 h 9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938"/>
                  <a:gd name="T154" fmla="*/ 0 h 936"/>
                  <a:gd name="T155" fmla="*/ 938 w 938"/>
                  <a:gd name="T156" fmla="*/ 936 h 9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938" h="936">
                    <a:moveTo>
                      <a:pt x="938" y="468"/>
                    </a:moveTo>
                    <a:lnTo>
                      <a:pt x="936" y="443"/>
                    </a:lnTo>
                    <a:lnTo>
                      <a:pt x="934" y="420"/>
                    </a:lnTo>
                    <a:lnTo>
                      <a:pt x="932" y="397"/>
                    </a:lnTo>
                    <a:lnTo>
                      <a:pt x="929" y="374"/>
                    </a:lnTo>
                    <a:lnTo>
                      <a:pt x="923" y="351"/>
                    </a:lnTo>
                    <a:lnTo>
                      <a:pt x="917" y="328"/>
                    </a:lnTo>
                    <a:lnTo>
                      <a:pt x="909" y="307"/>
                    </a:lnTo>
                    <a:lnTo>
                      <a:pt x="900" y="286"/>
                    </a:lnTo>
                    <a:lnTo>
                      <a:pt x="890" y="265"/>
                    </a:lnTo>
                    <a:lnTo>
                      <a:pt x="881" y="245"/>
                    </a:lnTo>
                    <a:lnTo>
                      <a:pt x="869" y="226"/>
                    </a:lnTo>
                    <a:lnTo>
                      <a:pt x="858" y="207"/>
                    </a:lnTo>
                    <a:lnTo>
                      <a:pt x="844" y="188"/>
                    </a:lnTo>
                    <a:lnTo>
                      <a:pt x="831" y="170"/>
                    </a:lnTo>
                    <a:lnTo>
                      <a:pt x="815" y="153"/>
                    </a:lnTo>
                    <a:lnTo>
                      <a:pt x="800" y="138"/>
                    </a:lnTo>
                    <a:lnTo>
                      <a:pt x="785" y="121"/>
                    </a:lnTo>
                    <a:lnTo>
                      <a:pt x="767" y="107"/>
                    </a:lnTo>
                    <a:lnTo>
                      <a:pt x="748" y="94"/>
                    </a:lnTo>
                    <a:lnTo>
                      <a:pt x="731" y="80"/>
                    </a:lnTo>
                    <a:lnTo>
                      <a:pt x="712" y="67"/>
                    </a:lnTo>
                    <a:lnTo>
                      <a:pt x="693" y="57"/>
                    </a:lnTo>
                    <a:lnTo>
                      <a:pt x="671" y="46"/>
                    </a:lnTo>
                    <a:lnTo>
                      <a:pt x="650" y="36"/>
                    </a:lnTo>
                    <a:lnTo>
                      <a:pt x="629" y="28"/>
                    </a:lnTo>
                    <a:lnTo>
                      <a:pt x="608" y="21"/>
                    </a:lnTo>
                    <a:lnTo>
                      <a:pt x="585" y="15"/>
                    </a:lnTo>
                    <a:lnTo>
                      <a:pt x="564" y="9"/>
                    </a:lnTo>
                    <a:lnTo>
                      <a:pt x="541" y="5"/>
                    </a:lnTo>
                    <a:lnTo>
                      <a:pt x="516" y="2"/>
                    </a:lnTo>
                    <a:lnTo>
                      <a:pt x="493" y="0"/>
                    </a:lnTo>
                    <a:lnTo>
                      <a:pt x="470" y="0"/>
                    </a:lnTo>
                    <a:lnTo>
                      <a:pt x="445" y="0"/>
                    </a:lnTo>
                    <a:lnTo>
                      <a:pt x="422" y="2"/>
                    </a:lnTo>
                    <a:lnTo>
                      <a:pt x="397" y="5"/>
                    </a:lnTo>
                    <a:lnTo>
                      <a:pt x="374" y="9"/>
                    </a:lnTo>
                    <a:lnTo>
                      <a:pt x="353" y="15"/>
                    </a:lnTo>
                    <a:lnTo>
                      <a:pt x="330" y="21"/>
                    </a:lnTo>
                    <a:lnTo>
                      <a:pt x="309" y="28"/>
                    </a:lnTo>
                    <a:lnTo>
                      <a:pt x="288" y="36"/>
                    </a:lnTo>
                    <a:lnTo>
                      <a:pt x="267" y="46"/>
                    </a:lnTo>
                    <a:lnTo>
                      <a:pt x="245" y="57"/>
                    </a:lnTo>
                    <a:lnTo>
                      <a:pt x="226" y="67"/>
                    </a:lnTo>
                    <a:lnTo>
                      <a:pt x="207" y="80"/>
                    </a:lnTo>
                    <a:lnTo>
                      <a:pt x="190" y="94"/>
                    </a:lnTo>
                    <a:lnTo>
                      <a:pt x="171" y="107"/>
                    </a:lnTo>
                    <a:lnTo>
                      <a:pt x="153" y="121"/>
                    </a:lnTo>
                    <a:lnTo>
                      <a:pt x="138" y="138"/>
                    </a:lnTo>
                    <a:lnTo>
                      <a:pt x="123" y="153"/>
                    </a:lnTo>
                    <a:lnTo>
                      <a:pt x="107" y="170"/>
                    </a:lnTo>
                    <a:lnTo>
                      <a:pt x="94" y="188"/>
                    </a:lnTo>
                    <a:lnTo>
                      <a:pt x="80" y="207"/>
                    </a:lnTo>
                    <a:lnTo>
                      <a:pt x="69" y="226"/>
                    </a:lnTo>
                    <a:lnTo>
                      <a:pt x="57" y="245"/>
                    </a:lnTo>
                    <a:lnTo>
                      <a:pt x="48" y="265"/>
                    </a:lnTo>
                    <a:lnTo>
                      <a:pt x="38" y="286"/>
                    </a:lnTo>
                    <a:lnTo>
                      <a:pt x="29" y="307"/>
                    </a:lnTo>
                    <a:lnTo>
                      <a:pt x="21" y="328"/>
                    </a:lnTo>
                    <a:lnTo>
                      <a:pt x="15" y="351"/>
                    </a:lnTo>
                    <a:lnTo>
                      <a:pt x="9" y="374"/>
                    </a:lnTo>
                    <a:lnTo>
                      <a:pt x="6" y="397"/>
                    </a:lnTo>
                    <a:lnTo>
                      <a:pt x="4" y="420"/>
                    </a:lnTo>
                    <a:lnTo>
                      <a:pt x="2" y="443"/>
                    </a:lnTo>
                    <a:lnTo>
                      <a:pt x="0" y="468"/>
                    </a:lnTo>
                    <a:lnTo>
                      <a:pt x="2" y="493"/>
                    </a:lnTo>
                    <a:lnTo>
                      <a:pt x="4" y="516"/>
                    </a:lnTo>
                    <a:lnTo>
                      <a:pt x="6" y="539"/>
                    </a:lnTo>
                    <a:lnTo>
                      <a:pt x="9" y="562"/>
                    </a:lnTo>
                    <a:lnTo>
                      <a:pt x="15" y="585"/>
                    </a:lnTo>
                    <a:lnTo>
                      <a:pt x="21" y="608"/>
                    </a:lnTo>
                    <a:lnTo>
                      <a:pt x="29" y="629"/>
                    </a:lnTo>
                    <a:lnTo>
                      <a:pt x="38" y="650"/>
                    </a:lnTo>
                    <a:lnTo>
                      <a:pt x="48" y="671"/>
                    </a:lnTo>
                    <a:lnTo>
                      <a:pt x="57" y="691"/>
                    </a:lnTo>
                    <a:lnTo>
                      <a:pt x="69" y="710"/>
                    </a:lnTo>
                    <a:lnTo>
                      <a:pt x="80" y="729"/>
                    </a:lnTo>
                    <a:lnTo>
                      <a:pt x="94" y="748"/>
                    </a:lnTo>
                    <a:lnTo>
                      <a:pt x="107" y="766"/>
                    </a:lnTo>
                    <a:lnTo>
                      <a:pt x="123" y="783"/>
                    </a:lnTo>
                    <a:lnTo>
                      <a:pt x="138" y="798"/>
                    </a:lnTo>
                    <a:lnTo>
                      <a:pt x="153" y="815"/>
                    </a:lnTo>
                    <a:lnTo>
                      <a:pt x="171" y="829"/>
                    </a:lnTo>
                    <a:lnTo>
                      <a:pt x="190" y="842"/>
                    </a:lnTo>
                    <a:lnTo>
                      <a:pt x="207" y="856"/>
                    </a:lnTo>
                    <a:lnTo>
                      <a:pt x="226" y="869"/>
                    </a:lnTo>
                    <a:lnTo>
                      <a:pt x="245" y="879"/>
                    </a:lnTo>
                    <a:lnTo>
                      <a:pt x="267" y="890"/>
                    </a:lnTo>
                    <a:lnTo>
                      <a:pt x="288" y="900"/>
                    </a:lnTo>
                    <a:lnTo>
                      <a:pt x="309" y="908"/>
                    </a:lnTo>
                    <a:lnTo>
                      <a:pt x="330" y="915"/>
                    </a:lnTo>
                    <a:lnTo>
                      <a:pt x="353" y="921"/>
                    </a:lnTo>
                    <a:lnTo>
                      <a:pt x="374" y="927"/>
                    </a:lnTo>
                    <a:lnTo>
                      <a:pt x="397" y="931"/>
                    </a:lnTo>
                    <a:lnTo>
                      <a:pt x="422" y="934"/>
                    </a:lnTo>
                    <a:lnTo>
                      <a:pt x="445" y="936"/>
                    </a:lnTo>
                    <a:lnTo>
                      <a:pt x="470" y="936"/>
                    </a:lnTo>
                    <a:lnTo>
                      <a:pt x="493" y="936"/>
                    </a:lnTo>
                    <a:lnTo>
                      <a:pt x="516" y="934"/>
                    </a:lnTo>
                    <a:lnTo>
                      <a:pt x="541" y="931"/>
                    </a:lnTo>
                    <a:lnTo>
                      <a:pt x="564" y="927"/>
                    </a:lnTo>
                    <a:lnTo>
                      <a:pt x="585" y="921"/>
                    </a:lnTo>
                    <a:lnTo>
                      <a:pt x="608" y="915"/>
                    </a:lnTo>
                    <a:lnTo>
                      <a:pt x="629" y="908"/>
                    </a:lnTo>
                    <a:lnTo>
                      <a:pt x="650" y="900"/>
                    </a:lnTo>
                    <a:lnTo>
                      <a:pt x="671" y="890"/>
                    </a:lnTo>
                    <a:lnTo>
                      <a:pt x="693" y="879"/>
                    </a:lnTo>
                    <a:lnTo>
                      <a:pt x="712" y="869"/>
                    </a:lnTo>
                    <a:lnTo>
                      <a:pt x="731" y="856"/>
                    </a:lnTo>
                    <a:lnTo>
                      <a:pt x="748" y="842"/>
                    </a:lnTo>
                    <a:lnTo>
                      <a:pt x="767" y="829"/>
                    </a:lnTo>
                    <a:lnTo>
                      <a:pt x="785" y="815"/>
                    </a:lnTo>
                    <a:lnTo>
                      <a:pt x="800" y="798"/>
                    </a:lnTo>
                    <a:lnTo>
                      <a:pt x="815" y="783"/>
                    </a:lnTo>
                    <a:lnTo>
                      <a:pt x="831" y="766"/>
                    </a:lnTo>
                    <a:lnTo>
                      <a:pt x="844" y="748"/>
                    </a:lnTo>
                    <a:lnTo>
                      <a:pt x="858" y="729"/>
                    </a:lnTo>
                    <a:lnTo>
                      <a:pt x="869" y="710"/>
                    </a:lnTo>
                    <a:lnTo>
                      <a:pt x="881" y="691"/>
                    </a:lnTo>
                    <a:lnTo>
                      <a:pt x="890" y="671"/>
                    </a:lnTo>
                    <a:lnTo>
                      <a:pt x="900" y="650"/>
                    </a:lnTo>
                    <a:lnTo>
                      <a:pt x="909" y="629"/>
                    </a:lnTo>
                    <a:lnTo>
                      <a:pt x="917" y="608"/>
                    </a:lnTo>
                    <a:lnTo>
                      <a:pt x="923" y="585"/>
                    </a:lnTo>
                    <a:lnTo>
                      <a:pt x="929" y="562"/>
                    </a:lnTo>
                    <a:lnTo>
                      <a:pt x="932" y="539"/>
                    </a:lnTo>
                    <a:lnTo>
                      <a:pt x="934" y="516"/>
                    </a:lnTo>
                    <a:lnTo>
                      <a:pt x="936" y="493"/>
                    </a:lnTo>
                    <a:lnTo>
                      <a:pt x="938" y="468"/>
                    </a:lnTo>
                    <a:close/>
                    <a:moveTo>
                      <a:pt x="927" y="468"/>
                    </a:moveTo>
                    <a:lnTo>
                      <a:pt x="927" y="491"/>
                    </a:lnTo>
                    <a:lnTo>
                      <a:pt x="925" y="514"/>
                    </a:lnTo>
                    <a:lnTo>
                      <a:pt x="921" y="537"/>
                    </a:lnTo>
                    <a:lnTo>
                      <a:pt x="917" y="560"/>
                    </a:lnTo>
                    <a:lnTo>
                      <a:pt x="913" y="583"/>
                    </a:lnTo>
                    <a:lnTo>
                      <a:pt x="906" y="604"/>
                    </a:lnTo>
                    <a:lnTo>
                      <a:pt x="900" y="625"/>
                    </a:lnTo>
                    <a:lnTo>
                      <a:pt x="890" y="647"/>
                    </a:lnTo>
                    <a:lnTo>
                      <a:pt x="883" y="666"/>
                    </a:lnTo>
                    <a:lnTo>
                      <a:pt x="871" y="687"/>
                    </a:lnTo>
                    <a:lnTo>
                      <a:pt x="861" y="706"/>
                    </a:lnTo>
                    <a:lnTo>
                      <a:pt x="848" y="723"/>
                    </a:lnTo>
                    <a:lnTo>
                      <a:pt x="836" y="743"/>
                    </a:lnTo>
                    <a:lnTo>
                      <a:pt x="823" y="760"/>
                    </a:lnTo>
                    <a:lnTo>
                      <a:pt x="808" y="775"/>
                    </a:lnTo>
                    <a:lnTo>
                      <a:pt x="792" y="792"/>
                    </a:lnTo>
                    <a:lnTo>
                      <a:pt x="777" y="808"/>
                    </a:lnTo>
                    <a:lnTo>
                      <a:pt x="760" y="821"/>
                    </a:lnTo>
                    <a:lnTo>
                      <a:pt x="742" y="835"/>
                    </a:lnTo>
                    <a:lnTo>
                      <a:pt x="725" y="848"/>
                    </a:lnTo>
                    <a:lnTo>
                      <a:pt x="706" y="860"/>
                    </a:lnTo>
                    <a:lnTo>
                      <a:pt x="687" y="871"/>
                    </a:lnTo>
                    <a:lnTo>
                      <a:pt x="668" y="881"/>
                    </a:lnTo>
                    <a:lnTo>
                      <a:pt x="647" y="890"/>
                    </a:lnTo>
                    <a:lnTo>
                      <a:pt x="627" y="898"/>
                    </a:lnTo>
                    <a:lnTo>
                      <a:pt x="604" y="906"/>
                    </a:lnTo>
                    <a:lnTo>
                      <a:pt x="583" y="911"/>
                    </a:lnTo>
                    <a:lnTo>
                      <a:pt x="562" y="917"/>
                    </a:lnTo>
                    <a:lnTo>
                      <a:pt x="539" y="921"/>
                    </a:lnTo>
                    <a:lnTo>
                      <a:pt x="516" y="923"/>
                    </a:lnTo>
                    <a:lnTo>
                      <a:pt x="493" y="925"/>
                    </a:lnTo>
                    <a:lnTo>
                      <a:pt x="470" y="927"/>
                    </a:lnTo>
                    <a:lnTo>
                      <a:pt x="445" y="925"/>
                    </a:lnTo>
                    <a:lnTo>
                      <a:pt x="422" y="923"/>
                    </a:lnTo>
                    <a:lnTo>
                      <a:pt x="399" y="921"/>
                    </a:lnTo>
                    <a:lnTo>
                      <a:pt x="376" y="917"/>
                    </a:lnTo>
                    <a:lnTo>
                      <a:pt x="355" y="911"/>
                    </a:lnTo>
                    <a:lnTo>
                      <a:pt x="334" y="906"/>
                    </a:lnTo>
                    <a:lnTo>
                      <a:pt x="311" y="898"/>
                    </a:lnTo>
                    <a:lnTo>
                      <a:pt x="291" y="890"/>
                    </a:lnTo>
                    <a:lnTo>
                      <a:pt x="270" y="881"/>
                    </a:lnTo>
                    <a:lnTo>
                      <a:pt x="251" y="871"/>
                    </a:lnTo>
                    <a:lnTo>
                      <a:pt x="232" y="860"/>
                    </a:lnTo>
                    <a:lnTo>
                      <a:pt x="213" y="848"/>
                    </a:lnTo>
                    <a:lnTo>
                      <a:pt x="196" y="835"/>
                    </a:lnTo>
                    <a:lnTo>
                      <a:pt x="178" y="821"/>
                    </a:lnTo>
                    <a:lnTo>
                      <a:pt x="161" y="808"/>
                    </a:lnTo>
                    <a:lnTo>
                      <a:pt x="146" y="792"/>
                    </a:lnTo>
                    <a:lnTo>
                      <a:pt x="130" y="775"/>
                    </a:lnTo>
                    <a:lnTo>
                      <a:pt x="115" y="760"/>
                    </a:lnTo>
                    <a:lnTo>
                      <a:pt x="102" y="743"/>
                    </a:lnTo>
                    <a:lnTo>
                      <a:pt x="90" y="723"/>
                    </a:lnTo>
                    <a:lnTo>
                      <a:pt x="77" y="706"/>
                    </a:lnTo>
                    <a:lnTo>
                      <a:pt x="67" y="687"/>
                    </a:lnTo>
                    <a:lnTo>
                      <a:pt x="55" y="666"/>
                    </a:lnTo>
                    <a:lnTo>
                      <a:pt x="48" y="647"/>
                    </a:lnTo>
                    <a:lnTo>
                      <a:pt x="38" y="625"/>
                    </a:lnTo>
                    <a:lnTo>
                      <a:pt x="32" y="604"/>
                    </a:lnTo>
                    <a:lnTo>
                      <a:pt x="25" y="583"/>
                    </a:lnTo>
                    <a:lnTo>
                      <a:pt x="21" y="560"/>
                    </a:lnTo>
                    <a:lnTo>
                      <a:pt x="17" y="537"/>
                    </a:lnTo>
                    <a:lnTo>
                      <a:pt x="13" y="514"/>
                    </a:lnTo>
                    <a:lnTo>
                      <a:pt x="11" y="491"/>
                    </a:lnTo>
                    <a:lnTo>
                      <a:pt x="11" y="468"/>
                    </a:lnTo>
                    <a:lnTo>
                      <a:pt x="11" y="445"/>
                    </a:lnTo>
                    <a:lnTo>
                      <a:pt x="13" y="422"/>
                    </a:lnTo>
                    <a:lnTo>
                      <a:pt x="17" y="399"/>
                    </a:lnTo>
                    <a:lnTo>
                      <a:pt x="21" y="376"/>
                    </a:lnTo>
                    <a:lnTo>
                      <a:pt x="25" y="353"/>
                    </a:lnTo>
                    <a:lnTo>
                      <a:pt x="32" y="332"/>
                    </a:lnTo>
                    <a:lnTo>
                      <a:pt x="38" y="311"/>
                    </a:lnTo>
                    <a:lnTo>
                      <a:pt x="48" y="289"/>
                    </a:lnTo>
                    <a:lnTo>
                      <a:pt x="55" y="270"/>
                    </a:lnTo>
                    <a:lnTo>
                      <a:pt x="67" y="249"/>
                    </a:lnTo>
                    <a:lnTo>
                      <a:pt x="77" y="230"/>
                    </a:lnTo>
                    <a:lnTo>
                      <a:pt x="90" y="213"/>
                    </a:lnTo>
                    <a:lnTo>
                      <a:pt x="102" y="193"/>
                    </a:lnTo>
                    <a:lnTo>
                      <a:pt x="115" y="176"/>
                    </a:lnTo>
                    <a:lnTo>
                      <a:pt x="130" y="161"/>
                    </a:lnTo>
                    <a:lnTo>
                      <a:pt x="146" y="144"/>
                    </a:lnTo>
                    <a:lnTo>
                      <a:pt x="161" y="128"/>
                    </a:lnTo>
                    <a:lnTo>
                      <a:pt x="178" y="115"/>
                    </a:lnTo>
                    <a:lnTo>
                      <a:pt x="196" y="101"/>
                    </a:lnTo>
                    <a:lnTo>
                      <a:pt x="213" y="88"/>
                    </a:lnTo>
                    <a:lnTo>
                      <a:pt x="232" y="76"/>
                    </a:lnTo>
                    <a:lnTo>
                      <a:pt x="251" y="65"/>
                    </a:lnTo>
                    <a:lnTo>
                      <a:pt x="270" y="55"/>
                    </a:lnTo>
                    <a:lnTo>
                      <a:pt x="291" y="46"/>
                    </a:lnTo>
                    <a:lnTo>
                      <a:pt x="311" y="38"/>
                    </a:lnTo>
                    <a:lnTo>
                      <a:pt x="334" y="30"/>
                    </a:lnTo>
                    <a:lnTo>
                      <a:pt x="355" y="25"/>
                    </a:lnTo>
                    <a:lnTo>
                      <a:pt x="376" y="19"/>
                    </a:lnTo>
                    <a:lnTo>
                      <a:pt x="399" y="15"/>
                    </a:lnTo>
                    <a:lnTo>
                      <a:pt x="422" y="13"/>
                    </a:lnTo>
                    <a:lnTo>
                      <a:pt x="445" y="11"/>
                    </a:lnTo>
                    <a:lnTo>
                      <a:pt x="470" y="9"/>
                    </a:lnTo>
                    <a:lnTo>
                      <a:pt x="493" y="11"/>
                    </a:lnTo>
                    <a:lnTo>
                      <a:pt x="516" y="13"/>
                    </a:lnTo>
                    <a:lnTo>
                      <a:pt x="539" y="15"/>
                    </a:lnTo>
                    <a:lnTo>
                      <a:pt x="562" y="19"/>
                    </a:lnTo>
                    <a:lnTo>
                      <a:pt x="583" y="25"/>
                    </a:lnTo>
                    <a:lnTo>
                      <a:pt x="604" y="30"/>
                    </a:lnTo>
                    <a:lnTo>
                      <a:pt x="627" y="38"/>
                    </a:lnTo>
                    <a:lnTo>
                      <a:pt x="647" y="46"/>
                    </a:lnTo>
                    <a:lnTo>
                      <a:pt x="668" y="55"/>
                    </a:lnTo>
                    <a:lnTo>
                      <a:pt x="687" y="65"/>
                    </a:lnTo>
                    <a:lnTo>
                      <a:pt x="706" y="76"/>
                    </a:lnTo>
                    <a:lnTo>
                      <a:pt x="725" y="88"/>
                    </a:lnTo>
                    <a:lnTo>
                      <a:pt x="742" y="101"/>
                    </a:lnTo>
                    <a:lnTo>
                      <a:pt x="760" y="115"/>
                    </a:lnTo>
                    <a:lnTo>
                      <a:pt x="777" y="128"/>
                    </a:lnTo>
                    <a:lnTo>
                      <a:pt x="792" y="144"/>
                    </a:lnTo>
                    <a:lnTo>
                      <a:pt x="808" y="161"/>
                    </a:lnTo>
                    <a:lnTo>
                      <a:pt x="823" y="176"/>
                    </a:lnTo>
                    <a:lnTo>
                      <a:pt x="836" y="193"/>
                    </a:lnTo>
                    <a:lnTo>
                      <a:pt x="848" y="213"/>
                    </a:lnTo>
                    <a:lnTo>
                      <a:pt x="861" y="230"/>
                    </a:lnTo>
                    <a:lnTo>
                      <a:pt x="871" y="249"/>
                    </a:lnTo>
                    <a:lnTo>
                      <a:pt x="883" y="270"/>
                    </a:lnTo>
                    <a:lnTo>
                      <a:pt x="890" y="289"/>
                    </a:lnTo>
                    <a:lnTo>
                      <a:pt x="900" y="311"/>
                    </a:lnTo>
                    <a:lnTo>
                      <a:pt x="906" y="332"/>
                    </a:lnTo>
                    <a:lnTo>
                      <a:pt x="913" y="353"/>
                    </a:lnTo>
                    <a:lnTo>
                      <a:pt x="917" y="376"/>
                    </a:lnTo>
                    <a:lnTo>
                      <a:pt x="921" y="399"/>
                    </a:lnTo>
                    <a:lnTo>
                      <a:pt x="925" y="422"/>
                    </a:lnTo>
                    <a:lnTo>
                      <a:pt x="927" y="445"/>
                    </a:lnTo>
                    <a:lnTo>
                      <a:pt x="927" y="468"/>
                    </a:lnTo>
                    <a:close/>
                  </a:path>
                </a:pathLst>
              </a:custGeom>
              <a:solidFill>
                <a:srgbClr val="F8C7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46" name="Freeform 662">
                <a:extLst>
                  <a:ext uri="{FF2B5EF4-FFF2-40B4-BE49-F238E27FC236}">
                    <a16:creationId xmlns:a16="http://schemas.microsoft.com/office/drawing/2014/main" id="{A19C3B95-614B-424A-8DE7-F93F65F56E7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8" y="2123"/>
                <a:ext cx="926" cy="926"/>
              </a:xfrm>
              <a:custGeom>
                <a:avLst/>
                <a:gdLst>
                  <a:gd name="T0" fmla="*/ 917 w 926"/>
                  <a:gd name="T1" fmla="*/ 369 h 926"/>
                  <a:gd name="T2" fmla="*/ 880 w 926"/>
                  <a:gd name="T3" fmla="*/ 261 h 926"/>
                  <a:gd name="T4" fmla="*/ 821 w 926"/>
                  <a:gd name="T5" fmla="*/ 169 h 926"/>
                  <a:gd name="T6" fmla="*/ 740 w 926"/>
                  <a:gd name="T7" fmla="*/ 93 h 926"/>
                  <a:gd name="T8" fmla="*/ 642 w 926"/>
                  <a:gd name="T9" fmla="*/ 37 h 926"/>
                  <a:gd name="T10" fmla="*/ 533 w 926"/>
                  <a:gd name="T11" fmla="*/ 6 h 926"/>
                  <a:gd name="T12" fmla="*/ 416 w 926"/>
                  <a:gd name="T13" fmla="*/ 2 h 926"/>
                  <a:gd name="T14" fmla="*/ 305 w 926"/>
                  <a:gd name="T15" fmla="*/ 27 h 926"/>
                  <a:gd name="T16" fmla="*/ 205 w 926"/>
                  <a:gd name="T17" fmla="*/ 79 h 926"/>
                  <a:gd name="T18" fmla="*/ 120 w 926"/>
                  <a:gd name="T19" fmla="*/ 152 h 926"/>
                  <a:gd name="T20" fmla="*/ 55 w 926"/>
                  <a:gd name="T21" fmla="*/ 242 h 926"/>
                  <a:gd name="T22" fmla="*/ 15 w 926"/>
                  <a:gd name="T23" fmla="*/ 348 h 926"/>
                  <a:gd name="T24" fmla="*/ 0 w 926"/>
                  <a:gd name="T25" fmla="*/ 463 h 926"/>
                  <a:gd name="T26" fmla="*/ 15 w 926"/>
                  <a:gd name="T27" fmla="*/ 578 h 926"/>
                  <a:gd name="T28" fmla="*/ 55 w 926"/>
                  <a:gd name="T29" fmla="*/ 684 h 926"/>
                  <a:gd name="T30" fmla="*/ 120 w 926"/>
                  <a:gd name="T31" fmla="*/ 774 h 926"/>
                  <a:gd name="T32" fmla="*/ 205 w 926"/>
                  <a:gd name="T33" fmla="*/ 847 h 926"/>
                  <a:gd name="T34" fmla="*/ 305 w 926"/>
                  <a:gd name="T35" fmla="*/ 899 h 926"/>
                  <a:gd name="T36" fmla="*/ 416 w 926"/>
                  <a:gd name="T37" fmla="*/ 924 h 926"/>
                  <a:gd name="T38" fmla="*/ 533 w 926"/>
                  <a:gd name="T39" fmla="*/ 920 h 926"/>
                  <a:gd name="T40" fmla="*/ 642 w 926"/>
                  <a:gd name="T41" fmla="*/ 889 h 926"/>
                  <a:gd name="T42" fmla="*/ 740 w 926"/>
                  <a:gd name="T43" fmla="*/ 833 h 926"/>
                  <a:gd name="T44" fmla="*/ 821 w 926"/>
                  <a:gd name="T45" fmla="*/ 757 h 926"/>
                  <a:gd name="T46" fmla="*/ 880 w 926"/>
                  <a:gd name="T47" fmla="*/ 665 h 926"/>
                  <a:gd name="T48" fmla="*/ 917 w 926"/>
                  <a:gd name="T49" fmla="*/ 557 h 926"/>
                  <a:gd name="T50" fmla="*/ 915 w 926"/>
                  <a:gd name="T51" fmla="*/ 463 h 926"/>
                  <a:gd name="T52" fmla="*/ 901 w 926"/>
                  <a:gd name="T53" fmla="*/ 576 h 926"/>
                  <a:gd name="T54" fmla="*/ 861 w 926"/>
                  <a:gd name="T55" fmla="*/ 678 h 926"/>
                  <a:gd name="T56" fmla="*/ 798 w 926"/>
                  <a:gd name="T57" fmla="*/ 768 h 926"/>
                  <a:gd name="T58" fmla="*/ 715 w 926"/>
                  <a:gd name="T59" fmla="*/ 839 h 926"/>
                  <a:gd name="T60" fmla="*/ 619 w 926"/>
                  <a:gd name="T61" fmla="*/ 889 h 926"/>
                  <a:gd name="T62" fmla="*/ 510 w 926"/>
                  <a:gd name="T63" fmla="*/ 914 h 926"/>
                  <a:gd name="T64" fmla="*/ 395 w 926"/>
                  <a:gd name="T65" fmla="*/ 910 h 926"/>
                  <a:gd name="T66" fmla="*/ 287 w 926"/>
                  <a:gd name="T67" fmla="*/ 880 h 926"/>
                  <a:gd name="T68" fmla="*/ 191 w 926"/>
                  <a:gd name="T69" fmla="*/ 826 h 926"/>
                  <a:gd name="T70" fmla="*/ 113 w 926"/>
                  <a:gd name="T71" fmla="*/ 751 h 926"/>
                  <a:gd name="T72" fmla="*/ 55 w 926"/>
                  <a:gd name="T73" fmla="*/ 659 h 926"/>
                  <a:gd name="T74" fmla="*/ 19 w 926"/>
                  <a:gd name="T75" fmla="*/ 555 h 926"/>
                  <a:gd name="T76" fmla="*/ 11 w 926"/>
                  <a:gd name="T77" fmla="*/ 440 h 926"/>
                  <a:gd name="T78" fmla="*/ 30 w 926"/>
                  <a:gd name="T79" fmla="*/ 329 h 926"/>
                  <a:gd name="T80" fmla="*/ 76 w 926"/>
                  <a:gd name="T81" fmla="*/ 229 h 926"/>
                  <a:gd name="T82" fmla="*/ 143 w 926"/>
                  <a:gd name="T83" fmla="*/ 142 h 926"/>
                  <a:gd name="T84" fmla="*/ 228 w 926"/>
                  <a:gd name="T85" fmla="*/ 75 h 926"/>
                  <a:gd name="T86" fmla="*/ 328 w 926"/>
                  <a:gd name="T87" fmla="*/ 31 h 926"/>
                  <a:gd name="T88" fmla="*/ 439 w 926"/>
                  <a:gd name="T89" fmla="*/ 10 h 926"/>
                  <a:gd name="T90" fmla="*/ 554 w 926"/>
                  <a:gd name="T91" fmla="*/ 20 h 926"/>
                  <a:gd name="T92" fmla="*/ 660 w 926"/>
                  <a:gd name="T93" fmla="*/ 54 h 926"/>
                  <a:gd name="T94" fmla="*/ 752 w 926"/>
                  <a:gd name="T95" fmla="*/ 114 h 926"/>
                  <a:gd name="T96" fmla="*/ 827 w 926"/>
                  <a:gd name="T97" fmla="*/ 192 h 926"/>
                  <a:gd name="T98" fmla="*/ 880 w 926"/>
                  <a:gd name="T99" fmla="*/ 286 h 926"/>
                  <a:gd name="T100" fmla="*/ 911 w 926"/>
                  <a:gd name="T101" fmla="*/ 394 h 92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926"/>
                  <a:gd name="T154" fmla="*/ 0 h 926"/>
                  <a:gd name="T155" fmla="*/ 926 w 926"/>
                  <a:gd name="T156" fmla="*/ 926 h 92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926" h="926">
                    <a:moveTo>
                      <a:pt x="926" y="463"/>
                    </a:moveTo>
                    <a:lnTo>
                      <a:pt x="926" y="440"/>
                    </a:lnTo>
                    <a:lnTo>
                      <a:pt x="925" y="415"/>
                    </a:lnTo>
                    <a:lnTo>
                      <a:pt x="921" y="392"/>
                    </a:lnTo>
                    <a:lnTo>
                      <a:pt x="917" y="369"/>
                    </a:lnTo>
                    <a:lnTo>
                      <a:pt x="911" y="348"/>
                    </a:lnTo>
                    <a:lnTo>
                      <a:pt x="905" y="325"/>
                    </a:lnTo>
                    <a:lnTo>
                      <a:pt x="898" y="304"/>
                    </a:lnTo>
                    <a:lnTo>
                      <a:pt x="890" y="283"/>
                    </a:lnTo>
                    <a:lnTo>
                      <a:pt x="880" y="261"/>
                    </a:lnTo>
                    <a:lnTo>
                      <a:pt x="871" y="242"/>
                    </a:lnTo>
                    <a:lnTo>
                      <a:pt x="859" y="223"/>
                    </a:lnTo>
                    <a:lnTo>
                      <a:pt x="848" y="204"/>
                    </a:lnTo>
                    <a:lnTo>
                      <a:pt x="834" y="187"/>
                    </a:lnTo>
                    <a:lnTo>
                      <a:pt x="821" y="169"/>
                    </a:lnTo>
                    <a:lnTo>
                      <a:pt x="806" y="152"/>
                    </a:lnTo>
                    <a:lnTo>
                      <a:pt x="790" y="135"/>
                    </a:lnTo>
                    <a:lnTo>
                      <a:pt x="775" y="119"/>
                    </a:lnTo>
                    <a:lnTo>
                      <a:pt x="758" y="106"/>
                    </a:lnTo>
                    <a:lnTo>
                      <a:pt x="740" y="93"/>
                    </a:lnTo>
                    <a:lnTo>
                      <a:pt x="721" y="79"/>
                    </a:lnTo>
                    <a:lnTo>
                      <a:pt x="704" y="68"/>
                    </a:lnTo>
                    <a:lnTo>
                      <a:pt x="685" y="56"/>
                    </a:lnTo>
                    <a:lnTo>
                      <a:pt x="664" y="46"/>
                    </a:lnTo>
                    <a:lnTo>
                      <a:pt x="642" y="37"/>
                    </a:lnTo>
                    <a:lnTo>
                      <a:pt x="621" y="27"/>
                    </a:lnTo>
                    <a:lnTo>
                      <a:pt x="600" y="21"/>
                    </a:lnTo>
                    <a:lnTo>
                      <a:pt x="579" y="14"/>
                    </a:lnTo>
                    <a:lnTo>
                      <a:pt x="556" y="10"/>
                    </a:lnTo>
                    <a:lnTo>
                      <a:pt x="533" y="6"/>
                    </a:lnTo>
                    <a:lnTo>
                      <a:pt x="510" y="2"/>
                    </a:lnTo>
                    <a:lnTo>
                      <a:pt x="487" y="0"/>
                    </a:lnTo>
                    <a:lnTo>
                      <a:pt x="464" y="0"/>
                    </a:lnTo>
                    <a:lnTo>
                      <a:pt x="439" y="0"/>
                    </a:lnTo>
                    <a:lnTo>
                      <a:pt x="416" y="2"/>
                    </a:lnTo>
                    <a:lnTo>
                      <a:pt x="393" y="6"/>
                    </a:lnTo>
                    <a:lnTo>
                      <a:pt x="370" y="10"/>
                    </a:lnTo>
                    <a:lnTo>
                      <a:pt x="347" y="14"/>
                    </a:lnTo>
                    <a:lnTo>
                      <a:pt x="326" y="21"/>
                    </a:lnTo>
                    <a:lnTo>
                      <a:pt x="305" y="27"/>
                    </a:lnTo>
                    <a:lnTo>
                      <a:pt x="284" y="37"/>
                    </a:lnTo>
                    <a:lnTo>
                      <a:pt x="262" y="46"/>
                    </a:lnTo>
                    <a:lnTo>
                      <a:pt x="241" y="56"/>
                    </a:lnTo>
                    <a:lnTo>
                      <a:pt x="222" y="68"/>
                    </a:lnTo>
                    <a:lnTo>
                      <a:pt x="205" y="79"/>
                    </a:lnTo>
                    <a:lnTo>
                      <a:pt x="186" y="93"/>
                    </a:lnTo>
                    <a:lnTo>
                      <a:pt x="168" y="106"/>
                    </a:lnTo>
                    <a:lnTo>
                      <a:pt x="151" y="119"/>
                    </a:lnTo>
                    <a:lnTo>
                      <a:pt x="136" y="135"/>
                    </a:lnTo>
                    <a:lnTo>
                      <a:pt x="120" y="152"/>
                    </a:lnTo>
                    <a:lnTo>
                      <a:pt x="105" y="169"/>
                    </a:lnTo>
                    <a:lnTo>
                      <a:pt x="92" y="187"/>
                    </a:lnTo>
                    <a:lnTo>
                      <a:pt x="78" y="204"/>
                    </a:lnTo>
                    <a:lnTo>
                      <a:pt x="67" y="223"/>
                    </a:lnTo>
                    <a:lnTo>
                      <a:pt x="55" y="242"/>
                    </a:lnTo>
                    <a:lnTo>
                      <a:pt x="46" y="261"/>
                    </a:lnTo>
                    <a:lnTo>
                      <a:pt x="36" y="283"/>
                    </a:lnTo>
                    <a:lnTo>
                      <a:pt x="28" y="304"/>
                    </a:lnTo>
                    <a:lnTo>
                      <a:pt x="21" y="325"/>
                    </a:lnTo>
                    <a:lnTo>
                      <a:pt x="15" y="348"/>
                    </a:lnTo>
                    <a:lnTo>
                      <a:pt x="9" y="369"/>
                    </a:lnTo>
                    <a:lnTo>
                      <a:pt x="5" y="392"/>
                    </a:lnTo>
                    <a:lnTo>
                      <a:pt x="1" y="415"/>
                    </a:lnTo>
                    <a:lnTo>
                      <a:pt x="0" y="440"/>
                    </a:lnTo>
                    <a:lnTo>
                      <a:pt x="0" y="463"/>
                    </a:lnTo>
                    <a:lnTo>
                      <a:pt x="0" y="486"/>
                    </a:lnTo>
                    <a:lnTo>
                      <a:pt x="1" y="511"/>
                    </a:lnTo>
                    <a:lnTo>
                      <a:pt x="5" y="534"/>
                    </a:lnTo>
                    <a:lnTo>
                      <a:pt x="9" y="557"/>
                    </a:lnTo>
                    <a:lnTo>
                      <a:pt x="15" y="578"/>
                    </a:lnTo>
                    <a:lnTo>
                      <a:pt x="21" y="601"/>
                    </a:lnTo>
                    <a:lnTo>
                      <a:pt x="28" y="622"/>
                    </a:lnTo>
                    <a:lnTo>
                      <a:pt x="36" y="643"/>
                    </a:lnTo>
                    <a:lnTo>
                      <a:pt x="46" y="665"/>
                    </a:lnTo>
                    <a:lnTo>
                      <a:pt x="55" y="684"/>
                    </a:lnTo>
                    <a:lnTo>
                      <a:pt x="67" y="703"/>
                    </a:lnTo>
                    <a:lnTo>
                      <a:pt x="78" y="722"/>
                    </a:lnTo>
                    <a:lnTo>
                      <a:pt x="92" y="739"/>
                    </a:lnTo>
                    <a:lnTo>
                      <a:pt x="105" y="757"/>
                    </a:lnTo>
                    <a:lnTo>
                      <a:pt x="120" y="774"/>
                    </a:lnTo>
                    <a:lnTo>
                      <a:pt x="136" y="791"/>
                    </a:lnTo>
                    <a:lnTo>
                      <a:pt x="151" y="807"/>
                    </a:lnTo>
                    <a:lnTo>
                      <a:pt x="168" y="820"/>
                    </a:lnTo>
                    <a:lnTo>
                      <a:pt x="186" y="833"/>
                    </a:lnTo>
                    <a:lnTo>
                      <a:pt x="205" y="847"/>
                    </a:lnTo>
                    <a:lnTo>
                      <a:pt x="222" y="858"/>
                    </a:lnTo>
                    <a:lnTo>
                      <a:pt x="241" y="870"/>
                    </a:lnTo>
                    <a:lnTo>
                      <a:pt x="262" y="880"/>
                    </a:lnTo>
                    <a:lnTo>
                      <a:pt x="284" y="889"/>
                    </a:lnTo>
                    <a:lnTo>
                      <a:pt x="305" y="899"/>
                    </a:lnTo>
                    <a:lnTo>
                      <a:pt x="326" y="905"/>
                    </a:lnTo>
                    <a:lnTo>
                      <a:pt x="347" y="912"/>
                    </a:lnTo>
                    <a:lnTo>
                      <a:pt x="370" y="916"/>
                    </a:lnTo>
                    <a:lnTo>
                      <a:pt x="393" y="920"/>
                    </a:lnTo>
                    <a:lnTo>
                      <a:pt x="416" y="924"/>
                    </a:lnTo>
                    <a:lnTo>
                      <a:pt x="439" y="926"/>
                    </a:lnTo>
                    <a:lnTo>
                      <a:pt x="464" y="926"/>
                    </a:lnTo>
                    <a:lnTo>
                      <a:pt x="487" y="926"/>
                    </a:lnTo>
                    <a:lnTo>
                      <a:pt x="510" y="924"/>
                    </a:lnTo>
                    <a:lnTo>
                      <a:pt x="533" y="920"/>
                    </a:lnTo>
                    <a:lnTo>
                      <a:pt x="556" y="916"/>
                    </a:lnTo>
                    <a:lnTo>
                      <a:pt x="579" y="912"/>
                    </a:lnTo>
                    <a:lnTo>
                      <a:pt x="600" y="905"/>
                    </a:lnTo>
                    <a:lnTo>
                      <a:pt x="621" y="899"/>
                    </a:lnTo>
                    <a:lnTo>
                      <a:pt x="642" y="889"/>
                    </a:lnTo>
                    <a:lnTo>
                      <a:pt x="664" y="880"/>
                    </a:lnTo>
                    <a:lnTo>
                      <a:pt x="685" y="870"/>
                    </a:lnTo>
                    <a:lnTo>
                      <a:pt x="704" y="858"/>
                    </a:lnTo>
                    <a:lnTo>
                      <a:pt x="721" y="847"/>
                    </a:lnTo>
                    <a:lnTo>
                      <a:pt x="740" y="833"/>
                    </a:lnTo>
                    <a:lnTo>
                      <a:pt x="758" y="820"/>
                    </a:lnTo>
                    <a:lnTo>
                      <a:pt x="775" y="807"/>
                    </a:lnTo>
                    <a:lnTo>
                      <a:pt x="790" y="791"/>
                    </a:lnTo>
                    <a:lnTo>
                      <a:pt x="806" y="774"/>
                    </a:lnTo>
                    <a:lnTo>
                      <a:pt x="821" y="757"/>
                    </a:lnTo>
                    <a:lnTo>
                      <a:pt x="834" y="739"/>
                    </a:lnTo>
                    <a:lnTo>
                      <a:pt x="848" y="722"/>
                    </a:lnTo>
                    <a:lnTo>
                      <a:pt x="859" y="703"/>
                    </a:lnTo>
                    <a:lnTo>
                      <a:pt x="871" y="684"/>
                    </a:lnTo>
                    <a:lnTo>
                      <a:pt x="880" y="665"/>
                    </a:lnTo>
                    <a:lnTo>
                      <a:pt x="890" y="643"/>
                    </a:lnTo>
                    <a:lnTo>
                      <a:pt x="898" y="622"/>
                    </a:lnTo>
                    <a:lnTo>
                      <a:pt x="905" y="601"/>
                    </a:lnTo>
                    <a:lnTo>
                      <a:pt x="911" y="578"/>
                    </a:lnTo>
                    <a:lnTo>
                      <a:pt x="917" y="557"/>
                    </a:lnTo>
                    <a:lnTo>
                      <a:pt x="921" y="534"/>
                    </a:lnTo>
                    <a:lnTo>
                      <a:pt x="925" y="511"/>
                    </a:lnTo>
                    <a:lnTo>
                      <a:pt x="926" y="486"/>
                    </a:lnTo>
                    <a:lnTo>
                      <a:pt x="926" y="463"/>
                    </a:lnTo>
                    <a:close/>
                    <a:moveTo>
                      <a:pt x="915" y="463"/>
                    </a:moveTo>
                    <a:lnTo>
                      <a:pt x="915" y="486"/>
                    </a:lnTo>
                    <a:lnTo>
                      <a:pt x="913" y="509"/>
                    </a:lnTo>
                    <a:lnTo>
                      <a:pt x="911" y="532"/>
                    </a:lnTo>
                    <a:lnTo>
                      <a:pt x="907" y="555"/>
                    </a:lnTo>
                    <a:lnTo>
                      <a:pt x="901" y="576"/>
                    </a:lnTo>
                    <a:lnTo>
                      <a:pt x="896" y="597"/>
                    </a:lnTo>
                    <a:lnTo>
                      <a:pt x="888" y="618"/>
                    </a:lnTo>
                    <a:lnTo>
                      <a:pt x="880" y="640"/>
                    </a:lnTo>
                    <a:lnTo>
                      <a:pt x="871" y="659"/>
                    </a:lnTo>
                    <a:lnTo>
                      <a:pt x="861" y="678"/>
                    </a:lnTo>
                    <a:lnTo>
                      <a:pt x="850" y="697"/>
                    </a:lnTo>
                    <a:lnTo>
                      <a:pt x="838" y="716"/>
                    </a:lnTo>
                    <a:lnTo>
                      <a:pt x="827" y="734"/>
                    </a:lnTo>
                    <a:lnTo>
                      <a:pt x="813" y="751"/>
                    </a:lnTo>
                    <a:lnTo>
                      <a:pt x="798" y="768"/>
                    </a:lnTo>
                    <a:lnTo>
                      <a:pt x="783" y="784"/>
                    </a:lnTo>
                    <a:lnTo>
                      <a:pt x="767" y="799"/>
                    </a:lnTo>
                    <a:lnTo>
                      <a:pt x="752" y="812"/>
                    </a:lnTo>
                    <a:lnTo>
                      <a:pt x="735" y="826"/>
                    </a:lnTo>
                    <a:lnTo>
                      <a:pt x="715" y="839"/>
                    </a:lnTo>
                    <a:lnTo>
                      <a:pt x="698" y="851"/>
                    </a:lnTo>
                    <a:lnTo>
                      <a:pt x="679" y="860"/>
                    </a:lnTo>
                    <a:lnTo>
                      <a:pt x="660" y="872"/>
                    </a:lnTo>
                    <a:lnTo>
                      <a:pt x="639" y="880"/>
                    </a:lnTo>
                    <a:lnTo>
                      <a:pt x="619" y="889"/>
                    </a:lnTo>
                    <a:lnTo>
                      <a:pt x="598" y="895"/>
                    </a:lnTo>
                    <a:lnTo>
                      <a:pt x="575" y="901"/>
                    </a:lnTo>
                    <a:lnTo>
                      <a:pt x="554" y="906"/>
                    </a:lnTo>
                    <a:lnTo>
                      <a:pt x="531" y="910"/>
                    </a:lnTo>
                    <a:lnTo>
                      <a:pt x="510" y="914"/>
                    </a:lnTo>
                    <a:lnTo>
                      <a:pt x="487" y="916"/>
                    </a:lnTo>
                    <a:lnTo>
                      <a:pt x="464" y="916"/>
                    </a:lnTo>
                    <a:lnTo>
                      <a:pt x="439" y="916"/>
                    </a:lnTo>
                    <a:lnTo>
                      <a:pt x="416" y="914"/>
                    </a:lnTo>
                    <a:lnTo>
                      <a:pt x="395" y="910"/>
                    </a:lnTo>
                    <a:lnTo>
                      <a:pt x="372" y="906"/>
                    </a:lnTo>
                    <a:lnTo>
                      <a:pt x="351" y="901"/>
                    </a:lnTo>
                    <a:lnTo>
                      <a:pt x="328" y="895"/>
                    </a:lnTo>
                    <a:lnTo>
                      <a:pt x="307" y="889"/>
                    </a:lnTo>
                    <a:lnTo>
                      <a:pt x="287" y="880"/>
                    </a:lnTo>
                    <a:lnTo>
                      <a:pt x="266" y="872"/>
                    </a:lnTo>
                    <a:lnTo>
                      <a:pt x="247" y="860"/>
                    </a:lnTo>
                    <a:lnTo>
                      <a:pt x="228" y="851"/>
                    </a:lnTo>
                    <a:lnTo>
                      <a:pt x="211" y="839"/>
                    </a:lnTo>
                    <a:lnTo>
                      <a:pt x="191" y="826"/>
                    </a:lnTo>
                    <a:lnTo>
                      <a:pt x="174" y="812"/>
                    </a:lnTo>
                    <a:lnTo>
                      <a:pt x="159" y="799"/>
                    </a:lnTo>
                    <a:lnTo>
                      <a:pt x="143" y="784"/>
                    </a:lnTo>
                    <a:lnTo>
                      <a:pt x="128" y="768"/>
                    </a:lnTo>
                    <a:lnTo>
                      <a:pt x="113" y="751"/>
                    </a:lnTo>
                    <a:lnTo>
                      <a:pt x="99" y="734"/>
                    </a:lnTo>
                    <a:lnTo>
                      <a:pt x="88" y="716"/>
                    </a:lnTo>
                    <a:lnTo>
                      <a:pt x="76" y="697"/>
                    </a:lnTo>
                    <a:lnTo>
                      <a:pt x="65" y="678"/>
                    </a:lnTo>
                    <a:lnTo>
                      <a:pt x="55" y="659"/>
                    </a:lnTo>
                    <a:lnTo>
                      <a:pt x="46" y="640"/>
                    </a:lnTo>
                    <a:lnTo>
                      <a:pt x="38" y="618"/>
                    </a:lnTo>
                    <a:lnTo>
                      <a:pt x="30" y="597"/>
                    </a:lnTo>
                    <a:lnTo>
                      <a:pt x="25" y="576"/>
                    </a:lnTo>
                    <a:lnTo>
                      <a:pt x="19" y="555"/>
                    </a:lnTo>
                    <a:lnTo>
                      <a:pt x="15" y="532"/>
                    </a:lnTo>
                    <a:lnTo>
                      <a:pt x="13" y="509"/>
                    </a:lnTo>
                    <a:lnTo>
                      <a:pt x="11" y="486"/>
                    </a:lnTo>
                    <a:lnTo>
                      <a:pt x="11" y="463"/>
                    </a:lnTo>
                    <a:lnTo>
                      <a:pt x="11" y="440"/>
                    </a:lnTo>
                    <a:lnTo>
                      <a:pt x="13" y="417"/>
                    </a:lnTo>
                    <a:lnTo>
                      <a:pt x="15" y="394"/>
                    </a:lnTo>
                    <a:lnTo>
                      <a:pt x="19" y="371"/>
                    </a:lnTo>
                    <a:lnTo>
                      <a:pt x="25" y="350"/>
                    </a:lnTo>
                    <a:lnTo>
                      <a:pt x="30" y="329"/>
                    </a:lnTo>
                    <a:lnTo>
                      <a:pt x="38" y="308"/>
                    </a:lnTo>
                    <a:lnTo>
                      <a:pt x="46" y="286"/>
                    </a:lnTo>
                    <a:lnTo>
                      <a:pt x="55" y="267"/>
                    </a:lnTo>
                    <a:lnTo>
                      <a:pt x="65" y="248"/>
                    </a:lnTo>
                    <a:lnTo>
                      <a:pt x="76" y="229"/>
                    </a:lnTo>
                    <a:lnTo>
                      <a:pt x="88" y="210"/>
                    </a:lnTo>
                    <a:lnTo>
                      <a:pt x="99" y="192"/>
                    </a:lnTo>
                    <a:lnTo>
                      <a:pt x="113" y="175"/>
                    </a:lnTo>
                    <a:lnTo>
                      <a:pt x="128" y="158"/>
                    </a:lnTo>
                    <a:lnTo>
                      <a:pt x="143" y="142"/>
                    </a:lnTo>
                    <a:lnTo>
                      <a:pt x="159" y="127"/>
                    </a:lnTo>
                    <a:lnTo>
                      <a:pt x="174" y="114"/>
                    </a:lnTo>
                    <a:lnTo>
                      <a:pt x="191" y="100"/>
                    </a:lnTo>
                    <a:lnTo>
                      <a:pt x="211" y="87"/>
                    </a:lnTo>
                    <a:lnTo>
                      <a:pt x="228" y="75"/>
                    </a:lnTo>
                    <a:lnTo>
                      <a:pt x="247" y="66"/>
                    </a:lnTo>
                    <a:lnTo>
                      <a:pt x="266" y="54"/>
                    </a:lnTo>
                    <a:lnTo>
                      <a:pt x="287" y="46"/>
                    </a:lnTo>
                    <a:lnTo>
                      <a:pt x="307" y="37"/>
                    </a:lnTo>
                    <a:lnTo>
                      <a:pt x="328" y="31"/>
                    </a:lnTo>
                    <a:lnTo>
                      <a:pt x="351" y="25"/>
                    </a:lnTo>
                    <a:lnTo>
                      <a:pt x="372" y="20"/>
                    </a:lnTo>
                    <a:lnTo>
                      <a:pt x="395" y="16"/>
                    </a:lnTo>
                    <a:lnTo>
                      <a:pt x="416" y="12"/>
                    </a:lnTo>
                    <a:lnTo>
                      <a:pt x="439" y="10"/>
                    </a:lnTo>
                    <a:lnTo>
                      <a:pt x="464" y="10"/>
                    </a:lnTo>
                    <a:lnTo>
                      <a:pt x="487" y="10"/>
                    </a:lnTo>
                    <a:lnTo>
                      <a:pt x="510" y="12"/>
                    </a:lnTo>
                    <a:lnTo>
                      <a:pt x="531" y="16"/>
                    </a:lnTo>
                    <a:lnTo>
                      <a:pt x="554" y="20"/>
                    </a:lnTo>
                    <a:lnTo>
                      <a:pt x="575" y="25"/>
                    </a:lnTo>
                    <a:lnTo>
                      <a:pt x="598" y="31"/>
                    </a:lnTo>
                    <a:lnTo>
                      <a:pt x="619" y="37"/>
                    </a:lnTo>
                    <a:lnTo>
                      <a:pt x="639" y="46"/>
                    </a:lnTo>
                    <a:lnTo>
                      <a:pt x="660" y="54"/>
                    </a:lnTo>
                    <a:lnTo>
                      <a:pt x="679" y="66"/>
                    </a:lnTo>
                    <a:lnTo>
                      <a:pt x="698" y="75"/>
                    </a:lnTo>
                    <a:lnTo>
                      <a:pt x="715" y="87"/>
                    </a:lnTo>
                    <a:lnTo>
                      <a:pt x="735" y="100"/>
                    </a:lnTo>
                    <a:lnTo>
                      <a:pt x="752" y="114"/>
                    </a:lnTo>
                    <a:lnTo>
                      <a:pt x="767" y="127"/>
                    </a:lnTo>
                    <a:lnTo>
                      <a:pt x="783" y="142"/>
                    </a:lnTo>
                    <a:lnTo>
                      <a:pt x="798" y="158"/>
                    </a:lnTo>
                    <a:lnTo>
                      <a:pt x="813" y="175"/>
                    </a:lnTo>
                    <a:lnTo>
                      <a:pt x="827" y="192"/>
                    </a:lnTo>
                    <a:lnTo>
                      <a:pt x="838" y="210"/>
                    </a:lnTo>
                    <a:lnTo>
                      <a:pt x="850" y="229"/>
                    </a:lnTo>
                    <a:lnTo>
                      <a:pt x="861" y="248"/>
                    </a:lnTo>
                    <a:lnTo>
                      <a:pt x="871" y="267"/>
                    </a:lnTo>
                    <a:lnTo>
                      <a:pt x="880" y="286"/>
                    </a:lnTo>
                    <a:lnTo>
                      <a:pt x="888" y="308"/>
                    </a:lnTo>
                    <a:lnTo>
                      <a:pt x="896" y="329"/>
                    </a:lnTo>
                    <a:lnTo>
                      <a:pt x="901" y="350"/>
                    </a:lnTo>
                    <a:lnTo>
                      <a:pt x="907" y="371"/>
                    </a:lnTo>
                    <a:lnTo>
                      <a:pt x="911" y="394"/>
                    </a:lnTo>
                    <a:lnTo>
                      <a:pt x="913" y="417"/>
                    </a:lnTo>
                    <a:lnTo>
                      <a:pt x="915" y="440"/>
                    </a:lnTo>
                    <a:lnTo>
                      <a:pt x="915" y="463"/>
                    </a:lnTo>
                    <a:close/>
                  </a:path>
                </a:pathLst>
              </a:custGeom>
              <a:solidFill>
                <a:srgbClr val="F8C7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47" name="Freeform 663">
                <a:extLst>
                  <a:ext uri="{FF2B5EF4-FFF2-40B4-BE49-F238E27FC236}">
                    <a16:creationId xmlns:a16="http://schemas.microsoft.com/office/drawing/2014/main" id="{5EF43566-3020-4018-8645-6DF4FC12BA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93" y="2127"/>
                <a:ext cx="916" cy="918"/>
              </a:xfrm>
              <a:custGeom>
                <a:avLst/>
                <a:gdLst>
                  <a:gd name="T0" fmla="*/ 906 w 916"/>
                  <a:gd name="T1" fmla="*/ 367 h 918"/>
                  <a:gd name="T2" fmla="*/ 872 w 916"/>
                  <a:gd name="T3" fmla="*/ 261 h 918"/>
                  <a:gd name="T4" fmla="*/ 812 w 916"/>
                  <a:gd name="T5" fmla="*/ 167 h 918"/>
                  <a:gd name="T6" fmla="*/ 731 w 916"/>
                  <a:gd name="T7" fmla="*/ 92 h 918"/>
                  <a:gd name="T8" fmla="*/ 636 w 916"/>
                  <a:gd name="T9" fmla="*/ 37 h 918"/>
                  <a:gd name="T10" fmla="*/ 528 w 916"/>
                  <a:gd name="T11" fmla="*/ 6 h 918"/>
                  <a:gd name="T12" fmla="*/ 411 w 916"/>
                  <a:gd name="T13" fmla="*/ 4 h 918"/>
                  <a:gd name="T14" fmla="*/ 300 w 916"/>
                  <a:gd name="T15" fmla="*/ 29 h 918"/>
                  <a:gd name="T16" fmla="*/ 202 w 916"/>
                  <a:gd name="T17" fmla="*/ 79 h 918"/>
                  <a:gd name="T18" fmla="*/ 119 w 916"/>
                  <a:gd name="T19" fmla="*/ 152 h 918"/>
                  <a:gd name="T20" fmla="*/ 56 w 916"/>
                  <a:gd name="T21" fmla="*/ 240 h 918"/>
                  <a:gd name="T22" fmla="*/ 14 w 916"/>
                  <a:gd name="T23" fmla="*/ 344 h 918"/>
                  <a:gd name="T24" fmla="*/ 0 w 916"/>
                  <a:gd name="T25" fmla="*/ 459 h 918"/>
                  <a:gd name="T26" fmla="*/ 14 w 916"/>
                  <a:gd name="T27" fmla="*/ 574 h 918"/>
                  <a:gd name="T28" fmla="*/ 56 w 916"/>
                  <a:gd name="T29" fmla="*/ 678 h 918"/>
                  <a:gd name="T30" fmla="*/ 119 w 916"/>
                  <a:gd name="T31" fmla="*/ 766 h 918"/>
                  <a:gd name="T32" fmla="*/ 202 w 916"/>
                  <a:gd name="T33" fmla="*/ 839 h 918"/>
                  <a:gd name="T34" fmla="*/ 300 w 916"/>
                  <a:gd name="T35" fmla="*/ 889 h 918"/>
                  <a:gd name="T36" fmla="*/ 411 w 916"/>
                  <a:gd name="T37" fmla="*/ 914 h 918"/>
                  <a:gd name="T38" fmla="*/ 528 w 916"/>
                  <a:gd name="T39" fmla="*/ 912 h 918"/>
                  <a:gd name="T40" fmla="*/ 636 w 916"/>
                  <a:gd name="T41" fmla="*/ 881 h 918"/>
                  <a:gd name="T42" fmla="*/ 731 w 916"/>
                  <a:gd name="T43" fmla="*/ 826 h 918"/>
                  <a:gd name="T44" fmla="*/ 812 w 916"/>
                  <a:gd name="T45" fmla="*/ 751 h 918"/>
                  <a:gd name="T46" fmla="*/ 872 w 916"/>
                  <a:gd name="T47" fmla="*/ 657 h 918"/>
                  <a:gd name="T48" fmla="*/ 906 w 916"/>
                  <a:gd name="T49" fmla="*/ 551 h 918"/>
                  <a:gd name="T50" fmla="*/ 906 w 916"/>
                  <a:gd name="T51" fmla="*/ 459 h 918"/>
                  <a:gd name="T52" fmla="*/ 891 w 916"/>
                  <a:gd name="T53" fmla="*/ 570 h 918"/>
                  <a:gd name="T54" fmla="*/ 852 w 916"/>
                  <a:gd name="T55" fmla="*/ 672 h 918"/>
                  <a:gd name="T56" fmla="*/ 789 w 916"/>
                  <a:gd name="T57" fmla="*/ 760 h 918"/>
                  <a:gd name="T58" fmla="*/ 708 w 916"/>
                  <a:gd name="T59" fmla="*/ 829 h 918"/>
                  <a:gd name="T60" fmla="*/ 612 w 916"/>
                  <a:gd name="T61" fmla="*/ 879 h 918"/>
                  <a:gd name="T62" fmla="*/ 503 w 916"/>
                  <a:gd name="T63" fmla="*/ 904 h 918"/>
                  <a:gd name="T64" fmla="*/ 390 w 916"/>
                  <a:gd name="T65" fmla="*/ 902 h 918"/>
                  <a:gd name="T66" fmla="*/ 284 w 916"/>
                  <a:gd name="T67" fmla="*/ 872 h 918"/>
                  <a:gd name="T68" fmla="*/ 190 w 916"/>
                  <a:gd name="T69" fmla="*/ 818 h 918"/>
                  <a:gd name="T70" fmla="*/ 112 w 916"/>
                  <a:gd name="T71" fmla="*/ 743 h 918"/>
                  <a:gd name="T72" fmla="*/ 54 w 916"/>
                  <a:gd name="T73" fmla="*/ 653 h 918"/>
                  <a:gd name="T74" fmla="*/ 20 w 916"/>
                  <a:gd name="T75" fmla="*/ 549 h 918"/>
                  <a:gd name="T76" fmla="*/ 12 w 916"/>
                  <a:gd name="T77" fmla="*/ 436 h 918"/>
                  <a:gd name="T78" fmla="*/ 31 w 916"/>
                  <a:gd name="T79" fmla="*/ 327 h 918"/>
                  <a:gd name="T80" fmla="*/ 75 w 916"/>
                  <a:gd name="T81" fmla="*/ 227 h 918"/>
                  <a:gd name="T82" fmla="*/ 142 w 916"/>
                  <a:gd name="T83" fmla="*/ 142 h 918"/>
                  <a:gd name="T84" fmla="*/ 227 w 916"/>
                  <a:gd name="T85" fmla="*/ 77 h 918"/>
                  <a:gd name="T86" fmla="*/ 325 w 916"/>
                  <a:gd name="T87" fmla="*/ 31 h 918"/>
                  <a:gd name="T88" fmla="*/ 434 w 916"/>
                  <a:gd name="T89" fmla="*/ 12 h 918"/>
                  <a:gd name="T90" fmla="*/ 549 w 916"/>
                  <a:gd name="T91" fmla="*/ 21 h 918"/>
                  <a:gd name="T92" fmla="*/ 653 w 916"/>
                  <a:gd name="T93" fmla="*/ 56 h 918"/>
                  <a:gd name="T94" fmla="*/ 743 w 916"/>
                  <a:gd name="T95" fmla="*/ 113 h 918"/>
                  <a:gd name="T96" fmla="*/ 816 w 916"/>
                  <a:gd name="T97" fmla="*/ 190 h 918"/>
                  <a:gd name="T98" fmla="*/ 870 w 916"/>
                  <a:gd name="T99" fmla="*/ 284 h 918"/>
                  <a:gd name="T100" fmla="*/ 900 w 916"/>
                  <a:gd name="T101" fmla="*/ 390 h 91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916"/>
                  <a:gd name="T154" fmla="*/ 0 h 918"/>
                  <a:gd name="T155" fmla="*/ 916 w 916"/>
                  <a:gd name="T156" fmla="*/ 918 h 918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916" h="918">
                    <a:moveTo>
                      <a:pt x="916" y="459"/>
                    </a:moveTo>
                    <a:lnTo>
                      <a:pt x="916" y="436"/>
                    </a:lnTo>
                    <a:lnTo>
                      <a:pt x="914" y="413"/>
                    </a:lnTo>
                    <a:lnTo>
                      <a:pt x="910" y="390"/>
                    </a:lnTo>
                    <a:lnTo>
                      <a:pt x="906" y="367"/>
                    </a:lnTo>
                    <a:lnTo>
                      <a:pt x="902" y="344"/>
                    </a:lnTo>
                    <a:lnTo>
                      <a:pt x="895" y="323"/>
                    </a:lnTo>
                    <a:lnTo>
                      <a:pt x="889" y="302"/>
                    </a:lnTo>
                    <a:lnTo>
                      <a:pt x="879" y="280"/>
                    </a:lnTo>
                    <a:lnTo>
                      <a:pt x="872" y="261"/>
                    </a:lnTo>
                    <a:lnTo>
                      <a:pt x="860" y="240"/>
                    </a:lnTo>
                    <a:lnTo>
                      <a:pt x="850" y="221"/>
                    </a:lnTo>
                    <a:lnTo>
                      <a:pt x="837" y="204"/>
                    </a:lnTo>
                    <a:lnTo>
                      <a:pt x="825" y="184"/>
                    </a:lnTo>
                    <a:lnTo>
                      <a:pt x="812" y="167"/>
                    </a:lnTo>
                    <a:lnTo>
                      <a:pt x="797" y="152"/>
                    </a:lnTo>
                    <a:lnTo>
                      <a:pt x="781" y="135"/>
                    </a:lnTo>
                    <a:lnTo>
                      <a:pt x="766" y="119"/>
                    </a:lnTo>
                    <a:lnTo>
                      <a:pt x="749" y="106"/>
                    </a:lnTo>
                    <a:lnTo>
                      <a:pt x="731" y="92"/>
                    </a:lnTo>
                    <a:lnTo>
                      <a:pt x="714" y="79"/>
                    </a:lnTo>
                    <a:lnTo>
                      <a:pt x="695" y="67"/>
                    </a:lnTo>
                    <a:lnTo>
                      <a:pt x="676" y="56"/>
                    </a:lnTo>
                    <a:lnTo>
                      <a:pt x="657" y="46"/>
                    </a:lnTo>
                    <a:lnTo>
                      <a:pt x="636" y="37"/>
                    </a:lnTo>
                    <a:lnTo>
                      <a:pt x="616" y="29"/>
                    </a:lnTo>
                    <a:lnTo>
                      <a:pt x="593" y="21"/>
                    </a:lnTo>
                    <a:lnTo>
                      <a:pt x="572" y="16"/>
                    </a:lnTo>
                    <a:lnTo>
                      <a:pt x="551" y="10"/>
                    </a:lnTo>
                    <a:lnTo>
                      <a:pt x="528" y="6"/>
                    </a:lnTo>
                    <a:lnTo>
                      <a:pt x="505" y="4"/>
                    </a:lnTo>
                    <a:lnTo>
                      <a:pt x="482" y="2"/>
                    </a:lnTo>
                    <a:lnTo>
                      <a:pt x="459" y="0"/>
                    </a:lnTo>
                    <a:lnTo>
                      <a:pt x="434" y="2"/>
                    </a:lnTo>
                    <a:lnTo>
                      <a:pt x="411" y="4"/>
                    </a:lnTo>
                    <a:lnTo>
                      <a:pt x="388" y="6"/>
                    </a:lnTo>
                    <a:lnTo>
                      <a:pt x="365" y="10"/>
                    </a:lnTo>
                    <a:lnTo>
                      <a:pt x="344" y="16"/>
                    </a:lnTo>
                    <a:lnTo>
                      <a:pt x="323" y="21"/>
                    </a:lnTo>
                    <a:lnTo>
                      <a:pt x="300" y="29"/>
                    </a:lnTo>
                    <a:lnTo>
                      <a:pt x="280" y="37"/>
                    </a:lnTo>
                    <a:lnTo>
                      <a:pt x="259" y="46"/>
                    </a:lnTo>
                    <a:lnTo>
                      <a:pt x="240" y="56"/>
                    </a:lnTo>
                    <a:lnTo>
                      <a:pt x="221" y="67"/>
                    </a:lnTo>
                    <a:lnTo>
                      <a:pt x="202" y="79"/>
                    </a:lnTo>
                    <a:lnTo>
                      <a:pt x="185" y="92"/>
                    </a:lnTo>
                    <a:lnTo>
                      <a:pt x="167" y="106"/>
                    </a:lnTo>
                    <a:lnTo>
                      <a:pt x="150" y="119"/>
                    </a:lnTo>
                    <a:lnTo>
                      <a:pt x="135" y="135"/>
                    </a:lnTo>
                    <a:lnTo>
                      <a:pt x="119" y="152"/>
                    </a:lnTo>
                    <a:lnTo>
                      <a:pt x="104" y="167"/>
                    </a:lnTo>
                    <a:lnTo>
                      <a:pt x="91" y="184"/>
                    </a:lnTo>
                    <a:lnTo>
                      <a:pt x="79" y="204"/>
                    </a:lnTo>
                    <a:lnTo>
                      <a:pt x="66" y="221"/>
                    </a:lnTo>
                    <a:lnTo>
                      <a:pt x="56" y="240"/>
                    </a:lnTo>
                    <a:lnTo>
                      <a:pt x="44" y="261"/>
                    </a:lnTo>
                    <a:lnTo>
                      <a:pt x="37" y="280"/>
                    </a:lnTo>
                    <a:lnTo>
                      <a:pt x="27" y="302"/>
                    </a:lnTo>
                    <a:lnTo>
                      <a:pt x="21" y="323"/>
                    </a:lnTo>
                    <a:lnTo>
                      <a:pt x="14" y="344"/>
                    </a:lnTo>
                    <a:lnTo>
                      <a:pt x="10" y="367"/>
                    </a:lnTo>
                    <a:lnTo>
                      <a:pt x="6" y="390"/>
                    </a:lnTo>
                    <a:lnTo>
                      <a:pt x="2" y="413"/>
                    </a:lnTo>
                    <a:lnTo>
                      <a:pt x="0" y="436"/>
                    </a:lnTo>
                    <a:lnTo>
                      <a:pt x="0" y="459"/>
                    </a:lnTo>
                    <a:lnTo>
                      <a:pt x="0" y="482"/>
                    </a:lnTo>
                    <a:lnTo>
                      <a:pt x="2" y="505"/>
                    </a:lnTo>
                    <a:lnTo>
                      <a:pt x="6" y="528"/>
                    </a:lnTo>
                    <a:lnTo>
                      <a:pt x="10" y="551"/>
                    </a:lnTo>
                    <a:lnTo>
                      <a:pt x="14" y="574"/>
                    </a:lnTo>
                    <a:lnTo>
                      <a:pt x="21" y="595"/>
                    </a:lnTo>
                    <a:lnTo>
                      <a:pt x="27" y="616"/>
                    </a:lnTo>
                    <a:lnTo>
                      <a:pt x="37" y="638"/>
                    </a:lnTo>
                    <a:lnTo>
                      <a:pt x="44" y="657"/>
                    </a:lnTo>
                    <a:lnTo>
                      <a:pt x="56" y="678"/>
                    </a:lnTo>
                    <a:lnTo>
                      <a:pt x="66" y="697"/>
                    </a:lnTo>
                    <a:lnTo>
                      <a:pt x="79" y="714"/>
                    </a:lnTo>
                    <a:lnTo>
                      <a:pt x="91" y="734"/>
                    </a:lnTo>
                    <a:lnTo>
                      <a:pt x="104" y="751"/>
                    </a:lnTo>
                    <a:lnTo>
                      <a:pt x="119" y="766"/>
                    </a:lnTo>
                    <a:lnTo>
                      <a:pt x="135" y="783"/>
                    </a:lnTo>
                    <a:lnTo>
                      <a:pt x="150" y="799"/>
                    </a:lnTo>
                    <a:lnTo>
                      <a:pt x="167" y="812"/>
                    </a:lnTo>
                    <a:lnTo>
                      <a:pt x="185" y="826"/>
                    </a:lnTo>
                    <a:lnTo>
                      <a:pt x="202" y="839"/>
                    </a:lnTo>
                    <a:lnTo>
                      <a:pt x="221" y="851"/>
                    </a:lnTo>
                    <a:lnTo>
                      <a:pt x="240" y="862"/>
                    </a:lnTo>
                    <a:lnTo>
                      <a:pt x="259" y="872"/>
                    </a:lnTo>
                    <a:lnTo>
                      <a:pt x="280" y="881"/>
                    </a:lnTo>
                    <a:lnTo>
                      <a:pt x="300" y="889"/>
                    </a:lnTo>
                    <a:lnTo>
                      <a:pt x="323" y="897"/>
                    </a:lnTo>
                    <a:lnTo>
                      <a:pt x="344" y="902"/>
                    </a:lnTo>
                    <a:lnTo>
                      <a:pt x="365" y="908"/>
                    </a:lnTo>
                    <a:lnTo>
                      <a:pt x="388" y="912"/>
                    </a:lnTo>
                    <a:lnTo>
                      <a:pt x="411" y="914"/>
                    </a:lnTo>
                    <a:lnTo>
                      <a:pt x="434" y="916"/>
                    </a:lnTo>
                    <a:lnTo>
                      <a:pt x="459" y="918"/>
                    </a:lnTo>
                    <a:lnTo>
                      <a:pt x="482" y="916"/>
                    </a:lnTo>
                    <a:lnTo>
                      <a:pt x="505" y="914"/>
                    </a:lnTo>
                    <a:lnTo>
                      <a:pt x="528" y="912"/>
                    </a:lnTo>
                    <a:lnTo>
                      <a:pt x="551" y="908"/>
                    </a:lnTo>
                    <a:lnTo>
                      <a:pt x="572" y="902"/>
                    </a:lnTo>
                    <a:lnTo>
                      <a:pt x="593" y="897"/>
                    </a:lnTo>
                    <a:lnTo>
                      <a:pt x="616" y="889"/>
                    </a:lnTo>
                    <a:lnTo>
                      <a:pt x="636" y="881"/>
                    </a:lnTo>
                    <a:lnTo>
                      <a:pt x="657" y="872"/>
                    </a:lnTo>
                    <a:lnTo>
                      <a:pt x="676" y="862"/>
                    </a:lnTo>
                    <a:lnTo>
                      <a:pt x="695" y="851"/>
                    </a:lnTo>
                    <a:lnTo>
                      <a:pt x="714" y="839"/>
                    </a:lnTo>
                    <a:lnTo>
                      <a:pt x="731" y="826"/>
                    </a:lnTo>
                    <a:lnTo>
                      <a:pt x="749" y="812"/>
                    </a:lnTo>
                    <a:lnTo>
                      <a:pt x="766" y="799"/>
                    </a:lnTo>
                    <a:lnTo>
                      <a:pt x="781" y="783"/>
                    </a:lnTo>
                    <a:lnTo>
                      <a:pt x="797" y="766"/>
                    </a:lnTo>
                    <a:lnTo>
                      <a:pt x="812" y="751"/>
                    </a:lnTo>
                    <a:lnTo>
                      <a:pt x="825" y="734"/>
                    </a:lnTo>
                    <a:lnTo>
                      <a:pt x="837" y="714"/>
                    </a:lnTo>
                    <a:lnTo>
                      <a:pt x="850" y="697"/>
                    </a:lnTo>
                    <a:lnTo>
                      <a:pt x="860" y="678"/>
                    </a:lnTo>
                    <a:lnTo>
                      <a:pt x="872" y="657"/>
                    </a:lnTo>
                    <a:lnTo>
                      <a:pt x="879" y="638"/>
                    </a:lnTo>
                    <a:lnTo>
                      <a:pt x="889" y="616"/>
                    </a:lnTo>
                    <a:lnTo>
                      <a:pt x="895" y="595"/>
                    </a:lnTo>
                    <a:lnTo>
                      <a:pt x="902" y="574"/>
                    </a:lnTo>
                    <a:lnTo>
                      <a:pt x="906" y="551"/>
                    </a:lnTo>
                    <a:lnTo>
                      <a:pt x="910" y="528"/>
                    </a:lnTo>
                    <a:lnTo>
                      <a:pt x="914" y="505"/>
                    </a:lnTo>
                    <a:lnTo>
                      <a:pt x="916" y="482"/>
                    </a:lnTo>
                    <a:lnTo>
                      <a:pt x="916" y="459"/>
                    </a:lnTo>
                    <a:close/>
                    <a:moveTo>
                      <a:pt x="906" y="459"/>
                    </a:moveTo>
                    <a:lnTo>
                      <a:pt x="904" y="482"/>
                    </a:lnTo>
                    <a:lnTo>
                      <a:pt x="904" y="505"/>
                    </a:lnTo>
                    <a:lnTo>
                      <a:pt x="900" y="528"/>
                    </a:lnTo>
                    <a:lnTo>
                      <a:pt x="896" y="549"/>
                    </a:lnTo>
                    <a:lnTo>
                      <a:pt x="891" y="570"/>
                    </a:lnTo>
                    <a:lnTo>
                      <a:pt x="885" y="591"/>
                    </a:lnTo>
                    <a:lnTo>
                      <a:pt x="879" y="613"/>
                    </a:lnTo>
                    <a:lnTo>
                      <a:pt x="870" y="634"/>
                    </a:lnTo>
                    <a:lnTo>
                      <a:pt x="862" y="653"/>
                    </a:lnTo>
                    <a:lnTo>
                      <a:pt x="852" y="672"/>
                    </a:lnTo>
                    <a:lnTo>
                      <a:pt x="841" y="691"/>
                    </a:lnTo>
                    <a:lnTo>
                      <a:pt x="829" y="709"/>
                    </a:lnTo>
                    <a:lnTo>
                      <a:pt x="816" y="728"/>
                    </a:lnTo>
                    <a:lnTo>
                      <a:pt x="804" y="743"/>
                    </a:lnTo>
                    <a:lnTo>
                      <a:pt x="789" y="760"/>
                    </a:lnTo>
                    <a:lnTo>
                      <a:pt x="774" y="776"/>
                    </a:lnTo>
                    <a:lnTo>
                      <a:pt x="758" y="791"/>
                    </a:lnTo>
                    <a:lnTo>
                      <a:pt x="743" y="805"/>
                    </a:lnTo>
                    <a:lnTo>
                      <a:pt x="726" y="818"/>
                    </a:lnTo>
                    <a:lnTo>
                      <a:pt x="708" y="829"/>
                    </a:lnTo>
                    <a:lnTo>
                      <a:pt x="689" y="841"/>
                    </a:lnTo>
                    <a:lnTo>
                      <a:pt x="672" y="853"/>
                    </a:lnTo>
                    <a:lnTo>
                      <a:pt x="653" y="862"/>
                    </a:lnTo>
                    <a:lnTo>
                      <a:pt x="632" y="872"/>
                    </a:lnTo>
                    <a:lnTo>
                      <a:pt x="612" y="879"/>
                    </a:lnTo>
                    <a:lnTo>
                      <a:pt x="591" y="887"/>
                    </a:lnTo>
                    <a:lnTo>
                      <a:pt x="570" y="893"/>
                    </a:lnTo>
                    <a:lnTo>
                      <a:pt x="549" y="897"/>
                    </a:lnTo>
                    <a:lnTo>
                      <a:pt x="526" y="902"/>
                    </a:lnTo>
                    <a:lnTo>
                      <a:pt x="503" y="904"/>
                    </a:lnTo>
                    <a:lnTo>
                      <a:pt x="482" y="906"/>
                    </a:lnTo>
                    <a:lnTo>
                      <a:pt x="459" y="906"/>
                    </a:lnTo>
                    <a:lnTo>
                      <a:pt x="434" y="906"/>
                    </a:lnTo>
                    <a:lnTo>
                      <a:pt x="413" y="904"/>
                    </a:lnTo>
                    <a:lnTo>
                      <a:pt x="390" y="902"/>
                    </a:lnTo>
                    <a:lnTo>
                      <a:pt x="367" y="897"/>
                    </a:lnTo>
                    <a:lnTo>
                      <a:pt x="346" y="893"/>
                    </a:lnTo>
                    <a:lnTo>
                      <a:pt x="325" y="887"/>
                    </a:lnTo>
                    <a:lnTo>
                      <a:pt x="304" y="879"/>
                    </a:lnTo>
                    <a:lnTo>
                      <a:pt x="284" y="872"/>
                    </a:lnTo>
                    <a:lnTo>
                      <a:pt x="263" y="862"/>
                    </a:lnTo>
                    <a:lnTo>
                      <a:pt x="244" y="853"/>
                    </a:lnTo>
                    <a:lnTo>
                      <a:pt x="227" y="841"/>
                    </a:lnTo>
                    <a:lnTo>
                      <a:pt x="208" y="829"/>
                    </a:lnTo>
                    <a:lnTo>
                      <a:pt x="190" y="818"/>
                    </a:lnTo>
                    <a:lnTo>
                      <a:pt x="173" y="805"/>
                    </a:lnTo>
                    <a:lnTo>
                      <a:pt x="158" y="791"/>
                    </a:lnTo>
                    <a:lnTo>
                      <a:pt x="142" y="776"/>
                    </a:lnTo>
                    <a:lnTo>
                      <a:pt x="127" y="760"/>
                    </a:lnTo>
                    <a:lnTo>
                      <a:pt x="112" y="743"/>
                    </a:lnTo>
                    <a:lnTo>
                      <a:pt x="100" y="728"/>
                    </a:lnTo>
                    <a:lnTo>
                      <a:pt x="87" y="709"/>
                    </a:lnTo>
                    <a:lnTo>
                      <a:pt x="75" y="691"/>
                    </a:lnTo>
                    <a:lnTo>
                      <a:pt x="64" y="672"/>
                    </a:lnTo>
                    <a:lnTo>
                      <a:pt x="54" y="653"/>
                    </a:lnTo>
                    <a:lnTo>
                      <a:pt x="46" y="634"/>
                    </a:lnTo>
                    <a:lnTo>
                      <a:pt x="37" y="613"/>
                    </a:lnTo>
                    <a:lnTo>
                      <a:pt x="31" y="591"/>
                    </a:lnTo>
                    <a:lnTo>
                      <a:pt x="25" y="570"/>
                    </a:lnTo>
                    <a:lnTo>
                      <a:pt x="20" y="549"/>
                    </a:lnTo>
                    <a:lnTo>
                      <a:pt x="16" y="528"/>
                    </a:lnTo>
                    <a:lnTo>
                      <a:pt x="12" y="505"/>
                    </a:lnTo>
                    <a:lnTo>
                      <a:pt x="12" y="482"/>
                    </a:lnTo>
                    <a:lnTo>
                      <a:pt x="10" y="459"/>
                    </a:lnTo>
                    <a:lnTo>
                      <a:pt x="12" y="436"/>
                    </a:lnTo>
                    <a:lnTo>
                      <a:pt x="12" y="413"/>
                    </a:lnTo>
                    <a:lnTo>
                      <a:pt x="16" y="390"/>
                    </a:lnTo>
                    <a:lnTo>
                      <a:pt x="20" y="369"/>
                    </a:lnTo>
                    <a:lnTo>
                      <a:pt x="25" y="348"/>
                    </a:lnTo>
                    <a:lnTo>
                      <a:pt x="31" y="327"/>
                    </a:lnTo>
                    <a:lnTo>
                      <a:pt x="37" y="305"/>
                    </a:lnTo>
                    <a:lnTo>
                      <a:pt x="46" y="284"/>
                    </a:lnTo>
                    <a:lnTo>
                      <a:pt x="54" y="265"/>
                    </a:lnTo>
                    <a:lnTo>
                      <a:pt x="64" y="246"/>
                    </a:lnTo>
                    <a:lnTo>
                      <a:pt x="75" y="227"/>
                    </a:lnTo>
                    <a:lnTo>
                      <a:pt x="87" y="209"/>
                    </a:lnTo>
                    <a:lnTo>
                      <a:pt x="100" y="190"/>
                    </a:lnTo>
                    <a:lnTo>
                      <a:pt x="112" y="175"/>
                    </a:lnTo>
                    <a:lnTo>
                      <a:pt x="127" y="158"/>
                    </a:lnTo>
                    <a:lnTo>
                      <a:pt x="142" y="142"/>
                    </a:lnTo>
                    <a:lnTo>
                      <a:pt x="158" y="127"/>
                    </a:lnTo>
                    <a:lnTo>
                      <a:pt x="173" y="113"/>
                    </a:lnTo>
                    <a:lnTo>
                      <a:pt x="190" y="100"/>
                    </a:lnTo>
                    <a:lnTo>
                      <a:pt x="208" y="89"/>
                    </a:lnTo>
                    <a:lnTo>
                      <a:pt x="227" y="77"/>
                    </a:lnTo>
                    <a:lnTo>
                      <a:pt x="244" y="65"/>
                    </a:lnTo>
                    <a:lnTo>
                      <a:pt x="263" y="56"/>
                    </a:lnTo>
                    <a:lnTo>
                      <a:pt x="284" y="46"/>
                    </a:lnTo>
                    <a:lnTo>
                      <a:pt x="304" y="39"/>
                    </a:lnTo>
                    <a:lnTo>
                      <a:pt x="325" y="31"/>
                    </a:lnTo>
                    <a:lnTo>
                      <a:pt x="346" y="25"/>
                    </a:lnTo>
                    <a:lnTo>
                      <a:pt x="367" y="21"/>
                    </a:lnTo>
                    <a:lnTo>
                      <a:pt x="390" y="16"/>
                    </a:lnTo>
                    <a:lnTo>
                      <a:pt x="413" y="14"/>
                    </a:lnTo>
                    <a:lnTo>
                      <a:pt x="434" y="12"/>
                    </a:lnTo>
                    <a:lnTo>
                      <a:pt x="459" y="12"/>
                    </a:lnTo>
                    <a:lnTo>
                      <a:pt x="482" y="12"/>
                    </a:lnTo>
                    <a:lnTo>
                      <a:pt x="503" y="14"/>
                    </a:lnTo>
                    <a:lnTo>
                      <a:pt x="526" y="16"/>
                    </a:lnTo>
                    <a:lnTo>
                      <a:pt x="549" y="21"/>
                    </a:lnTo>
                    <a:lnTo>
                      <a:pt x="570" y="25"/>
                    </a:lnTo>
                    <a:lnTo>
                      <a:pt x="591" y="31"/>
                    </a:lnTo>
                    <a:lnTo>
                      <a:pt x="612" y="39"/>
                    </a:lnTo>
                    <a:lnTo>
                      <a:pt x="632" y="46"/>
                    </a:lnTo>
                    <a:lnTo>
                      <a:pt x="653" y="56"/>
                    </a:lnTo>
                    <a:lnTo>
                      <a:pt x="672" y="65"/>
                    </a:lnTo>
                    <a:lnTo>
                      <a:pt x="689" y="77"/>
                    </a:lnTo>
                    <a:lnTo>
                      <a:pt x="708" y="89"/>
                    </a:lnTo>
                    <a:lnTo>
                      <a:pt x="726" y="100"/>
                    </a:lnTo>
                    <a:lnTo>
                      <a:pt x="743" y="113"/>
                    </a:lnTo>
                    <a:lnTo>
                      <a:pt x="758" y="127"/>
                    </a:lnTo>
                    <a:lnTo>
                      <a:pt x="774" y="142"/>
                    </a:lnTo>
                    <a:lnTo>
                      <a:pt x="789" y="158"/>
                    </a:lnTo>
                    <a:lnTo>
                      <a:pt x="804" y="175"/>
                    </a:lnTo>
                    <a:lnTo>
                      <a:pt x="816" y="190"/>
                    </a:lnTo>
                    <a:lnTo>
                      <a:pt x="829" y="209"/>
                    </a:lnTo>
                    <a:lnTo>
                      <a:pt x="841" y="227"/>
                    </a:lnTo>
                    <a:lnTo>
                      <a:pt x="852" y="246"/>
                    </a:lnTo>
                    <a:lnTo>
                      <a:pt x="862" y="265"/>
                    </a:lnTo>
                    <a:lnTo>
                      <a:pt x="870" y="284"/>
                    </a:lnTo>
                    <a:lnTo>
                      <a:pt x="879" y="305"/>
                    </a:lnTo>
                    <a:lnTo>
                      <a:pt x="885" y="327"/>
                    </a:lnTo>
                    <a:lnTo>
                      <a:pt x="891" y="348"/>
                    </a:lnTo>
                    <a:lnTo>
                      <a:pt x="896" y="369"/>
                    </a:lnTo>
                    <a:lnTo>
                      <a:pt x="900" y="390"/>
                    </a:lnTo>
                    <a:lnTo>
                      <a:pt x="904" y="413"/>
                    </a:lnTo>
                    <a:lnTo>
                      <a:pt x="904" y="436"/>
                    </a:lnTo>
                    <a:lnTo>
                      <a:pt x="906" y="459"/>
                    </a:lnTo>
                    <a:close/>
                  </a:path>
                </a:pathLst>
              </a:custGeom>
              <a:solidFill>
                <a:srgbClr val="F8C8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48" name="Freeform 664">
                <a:extLst>
                  <a:ext uri="{FF2B5EF4-FFF2-40B4-BE49-F238E27FC236}">
                    <a16:creationId xmlns:a16="http://schemas.microsoft.com/office/drawing/2014/main" id="{C73CCA1E-03BF-4B5A-8369-A9DF3B0B687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99" y="2133"/>
                <a:ext cx="904" cy="906"/>
              </a:xfrm>
              <a:custGeom>
                <a:avLst/>
                <a:gdLst>
                  <a:gd name="T0" fmla="*/ 896 w 904"/>
                  <a:gd name="T1" fmla="*/ 361 h 906"/>
                  <a:gd name="T2" fmla="*/ 860 w 904"/>
                  <a:gd name="T3" fmla="*/ 257 h 906"/>
                  <a:gd name="T4" fmla="*/ 802 w 904"/>
                  <a:gd name="T5" fmla="*/ 165 h 906"/>
                  <a:gd name="T6" fmla="*/ 724 w 904"/>
                  <a:gd name="T7" fmla="*/ 90 h 906"/>
                  <a:gd name="T8" fmla="*/ 628 w 904"/>
                  <a:gd name="T9" fmla="*/ 36 h 906"/>
                  <a:gd name="T10" fmla="*/ 520 w 904"/>
                  <a:gd name="T11" fmla="*/ 6 h 906"/>
                  <a:gd name="T12" fmla="*/ 405 w 904"/>
                  <a:gd name="T13" fmla="*/ 2 h 906"/>
                  <a:gd name="T14" fmla="*/ 296 w 904"/>
                  <a:gd name="T15" fmla="*/ 27 h 906"/>
                  <a:gd name="T16" fmla="*/ 200 w 904"/>
                  <a:gd name="T17" fmla="*/ 77 h 906"/>
                  <a:gd name="T18" fmla="*/ 117 w 904"/>
                  <a:gd name="T19" fmla="*/ 148 h 906"/>
                  <a:gd name="T20" fmla="*/ 54 w 904"/>
                  <a:gd name="T21" fmla="*/ 238 h 906"/>
                  <a:gd name="T22" fmla="*/ 14 w 904"/>
                  <a:gd name="T23" fmla="*/ 340 h 906"/>
                  <a:gd name="T24" fmla="*/ 0 w 904"/>
                  <a:gd name="T25" fmla="*/ 453 h 906"/>
                  <a:gd name="T26" fmla="*/ 14 w 904"/>
                  <a:gd name="T27" fmla="*/ 566 h 906"/>
                  <a:gd name="T28" fmla="*/ 54 w 904"/>
                  <a:gd name="T29" fmla="*/ 668 h 906"/>
                  <a:gd name="T30" fmla="*/ 117 w 904"/>
                  <a:gd name="T31" fmla="*/ 758 h 906"/>
                  <a:gd name="T32" fmla="*/ 200 w 904"/>
                  <a:gd name="T33" fmla="*/ 829 h 906"/>
                  <a:gd name="T34" fmla="*/ 296 w 904"/>
                  <a:gd name="T35" fmla="*/ 879 h 906"/>
                  <a:gd name="T36" fmla="*/ 405 w 904"/>
                  <a:gd name="T37" fmla="*/ 904 h 906"/>
                  <a:gd name="T38" fmla="*/ 520 w 904"/>
                  <a:gd name="T39" fmla="*/ 900 h 906"/>
                  <a:gd name="T40" fmla="*/ 628 w 904"/>
                  <a:gd name="T41" fmla="*/ 870 h 906"/>
                  <a:gd name="T42" fmla="*/ 724 w 904"/>
                  <a:gd name="T43" fmla="*/ 816 h 906"/>
                  <a:gd name="T44" fmla="*/ 802 w 904"/>
                  <a:gd name="T45" fmla="*/ 741 h 906"/>
                  <a:gd name="T46" fmla="*/ 860 w 904"/>
                  <a:gd name="T47" fmla="*/ 649 h 906"/>
                  <a:gd name="T48" fmla="*/ 896 w 904"/>
                  <a:gd name="T49" fmla="*/ 545 h 906"/>
                  <a:gd name="T50" fmla="*/ 894 w 904"/>
                  <a:gd name="T51" fmla="*/ 453 h 906"/>
                  <a:gd name="T52" fmla="*/ 881 w 904"/>
                  <a:gd name="T53" fmla="*/ 564 h 906"/>
                  <a:gd name="T54" fmla="*/ 841 w 904"/>
                  <a:gd name="T55" fmla="*/ 664 h 906"/>
                  <a:gd name="T56" fmla="*/ 779 w 904"/>
                  <a:gd name="T57" fmla="*/ 751 h 906"/>
                  <a:gd name="T58" fmla="*/ 699 w 904"/>
                  <a:gd name="T59" fmla="*/ 820 h 906"/>
                  <a:gd name="T60" fmla="*/ 605 w 904"/>
                  <a:gd name="T61" fmla="*/ 870 h 906"/>
                  <a:gd name="T62" fmla="*/ 497 w 904"/>
                  <a:gd name="T63" fmla="*/ 893 h 906"/>
                  <a:gd name="T64" fmla="*/ 384 w 904"/>
                  <a:gd name="T65" fmla="*/ 891 h 906"/>
                  <a:gd name="T66" fmla="*/ 280 w 904"/>
                  <a:gd name="T67" fmla="*/ 860 h 906"/>
                  <a:gd name="T68" fmla="*/ 188 w 904"/>
                  <a:gd name="T69" fmla="*/ 808 h 906"/>
                  <a:gd name="T70" fmla="*/ 111 w 904"/>
                  <a:gd name="T71" fmla="*/ 735 h 906"/>
                  <a:gd name="T72" fmla="*/ 54 w 904"/>
                  <a:gd name="T73" fmla="*/ 645 h 906"/>
                  <a:gd name="T74" fmla="*/ 19 w 904"/>
                  <a:gd name="T75" fmla="*/ 541 h 906"/>
                  <a:gd name="T76" fmla="*/ 10 w 904"/>
                  <a:gd name="T77" fmla="*/ 430 h 906"/>
                  <a:gd name="T78" fmla="*/ 29 w 904"/>
                  <a:gd name="T79" fmla="*/ 321 h 906"/>
                  <a:gd name="T80" fmla="*/ 73 w 904"/>
                  <a:gd name="T81" fmla="*/ 223 h 906"/>
                  <a:gd name="T82" fmla="*/ 138 w 904"/>
                  <a:gd name="T83" fmla="*/ 140 h 906"/>
                  <a:gd name="T84" fmla="*/ 223 w 904"/>
                  <a:gd name="T85" fmla="*/ 75 h 906"/>
                  <a:gd name="T86" fmla="*/ 321 w 904"/>
                  <a:gd name="T87" fmla="*/ 31 h 906"/>
                  <a:gd name="T88" fmla="*/ 430 w 904"/>
                  <a:gd name="T89" fmla="*/ 11 h 906"/>
                  <a:gd name="T90" fmla="*/ 541 w 904"/>
                  <a:gd name="T91" fmla="*/ 19 h 906"/>
                  <a:gd name="T92" fmla="*/ 643 w 904"/>
                  <a:gd name="T93" fmla="*/ 54 h 906"/>
                  <a:gd name="T94" fmla="*/ 733 w 904"/>
                  <a:gd name="T95" fmla="*/ 111 h 906"/>
                  <a:gd name="T96" fmla="*/ 806 w 904"/>
                  <a:gd name="T97" fmla="*/ 188 h 906"/>
                  <a:gd name="T98" fmla="*/ 860 w 904"/>
                  <a:gd name="T99" fmla="*/ 280 h 906"/>
                  <a:gd name="T100" fmla="*/ 889 w 904"/>
                  <a:gd name="T101" fmla="*/ 386 h 9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904"/>
                  <a:gd name="T154" fmla="*/ 0 h 906"/>
                  <a:gd name="T155" fmla="*/ 904 w 904"/>
                  <a:gd name="T156" fmla="*/ 906 h 9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904" h="906">
                    <a:moveTo>
                      <a:pt x="904" y="453"/>
                    </a:moveTo>
                    <a:lnTo>
                      <a:pt x="904" y="430"/>
                    </a:lnTo>
                    <a:lnTo>
                      <a:pt x="902" y="407"/>
                    </a:lnTo>
                    <a:lnTo>
                      <a:pt x="900" y="384"/>
                    </a:lnTo>
                    <a:lnTo>
                      <a:pt x="896" y="361"/>
                    </a:lnTo>
                    <a:lnTo>
                      <a:pt x="890" y="340"/>
                    </a:lnTo>
                    <a:lnTo>
                      <a:pt x="885" y="319"/>
                    </a:lnTo>
                    <a:lnTo>
                      <a:pt x="877" y="298"/>
                    </a:lnTo>
                    <a:lnTo>
                      <a:pt x="869" y="276"/>
                    </a:lnTo>
                    <a:lnTo>
                      <a:pt x="860" y="257"/>
                    </a:lnTo>
                    <a:lnTo>
                      <a:pt x="850" y="238"/>
                    </a:lnTo>
                    <a:lnTo>
                      <a:pt x="839" y="219"/>
                    </a:lnTo>
                    <a:lnTo>
                      <a:pt x="827" y="200"/>
                    </a:lnTo>
                    <a:lnTo>
                      <a:pt x="816" y="182"/>
                    </a:lnTo>
                    <a:lnTo>
                      <a:pt x="802" y="165"/>
                    </a:lnTo>
                    <a:lnTo>
                      <a:pt x="787" y="148"/>
                    </a:lnTo>
                    <a:lnTo>
                      <a:pt x="772" y="132"/>
                    </a:lnTo>
                    <a:lnTo>
                      <a:pt x="756" y="117"/>
                    </a:lnTo>
                    <a:lnTo>
                      <a:pt x="741" y="104"/>
                    </a:lnTo>
                    <a:lnTo>
                      <a:pt x="724" y="90"/>
                    </a:lnTo>
                    <a:lnTo>
                      <a:pt x="704" y="77"/>
                    </a:lnTo>
                    <a:lnTo>
                      <a:pt x="687" y="65"/>
                    </a:lnTo>
                    <a:lnTo>
                      <a:pt x="668" y="56"/>
                    </a:lnTo>
                    <a:lnTo>
                      <a:pt x="649" y="44"/>
                    </a:lnTo>
                    <a:lnTo>
                      <a:pt x="628" y="36"/>
                    </a:lnTo>
                    <a:lnTo>
                      <a:pt x="608" y="27"/>
                    </a:lnTo>
                    <a:lnTo>
                      <a:pt x="587" y="21"/>
                    </a:lnTo>
                    <a:lnTo>
                      <a:pt x="564" y="15"/>
                    </a:lnTo>
                    <a:lnTo>
                      <a:pt x="543" y="10"/>
                    </a:lnTo>
                    <a:lnTo>
                      <a:pt x="520" y="6"/>
                    </a:lnTo>
                    <a:lnTo>
                      <a:pt x="499" y="2"/>
                    </a:lnTo>
                    <a:lnTo>
                      <a:pt x="476" y="0"/>
                    </a:lnTo>
                    <a:lnTo>
                      <a:pt x="453" y="0"/>
                    </a:lnTo>
                    <a:lnTo>
                      <a:pt x="428" y="0"/>
                    </a:lnTo>
                    <a:lnTo>
                      <a:pt x="405" y="2"/>
                    </a:lnTo>
                    <a:lnTo>
                      <a:pt x="384" y="6"/>
                    </a:lnTo>
                    <a:lnTo>
                      <a:pt x="361" y="10"/>
                    </a:lnTo>
                    <a:lnTo>
                      <a:pt x="340" y="15"/>
                    </a:lnTo>
                    <a:lnTo>
                      <a:pt x="317" y="21"/>
                    </a:lnTo>
                    <a:lnTo>
                      <a:pt x="296" y="27"/>
                    </a:lnTo>
                    <a:lnTo>
                      <a:pt x="276" y="36"/>
                    </a:lnTo>
                    <a:lnTo>
                      <a:pt x="255" y="44"/>
                    </a:lnTo>
                    <a:lnTo>
                      <a:pt x="236" y="56"/>
                    </a:lnTo>
                    <a:lnTo>
                      <a:pt x="217" y="65"/>
                    </a:lnTo>
                    <a:lnTo>
                      <a:pt x="200" y="77"/>
                    </a:lnTo>
                    <a:lnTo>
                      <a:pt x="180" y="90"/>
                    </a:lnTo>
                    <a:lnTo>
                      <a:pt x="163" y="104"/>
                    </a:lnTo>
                    <a:lnTo>
                      <a:pt x="148" y="117"/>
                    </a:lnTo>
                    <a:lnTo>
                      <a:pt x="132" y="132"/>
                    </a:lnTo>
                    <a:lnTo>
                      <a:pt x="117" y="148"/>
                    </a:lnTo>
                    <a:lnTo>
                      <a:pt x="102" y="165"/>
                    </a:lnTo>
                    <a:lnTo>
                      <a:pt x="88" y="182"/>
                    </a:lnTo>
                    <a:lnTo>
                      <a:pt x="77" y="200"/>
                    </a:lnTo>
                    <a:lnTo>
                      <a:pt x="65" y="219"/>
                    </a:lnTo>
                    <a:lnTo>
                      <a:pt x="54" y="238"/>
                    </a:lnTo>
                    <a:lnTo>
                      <a:pt x="44" y="257"/>
                    </a:lnTo>
                    <a:lnTo>
                      <a:pt x="35" y="276"/>
                    </a:lnTo>
                    <a:lnTo>
                      <a:pt x="27" y="298"/>
                    </a:lnTo>
                    <a:lnTo>
                      <a:pt x="19" y="319"/>
                    </a:lnTo>
                    <a:lnTo>
                      <a:pt x="14" y="340"/>
                    </a:lnTo>
                    <a:lnTo>
                      <a:pt x="8" y="361"/>
                    </a:lnTo>
                    <a:lnTo>
                      <a:pt x="4" y="384"/>
                    </a:lnTo>
                    <a:lnTo>
                      <a:pt x="2" y="407"/>
                    </a:lnTo>
                    <a:lnTo>
                      <a:pt x="0" y="430"/>
                    </a:lnTo>
                    <a:lnTo>
                      <a:pt x="0" y="453"/>
                    </a:lnTo>
                    <a:lnTo>
                      <a:pt x="0" y="476"/>
                    </a:lnTo>
                    <a:lnTo>
                      <a:pt x="2" y="499"/>
                    </a:lnTo>
                    <a:lnTo>
                      <a:pt x="4" y="522"/>
                    </a:lnTo>
                    <a:lnTo>
                      <a:pt x="8" y="545"/>
                    </a:lnTo>
                    <a:lnTo>
                      <a:pt x="14" y="566"/>
                    </a:lnTo>
                    <a:lnTo>
                      <a:pt x="19" y="587"/>
                    </a:lnTo>
                    <a:lnTo>
                      <a:pt x="27" y="608"/>
                    </a:lnTo>
                    <a:lnTo>
                      <a:pt x="35" y="630"/>
                    </a:lnTo>
                    <a:lnTo>
                      <a:pt x="44" y="649"/>
                    </a:lnTo>
                    <a:lnTo>
                      <a:pt x="54" y="668"/>
                    </a:lnTo>
                    <a:lnTo>
                      <a:pt x="65" y="687"/>
                    </a:lnTo>
                    <a:lnTo>
                      <a:pt x="77" y="706"/>
                    </a:lnTo>
                    <a:lnTo>
                      <a:pt x="88" y="724"/>
                    </a:lnTo>
                    <a:lnTo>
                      <a:pt x="102" y="741"/>
                    </a:lnTo>
                    <a:lnTo>
                      <a:pt x="117" y="758"/>
                    </a:lnTo>
                    <a:lnTo>
                      <a:pt x="132" y="774"/>
                    </a:lnTo>
                    <a:lnTo>
                      <a:pt x="148" y="789"/>
                    </a:lnTo>
                    <a:lnTo>
                      <a:pt x="163" y="802"/>
                    </a:lnTo>
                    <a:lnTo>
                      <a:pt x="180" y="816"/>
                    </a:lnTo>
                    <a:lnTo>
                      <a:pt x="200" y="829"/>
                    </a:lnTo>
                    <a:lnTo>
                      <a:pt x="217" y="841"/>
                    </a:lnTo>
                    <a:lnTo>
                      <a:pt x="236" y="850"/>
                    </a:lnTo>
                    <a:lnTo>
                      <a:pt x="255" y="862"/>
                    </a:lnTo>
                    <a:lnTo>
                      <a:pt x="276" y="870"/>
                    </a:lnTo>
                    <a:lnTo>
                      <a:pt x="296" y="879"/>
                    </a:lnTo>
                    <a:lnTo>
                      <a:pt x="317" y="885"/>
                    </a:lnTo>
                    <a:lnTo>
                      <a:pt x="340" y="891"/>
                    </a:lnTo>
                    <a:lnTo>
                      <a:pt x="361" y="896"/>
                    </a:lnTo>
                    <a:lnTo>
                      <a:pt x="384" y="900"/>
                    </a:lnTo>
                    <a:lnTo>
                      <a:pt x="405" y="904"/>
                    </a:lnTo>
                    <a:lnTo>
                      <a:pt x="428" y="906"/>
                    </a:lnTo>
                    <a:lnTo>
                      <a:pt x="453" y="906"/>
                    </a:lnTo>
                    <a:lnTo>
                      <a:pt x="476" y="906"/>
                    </a:lnTo>
                    <a:lnTo>
                      <a:pt x="499" y="904"/>
                    </a:lnTo>
                    <a:lnTo>
                      <a:pt x="520" y="900"/>
                    </a:lnTo>
                    <a:lnTo>
                      <a:pt x="543" y="896"/>
                    </a:lnTo>
                    <a:lnTo>
                      <a:pt x="564" y="891"/>
                    </a:lnTo>
                    <a:lnTo>
                      <a:pt x="587" y="885"/>
                    </a:lnTo>
                    <a:lnTo>
                      <a:pt x="608" y="879"/>
                    </a:lnTo>
                    <a:lnTo>
                      <a:pt x="628" y="870"/>
                    </a:lnTo>
                    <a:lnTo>
                      <a:pt x="649" y="862"/>
                    </a:lnTo>
                    <a:lnTo>
                      <a:pt x="668" y="850"/>
                    </a:lnTo>
                    <a:lnTo>
                      <a:pt x="687" y="841"/>
                    </a:lnTo>
                    <a:lnTo>
                      <a:pt x="704" y="829"/>
                    </a:lnTo>
                    <a:lnTo>
                      <a:pt x="724" y="816"/>
                    </a:lnTo>
                    <a:lnTo>
                      <a:pt x="741" y="802"/>
                    </a:lnTo>
                    <a:lnTo>
                      <a:pt x="756" y="789"/>
                    </a:lnTo>
                    <a:lnTo>
                      <a:pt x="772" y="774"/>
                    </a:lnTo>
                    <a:lnTo>
                      <a:pt x="787" y="758"/>
                    </a:lnTo>
                    <a:lnTo>
                      <a:pt x="802" y="741"/>
                    </a:lnTo>
                    <a:lnTo>
                      <a:pt x="816" y="724"/>
                    </a:lnTo>
                    <a:lnTo>
                      <a:pt x="827" y="706"/>
                    </a:lnTo>
                    <a:lnTo>
                      <a:pt x="839" y="687"/>
                    </a:lnTo>
                    <a:lnTo>
                      <a:pt x="850" y="668"/>
                    </a:lnTo>
                    <a:lnTo>
                      <a:pt x="860" y="649"/>
                    </a:lnTo>
                    <a:lnTo>
                      <a:pt x="869" y="630"/>
                    </a:lnTo>
                    <a:lnTo>
                      <a:pt x="877" y="608"/>
                    </a:lnTo>
                    <a:lnTo>
                      <a:pt x="885" y="587"/>
                    </a:lnTo>
                    <a:lnTo>
                      <a:pt x="890" y="566"/>
                    </a:lnTo>
                    <a:lnTo>
                      <a:pt x="896" y="545"/>
                    </a:lnTo>
                    <a:lnTo>
                      <a:pt x="900" y="522"/>
                    </a:lnTo>
                    <a:lnTo>
                      <a:pt x="902" y="499"/>
                    </a:lnTo>
                    <a:lnTo>
                      <a:pt x="904" y="476"/>
                    </a:lnTo>
                    <a:lnTo>
                      <a:pt x="904" y="453"/>
                    </a:lnTo>
                    <a:close/>
                    <a:moveTo>
                      <a:pt x="894" y="453"/>
                    </a:moveTo>
                    <a:lnTo>
                      <a:pt x="894" y="476"/>
                    </a:lnTo>
                    <a:lnTo>
                      <a:pt x="892" y="499"/>
                    </a:lnTo>
                    <a:lnTo>
                      <a:pt x="889" y="520"/>
                    </a:lnTo>
                    <a:lnTo>
                      <a:pt x="885" y="541"/>
                    </a:lnTo>
                    <a:lnTo>
                      <a:pt x="881" y="564"/>
                    </a:lnTo>
                    <a:lnTo>
                      <a:pt x="875" y="585"/>
                    </a:lnTo>
                    <a:lnTo>
                      <a:pt x="867" y="605"/>
                    </a:lnTo>
                    <a:lnTo>
                      <a:pt x="860" y="626"/>
                    </a:lnTo>
                    <a:lnTo>
                      <a:pt x="850" y="645"/>
                    </a:lnTo>
                    <a:lnTo>
                      <a:pt x="841" y="664"/>
                    </a:lnTo>
                    <a:lnTo>
                      <a:pt x="831" y="683"/>
                    </a:lnTo>
                    <a:lnTo>
                      <a:pt x="819" y="701"/>
                    </a:lnTo>
                    <a:lnTo>
                      <a:pt x="806" y="718"/>
                    </a:lnTo>
                    <a:lnTo>
                      <a:pt x="793" y="735"/>
                    </a:lnTo>
                    <a:lnTo>
                      <a:pt x="779" y="751"/>
                    </a:lnTo>
                    <a:lnTo>
                      <a:pt x="766" y="766"/>
                    </a:lnTo>
                    <a:lnTo>
                      <a:pt x="750" y="781"/>
                    </a:lnTo>
                    <a:lnTo>
                      <a:pt x="733" y="795"/>
                    </a:lnTo>
                    <a:lnTo>
                      <a:pt x="716" y="808"/>
                    </a:lnTo>
                    <a:lnTo>
                      <a:pt x="699" y="820"/>
                    </a:lnTo>
                    <a:lnTo>
                      <a:pt x="681" y="831"/>
                    </a:lnTo>
                    <a:lnTo>
                      <a:pt x="662" y="843"/>
                    </a:lnTo>
                    <a:lnTo>
                      <a:pt x="643" y="852"/>
                    </a:lnTo>
                    <a:lnTo>
                      <a:pt x="624" y="860"/>
                    </a:lnTo>
                    <a:lnTo>
                      <a:pt x="605" y="870"/>
                    </a:lnTo>
                    <a:lnTo>
                      <a:pt x="583" y="875"/>
                    </a:lnTo>
                    <a:lnTo>
                      <a:pt x="562" y="881"/>
                    </a:lnTo>
                    <a:lnTo>
                      <a:pt x="541" y="887"/>
                    </a:lnTo>
                    <a:lnTo>
                      <a:pt x="520" y="891"/>
                    </a:lnTo>
                    <a:lnTo>
                      <a:pt x="497" y="893"/>
                    </a:lnTo>
                    <a:lnTo>
                      <a:pt x="474" y="895"/>
                    </a:lnTo>
                    <a:lnTo>
                      <a:pt x="453" y="896"/>
                    </a:lnTo>
                    <a:lnTo>
                      <a:pt x="430" y="895"/>
                    </a:lnTo>
                    <a:lnTo>
                      <a:pt x="407" y="893"/>
                    </a:lnTo>
                    <a:lnTo>
                      <a:pt x="384" y="891"/>
                    </a:lnTo>
                    <a:lnTo>
                      <a:pt x="363" y="887"/>
                    </a:lnTo>
                    <a:lnTo>
                      <a:pt x="342" y="881"/>
                    </a:lnTo>
                    <a:lnTo>
                      <a:pt x="321" y="875"/>
                    </a:lnTo>
                    <a:lnTo>
                      <a:pt x="299" y="870"/>
                    </a:lnTo>
                    <a:lnTo>
                      <a:pt x="280" y="860"/>
                    </a:lnTo>
                    <a:lnTo>
                      <a:pt x="261" y="852"/>
                    </a:lnTo>
                    <a:lnTo>
                      <a:pt x="242" y="843"/>
                    </a:lnTo>
                    <a:lnTo>
                      <a:pt x="223" y="831"/>
                    </a:lnTo>
                    <a:lnTo>
                      <a:pt x="205" y="820"/>
                    </a:lnTo>
                    <a:lnTo>
                      <a:pt x="188" y="808"/>
                    </a:lnTo>
                    <a:lnTo>
                      <a:pt x="171" y="795"/>
                    </a:lnTo>
                    <a:lnTo>
                      <a:pt x="154" y="781"/>
                    </a:lnTo>
                    <a:lnTo>
                      <a:pt x="138" y="766"/>
                    </a:lnTo>
                    <a:lnTo>
                      <a:pt x="125" y="751"/>
                    </a:lnTo>
                    <a:lnTo>
                      <a:pt x="111" y="735"/>
                    </a:lnTo>
                    <a:lnTo>
                      <a:pt x="98" y="718"/>
                    </a:lnTo>
                    <a:lnTo>
                      <a:pt x="85" y="701"/>
                    </a:lnTo>
                    <a:lnTo>
                      <a:pt x="73" y="683"/>
                    </a:lnTo>
                    <a:lnTo>
                      <a:pt x="63" y="664"/>
                    </a:lnTo>
                    <a:lnTo>
                      <a:pt x="54" y="645"/>
                    </a:lnTo>
                    <a:lnTo>
                      <a:pt x="44" y="626"/>
                    </a:lnTo>
                    <a:lnTo>
                      <a:pt x="37" y="605"/>
                    </a:lnTo>
                    <a:lnTo>
                      <a:pt x="29" y="585"/>
                    </a:lnTo>
                    <a:lnTo>
                      <a:pt x="23" y="564"/>
                    </a:lnTo>
                    <a:lnTo>
                      <a:pt x="19" y="541"/>
                    </a:lnTo>
                    <a:lnTo>
                      <a:pt x="15" y="520"/>
                    </a:lnTo>
                    <a:lnTo>
                      <a:pt x="12" y="499"/>
                    </a:lnTo>
                    <a:lnTo>
                      <a:pt x="10" y="476"/>
                    </a:lnTo>
                    <a:lnTo>
                      <a:pt x="10" y="453"/>
                    </a:lnTo>
                    <a:lnTo>
                      <a:pt x="10" y="430"/>
                    </a:lnTo>
                    <a:lnTo>
                      <a:pt x="12" y="407"/>
                    </a:lnTo>
                    <a:lnTo>
                      <a:pt x="15" y="386"/>
                    </a:lnTo>
                    <a:lnTo>
                      <a:pt x="19" y="365"/>
                    </a:lnTo>
                    <a:lnTo>
                      <a:pt x="23" y="342"/>
                    </a:lnTo>
                    <a:lnTo>
                      <a:pt x="29" y="321"/>
                    </a:lnTo>
                    <a:lnTo>
                      <a:pt x="37" y="301"/>
                    </a:lnTo>
                    <a:lnTo>
                      <a:pt x="44" y="280"/>
                    </a:lnTo>
                    <a:lnTo>
                      <a:pt x="54" y="261"/>
                    </a:lnTo>
                    <a:lnTo>
                      <a:pt x="63" y="242"/>
                    </a:lnTo>
                    <a:lnTo>
                      <a:pt x="73" y="223"/>
                    </a:lnTo>
                    <a:lnTo>
                      <a:pt x="85" y="205"/>
                    </a:lnTo>
                    <a:lnTo>
                      <a:pt x="98" y="188"/>
                    </a:lnTo>
                    <a:lnTo>
                      <a:pt x="111" y="171"/>
                    </a:lnTo>
                    <a:lnTo>
                      <a:pt x="125" y="155"/>
                    </a:lnTo>
                    <a:lnTo>
                      <a:pt x="138" y="140"/>
                    </a:lnTo>
                    <a:lnTo>
                      <a:pt x="154" y="125"/>
                    </a:lnTo>
                    <a:lnTo>
                      <a:pt x="171" y="111"/>
                    </a:lnTo>
                    <a:lnTo>
                      <a:pt x="188" y="98"/>
                    </a:lnTo>
                    <a:lnTo>
                      <a:pt x="205" y="86"/>
                    </a:lnTo>
                    <a:lnTo>
                      <a:pt x="223" y="75"/>
                    </a:lnTo>
                    <a:lnTo>
                      <a:pt x="242" y="63"/>
                    </a:lnTo>
                    <a:lnTo>
                      <a:pt x="261" y="54"/>
                    </a:lnTo>
                    <a:lnTo>
                      <a:pt x="280" y="46"/>
                    </a:lnTo>
                    <a:lnTo>
                      <a:pt x="299" y="36"/>
                    </a:lnTo>
                    <a:lnTo>
                      <a:pt x="321" y="31"/>
                    </a:lnTo>
                    <a:lnTo>
                      <a:pt x="342" y="25"/>
                    </a:lnTo>
                    <a:lnTo>
                      <a:pt x="363" y="19"/>
                    </a:lnTo>
                    <a:lnTo>
                      <a:pt x="384" y="15"/>
                    </a:lnTo>
                    <a:lnTo>
                      <a:pt x="407" y="13"/>
                    </a:lnTo>
                    <a:lnTo>
                      <a:pt x="430" y="11"/>
                    </a:lnTo>
                    <a:lnTo>
                      <a:pt x="453" y="10"/>
                    </a:lnTo>
                    <a:lnTo>
                      <a:pt x="474" y="11"/>
                    </a:lnTo>
                    <a:lnTo>
                      <a:pt x="497" y="13"/>
                    </a:lnTo>
                    <a:lnTo>
                      <a:pt x="520" y="15"/>
                    </a:lnTo>
                    <a:lnTo>
                      <a:pt x="541" y="19"/>
                    </a:lnTo>
                    <a:lnTo>
                      <a:pt x="562" y="25"/>
                    </a:lnTo>
                    <a:lnTo>
                      <a:pt x="583" y="31"/>
                    </a:lnTo>
                    <a:lnTo>
                      <a:pt x="605" y="36"/>
                    </a:lnTo>
                    <a:lnTo>
                      <a:pt x="624" y="46"/>
                    </a:lnTo>
                    <a:lnTo>
                      <a:pt x="643" y="54"/>
                    </a:lnTo>
                    <a:lnTo>
                      <a:pt x="662" y="63"/>
                    </a:lnTo>
                    <a:lnTo>
                      <a:pt x="681" y="75"/>
                    </a:lnTo>
                    <a:lnTo>
                      <a:pt x="699" y="86"/>
                    </a:lnTo>
                    <a:lnTo>
                      <a:pt x="716" y="98"/>
                    </a:lnTo>
                    <a:lnTo>
                      <a:pt x="733" y="111"/>
                    </a:lnTo>
                    <a:lnTo>
                      <a:pt x="750" y="125"/>
                    </a:lnTo>
                    <a:lnTo>
                      <a:pt x="766" y="140"/>
                    </a:lnTo>
                    <a:lnTo>
                      <a:pt x="779" y="155"/>
                    </a:lnTo>
                    <a:lnTo>
                      <a:pt x="793" y="171"/>
                    </a:lnTo>
                    <a:lnTo>
                      <a:pt x="806" y="188"/>
                    </a:lnTo>
                    <a:lnTo>
                      <a:pt x="819" y="205"/>
                    </a:lnTo>
                    <a:lnTo>
                      <a:pt x="831" y="223"/>
                    </a:lnTo>
                    <a:lnTo>
                      <a:pt x="841" y="242"/>
                    </a:lnTo>
                    <a:lnTo>
                      <a:pt x="850" y="261"/>
                    </a:lnTo>
                    <a:lnTo>
                      <a:pt x="860" y="280"/>
                    </a:lnTo>
                    <a:lnTo>
                      <a:pt x="867" y="301"/>
                    </a:lnTo>
                    <a:lnTo>
                      <a:pt x="875" y="321"/>
                    </a:lnTo>
                    <a:lnTo>
                      <a:pt x="881" y="342"/>
                    </a:lnTo>
                    <a:lnTo>
                      <a:pt x="885" y="365"/>
                    </a:lnTo>
                    <a:lnTo>
                      <a:pt x="889" y="386"/>
                    </a:lnTo>
                    <a:lnTo>
                      <a:pt x="892" y="407"/>
                    </a:lnTo>
                    <a:lnTo>
                      <a:pt x="894" y="430"/>
                    </a:lnTo>
                    <a:lnTo>
                      <a:pt x="894" y="453"/>
                    </a:lnTo>
                    <a:close/>
                  </a:path>
                </a:pathLst>
              </a:custGeom>
              <a:solidFill>
                <a:srgbClr val="F8C8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49" name="Freeform 665">
                <a:extLst>
                  <a:ext uri="{FF2B5EF4-FFF2-40B4-BE49-F238E27FC236}">
                    <a16:creationId xmlns:a16="http://schemas.microsoft.com/office/drawing/2014/main" id="{441F7CEE-C309-465D-86DD-180E8467FD0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3" y="2139"/>
                <a:ext cx="896" cy="894"/>
              </a:xfrm>
              <a:custGeom>
                <a:avLst/>
                <a:gdLst>
                  <a:gd name="T0" fmla="*/ 886 w 896"/>
                  <a:gd name="T1" fmla="*/ 357 h 894"/>
                  <a:gd name="T2" fmla="*/ 852 w 896"/>
                  <a:gd name="T3" fmla="*/ 253 h 894"/>
                  <a:gd name="T4" fmla="*/ 794 w 896"/>
                  <a:gd name="T5" fmla="*/ 163 h 894"/>
                  <a:gd name="T6" fmla="*/ 716 w 896"/>
                  <a:gd name="T7" fmla="*/ 88 h 894"/>
                  <a:gd name="T8" fmla="*/ 622 w 896"/>
                  <a:gd name="T9" fmla="*/ 34 h 894"/>
                  <a:gd name="T10" fmla="*/ 516 w 896"/>
                  <a:gd name="T11" fmla="*/ 4 h 894"/>
                  <a:gd name="T12" fmla="*/ 403 w 896"/>
                  <a:gd name="T13" fmla="*/ 2 h 894"/>
                  <a:gd name="T14" fmla="*/ 294 w 896"/>
                  <a:gd name="T15" fmla="*/ 27 h 894"/>
                  <a:gd name="T16" fmla="*/ 198 w 896"/>
                  <a:gd name="T17" fmla="*/ 77 h 894"/>
                  <a:gd name="T18" fmla="*/ 117 w 896"/>
                  <a:gd name="T19" fmla="*/ 146 h 894"/>
                  <a:gd name="T20" fmla="*/ 54 w 896"/>
                  <a:gd name="T21" fmla="*/ 234 h 894"/>
                  <a:gd name="T22" fmla="*/ 15 w 896"/>
                  <a:gd name="T23" fmla="*/ 336 h 894"/>
                  <a:gd name="T24" fmla="*/ 0 w 896"/>
                  <a:gd name="T25" fmla="*/ 447 h 894"/>
                  <a:gd name="T26" fmla="*/ 15 w 896"/>
                  <a:gd name="T27" fmla="*/ 558 h 894"/>
                  <a:gd name="T28" fmla="*/ 54 w 896"/>
                  <a:gd name="T29" fmla="*/ 660 h 894"/>
                  <a:gd name="T30" fmla="*/ 117 w 896"/>
                  <a:gd name="T31" fmla="*/ 748 h 894"/>
                  <a:gd name="T32" fmla="*/ 198 w 896"/>
                  <a:gd name="T33" fmla="*/ 817 h 894"/>
                  <a:gd name="T34" fmla="*/ 294 w 896"/>
                  <a:gd name="T35" fmla="*/ 867 h 894"/>
                  <a:gd name="T36" fmla="*/ 403 w 896"/>
                  <a:gd name="T37" fmla="*/ 892 h 894"/>
                  <a:gd name="T38" fmla="*/ 516 w 896"/>
                  <a:gd name="T39" fmla="*/ 890 h 894"/>
                  <a:gd name="T40" fmla="*/ 622 w 896"/>
                  <a:gd name="T41" fmla="*/ 860 h 894"/>
                  <a:gd name="T42" fmla="*/ 716 w 896"/>
                  <a:gd name="T43" fmla="*/ 806 h 894"/>
                  <a:gd name="T44" fmla="*/ 794 w 896"/>
                  <a:gd name="T45" fmla="*/ 731 h 894"/>
                  <a:gd name="T46" fmla="*/ 852 w 896"/>
                  <a:gd name="T47" fmla="*/ 641 h 894"/>
                  <a:gd name="T48" fmla="*/ 886 w 896"/>
                  <a:gd name="T49" fmla="*/ 537 h 894"/>
                  <a:gd name="T50" fmla="*/ 885 w 896"/>
                  <a:gd name="T51" fmla="*/ 447 h 894"/>
                  <a:gd name="T52" fmla="*/ 871 w 896"/>
                  <a:gd name="T53" fmla="*/ 556 h 894"/>
                  <a:gd name="T54" fmla="*/ 833 w 896"/>
                  <a:gd name="T55" fmla="*/ 656 h 894"/>
                  <a:gd name="T56" fmla="*/ 771 w 896"/>
                  <a:gd name="T57" fmla="*/ 741 h 894"/>
                  <a:gd name="T58" fmla="*/ 693 w 896"/>
                  <a:gd name="T59" fmla="*/ 810 h 894"/>
                  <a:gd name="T60" fmla="*/ 599 w 896"/>
                  <a:gd name="T61" fmla="*/ 858 h 894"/>
                  <a:gd name="T62" fmla="*/ 493 w 896"/>
                  <a:gd name="T63" fmla="*/ 883 h 894"/>
                  <a:gd name="T64" fmla="*/ 382 w 896"/>
                  <a:gd name="T65" fmla="*/ 879 h 894"/>
                  <a:gd name="T66" fmla="*/ 278 w 896"/>
                  <a:gd name="T67" fmla="*/ 850 h 894"/>
                  <a:gd name="T68" fmla="*/ 186 w 896"/>
                  <a:gd name="T69" fmla="*/ 798 h 894"/>
                  <a:gd name="T70" fmla="*/ 111 w 896"/>
                  <a:gd name="T71" fmla="*/ 725 h 894"/>
                  <a:gd name="T72" fmla="*/ 54 w 896"/>
                  <a:gd name="T73" fmla="*/ 637 h 894"/>
                  <a:gd name="T74" fmla="*/ 19 w 896"/>
                  <a:gd name="T75" fmla="*/ 535 h 894"/>
                  <a:gd name="T76" fmla="*/ 11 w 896"/>
                  <a:gd name="T77" fmla="*/ 424 h 894"/>
                  <a:gd name="T78" fmla="*/ 31 w 896"/>
                  <a:gd name="T79" fmla="*/ 316 h 894"/>
                  <a:gd name="T80" fmla="*/ 75 w 896"/>
                  <a:gd name="T81" fmla="*/ 220 h 894"/>
                  <a:gd name="T82" fmla="*/ 138 w 896"/>
                  <a:gd name="T83" fmla="*/ 138 h 894"/>
                  <a:gd name="T84" fmla="*/ 221 w 896"/>
                  <a:gd name="T85" fmla="*/ 73 h 894"/>
                  <a:gd name="T86" fmla="*/ 318 w 896"/>
                  <a:gd name="T87" fmla="*/ 29 h 894"/>
                  <a:gd name="T88" fmla="*/ 426 w 896"/>
                  <a:gd name="T89" fmla="*/ 9 h 894"/>
                  <a:gd name="T90" fmla="*/ 535 w 896"/>
                  <a:gd name="T91" fmla="*/ 19 h 894"/>
                  <a:gd name="T92" fmla="*/ 637 w 896"/>
                  <a:gd name="T93" fmla="*/ 53 h 894"/>
                  <a:gd name="T94" fmla="*/ 725 w 896"/>
                  <a:gd name="T95" fmla="*/ 109 h 894"/>
                  <a:gd name="T96" fmla="*/ 798 w 896"/>
                  <a:gd name="T97" fmla="*/ 186 h 894"/>
                  <a:gd name="T98" fmla="*/ 852 w 896"/>
                  <a:gd name="T99" fmla="*/ 276 h 894"/>
                  <a:gd name="T100" fmla="*/ 881 w 896"/>
                  <a:gd name="T101" fmla="*/ 380 h 89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96"/>
                  <a:gd name="T154" fmla="*/ 0 h 894"/>
                  <a:gd name="T155" fmla="*/ 896 w 896"/>
                  <a:gd name="T156" fmla="*/ 894 h 89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96" h="894">
                    <a:moveTo>
                      <a:pt x="896" y="447"/>
                    </a:moveTo>
                    <a:lnTo>
                      <a:pt x="894" y="424"/>
                    </a:lnTo>
                    <a:lnTo>
                      <a:pt x="894" y="401"/>
                    </a:lnTo>
                    <a:lnTo>
                      <a:pt x="890" y="378"/>
                    </a:lnTo>
                    <a:lnTo>
                      <a:pt x="886" y="357"/>
                    </a:lnTo>
                    <a:lnTo>
                      <a:pt x="881" y="336"/>
                    </a:lnTo>
                    <a:lnTo>
                      <a:pt x="875" y="315"/>
                    </a:lnTo>
                    <a:lnTo>
                      <a:pt x="869" y="293"/>
                    </a:lnTo>
                    <a:lnTo>
                      <a:pt x="860" y="272"/>
                    </a:lnTo>
                    <a:lnTo>
                      <a:pt x="852" y="253"/>
                    </a:lnTo>
                    <a:lnTo>
                      <a:pt x="842" y="234"/>
                    </a:lnTo>
                    <a:lnTo>
                      <a:pt x="831" y="215"/>
                    </a:lnTo>
                    <a:lnTo>
                      <a:pt x="819" y="197"/>
                    </a:lnTo>
                    <a:lnTo>
                      <a:pt x="806" y="178"/>
                    </a:lnTo>
                    <a:lnTo>
                      <a:pt x="794" y="163"/>
                    </a:lnTo>
                    <a:lnTo>
                      <a:pt x="779" y="146"/>
                    </a:lnTo>
                    <a:lnTo>
                      <a:pt x="764" y="130"/>
                    </a:lnTo>
                    <a:lnTo>
                      <a:pt x="748" y="115"/>
                    </a:lnTo>
                    <a:lnTo>
                      <a:pt x="733" y="101"/>
                    </a:lnTo>
                    <a:lnTo>
                      <a:pt x="716" y="88"/>
                    </a:lnTo>
                    <a:lnTo>
                      <a:pt x="698" y="77"/>
                    </a:lnTo>
                    <a:lnTo>
                      <a:pt x="679" y="65"/>
                    </a:lnTo>
                    <a:lnTo>
                      <a:pt x="662" y="53"/>
                    </a:lnTo>
                    <a:lnTo>
                      <a:pt x="643" y="44"/>
                    </a:lnTo>
                    <a:lnTo>
                      <a:pt x="622" y="34"/>
                    </a:lnTo>
                    <a:lnTo>
                      <a:pt x="602" y="27"/>
                    </a:lnTo>
                    <a:lnTo>
                      <a:pt x="581" y="19"/>
                    </a:lnTo>
                    <a:lnTo>
                      <a:pt x="560" y="13"/>
                    </a:lnTo>
                    <a:lnTo>
                      <a:pt x="539" y="9"/>
                    </a:lnTo>
                    <a:lnTo>
                      <a:pt x="516" y="4"/>
                    </a:lnTo>
                    <a:lnTo>
                      <a:pt x="493" y="2"/>
                    </a:lnTo>
                    <a:lnTo>
                      <a:pt x="472" y="0"/>
                    </a:lnTo>
                    <a:lnTo>
                      <a:pt x="449" y="0"/>
                    </a:lnTo>
                    <a:lnTo>
                      <a:pt x="424" y="0"/>
                    </a:lnTo>
                    <a:lnTo>
                      <a:pt x="403" y="2"/>
                    </a:lnTo>
                    <a:lnTo>
                      <a:pt x="380" y="4"/>
                    </a:lnTo>
                    <a:lnTo>
                      <a:pt x="357" y="9"/>
                    </a:lnTo>
                    <a:lnTo>
                      <a:pt x="336" y="13"/>
                    </a:lnTo>
                    <a:lnTo>
                      <a:pt x="315" y="19"/>
                    </a:lnTo>
                    <a:lnTo>
                      <a:pt x="294" y="27"/>
                    </a:lnTo>
                    <a:lnTo>
                      <a:pt x="274" y="34"/>
                    </a:lnTo>
                    <a:lnTo>
                      <a:pt x="253" y="44"/>
                    </a:lnTo>
                    <a:lnTo>
                      <a:pt x="234" y="53"/>
                    </a:lnTo>
                    <a:lnTo>
                      <a:pt x="217" y="65"/>
                    </a:lnTo>
                    <a:lnTo>
                      <a:pt x="198" y="77"/>
                    </a:lnTo>
                    <a:lnTo>
                      <a:pt x="180" y="88"/>
                    </a:lnTo>
                    <a:lnTo>
                      <a:pt x="163" y="101"/>
                    </a:lnTo>
                    <a:lnTo>
                      <a:pt x="148" y="115"/>
                    </a:lnTo>
                    <a:lnTo>
                      <a:pt x="132" y="130"/>
                    </a:lnTo>
                    <a:lnTo>
                      <a:pt x="117" y="146"/>
                    </a:lnTo>
                    <a:lnTo>
                      <a:pt x="102" y="163"/>
                    </a:lnTo>
                    <a:lnTo>
                      <a:pt x="90" y="178"/>
                    </a:lnTo>
                    <a:lnTo>
                      <a:pt x="77" y="197"/>
                    </a:lnTo>
                    <a:lnTo>
                      <a:pt x="65" y="215"/>
                    </a:lnTo>
                    <a:lnTo>
                      <a:pt x="54" y="234"/>
                    </a:lnTo>
                    <a:lnTo>
                      <a:pt x="44" y="253"/>
                    </a:lnTo>
                    <a:lnTo>
                      <a:pt x="36" y="272"/>
                    </a:lnTo>
                    <a:lnTo>
                      <a:pt x="27" y="293"/>
                    </a:lnTo>
                    <a:lnTo>
                      <a:pt x="21" y="315"/>
                    </a:lnTo>
                    <a:lnTo>
                      <a:pt x="15" y="336"/>
                    </a:lnTo>
                    <a:lnTo>
                      <a:pt x="10" y="357"/>
                    </a:lnTo>
                    <a:lnTo>
                      <a:pt x="6" y="378"/>
                    </a:lnTo>
                    <a:lnTo>
                      <a:pt x="2" y="401"/>
                    </a:lnTo>
                    <a:lnTo>
                      <a:pt x="2" y="424"/>
                    </a:lnTo>
                    <a:lnTo>
                      <a:pt x="0" y="447"/>
                    </a:lnTo>
                    <a:lnTo>
                      <a:pt x="2" y="470"/>
                    </a:lnTo>
                    <a:lnTo>
                      <a:pt x="2" y="493"/>
                    </a:lnTo>
                    <a:lnTo>
                      <a:pt x="6" y="516"/>
                    </a:lnTo>
                    <a:lnTo>
                      <a:pt x="10" y="537"/>
                    </a:lnTo>
                    <a:lnTo>
                      <a:pt x="15" y="558"/>
                    </a:lnTo>
                    <a:lnTo>
                      <a:pt x="21" y="579"/>
                    </a:lnTo>
                    <a:lnTo>
                      <a:pt x="27" y="601"/>
                    </a:lnTo>
                    <a:lnTo>
                      <a:pt x="36" y="622"/>
                    </a:lnTo>
                    <a:lnTo>
                      <a:pt x="44" y="641"/>
                    </a:lnTo>
                    <a:lnTo>
                      <a:pt x="54" y="660"/>
                    </a:lnTo>
                    <a:lnTo>
                      <a:pt x="65" y="679"/>
                    </a:lnTo>
                    <a:lnTo>
                      <a:pt x="77" y="697"/>
                    </a:lnTo>
                    <a:lnTo>
                      <a:pt x="90" y="716"/>
                    </a:lnTo>
                    <a:lnTo>
                      <a:pt x="102" y="731"/>
                    </a:lnTo>
                    <a:lnTo>
                      <a:pt x="117" y="748"/>
                    </a:lnTo>
                    <a:lnTo>
                      <a:pt x="132" y="764"/>
                    </a:lnTo>
                    <a:lnTo>
                      <a:pt x="148" y="779"/>
                    </a:lnTo>
                    <a:lnTo>
                      <a:pt x="163" y="793"/>
                    </a:lnTo>
                    <a:lnTo>
                      <a:pt x="180" y="806"/>
                    </a:lnTo>
                    <a:lnTo>
                      <a:pt x="198" y="817"/>
                    </a:lnTo>
                    <a:lnTo>
                      <a:pt x="217" y="829"/>
                    </a:lnTo>
                    <a:lnTo>
                      <a:pt x="234" y="841"/>
                    </a:lnTo>
                    <a:lnTo>
                      <a:pt x="253" y="850"/>
                    </a:lnTo>
                    <a:lnTo>
                      <a:pt x="274" y="860"/>
                    </a:lnTo>
                    <a:lnTo>
                      <a:pt x="294" y="867"/>
                    </a:lnTo>
                    <a:lnTo>
                      <a:pt x="315" y="875"/>
                    </a:lnTo>
                    <a:lnTo>
                      <a:pt x="336" y="881"/>
                    </a:lnTo>
                    <a:lnTo>
                      <a:pt x="357" y="885"/>
                    </a:lnTo>
                    <a:lnTo>
                      <a:pt x="380" y="890"/>
                    </a:lnTo>
                    <a:lnTo>
                      <a:pt x="403" y="892"/>
                    </a:lnTo>
                    <a:lnTo>
                      <a:pt x="424" y="894"/>
                    </a:lnTo>
                    <a:lnTo>
                      <a:pt x="449" y="894"/>
                    </a:lnTo>
                    <a:lnTo>
                      <a:pt x="472" y="894"/>
                    </a:lnTo>
                    <a:lnTo>
                      <a:pt x="493" y="892"/>
                    </a:lnTo>
                    <a:lnTo>
                      <a:pt x="516" y="890"/>
                    </a:lnTo>
                    <a:lnTo>
                      <a:pt x="539" y="885"/>
                    </a:lnTo>
                    <a:lnTo>
                      <a:pt x="560" y="881"/>
                    </a:lnTo>
                    <a:lnTo>
                      <a:pt x="581" y="875"/>
                    </a:lnTo>
                    <a:lnTo>
                      <a:pt x="602" y="867"/>
                    </a:lnTo>
                    <a:lnTo>
                      <a:pt x="622" y="860"/>
                    </a:lnTo>
                    <a:lnTo>
                      <a:pt x="643" y="850"/>
                    </a:lnTo>
                    <a:lnTo>
                      <a:pt x="662" y="841"/>
                    </a:lnTo>
                    <a:lnTo>
                      <a:pt x="679" y="829"/>
                    </a:lnTo>
                    <a:lnTo>
                      <a:pt x="698" y="817"/>
                    </a:lnTo>
                    <a:lnTo>
                      <a:pt x="716" y="806"/>
                    </a:lnTo>
                    <a:lnTo>
                      <a:pt x="733" y="793"/>
                    </a:lnTo>
                    <a:lnTo>
                      <a:pt x="748" y="779"/>
                    </a:lnTo>
                    <a:lnTo>
                      <a:pt x="764" y="764"/>
                    </a:lnTo>
                    <a:lnTo>
                      <a:pt x="779" y="748"/>
                    </a:lnTo>
                    <a:lnTo>
                      <a:pt x="794" y="731"/>
                    </a:lnTo>
                    <a:lnTo>
                      <a:pt x="806" y="716"/>
                    </a:lnTo>
                    <a:lnTo>
                      <a:pt x="819" y="697"/>
                    </a:lnTo>
                    <a:lnTo>
                      <a:pt x="831" y="679"/>
                    </a:lnTo>
                    <a:lnTo>
                      <a:pt x="842" y="660"/>
                    </a:lnTo>
                    <a:lnTo>
                      <a:pt x="852" y="641"/>
                    </a:lnTo>
                    <a:lnTo>
                      <a:pt x="860" y="622"/>
                    </a:lnTo>
                    <a:lnTo>
                      <a:pt x="869" y="601"/>
                    </a:lnTo>
                    <a:lnTo>
                      <a:pt x="875" y="579"/>
                    </a:lnTo>
                    <a:lnTo>
                      <a:pt x="881" y="558"/>
                    </a:lnTo>
                    <a:lnTo>
                      <a:pt x="886" y="537"/>
                    </a:lnTo>
                    <a:lnTo>
                      <a:pt x="890" y="516"/>
                    </a:lnTo>
                    <a:lnTo>
                      <a:pt x="894" y="493"/>
                    </a:lnTo>
                    <a:lnTo>
                      <a:pt x="894" y="470"/>
                    </a:lnTo>
                    <a:lnTo>
                      <a:pt x="896" y="447"/>
                    </a:lnTo>
                    <a:close/>
                    <a:moveTo>
                      <a:pt x="885" y="447"/>
                    </a:moveTo>
                    <a:lnTo>
                      <a:pt x="885" y="470"/>
                    </a:lnTo>
                    <a:lnTo>
                      <a:pt x="883" y="491"/>
                    </a:lnTo>
                    <a:lnTo>
                      <a:pt x="881" y="514"/>
                    </a:lnTo>
                    <a:lnTo>
                      <a:pt x="877" y="535"/>
                    </a:lnTo>
                    <a:lnTo>
                      <a:pt x="871" y="556"/>
                    </a:lnTo>
                    <a:lnTo>
                      <a:pt x="865" y="578"/>
                    </a:lnTo>
                    <a:lnTo>
                      <a:pt x="860" y="597"/>
                    </a:lnTo>
                    <a:lnTo>
                      <a:pt x="852" y="618"/>
                    </a:lnTo>
                    <a:lnTo>
                      <a:pt x="842" y="637"/>
                    </a:lnTo>
                    <a:lnTo>
                      <a:pt x="833" y="656"/>
                    </a:lnTo>
                    <a:lnTo>
                      <a:pt x="821" y="674"/>
                    </a:lnTo>
                    <a:lnTo>
                      <a:pt x="810" y="691"/>
                    </a:lnTo>
                    <a:lnTo>
                      <a:pt x="798" y="708"/>
                    </a:lnTo>
                    <a:lnTo>
                      <a:pt x="785" y="725"/>
                    </a:lnTo>
                    <a:lnTo>
                      <a:pt x="771" y="741"/>
                    </a:lnTo>
                    <a:lnTo>
                      <a:pt x="758" y="756"/>
                    </a:lnTo>
                    <a:lnTo>
                      <a:pt x="743" y="771"/>
                    </a:lnTo>
                    <a:lnTo>
                      <a:pt x="725" y="785"/>
                    </a:lnTo>
                    <a:lnTo>
                      <a:pt x="710" y="798"/>
                    </a:lnTo>
                    <a:lnTo>
                      <a:pt x="693" y="810"/>
                    </a:lnTo>
                    <a:lnTo>
                      <a:pt x="675" y="821"/>
                    </a:lnTo>
                    <a:lnTo>
                      <a:pt x="656" y="831"/>
                    </a:lnTo>
                    <a:lnTo>
                      <a:pt x="637" y="841"/>
                    </a:lnTo>
                    <a:lnTo>
                      <a:pt x="618" y="850"/>
                    </a:lnTo>
                    <a:lnTo>
                      <a:pt x="599" y="858"/>
                    </a:lnTo>
                    <a:lnTo>
                      <a:pt x="578" y="865"/>
                    </a:lnTo>
                    <a:lnTo>
                      <a:pt x="556" y="871"/>
                    </a:lnTo>
                    <a:lnTo>
                      <a:pt x="535" y="875"/>
                    </a:lnTo>
                    <a:lnTo>
                      <a:pt x="514" y="879"/>
                    </a:lnTo>
                    <a:lnTo>
                      <a:pt x="493" y="883"/>
                    </a:lnTo>
                    <a:lnTo>
                      <a:pt x="470" y="885"/>
                    </a:lnTo>
                    <a:lnTo>
                      <a:pt x="449" y="885"/>
                    </a:lnTo>
                    <a:lnTo>
                      <a:pt x="426" y="885"/>
                    </a:lnTo>
                    <a:lnTo>
                      <a:pt x="403" y="883"/>
                    </a:lnTo>
                    <a:lnTo>
                      <a:pt x="382" y="879"/>
                    </a:lnTo>
                    <a:lnTo>
                      <a:pt x="361" y="875"/>
                    </a:lnTo>
                    <a:lnTo>
                      <a:pt x="340" y="871"/>
                    </a:lnTo>
                    <a:lnTo>
                      <a:pt x="318" y="865"/>
                    </a:lnTo>
                    <a:lnTo>
                      <a:pt x="297" y="858"/>
                    </a:lnTo>
                    <a:lnTo>
                      <a:pt x="278" y="850"/>
                    </a:lnTo>
                    <a:lnTo>
                      <a:pt x="259" y="841"/>
                    </a:lnTo>
                    <a:lnTo>
                      <a:pt x="240" y="831"/>
                    </a:lnTo>
                    <a:lnTo>
                      <a:pt x="221" y="821"/>
                    </a:lnTo>
                    <a:lnTo>
                      <a:pt x="203" y="810"/>
                    </a:lnTo>
                    <a:lnTo>
                      <a:pt x="186" y="798"/>
                    </a:lnTo>
                    <a:lnTo>
                      <a:pt x="171" y="785"/>
                    </a:lnTo>
                    <a:lnTo>
                      <a:pt x="153" y="771"/>
                    </a:lnTo>
                    <a:lnTo>
                      <a:pt x="138" y="756"/>
                    </a:lnTo>
                    <a:lnTo>
                      <a:pt x="125" y="741"/>
                    </a:lnTo>
                    <a:lnTo>
                      <a:pt x="111" y="725"/>
                    </a:lnTo>
                    <a:lnTo>
                      <a:pt x="98" y="708"/>
                    </a:lnTo>
                    <a:lnTo>
                      <a:pt x="86" y="691"/>
                    </a:lnTo>
                    <a:lnTo>
                      <a:pt x="75" y="674"/>
                    </a:lnTo>
                    <a:lnTo>
                      <a:pt x="63" y="656"/>
                    </a:lnTo>
                    <a:lnTo>
                      <a:pt x="54" y="637"/>
                    </a:lnTo>
                    <a:lnTo>
                      <a:pt x="44" y="618"/>
                    </a:lnTo>
                    <a:lnTo>
                      <a:pt x="36" y="597"/>
                    </a:lnTo>
                    <a:lnTo>
                      <a:pt x="31" y="578"/>
                    </a:lnTo>
                    <a:lnTo>
                      <a:pt x="25" y="556"/>
                    </a:lnTo>
                    <a:lnTo>
                      <a:pt x="19" y="535"/>
                    </a:lnTo>
                    <a:lnTo>
                      <a:pt x="15" y="514"/>
                    </a:lnTo>
                    <a:lnTo>
                      <a:pt x="13" y="491"/>
                    </a:lnTo>
                    <a:lnTo>
                      <a:pt x="11" y="470"/>
                    </a:lnTo>
                    <a:lnTo>
                      <a:pt x="11" y="447"/>
                    </a:lnTo>
                    <a:lnTo>
                      <a:pt x="11" y="424"/>
                    </a:lnTo>
                    <a:lnTo>
                      <a:pt x="13" y="403"/>
                    </a:lnTo>
                    <a:lnTo>
                      <a:pt x="15" y="380"/>
                    </a:lnTo>
                    <a:lnTo>
                      <a:pt x="19" y="359"/>
                    </a:lnTo>
                    <a:lnTo>
                      <a:pt x="25" y="338"/>
                    </a:lnTo>
                    <a:lnTo>
                      <a:pt x="31" y="316"/>
                    </a:lnTo>
                    <a:lnTo>
                      <a:pt x="36" y="297"/>
                    </a:lnTo>
                    <a:lnTo>
                      <a:pt x="44" y="276"/>
                    </a:lnTo>
                    <a:lnTo>
                      <a:pt x="54" y="257"/>
                    </a:lnTo>
                    <a:lnTo>
                      <a:pt x="63" y="238"/>
                    </a:lnTo>
                    <a:lnTo>
                      <a:pt x="75" y="220"/>
                    </a:lnTo>
                    <a:lnTo>
                      <a:pt x="86" y="203"/>
                    </a:lnTo>
                    <a:lnTo>
                      <a:pt x="98" y="186"/>
                    </a:lnTo>
                    <a:lnTo>
                      <a:pt x="111" y="169"/>
                    </a:lnTo>
                    <a:lnTo>
                      <a:pt x="125" y="153"/>
                    </a:lnTo>
                    <a:lnTo>
                      <a:pt x="138" y="138"/>
                    </a:lnTo>
                    <a:lnTo>
                      <a:pt x="153" y="123"/>
                    </a:lnTo>
                    <a:lnTo>
                      <a:pt x="171" y="109"/>
                    </a:lnTo>
                    <a:lnTo>
                      <a:pt x="186" y="96"/>
                    </a:lnTo>
                    <a:lnTo>
                      <a:pt x="203" y="84"/>
                    </a:lnTo>
                    <a:lnTo>
                      <a:pt x="221" y="73"/>
                    </a:lnTo>
                    <a:lnTo>
                      <a:pt x="240" y="63"/>
                    </a:lnTo>
                    <a:lnTo>
                      <a:pt x="259" y="53"/>
                    </a:lnTo>
                    <a:lnTo>
                      <a:pt x="278" y="44"/>
                    </a:lnTo>
                    <a:lnTo>
                      <a:pt x="297" y="36"/>
                    </a:lnTo>
                    <a:lnTo>
                      <a:pt x="318" y="29"/>
                    </a:lnTo>
                    <a:lnTo>
                      <a:pt x="340" y="23"/>
                    </a:lnTo>
                    <a:lnTo>
                      <a:pt x="361" y="19"/>
                    </a:lnTo>
                    <a:lnTo>
                      <a:pt x="382" y="15"/>
                    </a:lnTo>
                    <a:lnTo>
                      <a:pt x="403" y="11"/>
                    </a:lnTo>
                    <a:lnTo>
                      <a:pt x="426" y="9"/>
                    </a:lnTo>
                    <a:lnTo>
                      <a:pt x="449" y="9"/>
                    </a:lnTo>
                    <a:lnTo>
                      <a:pt x="470" y="9"/>
                    </a:lnTo>
                    <a:lnTo>
                      <a:pt x="493" y="11"/>
                    </a:lnTo>
                    <a:lnTo>
                      <a:pt x="514" y="15"/>
                    </a:lnTo>
                    <a:lnTo>
                      <a:pt x="535" y="19"/>
                    </a:lnTo>
                    <a:lnTo>
                      <a:pt x="556" y="23"/>
                    </a:lnTo>
                    <a:lnTo>
                      <a:pt x="578" y="29"/>
                    </a:lnTo>
                    <a:lnTo>
                      <a:pt x="599" y="36"/>
                    </a:lnTo>
                    <a:lnTo>
                      <a:pt x="618" y="44"/>
                    </a:lnTo>
                    <a:lnTo>
                      <a:pt x="637" y="53"/>
                    </a:lnTo>
                    <a:lnTo>
                      <a:pt x="656" y="63"/>
                    </a:lnTo>
                    <a:lnTo>
                      <a:pt x="675" y="73"/>
                    </a:lnTo>
                    <a:lnTo>
                      <a:pt x="693" y="84"/>
                    </a:lnTo>
                    <a:lnTo>
                      <a:pt x="710" y="96"/>
                    </a:lnTo>
                    <a:lnTo>
                      <a:pt x="725" y="109"/>
                    </a:lnTo>
                    <a:lnTo>
                      <a:pt x="743" y="123"/>
                    </a:lnTo>
                    <a:lnTo>
                      <a:pt x="758" y="138"/>
                    </a:lnTo>
                    <a:lnTo>
                      <a:pt x="771" y="153"/>
                    </a:lnTo>
                    <a:lnTo>
                      <a:pt x="785" y="169"/>
                    </a:lnTo>
                    <a:lnTo>
                      <a:pt x="798" y="186"/>
                    </a:lnTo>
                    <a:lnTo>
                      <a:pt x="810" y="203"/>
                    </a:lnTo>
                    <a:lnTo>
                      <a:pt x="821" y="220"/>
                    </a:lnTo>
                    <a:lnTo>
                      <a:pt x="833" y="238"/>
                    </a:lnTo>
                    <a:lnTo>
                      <a:pt x="842" y="257"/>
                    </a:lnTo>
                    <a:lnTo>
                      <a:pt x="852" y="276"/>
                    </a:lnTo>
                    <a:lnTo>
                      <a:pt x="860" y="297"/>
                    </a:lnTo>
                    <a:lnTo>
                      <a:pt x="865" y="316"/>
                    </a:lnTo>
                    <a:lnTo>
                      <a:pt x="871" y="338"/>
                    </a:lnTo>
                    <a:lnTo>
                      <a:pt x="877" y="359"/>
                    </a:lnTo>
                    <a:lnTo>
                      <a:pt x="881" y="380"/>
                    </a:lnTo>
                    <a:lnTo>
                      <a:pt x="883" y="403"/>
                    </a:lnTo>
                    <a:lnTo>
                      <a:pt x="885" y="424"/>
                    </a:lnTo>
                    <a:lnTo>
                      <a:pt x="885" y="447"/>
                    </a:lnTo>
                    <a:close/>
                  </a:path>
                </a:pathLst>
              </a:custGeom>
              <a:solidFill>
                <a:srgbClr val="F8C9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50" name="Freeform 666">
                <a:extLst>
                  <a:ext uri="{FF2B5EF4-FFF2-40B4-BE49-F238E27FC236}">
                    <a16:creationId xmlns:a16="http://schemas.microsoft.com/office/drawing/2014/main" id="{ECB1D748-C205-417A-9830-C7456AB97E8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9" y="2143"/>
                <a:ext cx="884" cy="886"/>
              </a:xfrm>
              <a:custGeom>
                <a:avLst/>
                <a:gdLst>
                  <a:gd name="T0" fmla="*/ 875 w 884"/>
                  <a:gd name="T1" fmla="*/ 355 h 886"/>
                  <a:gd name="T2" fmla="*/ 840 w 884"/>
                  <a:gd name="T3" fmla="*/ 251 h 886"/>
                  <a:gd name="T4" fmla="*/ 783 w 884"/>
                  <a:gd name="T5" fmla="*/ 161 h 886"/>
                  <a:gd name="T6" fmla="*/ 706 w 884"/>
                  <a:gd name="T7" fmla="*/ 88 h 886"/>
                  <a:gd name="T8" fmla="*/ 614 w 884"/>
                  <a:gd name="T9" fmla="*/ 36 h 886"/>
                  <a:gd name="T10" fmla="*/ 510 w 884"/>
                  <a:gd name="T11" fmla="*/ 5 h 886"/>
                  <a:gd name="T12" fmla="*/ 397 w 884"/>
                  <a:gd name="T13" fmla="*/ 3 h 886"/>
                  <a:gd name="T14" fmla="*/ 289 w 884"/>
                  <a:gd name="T15" fmla="*/ 26 h 886"/>
                  <a:gd name="T16" fmla="*/ 195 w 884"/>
                  <a:gd name="T17" fmla="*/ 76 h 886"/>
                  <a:gd name="T18" fmla="*/ 115 w 884"/>
                  <a:gd name="T19" fmla="*/ 145 h 886"/>
                  <a:gd name="T20" fmla="*/ 53 w 884"/>
                  <a:gd name="T21" fmla="*/ 232 h 886"/>
                  <a:gd name="T22" fmla="*/ 13 w 884"/>
                  <a:gd name="T23" fmla="*/ 332 h 886"/>
                  <a:gd name="T24" fmla="*/ 0 w 884"/>
                  <a:gd name="T25" fmla="*/ 443 h 886"/>
                  <a:gd name="T26" fmla="*/ 13 w 884"/>
                  <a:gd name="T27" fmla="*/ 554 h 886"/>
                  <a:gd name="T28" fmla="*/ 53 w 884"/>
                  <a:gd name="T29" fmla="*/ 654 h 886"/>
                  <a:gd name="T30" fmla="*/ 115 w 884"/>
                  <a:gd name="T31" fmla="*/ 741 h 886"/>
                  <a:gd name="T32" fmla="*/ 195 w 884"/>
                  <a:gd name="T33" fmla="*/ 810 h 886"/>
                  <a:gd name="T34" fmla="*/ 289 w 884"/>
                  <a:gd name="T35" fmla="*/ 860 h 886"/>
                  <a:gd name="T36" fmla="*/ 397 w 884"/>
                  <a:gd name="T37" fmla="*/ 883 h 886"/>
                  <a:gd name="T38" fmla="*/ 510 w 884"/>
                  <a:gd name="T39" fmla="*/ 881 h 886"/>
                  <a:gd name="T40" fmla="*/ 614 w 884"/>
                  <a:gd name="T41" fmla="*/ 850 h 886"/>
                  <a:gd name="T42" fmla="*/ 706 w 884"/>
                  <a:gd name="T43" fmla="*/ 798 h 886"/>
                  <a:gd name="T44" fmla="*/ 783 w 884"/>
                  <a:gd name="T45" fmla="*/ 725 h 886"/>
                  <a:gd name="T46" fmla="*/ 840 w 884"/>
                  <a:gd name="T47" fmla="*/ 635 h 886"/>
                  <a:gd name="T48" fmla="*/ 875 w 884"/>
                  <a:gd name="T49" fmla="*/ 531 h 886"/>
                  <a:gd name="T50" fmla="*/ 875 w 884"/>
                  <a:gd name="T51" fmla="*/ 443 h 886"/>
                  <a:gd name="T52" fmla="*/ 861 w 884"/>
                  <a:gd name="T53" fmla="*/ 550 h 886"/>
                  <a:gd name="T54" fmla="*/ 823 w 884"/>
                  <a:gd name="T55" fmla="*/ 648 h 886"/>
                  <a:gd name="T56" fmla="*/ 762 w 884"/>
                  <a:gd name="T57" fmla="*/ 733 h 886"/>
                  <a:gd name="T58" fmla="*/ 683 w 884"/>
                  <a:gd name="T59" fmla="*/ 802 h 886"/>
                  <a:gd name="T60" fmla="*/ 591 w 884"/>
                  <a:gd name="T61" fmla="*/ 850 h 886"/>
                  <a:gd name="T62" fmla="*/ 487 w 884"/>
                  <a:gd name="T63" fmla="*/ 873 h 886"/>
                  <a:gd name="T64" fmla="*/ 376 w 884"/>
                  <a:gd name="T65" fmla="*/ 871 h 886"/>
                  <a:gd name="T66" fmla="*/ 274 w 884"/>
                  <a:gd name="T67" fmla="*/ 840 h 886"/>
                  <a:gd name="T68" fmla="*/ 184 w 884"/>
                  <a:gd name="T69" fmla="*/ 789 h 886"/>
                  <a:gd name="T70" fmla="*/ 109 w 884"/>
                  <a:gd name="T71" fmla="*/ 718 h 886"/>
                  <a:gd name="T72" fmla="*/ 51 w 884"/>
                  <a:gd name="T73" fmla="*/ 631 h 886"/>
                  <a:gd name="T74" fmla="*/ 19 w 884"/>
                  <a:gd name="T75" fmla="*/ 529 h 886"/>
                  <a:gd name="T76" fmla="*/ 11 w 884"/>
                  <a:gd name="T77" fmla="*/ 420 h 886"/>
                  <a:gd name="T78" fmla="*/ 28 w 884"/>
                  <a:gd name="T79" fmla="*/ 314 h 886"/>
                  <a:gd name="T80" fmla="*/ 73 w 884"/>
                  <a:gd name="T81" fmla="*/ 218 h 886"/>
                  <a:gd name="T82" fmla="*/ 136 w 884"/>
                  <a:gd name="T83" fmla="*/ 138 h 886"/>
                  <a:gd name="T84" fmla="*/ 218 w 884"/>
                  <a:gd name="T85" fmla="*/ 73 h 886"/>
                  <a:gd name="T86" fmla="*/ 314 w 884"/>
                  <a:gd name="T87" fmla="*/ 30 h 886"/>
                  <a:gd name="T88" fmla="*/ 420 w 884"/>
                  <a:gd name="T89" fmla="*/ 11 h 886"/>
                  <a:gd name="T90" fmla="*/ 529 w 884"/>
                  <a:gd name="T91" fmla="*/ 19 h 886"/>
                  <a:gd name="T92" fmla="*/ 629 w 884"/>
                  <a:gd name="T93" fmla="*/ 53 h 886"/>
                  <a:gd name="T94" fmla="*/ 717 w 884"/>
                  <a:gd name="T95" fmla="*/ 109 h 886"/>
                  <a:gd name="T96" fmla="*/ 788 w 884"/>
                  <a:gd name="T97" fmla="*/ 184 h 886"/>
                  <a:gd name="T98" fmla="*/ 840 w 884"/>
                  <a:gd name="T99" fmla="*/ 274 h 886"/>
                  <a:gd name="T100" fmla="*/ 869 w 884"/>
                  <a:gd name="T101" fmla="*/ 378 h 88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84"/>
                  <a:gd name="T154" fmla="*/ 0 h 886"/>
                  <a:gd name="T155" fmla="*/ 884 w 884"/>
                  <a:gd name="T156" fmla="*/ 886 h 88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84" h="886">
                    <a:moveTo>
                      <a:pt x="884" y="443"/>
                    </a:moveTo>
                    <a:lnTo>
                      <a:pt x="884" y="420"/>
                    </a:lnTo>
                    <a:lnTo>
                      <a:pt x="882" y="397"/>
                    </a:lnTo>
                    <a:lnTo>
                      <a:pt x="879" y="376"/>
                    </a:lnTo>
                    <a:lnTo>
                      <a:pt x="875" y="355"/>
                    </a:lnTo>
                    <a:lnTo>
                      <a:pt x="871" y="332"/>
                    </a:lnTo>
                    <a:lnTo>
                      <a:pt x="865" y="311"/>
                    </a:lnTo>
                    <a:lnTo>
                      <a:pt x="857" y="291"/>
                    </a:lnTo>
                    <a:lnTo>
                      <a:pt x="850" y="270"/>
                    </a:lnTo>
                    <a:lnTo>
                      <a:pt x="840" y="251"/>
                    </a:lnTo>
                    <a:lnTo>
                      <a:pt x="831" y="232"/>
                    </a:lnTo>
                    <a:lnTo>
                      <a:pt x="821" y="213"/>
                    </a:lnTo>
                    <a:lnTo>
                      <a:pt x="809" y="195"/>
                    </a:lnTo>
                    <a:lnTo>
                      <a:pt x="796" y="178"/>
                    </a:lnTo>
                    <a:lnTo>
                      <a:pt x="783" y="161"/>
                    </a:lnTo>
                    <a:lnTo>
                      <a:pt x="769" y="145"/>
                    </a:lnTo>
                    <a:lnTo>
                      <a:pt x="756" y="130"/>
                    </a:lnTo>
                    <a:lnTo>
                      <a:pt x="740" y="115"/>
                    </a:lnTo>
                    <a:lnTo>
                      <a:pt x="723" y="101"/>
                    </a:lnTo>
                    <a:lnTo>
                      <a:pt x="706" y="88"/>
                    </a:lnTo>
                    <a:lnTo>
                      <a:pt x="689" y="76"/>
                    </a:lnTo>
                    <a:lnTo>
                      <a:pt x="671" y="65"/>
                    </a:lnTo>
                    <a:lnTo>
                      <a:pt x="652" y="53"/>
                    </a:lnTo>
                    <a:lnTo>
                      <a:pt x="633" y="44"/>
                    </a:lnTo>
                    <a:lnTo>
                      <a:pt x="614" y="36"/>
                    </a:lnTo>
                    <a:lnTo>
                      <a:pt x="595" y="26"/>
                    </a:lnTo>
                    <a:lnTo>
                      <a:pt x="573" y="21"/>
                    </a:lnTo>
                    <a:lnTo>
                      <a:pt x="552" y="15"/>
                    </a:lnTo>
                    <a:lnTo>
                      <a:pt x="531" y="9"/>
                    </a:lnTo>
                    <a:lnTo>
                      <a:pt x="510" y="5"/>
                    </a:lnTo>
                    <a:lnTo>
                      <a:pt x="487" y="3"/>
                    </a:lnTo>
                    <a:lnTo>
                      <a:pt x="464" y="1"/>
                    </a:lnTo>
                    <a:lnTo>
                      <a:pt x="443" y="0"/>
                    </a:lnTo>
                    <a:lnTo>
                      <a:pt x="420" y="1"/>
                    </a:lnTo>
                    <a:lnTo>
                      <a:pt x="397" y="3"/>
                    </a:lnTo>
                    <a:lnTo>
                      <a:pt x="374" y="5"/>
                    </a:lnTo>
                    <a:lnTo>
                      <a:pt x="353" y="9"/>
                    </a:lnTo>
                    <a:lnTo>
                      <a:pt x="332" y="15"/>
                    </a:lnTo>
                    <a:lnTo>
                      <a:pt x="311" y="21"/>
                    </a:lnTo>
                    <a:lnTo>
                      <a:pt x="289" y="26"/>
                    </a:lnTo>
                    <a:lnTo>
                      <a:pt x="270" y="36"/>
                    </a:lnTo>
                    <a:lnTo>
                      <a:pt x="251" y="44"/>
                    </a:lnTo>
                    <a:lnTo>
                      <a:pt x="232" y="53"/>
                    </a:lnTo>
                    <a:lnTo>
                      <a:pt x="213" y="65"/>
                    </a:lnTo>
                    <a:lnTo>
                      <a:pt x="195" y="76"/>
                    </a:lnTo>
                    <a:lnTo>
                      <a:pt x="178" y="88"/>
                    </a:lnTo>
                    <a:lnTo>
                      <a:pt x="161" y="101"/>
                    </a:lnTo>
                    <a:lnTo>
                      <a:pt x="144" y="115"/>
                    </a:lnTo>
                    <a:lnTo>
                      <a:pt x="128" y="130"/>
                    </a:lnTo>
                    <a:lnTo>
                      <a:pt x="115" y="145"/>
                    </a:lnTo>
                    <a:lnTo>
                      <a:pt x="101" y="161"/>
                    </a:lnTo>
                    <a:lnTo>
                      <a:pt x="88" y="178"/>
                    </a:lnTo>
                    <a:lnTo>
                      <a:pt x="75" y="195"/>
                    </a:lnTo>
                    <a:lnTo>
                      <a:pt x="63" y="213"/>
                    </a:lnTo>
                    <a:lnTo>
                      <a:pt x="53" y="232"/>
                    </a:lnTo>
                    <a:lnTo>
                      <a:pt x="44" y="251"/>
                    </a:lnTo>
                    <a:lnTo>
                      <a:pt x="34" y="270"/>
                    </a:lnTo>
                    <a:lnTo>
                      <a:pt x="27" y="291"/>
                    </a:lnTo>
                    <a:lnTo>
                      <a:pt x="19" y="311"/>
                    </a:lnTo>
                    <a:lnTo>
                      <a:pt x="13" y="332"/>
                    </a:lnTo>
                    <a:lnTo>
                      <a:pt x="9" y="355"/>
                    </a:lnTo>
                    <a:lnTo>
                      <a:pt x="5" y="376"/>
                    </a:lnTo>
                    <a:lnTo>
                      <a:pt x="2" y="397"/>
                    </a:lnTo>
                    <a:lnTo>
                      <a:pt x="0" y="420"/>
                    </a:lnTo>
                    <a:lnTo>
                      <a:pt x="0" y="443"/>
                    </a:lnTo>
                    <a:lnTo>
                      <a:pt x="0" y="466"/>
                    </a:lnTo>
                    <a:lnTo>
                      <a:pt x="2" y="489"/>
                    </a:lnTo>
                    <a:lnTo>
                      <a:pt x="5" y="510"/>
                    </a:lnTo>
                    <a:lnTo>
                      <a:pt x="9" y="531"/>
                    </a:lnTo>
                    <a:lnTo>
                      <a:pt x="13" y="554"/>
                    </a:lnTo>
                    <a:lnTo>
                      <a:pt x="19" y="575"/>
                    </a:lnTo>
                    <a:lnTo>
                      <a:pt x="27" y="595"/>
                    </a:lnTo>
                    <a:lnTo>
                      <a:pt x="34" y="616"/>
                    </a:lnTo>
                    <a:lnTo>
                      <a:pt x="44" y="635"/>
                    </a:lnTo>
                    <a:lnTo>
                      <a:pt x="53" y="654"/>
                    </a:lnTo>
                    <a:lnTo>
                      <a:pt x="63" y="673"/>
                    </a:lnTo>
                    <a:lnTo>
                      <a:pt x="75" y="691"/>
                    </a:lnTo>
                    <a:lnTo>
                      <a:pt x="88" y="708"/>
                    </a:lnTo>
                    <a:lnTo>
                      <a:pt x="101" y="725"/>
                    </a:lnTo>
                    <a:lnTo>
                      <a:pt x="115" y="741"/>
                    </a:lnTo>
                    <a:lnTo>
                      <a:pt x="128" y="756"/>
                    </a:lnTo>
                    <a:lnTo>
                      <a:pt x="144" y="771"/>
                    </a:lnTo>
                    <a:lnTo>
                      <a:pt x="161" y="785"/>
                    </a:lnTo>
                    <a:lnTo>
                      <a:pt x="178" y="798"/>
                    </a:lnTo>
                    <a:lnTo>
                      <a:pt x="195" y="810"/>
                    </a:lnTo>
                    <a:lnTo>
                      <a:pt x="213" y="821"/>
                    </a:lnTo>
                    <a:lnTo>
                      <a:pt x="232" y="833"/>
                    </a:lnTo>
                    <a:lnTo>
                      <a:pt x="251" y="842"/>
                    </a:lnTo>
                    <a:lnTo>
                      <a:pt x="270" y="850"/>
                    </a:lnTo>
                    <a:lnTo>
                      <a:pt x="289" y="860"/>
                    </a:lnTo>
                    <a:lnTo>
                      <a:pt x="311" y="865"/>
                    </a:lnTo>
                    <a:lnTo>
                      <a:pt x="332" y="871"/>
                    </a:lnTo>
                    <a:lnTo>
                      <a:pt x="353" y="877"/>
                    </a:lnTo>
                    <a:lnTo>
                      <a:pt x="374" y="881"/>
                    </a:lnTo>
                    <a:lnTo>
                      <a:pt x="397" y="883"/>
                    </a:lnTo>
                    <a:lnTo>
                      <a:pt x="420" y="885"/>
                    </a:lnTo>
                    <a:lnTo>
                      <a:pt x="443" y="886"/>
                    </a:lnTo>
                    <a:lnTo>
                      <a:pt x="464" y="885"/>
                    </a:lnTo>
                    <a:lnTo>
                      <a:pt x="487" y="883"/>
                    </a:lnTo>
                    <a:lnTo>
                      <a:pt x="510" y="881"/>
                    </a:lnTo>
                    <a:lnTo>
                      <a:pt x="531" y="877"/>
                    </a:lnTo>
                    <a:lnTo>
                      <a:pt x="552" y="871"/>
                    </a:lnTo>
                    <a:lnTo>
                      <a:pt x="573" y="865"/>
                    </a:lnTo>
                    <a:lnTo>
                      <a:pt x="595" y="860"/>
                    </a:lnTo>
                    <a:lnTo>
                      <a:pt x="614" y="850"/>
                    </a:lnTo>
                    <a:lnTo>
                      <a:pt x="633" y="842"/>
                    </a:lnTo>
                    <a:lnTo>
                      <a:pt x="652" y="833"/>
                    </a:lnTo>
                    <a:lnTo>
                      <a:pt x="671" y="821"/>
                    </a:lnTo>
                    <a:lnTo>
                      <a:pt x="689" y="810"/>
                    </a:lnTo>
                    <a:lnTo>
                      <a:pt x="706" y="798"/>
                    </a:lnTo>
                    <a:lnTo>
                      <a:pt x="723" y="785"/>
                    </a:lnTo>
                    <a:lnTo>
                      <a:pt x="740" y="771"/>
                    </a:lnTo>
                    <a:lnTo>
                      <a:pt x="756" y="756"/>
                    </a:lnTo>
                    <a:lnTo>
                      <a:pt x="769" y="741"/>
                    </a:lnTo>
                    <a:lnTo>
                      <a:pt x="783" y="725"/>
                    </a:lnTo>
                    <a:lnTo>
                      <a:pt x="796" y="708"/>
                    </a:lnTo>
                    <a:lnTo>
                      <a:pt x="809" y="691"/>
                    </a:lnTo>
                    <a:lnTo>
                      <a:pt x="821" y="673"/>
                    </a:lnTo>
                    <a:lnTo>
                      <a:pt x="831" y="654"/>
                    </a:lnTo>
                    <a:lnTo>
                      <a:pt x="840" y="635"/>
                    </a:lnTo>
                    <a:lnTo>
                      <a:pt x="850" y="616"/>
                    </a:lnTo>
                    <a:lnTo>
                      <a:pt x="857" y="595"/>
                    </a:lnTo>
                    <a:lnTo>
                      <a:pt x="865" y="575"/>
                    </a:lnTo>
                    <a:lnTo>
                      <a:pt x="871" y="554"/>
                    </a:lnTo>
                    <a:lnTo>
                      <a:pt x="875" y="531"/>
                    </a:lnTo>
                    <a:lnTo>
                      <a:pt x="879" y="510"/>
                    </a:lnTo>
                    <a:lnTo>
                      <a:pt x="882" y="489"/>
                    </a:lnTo>
                    <a:lnTo>
                      <a:pt x="884" y="466"/>
                    </a:lnTo>
                    <a:lnTo>
                      <a:pt x="884" y="443"/>
                    </a:lnTo>
                    <a:close/>
                    <a:moveTo>
                      <a:pt x="875" y="443"/>
                    </a:moveTo>
                    <a:lnTo>
                      <a:pt x="873" y="466"/>
                    </a:lnTo>
                    <a:lnTo>
                      <a:pt x="873" y="487"/>
                    </a:lnTo>
                    <a:lnTo>
                      <a:pt x="869" y="508"/>
                    </a:lnTo>
                    <a:lnTo>
                      <a:pt x="865" y="529"/>
                    </a:lnTo>
                    <a:lnTo>
                      <a:pt x="861" y="550"/>
                    </a:lnTo>
                    <a:lnTo>
                      <a:pt x="856" y="572"/>
                    </a:lnTo>
                    <a:lnTo>
                      <a:pt x="848" y="591"/>
                    </a:lnTo>
                    <a:lnTo>
                      <a:pt x="840" y="612"/>
                    </a:lnTo>
                    <a:lnTo>
                      <a:pt x="833" y="631"/>
                    </a:lnTo>
                    <a:lnTo>
                      <a:pt x="823" y="648"/>
                    </a:lnTo>
                    <a:lnTo>
                      <a:pt x="811" y="668"/>
                    </a:lnTo>
                    <a:lnTo>
                      <a:pt x="800" y="685"/>
                    </a:lnTo>
                    <a:lnTo>
                      <a:pt x="788" y="702"/>
                    </a:lnTo>
                    <a:lnTo>
                      <a:pt x="775" y="718"/>
                    </a:lnTo>
                    <a:lnTo>
                      <a:pt x="762" y="733"/>
                    </a:lnTo>
                    <a:lnTo>
                      <a:pt x="748" y="748"/>
                    </a:lnTo>
                    <a:lnTo>
                      <a:pt x="733" y="764"/>
                    </a:lnTo>
                    <a:lnTo>
                      <a:pt x="717" y="777"/>
                    </a:lnTo>
                    <a:lnTo>
                      <a:pt x="700" y="789"/>
                    </a:lnTo>
                    <a:lnTo>
                      <a:pt x="683" y="802"/>
                    </a:lnTo>
                    <a:lnTo>
                      <a:pt x="666" y="813"/>
                    </a:lnTo>
                    <a:lnTo>
                      <a:pt x="648" y="823"/>
                    </a:lnTo>
                    <a:lnTo>
                      <a:pt x="629" y="833"/>
                    </a:lnTo>
                    <a:lnTo>
                      <a:pt x="610" y="840"/>
                    </a:lnTo>
                    <a:lnTo>
                      <a:pt x="591" y="850"/>
                    </a:lnTo>
                    <a:lnTo>
                      <a:pt x="570" y="856"/>
                    </a:lnTo>
                    <a:lnTo>
                      <a:pt x="550" y="861"/>
                    </a:lnTo>
                    <a:lnTo>
                      <a:pt x="529" y="867"/>
                    </a:lnTo>
                    <a:lnTo>
                      <a:pt x="508" y="871"/>
                    </a:lnTo>
                    <a:lnTo>
                      <a:pt x="487" y="873"/>
                    </a:lnTo>
                    <a:lnTo>
                      <a:pt x="464" y="875"/>
                    </a:lnTo>
                    <a:lnTo>
                      <a:pt x="443" y="875"/>
                    </a:lnTo>
                    <a:lnTo>
                      <a:pt x="420" y="875"/>
                    </a:lnTo>
                    <a:lnTo>
                      <a:pt x="397" y="873"/>
                    </a:lnTo>
                    <a:lnTo>
                      <a:pt x="376" y="871"/>
                    </a:lnTo>
                    <a:lnTo>
                      <a:pt x="355" y="867"/>
                    </a:lnTo>
                    <a:lnTo>
                      <a:pt x="334" y="861"/>
                    </a:lnTo>
                    <a:lnTo>
                      <a:pt x="314" y="856"/>
                    </a:lnTo>
                    <a:lnTo>
                      <a:pt x="293" y="850"/>
                    </a:lnTo>
                    <a:lnTo>
                      <a:pt x="274" y="840"/>
                    </a:lnTo>
                    <a:lnTo>
                      <a:pt x="255" y="833"/>
                    </a:lnTo>
                    <a:lnTo>
                      <a:pt x="236" y="823"/>
                    </a:lnTo>
                    <a:lnTo>
                      <a:pt x="218" y="813"/>
                    </a:lnTo>
                    <a:lnTo>
                      <a:pt x="201" y="802"/>
                    </a:lnTo>
                    <a:lnTo>
                      <a:pt x="184" y="789"/>
                    </a:lnTo>
                    <a:lnTo>
                      <a:pt x="167" y="777"/>
                    </a:lnTo>
                    <a:lnTo>
                      <a:pt x="151" y="764"/>
                    </a:lnTo>
                    <a:lnTo>
                      <a:pt x="136" y="748"/>
                    </a:lnTo>
                    <a:lnTo>
                      <a:pt x="122" y="733"/>
                    </a:lnTo>
                    <a:lnTo>
                      <a:pt x="109" y="718"/>
                    </a:lnTo>
                    <a:lnTo>
                      <a:pt x="96" y="702"/>
                    </a:lnTo>
                    <a:lnTo>
                      <a:pt x="84" y="685"/>
                    </a:lnTo>
                    <a:lnTo>
                      <a:pt x="73" y="668"/>
                    </a:lnTo>
                    <a:lnTo>
                      <a:pt x="61" y="648"/>
                    </a:lnTo>
                    <a:lnTo>
                      <a:pt x="51" y="631"/>
                    </a:lnTo>
                    <a:lnTo>
                      <a:pt x="44" y="612"/>
                    </a:lnTo>
                    <a:lnTo>
                      <a:pt x="36" y="591"/>
                    </a:lnTo>
                    <a:lnTo>
                      <a:pt x="28" y="572"/>
                    </a:lnTo>
                    <a:lnTo>
                      <a:pt x="23" y="550"/>
                    </a:lnTo>
                    <a:lnTo>
                      <a:pt x="19" y="529"/>
                    </a:lnTo>
                    <a:lnTo>
                      <a:pt x="15" y="508"/>
                    </a:lnTo>
                    <a:lnTo>
                      <a:pt x="11" y="487"/>
                    </a:lnTo>
                    <a:lnTo>
                      <a:pt x="11" y="466"/>
                    </a:lnTo>
                    <a:lnTo>
                      <a:pt x="9" y="443"/>
                    </a:lnTo>
                    <a:lnTo>
                      <a:pt x="11" y="420"/>
                    </a:lnTo>
                    <a:lnTo>
                      <a:pt x="11" y="399"/>
                    </a:lnTo>
                    <a:lnTo>
                      <a:pt x="15" y="378"/>
                    </a:lnTo>
                    <a:lnTo>
                      <a:pt x="19" y="357"/>
                    </a:lnTo>
                    <a:lnTo>
                      <a:pt x="23" y="336"/>
                    </a:lnTo>
                    <a:lnTo>
                      <a:pt x="28" y="314"/>
                    </a:lnTo>
                    <a:lnTo>
                      <a:pt x="36" y="295"/>
                    </a:lnTo>
                    <a:lnTo>
                      <a:pt x="44" y="274"/>
                    </a:lnTo>
                    <a:lnTo>
                      <a:pt x="51" y="255"/>
                    </a:lnTo>
                    <a:lnTo>
                      <a:pt x="61" y="238"/>
                    </a:lnTo>
                    <a:lnTo>
                      <a:pt x="73" y="218"/>
                    </a:lnTo>
                    <a:lnTo>
                      <a:pt x="84" y="201"/>
                    </a:lnTo>
                    <a:lnTo>
                      <a:pt x="96" y="184"/>
                    </a:lnTo>
                    <a:lnTo>
                      <a:pt x="109" y="168"/>
                    </a:lnTo>
                    <a:lnTo>
                      <a:pt x="122" y="153"/>
                    </a:lnTo>
                    <a:lnTo>
                      <a:pt x="136" y="138"/>
                    </a:lnTo>
                    <a:lnTo>
                      <a:pt x="151" y="122"/>
                    </a:lnTo>
                    <a:lnTo>
                      <a:pt x="167" y="109"/>
                    </a:lnTo>
                    <a:lnTo>
                      <a:pt x="184" y="97"/>
                    </a:lnTo>
                    <a:lnTo>
                      <a:pt x="201" y="84"/>
                    </a:lnTo>
                    <a:lnTo>
                      <a:pt x="218" y="73"/>
                    </a:lnTo>
                    <a:lnTo>
                      <a:pt x="236" y="63"/>
                    </a:lnTo>
                    <a:lnTo>
                      <a:pt x="255" y="53"/>
                    </a:lnTo>
                    <a:lnTo>
                      <a:pt x="274" y="46"/>
                    </a:lnTo>
                    <a:lnTo>
                      <a:pt x="293" y="38"/>
                    </a:lnTo>
                    <a:lnTo>
                      <a:pt x="314" y="30"/>
                    </a:lnTo>
                    <a:lnTo>
                      <a:pt x="334" y="25"/>
                    </a:lnTo>
                    <a:lnTo>
                      <a:pt x="355" y="19"/>
                    </a:lnTo>
                    <a:lnTo>
                      <a:pt x="376" y="15"/>
                    </a:lnTo>
                    <a:lnTo>
                      <a:pt x="397" y="13"/>
                    </a:lnTo>
                    <a:lnTo>
                      <a:pt x="420" y="11"/>
                    </a:lnTo>
                    <a:lnTo>
                      <a:pt x="443" y="11"/>
                    </a:lnTo>
                    <a:lnTo>
                      <a:pt x="464" y="11"/>
                    </a:lnTo>
                    <a:lnTo>
                      <a:pt x="487" y="13"/>
                    </a:lnTo>
                    <a:lnTo>
                      <a:pt x="508" y="15"/>
                    </a:lnTo>
                    <a:lnTo>
                      <a:pt x="529" y="19"/>
                    </a:lnTo>
                    <a:lnTo>
                      <a:pt x="550" y="25"/>
                    </a:lnTo>
                    <a:lnTo>
                      <a:pt x="570" y="30"/>
                    </a:lnTo>
                    <a:lnTo>
                      <a:pt x="591" y="38"/>
                    </a:lnTo>
                    <a:lnTo>
                      <a:pt x="610" y="46"/>
                    </a:lnTo>
                    <a:lnTo>
                      <a:pt x="629" y="53"/>
                    </a:lnTo>
                    <a:lnTo>
                      <a:pt x="648" y="63"/>
                    </a:lnTo>
                    <a:lnTo>
                      <a:pt x="666" y="73"/>
                    </a:lnTo>
                    <a:lnTo>
                      <a:pt x="683" y="84"/>
                    </a:lnTo>
                    <a:lnTo>
                      <a:pt x="700" y="97"/>
                    </a:lnTo>
                    <a:lnTo>
                      <a:pt x="717" y="109"/>
                    </a:lnTo>
                    <a:lnTo>
                      <a:pt x="733" y="122"/>
                    </a:lnTo>
                    <a:lnTo>
                      <a:pt x="748" y="138"/>
                    </a:lnTo>
                    <a:lnTo>
                      <a:pt x="762" y="153"/>
                    </a:lnTo>
                    <a:lnTo>
                      <a:pt x="775" y="168"/>
                    </a:lnTo>
                    <a:lnTo>
                      <a:pt x="788" y="184"/>
                    </a:lnTo>
                    <a:lnTo>
                      <a:pt x="800" y="201"/>
                    </a:lnTo>
                    <a:lnTo>
                      <a:pt x="811" y="218"/>
                    </a:lnTo>
                    <a:lnTo>
                      <a:pt x="823" y="238"/>
                    </a:lnTo>
                    <a:lnTo>
                      <a:pt x="833" y="255"/>
                    </a:lnTo>
                    <a:lnTo>
                      <a:pt x="840" y="274"/>
                    </a:lnTo>
                    <a:lnTo>
                      <a:pt x="848" y="295"/>
                    </a:lnTo>
                    <a:lnTo>
                      <a:pt x="856" y="314"/>
                    </a:lnTo>
                    <a:lnTo>
                      <a:pt x="861" y="336"/>
                    </a:lnTo>
                    <a:lnTo>
                      <a:pt x="865" y="357"/>
                    </a:lnTo>
                    <a:lnTo>
                      <a:pt x="869" y="378"/>
                    </a:lnTo>
                    <a:lnTo>
                      <a:pt x="873" y="399"/>
                    </a:lnTo>
                    <a:lnTo>
                      <a:pt x="873" y="420"/>
                    </a:lnTo>
                    <a:lnTo>
                      <a:pt x="875" y="443"/>
                    </a:lnTo>
                    <a:close/>
                  </a:path>
                </a:pathLst>
              </a:custGeom>
              <a:solidFill>
                <a:srgbClr val="F8C9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51" name="Freeform 667">
                <a:extLst>
                  <a:ext uri="{FF2B5EF4-FFF2-40B4-BE49-F238E27FC236}">
                    <a16:creationId xmlns:a16="http://schemas.microsoft.com/office/drawing/2014/main" id="{42BC842E-1197-43ED-86D7-F9579714A1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14" y="2148"/>
                <a:ext cx="874" cy="876"/>
              </a:xfrm>
              <a:custGeom>
                <a:avLst/>
                <a:gdLst>
                  <a:gd name="T0" fmla="*/ 866 w 874"/>
                  <a:gd name="T1" fmla="*/ 350 h 876"/>
                  <a:gd name="T2" fmla="*/ 831 w 874"/>
                  <a:gd name="T3" fmla="*/ 248 h 876"/>
                  <a:gd name="T4" fmla="*/ 774 w 874"/>
                  <a:gd name="T5" fmla="*/ 160 h 876"/>
                  <a:gd name="T6" fmla="*/ 699 w 874"/>
                  <a:gd name="T7" fmla="*/ 87 h 876"/>
                  <a:gd name="T8" fmla="*/ 607 w 874"/>
                  <a:gd name="T9" fmla="*/ 35 h 876"/>
                  <a:gd name="T10" fmla="*/ 503 w 874"/>
                  <a:gd name="T11" fmla="*/ 6 h 876"/>
                  <a:gd name="T12" fmla="*/ 392 w 874"/>
                  <a:gd name="T13" fmla="*/ 2 h 876"/>
                  <a:gd name="T14" fmla="*/ 286 w 874"/>
                  <a:gd name="T15" fmla="*/ 27 h 876"/>
                  <a:gd name="T16" fmla="*/ 192 w 874"/>
                  <a:gd name="T17" fmla="*/ 75 h 876"/>
                  <a:gd name="T18" fmla="*/ 114 w 874"/>
                  <a:gd name="T19" fmla="*/ 144 h 876"/>
                  <a:gd name="T20" fmla="*/ 52 w 874"/>
                  <a:gd name="T21" fmla="*/ 229 h 876"/>
                  <a:gd name="T22" fmla="*/ 14 w 874"/>
                  <a:gd name="T23" fmla="*/ 329 h 876"/>
                  <a:gd name="T24" fmla="*/ 0 w 874"/>
                  <a:gd name="T25" fmla="*/ 438 h 876"/>
                  <a:gd name="T26" fmla="*/ 14 w 874"/>
                  <a:gd name="T27" fmla="*/ 547 h 876"/>
                  <a:gd name="T28" fmla="*/ 52 w 874"/>
                  <a:gd name="T29" fmla="*/ 647 h 876"/>
                  <a:gd name="T30" fmla="*/ 114 w 874"/>
                  <a:gd name="T31" fmla="*/ 732 h 876"/>
                  <a:gd name="T32" fmla="*/ 192 w 874"/>
                  <a:gd name="T33" fmla="*/ 801 h 876"/>
                  <a:gd name="T34" fmla="*/ 286 w 874"/>
                  <a:gd name="T35" fmla="*/ 849 h 876"/>
                  <a:gd name="T36" fmla="*/ 392 w 874"/>
                  <a:gd name="T37" fmla="*/ 874 h 876"/>
                  <a:gd name="T38" fmla="*/ 503 w 874"/>
                  <a:gd name="T39" fmla="*/ 870 h 876"/>
                  <a:gd name="T40" fmla="*/ 607 w 874"/>
                  <a:gd name="T41" fmla="*/ 841 h 876"/>
                  <a:gd name="T42" fmla="*/ 699 w 874"/>
                  <a:gd name="T43" fmla="*/ 789 h 876"/>
                  <a:gd name="T44" fmla="*/ 774 w 874"/>
                  <a:gd name="T45" fmla="*/ 716 h 876"/>
                  <a:gd name="T46" fmla="*/ 831 w 874"/>
                  <a:gd name="T47" fmla="*/ 628 h 876"/>
                  <a:gd name="T48" fmla="*/ 866 w 874"/>
                  <a:gd name="T49" fmla="*/ 526 h 876"/>
                  <a:gd name="T50" fmla="*/ 864 w 874"/>
                  <a:gd name="T51" fmla="*/ 438 h 876"/>
                  <a:gd name="T52" fmla="*/ 851 w 874"/>
                  <a:gd name="T53" fmla="*/ 545 h 876"/>
                  <a:gd name="T54" fmla="*/ 812 w 874"/>
                  <a:gd name="T55" fmla="*/ 641 h 876"/>
                  <a:gd name="T56" fmla="*/ 753 w 874"/>
                  <a:gd name="T57" fmla="*/ 726 h 876"/>
                  <a:gd name="T58" fmla="*/ 676 w 874"/>
                  <a:gd name="T59" fmla="*/ 791 h 876"/>
                  <a:gd name="T60" fmla="*/ 584 w 874"/>
                  <a:gd name="T61" fmla="*/ 839 h 876"/>
                  <a:gd name="T62" fmla="*/ 480 w 874"/>
                  <a:gd name="T63" fmla="*/ 862 h 876"/>
                  <a:gd name="T64" fmla="*/ 373 w 874"/>
                  <a:gd name="T65" fmla="*/ 860 h 876"/>
                  <a:gd name="T66" fmla="*/ 271 w 874"/>
                  <a:gd name="T67" fmla="*/ 832 h 876"/>
                  <a:gd name="T68" fmla="*/ 181 w 874"/>
                  <a:gd name="T69" fmla="*/ 780 h 876"/>
                  <a:gd name="T70" fmla="*/ 108 w 874"/>
                  <a:gd name="T71" fmla="*/ 711 h 876"/>
                  <a:gd name="T72" fmla="*/ 52 w 874"/>
                  <a:gd name="T73" fmla="*/ 622 h 876"/>
                  <a:gd name="T74" fmla="*/ 18 w 874"/>
                  <a:gd name="T75" fmla="*/ 524 h 876"/>
                  <a:gd name="T76" fmla="*/ 10 w 874"/>
                  <a:gd name="T77" fmla="*/ 417 h 876"/>
                  <a:gd name="T78" fmla="*/ 29 w 874"/>
                  <a:gd name="T79" fmla="*/ 311 h 876"/>
                  <a:gd name="T80" fmla="*/ 71 w 874"/>
                  <a:gd name="T81" fmla="*/ 217 h 876"/>
                  <a:gd name="T82" fmla="*/ 135 w 874"/>
                  <a:gd name="T83" fmla="*/ 137 h 876"/>
                  <a:gd name="T84" fmla="*/ 215 w 874"/>
                  <a:gd name="T85" fmla="*/ 73 h 876"/>
                  <a:gd name="T86" fmla="*/ 309 w 874"/>
                  <a:gd name="T87" fmla="*/ 31 h 876"/>
                  <a:gd name="T88" fmla="*/ 415 w 874"/>
                  <a:gd name="T89" fmla="*/ 12 h 876"/>
                  <a:gd name="T90" fmla="*/ 522 w 874"/>
                  <a:gd name="T91" fmla="*/ 20 h 876"/>
                  <a:gd name="T92" fmla="*/ 622 w 874"/>
                  <a:gd name="T93" fmla="*/ 52 h 876"/>
                  <a:gd name="T94" fmla="*/ 709 w 874"/>
                  <a:gd name="T95" fmla="*/ 108 h 876"/>
                  <a:gd name="T96" fmla="*/ 780 w 874"/>
                  <a:gd name="T97" fmla="*/ 183 h 876"/>
                  <a:gd name="T98" fmla="*/ 831 w 874"/>
                  <a:gd name="T99" fmla="*/ 271 h 876"/>
                  <a:gd name="T100" fmla="*/ 858 w 874"/>
                  <a:gd name="T101" fmla="*/ 373 h 87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74"/>
                  <a:gd name="T154" fmla="*/ 0 h 876"/>
                  <a:gd name="T155" fmla="*/ 874 w 874"/>
                  <a:gd name="T156" fmla="*/ 876 h 87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74" h="876">
                    <a:moveTo>
                      <a:pt x="874" y="438"/>
                    </a:moveTo>
                    <a:lnTo>
                      <a:pt x="874" y="415"/>
                    </a:lnTo>
                    <a:lnTo>
                      <a:pt x="872" y="394"/>
                    </a:lnTo>
                    <a:lnTo>
                      <a:pt x="870" y="371"/>
                    </a:lnTo>
                    <a:lnTo>
                      <a:pt x="866" y="350"/>
                    </a:lnTo>
                    <a:lnTo>
                      <a:pt x="860" y="329"/>
                    </a:lnTo>
                    <a:lnTo>
                      <a:pt x="854" y="307"/>
                    </a:lnTo>
                    <a:lnTo>
                      <a:pt x="849" y="288"/>
                    </a:lnTo>
                    <a:lnTo>
                      <a:pt x="841" y="267"/>
                    </a:lnTo>
                    <a:lnTo>
                      <a:pt x="831" y="248"/>
                    </a:lnTo>
                    <a:lnTo>
                      <a:pt x="822" y="229"/>
                    </a:lnTo>
                    <a:lnTo>
                      <a:pt x="810" y="211"/>
                    </a:lnTo>
                    <a:lnTo>
                      <a:pt x="799" y="194"/>
                    </a:lnTo>
                    <a:lnTo>
                      <a:pt x="787" y="177"/>
                    </a:lnTo>
                    <a:lnTo>
                      <a:pt x="774" y="160"/>
                    </a:lnTo>
                    <a:lnTo>
                      <a:pt x="760" y="144"/>
                    </a:lnTo>
                    <a:lnTo>
                      <a:pt x="747" y="129"/>
                    </a:lnTo>
                    <a:lnTo>
                      <a:pt x="732" y="114"/>
                    </a:lnTo>
                    <a:lnTo>
                      <a:pt x="714" y="100"/>
                    </a:lnTo>
                    <a:lnTo>
                      <a:pt x="699" y="87"/>
                    </a:lnTo>
                    <a:lnTo>
                      <a:pt x="682" y="75"/>
                    </a:lnTo>
                    <a:lnTo>
                      <a:pt x="664" y="64"/>
                    </a:lnTo>
                    <a:lnTo>
                      <a:pt x="645" y="54"/>
                    </a:lnTo>
                    <a:lnTo>
                      <a:pt x="626" y="44"/>
                    </a:lnTo>
                    <a:lnTo>
                      <a:pt x="607" y="35"/>
                    </a:lnTo>
                    <a:lnTo>
                      <a:pt x="588" y="27"/>
                    </a:lnTo>
                    <a:lnTo>
                      <a:pt x="567" y="20"/>
                    </a:lnTo>
                    <a:lnTo>
                      <a:pt x="545" y="14"/>
                    </a:lnTo>
                    <a:lnTo>
                      <a:pt x="524" y="10"/>
                    </a:lnTo>
                    <a:lnTo>
                      <a:pt x="503" y="6"/>
                    </a:lnTo>
                    <a:lnTo>
                      <a:pt x="482" y="2"/>
                    </a:lnTo>
                    <a:lnTo>
                      <a:pt x="459" y="0"/>
                    </a:lnTo>
                    <a:lnTo>
                      <a:pt x="438" y="0"/>
                    </a:lnTo>
                    <a:lnTo>
                      <a:pt x="415" y="0"/>
                    </a:lnTo>
                    <a:lnTo>
                      <a:pt x="392" y="2"/>
                    </a:lnTo>
                    <a:lnTo>
                      <a:pt x="371" y="6"/>
                    </a:lnTo>
                    <a:lnTo>
                      <a:pt x="350" y="10"/>
                    </a:lnTo>
                    <a:lnTo>
                      <a:pt x="329" y="14"/>
                    </a:lnTo>
                    <a:lnTo>
                      <a:pt x="307" y="20"/>
                    </a:lnTo>
                    <a:lnTo>
                      <a:pt x="286" y="27"/>
                    </a:lnTo>
                    <a:lnTo>
                      <a:pt x="267" y="35"/>
                    </a:lnTo>
                    <a:lnTo>
                      <a:pt x="248" y="44"/>
                    </a:lnTo>
                    <a:lnTo>
                      <a:pt x="229" y="54"/>
                    </a:lnTo>
                    <a:lnTo>
                      <a:pt x="210" y="64"/>
                    </a:lnTo>
                    <a:lnTo>
                      <a:pt x="192" y="75"/>
                    </a:lnTo>
                    <a:lnTo>
                      <a:pt x="175" y="87"/>
                    </a:lnTo>
                    <a:lnTo>
                      <a:pt x="160" y="100"/>
                    </a:lnTo>
                    <a:lnTo>
                      <a:pt x="142" y="114"/>
                    </a:lnTo>
                    <a:lnTo>
                      <a:pt x="127" y="129"/>
                    </a:lnTo>
                    <a:lnTo>
                      <a:pt x="114" y="144"/>
                    </a:lnTo>
                    <a:lnTo>
                      <a:pt x="100" y="160"/>
                    </a:lnTo>
                    <a:lnTo>
                      <a:pt x="87" y="177"/>
                    </a:lnTo>
                    <a:lnTo>
                      <a:pt x="75" y="194"/>
                    </a:lnTo>
                    <a:lnTo>
                      <a:pt x="64" y="211"/>
                    </a:lnTo>
                    <a:lnTo>
                      <a:pt x="52" y="229"/>
                    </a:lnTo>
                    <a:lnTo>
                      <a:pt x="43" y="248"/>
                    </a:lnTo>
                    <a:lnTo>
                      <a:pt x="33" y="267"/>
                    </a:lnTo>
                    <a:lnTo>
                      <a:pt x="25" y="288"/>
                    </a:lnTo>
                    <a:lnTo>
                      <a:pt x="20" y="307"/>
                    </a:lnTo>
                    <a:lnTo>
                      <a:pt x="14" y="329"/>
                    </a:lnTo>
                    <a:lnTo>
                      <a:pt x="8" y="350"/>
                    </a:lnTo>
                    <a:lnTo>
                      <a:pt x="4" y="371"/>
                    </a:lnTo>
                    <a:lnTo>
                      <a:pt x="2" y="394"/>
                    </a:lnTo>
                    <a:lnTo>
                      <a:pt x="0" y="415"/>
                    </a:lnTo>
                    <a:lnTo>
                      <a:pt x="0" y="438"/>
                    </a:lnTo>
                    <a:lnTo>
                      <a:pt x="0" y="461"/>
                    </a:lnTo>
                    <a:lnTo>
                      <a:pt x="2" y="482"/>
                    </a:lnTo>
                    <a:lnTo>
                      <a:pt x="4" y="505"/>
                    </a:lnTo>
                    <a:lnTo>
                      <a:pt x="8" y="526"/>
                    </a:lnTo>
                    <a:lnTo>
                      <a:pt x="14" y="547"/>
                    </a:lnTo>
                    <a:lnTo>
                      <a:pt x="20" y="569"/>
                    </a:lnTo>
                    <a:lnTo>
                      <a:pt x="25" y="588"/>
                    </a:lnTo>
                    <a:lnTo>
                      <a:pt x="33" y="609"/>
                    </a:lnTo>
                    <a:lnTo>
                      <a:pt x="43" y="628"/>
                    </a:lnTo>
                    <a:lnTo>
                      <a:pt x="52" y="647"/>
                    </a:lnTo>
                    <a:lnTo>
                      <a:pt x="64" y="665"/>
                    </a:lnTo>
                    <a:lnTo>
                      <a:pt x="75" y="682"/>
                    </a:lnTo>
                    <a:lnTo>
                      <a:pt x="87" y="699"/>
                    </a:lnTo>
                    <a:lnTo>
                      <a:pt x="100" y="716"/>
                    </a:lnTo>
                    <a:lnTo>
                      <a:pt x="114" y="732"/>
                    </a:lnTo>
                    <a:lnTo>
                      <a:pt x="127" y="747"/>
                    </a:lnTo>
                    <a:lnTo>
                      <a:pt x="142" y="762"/>
                    </a:lnTo>
                    <a:lnTo>
                      <a:pt x="160" y="776"/>
                    </a:lnTo>
                    <a:lnTo>
                      <a:pt x="175" y="789"/>
                    </a:lnTo>
                    <a:lnTo>
                      <a:pt x="192" y="801"/>
                    </a:lnTo>
                    <a:lnTo>
                      <a:pt x="210" y="812"/>
                    </a:lnTo>
                    <a:lnTo>
                      <a:pt x="229" y="822"/>
                    </a:lnTo>
                    <a:lnTo>
                      <a:pt x="248" y="832"/>
                    </a:lnTo>
                    <a:lnTo>
                      <a:pt x="267" y="841"/>
                    </a:lnTo>
                    <a:lnTo>
                      <a:pt x="286" y="849"/>
                    </a:lnTo>
                    <a:lnTo>
                      <a:pt x="307" y="856"/>
                    </a:lnTo>
                    <a:lnTo>
                      <a:pt x="329" y="862"/>
                    </a:lnTo>
                    <a:lnTo>
                      <a:pt x="350" y="866"/>
                    </a:lnTo>
                    <a:lnTo>
                      <a:pt x="371" y="870"/>
                    </a:lnTo>
                    <a:lnTo>
                      <a:pt x="392" y="874"/>
                    </a:lnTo>
                    <a:lnTo>
                      <a:pt x="415" y="876"/>
                    </a:lnTo>
                    <a:lnTo>
                      <a:pt x="438" y="876"/>
                    </a:lnTo>
                    <a:lnTo>
                      <a:pt x="459" y="876"/>
                    </a:lnTo>
                    <a:lnTo>
                      <a:pt x="482" y="874"/>
                    </a:lnTo>
                    <a:lnTo>
                      <a:pt x="503" y="870"/>
                    </a:lnTo>
                    <a:lnTo>
                      <a:pt x="524" y="866"/>
                    </a:lnTo>
                    <a:lnTo>
                      <a:pt x="545" y="862"/>
                    </a:lnTo>
                    <a:lnTo>
                      <a:pt x="567" y="856"/>
                    </a:lnTo>
                    <a:lnTo>
                      <a:pt x="588" y="849"/>
                    </a:lnTo>
                    <a:lnTo>
                      <a:pt x="607" y="841"/>
                    </a:lnTo>
                    <a:lnTo>
                      <a:pt x="626" y="832"/>
                    </a:lnTo>
                    <a:lnTo>
                      <a:pt x="645" y="822"/>
                    </a:lnTo>
                    <a:lnTo>
                      <a:pt x="664" y="812"/>
                    </a:lnTo>
                    <a:lnTo>
                      <a:pt x="682" y="801"/>
                    </a:lnTo>
                    <a:lnTo>
                      <a:pt x="699" y="789"/>
                    </a:lnTo>
                    <a:lnTo>
                      <a:pt x="714" y="776"/>
                    </a:lnTo>
                    <a:lnTo>
                      <a:pt x="732" y="762"/>
                    </a:lnTo>
                    <a:lnTo>
                      <a:pt x="747" y="747"/>
                    </a:lnTo>
                    <a:lnTo>
                      <a:pt x="760" y="732"/>
                    </a:lnTo>
                    <a:lnTo>
                      <a:pt x="774" y="716"/>
                    </a:lnTo>
                    <a:lnTo>
                      <a:pt x="787" y="699"/>
                    </a:lnTo>
                    <a:lnTo>
                      <a:pt x="799" y="682"/>
                    </a:lnTo>
                    <a:lnTo>
                      <a:pt x="810" y="665"/>
                    </a:lnTo>
                    <a:lnTo>
                      <a:pt x="822" y="647"/>
                    </a:lnTo>
                    <a:lnTo>
                      <a:pt x="831" y="628"/>
                    </a:lnTo>
                    <a:lnTo>
                      <a:pt x="841" y="609"/>
                    </a:lnTo>
                    <a:lnTo>
                      <a:pt x="849" y="588"/>
                    </a:lnTo>
                    <a:lnTo>
                      <a:pt x="854" y="569"/>
                    </a:lnTo>
                    <a:lnTo>
                      <a:pt x="860" y="547"/>
                    </a:lnTo>
                    <a:lnTo>
                      <a:pt x="866" y="526"/>
                    </a:lnTo>
                    <a:lnTo>
                      <a:pt x="870" y="505"/>
                    </a:lnTo>
                    <a:lnTo>
                      <a:pt x="872" y="482"/>
                    </a:lnTo>
                    <a:lnTo>
                      <a:pt x="874" y="461"/>
                    </a:lnTo>
                    <a:lnTo>
                      <a:pt x="874" y="438"/>
                    </a:lnTo>
                    <a:close/>
                    <a:moveTo>
                      <a:pt x="864" y="438"/>
                    </a:moveTo>
                    <a:lnTo>
                      <a:pt x="864" y="459"/>
                    </a:lnTo>
                    <a:lnTo>
                      <a:pt x="862" y="482"/>
                    </a:lnTo>
                    <a:lnTo>
                      <a:pt x="858" y="503"/>
                    </a:lnTo>
                    <a:lnTo>
                      <a:pt x="856" y="524"/>
                    </a:lnTo>
                    <a:lnTo>
                      <a:pt x="851" y="545"/>
                    </a:lnTo>
                    <a:lnTo>
                      <a:pt x="845" y="565"/>
                    </a:lnTo>
                    <a:lnTo>
                      <a:pt x="839" y="584"/>
                    </a:lnTo>
                    <a:lnTo>
                      <a:pt x="831" y="605"/>
                    </a:lnTo>
                    <a:lnTo>
                      <a:pt x="822" y="622"/>
                    </a:lnTo>
                    <a:lnTo>
                      <a:pt x="812" y="641"/>
                    </a:lnTo>
                    <a:lnTo>
                      <a:pt x="803" y="659"/>
                    </a:lnTo>
                    <a:lnTo>
                      <a:pt x="791" y="676"/>
                    </a:lnTo>
                    <a:lnTo>
                      <a:pt x="780" y="693"/>
                    </a:lnTo>
                    <a:lnTo>
                      <a:pt x="766" y="711"/>
                    </a:lnTo>
                    <a:lnTo>
                      <a:pt x="753" y="726"/>
                    </a:lnTo>
                    <a:lnTo>
                      <a:pt x="739" y="739"/>
                    </a:lnTo>
                    <a:lnTo>
                      <a:pt x="724" y="755"/>
                    </a:lnTo>
                    <a:lnTo>
                      <a:pt x="709" y="768"/>
                    </a:lnTo>
                    <a:lnTo>
                      <a:pt x="693" y="780"/>
                    </a:lnTo>
                    <a:lnTo>
                      <a:pt x="676" y="791"/>
                    </a:lnTo>
                    <a:lnTo>
                      <a:pt x="659" y="803"/>
                    </a:lnTo>
                    <a:lnTo>
                      <a:pt x="641" y="814"/>
                    </a:lnTo>
                    <a:lnTo>
                      <a:pt x="622" y="824"/>
                    </a:lnTo>
                    <a:lnTo>
                      <a:pt x="603" y="832"/>
                    </a:lnTo>
                    <a:lnTo>
                      <a:pt x="584" y="839"/>
                    </a:lnTo>
                    <a:lnTo>
                      <a:pt x="565" y="845"/>
                    </a:lnTo>
                    <a:lnTo>
                      <a:pt x="544" y="851"/>
                    </a:lnTo>
                    <a:lnTo>
                      <a:pt x="522" y="856"/>
                    </a:lnTo>
                    <a:lnTo>
                      <a:pt x="501" y="860"/>
                    </a:lnTo>
                    <a:lnTo>
                      <a:pt x="480" y="862"/>
                    </a:lnTo>
                    <a:lnTo>
                      <a:pt x="459" y="864"/>
                    </a:lnTo>
                    <a:lnTo>
                      <a:pt x="438" y="864"/>
                    </a:lnTo>
                    <a:lnTo>
                      <a:pt x="415" y="864"/>
                    </a:lnTo>
                    <a:lnTo>
                      <a:pt x="394" y="862"/>
                    </a:lnTo>
                    <a:lnTo>
                      <a:pt x="373" y="860"/>
                    </a:lnTo>
                    <a:lnTo>
                      <a:pt x="352" y="856"/>
                    </a:lnTo>
                    <a:lnTo>
                      <a:pt x="330" y="851"/>
                    </a:lnTo>
                    <a:lnTo>
                      <a:pt x="309" y="845"/>
                    </a:lnTo>
                    <a:lnTo>
                      <a:pt x="290" y="839"/>
                    </a:lnTo>
                    <a:lnTo>
                      <a:pt x="271" y="832"/>
                    </a:lnTo>
                    <a:lnTo>
                      <a:pt x="252" y="824"/>
                    </a:lnTo>
                    <a:lnTo>
                      <a:pt x="233" y="814"/>
                    </a:lnTo>
                    <a:lnTo>
                      <a:pt x="215" y="803"/>
                    </a:lnTo>
                    <a:lnTo>
                      <a:pt x="198" y="791"/>
                    </a:lnTo>
                    <a:lnTo>
                      <a:pt x="181" y="780"/>
                    </a:lnTo>
                    <a:lnTo>
                      <a:pt x="165" y="768"/>
                    </a:lnTo>
                    <a:lnTo>
                      <a:pt x="150" y="755"/>
                    </a:lnTo>
                    <a:lnTo>
                      <a:pt x="135" y="739"/>
                    </a:lnTo>
                    <a:lnTo>
                      <a:pt x="121" y="726"/>
                    </a:lnTo>
                    <a:lnTo>
                      <a:pt x="108" y="711"/>
                    </a:lnTo>
                    <a:lnTo>
                      <a:pt x="94" y="693"/>
                    </a:lnTo>
                    <a:lnTo>
                      <a:pt x="83" y="676"/>
                    </a:lnTo>
                    <a:lnTo>
                      <a:pt x="71" y="659"/>
                    </a:lnTo>
                    <a:lnTo>
                      <a:pt x="62" y="641"/>
                    </a:lnTo>
                    <a:lnTo>
                      <a:pt x="52" y="622"/>
                    </a:lnTo>
                    <a:lnTo>
                      <a:pt x="43" y="605"/>
                    </a:lnTo>
                    <a:lnTo>
                      <a:pt x="35" y="584"/>
                    </a:lnTo>
                    <a:lnTo>
                      <a:pt x="29" y="565"/>
                    </a:lnTo>
                    <a:lnTo>
                      <a:pt x="23" y="545"/>
                    </a:lnTo>
                    <a:lnTo>
                      <a:pt x="18" y="524"/>
                    </a:lnTo>
                    <a:lnTo>
                      <a:pt x="16" y="503"/>
                    </a:lnTo>
                    <a:lnTo>
                      <a:pt x="12" y="482"/>
                    </a:lnTo>
                    <a:lnTo>
                      <a:pt x="10" y="459"/>
                    </a:lnTo>
                    <a:lnTo>
                      <a:pt x="10" y="438"/>
                    </a:lnTo>
                    <a:lnTo>
                      <a:pt x="10" y="417"/>
                    </a:lnTo>
                    <a:lnTo>
                      <a:pt x="12" y="394"/>
                    </a:lnTo>
                    <a:lnTo>
                      <a:pt x="16" y="373"/>
                    </a:lnTo>
                    <a:lnTo>
                      <a:pt x="18" y="352"/>
                    </a:lnTo>
                    <a:lnTo>
                      <a:pt x="23" y="331"/>
                    </a:lnTo>
                    <a:lnTo>
                      <a:pt x="29" y="311"/>
                    </a:lnTo>
                    <a:lnTo>
                      <a:pt x="35" y="292"/>
                    </a:lnTo>
                    <a:lnTo>
                      <a:pt x="43" y="271"/>
                    </a:lnTo>
                    <a:lnTo>
                      <a:pt x="52" y="254"/>
                    </a:lnTo>
                    <a:lnTo>
                      <a:pt x="62" y="235"/>
                    </a:lnTo>
                    <a:lnTo>
                      <a:pt x="71" y="217"/>
                    </a:lnTo>
                    <a:lnTo>
                      <a:pt x="83" y="200"/>
                    </a:lnTo>
                    <a:lnTo>
                      <a:pt x="94" y="183"/>
                    </a:lnTo>
                    <a:lnTo>
                      <a:pt x="108" y="165"/>
                    </a:lnTo>
                    <a:lnTo>
                      <a:pt x="121" y="150"/>
                    </a:lnTo>
                    <a:lnTo>
                      <a:pt x="135" y="137"/>
                    </a:lnTo>
                    <a:lnTo>
                      <a:pt x="150" y="121"/>
                    </a:lnTo>
                    <a:lnTo>
                      <a:pt x="165" y="108"/>
                    </a:lnTo>
                    <a:lnTo>
                      <a:pt x="181" y="96"/>
                    </a:lnTo>
                    <a:lnTo>
                      <a:pt x="198" y="85"/>
                    </a:lnTo>
                    <a:lnTo>
                      <a:pt x="215" y="73"/>
                    </a:lnTo>
                    <a:lnTo>
                      <a:pt x="233" y="62"/>
                    </a:lnTo>
                    <a:lnTo>
                      <a:pt x="252" y="52"/>
                    </a:lnTo>
                    <a:lnTo>
                      <a:pt x="271" y="44"/>
                    </a:lnTo>
                    <a:lnTo>
                      <a:pt x="290" y="37"/>
                    </a:lnTo>
                    <a:lnTo>
                      <a:pt x="309" y="31"/>
                    </a:lnTo>
                    <a:lnTo>
                      <a:pt x="330" y="25"/>
                    </a:lnTo>
                    <a:lnTo>
                      <a:pt x="352" y="20"/>
                    </a:lnTo>
                    <a:lnTo>
                      <a:pt x="373" y="16"/>
                    </a:lnTo>
                    <a:lnTo>
                      <a:pt x="394" y="14"/>
                    </a:lnTo>
                    <a:lnTo>
                      <a:pt x="415" y="12"/>
                    </a:lnTo>
                    <a:lnTo>
                      <a:pt x="438" y="12"/>
                    </a:lnTo>
                    <a:lnTo>
                      <a:pt x="459" y="12"/>
                    </a:lnTo>
                    <a:lnTo>
                      <a:pt x="480" y="14"/>
                    </a:lnTo>
                    <a:lnTo>
                      <a:pt x="501" y="16"/>
                    </a:lnTo>
                    <a:lnTo>
                      <a:pt x="522" y="20"/>
                    </a:lnTo>
                    <a:lnTo>
                      <a:pt x="544" y="25"/>
                    </a:lnTo>
                    <a:lnTo>
                      <a:pt x="565" y="31"/>
                    </a:lnTo>
                    <a:lnTo>
                      <a:pt x="584" y="37"/>
                    </a:lnTo>
                    <a:lnTo>
                      <a:pt x="603" y="44"/>
                    </a:lnTo>
                    <a:lnTo>
                      <a:pt x="622" y="52"/>
                    </a:lnTo>
                    <a:lnTo>
                      <a:pt x="641" y="62"/>
                    </a:lnTo>
                    <a:lnTo>
                      <a:pt x="659" y="73"/>
                    </a:lnTo>
                    <a:lnTo>
                      <a:pt x="676" y="85"/>
                    </a:lnTo>
                    <a:lnTo>
                      <a:pt x="693" y="96"/>
                    </a:lnTo>
                    <a:lnTo>
                      <a:pt x="709" y="108"/>
                    </a:lnTo>
                    <a:lnTo>
                      <a:pt x="724" y="121"/>
                    </a:lnTo>
                    <a:lnTo>
                      <a:pt x="739" y="137"/>
                    </a:lnTo>
                    <a:lnTo>
                      <a:pt x="753" y="150"/>
                    </a:lnTo>
                    <a:lnTo>
                      <a:pt x="766" y="165"/>
                    </a:lnTo>
                    <a:lnTo>
                      <a:pt x="780" y="183"/>
                    </a:lnTo>
                    <a:lnTo>
                      <a:pt x="791" y="200"/>
                    </a:lnTo>
                    <a:lnTo>
                      <a:pt x="803" y="217"/>
                    </a:lnTo>
                    <a:lnTo>
                      <a:pt x="812" y="235"/>
                    </a:lnTo>
                    <a:lnTo>
                      <a:pt x="822" y="254"/>
                    </a:lnTo>
                    <a:lnTo>
                      <a:pt x="831" y="271"/>
                    </a:lnTo>
                    <a:lnTo>
                      <a:pt x="839" y="292"/>
                    </a:lnTo>
                    <a:lnTo>
                      <a:pt x="845" y="311"/>
                    </a:lnTo>
                    <a:lnTo>
                      <a:pt x="851" y="331"/>
                    </a:lnTo>
                    <a:lnTo>
                      <a:pt x="856" y="352"/>
                    </a:lnTo>
                    <a:lnTo>
                      <a:pt x="858" y="373"/>
                    </a:lnTo>
                    <a:lnTo>
                      <a:pt x="862" y="394"/>
                    </a:lnTo>
                    <a:lnTo>
                      <a:pt x="864" y="417"/>
                    </a:lnTo>
                    <a:lnTo>
                      <a:pt x="864" y="438"/>
                    </a:lnTo>
                    <a:close/>
                  </a:path>
                </a:pathLst>
              </a:custGeom>
              <a:solidFill>
                <a:srgbClr val="F9CA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52" name="Freeform 668">
                <a:extLst>
                  <a:ext uri="{FF2B5EF4-FFF2-40B4-BE49-F238E27FC236}">
                    <a16:creationId xmlns:a16="http://schemas.microsoft.com/office/drawing/2014/main" id="{15C6FCD5-1E95-42AC-8BBC-73FB048C17E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18" y="2154"/>
                <a:ext cx="866" cy="864"/>
              </a:xfrm>
              <a:custGeom>
                <a:avLst/>
                <a:gdLst>
                  <a:gd name="T0" fmla="*/ 856 w 866"/>
                  <a:gd name="T1" fmla="*/ 346 h 864"/>
                  <a:gd name="T2" fmla="*/ 824 w 866"/>
                  <a:gd name="T3" fmla="*/ 244 h 864"/>
                  <a:gd name="T4" fmla="*/ 766 w 866"/>
                  <a:gd name="T5" fmla="*/ 157 h 864"/>
                  <a:gd name="T6" fmla="*/ 691 w 866"/>
                  <a:gd name="T7" fmla="*/ 86 h 864"/>
                  <a:gd name="T8" fmla="*/ 601 w 866"/>
                  <a:gd name="T9" fmla="*/ 35 h 864"/>
                  <a:gd name="T10" fmla="*/ 499 w 866"/>
                  <a:gd name="T11" fmla="*/ 4 h 864"/>
                  <a:gd name="T12" fmla="*/ 388 w 866"/>
                  <a:gd name="T13" fmla="*/ 2 h 864"/>
                  <a:gd name="T14" fmla="*/ 284 w 866"/>
                  <a:gd name="T15" fmla="*/ 27 h 864"/>
                  <a:gd name="T16" fmla="*/ 192 w 866"/>
                  <a:gd name="T17" fmla="*/ 73 h 864"/>
                  <a:gd name="T18" fmla="*/ 113 w 866"/>
                  <a:gd name="T19" fmla="*/ 142 h 864"/>
                  <a:gd name="T20" fmla="*/ 52 w 866"/>
                  <a:gd name="T21" fmla="*/ 227 h 864"/>
                  <a:gd name="T22" fmla="*/ 14 w 866"/>
                  <a:gd name="T23" fmla="*/ 325 h 864"/>
                  <a:gd name="T24" fmla="*/ 0 w 866"/>
                  <a:gd name="T25" fmla="*/ 432 h 864"/>
                  <a:gd name="T26" fmla="*/ 14 w 866"/>
                  <a:gd name="T27" fmla="*/ 539 h 864"/>
                  <a:gd name="T28" fmla="*/ 52 w 866"/>
                  <a:gd name="T29" fmla="*/ 637 h 864"/>
                  <a:gd name="T30" fmla="*/ 113 w 866"/>
                  <a:gd name="T31" fmla="*/ 722 h 864"/>
                  <a:gd name="T32" fmla="*/ 192 w 866"/>
                  <a:gd name="T33" fmla="*/ 791 h 864"/>
                  <a:gd name="T34" fmla="*/ 284 w 866"/>
                  <a:gd name="T35" fmla="*/ 839 h 864"/>
                  <a:gd name="T36" fmla="*/ 388 w 866"/>
                  <a:gd name="T37" fmla="*/ 862 h 864"/>
                  <a:gd name="T38" fmla="*/ 499 w 866"/>
                  <a:gd name="T39" fmla="*/ 860 h 864"/>
                  <a:gd name="T40" fmla="*/ 601 w 866"/>
                  <a:gd name="T41" fmla="*/ 829 h 864"/>
                  <a:gd name="T42" fmla="*/ 691 w 866"/>
                  <a:gd name="T43" fmla="*/ 778 h 864"/>
                  <a:gd name="T44" fmla="*/ 766 w 866"/>
                  <a:gd name="T45" fmla="*/ 707 h 864"/>
                  <a:gd name="T46" fmla="*/ 824 w 866"/>
                  <a:gd name="T47" fmla="*/ 620 h 864"/>
                  <a:gd name="T48" fmla="*/ 856 w 866"/>
                  <a:gd name="T49" fmla="*/ 518 h 864"/>
                  <a:gd name="T50" fmla="*/ 854 w 866"/>
                  <a:gd name="T51" fmla="*/ 432 h 864"/>
                  <a:gd name="T52" fmla="*/ 841 w 866"/>
                  <a:gd name="T53" fmla="*/ 538 h 864"/>
                  <a:gd name="T54" fmla="*/ 804 w 866"/>
                  <a:gd name="T55" fmla="*/ 634 h 864"/>
                  <a:gd name="T56" fmla="*/ 745 w 866"/>
                  <a:gd name="T57" fmla="*/ 716 h 864"/>
                  <a:gd name="T58" fmla="*/ 668 w 866"/>
                  <a:gd name="T59" fmla="*/ 781 h 864"/>
                  <a:gd name="T60" fmla="*/ 578 w 866"/>
                  <a:gd name="T61" fmla="*/ 827 h 864"/>
                  <a:gd name="T62" fmla="*/ 476 w 866"/>
                  <a:gd name="T63" fmla="*/ 852 h 864"/>
                  <a:gd name="T64" fmla="*/ 369 w 866"/>
                  <a:gd name="T65" fmla="*/ 849 h 864"/>
                  <a:gd name="T66" fmla="*/ 269 w 866"/>
                  <a:gd name="T67" fmla="*/ 822 h 864"/>
                  <a:gd name="T68" fmla="*/ 181 w 866"/>
                  <a:gd name="T69" fmla="*/ 770 h 864"/>
                  <a:gd name="T70" fmla="*/ 108 w 866"/>
                  <a:gd name="T71" fmla="*/ 701 h 864"/>
                  <a:gd name="T72" fmla="*/ 52 w 866"/>
                  <a:gd name="T73" fmla="*/ 614 h 864"/>
                  <a:gd name="T74" fmla="*/ 19 w 866"/>
                  <a:gd name="T75" fmla="*/ 516 h 864"/>
                  <a:gd name="T76" fmla="*/ 12 w 866"/>
                  <a:gd name="T77" fmla="*/ 411 h 864"/>
                  <a:gd name="T78" fmla="*/ 31 w 866"/>
                  <a:gd name="T79" fmla="*/ 307 h 864"/>
                  <a:gd name="T80" fmla="*/ 71 w 866"/>
                  <a:gd name="T81" fmla="*/ 213 h 864"/>
                  <a:gd name="T82" fmla="*/ 135 w 866"/>
                  <a:gd name="T83" fmla="*/ 134 h 864"/>
                  <a:gd name="T84" fmla="*/ 213 w 866"/>
                  <a:gd name="T85" fmla="*/ 71 h 864"/>
                  <a:gd name="T86" fmla="*/ 307 w 866"/>
                  <a:gd name="T87" fmla="*/ 29 h 864"/>
                  <a:gd name="T88" fmla="*/ 411 w 866"/>
                  <a:gd name="T89" fmla="*/ 10 h 864"/>
                  <a:gd name="T90" fmla="*/ 518 w 866"/>
                  <a:gd name="T91" fmla="*/ 19 h 864"/>
                  <a:gd name="T92" fmla="*/ 616 w 866"/>
                  <a:gd name="T93" fmla="*/ 52 h 864"/>
                  <a:gd name="T94" fmla="*/ 701 w 866"/>
                  <a:gd name="T95" fmla="*/ 106 h 864"/>
                  <a:gd name="T96" fmla="*/ 772 w 866"/>
                  <a:gd name="T97" fmla="*/ 179 h 864"/>
                  <a:gd name="T98" fmla="*/ 822 w 866"/>
                  <a:gd name="T99" fmla="*/ 267 h 864"/>
                  <a:gd name="T100" fmla="*/ 850 w 866"/>
                  <a:gd name="T101" fmla="*/ 369 h 86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66"/>
                  <a:gd name="T154" fmla="*/ 0 h 864"/>
                  <a:gd name="T155" fmla="*/ 866 w 866"/>
                  <a:gd name="T156" fmla="*/ 864 h 86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66" h="864">
                    <a:moveTo>
                      <a:pt x="866" y="432"/>
                    </a:moveTo>
                    <a:lnTo>
                      <a:pt x="864" y="409"/>
                    </a:lnTo>
                    <a:lnTo>
                      <a:pt x="864" y="388"/>
                    </a:lnTo>
                    <a:lnTo>
                      <a:pt x="860" y="367"/>
                    </a:lnTo>
                    <a:lnTo>
                      <a:pt x="856" y="346"/>
                    </a:lnTo>
                    <a:lnTo>
                      <a:pt x="852" y="325"/>
                    </a:lnTo>
                    <a:lnTo>
                      <a:pt x="847" y="303"/>
                    </a:lnTo>
                    <a:lnTo>
                      <a:pt x="839" y="284"/>
                    </a:lnTo>
                    <a:lnTo>
                      <a:pt x="831" y="263"/>
                    </a:lnTo>
                    <a:lnTo>
                      <a:pt x="824" y="244"/>
                    </a:lnTo>
                    <a:lnTo>
                      <a:pt x="814" y="227"/>
                    </a:lnTo>
                    <a:lnTo>
                      <a:pt x="802" y="207"/>
                    </a:lnTo>
                    <a:lnTo>
                      <a:pt x="791" y="190"/>
                    </a:lnTo>
                    <a:lnTo>
                      <a:pt x="779" y="173"/>
                    </a:lnTo>
                    <a:lnTo>
                      <a:pt x="766" y="157"/>
                    </a:lnTo>
                    <a:lnTo>
                      <a:pt x="753" y="142"/>
                    </a:lnTo>
                    <a:lnTo>
                      <a:pt x="739" y="127"/>
                    </a:lnTo>
                    <a:lnTo>
                      <a:pt x="724" y="111"/>
                    </a:lnTo>
                    <a:lnTo>
                      <a:pt x="708" y="98"/>
                    </a:lnTo>
                    <a:lnTo>
                      <a:pt x="691" y="86"/>
                    </a:lnTo>
                    <a:lnTo>
                      <a:pt x="674" y="73"/>
                    </a:lnTo>
                    <a:lnTo>
                      <a:pt x="657" y="62"/>
                    </a:lnTo>
                    <a:lnTo>
                      <a:pt x="639" y="52"/>
                    </a:lnTo>
                    <a:lnTo>
                      <a:pt x="620" y="42"/>
                    </a:lnTo>
                    <a:lnTo>
                      <a:pt x="601" y="35"/>
                    </a:lnTo>
                    <a:lnTo>
                      <a:pt x="582" y="27"/>
                    </a:lnTo>
                    <a:lnTo>
                      <a:pt x="561" y="19"/>
                    </a:lnTo>
                    <a:lnTo>
                      <a:pt x="541" y="14"/>
                    </a:lnTo>
                    <a:lnTo>
                      <a:pt x="520" y="8"/>
                    </a:lnTo>
                    <a:lnTo>
                      <a:pt x="499" y="4"/>
                    </a:lnTo>
                    <a:lnTo>
                      <a:pt x="478" y="2"/>
                    </a:lnTo>
                    <a:lnTo>
                      <a:pt x="455" y="0"/>
                    </a:lnTo>
                    <a:lnTo>
                      <a:pt x="434" y="0"/>
                    </a:lnTo>
                    <a:lnTo>
                      <a:pt x="411" y="0"/>
                    </a:lnTo>
                    <a:lnTo>
                      <a:pt x="388" y="2"/>
                    </a:lnTo>
                    <a:lnTo>
                      <a:pt x="367" y="4"/>
                    </a:lnTo>
                    <a:lnTo>
                      <a:pt x="346" y="8"/>
                    </a:lnTo>
                    <a:lnTo>
                      <a:pt x="325" y="14"/>
                    </a:lnTo>
                    <a:lnTo>
                      <a:pt x="305" y="19"/>
                    </a:lnTo>
                    <a:lnTo>
                      <a:pt x="284" y="27"/>
                    </a:lnTo>
                    <a:lnTo>
                      <a:pt x="265" y="35"/>
                    </a:lnTo>
                    <a:lnTo>
                      <a:pt x="246" y="42"/>
                    </a:lnTo>
                    <a:lnTo>
                      <a:pt x="227" y="52"/>
                    </a:lnTo>
                    <a:lnTo>
                      <a:pt x="209" y="62"/>
                    </a:lnTo>
                    <a:lnTo>
                      <a:pt x="192" y="73"/>
                    </a:lnTo>
                    <a:lnTo>
                      <a:pt x="175" y="86"/>
                    </a:lnTo>
                    <a:lnTo>
                      <a:pt x="158" y="98"/>
                    </a:lnTo>
                    <a:lnTo>
                      <a:pt x="142" y="111"/>
                    </a:lnTo>
                    <a:lnTo>
                      <a:pt x="127" y="127"/>
                    </a:lnTo>
                    <a:lnTo>
                      <a:pt x="113" y="142"/>
                    </a:lnTo>
                    <a:lnTo>
                      <a:pt x="100" y="157"/>
                    </a:lnTo>
                    <a:lnTo>
                      <a:pt x="87" y="173"/>
                    </a:lnTo>
                    <a:lnTo>
                      <a:pt x="75" y="190"/>
                    </a:lnTo>
                    <a:lnTo>
                      <a:pt x="64" y="207"/>
                    </a:lnTo>
                    <a:lnTo>
                      <a:pt x="52" y="227"/>
                    </a:lnTo>
                    <a:lnTo>
                      <a:pt x="42" y="244"/>
                    </a:lnTo>
                    <a:lnTo>
                      <a:pt x="35" y="263"/>
                    </a:lnTo>
                    <a:lnTo>
                      <a:pt x="27" y="284"/>
                    </a:lnTo>
                    <a:lnTo>
                      <a:pt x="19" y="303"/>
                    </a:lnTo>
                    <a:lnTo>
                      <a:pt x="14" y="325"/>
                    </a:lnTo>
                    <a:lnTo>
                      <a:pt x="10" y="346"/>
                    </a:lnTo>
                    <a:lnTo>
                      <a:pt x="6" y="367"/>
                    </a:lnTo>
                    <a:lnTo>
                      <a:pt x="2" y="388"/>
                    </a:lnTo>
                    <a:lnTo>
                      <a:pt x="2" y="409"/>
                    </a:lnTo>
                    <a:lnTo>
                      <a:pt x="0" y="432"/>
                    </a:lnTo>
                    <a:lnTo>
                      <a:pt x="2" y="455"/>
                    </a:lnTo>
                    <a:lnTo>
                      <a:pt x="2" y="476"/>
                    </a:lnTo>
                    <a:lnTo>
                      <a:pt x="6" y="497"/>
                    </a:lnTo>
                    <a:lnTo>
                      <a:pt x="10" y="518"/>
                    </a:lnTo>
                    <a:lnTo>
                      <a:pt x="14" y="539"/>
                    </a:lnTo>
                    <a:lnTo>
                      <a:pt x="19" y="561"/>
                    </a:lnTo>
                    <a:lnTo>
                      <a:pt x="27" y="580"/>
                    </a:lnTo>
                    <a:lnTo>
                      <a:pt x="35" y="601"/>
                    </a:lnTo>
                    <a:lnTo>
                      <a:pt x="42" y="620"/>
                    </a:lnTo>
                    <a:lnTo>
                      <a:pt x="52" y="637"/>
                    </a:lnTo>
                    <a:lnTo>
                      <a:pt x="64" y="657"/>
                    </a:lnTo>
                    <a:lnTo>
                      <a:pt x="75" y="674"/>
                    </a:lnTo>
                    <a:lnTo>
                      <a:pt x="87" y="691"/>
                    </a:lnTo>
                    <a:lnTo>
                      <a:pt x="100" y="707"/>
                    </a:lnTo>
                    <a:lnTo>
                      <a:pt x="113" y="722"/>
                    </a:lnTo>
                    <a:lnTo>
                      <a:pt x="127" y="737"/>
                    </a:lnTo>
                    <a:lnTo>
                      <a:pt x="142" y="753"/>
                    </a:lnTo>
                    <a:lnTo>
                      <a:pt x="158" y="766"/>
                    </a:lnTo>
                    <a:lnTo>
                      <a:pt x="175" y="778"/>
                    </a:lnTo>
                    <a:lnTo>
                      <a:pt x="192" y="791"/>
                    </a:lnTo>
                    <a:lnTo>
                      <a:pt x="209" y="802"/>
                    </a:lnTo>
                    <a:lnTo>
                      <a:pt x="227" y="812"/>
                    </a:lnTo>
                    <a:lnTo>
                      <a:pt x="246" y="822"/>
                    </a:lnTo>
                    <a:lnTo>
                      <a:pt x="265" y="829"/>
                    </a:lnTo>
                    <a:lnTo>
                      <a:pt x="284" y="839"/>
                    </a:lnTo>
                    <a:lnTo>
                      <a:pt x="305" y="845"/>
                    </a:lnTo>
                    <a:lnTo>
                      <a:pt x="325" y="850"/>
                    </a:lnTo>
                    <a:lnTo>
                      <a:pt x="346" y="856"/>
                    </a:lnTo>
                    <a:lnTo>
                      <a:pt x="367" y="860"/>
                    </a:lnTo>
                    <a:lnTo>
                      <a:pt x="388" y="862"/>
                    </a:lnTo>
                    <a:lnTo>
                      <a:pt x="411" y="864"/>
                    </a:lnTo>
                    <a:lnTo>
                      <a:pt x="434" y="864"/>
                    </a:lnTo>
                    <a:lnTo>
                      <a:pt x="455" y="864"/>
                    </a:lnTo>
                    <a:lnTo>
                      <a:pt x="478" y="862"/>
                    </a:lnTo>
                    <a:lnTo>
                      <a:pt x="499" y="860"/>
                    </a:lnTo>
                    <a:lnTo>
                      <a:pt x="520" y="856"/>
                    </a:lnTo>
                    <a:lnTo>
                      <a:pt x="541" y="850"/>
                    </a:lnTo>
                    <a:lnTo>
                      <a:pt x="561" y="845"/>
                    </a:lnTo>
                    <a:lnTo>
                      <a:pt x="582" y="839"/>
                    </a:lnTo>
                    <a:lnTo>
                      <a:pt x="601" y="829"/>
                    </a:lnTo>
                    <a:lnTo>
                      <a:pt x="620" y="822"/>
                    </a:lnTo>
                    <a:lnTo>
                      <a:pt x="639" y="812"/>
                    </a:lnTo>
                    <a:lnTo>
                      <a:pt x="657" y="802"/>
                    </a:lnTo>
                    <a:lnTo>
                      <a:pt x="674" y="791"/>
                    </a:lnTo>
                    <a:lnTo>
                      <a:pt x="691" y="778"/>
                    </a:lnTo>
                    <a:lnTo>
                      <a:pt x="708" y="766"/>
                    </a:lnTo>
                    <a:lnTo>
                      <a:pt x="724" y="753"/>
                    </a:lnTo>
                    <a:lnTo>
                      <a:pt x="739" y="737"/>
                    </a:lnTo>
                    <a:lnTo>
                      <a:pt x="753" y="722"/>
                    </a:lnTo>
                    <a:lnTo>
                      <a:pt x="766" y="707"/>
                    </a:lnTo>
                    <a:lnTo>
                      <a:pt x="779" y="691"/>
                    </a:lnTo>
                    <a:lnTo>
                      <a:pt x="791" y="674"/>
                    </a:lnTo>
                    <a:lnTo>
                      <a:pt x="802" y="657"/>
                    </a:lnTo>
                    <a:lnTo>
                      <a:pt x="814" y="637"/>
                    </a:lnTo>
                    <a:lnTo>
                      <a:pt x="824" y="620"/>
                    </a:lnTo>
                    <a:lnTo>
                      <a:pt x="831" y="601"/>
                    </a:lnTo>
                    <a:lnTo>
                      <a:pt x="839" y="580"/>
                    </a:lnTo>
                    <a:lnTo>
                      <a:pt x="847" y="561"/>
                    </a:lnTo>
                    <a:lnTo>
                      <a:pt x="852" y="539"/>
                    </a:lnTo>
                    <a:lnTo>
                      <a:pt x="856" y="518"/>
                    </a:lnTo>
                    <a:lnTo>
                      <a:pt x="860" y="497"/>
                    </a:lnTo>
                    <a:lnTo>
                      <a:pt x="864" y="476"/>
                    </a:lnTo>
                    <a:lnTo>
                      <a:pt x="864" y="455"/>
                    </a:lnTo>
                    <a:lnTo>
                      <a:pt x="866" y="432"/>
                    </a:lnTo>
                    <a:close/>
                    <a:moveTo>
                      <a:pt x="854" y="432"/>
                    </a:moveTo>
                    <a:lnTo>
                      <a:pt x="854" y="453"/>
                    </a:lnTo>
                    <a:lnTo>
                      <a:pt x="852" y="474"/>
                    </a:lnTo>
                    <a:lnTo>
                      <a:pt x="850" y="495"/>
                    </a:lnTo>
                    <a:lnTo>
                      <a:pt x="847" y="516"/>
                    </a:lnTo>
                    <a:lnTo>
                      <a:pt x="841" y="538"/>
                    </a:lnTo>
                    <a:lnTo>
                      <a:pt x="835" y="557"/>
                    </a:lnTo>
                    <a:lnTo>
                      <a:pt x="829" y="578"/>
                    </a:lnTo>
                    <a:lnTo>
                      <a:pt x="822" y="597"/>
                    </a:lnTo>
                    <a:lnTo>
                      <a:pt x="814" y="614"/>
                    </a:lnTo>
                    <a:lnTo>
                      <a:pt x="804" y="634"/>
                    </a:lnTo>
                    <a:lnTo>
                      <a:pt x="795" y="651"/>
                    </a:lnTo>
                    <a:lnTo>
                      <a:pt x="783" y="668"/>
                    </a:lnTo>
                    <a:lnTo>
                      <a:pt x="772" y="685"/>
                    </a:lnTo>
                    <a:lnTo>
                      <a:pt x="758" y="701"/>
                    </a:lnTo>
                    <a:lnTo>
                      <a:pt x="745" y="716"/>
                    </a:lnTo>
                    <a:lnTo>
                      <a:pt x="731" y="730"/>
                    </a:lnTo>
                    <a:lnTo>
                      <a:pt x="716" y="745"/>
                    </a:lnTo>
                    <a:lnTo>
                      <a:pt x="701" y="758"/>
                    </a:lnTo>
                    <a:lnTo>
                      <a:pt x="685" y="770"/>
                    </a:lnTo>
                    <a:lnTo>
                      <a:pt x="668" y="781"/>
                    </a:lnTo>
                    <a:lnTo>
                      <a:pt x="653" y="793"/>
                    </a:lnTo>
                    <a:lnTo>
                      <a:pt x="634" y="802"/>
                    </a:lnTo>
                    <a:lnTo>
                      <a:pt x="616" y="812"/>
                    </a:lnTo>
                    <a:lnTo>
                      <a:pt x="597" y="822"/>
                    </a:lnTo>
                    <a:lnTo>
                      <a:pt x="578" y="827"/>
                    </a:lnTo>
                    <a:lnTo>
                      <a:pt x="559" y="835"/>
                    </a:lnTo>
                    <a:lnTo>
                      <a:pt x="538" y="841"/>
                    </a:lnTo>
                    <a:lnTo>
                      <a:pt x="518" y="845"/>
                    </a:lnTo>
                    <a:lnTo>
                      <a:pt x="497" y="849"/>
                    </a:lnTo>
                    <a:lnTo>
                      <a:pt x="476" y="852"/>
                    </a:lnTo>
                    <a:lnTo>
                      <a:pt x="455" y="854"/>
                    </a:lnTo>
                    <a:lnTo>
                      <a:pt x="434" y="854"/>
                    </a:lnTo>
                    <a:lnTo>
                      <a:pt x="411" y="854"/>
                    </a:lnTo>
                    <a:lnTo>
                      <a:pt x="390" y="852"/>
                    </a:lnTo>
                    <a:lnTo>
                      <a:pt x="369" y="849"/>
                    </a:lnTo>
                    <a:lnTo>
                      <a:pt x="348" y="845"/>
                    </a:lnTo>
                    <a:lnTo>
                      <a:pt x="328" y="841"/>
                    </a:lnTo>
                    <a:lnTo>
                      <a:pt x="307" y="835"/>
                    </a:lnTo>
                    <a:lnTo>
                      <a:pt x="288" y="827"/>
                    </a:lnTo>
                    <a:lnTo>
                      <a:pt x="269" y="822"/>
                    </a:lnTo>
                    <a:lnTo>
                      <a:pt x="250" y="812"/>
                    </a:lnTo>
                    <a:lnTo>
                      <a:pt x="232" y="802"/>
                    </a:lnTo>
                    <a:lnTo>
                      <a:pt x="213" y="793"/>
                    </a:lnTo>
                    <a:lnTo>
                      <a:pt x="198" y="781"/>
                    </a:lnTo>
                    <a:lnTo>
                      <a:pt x="181" y="770"/>
                    </a:lnTo>
                    <a:lnTo>
                      <a:pt x="165" y="758"/>
                    </a:lnTo>
                    <a:lnTo>
                      <a:pt x="150" y="745"/>
                    </a:lnTo>
                    <a:lnTo>
                      <a:pt x="135" y="730"/>
                    </a:lnTo>
                    <a:lnTo>
                      <a:pt x="121" y="716"/>
                    </a:lnTo>
                    <a:lnTo>
                      <a:pt x="108" y="701"/>
                    </a:lnTo>
                    <a:lnTo>
                      <a:pt x="94" y="685"/>
                    </a:lnTo>
                    <a:lnTo>
                      <a:pt x="83" y="668"/>
                    </a:lnTo>
                    <a:lnTo>
                      <a:pt x="71" y="651"/>
                    </a:lnTo>
                    <a:lnTo>
                      <a:pt x="62" y="634"/>
                    </a:lnTo>
                    <a:lnTo>
                      <a:pt x="52" y="614"/>
                    </a:lnTo>
                    <a:lnTo>
                      <a:pt x="44" y="597"/>
                    </a:lnTo>
                    <a:lnTo>
                      <a:pt x="37" y="578"/>
                    </a:lnTo>
                    <a:lnTo>
                      <a:pt x="31" y="557"/>
                    </a:lnTo>
                    <a:lnTo>
                      <a:pt x="25" y="538"/>
                    </a:lnTo>
                    <a:lnTo>
                      <a:pt x="19" y="516"/>
                    </a:lnTo>
                    <a:lnTo>
                      <a:pt x="16" y="495"/>
                    </a:lnTo>
                    <a:lnTo>
                      <a:pt x="14" y="474"/>
                    </a:lnTo>
                    <a:lnTo>
                      <a:pt x="12" y="453"/>
                    </a:lnTo>
                    <a:lnTo>
                      <a:pt x="12" y="432"/>
                    </a:lnTo>
                    <a:lnTo>
                      <a:pt x="12" y="411"/>
                    </a:lnTo>
                    <a:lnTo>
                      <a:pt x="14" y="390"/>
                    </a:lnTo>
                    <a:lnTo>
                      <a:pt x="16" y="369"/>
                    </a:lnTo>
                    <a:lnTo>
                      <a:pt x="19" y="348"/>
                    </a:lnTo>
                    <a:lnTo>
                      <a:pt x="25" y="326"/>
                    </a:lnTo>
                    <a:lnTo>
                      <a:pt x="31" y="307"/>
                    </a:lnTo>
                    <a:lnTo>
                      <a:pt x="37" y="286"/>
                    </a:lnTo>
                    <a:lnTo>
                      <a:pt x="44" y="267"/>
                    </a:lnTo>
                    <a:lnTo>
                      <a:pt x="52" y="250"/>
                    </a:lnTo>
                    <a:lnTo>
                      <a:pt x="62" y="230"/>
                    </a:lnTo>
                    <a:lnTo>
                      <a:pt x="71" y="213"/>
                    </a:lnTo>
                    <a:lnTo>
                      <a:pt x="83" y="196"/>
                    </a:lnTo>
                    <a:lnTo>
                      <a:pt x="94" y="179"/>
                    </a:lnTo>
                    <a:lnTo>
                      <a:pt x="108" y="163"/>
                    </a:lnTo>
                    <a:lnTo>
                      <a:pt x="121" y="148"/>
                    </a:lnTo>
                    <a:lnTo>
                      <a:pt x="135" y="134"/>
                    </a:lnTo>
                    <a:lnTo>
                      <a:pt x="150" y="119"/>
                    </a:lnTo>
                    <a:lnTo>
                      <a:pt x="165" y="106"/>
                    </a:lnTo>
                    <a:lnTo>
                      <a:pt x="181" y="94"/>
                    </a:lnTo>
                    <a:lnTo>
                      <a:pt x="198" y="83"/>
                    </a:lnTo>
                    <a:lnTo>
                      <a:pt x="213" y="71"/>
                    </a:lnTo>
                    <a:lnTo>
                      <a:pt x="232" y="62"/>
                    </a:lnTo>
                    <a:lnTo>
                      <a:pt x="250" y="52"/>
                    </a:lnTo>
                    <a:lnTo>
                      <a:pt x="269" y="42"/>
                    </a:lnTo>
                    <a:lnTo>
                      <a:pt x="288" y="37"/>
                    </a:lnTo>
                    <a:lnTo>
                      <a:pt x="307" y="29"/>
                    </a:lnTo>
                    <a:lnTo>
                      <a:pt x="328" y="23"/>
                    </a:lnTo>
                    <a:lnTo>
                      <a:pt x="348" y="19"/>
                    </a:lnTo>
                    <a:lnTo>
                      <a:pt x="369" y="15"/>
                    </a:lnTo>
                    <a:lnTo>
                      <a:pt x="390" y="12"/>
                    </a:lnTo>
                    <a:lnTo>
                      <a:pt x="411" y="10"/>
                    </a:lnTo>
                    <a:lnTo>
                      <a:pt x="434" y="10"/>
                    </a:lnTo>
                    <a:lnTo>
                      <a:pt x="455" y="10"/>
                    </a:lnTo>
                    <a:lnTo>
                      <a:pt x="476" y="12"/>
                    </a:lnTo>
                    <a:lnTo>
                      <a:pt x="497" y="15"/>
                    </a:lnTo>
                    <a:lnTo>
                      <a:pt x="518" y="19"/>
                    </a:lnTo>
                    <a:lnTo>
                      <a:pt x="538" y="23"/>
                    </a:lnTo>
                    <a:lnTo>
                      <a:pt x="559" y="29"/>
                    </a:lnTo>
                    <a:lnTo>
                      <a:pt x="578" y="37"/>
                    </a:lnTo>
                    <a:lnTo>
                      <a:pt x="597" y="42"/>
                    </a:lnTo>
                    <a:lnTo>
                      <a:pt x="616" y="52"/>
                    </a:lnTo>
                    <a:lnTo>
                      <a:pt x="634" y="62"/>
                    </a:lnTo>
                    <a:lnTo>
                      <a:pt x="653" y="71"/>
                    </a:lnTo>
                    <a:lnTo>
                      <a:pt x="668" y="83"/>
                    </a:lnTo>
                    <a:lnTo>
                      <a:pt x="685" y="94"/>
                    </a:lnTo>
                    <a:lnTo>
                      <a:pt x="701" y="106"/>
                    </a:lnTo>
                    <a:lnTo>
                      <a:pt x="716" y="119"/>
                    </a:lnTo>
                    <a:lnTo>
                      <a:pt x="731" y="134"/>
                    </a:lnTo>
                    <a:lnTo>
                      <a:pt x="745" y="148"/>
                    </a:lnTo>
                    <a:lnTo>
                      <a:pt x="758" y="163"/>
                    </a:lnTo>
                    <a:lnTo>
                      <a:pt x="772" y="179"/>
                    </a:lnTo>
                    <a:lnTo>
                      <a:pt x="783" y="196"/>
                    </a:lnTo>
                    <a:lnTo>
                      <a:pt x="795" y="213"/>
                    </a:lnTo>
                    <a:lnTo>
                      <a:pt x="804" y="230"/>
                    </a:lnTo>
                    <a:lnTo>
                      <a:pt x="814" y="250"/>
                    </a:lnTo>
                    <a:lnTo>
                      <a:pt x="822" y="267"/>
                    </a:lnTo>
                    <a:lnTo>
                      <a:pt x="829" y="286"/>
                    </a:lnTo>
                    <a:lnTo>
                      <a:pt x="835" y="307"/>
                    </a:lnTo>
                    <a:lnTo>
                      <a:pt x="841" y="326"/>
                    </a:lnTo>
                    <a:lnTo>
                      <a:pt x="847" y="348"/>
                    </a:lnTo>
                    <a:lnTo>
                      <a:pt x="850" y="369"/>
                    </a:lnTo>
                    <a:lnTo>
                      <a:pt x="852" y="390"/>
                    </a:lnTo>
                    <a:lnTo>
                      <a:pt x="854" y="411"/>
                    </a:lnTo>
                    <a:lnTo>
                      <a:pt x="854" y="432"/>
                    </a:lnTo>
                    <a:close/>
                  </a:path>
                </a:pathLst>
              </a:custGeom>
              <a:solidFill>
                <a:srgbClr val="F9CA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53" name="Freeform 669">
                <a:extLst>
                  <a:ext uri="{FF2B5EF4-FFF2-40B4-BE49-F238E27FC236}">
                    <a16:creationId xmlns:a16="http://schemas.microsoft.com/office/drawing/2014/main" id="{A065322E-5C0C-4255-8FA6-7D41C8DF05D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24" y="2160"/>
                <a:ext cx="854" cy="852"/>
              </a:xfrm>
              <a:custGeom>
                <a:avLst/>
                <a:gdLst>
                  <a:gd name="T0" fmla="*/ 848 w 854"/>
                  <a:gd name="T1" fmla="*/ 361 h 852"/>
                  <a:gd name="T2" fmla="*/ 829 w 854"/>
                  <a:gd name="T3" fmla="*/ 280 h 852"/>
                  <a:gd name="T4" fmla="*/ 793 w 854"/>
                  <a:gd name="T5" fmla="*/ 205 h 852"/>
                  <a:gd name="T6" fmla="*/ 743 w 854"/>
                  <a:gd name="T7" fmla="*/ 138 h 852"/>
                  <a:gd name="T8" fmla="*/ 683 w 854"/>
                  <a:gd name="T9" fmla="*/ 84 h 852"/>
                  <a:gd name="T10" fmla="*/ 612 w 854"/>
                  <a:gd name="T11" fmla="*/ 40 h 852"/>
                  <a:gd name="T12" fmla="*/ 534 w 854"/>
                  <a:gd name="T13" fmla="*/ 13 h 852"/>
                  <a:gd name="T14" fmla="*/ 449 w 854"/>
                  <a:gd name="T15" fmla="*/ 0 h 852"/>
                  <a:gd name="T16" fmla="*/ 363 w 854"/>
                  <a:gd name="T17" fmla="*/ 4 h 852"/>
                  <a:gd name="T18" fmla="*/ 280 w 854"/>
                  <a:gd name="T19" fmla="*/ 25 h 852"/>
                  <a:gd name="T20" fmla="*/ 205 w 854"/>
                  <a:gd name="T21" fmla="*/ 61 h 852"/>
                  <a:gd name="T22" fmla="*/ 140 w 854"/>
                  <a:gd name="T23" fmla="*/ 109 h 852"/>
                  <a:gd name="T24" fmla="*/ 84 w 854"/>
                  <a:gd name="T25" fmla="*/ 171 h 852"/>
                  <a:gd name="T26" fmla="*/ 42 w 854"/>
                  <a:gd name="T27" fmla="*/ 242 h 852"/>
                  <a:gd name="T28" fmla="*/ 13 w 854"/>
                  <a:gd name="T29" fmla="*/ 319 h 852"/>
                  <a:gd name="T30" fmla="*/ 0 w 854"/>
                  <a:gd name="T31" fmla="*/ 405 h 852"/>
                  <a:gd name="T32" fmla="*/ 6 w 854"/>
                  <a:gd name="T33" fmla="*/ 491 h 852"/>
                  <a:gd name="T34" fmla="*/ 25 w 854"/>
                  <a:gd name="T35" fmla="*/ 572 h 852"/>
                  <a:gd name="T36" fmla="*/ 61 w 854"/>
                  <a:gd name="T37" fmla="*/ 647 h 852"/>
                  <a:gd name="T38" fmla="*/ 111 w 854"/>
                  <a:gd name="T39" fmla="*/ 714 h 852"/>
                  <a:gd name="T40" fmla="*/ 171 w 854"/>
                  <a:gd name="T41" fmla="*/ 768 h 852"/>
                  <a:gd name="T42" fmla="*/ 242 w 854"/>
                  <a:gd name="T43" fmla="*/ 812 h 852"/>
                  <a:gd name="T44" fmla="*/ 320 w 854"/>
                  <a:gd name="T45" fmla="*/ 839 h 852"/>
                  <a:gd name="T46" fmla="*/ 405 w 854"/>
                  <a:gd name="T47" fmla="*/ 852 h 852"/>
                  <a:gd name="T48" fmla="*/ 491 w 854"/>
                  <a:gd name="T49" fmla="*/ 848 h 852"/>
                  <a:gd name="T50" fmla="*/ 574 w 854"/>
                  <a:gd name="T51" fmla="*/ 827 h 852"/>
                  <a:gd name="T52" fmla="*/ 649 w 854"/>
                  <a:gd name="T53" fmla="*/ 791 h 852"/>
                  <a:gd name="T54" fmla="*/ 714 w 854"/>
                  <a:gd name="T55" fmla="*/ 743 h 852"/>
                  <a:gd name="T56" fmla="*/ 770 w 854"/>
                  <a:gd name="T57" fmla="*/ 681 h 852"/>
                  <a:gd name="T58" fmla="*/ 812 w 854"/>
                  <a:gd name="T59" fmla="*/ 610 h 852"/>
                  <a:gd name="T60" fmla="*/ 841 w 854"/>
                  <a:gd name="T61" fmla="*/ 533 h 852"/>
                  <a:gd name="T62" fmla="*/ 854 w 854"/>
                  <a:gd name="T63" fmla="*/ 447 h 852"/>
                  <a:gd name="T64" fmla="*/ 842 w 854"/>
                  <a:gd name="T65" fmla="*/ 468 h 852"/>
                  <a:gd name="T66" fmla="*/ 825 w 854"/>
                  <a:gd name="T67" fmla="*/ 551 h 852"/>
                  <a:gd name="T68" fmla="*/ 793 w 854"/>
                  <a:gd name="T69" fmla="*/ 624 h 852"/>
                  <a:gd name="T70" fmla="*/ 722 w 854"/>
                  <a:gd name="T71" fmla="*/ 722 h 852"/>
                  <a:gd name="T72" fmla="*/ 626 w 854"/>
                  <a:gd name="T73" fmla="*/ 793 h 852"/>
                  <a:gd name="T74" fmla="*/ 551 w 854"/>
                  <a:gd name="T75" fmla="*/ 823 h 852"/>
                  <a:gd name="T76" fmla="*/ 470 w 854"/>
                  <a:gd name="T77" fmla="*/ 841 h 852"/>
                  <a:gd name="T78" fmla="*/ 384 w 854"/>
                  <a:gd name="T79" fmla="*/ 841 h 852"/>
                  <a:gd name="T80" fmla="*/ 303 w 854"/>
                  <a:gd name="T81" fmla="*/ 823 h 852"/>
                  <a:gd name="T82" fmla="*/ 228 w 854"/>
                  <a:gd name="T83" fmla="*/ 793 h 852"/>
                  <a:gd name="T84" fmla="*/ 132 w 854"/>
                  <a:gd name="T85" fmla="*/ 722 h 852"/>
                  <a:gd name="T86" fmla="*/ 61 w 854"/>
                  <a:gd name="T87" fmla="*/ 624 h 852"/>
                  <a:gd name="T88" fmla="*/ 29 w 854"/>
                  <a:gd name="T89" fmla="*/ 551 h 852"/>
                  <a:gd name="T90" fmla="*/ 12 w 854"/>
                  <a:gd name="T91" fmla="*/ 468 h 852"/>
                  <a:gd name="T92" fmla="*/ 12 w 854"/>
                  <a:gd name="T93" fmla="*/ 384 h 852"/>
                  <a:gd name="T94" fmla="*/ 29 w 854"/>
                  <a:gd name="T95" fmla="*/ 301 h 852"/>
                  <a:gd name="T96" fmla="*/ 61 w 854"/>
                  <a:gd name="T97" fmla="*/ 228 h 852"/>
                  <a:gd name="T98" fmla="*/ 132 w 854"/>
                  <a:gd name="T99" fmla="*/ 130 h 852"/>
                  <a:gd name="T100" fmla="*/ 228 w 854"/>
                  <a:gd name="T101" fmla="*/ 59 h 852"/>
                  <a:gd name="T102" fmla="*/ 303 w 854"/>
                  <a:gd name="T103" fmla="*/ 29 h 852"/>
                  <a:gd name="T104" fmla="*/ 384 w 854"/>
                  <a:gd name="T105" fmla="*/ 11 h 852"/>
                  <a:gd name="T106" fmla="*/ 470 w 854"/>
                  <a:gd name="T107" fmla="*/ 11 h 852"/>
                  <a:gd name="T108" fmla="*/ 551 w 854"/>
                  <a:gd name="T109" fmla="*/ 29 h 852"/>
                  <a:gd name="T110" fmla="*/ 626 w 854"/>
                  <a:gd name="T111" fmla="*/ 59 h 852"/>
                  <a:gd name="T112" fmla="*/ 722 w 854"/>
                  <a:gd name="T113" fmla="*/ 130 h 852"/>
                  <a:gd name="T114" fmla="*/ 793 w 854"/>
                  <a:gd name="T115" fmla="*/ 228 h 852"/>
                  <a:gd name="T116" fmla="*/ 825 w 854"/>
                  <a:gd name="T117" fmla="*/ 301 h 852"/>
                  <a:gd name="T118" fmla="*/ 842 w 854"/>
                  <a:gd name="T119" fmla="*/ 384 h 85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854"/>
                  <a:gd name="T181" fmla="*/ 0 h 852"/>
                  <a:gd name="T182" fmla="*/ 854 w 854"/>
                  <a:gd name="T183" fmla="*/ 852 h 85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854" h="852">
                    <a:moveTo>
                      <a:pt x="854" y="426"/>
                    </a:moveTo>
                    <a:lnTo>
                      <a:pt x="854" y="405"/>
                    </a:lnTo>
                    <a:lnTo>
                      <a:pt x="852" y="382"/>
                    </a:lnTo>
                    <a:lnTo>
                      <a:pt x="848" y="361"/>
                    </a:lnTo>
                    <a:lnTo>
                      <a:pt x="846" y="340"/>
                    </a:lnTo>
                    <a:lnTo>
                      <a:pt x="841" y="319"/>
                    </a:lnTo>
                    <a:lnTo>
                      <a:pt x="835" y="299"/>
                    </a:lnTo>
                    <a:lnTo>
                      <a:pt x="829" y="280"/>
                    </a:lnTo>
                    <a:lnTo>
                      <a:pt x="821" y="259"/>
                    </a:lnTo>
                    <a:lnTo>
                      <a:pt x="812" y="242"/>
                    </a:lnTo>
                    <a:lnTo>
                      <a:pt x="802" y="223"/>
                    </a:lnTo>
                    <a:lnTo>
                      <a:pt x="793" y="205"/>
                    </a:lnTo>
                    <a:lnTo>
                      <a:pt x="781" y="188"/>
                    </a:lnTo>
                    <a:lnTo>
                      <a:pt x="770" y="171"/>
                    </a:lnTo>
                    <a:lnTo>
                      <a:pt x="756" y="153"/>
                    </a:lnTo>
                    <a:lnTo>
                      <a:pt x="743" y="138"/>
                    </a:lnTo>
                    <a:lnTo>
                      <a:pt x="729" y="125"/>
                    </a:lnTo>
                    <a:lnTo>
                      <a:pt x="714" y="109"/>
                    </a:lnTo>
                    <a:lnTo>
                      <a:pt x="699" y="96"/>
                    </a:lnTo>
                    <a:lnTo>
                      <a:pt x="683" y="84"/>
                    </a:lnTo>
                    <a:lnTo>
                      <a:pt x="666" y="73"/>
                    </a:lnTo>
                    <a:lnTo>
                      <a:pt x="649" y="61"/>
                    </a:lnTo>
                    <a:lnTo>
                      <a:pt x="631" y="50"/>
                    </a:lnTo>
                    <a:lnTo>
                      <a:pt x="612" y="40"/>
                    </a:lnTo>
                    <a:lnTo>
                      <a:pt x="593" y="32"/>
                    </a:lnTo>
                    <a:lnTo>
                      <a:pt x="574" y="25"/>
                    </a:lnTo>
                    <a:lnTo>
                      <a:pt x="555" y="19"/>
                    </a:lnTo>
                    <a:lnTo>
                      <a:pt x="534" y="13"/>
                    </a:lnTo>
                    <a:lnTo>
                      <a:pt x="512" y="8"/>
                    </a:lnTo>
                    <a:lnTo>
                      <a:pt x="491" y="4"/>
                    </a:lnTo>
                    <a:lnTo>
                      <a:pt x="470" y="2"/>
                    </a:lnTo>
                    <a:lnTo>
                      <a:pt x="449" y="0"/>
                    </a:lnTo>
                    <a:lnTo>
                      <a:pt x="428" y="0"/>
                    </a:lnTo>
                    <a:lnTo>
                      <a:pt x="405" y="0"/>
                    </a:lnTo>
                    <a:lnTo>
                      <a:pt x="384" y="2"/>
                    </a:lnTo>
                    <a:lnTo>
                      <a:pt x="363" y="4"/>
                    </a:lnTo>
                    <a:lnTo>
                      <a:pt x="342" y="8"/>
                    </a:lnTo>
                    <a:lnTo>
                      <a:pt x="320" y="13"/>
                    </a:lnTo>
                    <a:lnTo>
                      <a:pt x="299" y="19"/>
                    </a:lnTo>
                    <a:lnTo>
                      <a:pt x="280" y="25"/>
                    </a:lnTo>
                    <a:lnTo>
                      <a:pt x="261" y="32"/>
                    </a:lnTo>
                    <a:lnTo>
                      <a:pt x="242" y="40"/>
                    </a:lnTo>
                    <a:lnTo>
                      <a:pt x="223" y="50"/>
                    </a:lnTo>
                    <a:lnTo>
                      <a:pt x="205" y="61"/>
                    </a:lnTo>
                    <a:lnTo>
                      <a:pt x="188" y="73"/>
                    </a:lnTo>
                    <a:lnTo>
                      <a:pt x="171" y="84"/>
                    </a:lnTo>
                    <a:lnTo>
                      <a:pt x="155" y="96"/>
                    </a:lnTo>
                    <a:lnTo>
                      <a:pt x="140" y="109"/>
                    </a:lnTo>
                    <a:lnTo>
                      <a:pt x="125" y="125"/>
                    </a:lnTo>
                    <a:lnTo>
                      <a:pt x="111" y="138"/>
                    </a:lnTo>
                    <a:lnTo>
                      <a:pt x="98" y="153"/>
                    </a:lnTo>
                    <a:lnTo>
                      <a:pt x="84" y="171"/>
                    </a:lnTo>
                    <a:lnTo>
                      <a:pt x="73" y="188"/>
                    </a:lnTo>
                    <a:lnTo>
                      <a:pt x="61" y="205"/>
                    </a:lnTo>
                    <a:lnTo>
                      <a:pt x="52" y="223"/>
                    </a:lnTo>
                    <a:lnTo>
                      <a:pt x="42" y="242"/>
                    </a:lnTo>
                    <a:lnTo>
                      <a:pt x="33" y="259"/>
                    </a:lnTo>
                    <a:lnTo>
                      <a:pt x="25" y="280"/>
                    </a:lnTo>
                    <a:lnTo>
                      <a:pt x="19" y="299"/>
                    </a:lnTo>
                    <a:lnTo>
                      <a:pt x="13" y="319"/>
                    </a:lnTo>
                    <a:lnTo>
                      <a:pt x="8" y="340"/>
                    </a:lnTo>
                    <a:lnTo>
                      <a:pt x="6" y="361"/>
                    </a:lnTo>
                    <a:lnTo>
                      <a:pt x="2" y="382"/>
                    </a:lnTo>
                    <a:lnTo>
                      <a:pt x="0" y="405"/>
                    </a:lnTo>
                    <a:lnTo>
                      <a:pt x="0" y="426"/>
                    </a:lnTo>
                    <a:lnTo>
                      <a:pt x="0" y="447"/>
                    </a:lnTo>
                    <a:lnTo>
                      <a:pt x="2" y="470"/>
                    </a:lnTo>
                    <a:lnTo>
                      <a:pt x="6" y="491"/>
                    </a:lnTo>
                    <a:lnTo>
                      <a:pt x="8" y="512"/>
                    </a:lnTo>
                    <a:lnTo>
                      <a:pt x="13" y="533"/>
                    </a:lnTo>
                    <a:lnTo>
                      <a:pt x="19" y="553"/>
                    </a:lnTo>
                    <a:lnTo>
                      <a:pt x="25" y="572"/>
                    </a:lnTo>
                    <a:lnTo>
                      <a:pt x="33" y="593"/>
                    </a:lnTo>
                    <a:lnTo>
                      <a:pt x="42" y="610"/>
                    </a:lnTo>
                    <a:lnTo>
                      <a:pt x="52" y="629"/>
                    </a:lnTo>
                    <a:lnTo>
                      <a:pt x="61" y="647"/>
                    </a:lnTo>
                    <a:lnTo>
                      <a:pt x="73" y="664"/>
                    </a:lnTo>
                    <a:lnTo>
                      <a:pt x="84" y="681"/>
                    </a:lnTo>
                    <a:lnTo>
                      <a:pt x="98" y="699"/>
                    </a:lnTo>
                    <a:lnTo>
                      <a:pt x="111" y="714"/>
                    </a:lnTo>
                    <a:lnTo>
                      <a:pt x="125" y="727"/>
                    </a:lnTo>
                    <a:lnTo>
                      <a:pt x="140" y="743"/>
                    </a:lnTo>
                    <a:lnTo>
                      <a:pt x="155" y="756"/>
                    </a:lnTo>
                    <a:lnTo>
                      <a:pt x="171" y="768"/>
                    </a:lnTo>
                    <a:lnTo>
                      <a:pt x="188" y="779"/>
                    </a:lnTo>
                    <a:lnTo>
                      <a:pt x="205" y="791"/>
                    </a:lnTo>
                    <a:lnTo>
                      <a:pt x="223" y="802"/>
                    </a:lnTo>
                    <a:lnTo>
                      <a:pt x="242" y="812"/>
                    </a:lnTo>
                    <a:lnTo>
                      <a:pt x="261" y="820"/>
                    </a:lnTo>
                    <a:lnTo>
                      <a:pt x="280" y="827"/>
                    </a:lnTo>
                    <a:lnTo>
                      <a:pt x="299" y="833"/>
                    </a:lnTo>
                    <a:lnTo>
                      <a:pt x="320" y="839"/>
                    </a:lnTo>
                    <a:lnTo>
                      <a:pt x="342" y="844"/>
                    </a:lnTo>
                    <a:lnTo>
                      <a:pt x="363" y="848"/>
                    </a:lnTo>
                    <a:lnTo>
                      <a:pt x="384" y="850"/>
                    </a:lnTo>
                    <a:lnTo>
                      <a:pt x="405" y="852"/>
                    </a:lnTo>
                    <a:lnTo>
                      <a:pt x="428" y="852"/>
                    </a:lnTo>
                    <a:lnTo>
                      <a:pt x="449" y="852"/>
                    </a:lnTo>
                    <a:lnTo>
                      <a:pt x="470" y="850"/>
                    </a:lnTo>
                    <a:lnTo>
                      <a:pt x="491" y="848"/>
                    </a:lnTo>
                    <a:lnTo>
                      <a:pt x="512" y="844"/>
                    </a:lnTo>
                    <a:lnTo>
                      <a:pt x="534" y="839"/>
                    </a:lnTo>
                    <a:lnTo>
                      <a:pt x="555" y="833"/>
                    </a:lnTo>
                    <a:lnTo>
                      <a:pt x="574" y="827"/>
                    </a:lnTo>
                    <a:lnTo>
                      <a:pt x="593" y="820"/>
                    </a:lnTo>
                    <a:lnTo>
                      <a:pt x="612" y="812"/>
                    </a:lnTo>
                    <a:lnTo>
                      <a:pt x="631" y="802"/>
                    </a:lnTo>
                    <a:lnTo>
                      <a:pt x="649" y="791"/>
                    </a:lnTo>
                    <a:lnTo>
                      <a:pt x="666" y="779"/>
                    </a:lnTo>
                    <a:lnTo>
                      <a:pt x="683" y="768"/>
                    </a:lnTo>
                    <a:lnTo>
                      <a:pt x="699" y="756"/>
                    </a:lnTo>
                    <a:lnTo>
                      <a:pt x="714" y="743"/>
                    </a:lnTo>
                    <a:lnTo>
                      <a:pt x="729" y="727"/>
                    </a:lnTo>
                    <a:lnTo>
                      <a:pt x="743" y="714"/>
                    </a:lnTo>
                    <a:lnTo>
                      <a:pt x="756" y="699"/>
                    </a:lnTo>
                    <a:lnTo>
                      <a:pt x="770" y="681"/>
                    </a:lnTo>
                    <a:lnTo>
                      <a:pt x="781" y="664"/>
                    </a:lnTo>
                    <a:lnTo>
                      <a:pt x="793" y="647"/>
                    </a:lnTo>
                    <a:lnTo>
                      <a:pt x="802" y="629"/>
                    </a:lnTo>
                    <a:lnTo>
                      <a:pt x="812" y="610"/>
                    </a:lnTo>
                    <a:lnTo>
                      <a:pt x="821" y="593"/>
                    </a:lnTo>
                    <a:lnTo>
                      <a:pt x="829" y="572"/>
                    </a:lnTo>
                    <a:lnTo>
                      <a:pt x="835" y="553"/>
                    </a:lnTo>
                    <a:lnTo>
                      <a:pt x="841" y="533"/>
                    </a:lnTo>
                    <a:lnTo>
                      <a:pt x="846" y="512"/>
                    </a:lnTo>
                    <a:lnTo>
                      <a:pt x="848" y="491"/>
                    </a:lnTo>
                    <a:lnTo>
                      <a:pt x="852" y="470"/>
                    </a:lnTo>
                    <a:lnTo>
                      <a:pt x="854" y="447"/>
                    </a:lnTo>
                    <a:lnTo>
                      <a:pt x="854" y="426"/>
                    </a:lnTo>
                    <a:close/>
                    <a:moveTo>
                      <a:pt x="844" y="426"/>
                    </a:moveTo>
                    <a:lnTo>
                      <a:pt x="842" y="447"/>
                    </a:lnTo>
                    <a:lnTo>
                      <a:pt x="842" y="468"/>
                    </a:lnTo>
                    <a:lnTo>
                      <a:pt x="839" y="489"/>
                    </a:lnTo>
                    <a:lnTo>
                      <a:pt x="835" y="510"/>
                    </a:lnTo>
                    <a:lnTo>
                      <a:pt x="831" y="530"/>
                    </a:lnTo>
                    <a:lnTo>
                      <a:pt x="825" y="551"/>
                    </a:lnTo>
                    <a:lnTo>
                      <a:pt x="819" y="570"/>
                    </a:lnTo>
                    <a:lnTo>
                      <a:pt x="812" y="589"/>
                    </a:lnTo>
                    <a:lnTo>
                      <a:pt x="802" y="606"/>
                    </a:lnTo>
                    <a:lnTo>
                      <a:pt x="793" y="624"/>
                    </a:lnTo>
                    <a:lnTo>
                      <a:pt x="783" y="643"/>
                    </a:lnTo>
                    <a:lnTo>
                      <a:pt x="773" y="658"/>
                    </a:lnTo>
                    <a:lnTo>
                      <a:pt x="748" y="691"/>
                    </a:lnTo>
                    <a:lnTo>
                      <a:pt x="722" y="722"/>
                    </a:lnTo>
                    <a:lnTo>
                      <a:pt x="693" y="748"/>
                    </a:lnTo>
                    <a:lnTo>
                      <a:pt x="660" y="772"/>
                    </a:lnTo>
                    <a:lnTo>
                      <a:pt x="643" y="783"/>
                    </a:lnTo>
                    <a:lnTo>
                      <a:pt x="626" y="793"/>
                    </a:lnTo>
                    <a:lnTo>
                      <a:pt x="608" y="802"/>
                    </a:lnTo>
                    <a:lnTo>
                      <a:pt x="589" y="810"/>
                    </a:lnTo>
                    <a:lnTo>
                      <a:pt x="570" y="818"/>
                    </a:lnTo>
                    <a:lnTo>
                      <a:pt x="551" y="823"/>
                    </a:lnTo>
                    <a:lnTo>
                      <a:pt x="532" y="829"/>
                    </a:lnTo>
                    <a:lnTo>
                      <a:pt x="510" y="835"/>
                    </a:lnTo>
                    <a:lnTo>
                      <a:pt x="491" y="839"/>
                    </a:lnTo>
                    <a:lnTo>
                      <a:pt x="470" y="841"/>
                    </a:lnTo>
                    <a:lnTo>
                      <a:pt x="449" y="843"/>
                    </a:lnTo>
                    <a:lnTo>
                      <a:pt x="428" y="843"/>
                    </a:lnTo>
                    <a:lnTo>
                      <a:pt x="405" y="843"/>
                    </a:lnTo>
                    <a:lnTo>
                      <a:pt x="384" y="841"/>
                    </a:lnTo>
                    <a:lnTo>
                      <a:pt x="363" y="839"/>
                    </a:lnTo>
                    <a:lnTo>
                      <a:pt x="344" y="835"/>
                    </a:lnTo>
                    <a:lnTo>
                      <a:pt x="322" y="829"/>
                    </a:lnTo>
                    <a:lnTo>
                      <a:pt x="303" y="823"/>
                    </a:lnTo>
                    <a:lnTo>
                      <a:pt x="284" y="818"/>
                    </a:lnTo>
                    <a:lnTo>
                      <a:pt x="265" y="810"/>
                    </a:lnTo>
                    <a:lnTo>
                      <a:pt x="246" y="802"/>
                    </a:lnTo>
                    <a:lnTo>
                      <a:pt x="228" y="793"/>
                    </a:lnTo>
                    <a:lnTo>
                      <a:pt x="211" y="783"/>
                    </a:lnTo>
                    <a:lnTo>
                      <a:pt x="194" y="772"/>
                    </a:lnTo>
                    <a:lnTo>
                      <a:pt x="161" y="748"/>
                    </a:lnTo>
                    <a:lnTo>
                      <a:pt x="132" y="722"/>
                    </a:lnTo>
                    <a:lnTo>
                      <a:pt x="106" y="691"/>
                    </a:lnTo>
                    <a:lnTo>
                      <a:pt x="81" y="658"/>
                    </a:lnTo>
                    <a:lnTo>
                      <a:pt x="71" y="643"/>
                    </a:lnTo>
                    <a:lnTo>
                      <a:pt x="61" y="624"/>
                    </a:lnTo>
                    <a:lnTo>
                      <a:pt x="52" y="606"/>
                    </a:lnTo>
                    <a:lnTo>
                      <a:pt x="42" y="589"/>
                    </a:lnTo>
                    <a:lnTo>
                      <a:pt x="35" y="570"/>
                    </a:lnTo>
                    <a:lnTo>
                      <a:pt x="29" y="551"/>
                    </a:lnTo>
                    <a:lnTo>
                      <a:pt x="23" y="530"/>
                    </a:lnTo>
                    <a:lnTo>
                      <a:pt x="19" y="510"/>
                    </a:lnTo>
                    <a:lnTo>
                      <a:pt x="15" y="489"/>
                    </a:lnTo>
                    <a:lnTo>
                      <a:pt x="12" y="468"/>
                    </a:lnTo>
                    <a:lnTo>
                      <a:pt x="12" y="447"/>
                    </a:lnTo>
                    <a:lnTo>
                      <a:pt x="10" y="426"/>
                    </a:lnTo>
                    <a:lnTo>
                      <a:pt x="12" y="405"/>
                    </a:lnTo>
                    <a:lnTo>
                      <a:pt x="12" y="384"/>
                    </a:lnTo>
                    <a:lnTo>
                      <a:pt x="15" y="363"/>
                    </a:lnTo>
                    <a:lnTo>
                      <a:pt x="19" y="342"/>
                    </a:lnTo>
                    <a:lnTo>
                      <a:pt x="23" y="322"/>
                    </a:lnTo>
                    <a:lnTo>
                      <a:pt x="29" y="301"/>
                    </a:lnTo>
                    <a:lnTo>
                      <a:pt x="35" y="282"/>
                    </a:lnTo>
                    <a:lnTo>
                      <a:pt x="42" y="263"/>
                    </a:lnTo>
                    <a:lnTo>
                      <a:pt x="52" y="246"/>
                    </a:lnTo>
                    <a:lnTo>
                      <a:pt x="61" y="228"/>
                    </a:lnTo>
                    <a:lnTo>
                      <a:pt x="71" y="209"/>
                    </a:lnTo>
                    <a:lnTo>
                      <a:pt x="81" y="194"/>
                    </a:lnTo>
                    <a:lnTo>
                      <a:pt x="106" y="161"/>
                    </a:lnTo>
                    <a:lnTo>
                      <a:pt x="132" y="130"/>
                    </a:lnTo>
                    <a:lnTo>
                      <a:pt x="161" y="104"/>
                    </a:lnTo>
                    <a:lnTo>
                      <a:pt x="194" y="80"/>
                    </a:lnTo>
                    <a:lnTo>
                      <a:pt x="211" y="69"/>
                    </a:lnTo>
                    <a:lnTo>
                      <a:pt x="228" y="59"/>
                    </a:lnTo>
                    <a:lnTo>
                      <a:pt x="246" y="50"/>
                    </a:lnTo>
                    <a:lnTo>
                      <a:pt x="265" y="42"/>
                    </a:lnTo>
                    <a:lnTo>
                      <a:pt x="284" y="34"/>
                    </a:lnTo>
                    <a:lnTo>
                      <a:pt x="303" y="29"/>
                    </a:lnTo>
                    <a:lnTo>
                      <a:pt x="322" y="23"/>
                    </a:lnTo>
                    <a:lnTo>
                      <a:pt x="344" y="17"/>
                    </a:lnTo>
                    <a:lnTo>
                      <a:pt x="363" y="13"/>
                    </a:lnTo>
                    <a:lnTo>
                      <a:pt x="384" y="11"/>
                    </a:lnTo>
                    <a:lnTo>
                      <a:pt x="405" y="9"/>
                    </a:lnTo>
                    <a:lnTo>
                      <a:pt x="428" y="9"/>
                    </a:lnTo>
                    <a:lnTo>
                      <a:pt x="449" y="9"/>
                    </a:lnTo>
                    <a:lnTo>
                      <a:pt x="470" y="11"/>
                    </a:lnTo>
                    <a:lnTo>
                      <a:pt x="491" y="13"/>
                    </a:lnTo>
                    <a:lnTo>
                      <a:pt x="510" y="17"/>
                    </a:lnTo>
                    <a:lnTo>
                      <a:pt x="532" y="23"/>
                    </a:lnTo>
                    <a:lnTo>
                      <a:pt x="551" y="29"/>
                    </a:lnTo>
                    <a:lnTo>
                      <a:pt x="570" y="34"/>
                    </a:lnTo>
                    <a:lnTo>
                      <a:pt x="589" y="42"/>
                    </a:lnTo>
                    <a:lnTo>
                      <a:pt x="608" y="50"/>
                    </a:lnTo>
                    <a:lnTo>
                      <a:pt x="626" y="59"/>
                    </a:lnTo>
                    <a:lnTo>
                      <a:pt x="643" y="69"/>
                    </a:lnTo>
                    <a:lnTo>
                      <a:pt x="660" y="80"/>
                    </a:lnTo>
                    <a:lnTo>
                      <a:pt x="693" y="104"/>
                    </a:lnTo>
                    <a:lnTo>
                      <a:pt x="722" y="130"/>
                    </a:lnTo>
                    <a:lnTo>
                      <a:pt x="748" y="161"/>
                    </a:lnTo>
                    <a:lnTo>
                      <a:pt x="773" y="194"/>
                    </a:lnTo>
                    <a:lnTo>
                      <a:pt x="783" y="209"/>
                    </a:lnTo>
                    <a:lnTo>
                      <a:pt x="793" y="228"/>
                    </a:lnTo>
                    <a:lnTo>
                      <a:pt x="802" y="246"/>
                    </a:lnTo>
                    <a:lnTo>
                      <a:pt x="812" y="263"/>
                    </a:lnTo>
                    <a:lnTo>
                      <a:pt x="819" y="282"/>
                    </a:lnTo>
                    <a:lnTo>
                      <a:pt x="825" y="301"/>
                    </a:lnTo>
                    <a:lnTo>
                      <a:pt x="831" y="322"/>
                    </a:lnTo>
                    <a:lnTo>
                      <a:pt x="835" y="342"/>
                    </a:lnTo>
                    <a:lnTo>
                      <a:pt x="839" y="363"/>
                    </a:lnTo>
                    <a:lnTo>
                      <a:pt x="842" y="384"/>
                    </a:lnTo>
                    <a:lnTo>
                      <a:pt x="842" y="405"/>
                    </a:lnTo>
                    <a:lnTo>
                      <a:pt x="844" y="426"/>
                    </a:lnTo>
                    <a:close/>
                  </a:path>
                </a:pathLst>
              </a:custGeom>
              <a:solidFill>
                <a:srgbClr val="F9CA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54" name="Freeform 670">
                <a:extLst>
                  <a:ext uri="{FF2B5EF4-FFF2-40B4-BE49-F238E27FC236}">
                    <a16:creationId xmlns:a16="http://schemas.microsoft.com/office/drawing/2014/main" id="{8D7693D9-FE7E-4C2A-9328-80CE76C4334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30" y="2164"/>
                <a:ext cx="842" cy="844"/>
              </a:xfrm>
              <a:custGeom>
                <a:avLst/>
                <a:gdLst>
                  <a:gd name="T0" fmla="*/ 838 w 842"/>
                  <a:gd name="T1" fmla="*/ 359 h 844"/>
                  <a:gd name="T2" fmla="*/ 817 w 842"/>
                  <a:gd name="T3" fmla="*/ 276 h 844"/>
                  <a:gd name="T4" fmla="*/ 783 w 842"/>
                  <a:gd name="T5" fmla="*/ 203 h 844"/>
                  <a:gd name="T6" fmla="*/ 733 w 842"/>
                  <a:gd name="T7" fmla="*/ 138 h 844"/>
                  <a:gd name="T8" fmla="*/ 673 w 842"/>
                  <a:gd name="T9" fmla="*/ 84 h 844"/>
                  <a:gd name="T10" fmla="*/ 604 w 842"/>
                  <a:gd name="T11" fmla="*/ 42 h 844"/>
                  <a:gd name="T12" fmla="*/ 526 w 842"/>
                  <a:gd name="T13" fmla="*/ 13 h 844"/>
                  <a:gd name="T14" fmla="*/ 443 w 842"/>
                  <a:gd name="T15" fmla="*/ 0 h 844"/>
                  <a:gd name="T16" fmla="*/ 357 w 842"/>
                  <a:gd name="T17" fmla="*/ 5 h 844"/>
                  <a:gd name="T18" fmla="*/ 276 w 842"/>
                  <a:gd name="T19" fmla="*/ 27 h 844"/>
                  <a:gd name="T20" fmla="*/ 201 w 842"/>
                  <a:gd name="T21" fmla="*/ 61 h 844"/>
                  <a:gd name="T22" fmla="*/ 138 w 842"/>
                  <a:gd name="T23" fmla="*/ 109 h 844"/>
                  <a:gd name="T24" fmla="*/ 82 w 842"/>
                  <a:gd name="T25" fmla="*/ 169 h 844"/>
                  <a:gd name="T26" fmla="*/ 40 w 842"/>
                  <a:gd name="T27" fmla="*/ 240 h 844"/>
                  <a:gd name="T28" fmla="*/ 13 w 842"/>
                  <a:gd name="T29" fmla="*/ 316 h 844"/>
                  <a:gd name="T30" fmla="*/ 0 w 842"/>
                  <a:gd name="T31" fmla="*/ 401 h 844"/>
                  <a:gd name="T32" fmla="*/ 4 w 842"/>
                  <a:gd name="T33" fmla="*/ 485 h 844"/>
                  <a:gd name="T34" fmla="*/ 25 w 842"/>
                  <a:gd name="T35" fmla="*/ 568 h 844"/>
                  <a:gd name="T36" fmla="*/ 59 w 842"/>
                  <a:gd name="T37" fmla="*/ 641 h 844"/>
                  <a:gd name="T38" fmla="*/ 109 w 842"/>
                  <a:gd name="T39" fmla="*/ 706 h 844"/>
                  <a:gd name="T40" fmla="*/ 169 w 842"/>
                  <a:gd name="T41" fmla="*/ 760 h 844"/>
                  <a:gd name="T42" fmla="*/ 238 w 842"/>
                  <a:gd name="T43" fmla="*/ 802 h 844"/>
                  <a:gd name="T44" fmla="*/ 316 w 842"/>
                  <a:gd name="T45" fmla="*/ 831 h 844"/>
                  <a:gd name="T46" fmla="*/ 399 w 842"/>
                  <a:gd name="T47" fmla="*/ 844 h 844"/>
                  <a:gd name="T48" fmla="*/ 485 w 842"/>
                  <a:gd name="T49" fmla="*/ 839 h 844"/>
                  <a:gd name="T50" fmla="*/ 566 w 842"/>
                  <a:gd name="T51" fmla="*/ 817 h 844"/>
                  <a:gd name="T52" fmla="*/ 641 w 842"/>
                  <a:gd name="T53" fmla="*/ 783 h 844"/>
                  <a:gd name="T54" fmla="*/ 704 w 842"/>
                  <a:gd name="T55" fmla="*/ 735 h 844"/>
                  <a:gd name="T56" fmla="*/ 760 w 842"/>
                  <a:gd name="T57" fmla="*/ 675 h 844"/>
                  <a:gd name="T58" fmla="*/ 802 w 842"/>
                  <a:gd name="T59" fmla="*/ 604 h 844"/>
                  <a:gd name="T60" fmla="*/ 829 w 842"/>
                  <a:gd name="T61" fmla="*/ 528 h 844"/>
                  <a:gd name="T62" fmla="*/ 842 w 842"/>
                  <a:gd name="T63" fmla="*/ 443 h 844"/>
                  <a:gd name="T64" fmla="*/ 831 w 842"/>
                  <a:gd name="T65" fmla="*/ 464 h 844"/>
                  <a:gd name="T66" fmla="*/ 813 w 842"/>
                  <a:gd name="T67" fmla="*/ 545 h 844"/>
                  <a:gd name="T68" fmla="*/ 783 w 842"/>
                  <a:gd name="T69" fmla="*/ 618 h 844"/>
                  <a:gd name="T70" fmla="*/ 712 w 842"/>
                  <a:gd name="T71" fmla="*/ 714 h 844"/>
                  <a:gd name="T72" fmla="*/ 618 w 842"/>
                  <a:gd name="T73" fmla="*/ 785 h 844"/>
                  <a:gd name="T74" fmla="*/ 543 w 842"/>
                  <a:gd name="T75" fmla="*/ 816 h 844"/>
                  <a:gd name="T76" fmla="*/ 462 w 842"/>
                  <a:gd name="T77" fmla="*/ 831 h 844"/>
                  <a:gd name="T78" fmla="*/ 380 w 842"/>
                  <a:gd name="T79" fmla="*/ 831 h 844"/>
                  <a:gd name="T80" fmla="*/ 299 w 842"/>
                  <a:gd name="T81" fmla="*/ 816 h 844"/>
                  <a:gd name="T82" fmla="*/ 224 w 842"/>
                  <a:gd name="T83" fmla="*/ 785 h 844"/>
                  <a:gd name="T84" fmla="*/ 130 w 842"/>
                  <a:gd name="T85" fmla="*/ 714 h 844"/>
                  <a:gd name="T86" fmla="*/ 59 w 842"/>
                  <a:gd name="T87" fmla="*/ 618 h 844"/>
                  <a:gd name="T88" fmla="*/ 29 w 842"/>
                  <a:gd name="T89" fmla="*/ 545 h 844"/>
                  <a:gd name="T90" fmla="*/ 11 w 842"/>
                  <a:gd name="T91" fmla="*/ 464 h 844"/>
                  <a:gd name="T92" fmla="*/ 11 w 842"/>
                  <a:gd name="T93" fmla="*/ 380 h 844"/>
                  <a:gd name="T94" fmla="*/ 29 w 842"/>
                  <a:gd name="T95" fmla="*/ 299 h 844"/>
                  <a:gd name="T96" fmla="*/ 59 w 842"/>
                  <a:gd name="T97" fmla="*/ 226 h 844"/>
                  <a:gd name="T98" fmla="*/ 130 w 842"/>
                  <a:gd name="T99" fmla="*/ 130 h 844"/>
                  <a:gd name="T100" fmla="*/ 224 w 842"/>
                  <a:gd name="T101" fmla="*/ 59 h 844"/>
                  <a:gd name="T102" fmla="*/ 299 w 842"/>
                  <a:gd name="T103" fmla="*/ 28 h 844"/>
                  <a:gd name="T104" fmla="*/ 380 w 842"/>
                  <a:gd name="T105" fmla="*/ 13 h 844"/>
                  <a:gd name="T106" fmla="*/ 462 w 842"/>
                  <a:gd name="T107" fmla="*/ 13 h 844"/>
                  <a:gd name="T108" fmla="*/ 543 w 842"/>
                  <a:gd name="T109" fmla="*/ 28 h 844"/>
                  <a:gd name="T110" fmla="*/ 618 w 842"/>
                  <a:gd name="T111" fmla="*/ 59 h 844"/>
                  <a:gd name="T112" fmla="*/ 712 w 842"/>
                  <a:gd name="T113" fmla="*/ 130 h 844"/>
                  <a:gd name="T114" fmla="*/ 783 w 842"/>
                  <a:gd name="T115" fmla="*/ 226 h 844"/>
                  <a:gd name="T116" fmla="*/ 813 w 842"/>
                  <a:gd name="T117" fmla="*/ 299 h 844"/>
                  <a:gd name="T118" fmla="*/ 831 w 842"/>
                  <a:gd name="T119" fmla="*/ 380 h 84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842"/>
                  <a:gd name="T181" fmla="*/ 0 h 844"/>
                  <a:gd name="T182" fmla="*/ 842 w 842"/>
                  <a:gd name="T183" fmla="*/ 844 h 844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842" h="844">
                    <a:moveTo>
                      <a:pt x="842" y="422"/>
                    </a:moveTo>
                    <a:lnTo>
                      <a:pt x="842" y="401"/>
                    </a:lnTo>
                    <a:lnTo>
                      <a:pt x="840" y="380"/>
                    </a:lnTo>
                    <a:lnTo>
                      <a:pt x="838" y="359"/>
                    </a:lnTo>
                    <a:lnTo>
                      <a:pt x="835" y="338"/>
                    </a:lnTo>
                    <a:lnTo>
                      <a:pt x="829" y="316"/>
                    </a:lnTo>
                    <a:lnTo>
                      <a:pt x="823" y="297"/>
                    </a:lnTo>
                    <a:lnTo>
                      <a:pt x="817" y="276"/>
                    </a:lnTo>
                    <a:lnTo>
                      <a:pt x="810" y="257"/>
                    </a:lnTo>
                    <a:lnTo>
                      <a:pt x="802" y="240"/>
                    </a:lnTo>
                    <a:lnTo>
                      <a:pt x="792" y="220"/>
                    </a:lnTo>
                    <a:lnTo>
                      <a:pt x="783" y="203"/>
                    </a:lnTo>
                    <a:lnTo>
                      <a:pt x="771" y="186"/>
                    </a:lnTo>
                    <a:lnTo>
                      <a:pt x="760" y="169"/>
                    </a:lnTo>
                    <a:lnTo>
                      <a:pt x="746" y="153"/>
                    </a:lnTo>
                    <a:lnTo>
                      <a:pt x="733" y="138"/>
                    </a:lnTo>
                    <a:lnTo>
                      <a:pt x="719" y="124"/>
                    </a:lnTo>
                    <a:lnTo>
                      <a:pt x="704" y="109"/>
                    </a:lnTo>
                    <a:lnTo>
                      <a:pt x="689" y="96"/>
                    </a:lnTo>
                    <a:lnTo>
                      <a:pt x="673" y="84"/>
                    </a:lnTo>
                    <a:lnTo>
                      <a:pt x="656" y="73"/>
                    </a:lnTo>
                    <a:lnTo>
                      <a:pt x="641" y="61"/>
                    </a:lnTo>
                    <a:lnTo>
                      <a:pt x="622" y="52"/>
                    </a:lnTo>
                    <a:lnTo>
                      <a:pt x="604" y="42"/>
                    </a:lnTo>
                    <a:lnTo>
                      <a:pt x="585" y="32"/>
                    </a:lnTo>
                    <a:lnTo>
                      <a:pt x="566" y="27"/>
                    </a:lnTo>
                    <a:lnTo>
                      <a:pt x="547" y="19"/>
                    </a:lnTo>
                    <a:lnTo>
                      <a:pt x="526" y="13"/>
                    </a:lnTo>
                    <a:lnTo>
                      <a:pt x="506" y="9"/>
                    </a:lnTo>
                    <a:lnTo>
                      <a:pt x="485" y="5"/>
                    </a:lnTo>
                    <a:lnTo>
                      <a:pt x="464" y="2"/>
                    </a:lnTo>
                    <a:lnTo>
                      <a:pt x="443" y="0"/>
                    </a:lnTo>
                    <a:lnTo>
                      <a:pt x="422" y="0"/>
                    </a:lnTo>
                    <a:lnTo>
                      <a:pt x="399" y="0"/>
                    </a:lnTo>
                    <a:lnTo>
                      <a:pt x="378" y="2"/>
                    </a:lnTo>
                    <a:lnTo>
                      <a:pt x="357" y="5"/>
                    </a:lnTo>
                    <a:lnTo>
                      <a:pt x="336" y="9"/>
                    </a:lnTo>
                    <a:lnTo>
                      <a:pt x="316" y="13"/>
                    </a:lnTo>
                    <a:lnTo>
                      <a:pt x="295" y="19"/>
                    </a:lnTo>
                    <a:lnTo>
                      <a:pt x="276" y="27"/>
                    </a:lnTo>
                    <a:lnTo>
                      <a:pt x="257" y="32"/>
                    </a:lnTo>
                    <a:lnTo>
                      <a:pt x="238" y="42"/>
                    </a:lnTo>
                    <a:lnTo>
                      <a:pt x="220" y="52"/>
                    </a:lnTo>
                    <a:lnTo>
                      <a:pt x="201" y="61"/>
                    </a:lnTo>
                    <a:lnTo>
                      <a:pt x="186" y="73"/>
                    </a:lnTo>
                    <a:lnTo>
                      <a:pt x="169" y="84"/>
                    </a:lnTo>
                    <a:lnTo>
                      <a:pt x="153" y="96"/>
                    </a:lnTo>
                    <a:lnTo>
                      <a:pt x="138" y="109"/>
                    </a:lnTo>
                    <a:lnTo>
                      <a:pt x="123" y="124"/>
                    </a:lnTo>
                    <a:lnTo>
                      <a:pt x="109" y="138"/>
                    </a:lnTo>
                    <a:lnTo>
                      <a:pt x="96" y="153"/>
                    </a:lnTo>
                    <a:lnTo>
                      <a:pt x="82" y="169"/>
                    </a:lnTo>
                    <a:lnTo>
                      <a:pt x="71" y="186"/>
                    </a:lnTo>
                    <a:lnTo>
                      <a:pt x="59" y="203"/>
                    </a:lnTo>
                    <a:lnTo>
                      <a:pt x="50" y="220"/>
                    </a:lnTo>
                    <a:lnTo>
                      <a:pt x="40" y="240"/>
                    </a:lnTo>
                    <a:lnTo>
                      <a:pt x="32" y="257"/>
                    </a:lnTo>
                    <a:lnTo>
                      <a:pt x="25" y="276"/>
                    </a:lnTo>
                    <a:lnTo>
                      <a:pt x="19" y="297"/>
                    </a:lnTo>
                    <a:lnTo>
                      <a:pt x="13" y="316"/>
                    </a:lnTo>
                    <a:lnTo>
                      <a:pt x="7" y="338"/>
                    </a:lnTo>
                    <a:lnTo>
                      <a:pt x="4" y="359"/>
                    </a:lnTo>
                    <a:lnTo>
                      <a:pt x="2" y="380"/>
                    </a:lnTo>
                    <a:lnTo>
                      <a:pt x="0" y="401"/>
                    </a:lnTo>
                    <a:lnTo>
                      <a:pt x="0" y="422"/>
                    </a:lnTo>
                    <a:lnTo>
                      <a:pt x="0" y="443"/>
                    </a:lnTo>
                    <a:lnTo>
                      <a:pt x="2" y="464"/>
                    </a:lnTo>
                    <a:lnTo>
                      <a:pt x="4" y="485"/>
                    </a:lnTo>
                    <a:lnTo>
                      <a:pt x="7" y="506"/>
                    </a:lnTo>
                    <a:lnTo>
                      <a:pt x="13" y="528"/>
                    </a:lnTo>
                    <a:lnTo>
                      <a:pt x="19" y="547"/>
                    </a:lnTo>
                    <a:lnTo>
                      <a:pt x="25" y="568"/>
                    </a:lnTo>
                    <a:lnTo>
                      <a:pt x="32" y="587"/>
                    </a:lnTo>
                    <a:lnTo>
                      <a:pt x="40" y="604"/>
                    </a:lnTo>
                    <a:lnTo>
                      <a:pt x="50" y="624"/>
                    </a:lnTo>
                    <a:lnTo>
                      <a:pt x="59" y="641"/>
                    </a:lnTo>
                    <a:lnTo>
                      <a:pt x="71" y="658"/>
                    </a:lnTo>
                    <a:lnTo>
                      <a:pt x="82" y="675"/>
                    </a:lnTo>
                    <a:lnTo>
                      <a:pt x="96" y="691"/>
                    </a:lnTo>
                    <a:lnTo>
                      <a:pt x="109" y="706"/>
                    </a:lnTo>
                    <a:lnTo>
                      <a:pt x="123" y="720"/>
                    </a:lnTo>
                    <a:lnTo>
                      <a:pt x="138" y="735"/>
                    </a:lnTo>
                    <a:lnTo>
                      <a:pt x="153" y="748"/>
                    </a:lnTo>
                    <a:lnTo>
                      <a:pt x="169" y="760"/>
                    </a:lnTo>
                    <a:lnTo>
                      <a:pt x="186" y="771"/>
                    </a:lnTo>
                    <a:lnTo>
                      <a:pt x="201" y="783"/>
                    </a:lnTo>
                    <a:lnTo>
                      <a:pt x="220" y="792"/>
                    </a:lnTo>
                    <a:lnTo>
                      <a:pt x="238" y="802"/>
                    </a:lnTo>
                    <a:lnTo>
                      <a:pt x="257" y="812"/>
                    </a:lnTo>
                    <a:lnTo>
                      <a:pt x="276" y="817"/>
                    </a:lnTo>
                    <a:lnTo>
                      <a:pt x="295" y="825"/>
                    </a:lnTo>
                    <a:lnTo>
                      <a:pt x="316" y="831"/>
                    </a:lnTo>
                    <a:lnTo>
                      <a:pt x="336" y="835"/>
                    </a:lnTo>
                    <a:lnTo>
                      <a:pt x="357" y="839"/>
                    </a:lnTo>
                    <a:lnTo>
                      <a:pt x="378" y="842"/>
                    </a:lnTo>
                    <a:lnTo>
                      <a:pt x="399" y="844"/>
                    </a:lnTo>
                    <a:lnTo>
                      <a:pt x="422" y="844"/>
                    </a:lnTo>
                    <a:lnTo>
                      <a:pt x="443" y="844"/>
                    </a:lnTo>
                    <a:lnTo>
                      <a:pt x="464" y="842"/>
                    </a:lnTo>
                    <a:lnTo>
                      <a:pt x="485" y="839"/>
                    </a:lnTo>
                    <a:lnTo>
                      <a:pt x="506" y="835"/>
                    </a:lnTo>
                    <a:lnTo>
                      <a:pt x="526" y="831"/>
                    </a:lnTo>
                    <a:lnTo>
                      <a:pt x="547" y="825"/>
                    </a:lnTo>
                    <a:lnTo>
                      <a:pt x="566" y="817"/>
                    </a:lnTo>
                    <a:lnTo>
                      <a:pt x="585" y="812"/>
                    </a:lnTo>
                    <a:lnTo>
                      <a:pt x="604" y="802"/>
                    </a:lnTo>
                    <a:lnTo>
                      <a:pt x="622" y="792"/>
                    </a:lnTo>
                    <a:lnTo>
                      <a:pt x="641" y="783"/>
                    </a:lnTo>
                    <a:lnTo>
                      <a:pt x="656" y="771"/>
                    </a:lnTo>
                    <a:lnTo>
                      <a:pt x="673" y="760"/>
                    </a:lnTo>
                    <a:lnTo>
                      <a:pt x="689" y="748"/>
                    </a:lnTo>
                    <a:lnTo>
                      <a:pt x="704" y="735"/>
                    </a:lnTo>
                    <a:lnTo>
                      <a:pt x="719" y="720"/>
                    </a:lnTo>
                    <a:lnTo>
                      <a:pt x="733" y="706"/>
                    </a:lnTo>
                    <a:lnTo>
                      <a:pt x="746" y="691"/>
                    </a:lnTo>
                    <a:lnTo>
                      <a:pt x="760" y="675"/>
                    </a:lnTo>
                    <a:lnTo>
                      <a:pt x="771" y="658"/>
                    </a:lnTo>
                    <a:lnTo>
                      <a:pt x="783" y="641"/>
                    </a:lnTo>
                    <a:lnTo>
                      <a:pt x="792" y="624"/>
                    </a:lnTo>
                    <a:lnTo>
                      <a:pt x="802" y="604"/>
                    </a:lnTo>
                    <a:lnTo>
                      <a:pt x="810" y="587"/>
                    </a:lnTo>
                    <a:lnTo>
                      <a:pt x="817" y="568"/>
                    </a:lnTo>
                    <a:lnTo>
                      <a:pt x="823" y="547"/>
                    </a:lnTo>
                    <a:lnTo>
                      <a:pt x="829" y="528"/>
                    </a:lnTo>
                    <a:lnTo>
                      <a:pt x="835" y="506"/>
                    </a:lnTo>
                    <a:lnTo>
                      <a:pt x="838" y="485"/>
                    </a:lnTo>
                    <a:lnTo>
                      <a:pt x="840" y="464"/>
                    </a:lnTo>
                    <a:lnTo>
                      <a:pt x="842" y="443"/>
                    </a:lnTo>
                    <a:lnTo>
                      <a:pt x="842" y="422"/>
                    </a:lnTo>
                    <a:close/>
                    <a:moveTo>
                      <a:pt x="833" y="422"/>
                    </a:moveTo>
                    <a:lnTo>
                      <a:pt x="833" y="443"/>
                    </a:lnTo>
                    <a:lnTo>
                      <a:pt x="831" y="464"/>
                    </a:lnTo>
                    <a:lnTo>
                      <a:pt x="829" y="485"/>
                    </a:lnTo>
                    <a:lnTo>
                      <a:pt x="825" y="505"/>
                    </a:lnTo>
                    <a:lnTo>
                      <a:pt x="819" y="526"/>
                    </a:lnTo>
                    <a:lnTo>
                      <a:pt x="813" y="545"/>
                    </a:lnTo>
                    <a:lnTo>
                      <a:pt x="808" y="564"/>
                    </a:lnTo>
                    <a:lnTo>
                      <a:pt x="800" y="581"/>
                    </a:lnTo>
                    <a:lnTo>
                      <a:pt x="792" y="601"/>
                    </a:lnTo>
                    <a:lnTo>
                      <a:pt x="783" y="618"/>
                    </a:lnTo>
                    <a:lnTo>
                      <a:pt x="773" y="635"/>
                    </a:lnTo>
                    <a:lnTo>
                      <a:pt x="762" y="652"/>
                    </a:lnTo>
                    <a:lnTo>
                      <a:pt x="739" y="683"/>
                    </a:lnTo>
                    <a:lnTo>
                      <a:pt x="712" y="714"/>
                    </a:lnTo>
                    <a:lnTo>
                      <a:pt x="683" y="739"/>
                    </a:lnTo>
                    <a:lnTo>
                      <a:pt x="650" y="764"/>
                    </a:lnTo>
                    <a:lnTo>
                      <a:pt x="635" y="773"/>
                    </a:lnTo>
                    <a:lnTo>
                      <a:pt x="618" y="785"/>
                    </a:lnTo>
                    <a:lnTo>
                      <a:pt x="599" y="792"/>
                    </a:lnTo>
                    <a:lnTo>
                      <a:pt x="581" y="802"/>
                    </a:lnTo>
                    <a:lnTo>
                      <a:pt x="562" y="808"/>
                    </a:lnTo>
                    <a:lnTo>
                      <a:pt x="543" y="816"/>
                    </a:lnTo>
                    <a:lnTo>
                      <a:pt x="524" y="821"/>
                    </a:lnTo>
                    <a:lnTo>
                      <a:pt x="504" y="825"/>
                    </a:lnTo>
                    <a:lnTo>
                      <a:pt x="483" y="829"/>
                    </a:lnTo>
                    <a:lnTo>
                      <a:pt x="462" y="831"/>
                    </a:lnTo>
                    <a:lnTo>
                      <a:pt x="443" y="833"/>
                    </a:lnTo>
                    <a:lnTo>
                      <a:pt x="422" y="833"/>
                    </a:lnTo>
                    <a:lnTo>
                      <a:pt x="399" y="833"/>
                    </a:lnTo>
                    <a:lnTo>
                      <a:pt x="380" y="831"/>
                    </a:lnTo>
                    <a:lnTo>
                      <a:pt x="359" y="829"/>
                    </a:lnTo>
                    <a:lnTo>
                      <a:pt x="338" y="825"/>
                    </a:lnTo>
                    <a:lnTo>
                      <a:pt x="318" y="821"/>
                    </a:lnTo>
                    <a:lnTo>
                      <a:pt x="299" y="816"/>
                    </a:lnTo>
                    <a:lnTo>
                      <a:pt x="280" y="808"/>
                    </a:lnTo>
                    <a:lnTo>
                      <a:pt x="261" y="802"/>
                    </a:lnTo>
                    <a:lnTo>
                      <a:pt x="243" y="792"/>
                    </a:lnTo>
                    <a:lnTo>
                      <a:pt x="224" y="785"/>
                    </a:lnTo>
                    <a:lnTo>
                      <a:pt x="207" y="773"/>
                    </a:lnTo>
                    <a:lnTo>
                      <a:pt x="192" y="764"/>
                    </a:lnTo>
                    <a:lnTo>
                      <a:pt x="159" y="739"/>
                    </a:lnTo>
                    <a:lnTo>
                      <a:pt x="130" y="714"/>
                    </a:lnTo>
                    <a:lnTo>
                      <a:pt x="103" y="683"/>
                    </a:lnTo>
                    <a:lnTo>
                      <a:pt x="80" y="652"/>
                    </a:lnTo>
                    <a:lnTo>
                      <a:pt x="69" y="635"/>
                    </a:lnTo>
                    <a:lnTo>
                      <a:pt x="59" y="618"/>
                    </a:lnTo>
                    <a:lnTo>
                      <a:pt x="50" y="601"/>
                    </a:lnTo>
                    <a:lnTo>
                      <a:pt x="42" y="581"/>
                    </a:lnTo>
                    <a:lnTo>
                      <a:pt x="34" y="564"/>
                    </a:lnTo>
                    <a:lnTo>
                      <a:pt x="29" y="545"/>
                    </a:lnTo>
                    <a:lnTo>
                      <a:pt x="23" y="526"/>
                    </a:lnTo>
                    <a:lnTo>
                      <a:pt x="17" y="505"/>
                    </a:lnTo>
                    <a:lnTo>
                      <a:pt x="13" y="485"/>
                    </a:lnTo>
                    <a:lnTo>
                      <a:pt x="11" y="464"/>
                    </a:lnTo>
                    <a:lnTo>
                      <a:pt x="9" y="443"/>
                    </a:lnTo>
                    <a:lnTo>
                      <a:pt x="9" y="422"/>
                    </a:lnTo>
                    <a:lnTo>
                      <a:pt x="9" y="401"/>
                    </a:lnTo>
                    <a:lnTo>
                      <a:pt x="11" y="380"/>
                    </a:lnTo>
                    <a:lnTo>
                      <a:pt x="13" y="359"/>
                    </a:lnTo>
                    <a:lnTo>
                      <a:pt x="17" y="339"/>
                    </a:lnTo>
                    <a:lnTo>
                      <a:pt x="23" y="318"/>
                    </a:lnTo>
                    <a:lnTo>
                      <a:pt x="29" y="299"/>
                    </a:lnTo>
                    <a:lnTo>
                      <a:pt x="34" y="280"/>
                    </a:lnTo>
                    <a:lnTo>
                      <a:pt x="42" y="263"/>
                    </a:lnTo>
                    <a:lnTo>
                      <a:pt x="50" y="243"/>
                    </a:lnTo>
                    <a:lnTo>
                      <a:pt x="59" y="226"/>
                    </a:lnTo>
                    <a:lnTo>
                      <a:pt x="69" y="209"/>
                    </a:lnTo>
                    <a:lnTo>
                      <a:pt x="80" y="192"/>
                    </a:lnTo>
                    <a:lnTo>
                      <a:pt x="103" y="161"/>
                    </a:lnTo>
                    <a:lnTo>
                      <a:pt x="130" y="130"/>
                    </a:lnTo>
                    <a:lnTo>
                      <a:pt x="159" y="105"/>
                    </a:lnTo>
                    <a:lnTo>
                      <a:pt x="192" y="80"/>
                    </a:lnTo>
                    <a:lnTo>
                      <a:pt x="207" y="71"/>
                    </a:lnTo>
                    <a:lnTo>
                      <a:pt x="224" y="59"/>
                    </a:lnTo>
                    <a:lnTo>
                      <a:pt x="243" y="52"/>
                    </a:lnTo>
                    <a:lnTo>
                      <a:pt x="261" y="42"/>
                    </a:lnTo>
                    <a:lnTo>
                      <a:pt x="280" y="36"/>
                    </a:lnTo>
                    <a:lnTo>
                      <a:pt x="299" y="28"/>
                    </a:lnTo>
                    <a:lnTo>
                      <a:pt x="318" y="23"/>
                    </a:lnTo>
                    <a:lnTo>
                      <a:pt x="338" y="19"/>
                    </a:lnTo>
                    <a:lnTo>
                      <a:pt x="359" y="15"/>
                    </a:lnTo>
                    <a:lnTo>
                      <a:pt x="380" y="13"/>
                    </a:lnTo>
                    <a:lnTo>
                      <a:pt x="399" y="11"/>
                    </a:lnTo>
                    <a:lnTo>
                      <a:pt x="422" y="11"/>
                    </a:lnTo>
                    <a:lnTo>
                      <a:pt x="443" y="11"/>
                    </a:lnTo>
                    <a:lnTo>
                      <a:pt x="462" y="13"/>
                    </a:lnTo>
                    <a:lnTo>
                      <a:pt x="483" y="15"/>
                    </a:lnTo>
                    <a:lnTo>
                      <a:pt x="504" y="19"/>
                    </a:lnTo>
                    <a:lnTo>
                      <a:pt x="524" y="23"/>
                    </a:lnTo>
                    <a:lnTo>
                      <a:pt x="543" y="28"/>
                    </a:lnTo>
                    <a:lnTo>
                      <a:pt x="562" y="36"/>
                    </a:lnTo>
                    <a:lnTo>
                      <a:pt x="581" y="42"/>
                    </a:lnTo>
                    <a:lnTo>
                      <a:pt x="599" y="52"/>
                    </a:lnTo>
                    <a:lnTo>
                      <a:pt x="618" y="59"/>
                    </a:lnTo>
                    <a:lnTo>
                      <a:pt x="635" y="71"/>
                    </a:lnTo>
                    <a:lnTo>
                      <a:pt x="650" y="80"/>
                    </a:lnTo>
                    <a:lnTo>
                      <a:pt x="683" y="105"/>
                    </a:lnTo>
                    <a:lnTo>
                      <a:pt x="712" y="130"/>
                    </a:lnTo>
                    <a:lnTo>
                      <a:pt x="739" y="161"/>
                    </a:lnTo>
                    <a:lnTo>
                      <a:pt x="762" y="192"/>
                    </a:lnTo>
                    <a:lnTo>
                      <a:pt x="773" y="209"/>
                    </a:lnTo>
                    <a:lnTo>
                      <a:pt x="783" y="226"/>
                    </a:lnTo>
                    <a:lnTo>
                      <a:pt x="792" y="243"/>
                    </a:lnTo>
                    <a:lnTo>
                      <a:pt x="800" y="263"/>
                    </a:lnTo>
                    <a:lnTo>
                      <a:pt x="808" y="280"/>
                    </a:lnTo>
                    <a:lnTo>
                      <a:pt x="813" y="299"/>
                    </a:lnTo>
                    <a:lnTo>
                      <a:pt x="819" y="318"/>
                    </a:lnTo>
                    <a:lnTo>
                      <a:pt x="825" y="339"/>
                    </a:lnTo>
                    <a:lnTo>
                      <a:pt x="829" y="359"/>
                    </a:lnTo>
                    <a:lnTo>
                      <a:pt x="831" y="380"/>
                    </a:lnTo>
                    <a:lnTo>
                      <a:pt x="833" y="401"/>
                    </a:lnTo>
                    <a:lnTo>
                      <a:pt x="833" y="422"/>
                    </a:lnTo>
                    <a:close/>
                  </a:path>
                </a:pathLst>
              </a:custGeom>
              <a:solidFill>
                <a:srgbClr val="F9CB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55" name="Freeform 671">
                <a:extLst>
                  <a:ext uri="{FF2B5EF4-FFF2-40B4-BE49-F238E27FC236}">
                    <a16:creationId xmlns:a16="http://schemas.microsoft.com/office/drawing/2014/main" id="{9A52BD63-D18E-4CAC-A5A0-9C863AA5185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34" y="2169"/>
                <a:ext cx="834" cy="834"/>
              </a:xfrm>
              <a:custGeom>
                <a:avLst/>
                <a:gdLst>
                  <a:gd name="T0" fmla="*/ 829 w 834"/>
                  <a:gd name="T1" fmla="*/ 354 h 834"/>
                  <a:gd name="T2" fmla="*/ 809 w 834"/>
                  <a:gd name="T3" fmla="*/ 273 h 834"/>
                  <a:gd name="T4" fmla="*/ 773 w 834"/>
                  <a:gd name="T5" fmla="*/ 200 h 834"/>
                  <a:gd name="T6" fmla="*/ 683 w 834"/>
                  <a:gd name="T7" fmla="*/ 95 h 834"/>
                  <a:gd name="T8" fmla="*/ 598 w 834"/>
                  <a:gd name="T9" fmla="*/ 41 h 834"/>
                  <a:gd name="T10" fmla="*/ 522 w 834"/>
                  <a:gd name="T11" fmla="*/ 14 h 834"/>
                  <a:gd name="T12" fmla="*/ 439 w 834"/>
                  <a:gd name="T13" fmla="*/ 0 h 834"/>
                  <a:gd name="T14" fmla="*/ 353 w 834"/>
                  <a:gd name="T15" fmla="*/ 4 h 834"/>
                  <a:gd name="T16" fmla="*/ 274 w 834"/>
                  <a:gd name="T17" fmla="*/ 25 h 834"/>
                  <a:gd name="T18" fmla="*/ 201 w 834"/>
                  <a:gd name="T19" fmla="*/ 60 h 834"/>
                  <a:gd name="T20" fmla="*/ 96 w 834"/>
                  <a:gd name="T21" fmla="*/ 152 h 834"/>
                  <a:gd name="T22" fmla="*/ 42 w 834"/>
                  <a:gd name="T23" fmla="*/ 237 h 834"/>
                  <a:gd name="T24" fmla="*/ 13 w 834"/>
                  <a:gd name="T25" fmla="*/ 313 h 834"/>
                  <a:gd name="T26" fmla="*/ 2 w 834"/>
                  <a:gd name="T27" fmla="*/ 396 h 834"/>
                  <a:gd name="T28" fmla="*/ 5 w 834"/>
                  <a:gd name="T29" fmla="*/ 480 h 834"/>
                  <a:gd name="T30" fmla="*/ 25 w 834"/>
                  <a:gd name="T31" fmla="*/ 561 h 834"/>
                  <a:gd name="T32" fmla="*/ 61 w 834"/>
                  <a:gd name="T33" fmla="*/ 634 h 834"/>
                  <a:gd name="T34" fmla="*/ 151 w 834"/>
                  <a:gd name="T35" fmla="*/ 739 h 834"/>
                  <a:gd name="T36" fmla="*/ 236 w 834"/>
                  <a:gd name="T37" fmla="*/ 793 h 834"/>
                  <a:gd name="T38" fmla="*/ 312 w 834"/>
                  <a:gd name="T39" fmla="*/ 820 h 834"/>
                  <a:gd name="T40" fmla="*/ 395 w 834"/>
                  <a:gd name="T41" fmla="*/ 834 h 834"/>
                  <a:gd name="T42" fmla="*/ 481 w 834"/>
                  <a:gd name="T43" fmla="*/ 830 h 834"/>
                  <a:gd name="T44" fmla="*/ 560 w 834"/>
                  <a:gd name="T45" fmla="*/ 809 h 834"/>
                  <a:gd name="T46" fmla="*/ 633 w 834"/>
                  <a:gd name="T47" fmla="*/ 774 h 834"/>
                  <a:gd name="T48" fmla="*/ 738 w 834"/>
                  <a:gd name="T49" fmla="*/ 682 h 834"/>
                  <a:gd name="T50" fmla="*/ 792 w 834"/>
                  <a:gd name="T51" fmla="*/ 597 h 834"/>
                  <a:gd name="T52" fmla="*/ 821 w 834"/>
                  <a:gd name="T53" fmla="*/ 521 h 834"/>
                  <a:gd name="T54" fmla="*/ 832 w 834"/>
                  <a:gd name="T55" fmla="*/ 438 h 834"/>
                  <a:gd name="T56" fmla="*/ 821 w 834"/>
                  <a:gd name="T57" fmla="*/ 459 h 834"/>
                  <a:gd name="T58" fmla="*/ 806 w 834"/>
                  <a:gd name="T59" fmla="*/ 538 h 834"/>
                  <a:gd name="T60" fmla="*/ 754 w 834"/>
                  <a:gd name="T61" fmla="*/ 644 h 834"/>
                  <a:gd name="T62" fmla="*/ 644 w 834"/>
                  <a:gd name="T63" fmla="*/ 755 h 834"/>
                  <a:gd name="T64" fmla="*/ 537 w 834"/>
                  <a:gd name="T65" fmla="*/ 805 h 834"/>
                  <a:gd name="T66" fmla="*/ 458 w 834"/>
                  <a:gd name="T67" fmla="*/ 822 h 834"/>
                  <a:gd name="T68" fmla="*/ 376 w 834"/>
                  <a:gd name="T69" fmla="*/ 822 h 834"/>
                  <a:gd name="T70" fmla="*/ 297 w 834"/>
                  <a:gd name="T71" fmla="*/ 805 h 834"/>
                  <a:gd name="T72" fmla="*/ 190 w 834"/>
                  <a:gd name="T73" fmla="*/ 755 h 834"/>
                  <a:gd name="T74" fmla="*/ 80 w 834"/>
                  <a:gd name="T75" fmla="*/ 644 h 834"/>
                  <a:gd name="T76" fmla="*/ 28 w 834"/>
                  <a:gd name="T77" fmla="*/ 538 h 834"/>
                  <a:gd name="T78" fmla="*/ 13 w 834"/>
                  <a:gd name="T79" fmla="*/ 459 h 834"/>
                  <a:gd name="T80" fmla="*/ 13 w 834"/>
                  <a:gd name="T81" fmla="*/ 375 h 834"/>
                  <a:gd name="T82" fmla="*/ 28 w 834"/>
                  <a:gd name="T83" fmla="*/ 296 h 834"/>
                  <a:gd name="T84" fmla="*/ 80 w 834"/>
                  <a:gd name="T85" fmla="*/ 190 h 834"/>
                  <a:gd name="T86" fmla="*/ 190 w 834"/>
                  <a:gd name="T87" fmla="*/ 79 h 834"/>
                  <a:gd name="T88" fmla="*/ 297 w 834"/>
                  <a:gd name="T89" fmla="*/ 29 h 834"/>
                  <a:gd name="T90" fmla="*/ 376 w 834"/>
                  <a:gd name="T91" fmla="*/ 12 h 834"/>
                  <a:gd name="T92" fmla="*/ 458 w 834"/>
                  <a:gd name="T93" fmla="*/ 12 h 834"/>
                  <a:gd name="T94" fmla="*/ 537 w 834"/>
                  <a:gd name="T95" fmla="*/ 29 h 834"/>
                  <a:gd name="T96" fmla="*/ 644 w 834"/>
                  <a:gd name="T97" fmla="*/ 79 h 834"/>
                  <a:gd name="T98" fmla="*/ 754 w 834"/>
                  <a:gd name="T99" fmla="*/ 190 h 834"/>
                  <a:gd name="T100" fmla="*/ 806 w 834"/>
                  <a:gd name="T101" fmla="*/ 296 h 834"/>
                  <a:gd name="T102" fmla="*/ 821 w 834"/>
                  <a:gd name="T103" fmla="*/ 375 h 83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834"/>
                  <a:gd name="T157" fmla="*/ 0 h 834"/>
                  <a:gd name="T158" fmla="*/ 834 w 834"/>
                  <a:gd name="T159" fmla="*/ 834 h 834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834" h="834">
                    <a:moveTo>
                      <a:pt x="834" y="417"/>
                    </a:moveTo>
                    <a:lnTo>
                      <a:pt x="832" y="396"/>
                    </a:lnTo>
                    <a:lnTo>
                      <a:pt x="832" y="375"/>
                    </a:lnTo>
                    <a:lnTo>
                      <a:pt x="829" y="354"/>
                    </a:lnTo>
                    <a:lnTo>
                      <a:pt x="825" y="333"/>
                    </a:lnTo>
                    <a:lnTo>
                      <a:pt x="821" y="313"/>
                    </a:lnTo>
                    <a:lnTo>
                      <a:pt x="815" y="292"/>
                    </a:lnTo>
                    <a:lnTo>
                      <a:pt x="809" y="273"/>
                    </a:lnTo>
                    <a:lnTo>
                      <a:pt x="802" y="254"/>
                    </a:lnTo>
                    <a:lnTo>
                      <a:pt x="792" y="237"/>
                    </a:lnTo>
                    <a:lnTo>
                      <a:pt x="783" y="219"/>
                    </a:lnTo>
                    <a:lnTo>
                      <a:pt x="773" y="200"/>
                    </a:lnTo>
                    <a:lnTo>
                      <a:pt x="763" y="185"/>
                    </a:lnTo>
                    <a:lnTo>
                      <a:pt x="738" y="152"/>
                    </a:lnTo>
                    <a:lnTo>
                      <a:pt x="712" y="121"/>
                    </a:lnTo>
                    <a:lnTo>
                      <a:pt x="683" y="95"/>
                    </a:lnTo>
                    <a:lnTo>
                      <a:pt x="650" y="71"/>
                    </a:lnTo>
                    <a:lnTo>
                      <a:pt x="633" y="60"/>
                    </a:lnTo>
                    <a:lnTo>
                      <a:pt x="616" y="50"/>
                    </a:lnTo>
                    <a:lnTo>
                      <a:pt x="598" y="41"/>
                    </a:lnTo>
                    <a:lnTo>
                      <a:pt x="579" y="33"/>
                    </a:lnTo>
                    <a:lnTo>
                      <a:pt x="560" y="25"/>
                    </a:lnTo>
                    <a:lnTo>
                      <a:pt x="541" y="20"/>
                    </a:lnTo>
                    <a:lnTo>
                      <a:pt x="522" y="14"/>
                    </a:lnTo>
                    <a:lnTo>
                      <a:pt x="500" y="8"/>
                    </a:lnTo>
                    <a:lnTo>
                      <a:pt x="481" y="4"/>
                    </a:lnTo>
                    <a:lnTo>
                      <a:pt x="460" y="2"/>
                    </a:lnTo>
                    <a:lnTo>
                      <a:pt x="439" y="0"/>
                    </a:lnTo>
                    <a:lnTo>
                      <a:pt x="418" y="0"/>
                    </a:lnTo>
                    <a:lnTo>
                      <a:pt x="395" y="0"/>
                    </a:lnTo>
                    <a:lnTo>
                      <a:pt x="374" y="2"/>
                    </a:lnTo>
                    <a:lnTo>
                      <a:pt x="353" y="4"/>
                    </a:lnTo>
                    <a:lnTo>
                      <a:pt x="334" y="8"/>
                    </a:lnTo>
                    <a:lnTo>
                      <a:pt x="312" y="14"/>
                    </a:lnTo>
                    <a:lnTo>
                      <a:pt x="293" y="20"/>
                    </a:lnTo>
                    <a:lnTo>
                      <a:pt x="274" y="25"/>
                    </a:lnTo>
                    <a:lnTo>
                      <a:pt x="255" y="33"/>
                    </a:lnTo>
                    <a:lnTo>
                      <a:pt x="236" y="41"/>
                    </a:lnTo>
                    <a:lnTo>
                      <a:pt x="218" y="50"/>
                    </a:lnTo>
                    <a:lnTo>
                      <a:pt x="201" y="60"/>
                    </a:lnTo>
                    <a:lnTo>
                      <a:pt x="184" y="71"/>
                    </a:lnTo>
                    <a:lnTo>
                      <a:pt x="151" y="95"/>
                    </a:lnTo>
                    <a:lnTo>
                      <a:pt x="122" y="121"/>
                    </a:lnTo>
                    <a:lnTo>
                      <a:pt x="96" y="152"/>
                    </a:lnTo>
                    <a:lnTo>
                      <a:pt x="71" y="185"/>
                    </a:lnTo>
                    <a:lnTo>
                      <a:pt x="61" y="200"/>
                    </a:lnTo>
                    <a:lnTo>
                      <a:pt x="51" y="219"/>
                    </a:lnTo>
                    <a:lnTo>
                      <a:pt x="42" y="237"/>
                    </a:lnTo>
                    <a:lnTo>
                      <a:pt x="32" y="254"/>
                    </a:lnTo>
                    <a:lnTo>
                      <a:pt x="25" y="273"/>
                    </a:lnTo>
                    <a:lnTo>
                      <a:pt x="19" y="292"/>
                    </a:lnTo>
                    <a:lnTo>
                      <a:pt x="13" y="313"/>
                    </a:lnTo>
                    <a:lnTo>
                      <a:pt x="9" y="333"/>
                    </a:lnTo>
                    <a:lnTo>
                      <a:pt x="5" y="354"/>
                    </a:lnTo>
                    <a:lnTo>
                      <a:pt x="2" y="375"/>
                    </a:lnTo>
                    <a:lnTo>
                      <a:pt x="2" y="396"/>
                    </a:lnTo>
                    <a:lnTo>
                      <a:pt x="0" y="417"/>
                    </a:lnTo>
                    <a:lnTo>
                      <a:pt x="2" y="438"/>
                    </a:lnTo>
                    <a:lnTo>
                      <a:pt x="2" y="459"/>
                    </a:lnTo>
                    <a:lnTo>
                      <a:pt x="5" y="480"/>
                    </a:lnTo>
                    <a:lnTo>
                      <a:pt x="9" y="501"/>
                    </a:lnTo>
                    <a:lnTo>
                      <a:pt x="13" y="521"/>
                    </a:lnTo>
                    <a:lnTo>
                      <a:pt x="19" y="542"/>
                    </a:lnTo>
                    <a:lnTo>
                      <a:pt x="25" y="561"/>
                    </a:lnTo>
                    <a:lnTo>
                      <a:pt x="32" y="580"/>
                    </a:lnTo>
                    <a:lnTo>
                      <a:pt x="42" y="597"/>
                    </a:lnTo>
                    <a:lnTo>
                      <a:pt x="51" y="615"/>
                    </a:lnTo>
                    <a:lnTo>
                      <a:pt x="61" y="634"/>
                    </a:lnTo>
                    <a:lnTo>
                      <a:pt x="71" y="649"/>
                    </a:lnTo>
                    <a:lnTo>
                      <a:pt x="96" y="682"/>
                    </a:lnTo>
                    <a:lnTo>
                      <a:pt x="122" y="713"/>
                    </a:lnTo>
                    <a:lnTo>
                      <a:pt x="151" y="739"/>
                    </a:lnTo>
                    <a:lnTo>
                      <a:pt x="184" y="763"/>
                    </a:lnTo>
                    <a:lnTo>
                      <a:pt x="201" y="774"/>
                    </a:lnTo>
                    <a:lnTo>
                      <a:pt x="218" y="784"/>
                    </a:lnTo>
                    <a:lnTo>
                      <a:pt x="236" y="793"/>
                    </a:lnTo>
                    <a:lnTo>
                      <a:pt x="255" y="801"/>
                    </a:lnTo>
                    <a:lnTo>
                      <a:pt x="274" y="809"/>
                    </a:lnTo>
                    <a:lnTo>
                      <a:pt x="293" y="814"/>
                    </a:lnTo>
                    <a:lnTo>
                      <a:pt x="312" y="820"/>
                    </a:lnTo>
                    <a:lnTo>
                      <a:pt x="334" y="826"/>
                    </a:lnTo>
                    <a:lnTo>
                      <a:pt x="353" y="830"/>
                    </a:lnTo>
                    <a:lnTo>
                      <a:pt x="374" y="832"/>
                    </a:lnTo>
                    <a:lnTo>
                      <a:pt x="395" y="834"/>
                    </a:lnTo>
                    <a:lnTo>
                      <a:pt x="418" y="834"/>
                    </a:lnTo>
                    <a:lnTo>
                      <a:pt x="439" y="834"/>
                    </a:lnTo>
                    <a:lnTo>
                      <a:pt x="460" y="832"/>
                    </a:lnTo>
                    <a:lnTo>
                      <a:pt x="481" y="830"/>
                    </a:lnTo>
                    <a:lnTo>
                      <a:pt x="500" y="826"/>
                    </a:lnTo>
                    <a:lnTo>
                      <a:pt x="522" y="820"/>
                    </a:lnTo>
                    <a:lnTo>
                      <a:pt x="541" y="814"/>
                    </a:lnTo>
                    <a:lnTo>
                      <a:pt x="560" y="809"/>
                    </a:lnTo>
                    <a:lnTo>
                      <a:pt x="579" y="801"/>
                    </a:lnTo>
                    <a:lnTo>
                      <a:pt x="598" y="793"/>
                    </a:lnTo>
                    <a:lnTo>
                      <a:pt x="616" y="784"/>
                    </a:lnTo>
                    <a:lnTo>
                      <a:pt x="633" y="774"/>
                    </a:lnTo>
                    <a:lnTo>
                      <a:pt x="650" y="763"/>
                    </a:lnTo>
                    <a:lnTo>
                      <a:pt x="683" y="739"/>
                    </a:lnTo>
                    <a:lnTo>
                      <a:pt x="712" y="713"/>
                    </a:lnTo>
                    <a:lnTo>
                      <a:pt x="738" y="682"/>
                    </a:lnTo>
                    <a:lnTo>
                      <a:pt x="763" y="649"/>
                    </a:lnTo>
                    <a:lnTo>
                      <a:pt x="773" y="634"/>
                    </a:lnTo>
                    <a:lnTo>
                      <a:pt x="783" y="615"/>
                    </a:lnTo>
                    <a:lnTo>
                      <a:pt x="792" y="597"/>
                    </a:lnTo>
                    <a:lnTo>
                      <a:pt x="802" y="580"/>
                    </a:lnTo>
                    <a:lnTo>
                      <a:pt x="809" y="561"/>
                    </a:lnTo>
                    <a:lnTo>
                      <a:pt x="815" y="542"/>
                    </a:lnTo>
                    <a:lnTo>
                      <a:pt x="821" y="521"/>
                    </a:lnTo>
                    <a:lnTo>
                      <a:pt x="825" y="501"/>
                    </a:lnTo>
                    <a:lnTo>
                      <a:pt x="829" y="480"/>
                    </a:lnTo>
                    <a:lnTo>
                      <a:pt x="832" y="459"/>
                    </a:lnTo>
                    <a:lnTo>
                      <a:pt x="832" y="438"/>
                    </a:lnTo>
                    <a:lnTo>
                      <a:pt x="834" y="417"/>
                    </a:lnTo>
                    <a:close/>
                    <a:moveTo>
                      <a:pt x="823" y="417"/>
                    </a:moveTo>
                    <a:lnTo>
                      <a:pt x="823" y="438"/>
                    </a:lnTo>
                    <a:lnTo>
                      <a:pt x="821" y="459"/>
                    </a:lnTo>
                    <a:lnTo>
                      <a:pt x="819" y="478"/>
                    </a:lnTo>
                    <a:lnTo>
                      <a:pt x="815" y="500"/>
                    </a:lnTo>
                    <a:lnTo>
                      <a:pt x="811" y="519"/>
                    </a:lnTo>
                    <a:lnTo>
                      <a:pt x="806" y="538"/>
                    </a:lnTo>
                    <a:lnTo>
                      <a:pt x="798" y="557"/>
                    </a:lnTo>
                    <a:lnTo>
                      <a:pt x="792" y="574"/>
                    </a:lnTo>
                    <a:lnTo>
                      <a:pt x="775" y="611"/>
                    </a:lnTo>
                    <a:lnTo>
                      <a:pt x="754" y="644"/>
                    </a:lnTo>
                    <a:lnTo>
                      <a:pt x="731" y="676"/>
                    </a:lnTo>
                    <a:lnTo>
                      <a:pt x="704" y="705"/>
                    </a:lnTo>
                    <a:lnTo>
                      <a:pt x="675" y="730"/>
                    </a:lnTo>
                    <a:lnTo>
                      <a:pt x="644" y="755"/>
                    </a:lnTo>
                    <a:lnTo>
                      <a:pt x="610" y="774"/>
                    </a:lnTo>
                    <a:lnTo>
                      <a:pt x="575" y="791"/>
                    </a:lnTo>
                    <a:lnTo>
                      <a:pt x="556" y="799"/>
                    </a:lnTo>
                    <a:lnTo>
                      <a:pt x="537" y="805"/>
                    </a:lnTo>
                    <a:lnTo>
                      <a:pt x="518" y="811"/>
                    </a:lnTo>
                    <a:lnTo>
                      <a:pt x="499" y="814"/>
                    </a:lnTo>
                    <a:lnTo>
                      <a:pt x="479" y="818"/>
                    </a:lnTo>
                    <a:lnTo>
                      <a:pt x="458" y="822"/>
                    </a:lnTo>
                    <a:lnTo>
                      <a:pt x="437" y="822"/>
                    </a:lnTo>
                    <a:lnTo>
                      <a:pt x="418" y="824"/>
                    </a:lnTo>
                    <a:lnTo>
                      <a:pt x="397" y="822"/>
                    </a:lnTo>
                    <a:lnTo>
                      <a:pt x="376" y="822"/>
                    </a:lnTo>
                    <a:lnTo>
                      <a:pt x="355" y="818"/>
                    </a:lnTo>
                    <a:lnTo>
                      <a:pt x="335" y="814"/>
                    </a:lnTo>
                    <a:lnTo>
                      <a:pt x="316" y="811"/>
                    </a:lnTo>
                    <a:lnTo>
                      <a:pt x="297" y="805"/>
                    </a:lnTo>
                    <a:lnTo>
                      <a:pt x="278" y="799"/>
                    </a:lnTo>
                    <a:lnTo>
                      <a:pt x="259" y="791"/>
                    </a:lnTo>
                    <a:lnTo>
                      <a:pt x="224" y="774"/>
                    </a:lnTo>
                    <a:lnTo>
                      <a:pt x="190" y="755"/>
                    </a:lnTo>
                    <a:lnTo>
                      <a:pt x="159" y="730"/>
                    </a:lnTo>
                    <a:lnTo>
                      <a:pt x="130" y="705"/>
                    </a:lnTo>
                    <a:lnTo>
                      <a:pt x="103" y="676"/>
                    </a:lnTo>
                    <a:lnTo>
                      <a:pt x="80" y="644"/>
                    </a:lnTo>
                    <a:lnTo>
                      <a:pt x="59" y="611"/>
                    </a:lnTo>
                    <a:lnTo>
                      <a:pt x="42" y="574"/>
                    </a:lnTo>
                    <a:lnTo>
                      <a:pt x="36" y="557"/>
                    </a:lnTo>
                    <a:lnTo>
                      <a:pt x="28" y="538"/>
                    </a:lnTo>
                    <a:lnTo>
                      <a:pt x="23" y="519"/>
                    </a:lnTo>
                    <a:lnTo>
                      <a:pt x="19" y="500"/>
                    </a:lnTo>
                    <a:lnTo>
                      <a:pt x="15" y="478"/>
                    </a:lnTo>
                    <a:lnTo>
                      <a:pt x="13" y="459"/>
                    </a:lnTo>
                    <a:lnTo>
                      <a:pt x="11" y="438"/>
                    </a:lnTo>
                    <a:lnTo>
                      <a:pt x="11" y="417"/>
                    </a:lnTo>
                    <a:lnTo>
                      <a:pt x="11" y="396"/>
                    </a:lnTo>
                    <a:lnTo>
                      <a:pt x="13" y="375"/>
                    </a:lnTo>
                    <a:lnTo>
                      <a:pt x="15" y="356"/>
                    </a:lnTo>
                    <a:lnTo>
                      <a:pt x="19" y="334"/>
                    </a:lnTo>
                    <a:lnTo>
                      <a:pt x="23" y="315"/>
                    </a:lnTo>
                    <a:lnTo>
                      <a:pt x="28" y="296"/>
                    </a:lnTo>
                    <a:lnTo>
                      <a:pt x="36" y="277"/>
                    </a:lnTo>
                    <a:lnTo>
                      <a:pt x="42" y="260"/>
                    </a:lnTo>
                    <a:lnTo>
                      <a:pt x="59" y="223"/>
                    </a:lnTo>
                    <a:lnTo>
                      <a:pt x="80" y="190"/>
                    </a:lnTo>
                    <a:lnTo>
                      <a:pt x="103" y="158"/>
                    </a:lnTo>
                    <a:lnTo>
                      <a:pt x="130" y="129"/>
                    </a:lnTo>
                    <a:lnTo>
                      <a:pt x="159" y="104"/>
                    </a:lnTo>
                    <a:lnTo>
                      <a:pt x="190" y="79"/>
                    </a:lnTo>
                    <a:lnTo>
                      <a:pt x="224" y="60"/>
                    </a:lnTo>
                    <a:lnTo>
                      <a:pt x="259" y="43"/>
                    </a:lnTo>
                    <a:lnTo>
                      <a:pt x="278" y="35"/>
                    </a:lnTo>
                    <a:lnTo>
                      <a:pt x="297" y="29"/>
                    </a:lnTo>
                    <a:lnTo>
                      <a:pt x="316" y="23"/>
                    </a:lnTo>
                    <a:lnTo>
                      <a:pt x="335" y="20"/>
                    </a:lnTo>
                    <a:lnTo>
                      <a:pt x="355" y="16"/>
                    </a:lnTo>
                    <a:lnTo>
                      <a:pt x="376" y="12"/>
                    </a:lnTo>
                    <a:lnTo>
                      <a:pt x="397" y="12"/>
                    </a:lnTo>
                    <a:lnTo>
                      <a:pt x="418" y="10"/>
                    </a:lnTo>
                    <a:lnTo>
                      <a:pt x="437" y="12"/>
                    </a:lnTo>
                    <a:lnTo>
                      <a:pt x="458" y="12"/>
                    </a:lnTo>
                    <a:lnTo>
                      <a:pt x="479" y="16"/>
                    </a:lnTo>
                    <a:lnTo>
                      <a:pt x="499" y="20"/>
                    </a:lnTo>
                    <a:lnTo>
                      <a:pt x="518" y="23"/>
                    </a:lnTo>
                    <a:lnTo>
                      <a:pt x="537" y="29"/>
                    </a:lnTo>
                    <a:lnTo>
                      <a:pt x="556" y="35"/>
                    </a:lnTo>
                    <a:lnTo>
                      <a:pt x="575" y="43"/>
                    </a:lnTo>
                    <a:lnTo>
                      <a:pt x="610" y="60"/>
                    </a:lnTo>
                    <a:lnTo>
                      <a:pt x="644" y="79"/>
                    </a:lnTo>
                    <a:lnTo>
                      <a:pt x="675" y="104"/>
                    </a:lnTo>
                    <a:lnTo>
                      <a:pt x="704" y="129"/>
                    </a:lnTo>
                    <a:lnTo>
                      <a:pt x="731" y="158"/>
                    </a:lnTo>
                    <a:lnTo>
                      <a:pt x="754" y="190"/>
                    </a:lnTo>
                    <a:lnTo>
                      <a:pt x="775" y="223"/>
                    </a:lnTo>
                    <a:lnTo>
                      <a:pt x="792" y="260"/>
                    </a:lnTo>
                    <a:lnTo>
                      <a:pt x="798" y="277"/>
                    </a:lnTo>
                    <a:lnTo>
                      <a:pt x="806" y="296"/>
                    </a:lnTo>
                    <a:lnTo>
                      <a:pt x="811" y="315"/>
                    </a:lnTo>
                    <a:lnTo>
                      <a:pt x="815" y="334"/>
                    </a:lnTo>
                    <a:lnTo>
                      <a:pt x="819" y="356"/>
                    </a:lnTo>
                    <a:lnTo>
                      <a:pt x="821" y="375"/>
                    </a:lnTo>
                    <a:lnTo>
                      <a:pt x="823" y="396"/>
                    </a:lnTo>
                    <a:lnTo>
                      <a:pt x="823" y="417"/>
                    </a:lnTo>
                    <a:close/>
                  </a:path>
                </a:pathLst>
              </a:custGeom>
              <a:solidFill>
                <a:srgbClr val="F9CB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56" name="Freeform 672">
                <a:extLst>
                  <a:ext uri="{FF2B5EF4-FFF2-40B4-BE49-F238E27FC236}">
                    <a16:creationId xmlns:a16="http://schemas.microsoft.com/office/drawing/2014/main" id="{E97A35CE-F4DB-4A0C-AB55-08B92AB26F9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39" y="2175"/>
                <a:ext cx="824" cy="822"/>
              </a:xfrm>
              <a:custGeom>
                <a:avLst/>
                <a:gdLst>
                  <a:gd name="T0" fmla="*/ 820 w 824"/>
                  <a:gd name="T1" fmla="*/ 348 h 822"/>
                  <a:gd name="T2" fmla="*/ 799 w 824"/>
                  <a:gd name="T3" fmla="*/ 269 h 822"/>
                  <a:gd name="T4" fmla="*/ 764 w 824"/>
                  <a:gd name="T5" fmla="*/ 198 h 822"/>
                  <a:gd name="T6" fmla="*/ 674 w 824"/>
                  <a:gd name="T7" fmla="*/ 94 h 822"/>
                  <a:gd name="T8" fmla="*/ 590 w 824"/>
                  <a:gd name="T9" fmla="*/ 41 h 822"/>
                  <a:gd name="T10" fmla="*/ 515 w 824"/>
                  <a:gd name="T11" fmla="*/ 12 h 822"/>
                  <a:gd name="T12" fmla="*/ 434 w 824"/>
                  <a:gd name="T13" fmla="*/ 0 h 822"/>
                  <a:gd name="T14" fmla="*/ 350 w 824"/>
                  <a:gd name="T15" fmla="*/ 4 h 822"/>
                  <a:gd name="T16" fmla="*/ 271 w 824"/>
                  <a:gd name="T17" fmla="*/ 25 h 822"/>
                  <a:gd name="T18" fmla="*/ 198 w 824"/>
                  <a:gd name="T19" fmla="*/ 60 h 822"/>
                  <a:gd name="T20" fmla="*/ 94 w 824"/>
                  <a:gd name="T21" fmla="*/ 150 h 822"/>
                  <a:gd name="T22" fmla="*/ 41 w 824"/>
                  <a:gd name="T23" fmla="*/ 232 h 822"/>
                  <a:gd name="T24" fmla="*/ 14 w 824"/>
                  <a:gd name="T25" fmla="*/ 307 h 822"/>
                  <a:gd name="T26" fmla="*/ 0 w 824"/>
                  <a:gd name="T27" fmla="*/ 390 h 822"/>
                  <a:gd name="T28" fmla="*/ 4 w 824"/>
                  <a:gd name="T29" fmla="*/ 474 h 822"/>
                  <a:gd name="T30" fmla="*/ 25 w 824"/>
                  <a:gd name="T31" fmla="*/ 553 h 822"/>
                  <a:gd name="T32" fmla="*/ 60 w 824"/>
                  <a:gd name="T33" fmla="*/ 624 h 822"/>
                  <a:gd name="T34" fmla="*/ 150 w 824"/>
                  <a:gd name="T35" fmla="*/ 728 h 822"/>
                  <a:gd name="T36" fmla="*/ 234 w 824"/>
                  <a:gd name="T37" fmla="*/ 781 h 822"/>
                  <a:gd name="T38" fmla="*/ 309 w 824"/>
                  <a:gd name="T39" fmla="*/ 810 h 822"/>
                  <a:gd name="T40" fmla="*/ 390 w 824"/>
                  <a:gd name="T41" fmla="*/ 822 h 822"/>
                  <a:gd name="T42" fmla="*/ 474 w 824"/>
                  <a:gd name="T43" fmla="*/ 818 h 822"/>
                  <a:gd name="T44" fmla="*/ 553 w 824"/>
                  <a:gd name="T45" fmla="*/ 797 h 822"/>
                  <a:gd name="T46" fmla="*/ 626 w 824"/>
                  <a:gd name="T47" fmla="*/ 762 h 822"/>
                  <a:gd name="T48" fmla="*/ 730 w 824"/>
                  <a:gd name="T49" fmla="*/ 672 h 822"/>
                  <a:gd name="T50" fmla="*/ 783 w 824"/>
                  <a:gd name="T51" fmla="*/ 590 h 822"/>
                  <a:gd name="T52" fmla="*/ 810 w 824"/>
                  <a:gd name="T53" fmla="*/ 515 h 822"/>
                  <a:gd name="T54" fmla="*/ 824 w 824"/>
                  <a:gd name="T55" fmla="*/ 432 h 822"/>
                  <a:gd name="T56" fmla="*/ 812 w 824"/>
                  <a:gd name="T57" fmla="*/ 451 h 822"/>
                  <a:gd name="T58" fmla="*/ 795 w 824"/>
                  <a:gd name="T59" fmla="*/ 530 h 822"/>
                  <a:gd name="T60" fmla="*/ 745 w 824"/>
                  <a:gd name="T61" fmla="*/ 636 h 822"/>
                  <a:gd name="T62" fmla="*/ 636 w 824"/>
                  <a:gd name="T63" fmla="*/ 743 h 822"/>
                  <a:gd name="T64" fmla="*/ 532 w 824"/>
                  <a:gd name="T65" fmla="*/ 795 h 822"/>
                  <a:gd name="T66" fmla="*/ 453 w 824"/>
                  <a:gd name="T67" fmla="*/ 810 h 822"/>
                  <a:gd name="T68" fmla="*/ 371 w 824"/>
                  <a:gd name="T69" fmla="*/ 810 h 822"/>
                  <a:gd name="T70" fmla="*/ 292 w 824"/>
                  <a:gd name="T71" fmla="*/ 795 h 822"/>
                  <a:gd name="T72" fmla="*/ 188 w 824"/>
                  <a:gd name="T73" fmla="*/ 743 h 822"/>
                  <a:gd name="T74" fmla="*/ 79 w 824"/>
                  <a:gd name="T75" fmla="*/ 636 h 822"/>
                  <a:gd name="T76" fmla="*/ 29 w 824"/>
                  <a:gd name="T77" fmla="*/ 530 h 822"/>
                  <a:gd name="T78" fmla="*/ 12 w 824"/>
                  <a:gd name="T79" fmla="*/ 451 h 822"/>
                  <a:gd name="T80" fmla="*/ 12 w 824"/>
                  <a:gd name="T81" fmla="*/ 371 h 822"/>
                  <a:gd name="T82" fmla="*/ 29 w 824"/>
                  <a:gd name="T83" fmla="*/ 292 h 822"/>
                  <a:gd name="T84" fmla="*/ 79 w 824"/>
                  <a:gd name="T85" fmla="*/ 186 h 822"/>
                  <a:gd name="T86" fmla="*/ 188 w 824"/>
                  <a:gd name="T87" fmla="*/ 79 h 822"/>
                  <a:gd name="T88" fmla="*/ 292 w 824"/>
                  <a:gd name="T89" fmla="*/ 27 h 822"/>
                  <a:gd name="T90" fmla="*/ 371 w 824"/>
                  <a:gd name="T91" fmla="*/ 12 h 822"/>
                  <a:gd name="T92" fmla="*/ 453 w 824"/>
                  <a:gd name="T93" fmla="*/ 12 h 822"/>
                  <a:gd name="T94" fmla="*/ 532 w 824"/>
                  <a:gd name="T95" fmla="*/ 27 h 822"/>
                  <a:gd name="T96" fmla="*/ 636 w 824"/>
                  <a:gd name="T97" fmla="*/ 79 h 822"/>
                  <a:gd name="T98" fmla="*/ 745 w 824"/>
                  <a:gd name="T99" fmla="*/ 186 h 822"/>
                  <a:gd name="T100" fmla="*/ 795 w 824"/>
                  <a:gd name="T101" fmla="*/ 292 h 822"/>
                  <a:gd name="T102" fmla="*/ 812 w 824"/>
                  <a:gd name="T103" fmla="*/ 371 h 82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824"/>
                  <a:gd name="T157" fmla="*/ 0 h 822"/>
                  <a:gd name="T158" fmla="*/ 824 w 824"/>
                  <a:gd name="T159" fmla="*/ 822 h 82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824" h="822">
                    <a:moveTo>
                      <a:pt x="824" y="411"/>
                    </a:moveTo>
                    <a:lnTo>
                      <a:pt x="824" y="390"/>
                    </a:lnTo>
                    <a:lnTo>
                      <a:pt x="822" y="369"/>
                    </a:lnTo>
                    <a:lnTo>
                      <a:pt x="820" y="348"/>
                    </a:lnTo>
                    <a:lnTo>
                      <a:pt x="816" y="328"/>
                    </a:lnTo>
                    <a:lnTo>
                      <a:pt x="810" y="307"/>
                    </a:lnTo>
                    <a:lnTo>
                      <a:pt x="804" y="288"/>
                    </a:lnTo>
                    <a:lnTo>
                      <a:pt x="799" y="269"/>
                    </a:lnTo>
                    <a:lnTo>
                      <a:pt x="791" y="252"/>
                    </a:lnTo>
                    <a:lnTo>
                      <a:pt x="783" y="232"/>
                    </a:lnTo>
                    <a:lnTo>
                      <a:pt x="774" y="215"/>
                    </a:lnTo>
                    <a:lnTo>
                      <a:pt x="764" y="198"/>
                    </a:lnTo>
                    <a:lnTo>
                      <a:pt x="753" y="181"/>
                    </a:lnTo>
                    <a:lnTo>
                      <a:pt x="730" y="150"/>
                    </a:lnTo>
                    <a:lnTo>
                      <a:pt x="703" y="119"/>
                    </a:lnTo>
                    <a:lnTo>
                      <a:pt x="674" y="94"/>
                    </a:lnTo>
                    <a:lnTo>
                      <a:pt x="641" y="69"/>
                    </a:lnTo>
                    <a:lnTo>
                      <a:pt x="626" y="60"/>
                    </a:lnTo>
                    <a:lnTo>
                      <a:pt x="609" y="48"/>
                    </a:lnTo>
                    <a:lnTo>
                      <a:pt x="590" y="41"/>
                    </a:lnTo>
                    <a:lnTo>
                      <a:pt x="572" y="31"/>
                    </a:lnTo>
                    <a:lnTo>
                      <a:pt x="553" y="25"/>
                    </a:lnTo>
                    <a:lnTo>
                      <a:pt x="534" y="17"/>
                    </a:lnTo>
                    <a:lnTo>
                      <a:pt x="515" y="12"/>
                    </a:lnTo>
                    <a:lnTo>
                      <a:pt x="495" y="8"/>
                    </a:lnTo>
                    <a:lnTo>
                      <a:pt x="474" y="4"/>
                    </a:lnTo>
                    <a:lnTo>
                      <a:pt x="453" y="2"/>
                    </a:lnTo>
                    <a:lnTo>
                      <a:pt x="434" y="0"/>
                    </a:lnTo>
                    <a:lnTo>
                      <a:pt x="413" y="0"/>
                    </a:lnTo>
                    <a:lnTo>
                      <a:pt x="390" y="0"/>
                    </a:lnTo>
                    <a:lnTo>
                      <a:pt x="371" y="2"/>
                    </a:lnTo>
                    <a:lnTo>
                      <a:pt x="350" y="4"/>
                    </a:lnTo>
                    <a:lnTo>
                      <a:pt x="329" y="8"/>
                    </a:lnTo>
                    <a:lnTo>
                      <a:pt x="309" y="12"/>
                    </a:lnTo>
                    <a:lnTo>
                      <a:pt x="290" y="17"/>
                    </a:lnTo>
                    <a:lnTo>
                      <a:pt x="271" y="25"/>
                    </a:lnTo>
                    <a:lnTo>
                      <a:pt x="252" y="31"/>
                    </a:lnTo>
                    <a:lnTo>
                      <a:pt x="234" y="41"/>
                    </a:lnTo>
                    <a:lnTo>
                      <a:pt x="215" y="48"/>
                    </a:lnTo>
                    <a:lnTo>
                      <a:pt x="198" y="60"/>
                    </a:lnTo>
                    <a:lnTo>
                      <a:pt x="183" y="69"/>
                    </a:lnTo>
                    <a:lnTo>
                      <a:pt x="150" y="94"/>
                    </a:lnTo>
                    <a:lnTo>
                      <a:pt x="121" y="119"/>
                    </a:lnTo>
                    <a:lnTo>
                      <a:pt x="94" y="150"/>
                    </a:lnTo>
                    <a:lnTo>
                      <a:pt x="71" y="181"/>
                    </a:lnTo>
                    <a:lnTo>
                      <a:pt x="60" y="198"/>
                    </a:lnTo>
                    <a:lnTo>
                      <a:pt x="50" y="215"/>
                    </a:lnTo>
                    <a:lnTo>
                      <a:pt x="41" y="232"/>
                    </a:lnTo>
                    <a:lnTo>
                      <a:pt x="33" y="252"/>
                    </a:lnTo>
                    <a:lnTo>
                      <a:pt x="25" y="269"/>
                    </a:lnTo>
                    <a:lnTo>
                      <a:pt x="20" y="288"/>
                    </a:lnTo>
                    <a:lnTo>
                      <a:pt x="14" y="307"/>
                    </a:lnTo>
                    <a:lnTo>
                      <a:pt x="8" y="328"/>
                    </a:lnTo>
                    <a:lnTo>
                      <a:pt x="4" y="348"/>
                    </a:lnTo>
                    <a:lnTo>
                      <a:pt x="2" y="369"/>
                    </a:lnTo>
                    <a:lnTo>
                      <a:pt x="0" y="390"/>
                    </a:lnTo>
                    <a:lnTo>
                      <a:pt x="0" y="411"/>
                    </a:lnTo>
                    <a:lnTo>
                      <a:pt x="0" y="432"/>
                    </a:lnTo>
                    <a:lnTo>
                      <a:pt x="2" y="453"/>
                    </a:lnTo>
                    <a:lnTo>
                      <a:pt x="4" y="474"/>
                    </a:lnTo>
                    <a:lnTo>
                      <a:pt x="8" y="494"/>
                    </a:lnTo>
                    <a:lnTo>
                      <a:pt x="14" y="515"/>
                    </a:lnTo>
                    <a:lnTo>
                      <a:pt x="20" y="534"/>
                    </a:lnTo>
                    <a:lnTo>
                      <a:pt x="25" y="553"/>
                    </a:lnTo>
                    <a:lnTo>
                      <a:pt x="33" y="570"/>
                    </a:lnTo>
                    <a:lnTo>
                      <a:pt x="41" y="590"/>
                    </a:lnTo>
                    <a:lnTo>
                      <a:pt x="50" y="607"/>
                    </a:lnTo>
                    <a:lnTo>
                      <a:pt x="60" y="624"/>
                    </a:lnTo>
                    <a:lnTo>
                      <a:pt x="71" y="641"/>
                    </a:lnTo>
                    <a:lnTo>
                      <a:pt x="94" y="672"/>
                    </a:lnTo>
                    <a:lnTo>
                      <a:pt x="121" y="703"/>
                    </a:lnTo>
                    <a:lnTo>
                      <a:pt x="150" y="728"/>
                    </a:lnTo>
                    <a:lnTo>
                      <a:pt x="183" y="753"/>
                    </a:lnTo>
                    <a:lnTo>
                      <a:pt x="198" y="762"/>
                    </a:lnTo>
                    <a:lnTo>
                      <a:pt x="215" y="774"/>
                    </a:lnTo>
                    <a:lnTo>
                      <a:pt x="234" y="781"/>
                    </a:lnTo>
                    <a:lnTo>
                      <a:pt x="252" y="791"/>
                    </a:lnTo>
                    <a:lnTo>
                      <a:pt x="271" y="797"/>
                    </a:lnTo>
                    <a:lnTo>
                      <a:pt x="290" y="805"/>
                    </a:lnTo>
                    <a:lnTo>
                      <a:pt x="309" y="810"/>
                    </a:lnTo>
                    <a:lnTo>
                      <a:pt x="329" y="814"/>
                    </a:lnTo>
                    <a:lnTo>
                      <a:pt x="350" y="818"/>
                    </a:lnTo>
                    <a:lnTo>
                      <a:pt x="371" y="820"/>
                    </a:lnTo>
                    <a:lnTo>
                      <a:pt x="390" y="822"/>
                    </a:lnTo>
                    <a:lnTo>
                      <a:pt x="413" y="822"/>
                    </a:lnTo>
                    <a:lnTo>
                      <a:pt x="434" y="822"/>
                    </a:lnTo>
                    <a:lnTo>
                      <a:pt x="453" y="820"/>
                    </a:lnTo>
                    <a:lnTo>
                      <a:pt x="474" y="818"/>
                    </a:lnTo>
                    <a:lnTo>
                      <a:pt x="495" y="814"/>
                    </a:lnTo>
                    <a:lnTo>
                      <a:pt x="515" y="810"/>
                    </a:lnTo>
                    <a:lnTo>
                      <a:pt x="534" y="805"/>
                    </a:lnTo>
                    <a:lnTo>
                      <a:pt x="553" y="797"/>
                    </a:lnTo>
                    <a:lnTo>
                      <a:pt x="572" y="791"/>
                    </a:lnTo>
                    <a:lnTo>
                      <a:pt x="590" y="781"/>
                    </a:lnTo>
                    <a:lnTo>
                      <a:pt x="609" y="774"/>
                    </a:lnTo>
                    <a:lnTo>
                      <a:pt x="626" y="762"/>
                    </a:lnTo>
                    <a:lnTo>
                      <a:pt x="641" y="753"/>
                    </a:lnTo>
                    <a:lnTo>
                      <a:pt x="674" y="728"/>
                    </a:lnTo>
                    <a:lnTo>
                      <a:pt x="703" y="703"/>
                    </a:lnTo>
                    <a:lnTo>
                      <a:pt x="730" y="672"/>
                    </a:lnTo>
                    <a:lnTo>
                      <a:pt x="753" y="641"/>
                    </a:lnTo>
                    <a:lnTo>
                      <a:pt x="764" y="624"/>
                    </a:lnTo>
                    <a:lnTo>
                      <a:pt x="774" y="607"/>
                    </a:lnTo>
                    <a:lnTo>
                      <a:pt x="783" y="590"/>
                    </a:lnTo>
                    <a:lnTo>
                      <a:pt x="791" y="570"/>
                    </a:lnTo>
                    <a:lnTo>
                      <a:pt x="799" y="553"/>
                    </a:lnTo>
                    <a:lnTo>
                      <a:pt x="804" y="534"/>
                    </a:lnTo>
                    <a:lnTo>
                      <a:pt x="810" y="515"/>
                    </a:lnTo>
                    <a:lnTo>
                      <a:pt x="816" y="494"/>
                    </a:lnTo>
                    <a:lnTo>
                      <a:pt x="820" y="474"/>
                    </a:lnTo>
                    <a:lnTo>
                      <a:pt x="822" y="453"/>
                    </a:lnTo>
                    <a:lnTo>
                      <a:pt x="824" y="432"/>
                    </a:lnTo>
                    <a:lnTo>
                      <a:pt x="824" y="411"/>
                    </a:lnTo>
                    <a:close/>
                    <a:moveTo>
                      <a:pt x="814" y="411"/>
                    </a:moveTo>
                    <a:lnTo>
                      <a:pt x="812" y="432"/>
                    </a:lnTo>
                    <a:lnTo>
                      <a:pt x="812" y="451"/>
                    </a:lnTo>
                    <a:lnTo>
                      <a:pt x="808" y="472"/>
                    </a:lnTo>
                    <a:lnTo>
                      <a:pt x="804" y="492"/>
                    </a:lnTo>
                    <a:lnTo>
                      <a:pt x="801" y="511"/>
                    </a:lnTo>
                    <a:lnTo>
                      <a:pt x="795" y="530"/>
                    </a:lnTo>
                    <a:lnTo>
                      <a:pt x="789" y="549"/>
                    </a:lnTo>
                    <a:lnTo>
                      <a:pt x="781" y="566"/>
                    </a:lnTo>
                    <a:lnTo>
                      <a:pt x="764" y="603"/>
                    </a:lnTo>
                    <a:lnTo>
                      <a:pt x="745" y="636"/>
                    </a:lnTo>
                    <a:lnTo>
                      <a:pt x="722" y="666"/>
                    </a:lnTo>
                    <a:lnTo>
                      <a:pt x="695" y="695"/>
                    </a:lnTo>
                    <a:lnTo>
                      <a:pt x="668" y="720"/>
                    </a:lnTo>
                    <a:lnTo>
                      <a:pt x="636" y="743"/>
                    </a:lnTo>
                    <a:lnTo>
                      <a:pt x="603" y="764"/>
                    </a:lnTo>
                    <a:lnTo>
                      <a:pt x="568" y="781"/>
                    </a:lnTo>
                    <a:lnTo>
                      <a:pt x="549" y="787"/>
                    </a:lnTo>
                    <a:lnTo>
                      <a:pt x="532" y="795"/>
                    </a:lnTo>
                    <a:lnTo>
                      <a:pt x="513" y="801"/>
                    </a:lnTo>
                    <a:lnTo>
                      <a:pt x="494" y="805"/>
                    </a:lnTo>
                    <a:lnTo>
                      <a:pt x="472" y="808"/>
                    </a:lnTo>
                    <a:lnTo>
                      <a:pt x="453" y="810"/>
                    </a:lnTo>
                    <a:lnTo>
                      <a:pt x="432" y="812"/>
                    </a:lnTo>
                    <a:lnTo>
                      <a:pt x="413" y="812"/>
                    </a:lnTo>
                    <a:lnTo>
                      <a:pt x="392" y="812"/>
                    </a:lnTo>
                    <a:lnTo>
                      <a:pt x="371" y="810"/>
                    </a:lnTo>
                    <a:lnTo>
                      <a:pt x="352" y="808"/>
                    </a:lnTo>
                    <a:lnTo>
                      <a:pt x="330" y="805"/>
                    </a:lnTo>
                    <a:lnTo>
                      <a:pt x="311" y="801"/>
                    </a:lnTo>
                    <a:lnTo>
                      <a:pt x="292" y="795"/>
                    </a:lnTo>
                    <a:lnTo>
                      <a:pt x="275" y="787"/>
                    </a:lnTo>
                    <a:lnTo>
                      <a:pt x="256" y="781"/>
                    </a:lnTo>
                    <a:lnTo>
                      <a:pt x="221" y="764"/>
                    </a:lnTo>
                    <a:lnTo>
                      <a:pt x="188" y="743"/>
                    </a:lnTo>
                    <a:lnTo>
                      <a:pt x="156" y="720"/>
                    </a:lnTo>
                    <a:lnTo>
                      <a:pt x="129" y="695"/>
                    </a:lnTo>
                    <a:lnTo>
                      <a:pt x="102" y="666"/>
                    </a:lnTo>
                    <a:lnTo>
                      <a:pt x="79" y="636"/>
                    </a:lnTo>
                    <a:lnTo>
                      <a:pt x="60" y="603"/>
                    </a:lnTo>
                    <a:lnTo>
                      <a:pt x="43" y="566"/>
                    </a:lnTo>
                    <a:lnTo>
                      <a:pt x="35" y="549"/>
                    </a:lnTo>
                    <a:lnTo>
                      <a:pt x="29" y="530"/>
                    </a:lnTo>
                    <a:lnTo>
                      <a:pt x="23" y="511"/>
                    </a:lnTo>
                    <a:lnTo>
                      <a:pt x="20" y="492"/>
                    </a:lnTo>
                    <a:lnTo>
                      <a:pt x="16" y="472"/>
                    </a:lnTo>
                    <a:lnTo>
                      <a:pt x="12" y="451"/>
                    </a:lnTo>
                    <a:lnTo>
                      <a:pt x="12" y="432"/>
                    </a:lnTo>
                    <a:lnTo>
                      <a:pt x="10" y="411"/>
                    </a:lnTo>
                    <a:lnTo>
                      <a:pt x="12" y="390"/>
                    </a:lnTo>
                    <a:lnTo>
                      <a:pt x="12" y="371"/>
                    </a:lnTo>
                    <a:lnTo>
                      <a:pt x="16" y="350"/>
                    </a:lnTo>
                    <a:lnTo>
                      <a:pt x="20" y="330"/>
                    </a:lnTo>
                    <a:lnTo>
                      <a:pt x="23" y="311"/>
                    </a:lnTo>
                    <a:lnTo>
                      <a:pt x="29" y="292"/>
                    </a:lnTo>
                    <a:lnTo>
                      <a:pt x="35" y="273"/>
                    </a:lnTo>
                    <a:lnTo>
                      <a:pt x="43" y="256"/>
                    </a:lnTo>
                    <a:lnTo>
                      <a:pt x="60" y="219"/>
                    </a:lnTo>
                    <a:lnTo>
                      <a:pt x="79" y="186"/>
                    </a:lnTo>
                    <a:lnTo>
                      <a:pt x="102" y="156"/>
                    </a:lnTo>
                    <a:lnTo>
                      <a:pt x="129" y="127"/>
                    </a:lnTo>
                    <a:lnTo>
                      <a:pt x="156" y="102"/>
                    </a:lnTo>
                    <a:lnTo>
                      <a:pt x="188" y="79"/>
                    </a:lnTo>
                    <a:lnTo>
                      <a:pt x="221" y="58"/>
                    </a:lnTo>
                    <a:lnTo>
                      <a:pt x="256" y="41"/>
                    </a:lnTo>
                    <a:lnTo>
                      <a:pt x="275" y="35"/>
                    </a:lnTo>
                    <a:lnTo>
                      <a:pt x="292" y="27"/>
                    </a:lnTo>
                    <a:lnTo>
                      <a:pt x="311" y="23"/>
                    </a:lnTo>
                    <a:lnTo>
                      <a:pt x="330" y="17"/>
                    </a:lnTo>
                    <a:lnTo>
                      <a:pt x="352" y="14"/>
                    </a:lnTo>
                    <a:lnTo>
                      <a:pt x="371" y="12"/>
                    </a:lnTo>
                    <a:lnTo>
                      <a:pt x="392" y="10"/>
                    </a:lnTo>
                    <a:lnTo>
                      <a:pt x="413" y="10"/>
                    </a:lnTo>
                    <a:lnTo>
                      <a:pt x="432" y="10"/>
                    </a:lnTo>
                    <a:lnTo>
                      <a:pt x="453" y="12"/>
                    </a:lnTo>
                    <a:lnTo>
                      <a:pt x="472" y="14"/>
                    </a:lnTo>
                    <a:lnTo>
                      <a:pt x="494" y="17"/>
                    </a:lnTo>
                    <a:lnTo>
                      <a:pt x="513" y="23"/>
                    </a:lnTo>
                    <a:lnTo>
                      <a:pt x="532" y="27"/>
                    </a:lnTo>
                    <a:lnTo>
                      <a:pt x="549" y="35"/>
                    </a:lnTo>
                    <a:lnTo>
                      <a:pt x="568" y="41"/>
                    </a:lnTo>
                    <a:lnTo>
                      <a:pt x="603" y="58"/>
                    </a:lnTo>
                    <a:lnTo>
                      <a:pt x="636" y="79"/>
                    </a:lnTo>
                    <a:lnTo>
                      <a:pt x="668" y="102"/>
                    </a:lnTo>
                    <a:lnTo>
                      <a:pt x="695" y="127"/>
                    </a:lnTo>
                    <a:lnTo>
                      <a:pt x="722" y="156"/>
                    </a:lnTo>
                    <a:lnTo>
                      <a:pt x="745" y="186"/>
                    </a:lnTo>
                    <a:lnTo>
                      <a:pt x="764" y="219"/>
                    </a:lnTo>
                    <a:lnTo>
                      <a:pt x="781" y="256"/>
                    </a:lnTo>
                    <a:lnTo>
                      <a:pt x="789" y="273"/>
                    </a:lnTo>
                    <a:lnTo>
                      <a:pt x="795" y="292"/>
                    </a:lnTo>
                    <a:lnTo>
                      <a:pt x="801" y="311"/>
                    </a:lnTo>
                    <a:lnTo>
                      <a:pt x="804" y="330"/>
                    </a:lnTo>
                    <a:lnTo>
                      <a:pt x="808" y="350"/>
                    </a:lnTo>
                    <a:lnTo>
                      <a:pt x="812" y="371"/>
                    </a:lnTo>
                    <a:lnTo>
                      <a:pt x="812" y="390"/>
                    </a:lnTo>
                    <a:lnTo>
                      <a:pt x="814" y="411"/>
                    </a:lnTo>
                    <a:close/>
                  </a:path>
                </a:pathLst>
              </a:custGeom>
              <a:solidFill>
                <a:srgbClr val="F9CC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57" name="Freeform 673">
                <a:extLst>
                  <a:ext uri="{FF2B5EF4-FFF2-40B4-BE49-F238E27FC236}">
                    <a16:creationId xmlns:a16="http://schemas.microsoft.com/office/drawing/2014/main" id="{46CABC85-E309-45E2-A6B8-2377041EB97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45" y="2179"/>
                <a:ext cx="812" cy="814"/>
              </a:xfrm>
              <a:custGeom>
                <a:avLst/>
                <a:gdLst>
                  <a:gd name="T0" fmla="*/ 808 w 812"/>
                  <a:gd name="T1" fmla="*/ 346 h 814"/>
                  <a:gd name="T2" fmla="*/ 787 w 812"/>
                  <a:gd name="T3" fmla="*/ 267 h 814"/>
                  <a:gd name="T4" fmla="*/ 720 w 812"/>
                  <a:gd name="T5" fmla="*/ 148 h 814"/>
                  <a:gd name="T6" fmla="*/ 599 w 812"/>
                  <a:gd name="T7" fmla="*/ 50 h 814"/>
                  <a:gd name="T8" fmla="*/ 507 w 812"/>
                  <a:gd name="T9" fmla="*/ 13 h 814"/>
                  <a:gd name="T10" fmla="*/ 426 w 812"/>
                  <a:gd name="T11" fmla="*/ 2 h 814"/>
                  <a:gd name="T12" fmla="*/ 344 w 812"/>
                  <a:gd name="T13" fmla="*/ 6 h 814"/>
                  <a:gd name="T14" fmla="*/ 267 w 812"/>
                  <a:gd name="T15" fmla="*/ 25 h 814"/>
                  <a:gd name="T16" fmla="*/ 148 w 812"/>
                  <a:gd name="T17" fmla="*/ 94 h 814"/>
                  <a:gd name="T18" fmla="*/ 48 w 812"/>
                  <a:gd name="T19" fmla="*/ 213 h 814"/>
                  <a:gd name="T20" fmla="*/ 12 w 812"/>
                  <a:gd name="T21" fmla="*/ 305 h 814"/>
                  <a:gd name="T22" fmla="*/ 0 w 812"/>
                  <a:gd name="T23" fmla="*/ 386 h 814"/>
                  <a:gd name="T24" fmla="*/ 4 w 812"/>
                  <a:gd name="T25" fmla="*/ 468 h 814"/>
                  <a:gd name="T26" fmla="*/ 25 w 812"/>
                  <a:gd name="T27" fmla="*/ 547 h 814"/>
                  <a:gd name="T28" fmla="*/ 92 w 812"/>
                  <a:gd name="T29" fmla="*/ 666 h 814"/>
                  <a:gd name="T30" fmla="*/ 213 w 812"/>
                  <a:gd name="T31" fmla="*/ 764 h 814"/>
                  <a:gd name="T32" fmla="*/ 305 w 812"/>
                  <a:gd name="T33" fmla="*/ 801 h 814"/>
                  <a:gd name="T34" fmla="*/ 386 w 812"/>
                  <a:gd name="T35" fmla="*/ 812 h 814"/>
                  <a:gd name="T36" fmla="*/ 468 w 812"/>
                  <a:gd name="T37" fmla="*/ 808 h 814"/>
                  <a:gd name="T38" fmla="*/ 545 w 812"/>
                  <a:gd name="T39" fmla="*/ 789 h 814"/>
                  <a:gd name="T40" fmla="*/ 664 w 812"/>
                  <a:gd name="T41" fmla="*/ 720 h 814"/>
                  <a:gd name="T42" fmla="*/ 764 w 812"/>
                  <a:gd name="T43" fmla="*/ 601 h 814"/>
                  <a:gd name="T44" fmla="*/ 800 w 812"/>
                  <a:gd name="T45" fmla="*/ 509 h 814"/>
                  <a:gd name="T46" fmla="*/ 812 w 812"/>
                  <a:gd name="T47" fmla="*/ 428 h 814"/>
                  <a:gd name="T48" fmla="*/ 800 w 812"/>
                  <a:gd name="T49" fmla="*/ 447 h 814"/>
                  <a:gd name="T50" fmla="*/ 785 w 812"/>
                  <a:gd name="T51" fmla="*/ 524 h 814"/>
                  <a:gd name="T52" fmla="*/ 735 w 812"/>
                  <a:gd name="T53" fmla="*/ 628 h 814"/>
                  <a:gd name="T54" fmla="*/ 628 w 812"/>
                  <a:gd name="T55" fmla="*/ 735 h 814"/>
                  <a:gd name="T56" fmla="*/ 524 w 812"/>
                  <a:gd name="T57" fmla="*/ 785 h 814"/>
                  <a:gd name="T58" fmla="*/ 447 w 812"/>
                  <a:gd name="T59" fmla="*/ 801 h 814"/>
                  <a:gd name="T60" fmla="*/ 365 w 812"/>
                  <a:gd name="T61" fmla="*/ 801 h 814"/>
                  <a:gd name="T62" fmla="*/ 288 w 812"/>
                  <a:gd name="T63" fmla="*/ 785 h 814"/>
                  <a:gd name="T64" fmla="*/ 184 w 812"/>
                  <a:gd name="T65" fmla="*/ 735 h 814"/>
                  <a:gd name="T66" fmla="*/ 77 w 812"/>
                  <a:gd name="T67" fmla="*/ 628 h 814"/>
                  <a:gd name="T68" fmla="*/ 27 w 812"/>
                  <a:gd name="T69" fmla="*/ 524 h 814"/>
                  <a:gd name="T70" fmla="*/ 12 w 812"/>
                  <a:gd name="T71" fmla="*/ 447 h 814"/>
                  <a:gd name="T72" fmla="*/ 12 w 812"/>
                  <a:gd name="T73" fmla="*/ 367 h 814"/>
                  <a:gd name="T74" fmla="*/ 27 w 812"/>
                  <a:gd name="T75" fmla="*/ 290 h 814"/>
                  <a:gd name="T76" fmla="*/ 77 w 812"/>
                  <a:gd name="T77" fmla="*/ 186 h 814"/>
                  <a:gd name="T78" fmla="*/ 184 w 812"/>
                  <a:gd name="T79" fmla="*/ 79 h 814"/>
                  <a:gd name="T80" fmla="*/ 288 w 812"/>
                  <a:gd name="T81" fmla="*/ 29 h 814"/>
                  <a:gd name="T82" fmla="*/ 365 w 812"/>
                  <a:gd name="T83" fmla="*/ 13 h 814"/>
                  <a:gd name="T84" fmla="*/ 447 w 812"/>
                  <a:gd name="T85" fmla="*/ 13 h 814"/>
                  <a:gd name="T86" fmla="*/ 524 w 812"/>
                  <a:gd name="T87" fmla="*/ 29 h 814"/>
                  <a:gd name="T88" fmla="*/ 628 w 812"/>
                  <a:gd name="T89" fmla="*/ 79 h 814"/>
                  <a:gd name="T90" fmla="*/ 735 w 812"/>
                  <a:gd name="T91" fmla="*/ 186 h 814"/>
                  <a:gd name="T92" fmla="*/ 785 w 812"/>
                  <a:gd name="T93" fmla="*/ 290 h 814"/>
                  <a:gd name="T94" fmla="*/ 800 w 812"/>
                  <a:gd name="T95" fmla="*/ 367 h 81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812"/>
                  <a:gd name="T145" fmla="*/ 0 h 814"/>
                  <a:gd name="T146" fmla="*/ 812 w 812"/>
                  <a:gd name="T147" fmla="*/ 814 h 81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812" h="814">
                    <a:moveTo>
                      <a:pt x="812" y="407"/>
                    </a:moveTo>
                    <a:lnTo>
                      <a:pt x="812" y="386"/>
                    </a:lnTo>
                    <a:lnTo>
                      <a:pt x="810" y="365"/>
                    </a:lnTo>
                    <a:lnTo>
                      <a:pt x="808" y="346"/>
                    </a:lnTo>
                    <a:lnTo>
                      <a:pt x="804" y="324"/>
                    </a:lnTo>
                    <a:lnTo>
                      <a:pt x="800" y="305"/>
                    </a:lnTo>
                    <a:lnTo>
                      <a:pt x="795" y="286"/>
                    </a:lnTo>
                    <a:lnTo>
                      <a:pt x="787" y="267"/>
                    </a:lnTo>
                    <a:lnTo>
                      <a:pt x="781" y="250"/>
                    </a:lnTo>
                    <a:lnTo>
                      <a:pt x="764" y="213"/>
                    </a:lnTo>
                    <a:lnTo>
                      <a:pt x="743" y="180"/>
                    </a:lnTo>
                    <a:lnTo>
                      <a:pt x="720" y="148"/>
                    </a:lnTo>
                    <a:lnTo>
                      <a:pt x="693" y="119"/>
                    </a:lnTo>
                    <a:lnTo>
                      <a:pt x="664" y="94"/>
                    </a:lnTo>
                    <a:lnTo>
                      <a:pt x="633" y="69"/>
                    </a:lnTo>
                    <a:lnTo>
                      <a:pt x="599" y="50"/>
                    </a:lnTo>
                    <a:lnTo>
                      <a:pt x="564" y="33"/>
                    </a:lnTo>
                    <a:lnTo>
                      <a:pt x="545" y="25"/>
                    </a:lnTo>
                    <a:lnTo>
                      <a:pt x="526" y="19"/>
                    </a:lnTo>
                    <a:lnTo>
                      <a:pt x="507" y="13"/>
                    </a:lnTo>
                    <a:lnTo>
                      <a:pt x="488" y="10"/>
                    </a:lnTo>
                    <a:lnTo>
                      <a:pt x="468" y="6"/>
                    </a:lnTo>
                    <a:lnTo>
                      <a:pt x="447" y="2"/>
                    </a:lnTo>
                    <a:lnTo>
                      <a:pt x="426" y="2"/>
                    </a:lnTo>
                    <a:lnTo>
                      <a:pt x="407" y="0"/>
                    </a:lnTo>
                    <a:lnTo>
                      <a:pt x="386" y="2"/>
                    </a:lnTo>
                    <a:lnTo>
                      <a:pt x="365" y="2"/>
                    </a:lnTo>
                    <a:lnTo>
                      <a:pt x="344" y="6"/>
                    </a:lnTo>
                    <a:lnTo>
                      <a:pt x="324" y="10"/>
                    </a:lnTo>
                    <a:lnTo>
                      <a:pt x="305" y="13"/>
                    </a:lnTo>
                    <a:lnTo>
                      <a:pt x="286" y="19"/>
                    </a:lnTo>
                    <a:lnTo>
                      <a:pt x="267" y="25"/>
                    </a:lnTo>
                    <a:lnTo>
                      <a:pt x="248" y="33"/>
                    </a:lnTo>
                    <a:lnTo>
                      <a:pt x="213" y="50"/>
                    </a:lnTo>
                    <a:lnTo>
                      <a:pt x="179" y="69"/>
                    </a:lnTo>
                    <a:lnTo>
                      <a:pt x="148" y="94"/>
                    </a:lnTo>
                    <a:lnTo>
                      <a:pt x="119" y="119"/>
                    </a:lnTo>
                    <a:lnTo>
                      <a:pt x="92" y="148"/>
                    </a:lnTo>
                    <a:lnTo>
                      <a:pt x="69" y="180"/>
                    </a:lnTo>
                    <a:lnTo>
                      <a:pt x="48" y="213"/>
                    </a:lnTo>
                    <a:lnTo>
                      <a:pt x="31" y="250"/>
                    </a:lnTo>
                    <a:lnTo>
                      <a:pt x="25" y="267"/>
                    </a:lnTo>
                    <a:lnTo>
                      <a:pt x="17" y="286"/>
                    </a:lnTo>
                    <a:lnTo>
                      <a:pt x="12" y="305"/>
                    </a:lnTo>
                    <a:lnTo>
                      <a:pt x="8" y="324"/>
                    </a:lnTo>
                    <a:lnTo>
                      <a:pt x="4" y="346"/>
                    </a:lnTo>
                    <a:lnTo>
                      <a:pt x="2" y="365"/>
                    </a:lnTo>
                    <a:lnTo>
                      <a:pt x="0" y="386"/>
                    </a:lnTo>
                    <a:lnTo>
                      <a:pt x="0" y="407"/>
                    </a:lnTo>
                    <a:lnTo>
                      <a:pt x="0" y="428"/>
                    </a:lnTo>
                    <a:lnTo>
                      <a:pt x="2" y="449"/>
                    </a:lnTo>
                    <a:lnTo>
                      <a:pt x="4" y="468"/>
                    </a:lnTo>
                    <a:lnTo>
                      <a:pt x="8" y="490"/>
                    </a:lnTo>
                    <a:lnTo>
                      <a:pt x="12" y="509"/>
                    </a:lnTo>
                    <a:lnTo>
                      <a:pt x="17" y="528"/>
                    </a:lnTo>
                    <a:lnTo>
                      <a:pt x="25" y="547"/>
                    </a:lnTo>
                    <a:lnTo>
                      <a:pt x="31" y="564"/>
                    </a:lnTo>
                    <a:lnTo>
                      <a:pt x="48" y="601"/>
                    </a:lnTo>
                    <a:lnTo>
                      <a:pt x="69" y="634"/>
                    </a:lnTo>
                    <a:lnTo>
                      <a:pt x="92" y="666"/>
                    </a:lnTo>
                    <a:lnTo>
                      <a:pt x="119" y="695"/>
                    </a:lnTo>
                    <a:lnTo>
                      <a:pt x="148" y="720"/>
                    </a:lnTo>
                    <a:lnTo>
                      <a:pt x="179" y="745"/>
                    </a:lnTo>
                    <a:lnTo>
                      <a:pt x="213" y="764"/>
                    </a:lnTo>
                    <a:lnTo>
                      <a:pt x="248" y="781"/>
                    </a:lnTo>
                    <a:lnTo>
                      <a:pt x="267" y="789"/>
                    </a:lnTo>
                    <a:lnTo>
                      <a:pt x="286" y="795"/>
                    </a:lnTo>
                    <a:lnTo>
                      <a:pt x="305" y="801"/>
                    </a:lnTo>
                    <a:lnTo>
                      <a:pt x="324" y="804"/>
                    </a:lnTo>
                    <a:lnTo>
                      <a:pt x="344" y="808"/>
                    </a:lnTo>
                    <a:lnTo>
                      <a:pt x="365" y="812"/>
                    </a:lnTo>
                    <a:lnTo>
                      <a:pt x="386" y="812"/>
                    </a:lnTo>
                    <a:lnTo>
                      <a:pt x="407" y="814"/>
                    </a:lnTo>
                    <a:lnTo>
                      <a:pt x="426" y="812"/>
                    </a:lnTo>
                    <a:lnTo>
                      <a:pt x="447" y="812"/>
                    </a:lnTo>
                    <a:lnTo>
                      <a:pt x="468" y="808"/>
                    </a:lnTo>
                    <a:lnTo>
                      <a:pt x="488" y="804"/>
                    </a:lnTo>
                    <a:lnTo>
                      <a:pt x="507" y="801"/>
                    </a:lnTo>
                    <a:lnTo>
                      <a:pt x="526" y="795"/>
                    </a:lnTo>
                    <a:lnTo>
                      <a:pt x="545" y="789"/>
                    </a:lnTo>
                    <a:lnTo>
                      <a:pt x="564" y="781"/>
                    </a:lnTo>
                    <a:lnTo>
                      <a:pt x="599" y="764"/>
                    </a:lnTo>
                    <a:lnTo>
                      <a:pt x="633" y="745"/>
                    </a:lnTo>
                    <a:lnTo>
                      <a:pt x="664" y="720"/>
                    </a:lnTo>
                    <a:lnTo>
                      <a:pt x="693" y="695"/>
                    </a:lnTo>
                    <a:lnTo>
                      <a:pt x="720" y="666"/>
                    </a:lnTo>
                    <a:lnTo>
                      <a:pt x="743" y="634"/>
                    </a:lnTo>
                    <a:lnTo>
                      <a:pt x="764" y="601"/>
                    </a:lnTo>
                    <a:lnTo>
                      <a:pt x="781" y="564"/>
                    </a:lnTo>
                    <a:lnTo>
                      <a:pt x="787" y="547"/>
                    </a:lnTo>
                    <a:lnTo>
                      <a:pt x="795" y="528"/>
                    </a:lnTo>
                    <a:lnTo>
                      <a:pt x="800" y="509"/>
                    </a:lnTo>
                    <a:lnTo>
                      <a:pt x="804" y="490"/>
                    </a:lnTo>
                    <a:lnTo>
                      <a:pt x="808" y="468"/>
                    </a:lnTo>
                    <a:lnTo>
                      <a:pt x="810" y="449"/>
                    </a:lnTo>
                    <a:lnTo>
                      <a:pt x="812" y="428"/>
                    </a:lnTo>
                    <a:lnTo>
                      <a:pt x="812" y="407"/>
                    </a:lnTo>
                    <a:close/>
                    <a:moveTo>
                      <a:pt x="802" y="407"/>
                    </a:moveTo>
                    <a:lnTo>
                      <a:pt x="802" y="428"/>
                    </a:lnTo>
                    <a:lnTo>
                      <a:pt x="800" y="447"/>
                    </a:lnTo>
                    <a:lnTo>
                      <a:pt x="798" y="467"/>
                    </a:lnTo>
                    <a:lnTo>
                      <a:pt x="795" y="488"/>
                    </a:lnTo>
                    <a:lnTo>
                      <a:pt x="789" y="507"/>
                    </a:lnTo>
                    <a:lnTo>
                      <a:pt x="785" y="524"/>
                    </a:lnTo>
                    <a:lnTo>
                      <a:pt x="777" y="543"/>
                    </a:lnTo>
                    <a:lnTo>
                      <a:pt x="772" y="561"/>
                    </a:lnTo>
                    <a:lnTo>
                      <a:pt x="754" y="595"/>
                    </a:lnTo>
                    <a:lnTo>
                      <a:pt x="735" y="628"/>
                    </a:lnTo>
                    <a:lnTo>
                      <a:pt x="712" y="658"/>
                    </a:lnTo>
                    <a:lnTo>
                      <a:pt x="685" y="687"/>
                    </a:lnTo>
                    <a:lnTo>
                      <a:pt x="658" y="712"/>
                    </a:lnTo>
                    <a:lnTo>
                      <a:pt x="628" y="735"/>
                    </a:lnTo>
                    <a:lnTo>
                      <a:pt x="595" y="754"/>
                    </a:lnTo>
                    <a:lnTo>
                      <a:pt x="560" y="772"/>
                    </a:lnTo>
                    <a:lnTo>
                      <a:pt x="541" y="779"/>
                    </a:lnTo>
                    <a:lnTo>
                      <a:pt x="524" y="785"/>
                    </a:lnTo>
                    <a:lnTo>
                      <a:pt x="505" y="791"/>
                    </a:lnTo>
                    <a:lnTo>
                      <a:pt x="486" y="795"/>
                    </a:lnTo>
                    <a:lnTo>
                      <a:pt x="466" y="799"/>
                    </a:lnTo>
                    <a:lnTo>
                      <a:pt x="447" y="801"/>
                    </a:lnTo>
                    <a:lnTo>
                      <a:pt x="426" y="802"/>
                    </a:lnTo>
                    <a:lnTo>
                      <a:pt x="407" y="802"/>
                    </a:lnTo>
                    <a:lnTo>
                      <a:pt x="386" y="802"/>
                    </a:lnTo>
                    <a:lnTo>
                      <a:pt x="365" y="801"/>
                    </a:lnTo>
                    <a:lnTo>
                      <a:pt x="346" y="799"/>
                    </a:lnTo>
                    <a:lnTo>
                      <a:pt x="326" y="795"/>
                    </a:lnTo>
                    <a:lnTo>
                      <a:pt x="307" y="791"/>
                    </a:lnTo>
                    <a:lnTo>
                      <a:pt x="288" y="785"/>
                    </a:lnTo>
                    <a:lnTo>
                      <a:pt x="271" y="779"/>
                    </a:lnTo>
                    <a:lnTo>
                      <a:pt x="252" y="772"/>
                    </a:lnTo>
                    <a:lnTo>
                      <a:pt x="217" y="754"/>
                    </a:lnTo>
                    <a:lnTo>
                      <a:pt x="184" y="735"/>
                    </a:lnTo>
                    <a:lnTo>
                      <a:pt x="154" y="712"/>
                    </a:lnTo>
                    <a:lnTo>
                      <a:pt x="127" y="687"/>
                    </a:lnTo>
                    <a:lnTo>
                      <a:pt x="100" y="658"/>
                    </a:lnTo>
                    <a:lnTo>
                      <a:pt x="77" y="628"/>
                    </a:lnTo>
                    <a:lnTo>
                      <a:pt x="58" y="595"/>
                    </a:lnTo>
                    <a:lnTo>
                      <a:pt x="40" y="561"/>
                    </a:lnTo>
                    <a:lnTo>
                      <a:pt x="35" y="543"/>
                    </a:lnTo>
                    <a:lnTo>
                      <a:pt x="27" y="524"/>
                    </a:lnTo>
                    <a:lnTo>
                      <a:pt x="23" y="507"/>
                    </a:lnTo>
                    <a:lnTo>
                      <a:pt x="17" y="488"/>
                    </a:lnTo>
                    <a:lnTo>
                      <a:pt x="14" y="467"/>
                    </a:lnTo>
                    <a:lnTo>
                      <a:pt x="12" y="447"/>
                    </a:lnTo>
                    <a:lnTo>
                      <a:pt x="10" y="428"/>
                    </a:lnTo>
                    <a:lnTo>
                      <a:pt x="10" y="407"/>
                    </a:lnTo>
                    <a:lnTo>
                      <a:pt x="10" y="386"/>
                    </a:lnTo>
                    <a:lnTo>
                      <a:pt x="12" y="367"/>
                    </a:lnTo>
                    <a:lnTo>
                      <a:pt x="14" y="347"/>
                    </a:lnTo>
                    <a:lnTo>
                      <a:pt x="17" y="326"/>
                    </a:lnTo>
                    <a:lnTo>
                      <a:pt x="23" y="307"/>
                    </a:lnTo>
                    <a:lnTo>
                      <a:pt x="27" y="290"/>
                    </a:lnTo>
                    <a:lnTo>
                      <a:pt x="35" y="271"/>
                    </a:lnTo>
                    <a:lnTo>
                      <a:pt x="40" y="253"/>
                    </a:lnTo>
                    <a:lnTo>
                      <a:pt x="58" y="219"/>
                    </a:lnTo>
                    <a:lnTo>
                      <a:pt x="77" y="186"/>
                    </a:lnTo>
                    <a:lnTo>
                      <a:pt x="100" y="156"/>
                    </a:lnTo>
                    <a:lnTo>
                      <a:pt x="127" y="127"/>
                    </a:lnTo>
                    <a:lnTo>
                      <a:pt x="154" y="102"/>
                    </a:lnTo>
                    <a:lnTo>
                      <a:pt x="184" y="79"/>
                    </a:lnTo>
                    <a:lnTo>
                      <a:pt x="217" y="60"/>
                    </a:lnTo>
                    <a:lnTo>
                      <a:pt x="252" y="42"/>
                    </a:lnTo>
                    <a:lnTo>
                      <a:pt x="271" y="35"/>
                    </a:lnTo>
                    <a:lnTo>
                      <a:pt x="288" y="29"/>
                    </a:lnTo>
                    <a:lnTo>
                      <a:pt x="307" y="23"/>
                    </a:lnTo>
                    <a:lnTo>
                      <a:pt x="326" y="19"/>
                    </a:lnTo>
                    <a:lnTo>
                      <a:pt x="346" y="15"/>
                    </a:lnTo>
                    <a:lnTo>
                      <a:pt x="365" y="13"/>
                    </a:lnTo>
                    <a:lnTo>
                      <a:pt x="386" y="12"/>
                    </a:lnTo>
                    <a:lnTo>
                      <a:pt x="407" y="12"/>
                    </a:lnTo>
                    <a:lnTo>
                      <a:pt x="426" y="12"/>
                    </a:lnTo>
                    <a:lnTo>
                      <a:pt x="447" y="13"/>
                    </a:lnTo>
                    <a:lnTo>
                      <a:pt x="466" y="15"/>
                    </a:lnTo>
                    <a:lnTo>
                      <a:pt x="486" y="19"/>
                    </a:lnTo>
                    <a:lnTo>
                      <a:pt x="505" y="23"/>
                    </a:lnTo>
                    <a:lnTo>
                      <a:pt x="524" y="29"/>
                    </a:lnTo>
                    <a:lnTo>
                      <a:pt x="541" y="35"/>
                    </a:lnTo>
                    <a:lnTo>
                      <a:pt x="560" y="42"/>
                    </a:lnTo>
                    <a:lnTo>
                      <a:pt x="595" y="60"/>
                    </a:lnTo>
                    <a:lnTo>
                      <a:pt x="628" y="79"/>
                    </a:lnTo>
                    <a:lnTo>
                      <a:pt x="658" y="102"/>
                    </a:lnTo>
                    <a:lnTo>
                      <a:pt x="685" y="127"/>
                    </a:lnTo>
                    <a:lnTo>
                      <a:pt x="712" y="156"/>
                    </a:lnTo>
                    <a:lnTo>
                      <a:pt x="735" y="186"/>
                    </a:lnTo>
                    <a:lnTo>
                      <a:pt x="754" y="219"/>
                    </a:lnTo>
                    <a:lnTo>
                      <a:pt x="772" y="253"/>
                    </a:lnTo>
                    <a:lnTo>
                      <a:pt x="777" y="271"/>
                    </a:lnTo>
                    <a:lnTo>
                      <a:pt x="785" y="290"/>
                    </a:lnTo>
                    <a:lnTo>
                      <a:pt x="789" y="307"/>
                    </a:lnTo>
                    <a:lnTo>
                      <a:pt x="795" y="326"/>
                    </a:lnTo>
                    <a:lnTo>
                      <a:pt x="798" y="347"/>
                    </a:lnTo>
                    <a:lnTo>
                      <a:pt x="800" y="367"/>
                    </a:lnTo>
                    <a:lnTo>
                      <a:pt x="802" y="386"/>
                    </a:lnTo>
                    <a:lnTo>
                      <a:pt x="802" y="407"/>
                    </a:lnTo>
                    <a:close/>
                  </a:path>
                </a:pathLst>
              </a:custGeom>
              <a:solidFill>
                <a:srgbClr val="F9CC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58" name="Freeform 674">
                <a:extLst>
                  <a:ext uri="{FF2B5EF4-FFF2-40B4-BE49-F238E27FC236}">
                    <a16:creationId xmlns:a16="http://schemas.microsoft.com/office/drawing/2014/main" id="{3F22CB0A-262B-4C23-8B0A-B1712A9FD69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49" y="2185"/>
                <a:ext cx="804" cy="802"/>
              </a:xfrm>
              <a:custGeom>
                <a:avLst/>
                <a:gdLst>
                  <a:gd name="T0" fmla="*/ 802 w 804"/>
                  <a:gd name="T1" fmla="*/ 361 h 802"/>
                  <a:gd name="T2" fmla="*/ 791 w 804"/>
                  <a:gd name="T3" fmla="*/ 301 h 802"/>
                  <a:gd name="T4" fmla="*/ 771 w 804"/>
                  <a:gd name="T5" fmla="*/ 246 h 802"/>
                  <a:gd name="T6" fmla="*/ 712 w 804"/>
                  <a:gd name="T7" fmla="*/ 146 h 802"/>
                  <a:gd name="T8" fmla="*/ 626 w 804"/>
                  <a:gd name="T9" fmla="*/ 69 h 802"/>
                  <a:gd name="T10" fmla="*/ 539 w 804"/>
                  <a:gd name="T11" fmla="*/ 25 h 802"/>
                  <a:gd name="T12" fmla="*/ 484 w 804"/>
                  <a:gd name="T13" fmla="*/ 7 h 802"/>
                  <a:gd name="T14" fmla="*/ 422 w 804"/>
                  <a:gd name="T15" fmla="*/ 0 h 802"/>
                  <a:gd name="T16" fmla="*/ 361 w 804"/>
                  <a:gd name="T17" fmla="*/ 2 h 802"/>
                  <a:gd name="T18" fmla="*/ 301 w 804"/>
                  <a:gd name="T19" fmla="*/ 13 h 802"/>
                  <a:gd name="T20" fmla="*/ 246 w 804"/>
                  <a:gd name="T21" fmla="*/ 31 h 802"/>
                  <a:gd name="T22" fmla="*/ 146 w 804"/>
                  <a:gd name="T23" fmla="*/ 92 h 802"/>
                  <a:gd name="T24" fmla="*/ 69 w 804"/>
                  <a:gd name="T25" fmla="*/ 176 h 802"/>
                  <a:gd name="T26" fmla="*/ 25 w 804"/>
                  <a:gd name="T27" fmla="*/ 263 h 802"/>
                  <a:gd name="T28" fmla="*/ 10 w 804"/>
                  <a:gd name="T29" fmla="*/ 320 h 802"/>
                  <a:gd name="T30" fmla="*/ 2 w 804"/>
                  <a:gd name="T31" fmla="*/ 380 h 802"/>
                  <a:gd name="T32" fmla="*/ 2 w 804"/>
                  <a:gd name="T33" fmla="*/ 441 h 802"/>
                  <a:gd name="T34" fmla="*/ 13 w 804"/>
                  <a:gd name="T35" fmla="*/ 501 h 802"/>
                  <a:gd name="T36" fmla="*/ 33 w 804"/>
                  <a:gd name="T37" fmla="*/ 556 h 802"/>
                  <a:gd name="T38" fmla="*/ 92 w 804"/>
                  <a:gd name="T39" fmla="*/ 656 h 802"/>
                  <a:gd name="T40" fmla="*/ 178 w 804"/>
                  <a:gd name="T41" fmla="*/ 733 h 802"/>
                  <a:gd name="T42" fmla="*/ 265 w 804"/>
                  <a:gd name="T43" fmla="*/ 777 h 802"/>
                  <a:gd name="T44" fmla="*/ 320 w 804"/>
                  <a:gd name="T45" fmla="*/ 795 h 802"/>
                  <a:gd name="T46" fmla="*/ 382 w 804"/>
                  <a:gd name="T47" fmla="*/ 802 h 802"/>
                  <a:gd name="T48" fmla="*/ 443 w 804"/>
                  <a:gd name="T49" fmla="*/ 800 h 802"/>
                  <a:gd name="T50" fmla="*/ 503 w 804"/>
                  <a:gd name="T51" fmla="*/ 791 h 802"/>
                  <a:gd name="T52" fmla="*/ 558 w 804"/>
                  <a:gd name="T53" fmla="*/ 771 h 802"/>
                  <a:gd name="T54" fmla="*/ 658 w 804"/>
                  <a:gd name="T55" fmla="*/ 710 h 802"/>
                  <a:gd name="T56" fmla="*/ 735 w 804"/>
                  <a:gd name="T57" fmla="*/ 626 h 802"/>
                  <a:gd name="T58" fmla="*/ 779 w 804"/>
                  <a:gd name="T59" fmla="*/ 539 h 802"/>
                  <a:gd name="T60" fmla="*/ 794 w 804"/>
                  <a:gd name="T61" fmla="*/ 482 h 802"/>
                  <a:gd name="T62" fmla="*/ 802 w 804"/>
                  <a:gd name="T63" fmla="*/ 422 h 802"/>
                  <a:gd name="T64" fmla="*/ 793 w 804"/>
                  <a:gd name="T65" fmla="*/ 420 h 802"/>
                  <a:gd name="T66" fmla="*/ 785 w 804"/>
                  <a:gd name="T67" fmla="*/ 480 h 802"/>
                  <a:gd name="T68" fmla="*/ 746 w 804"/>
                  <a:gd name="T69" fmla="*/ 587 h 802"/>
                  <a:gd name="T70" fmla="*/ 679 w 804"/>
                  <a:gd name="T71" fmla="*/ 677 h 802"/>
                  <a:gd name="T72" fmla="*/ 589 w 804"/>
                  <a:gd name="T73" fmla="*/ 745 h 802"/>
                  <a:gd name="T74" fmla="*/ 482 w 804"/>
                  <a:gd name="T75" fmla="*/ 785 h 802"/>
                  <a:gd name="T76" fmla="*/ 422 w 804"/>
                  <a:gd name="T77" fmla="*/ 791 h 802"/>
                  <a:gd name="T78" fmla="*/ 363 w 804"/>
                  <a:gd name="T79" fmla="*/ 791 h 802"/>
                  <a:gd name="T80" fmla="*/ 286 w 804"/>
                  <a:gd name="T81" fmla="*/ 775 h 802"/>
                  <a:gd name="T82" fmla="*/ 184 w 804"/>
                  <a:gd name="T83" fmla="*/ 725 h 802"/>
                  <a:gd name="T84" fmla="*/ 100 w 804"/>
                  <a:gd name="T85" fmla="*/ 651 h 802"/>
                  <a:gd name="T86" fmla="*/ 42 w 804"/>
                  <a:gd name="T87" fmla="*/ 553 h 802"/>
                  <a:gd name="T88" fmla="*/ 15 w 804"/>
                  <a:gd name="T89" fmla="*/ 461 h 802"/>
                  <a:gd name="T90" fmla="*/ 11 w 804"/>
                  <a:gd name="T91" fmla="*/ 401 h 802"/>
                  <a:gd name="T92" fmla="*/ 15 w 804"/>
                  <a:gd name="T93" fmla="*/ 341 h 802"/>
                  <a:gd name="T94" fmla="*/ 42 w 804"/>
                  <a:gd name="T95" fmla="*/ 249 h 802"/>
                  <a:gd name="T96" fmla="*/ 100 w 804"/>
                  <a:gd name="T97" fmla="*/ 151 h 802"/>
                  <a:gd name="T98" fmla="*/ 184 w 804"/>
                  <a:gd name="T99" fmla="*/ 77 h 802"/>
                  <a:gd name="T100" fmla="*/ 286 w 804"/>
                  <a:gd name="T101" fmla="*/ 27 h 802"/>
                  <a:gd name="T102" fmla="*/ 363 w 804"/>
                  <a:gd name="T103" fmla="*/ 11 h 802"/>
                  <a:gd name="T104" fmla="*/ 422 w 804"/>
                  <a:gd name="T105" fmla="*/ 11 h 802"/>
                  <a:gd name="T106" fmla="*/ 482 w 804"/>
                  <a:gd name="T107" fmla="*/ 17 h 802"/>
                  <a:gd name="T108" fmla="*/ 589 w 804"/>
                  <a:gd name="T109" fmla="*/ 57 h 802"/>
                  <a:gd name="T110" fmla="*/ 679 w 804"/>
                  <a:gd name="T111" fmla="*/ 125 h 802"/>
                  <a:gd name="T112" fmla="*/ 746 w 804"/>
                  <a:gd name="T113" fmla="*/ 215 h 802"/>
                  <a:gd name="T114" fmla="*/ 785 w 804"/>
                  <a:gd name="T115" fmla="*/ 322 h 802"/>
                  <a:gd name="T116" fmla="*/ 793 w 804"/>
                  <a:gd name="T117" fmla="*/ 382 h 80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804"/>
                  <a:gd name="T178" fmla="*/ 0 h 802"/>
                  <a:gd name="T179" fmla="*/ 804 w 804"/>
                  <a:gd name="T180" fmla="*/ 802 h 80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804" h="802">
                    <a:moveTo>
                      <a:pt x="804" y="401"/>
                    </a:moveTo>
                    <a:lnTo>
                      <a:pt x="802" y="380"/>
                    </a:lnTo>
                    <a:lnTo>
                      <a:pt x="802" y="361"/>
                    </a:lnTo>
                    <a:lnTo>
                      <a:pt x="798" y="340"/>
                    </a:lnTo>
                    <a:lnTo>
                      <a:pt x="794" y="320"/>
                    </a:lnTo>
                    <a:lnTo>
                      <a:pt x="791" y="301"/>
                    </a:lnTo>
                    <a:lnTo>
                      <a:pt x="785" y="282"/>
                    </a:lnTo>
                    <a:lnTo>
                      <a:pt x="779" y="263"/>
                    </a:lnTo>
                    <a:lnTo>
                      <a:pt x="771" y="246"/>
                    </a:lnTo>
                    <a:lnTo>
                      <a:pt x="754" y="209"/>
                    </a:lnTo>
                    <a:lnTo>
                      <a:pt x="735" y="176"/>
                    </a:lnTo>
                    <a:lnTo>
                      <a:pt x="712" y="146"/>
                    </a:lnTo>
                    <a:lnTo>
                      <a:pt x="685" y="117"/>
                    </a:lnTo>
                    <a:lnTo>
                      <a:pt x="658" y="92"/>
                    </a:lnTo>
                    <a:lnTo>
                      <a:pt x="626" y="69"/>
                    </a:lnTo>
                    <a:lnTo>
                      <a:pt x="593" y="48"/>
                    </a:lnTo>
                    <a:lnTo>
                      <a:pt x="558" y="31"/>
                    </a:lnTo>
                    <a:lnTo>
                      <a:pt x="539" y="25"/>
                    </a:lnTo>
                    <a:lnTo>
                      <a:pt x="522" y="17"/>
                    </a:lnTo>
                    <a:lnTo>
                      <a:pt x="503" y="13"/>
                    </a:lnTo>
                    <a:lnTo>
                      <a:pt x="484" y="7"/>
                    </a:lnTo>
                    <a:lnTo>
                      <a:pt x="462" y="4"/>
                    </a:lnTo>
                    <a:lnTo>
                      <a:pt x="443" y="2"/>
                    </a:lnTo>
                    <a:lnTo>
                      <a:pt x="422" y="0"/>
                    </a:lnTo>
                    <a:lnTo>
                      <a:pt x="403" y="0"/>
                    </a:lnTo>
                    <a:lnTo>
                      <a:pt x="382" y="0"/>
                    </a:lnTo>
                    <a:lnTo>
                      <a:pt x="361" y="2"/>
                    </a:lnTo>
                    <a:lnTo>
                      <a:pt x="342" y="4"/>
                    </a:lnTo>
                    <a:lnTo>
                      <a:pt x="320" y="7"/>
                    </a:lnTo>
                    <a:lnTo>
                      <a:pt x="301" y="13"/>
                    </a:lnTo>
                    <a:lnTo>
                      <a:pt x="282" y="17"/>
                    </a:lnTo>
                    <a:lnTo>
                      <a:pt x="265" y="25"/>
                    </a:lnTo>
                    <a:lnTo>
                      <a:pt x="246" y="31"/>
                    </a:lnTo>
                    <a:lnTo>
                      <a:pt x="211" y="48"/>
                    </a:lnTo>
                    <a:lnTo>
                      <a:pt x="178" y="69"/>
                    </a:lnTo>
                    <a:lnTo>
                      <a:pt x="146" y="92"/>
                    </a:lnTo>
                    <a:lnTo>
                      <a:pt x="119" y="117"/>
                    </a:lnTo>
                    <a:lnTo>
                      <a:pt x="92" y="146"/>
                    </a:lnTo>
                    <a:lnTo>
                      <a:pt x="69" y="176"/>
                    </a:lnTo>
                    <a:lnTo>
                      <a:pt x="50" y="209"/>
                    </a:lnTo>
                    <a:lnTo>
                      <a:pt x="33" y="246"/>
                    </a:lnTo>
                    <a:lnTo>
                      <a:pt x="25" y="263"/>
                    </a:lnTo>
                    <a:lnTo>
                      <a:pt x="19" y="282"/>
                    </a:lnTo>
                    <a:lnTo>
                      <a:pt x="13" y="301"/>
                    </a:lnTo>
                    <a:lnTo>
                      <a:pt x="10" y="320"/>
                    </a:lnTo>
                    <a:lnTo>
                      <a:pt x="6" y="340"/>
                    </a:lnTo>
                    <a:lnTo>
                      <a:pt x="2" y="361"/>
                    </a:lnTo>
                    <a:lnTo>
                      <a:pt x="2" y="380"/>
                    </a:lnTo>
                    <a:lnTo>
                      <a:pt x="0" y="401"/>
                    </a:lnTo>
                    <a:lnTo>
                      <a:pt x="2" y="422"/>
                    </a:lnTo>
                    <a:lnTo>
                      <a:pt x="2" y="441"/>
                    </a:lnTo>
                    <a:lnTo>
                      <a:pt x="6" y="462"/>
                    </a:lnTo>
                    <a:lnTo>
                      <a:pt x="10" y="482"/>
                    </a:lnTo>
                    <a:lnTo>
                      <a:pt x="13" y="501"/>
                    </a:lnTo>
                    <a:lnTo>
                      <a:pt x="19" y="520"/>
                    </a:lnTo>
                    <a:lnTo>
                      <a:pt x="25" y="539"/>
                    </a:lnTo>
                    <a:lnTo>
                      <a:pt x="33" y="556"/>
                    </a:lnTo>
                    <a:lnTo>
                      <a:pt x="50" y="593"/>
                    </a:lnTo>
                    <a:lnTo>
                      <a:pt x="69" y="626"/>
                    </a:lnTo>
                    <a:lnTo>
                      <a:pt x="92" y="656"/>
                    </a:lnTo>
                    <a:lnTo>
                      <a:pt x="119" y="685"/>
                    </a:lnTo>
                    <a:lnTo>
                      <a:pt x="146" y="710"/>
                    </a:lnTo>
                    <a:lnTo>
                      <a:pt x="178" y="733"/>
                    </a:lnTo>
                    <a:lnTo>
                      <a:pt x="211" y="754"/>
                    </a:lnTo>
                    <a:lnTo>
                      <a:pt x="246" y="771"/>
                    </a:lnTo>
                    <a:lnTo>
                      <a:pt x="265" y="777"/>
                    </a:lnTo>
                    <a:lnTo>
                      <a:pt x="282" y="785"/>
                    </a:lnTo>
                    <a:lnTo>
                      <a:pt x="301" y="791"/>
                    </a:lnTo>
                    <a:lnTo>
                      <a:pt x="320" y="795"/>
                    </a:lnTo>
                    <a:lnTo>
                      <a:pt x="342" y="798"/>
                    </a:lnTo>
                    <a:lnTo>
                      <a:pt x="361" y="800"/>
                    </a:lnTo>
                    <a:lnTo>
                      <a:pt x="382" y="802"/>
                    </a:lnTo>
                    <a:lnTo>
                      <a:pt x="403" y="802"/>
                    </a:lnTo>
                    <a:lnTo>
                      <a:pt x="422" y="802"/>
                    </a:lnTo>
                    <a:lnTo>
                      <a:pt x="443" y="800"/>
                    </a:lnTo>
                    <a:lnTo>
                      <a:pt x="462" y="798"/>
                    </a:lnTo>
                    <a:lnTo>
                      <a:pt x="484" y="795"/>
                    </a:lnTo>
                    <a:lnTo>
                      <a:pt x="503" y="791"/>
                    </a:lnTo>
                    <a:lnTo>
                      <a:pt x="522" y="785"/>
                    </a:lnTo>
                    <a:lnTo>
                      <a:pt x="539" y="777"/>
                    </a:lnTo>
                    <a:lnTo>
                      <a:pt x="558" y="771"/>
                    </a:lnTo>
                    <a:lnTo>
                      <a:pt x="593" y="754"/>
                    </a:lnTo>
                    <a:lnTo>
                      <a:pt x="626" y="733"/>
                    </a:lnTo>
                    <a:lnTo>
                      <a:pt x="658" y="710"/>
                    </a:lnTo>
                    <a:lnTo>
                      <a:pt x="685" y="685"/>
                    </a:lnTo>
                    <a:lnTo>
                      <a:pt x="712" y="656"/>
                    </a:lnTo>
                    <a:lnTo>
                      <a:pt x="735" y="626"/>
                    </a:lnTo>
                    <a:lnTo>
                      <a:pt x="754" y="593"/>
                    </a:lnTo>
                    <a:lnTo>
                      <a:pt x="771" y="556"/>
                    </a:lnTo>
                    <a:lnTo>
                      <a:pt x="779" y="539"/>
                    </a:lnTo>
                    <a:lnTo>
                      <a:pt x="785" y="520"/>
                    </a:lnTo>
                    <a:lnTo>
                      <a:pt x="791" y="501"/>
                    </a:lnTo>
                    <a:lnTo>
                      <a:pt x="794" y="482"/>
                    </a:lnTo>
                    <a:lnTo>
                      <a:pt x="798" y="462"/>
                    </a:lnTo>
                    <a:lnTo>
                      <a:pt x="802" y="441"/>
                    </a:lnTo>
                    <a:lnTo>
                      <a:pt x="802" y="422"/>
                    </a:lnTo>
                    <a:lnTo>
                      <a:pt x="804" y="401"/>
                    </a:lnTo>
                    <a:close/>
                    <a:moveTo>
                      <a:pt x="793" y="401"/>
                    </a:moveTo>
                    <a:lnTo>
                      <a:pt x="793" y="420"/>
                    </a:lnTo>
                    <a:lnTo>
                      <a:pt x="791" y="441"/>
                    </a:lnTo>
                    <a:lnTo>
                      <a:pt x="789" y="461"/>
                    </a:lnTo>
                    <a:lnTo>
                      <a:pt x="785" y="480"/>
                    </a:lnTo>
                    <a:lnTo>
                      <a:pt x="775" y="518"/>
                    </a:lnTo>
                    <a:lnTo>
                      <a:pt x="762" y="553"/>
                    </a:lnTo>
                    <a:lnTo>
                      <a:pt x="746" y="587"/>
                    </a:lnTo>
                    <a:lnTo>
                      <a:pt x="725" y="620"/>
                    </a:lnTo>
                    <a:lnTo>
                      <a:pt x="704" y="651"/>
                    </a:lnTo>
                    <a:lnTo>
                      <a:pt x="679" y="677"/>
                    </a:lnTo>
                    <a:lnTo>
                      <a:pt x="651" y="702"/>
                    </a:lnTo>
                    <a:lnTo>
                      <a:pt x="620" y="725"/>
                    </a:lnTo>
                    <a:lnTo>
                      <a:pt x="589" y="745"/>
                    </a:lnTo>
                    <a:lnTo>
                      <a:pt x="555" y="762"/>
                    </a:lnTo>
                    <a:lnTo>
                      <a:pt x="518" y="775"/>
                    </a:lnTo>
                    <a:lnTo>
                      <a:pt x="482" y="785"/>
                    </a:lnTo>
                    <a:lnTo>
                      <a:pt x="462" y="787"/>
                    </a:lnTo>
                    <a:lnTo>
                      <a:pt x="441" y="791"/>
                    </a:lnTo>
                    <a:lnTo>
                      <a:pt x="422" y="791"/>
                    </a:lnTo>
                    <a:lnTo>
                      <a:pt x="403" y="793"/>
                    </a:lnTo>
                    <a:lnTo>
                      <a:pt x="382" y="791"/>
                    </a:lnTo>
                    <a:lnTo>
                      <a:pt x="363" y="791"/>
                    </a:lnTo>
                    <a:lnTo>
                      <a:pt x="342" y="787"/>
                    </a:lnTo>
                    <a:lnTo>
                      <a:pt x="322" y="785"/>
                    </a:lnTo>
                    <a:lnTo>
                      <a:pt x="286" y="775"/>
                    </a:lnTo>
                    <a:lnTo>
                      <a:pt x="249" y="762"/>
                    </a:lnTo>
                    <a:lnTo>
                      <a:pt x="215" y="745"/>
                    </a:lnTo>
                    <a:lnTo>
                      <a:pt x="184" y="725"/>
                    </a:lnTo>
                    <a:lnTo>
                      <a:pt x="153" y="702"/>
                    </a:lnTo>
                    <a:lnTo>
                      <a:pt x="125" y="677"/>
                    </a:lnTo>
                    <a:lnTo>
                      <a:pt x="100" y="651"/>
                    </a:lnTo>
                    <a:lnTo>
                      <a:pt x="79" y="620"/>
                    </a:lnTo>
                    <a:lnTo>
                      <a:pt x="58" y="587"/>
                    </a:lnTo>
                    <a:lnTo>
                      <a:pt x="42" y="553"/>
                    </a:lnTo>
                    <a:lnTo>
                      <a:pt x="29" y="518"/>
                    </a:lnTo>
                    <a:lnTo>
                      <a:pt x="19" y="480"/>
                    </a:lnTo>
                    <a:lnTo>
                      <a:pt x="15" y="461"/>
                    </a:lnTo>
                    <a:lnTo>
                      <a:pt x="13" y="441"/>
                    </a:lnTo>
                    <a:lnTo>
                      <a:pt x="11" y="420"/>
                    </a:lnTo>
                    <a:lnTo>
                      <a:pt x="11" y="401"/>
                    </a:lnTo>
                    <a:lnTo>
                      <a:pt x="11" y="382"/>
                    </a:lnTo>
                    <a:lnTo>
                      <a:pt x="13" y="361"/>
                    </a:lnTo>
                    <a:lnTo>
                      <a:pt x="15" y="341"/>
                    </a:lnTo>
                    <a:lnTo>
                      <a:pt x="19" y="322"/>
                    </a:lnTo>
                    <a:lnTo>
                      <a:pt x="29" y="284"/>
                    </a:lnTo>
                    <a:lnTo>
                      <a:pt x="42" y="249"/>
                    </a:lnTo>
                    <a:lnTo>
                      <a:pt x="58" y="215"/>
                    </a:lnTo>
                    <a:lnTo>
                      <a:pt x="79" y="182"/>
                    </a:lnTo>
                    <a:lnTo>
                      <a:pt x="100" y="151"/>
                    </a:lnTo>
                    <a:lnTo>
                      <a:pt x="125" y="125"/>
                    </a:lnTo>
                    <a:lnTo>
                      <a:pt x="153" y="100"/>
                    </a:lnTo>
                    <a:lnTo>
                      <a:pt x="184" y="77"/>
                    </a:lnTo>
                    <a:lnTo>
                      <a:pt x="215" y="57"/>
                    </a:lnTo>
                    <a:lnTo>
                      <a:pt x="249" y="40"/>
                    </a:lnTo>
                    <a:lnTo>
                      <a:pt x="286" y="27"/>
                    </a:lnTo>
                    <a:lnTo>
                      <a:pt x="322" y="17"/>
                    </a:lnTo>
                    <a:lnTo>
                      <a:pt x="342" y="15"/>
                    </a:lnTo>
                    <a:lnTo>
                      <a:pt x="363" y="11"/>
                    </a:lnTo>
                    <a:lnTo>
                      <a:pt x="382" y="11"/>
                    </a:lnTo>
                    <a:lnTo>
                      <a:pt x="403" y="9"/>
                    </a:lnTo>
                    <a:lnTo>
                      <a:pt x="422" y="11"/>
                    </a:lnTo>
                    <a:lnTo>
                      <a:pt x="441" y="11"/>
                    </a:lnTo>
                    <a:lnTo>
                      <a:pt x="462" y="15"/>
                    </a:lnTo>
                    <a:lnTo>
                      <a:pt x="482" y="17"/>
                    </a:lnTo>
                    <a:lnTo>
                      <a:pt x="518" y="27"/>
                    </a:lnTo>
                    <a:lnTo>
                      <a:pt x="555" y="40"/>
                    </a:lnTo>
                    <a:lnTo>
                      <a:pt x="589" y="57"/>
                    </a:lnTo>
                    <a:lnTo>
                      <a:pt x="620" y="77"/>
                    </a:lnTo>
                    <a:lnTo>
                      <a:pt x="651" y="100"/>
                    </a:lnTo>
                    <a:lnTo>
                      <a:pt x="679" y="125"/>
                    </a:lnTo>
                    <a:lnTo>
                      <a:pt x="704" y="151"/>
                    </a:lnTo>
                    <a:lnTo>
                      <a:pt x="725" y="182"/>
                    </a:lnTo>
                    <a:lnTo>
                      <a:pt x="746" y="215"/>
                    </a:lnTo>
                    <a:lnTo>
                      <a:pt x="762" y="249"/>
                    </a:lnTo>
                    <a:lnTo>
                      <a:pt x="775" y="284"/>
                    </a:lnTo>
                    <a:lnTo>
                      <a:pt x="785" y="322"/>
                    </a:lnTo>
                    <a:lnTo>
                      <a:pt x="789" y="341"/>
                    </a:lnTo>
                    <a:lnTo>
                      <a:pt x="791" y="361"/>
                    </a:lnTo>
                    <a:lnTo>
                      <a:pt x="793" y="382"/>
                    </a:lnTo>
                    <a:lnTo>
                      <a:pt x="793" y="401"/>
                    </a:lnTo>
                    <a:close/>
                  </a:path>
                </a:pathLst>
              </a:custGeom>
              <a:solidFill>
                <a:srgbClr val="F9CD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59" name="Freeform 675">
                <a:extLst>
                  <a:ext uri="{FF2B5EF4-FFF2-40B4-BE49-F238E27FC236}">
                    <a16:creationId xmlns:a16="http://schemas.microsoft.com/office/drawing/2014/main" id="{54632E82-746B-4AD0-9F15-29FE3B7F276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55" y="2191"/>
                <a:ext cx="792" cy="790"/>
              </a:xfrm>
              <a:custGeom>
                <a:avLst/>
                <a:gdLst>
                  <a:gd name="T0" fmla="*/ 790 w 792"/>
                  <a:gd name="T1" fmla="*/ 355 h 790"/>
                  <a:gd name="T2" fmla="*/ 779 w 792"/>
                  <a:gd name="T3" fmla="*/ 295 h 790"/>
                  <a:gd name="T4" fmla="*/ 762 w 792"/>
                  <a:gd name="T5" fmla="*/ 241 h 790"/>
                  <a:gd name="T6" fmla="*/ 702 w 792"/>
                  <a:gd name="T7" fmla="*/ 144 h 790"/>
                  <a:gd name="T8" fmla="*/ 618 w 792"/>
                  <a:gd name="T9" fmla="*/ 67 h 790"/>
                  <a:gd name="T10" fmla="*/ 531 w 792"/>
                  <a:gd name="T11" fmla="*/ 23 h 790"/>
                  <a:gd name="T12" fmla="*/ 476 w 792"/>
                  <a:gd name="T13" fmla="*/ 7 h 790"/>
                  <a:gd name="T14" fmla="*/ 416 w 792"/>
                  <a:gd name="T15" fmla="*/ 0 h 790"/>
                  <a:gd name="T16" fmla="*/ 355 w 792"/>
                  <a:gd name="T17" fmla="*/ 1 h 790"/>
                  <a:gd name="T18" fmla="*/ 297 w 792"/>
                  <a:gd name="T19" fmla="*/ 11 h 790"/>
                  <a:gd name="T20" fmla="*/ 242 w 792"/>
                  <a:gd name="T21" fmla="*/ 30 h 790"/>
                  <a:gd name="T22" fmla="*/ 144 w 792"/>
                  <a:gd name="T23" fmla="*/ 90 h 790"/>
                  <a:gd name="T24" fmla="*/ 67 w 792"/>
                  <a:gd name="T25" fmla="*/ 174 h 790"/>
                  <a:gd name="T26" fmla="*/ 25 w 792"/>
                  <a:gd name="T27" fmla="*/ 259 h 790"/>
                  <a:gd name="T28" fmla="*/ 7 w 792"/>
                  <a:gd name="T29" fmla="*/ 314 h 790"/>
                  <a:gd name="T30" fmla="*/ 0 w 792"/>
                  <a:gd name="T31" fmla="*/ 374 h 790"/>
                  <a:gd name="T32" fmla="*/ 2 w 792"/>
                  <a:gd name="T33" fmla="*/ 435 h 790"/>
                  <a:gd name="T34" fmla="*/ 13 w 792"/>
                  <a:gd name="T35" fmla="*/ 495 h 790"/>
                  <a:gd name="T36" fmla="*/ 30 w 792"/>
                  <a:gd name="T37" fmla="*/ 549 h 790"/>
                  <a:gd name="T38" fmla="*/ 90 w 792"/>
                  <a:gd name="T39" fmla="*/ 646 h 790"/>
                  <a:gd name="T40" fmla="*/ 174 w 792"/>
                  <a:gd name="T41" fmla="*/ 723 h 790"/>
                  <a:gd name="T42" fmla="*/ 261 w 792"/>
                  <a:gd name="T43" fmla="*/ 767 h 790"/>
                  <a:gd name="T44" fmla="*/ 316 w 792"/>
                  <a:gd name="T45" fmla="*/ 783 h 790"/>
                  <a:gd name="T46" fmla="*/ 376 w 792"/>
                  <a:gd name="T47" fmla="*/ 790 h 790"/>
                  <a:gd name="T48" fmla="*/ 437 w 792"/>
                  <a:gd name="T49" fmla="*/ 789 h 790"/>
                  <a:gd name="T50" fmla="*/ 495 w 792"/>
                  <a:gd name="T51" fmla="*/ 779 h 790"/>
                  <a:gd name="T52" fmla="*/ 550 w 792"/>
                  <a:gd name="T53" fmla="*/ 760 h 790"/>
                  <a:gd name="T54" fmla="*/ 648 w 792"/>
                  <a:gd name="T55" fmla="*/ 700 h 790"/>
                  <a:gd name="T56" fmla="*/ 725 w 792"/>
                  <a:gd name="T57" fmla="*/ 616 h 790"/>
                  <a:gd name="T58" fmla="*/ 767 w 792"/>
                  <a:gd name="T59" fmla="*/ 531 h 790"/>
                  <a:gd name="T60" fmla="*/ 785 w 792"/>
                  <a:gd name="T61" fmla="*/ 476 h 790"/>
                  <a:gd name="T62" fmla="*/ 792 w 792"/>
                  <a:gd name="T63" fmla="*/ 416 h 790"/>
                  <a:gd name="T64" fmla="*/ 781 w 792"/>
                  <a:gd name="T65" fmla="*/ 414 h 790"/>
                  <a:gd name="T66" fmla="*/ 775 w 792"/>
                  <a:gd name="T67" fmla="*/ 474 h 790"/>
                  <a:gd name="T68" fmla="*/ 735 w 792"/>
                  <a:gd name="T69" fmla="*/ 579 h 790"/>
                  <a:gd name="T70" fmla="*/ 669 w 792"/>
                  <a:gd name="T71" fmla="*/ 668 h 790"/>
                  <a:gd name="T72" fmla="*/ 579 w 792"/>
                  <a:gd name="T73" fmla="*/ 735 h 790"/>
                  <a:gd name="T74" fmla="*/ 474 w 792"/>
                  <a:gd name="T75" fmla="*/ 773 h 790"/>
                  <a:gd name="T76" fmla="*/ 416 w 792"/>
                  <a:gd name="T77" fmla="*/ 781 h 790"/>
                  <a:gd name="T78" fmla="*/ 357 w 792"/>
                  <a:gd name="T79" fmla="*/ 779 h 790"/>
                  <a:gd name="T80" fmla="*/ 282 w 792"/>
                  <a:gd name="T81" fmla="*/ 764 h 790"/>
                  <a:gd name="T82" fmla="*/ 180 w 792"/>
                  <a:gd name="T83" fmla="*/ 716 h 790"/>
                  <a:gd name="T84" fmla="*/ 98 w 792"/>
                  <a:gd name="T85" fmla="*/ 641 h 790"/>
                  <a:gd name="T86" fmla="*/ 40 w 792"/>
                  <a:gd name="T87" fmla="*/ 545 h 790"/>
                  <a:gd name="T88" fmla="*/ 15 w 792"/>
                  <a:gd name="T89" fmla="*/ 455 h 790"/>
                  <a:gd name="T90" fmla="*/ 9 w 792"/>
                  <a:gd name="T91" fmla="*/ 395 h 790"/>
                  <a:gd name="T92" fmla="*/ 15 w 792"/>
                  <a:gd name="T93" fmla="*/ 335 h 790"/>
                  <a:gd name="T94" fmla="*/ 40 w 792"/>
                  <a:gd name="T95" fmla="*/ 245 h 790"/>
                  <a:gd name="T96" fmla="*/ 98 w 792"/>
                  <a:gd name="T97" fmla="*/ 149 h 790"/>
                  <a:gd name="T98" fmla="*/ 180 w 792"/>
                  <a:gd name="T99" fmla="*/ 74 h 790"/>
                  <a:gd name="T100" fmla="*/ 282 w 792"/>
                  <a:gd name="T101" fmla="*/ 26 h 790"/>
                  <a:gd name="T102" fmla="*/ 357 w 792"/>
                  <a:gd name="T103" fmla="*/ 11 h 790"/>
                  <a:gd name="T104" fmla="*/ 416 w 792"/>
                  <a:gd name="T105" fmla="*/ 9 h 790"/>
                  <a:gd name="T106" fmla="*/ 474 w 792"/>
                  <a:gd name="T107" fmla="*/ 17 h 790"/>
                  <a:gd name="T108" fmla="*/ 579 w 792"/>
                  <a:gd name="T109" fmla="*/ 55 h 790"/>
                  <a:gd name="T110" fmla="*/ 669 w 792"/>
                  <a:gd name="T111" fmla="*/ 122 h 790"/>
                  <a:gd name="T112" fmla="*/ 735 w 792"/>
                  <a:gd name="T113" fmla="*/ 211 h 790"/>
                  <a:gd name="T114" fmla="*/ 775 w 792"/>
                  <a:gd name="T115" fmla="*/ 316 h 790"/>
                  <a:gd name="T116" fmla="*/ 781 w 792"/>
                  <a:gd name="T117" fmla="*/ 376 h 79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792"/>
                  <a:gd name="T178" fmla="*/ 0 h 790"/>
                  <a:gd name="T179" fmla="*/ 792 w 792"/>
                  <a:gd name="T180" fmla="*/ 790 h 79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792" h="790">
                    <a:moveTo>
                      <a:pt x="792" y="395"/>
                    </a:moveTo>
                    <a:lnTo>
                      <a:pt x="792" y="374"/>
                    </a:lnTo>
                    <a:lnTo>
                      <a:pt x="790" y="355"/>
                    </a:lnTo>
                    <a:lnTo>
                      <a:pt x="788" y="335"/>
                    </a:lnTo>
                    <a:lnTo>
                      <a:pt x="785" y="314"/>
                    </a:lnTo>
                    <a:lnTo>
                      <a:pt x="779" y="295"/>
                    </a:lnTo>
                    <a:lnTo>
                      <a:pt x="775" y="278"/>
                    </a:lnTo>
                    <a:lnTo>
                      <a:pt x="767" y="259"/>
                    </a:lnTo>
                    <a:lnTo>
                      <a:pt x="762" y="241"/>
                    </a:lnTo>
                    <a:lnTo>
                      <a:pt x="744" y="207"/>
                    </a:lnTo>
                    <a:lnTo>
                      <a:pt x="725" y="174"/>
                    </a:lnTo>
                    <a:lnTo>
                      <a:pt x="702" y="144"/>
                    </a:lnTo>
                    <a:lnTo>
                      <a:pt x="675" y="115"/>
                    </a:lnTo>
                    <a:lnTo>
                      <a:pt x="648" y="90"/>
                    </a:lnTo>
                    <a:lnTo>
                      <a:pt x="618" y="67"/>
                    </a:lnTo>
                    <a:lnTo>
                      <a:pt x="585" y="48"/>
                    </a:lnTo>
                    <a:lnTo>
                      <a:pt x="550" y="30"/>
                    </a:lnTo>
                    <a:lnTo>
                      <a:pt x="531" y="23"/>
                    </a:lnTo>
                    <a:lnTo>
                      <a:pt x="514" y="17"/>
                    </a:lnTo>
                    <a:lnTo>
                      <a:pt x="495" y="11"/>
                    </a:lnTo>
                    <a:lnTo>
                      <a:pt x="476" y="7"/>
                    </a:lnTo>
                    <a:lnTo>
                      <a:pt x="456" y="3"/>
                    </a:lnTo>
                    <a:lnTo>
                      <a:pt x="437" y="1"/>
                    </a:lnTo>
                    <a:lnTo>
                      <a:pt x="416" y="0"/>
                    </a:lnTo>
                    <a:lnTo>
                      <a:pt x="397" y="0"/>
                    </a:lnTo>
                    <a:lnTo>
                      <a:pt x="376" y="0"/>
                    </a:lnTo>
                    <a:lnTo>
                      <a:pt x="355" y="1"/>
                    </a:lnTo>
                    <a:lnTo>
                      <a:pt x="336" y="3"/>
                    </a:lnTo>
                    <a:lnTo>
                      <a:pt x="316" y="7"/>
                    </a:lnTo>
                    <a:lnTo>
                      <a:pt x="297" y="11"/>
                    </a:lnTo>
                    <a:lnTo>
                      <a:pt x="278" y="17"/>
                    </a:lnTo>
                    <a:lnTo>
                      <a:pt x="261" y="23"/>
                    </a:lnTo>
                    <a:lnTo>
                      <a:pt x="242" y="30"/>
                    </a:lnTo>
                    <a:lnTo>
                      <a:pt x="207" y="48"/>
                    </a:lnTo>
                    <a:lnTo>
                      <a:pt x="174" y="67"/>
                    </a:lnTo>
                    <a:lnTo>
                      <a:pt x="144" y="90"/>
                    </a:lnTo>
                    <a:lnTo>
                      <a:pt x="117" y="115"/>
                    </a:lnTo>
                    <a:lnTo>
                      <a:pt x="90" y="144"/>
                    </a:lnTo>
                    <a:lnTo>
                      <a:pt x="67" y="174"/>
                    </a:lnTo>
                    <a:lnTo>
                      <a:pt x="48" y="207"/>
                    </a:lnTo>
                    <a:lnTo>
                      <a:pt x="30" y="241"/>
                    </a:lnTo>
                    <a:lnTo>
                      <a:pt x="25" y="259"/>
                    </a:lnTo>
                    <a:lnTo>
                      <a:pt x="17" y="278"/>
                    </a:lnTo>
                    <a:lnTo>
                      <a:pt x="13" y="295"/>
                    </a:lnTo>
                    <a:lnTo>
                      <a:pt x="7" y="314"/>
                    </a:lnTo>
                    <a:lnTo>
                      <a:pt x="4" y="335"/>
                    </a:lnTo>
                    <a:lnTo>
                      <a:pt x="2" y="355"/>
                    </a:lnTo>
                    <a:lnTo>
                      <a:pt x="0" y="374"/>
                    </a:lnTo>
                    <a:lnTo>
                      <a:pt x="0" y="395"/>
                    </a:lnTo>
                    <a:lnTo>
                      <a:pt x="0" y="416"/>
                    </a:lnTo>
                    <a:lnTo>
                      <a:pt x="2" y="435"/>
                    </a:lnTo>
                    <a:lnTo>
                      <a:pt x="4" y="455"/>
                    </a:lnTo>
                    <a:lnTo>
                      <a:pt x="7" y="476"/>
                    </a:lnTo>
                    <a:lnTo>
                      <a:pt x="13" y="495"/>
                    </a:lnTo>
                    <a:lnTo>
                      <a:pt x="17" y="512"/>
                    </a:lnTo>
                    <a:lnTo>
                      <a:pt x="25" y="531"/>
                    </a:lnTo>
                    <a:lnTo>
                      <a:pt x="30" y="549"/>
                    </a:lnTo>
                    <a:lnTo>
                      <a:pt x="48" y="583"/>
                    </a:lnTo>
                    <a:lnTo>
                      <a:pt x="67" y="616"/>
                    </a:lnTo>
                    <a:lnTo>
                      <a:pt x="90" y="646"/>
                    </a:lnTo>
                    <a:lnTo>
                      <a:pt x="117" y="675"/>
                    </a:lnTo>
                    <a:lnTo>
                      <a:pt x="144" y="700"/>
                    </a:lnTo>
                    <a:lnTo>
                      <a:pt x="174" y="723"/>
                    </a:lnTo>
                    <a:lnTo>
                      <a:pt x="207" y="742"/>
                    </a:lnTo>
                    <a:lnTo>
                      <a:pt x="242" y="760"/>
                    </a:lnTo>
                    <a:lnTo>
                      <a:pt x="261" y="767"/>
                    </a:lnTo>
                    <a:lnTo>
                      <a:pt x="278" y="773"/>
                    </a:lnTo>
                    <a:lnTo>
                      <a:pt x="297" y="779"/>
                    </a:lnTo>
                    <a:lnTo>
                      <a:pt x="316" y="783"/>
                    </a:lnTo>
                    <a:lnTo>
                      <a:pt x="336" y="787"/>
                    </a:lnTo>
                    <a:lnTo>
                      <a:pt x="355" y="789"/>
                    </a:lnTo>
                    <a:lnTo>
                      <a:pt x="376" y="790"/>
                    </a:lnTo>
                    <a:lnTo>
                      <a:pt x="397" y="790"/>
                    </a:lnTo>
                    <a:lnTo>
                      <a:pt x="416" y="790"/>
                    </a:lnTo>
                    <a:lnTo>
                      <a:pt x="437" y="789"/>
                    </a:lnTo>
                    <a:lnTo>
                      <a:pt x="456" y="787"/>
                    </a:lnTo>
                    <a:lnTo>
                      <a:pt x="476" y="783"/>
                    </a:lnTo>
                    <a:lnTo>
                      <a:pt x="495" y="779"/>
                    </a:lnTo>
                    <a:lnTo>
                      <a:pt x="514" y="773"/>
                    </a:lnTo>
                    <a:lnTo>
                      <a:pt x="531" y="767"/>
                    </a:lnTo>
                    <a:lnTo>
                      <a:pt x="550" y="760"/>
                    </a:lnTo>
                    <a:lnTo>
                      <a:pt x="585" y="742"/>
                    </a:lnTo>
                    <a:lnTo>
                      <a:pt x="618" y="723"/>
                    </a:lnTo>
                    <a:lnTo>
                      <a:pt x="648" y="700"/>
                    </a:lnTo>
                    <a:lnTo>
                      <a:pt x="675" y="675"/>
                    </a:lnTo>
                    <a:lnTo>
                      <a:pt x="702" y="646"/>
                    </a:lnTo>
                    <a:lnTo>
                      <a:pt x="725" y="616"/>
                    </a:lnTo>
                    <a:lnTo>
                      <a:pt x="744" y="583"/>
                    </a:lnTo>
                    <a:lnTo>
                      <a:pt x="762" y="549"/>
                    </a:lnTo>
                    <a:lnTo>
                      <a:pt x="767" y="531"/>
                    </a:lnTo>
                    <a:lnTo>
                      <a:pt x="775" y="512"/>
                    </a:lnTo>
                    <a:lnTo>
                      <a:pt x="779" y="495"/>
                    </a:lnTo>
                    <a:lnTo>
                      <a:pt x="785" y="476"/>
                    </a:lnTo>
                    <a:lnTo>
                      <a:pt x="788" y="455"/>
                    </a:lnTo>
                    <a:lnTo>
                      <a:pt x="790" y="435"/>
                    </a:lnTo>
                    <a:lnTo>
                      <a:pt x="792" y="416"/>
                    </a:lnTo>
                    <a:lnTo>
                      <a:pt x="792" y="395"/>
                    </a:lnTo>
                    <a:close/>
                    <a:moveTo>
                      <a:pt x="783" y="395"/>
                    </a:moveTo>
                    <a:lnTo>
                      <a:pt x="781" y="414"/>
                    </a:lnTo>
                    <a:lnTo>
                      <a:pt x="781" y="435"/>
                    </a:lnTo>
                    <a:lnTo>
                      <a:pt x="777" y="455"/>
                    </a:lnTo>
                    <a:lnTo>
                      <a:pt x="775" y="474"/>
                    </a:lnTo>
                    <a:lnTo>
                      <a:pt x="765" y="510"/>
                    </a:lnTo>
                    <a:lnTo>
                      <a:pt x="752" y="545"/>
                    </a:lnTo>
                    <a:lnTo>
                      <a:pt x="735" y="579"/>
                    </a:lnTo>
                    <a:lnTo>
                      <a:pt x="716" y="610"/>
                    </a:lnTo>
                    <a:lnTo>
                      <a:pt x="694" y="641"/>
                    </a:lnTo>
                    <a:lnTo>
                      <a:pt x="669" y="668"/>
                    </a:lnTo>
                    <a:lnTo>
                      <a:pt x="641" y="693"/>
                    </a:lnTo>
                    <a:lnTo>
                      <a:pt x="612" y="716"/>
                    </a:lnTo>
                    <a:lnTo>
                      <a:pt x="579" y="735"/>
                    </a:lnTo>
                    <a:lnTo>
                      <a:pt x="547" y="750"/>
                    </a:lnTo>
                    <a:lnTo>
                      <a:pt x="510" y="764"/>
                    </a:lnTo>
                    <a:lnTo>
                      <a:pt x="474" y="773"/>
                    </a:lnTo>
                    <a:lnTo>
                      <a:pt x="455" y="777"/>
                    </a:lnTo>
                    <a:lnTo>
                      <a:pt x="435" y="779"/>
                    </a:lnTo>
                    <a:lnTo>
                      <a:pt x="416" y="781"/>
                    </a:lnTo>
                    <a:lnTo>
                      <a:pt x="397" y="781"/>
                    </a:lnTo>
                    <a:lnTo>
                      <a:pt x="376" y="781"/>
                    </a:lnTo>
                    <a:lnTo>
                      <a:pt x="357" y="779"/>
                    </a:lnTo>
                    <a:lnTo>
                      <a:pt x="337" y="777"/>
                    </a:lnTo>
                    <a:lnTo>
                      <a:pt x="318" y="773"/>
                    </a:lnTo>
                    <a:lnTo>
                      <a:pt x="282" y="764"/>
                    </a:lnTo>
                    <a:lnTo>
                      <a:pt x="245" y="750"/>
                    </a:lnTo>
                    <a:lnTo>
                      <a:pt x="213" y="735"/>
                    </a:lnTo>
                    <a:lnTo>
                      <a:pt x="180" y="716"/>
                    </a:lnTo>
                    <a:lnTo>
                      <a:pt x="151" y="693"/>
                    </a:lnTo>
                    <a:lnTo>
                      <a:pt x="123" y="668"/>
                    </a:lnTo>
                    <a:lnTo>
                      <a:pt x="98" y="641"/>
                    </a:lnTo>
                    <a:lnTo>
                      <a:pt x="76" y="610"/>
                    </a:lnTo>
                    <a:lnTo>
                      <a:pt x="57" y="579"/>
                    </a:lnTo>
                    <a:lnTo>
                      <a:pt x="40" y="545"/>
                    </a:lnTo>
                    <a:lnTo>
                      <a:pt x="27" y="510"/>
                    </a:lnTo>
                    <a:lnTo>
                      <a:pt x="17" y="474"/>
                    </a:lnTo>
                    <a:lnTo>
                      <a:pt x="15" y="455"/>
                    </a:lnTo>
                    <a:lnTo>
                      <a:pt x="11" y="435"/>
                    </a:lnTo>
                    <a:lnTo>
                      <a:pt x="11" y="414"/>
                    </a:lnTo>
                    <a:lnTo>
                      <a:pt x="9" y="395"/>
                    </a:lnTo>
                    <a:lnTo>
                      <a:pt x="11" y="376"/>
                    </a:lnTo>
                    <a:lnTo>
                      <a:pt x="11" y="355"/>
                    </a:lnTo>
                    <a:lnTo>
                      <a:pt x="15" y="335"/>
                    </a:lnTo>
                    <a:lnTo>
                      <a:pt x="17" y="316"/>
                    </a:lnTo>
                    <a:lnTo>
                      <a:pt x="27" y="280"/>
                    </a:lnTo>
                    <a:lnTo>
                      <a:pt x="40" y="245"/>
                    </a:lnTo>
                    <a:lnTo>
                      <a:pt x="57" y="211"/>
                    </a:lnTo>
                    <a:lnTo>
                      <a:pt x="76" y="180"/>
                    </a:lnTo>
                    <a:lnTo>
                      <a:pt x="98" y="149"/>
                    </a:lnTo>
                    <a:lnTo>
                      <a:pt x="123" y="122"/>
                    </a:lnTo>
                    <a:lnTo>
                      <a:pt x="151" y="97"/>
                    </a:lnTo>
                    <a:lnTo>
                      <a:pt x="180" y="74"/>
                    </a:lnTo>
                    <a:lnTo>
                      <a:pt x="213" y="55"/>
                    </a:lnTo>
                    <a:lnTo>
                      <a:pt x="245" y="40"/>
                    </a:lnTo>
                    <a:lnTo>
                      <a:pt x="282" y="26"/>
                    </a:lnTo>
                    <a:lnTo>
                      <a:pt x="318" y="17"/>
                    </a:lnTo>
                    <a:lnTo>
                      <a:pt x="337" y="13"/>
                    </a:lnTo>
                    <a:lnTo>
                      <a:pt x="357" y="11"/>
                    </a:lnTo>
                    <a:lnTo>
                      <a:pt x="376" y="9"/>
                    </a:lnTo>
                    <a:lnTo>
                      <a:pt x="397" y="9"/>
                    </a:lnTo>
                    <a:lnTo>
                      <a:pt x="416" y="9"/>
                    </a:lnTo>
                    <a:lnTo>
                      <a:pt x="435" y="11"/>
                    </a:lnTo>
                    <a:lnTo>
                      <a:pt x="455" y="13"/>
                    </a:lnTo>
                    <a:lnTo>
                      <a:pt x="474" y="17"/>
                    </a:lnTo>
                    <a:lnTo>
                      <a:pt x="510" y="26"/>
                    </a:lnTo>
                    <a:lnTo>
                      <a:pt x="547" y="40"/>
                    </a:lnTo>
                    <a:lnTo>
                      <a:pt x="579" y="55"/>
                    </a:lnTo>
                    <a:lnTo>
                      <a:pt x="612" y="74"/>
                    </a:lnTo>
                    <a:lnTo>
                      <a:pt x="641" y="97"/>
                    </a:lnTo>
                    <a:lnTo>
                      <a:pt x="669" y="122"/>
                    </a:lnTo>
                    <a:lnTo>
                      <a:pt x="694" y="149"/>
                    </a:lnTo>
                    <a:lnTo>
                      <a:pt x="716" y="180"/>
                    </a:lnTo>
                    <a:lnTo>
                      <a:pt x="735" y="211"/>
                    </a:lnTo>
                    <a:lnTo>
                      <a:pt x="752" y="245"/>
                    </a:lnTo>
                    <a:lnTo>
                      <a:pt x="765" y="280"/>
                    </a:lnTo>
                    <a:lnTo>
                      <a:pt x="775" y="316"/>
                    </a:lnTo>
                    <a:lnTo>
                      <a:pt x="777" y="335"/>
                    </a:lnTo>
                    <a:lnTo>
                      <a:pt x="781" y="355"/>
                    </a:lnTo>
                    <a:lnTo>
                      <a:pt x="781" y="376"/>
                    </a:lnTo>
                    <a:lnTo>
                      <a:pt x="783" y="395"/>
                    </a:lnTo>
                    <a:close/>
                  </a:path>
                </a:pathLst>
              </a:custGeom>
              <a:solidFill>
                <a:srgbClr val="F9CD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60" name="Freeform 676">
                <a:extLst>
                  <a:ext uri="{FF2B5EF4-FFF2-40B4-BE49-F238E27FC236}">
                    <a16:creationId xmlns:a16="http://schemas.microsoft.com/office/drawing/2014/main" id="{2D74F1C2-38DC-43F6-B6ED-272AD1D512E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60" y="2194"/>
                <a:ext cx="782" cy="784"/>
              </a:xfrm>
              <a:custGeom>
                <a:avLst/>
                <a:gdLst>
                  <a:gd name="T0" fmla="*/ 780 w 782"/>
                  <a:gd name="T1" fmla="*/ 352 h 784"/>
                  <a:gd name="T2" fmla="*/ 764 w 782"/>
                  <a:gd name="T3" fmla="*/ 275 h 784"/>
                  <a:gd name="T4" fmla="*/ 714 w 782"/>
                  <a:gd name="T5" fmla="*/ 173 h 784"/>
                  <a:gd name="T6" fmla="*/ 640 w 782"/>
                  <a:gd name="T7" fmla="*/ 91 h 784"/>
                  <a:gd name="T8" fmla="*/ 544 w 782"/>
                  <a:gd name="T9" fmla="*/ 31 h 784"/>
                  <a:gd name="T10" fmla="*/ 451 w 782"/>
                  <a:gd name="T11" fmla="*/ 6 h 784"/>
                  <a:gd name="T12" fmla="*/ 392 w 782"/>
                  <a:gd name="T13" fmla="*/ 0 h 784"/>
                  <a:gd name="T14" fmla="*/ 331 w 782"/>
                  <a:gd name="T15" fmla="*/ 6 h 784"/>
                  <a:gd name="T16" fmla="*/ 238 w 782"/>
                  <a:gd name="T17" fmla="*/ 31 h 784"/>
                  <a:gd name="T18" fmla="*/ 142 w 782"/>
                  <a:gd name="T19" fmla="*/ 91 h 784"/>
                  <a:gd name="T20" fmla="*/ 68 w 782"/>
                  <a:gd name="T21" fmla="*/ 173 h 784"/>
                  <a:gd name="T22" fmla="*/ 18 w 782"/>
                  <a:gd name="T23" fmla="*/ 275 h 784"/>
                  <a:gd name="T24" fmla="*/ 2 w 782"/>
                  <a:gd name="T25" fmla="*/ 352 h 784"/>
                  <a:gd name="T26" fmla="*/ 0 w 782"/>
                  <a:gd name="T27" fmla="*/ 411 h 784"/>
                  <a:gd name="T28" fmla="*/ 8 w 782"/>
                  <a:gd name="T29" fmla="*/ 471 h 784"/>
                  <a:gd name="T30" fmla="*/ 47 w 782"/>
                  <a:gd name="T31" fmla="*/ 578 h 784"/>
                  <a:gd name="T32" fmla="*/ 114 w 782"/>
                  <a:gd name="T33" fmla="*/ 668 h 784"/>
                  <a:gd name="T34" fmla="*/ 204 w 782"/>
                  <a:gd name="T35" fmla="*/ 736 h 784"/>
                  <a:gd name="T36" fmla="*/ 311 w 782"/>
                  <a:gd name="T37" fmla="*/ 776 h 784"/>
                  <a:gd name="T38" fmla="*/ 371 w 782"/>
                  <a:gd name="T39" fmla="*/ 782 h 784"/>
                  <a:gd name="T40" fmla="*/ 430 w 782"/>
                  <a:gd name="T41" fmla="*/ 782 h 784"/>
                  <a:gd name="T42" fmla="*/ 507 w 782"/>
                  <a:gd name="T43" fmla="*/ 766 h 784"/>
                  <a:gd name="T44" fmla="*/ 609 w 782"/>
                  <a:gd name="T45" fmla="*/ 716 h 784"/>
                  <a:gd name="T46" fmla="*/ 693 w 782"/>
                  <a:gd name="T47" fmla="*/ 642 h 784"/>
                  <a:gd name="T48" fmla="*/ 751 w 782"/>
                  <a:gd name="T49" fmla="*/ 544 h 784"/>
                  <a:gd name="T50" fmla="*/ 778 w 782"/>
                  <a:gd name="T51" fmla="*/ 452 h 784"/>
                  <a:gd name="T52" fmla="*/ 782 w 782"/>
                  <a:gd name="T53" fmla="*/ 392 h 784"/>
                  <a:gd name="T54" fmla="*/ 770 w 782"/>
                  <a:gd name="T55" fmla="*/ 430 h 784"/>
                  <a:gd name="T56" fmla="*/ 755 w 782"/>
                  <a:gd name="T57" fmla="*/ 505 h 784"/>
                  <a:gd name="T58" fmla="*/ 707 w 782"/>
                  <a:gd name="T59" fmla="*/ 605 h 784"/>
                  <a:gd name="T60" fmla="*/ 634 w 782"/>
                  <a:gd name="T61" fmla="*/ 686 h 784"/>
                  <a:gd name="T62" fmla="*/ 540 w 782"/>
                  <a:gd name="T63" fmla="*/ 743 h 784"/>
                  <a:gd name="T64" fmla="*/ 450 w 782"/>
                  <a:gd name="T65" fmla="*/ 768 h 784"/>
                  <a:gd name="T66" fmla="*/ 392 w 782"/>
                  <a:gd name="T67" fmla="*/ 772 h 784"/>
                  <a:gd name="T68" fmla="*/ 332 w 782"/>
                  <a:gd name="T69" fmla="*/ 768 h 784"/>
                  <a:gd name="T70" fmla="*/ 242 w 782"/>
                  <a:gd name="T71" fmla="*/ 743 h 784"/>
                  <a:gd name="T72" fmla="*/ 148 w 782"/>
                  <a:gd name="T73" fmla="*/ 686 h 784"/>
                  <a:gd name="T74" fmla="*/ 75 w 782"/>
                  <a:gd name="T75" fmla="*/ 605 h 784"/>
                  <a:gd name="T76" fmla="*/ 27 w 782"/>
                  <a:gd name="T77" fmla="*/ 505 h 784"/>
                  <a:gd name="T78" fmla="*/ 12 w 782"/>
                  <a:gd name="T79" fmla="*/ 430 h 784"/>
                  <a:gd name="T80" fmla="*/ 10 w 782"/>
                  <a:gd name="T81" fmla="*/ 373 h 784"/>
                  <a:gd name="T82" fmla="*/ 18 w 782"/>
                  <a:gd name="T83" fmla="*/ 315 h 784"/>
                  <a:gd name="T84" fmla="*/ 56 w 782"/>
                  <a:gd name="T85" fmla="*/ 210 h 784"/>
                  <a:gd name="T86" fmla="*/ 121 w 782"/>
                  <a:gd name="T87" fmla="*/ 123 h 784"/>
                  <a:gd name="T88" fmla="*/ 210 w 782"/>
                  <a:gd name="T89" fmla="*/ 58 h 784"/>
                  <a:gd name="T90" fmla="*/ 315 w 782"/>
                  <a:gd name="T91" fmla="*/ 20 h 784"/>
                  <a:gd name="T92" fmla="*/ 371 w 782"/>
                  <a:gd name="T93" fmla="*/ 12 h 784"/>
                  <a:gd name="T94" fmla="*/ 430 w 782"/>
                  <a:gd name="T95" fmla="*/ 14 h 784"/>
                  <a:gd name="T96" fmla="*/ 505 w 782"/>
                  <a:gd name="T97" fmla="*/ 29 h 784"/>
                  <a:gd name="T98" fmla="*/ 603 w 782"/>
                  <a:gd name="T99" fmla="*/ 77 h 784"/>
                  <a:gd name="T100" fmla="*/ 686 w 782"/>
                  <a:gd name="T101" fmla="*/ 150 h 784"/>
                  <a:gd name="T102" fmla="*/ 741 w 782"/>
                  <a:gd name="T103" fmla="*/ 244 h 784"/>
                  <a:gd name="T104" fmla="*/ 768 w 782"/>
                  <a:gd name="T105" fmla="*/ 334 h 784"/>
                  <a:gd name="T106" fmla="*/ 772 w 782"/>
                  <a:gd name="T107" fmla="*/ 392 h 78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782"/>
                  <a:gd name="T163" fmla="*/ 0 h 784"/>
                  <a:gd name="T164" fmla="*/ 782 w 782"/>
                  <a:gd name="T165" fmla="*/ 784 h 784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782" h="784">
                    <a:moveTo>
                      <a:pt x="782" y="392"/>
                    </a:moveTo>
                    <a:lnTo>
                      <a:pt x="782" y="373"/>
                    </a:lnTo>
                    <a:lnTo>
                      <a:pt x="780" y="352"/>
                    </a:lnTo>
                    <a:lnTo>
                      <a:pt x="778" y="332"/>
                    </a:lnTo>
                    <a:lnTo>
                      <a:pt x="774" y="313"/>
                    </a:lnTo>
                    <a:lnTo>
                      <a:pt x="764" y="275"/>
                    </a:lnTo>
                    <a:lnTo>
                      <a:pt x="751" y="240"/>
                    </a:lnTo>
                    <a:lnTo>
                      <a:pt x="735" y="206"/>
                    </a:lnTo>
                    <a:lnTo>
                      <a:pt x="714" y="173"/>
                    </a:lnTo>
                    <a:lnTo>
                      <a:pt x="693" y="142"/>
                    </a:lnTo>
                    <a:lnTo>
                      <a:pt x="668" y="116"/>
                    </a:lnTo>
                    <a:lnTo>
                      <a:pt x="640" y="91"/>
                    </a:lnTo>
                    <a:lnTo>
                      <a:pt x="609" y="68"/>
                    </a:lnTo>
                    <a:lnTo>
                      <a:pt x="578" y="48"/>
                    </a:lnTo>
                    <a:lnTo>
                      <a:pt x="544" y="31"/>
                    </a:lnTo>
                    <a:lnTo>
                      <a:pt x="507" y="18"/>
                    </a:lnTo>
                    <a:lnTo>
                      <a:pt x="471" y="8"/>
                    </a:lnTo>
                    <a:lnTo>
                      <a:pt x="451" y="6"/>
                    </a:lnTo>
                    <a:lnTo>
                      <a:pt x="430" y="2"/>
                    </a:lnTo>
                    <a:lnTo>
                      <a:pt x="411" y="2"/>
                    </a:lnTo>
                    <a:lnTo>
                      <a:pt x="392" y="0"/>
                    </a:lnTo>
                    <a:lnTo>
                      <a:pt x="371" y="2"/>
                    </a:lnTo>
                    <a:lnTo>
                      <a:pt x="352" y="2"/>
                    </a:lnTo>
                    <a:lnTo>
                      <a:pt x="331" y="6"/>
                    </a:lnTo>
                    <a:lnTo>
                      <a:pt x="311" y="8"/>
                    </a:lnTo>
                    <a:lnTo>
                      <a:pt x="275" y="18"/>
                    </a:lnTo>
                    <a:lnTo>
                      <a:pt x="238" y="31"/>
                    </a:lnTo>
                    <a:lnTo>
                      <a:pt x="204" y="48"/>
                    </a:lnTo>
                    <a:lnTo>
                      <a:pt x="173" y="68"/>
                    </a:lnTo>
                    <a:lnTo>
                      <a:pt x="142" y="91"/>
                    </a:lnTo>
                    <a:lnTo>
                      <a:pt x="114" y="116"/>
                    </a:lnTo>
                    <a:lnTo>
                      <a:pt x="89" y="142"/>
                    </a:lnTo>
                    <a:lnTo>
                      <a:pt x="68" y="173"/>
                    </a:lnTo>
                    <a:lnTo>
                      <a:pt x="47" y="206"/>
                    </a:lnTo>
                    <a:lnTo>
                      <a:pt x="31" y="240"/>
                    </a:lnTo>
                    <a:lnTo>
                      <a:pt x="18" y="275"/>
                    </a:lnTo>
                    <a:lnTo>
                      <a:pt x="8" y="313"/>
                    </a:lnTo>
                    <a:lnTo>
                      <a:pt x="4" y="332"/>
                    </a:lnTo>
                    <a:lnTo>
                      <a:pt x="2" y="352"/>
                    </a:lnTo>
                    <a:lnTo>
                      <a:pt x="0" y="373"/>
                    </a:lnTo>
                    <a:lnTo>
                      <a:pt x="0" y="392"/>
                    </a:lnTo>
                    <a:lnTo>
                      <a:pt x="0" y="411"/>
                    </a:lnTo>
                    <a:lnTo>
                      <a:pt x="2" y="432"/>
                    </a:lnTo>
                    <a:lnTo>
                      <a:pt x="4" y="452"/>
                    </a:lnTo>
                    <a:lnTo>
                      <a:pt x="8" y="471"/>
                    </a:lnTo>
                    <a:lnTo>
                      <a:pt x="18" y="509"/>
                    </a:lnTo>
                    <a:lnTo>
                      <a:pt x="31" y="544"/>
                    </a:lnTo>
                    <a:lnTo>
                      <a:pt x="47" y="578"/>
                    </a:lnTo>
                    <a:lnTo>
                      <a:pt x="68" y="611"/>
                    </a:lnTo>
                    <a:lnTo>
                      <a:pt x="89" y="642"/>
                    </a:lnTo>
                    <a:lnTo>
                      <a:pt x="114" y="668"/>
                    </a:lnTo>
                    <a:lnTo>
                      <a:pt x="142" y="693"/>
                    </a:lnTo>
                    <a:lnTo>
                      <a:pt x="173" y="716"/>
                    </a:lnTo>
                    <a:lnTo>
                      <a:pt x="204" y="736"/>
                    </a:lnTo>
                    <a:lnTo>
                      <a:pt x="238" y="753"/>
                    </a:lnTo>
                    <a:lnTo>
                      <a:pt x="275" y="766"/>
                    </a:lnTo>
                    <a:lnTo>
                      <a:pt x="311" y="776"/>
                    </a:lnTo>
                    <a:lnTo>
                      <a:pt x="331" y="778"/>
                    </a:lnTo>
                    <a:lnTo>
                      <a:pt x="352" y="782"/>
                    </a:lnTo>
                    <a:lnTo>
                      <a:pt x="371" y="782"/>
                    </a:lnTo>
                    <a:lnTo>
                      <a:pt x="392" y="784"/>
                    </a:lnTo>
                    <a:lnTo>
                      <a:pt x="411" y="782"/>
                    </a:lnTo>
                    <a:lnTo>
                      <a:pt x="430" y="782"/>
                    </a:lnTo>
                    <a:lnTo>
                      <a:pt x="451" y="778"/>
                    </a:lnTo>
                    <a:lnTo>
                      <a:pt x="471" y="776"/>
                    </a:lnTo>
                    <a:lnTo>
                      <a:pt x="507" y="766"/>
                    </a:lnTo>
                    <a:lnTo>
                      <a:pt x="544" y="753"/>
                    </a:lnTo>
                    <a:lnTo>
                      <a:pt x="578" y="736"/>
                    </a:lnTo>
                    <a:lnTo>
                      <a:pt x="609" y="716"/>
                    </a:lnTo>
                    <a:lnTo>
                      <a:pt x="640" y="693"/>
                    </a:lnTo>
                    <a:lnTo>
                      <a:pt x="668" y="668"/>
                    </a:lnTo>
                    <a:lnTo>
                      <a:pt x="693" y="642"/>
                    </a:lnTo>
                    <a:lnTo>
                      <a:pt x="714" y="611"/>
                    </a:lnTo>
                    <a:lnTo>
                      <a:pt x="735" y="578"/>
                    </a:lnTo>
                    <a:lnTo>
                      <a:pt x="751" y="544"/>
                    </a:lnTo>
                    <a:lnTo>
                      <a:pt x="764" y="509"/>
                    </a:lnTo>
                    <a:lnTo>
                      <a:pt x="774" y="471"/>
                    </a:lnTo>
                    <a:lnTo>
                      <a:pt x="778" y="452"/>
                    </a:lnTo>
                    <a:lnTo>
                      <a:pt x="780" y="432"/>
                    </a:lnTo>
                    <a:lnTo>
                      <a:pt x="782" y="411"/>
                    </a:lnTo>
                    <a:lnTo>
                      <a:pt x="782" y="392"/>
                    </a:lnTo>
                    <a:close/>
                    <a:moveTo>
                      <a:pt x="772" y="392"/>
                    </a:moveTo>
                    <a:lnTo>
                      <a:pt x="772" y="411"/>
                    </a:lnTo>
                    <a:lnTo>
                      <a:pt x="770" y="430"/>
                    </a:lnTo>
                    <a:lnTo>
                      <a:pt x="768" y="450"/>
                    </a:lnTo>
                    <a:lnTo>
                      <a:pt x="764" y="469"/>
                    </a:lnTo>
                    <a:lnTo>
                      <a:pt x="755" y="505"/>
                    </a:lnTo>
                    <a:lnTo>
                      <a:pt x="741" y="540"/>
                    </a:lnTo>
                    <a:lnTo>
                      <a:pt x="726" y="574"/>
                    </a:lnTo>
                    <a:lnTo>
                      <a:pt x="707" y="605"/>
                    </a:lnTo>
                    <a:lnTo>
                      <a:pt x="686" y="634"/>
                    </a:lnTo>
                    <a:lnTo>
                      <a:pt x="661" y="661"/>
                    </a:lnTo>
                    <a:lnTo>
                      <a:pt x="634" y="686"/>
                    </a:lnTo>
                    <a:lnTo>
                      <a:pt x="603" y="707"/>
                    </a:lnTo>
                    <a:lnTo>
                      <a:pt x="572" y="726"/>
                    </a:lnTo>
                    <a:lnTo>
                      <a:pt x="540" y="743"/>
                    </a:lnTo>
                    <a:lnTo>
                      <a:pt x="505" y="755"/>
                    </a:lnTo>
                    <a:lnTo>
                      <a:pt x="467" y="764"/>
                    </a:lnTo>
                    <a:lnTo>
                      <a:pt x="450" y="768"/>
                    </a:lnTo>
                    <a:lnTo>
                      <a:pt x="430" y="770"/>
                    </a:lnTo>
                    <a:lnTo>
                      <a:pt x="411" y="772"/>
                    </a:lnTo>
                    <a:lnTo>
                      <a:pt x="392" y="772"/>
                    </a:lnTo>
                    <a:lnTo>
                      <a:pt x="371" y="772"/>
                    </a:lnTo>
                    <a:lnTo>
                      <a:pt x="352" y="770"/>
                    </a:lnTo>
                    <a:lnTo>
                      <a:pt x="332" y="768"/>
                    </a:lnTo>
                    <a:lnTo>
                      <a:pt x="315" y="764"/>
                    </a:lnTo>
                    <a:lnTo>
                      <a:pt x="279" y="755"/>
                    </a:lnTo>
                    <a:lnTo>
                      <a:pt x="242" y="743"/>
                    </a:lnTo>
                    <a:lnTo>
                      <a:pt x="210" y="726"/>
                    </a:lnTo>
                    <a:lnTo>
                      <a:pt x="179" y="707"/>
                    </a:lnTo>
                    <a:lnTo>
                      <a:pt x="148" y="686"/>
                    </a:lnTo>
                    <a:lnTo>
                      <a:pt x="121" y="661"/>
                    </a:lnTo>
                    <a:lnTo>
                      <a:pt x="96" y="634"/>
                    </a:lnTo>
                    <a:lnTo>
                      <a:pt x="75" y="605"/>
                    </a:lnTo>
                    <a:lnTo>
                      <a:pt x="56" y="574"/>
                    </a:lnTo>
                    <a:lnTo>
                      <a:pt x="41" y="540"/>
                    </a:lnTo>
                    <a:lnTo>
                      <a:pt x="27" y="505"/>
                    </a:lnTo>
                    <a:lnTo>
                      <a:pt x="18" y="469"/>
                    </a:lnTo>
                    <a:lnTo>
                      <a:pt x="14" y="450"/>
                    </a:lnTo>
                    <a:lnTo>
                      <a:pt x="12" y="430"/>
                    </a:lnTo>
                    <a:lnTo>
                      <a:pt x="10" y="411"/>
                    </a:lnTo>
                    <a:lnTo>
                      <a:pt x="10" y="392"/>
                    </a:lnTo>
                    <a:lnTo>
                      <a:pt x="10" y="373"/>
                    </a:lnTo>
                    <a:lnTo>
                      <a:pt x="12" y="354"/>
                    </a:lnTo>
                    <a:lnTo>
                      <a:pt x="14" y="334"/>
                    </a:lnTo>
                    <a:lnTo>
                      <a:pt x="18" y="315"/>
                    </a:lnTo>
                    <a:lnTo>
                      <a:pt x="27" y="279"/>
                    </a:lnTo>
                    <a:lnTo>
                      <a:pt x="41" y="244"/>
                    </a:lnTo>
                    <a:lnTo>
                      <a:pt x="56" y="210"/>
                    </a:lnTo>
                    <a:lnTo>
                      <a:pt x="75" y="179"/>
                    </a:lnTo>
                    <a:lnTo>
                      <a:pt x="96" y="150"/>
                    </a:lnTo>
                    <a:lnTo>
                      <a:pt x="121" y="123"/>
                    </a:lnTo>
                    <a:lnTo>
                      <a:pt x="148" y="98"/>
                    </a:lnTo>
                    <a:lnTo>
                      <a:pt x="179" y="77"/>
                    </a:lnTo>
                    <a:lnTo>
                      <a:pt x="210" y="58"/>
                    </a:lnTo>
                    <a:lnTo>
                      <a:pt x="242" y="41"/>
                    </a:lnTo>
                    <a:lnTo>
                      <a:pt x="279" y="29"/>
                    </a:lnTo>
                    <a:lnTo>
                      <a:pt x="315" y="20"/>
                    </a:lnTo>
                    <a:lnTo>
                      <a:pt x="332" y="16"/>
                    </a:lnTo>
                    <a:lnTo>
                      <a:pt x="352" y="14"/>
                    </a:lnTo>
                    <a:lnTo>
                      <a:pt x="371" y="12"/>
                    </a:lnTo>
                    <a:lnTo>
                      <a:pt x="392" y="12"/>
                    </a:lnTo>
                    <a:lnTo>
                      <a:pt x="411" y="12"/>
                    </a:lnTo>
                    <a:lnTo>
                      <a:pt x="430" y="14"/>
                    </a:lnTo>
                    <a:lnTo>
                      <a:pt x="450" y="16"/>
                    </a:lnTo>
                    <a:lnTo>
                      <a:pt x="467" y="20"/>
                    </a:lnTo>
                    <a:lnTo>
                      <a:pt x="505" y="29"/>
                    </a:lnTo>
                    <a:lnTo>
                      <a:pt x="540" y="41"/>
                    </a:lnTo>
                    <a:lnTo>
                      <a:pt x="572" y="58"/>
                    </a:lnTo>
                    <a:lnTo>
                      <a:pt x="603" y="77"/>
                    </a:lnTo>
                    <a:lnTo>
                      <a:pt x="634" y="98"/>
                    </a:lnTo>
                    <a:lnTo>
                      <a:pt x="661" y="123"/>
                    </a:lnTo>
                    <a:lnTo>
                      <a:pt x="686" y="150"/>
                    </a:lnTo>
                    <a:lnTo>
                      <a:pt x="707" y="179"/>
                    </a:lnTo>
                    <a:lnTo>
                      <a:pt x="726" y="210"/>
                    </a:lnTo>
                    <a:lnTo>
                      <a:pt x="741" y="244"/>
                    </a:lnTo>
                    <a:lnTo>
                      <a:pt x="755" y="279"/>
                    </a:lnTo>
                    <a:lnTo>
                      <a:pt x="764" y="315"/>
                    </a:lnTo>
                    <a:lnTo>
                      <a:pt x="768" y="334"/>
                    </a:lnTo>
                    <a:lnTo>
                      <a:pt x="770" y="354"/>
                    </a:lnTo>
                    <a:lnTo>
                      <a:pt x="772" y="373"/>
                    </a:lnTo>
                    <a:lnTo>
                      <a:pt x="772" y="392"/>
                    </a:lnTo>
                    <a:close/>
                  </a:path>
                </a:pathLst>
              </a:custGeom>
              <a:solidFill>
                <a:srgbClr val="F9CE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61" name="Freeform 677">
                <a:extLst>
                  <a:ext uri="{FF2B5EF4-FFF2-40B4-BE49-F238E27FC236}">
                    <a16:creationId xmlns:a16="http://schemas.microsoft.com/office/drawing/2014/main" id="{FF797EAE-1790-43C5-B54D-4F35041F8FA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64" y="2200"/>
                <a:ext cx="774" cy="772"/>
              </a:xfrm>
              <a:custGeom>
                <a:avLst/>
                <a:gdLst>
                  <a:gd name="T0" fmla="*/ 772 w 774"/>
                  <a:gd name="T1" fmla="*/ 346 h 772"/>
                  <a:gd name="T2" fmla="*/ 756 w 774"/>
                  <a:gd name="T3" fmla="*/ 271 h 772"/>
                  <a:gd name="T4" fmla="*/ 707 w 774"/>
                  <a:gd name="T5" fmla="*/ 171 h 772"/>
                  <a:gd name="T6" fmla="*/ 632 w 774"/>
                  <a:gd name="T7" fmla="*/ 88 h 772"/>
                  <a:gd name="T8" fmla="*/ 538 w 774"/>
                  <a:gd name="T9" fmla="*/ 31 h 772"/>
                  <a:gd name="T10" fmla="*/ 446 w 774"/>
                  <a:gd name="T11" fmla="*/ 4 h 772"/>
                  <a:gd name="T12" fmla="*/ 388 w 774"/>
                  <a:gd name="T13" fmla="*/ 0 h 772"/>
                  <a:gd name="T14" fmla="*/ 328 w 774"/>
                  <a:gd name="T15" fmla="*/ 4 h 772"/>
                  <a:gd name="T16" fmla="*/ 236 w 774"/>
                  <a:gd name="T17" fmla="*/ 31 h 772"/>
                  <a:gd name="T18" fmla="*/ 142 w 774"/>
                  <a:gd name="T19" fmla="*/ 88 h 772"/>
                  <a:gd name="T20" fmla="*/ 67 w 774"/>
                  <a:gd name="T21" fmla="*/ 171 h 772"/>
                  <a:gd name="T22" fmla="*/ 18 w 774"/>
                  <a:gd name="T23" fmla="*/ 271 h 772"/>
                  <a:gd name="T24" fmla="*/ 2 w 774"/>
                  <a:gd name="T25" fmla="*/ 346 h 772"/>
                  <a:gd name="T26" fmla="*/ 2 w 774"/>
                  <a:gd name="T27" fmla="*/ 405 h 772"/>
                  <a:gd name="T28" fmla="*/ 8 w 774"/>
                  <a:gd name="T29" fmla="*/ 465 h 772"/>
                  <a:gd name="T30" fmla="*/ 48 w 774"/>
                  <a:gd name="T31" fmla="*/ 570 h 772"/>
                  <a:gd name="T32" fmla="*/ 114 w 774"/>
                  <a:gd name="T33" fmla="*/ 659 h 772"/>
                  <a:gd name="T34" fmla="*/ 204 w 774"/>
                  <a:gd name="T35" fmla="*/ 726 h 772"/>
                  <a:gd name="T36" fmla="*/ 309 w 774"/>
                  <a:gd name="T37" fmla="*/ 764 h 772"/>
                  <a:gd name="T38" fmla="*/ 367 w 774"/>
                  <a:gd name="T39" fmla="*/ 772 h 772"/>
                  <a:gd name="T40" fmla="*/ 426 w 774"/>
                  <a:gd name="T41" fmla="*/ 770 h 772"/>
                  <a:gd name="T42" fmla="*/ 501 w 774"/>
                  <a:gd name="T43" fmla="*/ 755 h 772"/>
                  <a:gd name="T44" fmla="*/ 603 w 774"/>
                  <a:gd name="T45" fmla="*/ 707 h 772"/>
                  <a:gd name="T46" fmla="*/ 685 w 774"/>
                  <a:gd name="T47" fmla="*/ 632 h 772"/>
                  <a:gd name="T48" fmla="*/ 743 w 774"/>
                  <a:gd name="T49" fmla="*/ 536 h 772"/>
                  <a:gd name="T50" fmla="*/ 768 w 774"/>
                  <a:gd name="T51" fmla="*/ 446 h 772"/>
                  <a:gd name="T52" fmla="*/ 774 w 774"/>
                  <a:gd name="T53" fmla="*/ 386 h 772"/>
                  <a:gd name="T54" fmla="*/ 760 w 774"/>
                  <a:gd name="T55" fmla="*/ 424 h 772"/>
                  <a:gd name="T56" fmla="*/ 745 w 774"/>
                  <a:gd name="T57" fmla="*/ 497 h 772"/>
                  <a:gd name="T58" fmla="*/ 699 w 774"/>
                  <a:gd name="T59" fmla="*/ 595 h 772"/>
                  <a:gd name="T60" fmla="*/ 626 w 774"/>
                  <a:gd name="T61" fmla="*/ 676 h 772"/>
                  <a:gd name="T62" fmla="*/ 534 w 774"/>
                  <a:gd name="T63" fmla="*/ 732 h 772"/>
                  <a:gd name="T64" fmla="*/ 444 w 774"/>
                  <a:gd name="T65" fmla="*/ 756 h 772"/>
                  <a:gd name="T66" fmla="*/ 388 w 774"/>
                  <a:gd name="T67" fmla="*/ 762 h 772"/>
                  <a:gd name="T68" fmla="*/ 330 w 774"/>
                  <a:gd name="T69" fmla="*/ 756 h 772"/>
                  <a:gd name="T70" fmla="*/ 240 w 774"/>
                  <a:gd name="T71" fmla="*/ 732 h 772"/>
                  <a:gd name="T72" fmla="*/ 148 w 774"/>
                  <a:gd name="T73" fmla="*/ 676 h 772"/>
                  <a:gd name="T74" fmla="*/ 75 w 774"/>
                  <a:gd name="T75" fmla="*/ 595 h 772"/>
                  <a:gd name="T76" fmla="*/ 29 w 774"/>
                  <a:gd name="T77" fmla="*/ 497 h 772"/>
                  <a:gd name="T78" fmla="*/ 14 w 774"/>
                  <a:gd name="T79" fmla="*/ 424 h 772"/>
                  <a:gd name="T80" fmla="*/ 12 w 774"/>
                  <a:gd name="T81" fmla="*/ 367 h 772"/>
                  <a:gd name="T82" fmla="*/ 20 w 774"/>
                  <a:gd name="T83" fmla="*/ 311 h 772"/>
                  <a:gd name="T84" fmla="*/ 56 w 774"/>
                  <a:gd name="T85" fmla="*/ 207 h 772"/>
                  <a:gd name="T86" fmla="*/ 121 w 774"/>
                  <a:gd name="T87" fmla="*/ 121 h 772"/>
                  <a:gd name="T88" fmla="*/ 208 w 774"/>
                  <a:gd name="T89" fmla="*/ 56 h 772"/>
                  <a:gd name="T90" fmla="*/ 311 w 774"/>
                  <a:gd name="T91" fmla="*/ 17 h 772"/>
                  <a:gd name="T92" fmla="*/ 367 w 774"/>
                  <a:gd name="T93" fmla="*/ 12 h 772"/>
                  <a:gd name="T94" fmla="*/ 426 w 774"/>
                  <a:gd name="T95" fmla="*/ 12 h 772"/>
                  <a:gd name="T96" fmla="*/ 499 w 774"/>
                  <a:gd name="T97" fmla="*/ 27 h 772"/>
                  <a:gd name="T98" fmla="*/ 597 w 774"/>
                  <a:gd name="T99" fmla="*/ 75 h 772"/>
                  <a:gd name="T100" fmla="*/ 678 w 774"/>
                  <a:gd name="T101" fmla="*/ 148 h 772"/>
                  <a:gd name="T102" fmla="*/ 733 w 774"/>
                  <a:gd name="T103" fmla="*/ 240 h 772"/>
                  <a:gd name="T104" fmla="*/ 758 w 774"/>
                  <a:gd name="T105" fmla="*/ 328 h 772"/>
                  <a:gd name="T106" fmla="*/ 762 w 774"/>
                  <a:gd name="T107" fmla="*/ 386 h 77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774"/>
                  <a:gd name="T163" fmla="*/ 0 h 772"/>
                  <a:gd name="T164" fmla="*/ 774 w 774"/>
                  <a:gd name="T165" fmla="*/ 772 h 77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774" h="772">
                    <a:moveTo>
                      <a:pt x="774" y="386"/>
                    </a:moveTo>
                    <a:lnTo>
                      <a:pt x="772" y="367"/>
                    </a:lnTo>
                    <a:lnTo>
                      <a:pt x="772" y="346"/>
                    </a:lnTo>
                    <a:lnTo>
                      <a:pt x="768" y="326"/>
                    </a:lnTo>
                    <a:lnTo>
                      <a:pt x="766" y="307"/>
                    </a:lnTo>
                    <a:lnTo>
                      <a:pt x="756" y="271"/>
                    </a:lnTo>
                    <a:lnTo>
                      <a:pt x="743" y="236"/>
                    </a:lnTo>
                    <a:lnTo>
                      <a:pt x="726" y="202"/>
                    </a:lnTo>
                    <a:lnTo>
                      <a:pt x="707" y="171"/>
                    </a:lnTo>
                    <a:lnTo>
                      <a:pt x="685" y="140"/>
                    </a:lnTo>
                    <a:lnTo>
                      <a:pt x="660" y="113"/>
                    </a:lnTo>
                    <a:lnTo>
                      <a:pt x="632" y="88"/>
                    </a:lnTo>
                    <a:lnTo>
                      <a:pt x="603" y="65"/>
                    </a:lnTo>
                    <a:lnTo>
                      <a:pt x="570" y="46"/>
                    </a:lnTo>
                    <a:lnTo>
                      <a:pt x="538" y="31"/>
                    </a:lnTo>
                    <a:lnTo>
                      <a:pt x="501" y="17"/>
                    </a:lnTo>
                    <a:lnTo>
                      <a:pt x="465" y="8"/>
                    </a:lnTo>
                    <a:lnTo>
                      <a:pt x="446" y="4"/>
                    </a:lnTo>
                    <a:lnTo>
                      <a:pt x="426" y="2"/>
                    </a:lnTo>
                    <a:lnTo>
                      <a:pt x="407" y="0"/>
                    </a:lnTo>
                    <a:lnTo>
                      <a:pt x="388" y="0"/>
                    </a:lnTo>
                    <a:lnTo>
                      <a:pt x="367" y="0"/>
                    </a:lnTo>
                    <a:lnTo>
                      <a:pt x="348" y="2"/>
                    </a:lnTo>
                    <a:lnTo>
                      <a:pt x="328" y="4"/>
                    </a:lnTo>
                    <a:lnTo>
                      <a:pt x="309" y="8"/>
                    </a:lnTo>
                    <a:lnTo>
                      <a:pt x="273" y="17"/>
                    </a:lnTo>
                    <a:lnTo>
                      <a:pt x="236" y="31"/>
                    </a:lnTo>
                    <a:lnTo>
                      <a:pt x="204" y="46"/>
                    </a:lnTo>
                    <a:lnTo>
                      <a:pt x="171" y="65"/>
                    </a:lnTo>
                    <a:lnTo>
                      <a:pt x="142" y="88"/>
                    </a:lnTo>
                    <a:lnTo>
                      <a:pt x="114" y="113"/>
                    </a:lnTo>
                    <a:lnTo>
                      <a:pt x="89" y="140"/>
                    </a:lnTo>
                    <a:lnTo>
                      <a:pt x="67" y="171"/>
                    </a:lnTo>
                    <a:lnTo>
                      <a:pt x="48" y="202"/>
                    </a:lnTo>
                    <a:lnTo>
                      <a:pt x="31" y="236"/>
                    </a:lnTo>
                    <a:lnTo>
                      <a:pt x="18" y="271"/>
                    </a:lnTo>
                    <a:lnTo>
                      <a:pt x="8" y="307"/>
                    </a:lnTo>
                    <a:lnTo>
                      <a:pt x="6" y="326"/>
                    </a:lnTo>
                    <a:lnTo>
                      <a:pt x="2" y="346"/>
                    </a:lnTo>
                    <a:lnTo>
                      <a:pt x="2" y="367"/>
                    </a:lnTo>
                    <a:lnTo>
                      <a:pt x="0" y="386"/>
                    </a:lnTo>
                    <a:lnTo>
                      <a:pt x="2" y="405"/>
                    </a:lnTo>
                    <a:lnTo>
                      <a:pt x="2" y="426"/>
                    </a:lnTo>
                    <a:lnTo>
                      <a:pt x="6" y="446"/>
                    </a:lnTo>
                    <a:lnTo>
                      <a:pt x="8" y="465"/>
                    </a:lnTo>
                    <a:lnTo>
                      <a:pt x="18" y="501"/>
                    </a:lnTo>
                    <a:lnTo>
                      <a:pt x="31" y="536"/>
                    </a:lnTo>
                    <a:lnTo>
                      <a:pt x="48" y="570"/>
                    </a:lnTo>
                    <a:lnTo>
                      <a:pt x="67" y="601"/>
                    </a:lnTo>
                    <a:lnTo>
                      <a:pt x="89" y="632"/>
                    </a:lnTo>
                    <a:lnTo>
                      <a:pt x="114" y="659"/>
                    </a:lnTo>
                    <a:lnTo>
                      <a:pt x="142" y="684"/>
                    </a:lnTo>
                    <a:lnTo>
                      <a:pt x="171" y="707"/>
                    </a:lnTo>
                    <a:lnTo>
                      <a:pt x="204" y="726"/>
                    </a:lnTo>
                    <a:lnTo>
                      <a:pt x="236" y="741"/>
                    </a:lnTo>
                    <a:lnTo>
                      <a:pt x="273" y="755"/>
                    </a:lnTo>
                    <a:lnTo>
                      <a:pt x="309" y="764"/>
                    </a:lnTo>
                    <a:lnTo>
                      <a:pt x="328" y="768"/>
                    </a:lnTo>
                    <a:lnTo>
                      <a:pt x="348" y="770"/>
                    </a:lnTo>
                    <a:lnTo>
                      <a:pt x="367" y="772"/>
                    </a:lnTo>
                    <a:lnTo>
                      <a:pt x="388" y="772"/>
                    </a:lnTo>
                    <a:lnTo>
                      <a:pt x="407" y="772"/>
                    </a:lnTo>
                    <a:lnTo>
                      <a:pt x="426" y="770"/>
                    </a:lnTo>
                    <a:lnTo>
                      <a:pt x="446" y="768"/>
                    </a:lnTo>
                    <a:lnTo>
                      <a:pt x="465" y="764"/>
                    </a:lnTo>
                    <a:lnTo>
                      <a:pt x="501" y="755"/>
                    </a:lnTo>
                    <a:lnTo>
                      <a:pt x="538" y="741"/>
                    </a:lnTo>
                    <a:lnTo>
                      <a:pt x="570" y="726"/>
                    </a:lnTo>
                    <a:lnTo>
                      <a:pt x="603" y="707"/>
                    </a:lnTo>
                    <a:lnTo>
                      <a:pt x="632" y="684"/>
                    </a:lnTo>
                    <a:lnTo>
                      <a:pt x="660" y="659"/>
                    </a:lnTo>
                    <a:lnTo>
                      <a:pt x="685" y="632"/>
                    </a:lnTo>
                    <a:lnTo>
                      <a:pt x="707" y="601"/>
                    </a:lnTo>
                    <a:lnTo>
                      <a:pt x="726" y="570"/>
                    </a:lnTo>
                    <a:lnTo>
                      <a:pt x="743" y="536"/>
                    </a:lnTo>
                    <a:lnTo>
                      <a:pt x="756" y="501"/>
                    </a:lnTo>
                    <a:lnTo>
                      <a:pt x="766" y="465"/>
                    </a:lnTo>
                    <a:lnTo>
                      <a:pt x="768" y="446"/>
                    </a:lnTo>
                    <a:lnTo>
                      <a:pt x="772" y="426"/>
                    </a:lnTo>
                    <a:lnTo>
                      <a:pt x="772" y="405"/>
                    </a:lnTo>
                    <a:lnTo>
                      <a:pt x="774" y="386"/>
                    </a:lnTo>
                    <a:close/>
                    <a:moveTo>
                      <a:pt x="762" y="386"/>
                    </a:moveTo>
                    <a:lnTo>
                      <a:pt x="762" y="405"/>
                    </a:lnTo>
                    <a:lnTo>
                      <a:pt x="760" y="424"/>
                    </a:lnTo>
                    <a:lnTo>
                      <a:pt x="758" y="444"/>
                    </a:lnTo>
                    <a:lnTo>
                      <a:pt x="754" y="461"/>
                    </a:lnTo>
                    <a:lnTo>
                      <a:pt x="745" y="497"/>
                    </a:lnTo>
                    <a:lnTo>
                      <a:pt x="733" y="532"/>
                    </a:lnTo>
                    <a:lnTo>
                      <a:pt x="718" y="565"/>
                    </a:lnTo>
                    <a:lnTo>
                      <a:pt x="699" y="595"/>
                    </a:lnTo>
                    <a:lnTo>
                      <a:pt x="678" y="624"/>
                    </a:lnTo>
                    <a:lnTo>
                      <a:pt x="653" y="651"/>
                    </a:lnTo>
                    <a:lnTo>
                      <a:pt x="626" y="676"/>
                    </a:lnTo>
                    <a:lnTo>
                      <a:pt x="597" y="697"/>
                    </a:lnTo>
                    <a:lnTo>
                      <a:pt x="566" y="716"/>
                    </a:lnTo>
                    <a:lnTo>
                      <a:pt x="534" y="732"/>
                    </a:lnTo>
                    <a:lnTo>
                      <a:pt x="499" y="745"/>
                    </a:lnTo>
                    <a:lnTo>
                      <a:pt x="463" y="755"/>
                    </a:lnTo>
                    <a:lnTo>
                      <a:pt x="444" y="756"/>
                    </a:lnTo>
                    <a:lnTo>
                      <a:pt x="426" y="760"/>
                    </a:lnTo>
                    <a:lnTo>
                      <a:pt x="407" y="760"/>
                    </a:lnTo>
                    <a:lnTo>
                      <a:pt x="388" y="762"/>
                    </a:lnTo>
                    <a:lnTo>
                      <a:pt x="367" y="760"/>
                    </a:lnTo>
                    <a:lnTo>
                      <a:pt x="348" y="760"/>
                    </a:lnTo>
                    <a:lnTo>
                      <a:pt x="330" y="756"/>
                    </a:lnTo>
                    <a:lnTo>
                      <a:pt x="311" y="755"/>
                    </a:lnTo>
                    <a:lnTo>
                      <a:pt x="275" y="745"/>
                    </a:lnTo>
                    <a:lnTo>
                      <a:pt x="240" y="732"/>
                    </a:lnTo>
                    <a:lnTo>
                      <a:pt x="208" y="716"/>
                    </a:lnTo>
                    <a:lnTo>
                      <a:pt x="177" y="697"/>
                    </a:lnTo>
                    <a:lnTo>
                      <a:pt x="148" y="676"/>
                    </a:lnTo>
                    <a:lnTo>
                      <a:pt x="121" y="651"/>
                    </a:lnTo>
                    <a:lnTo>
                      <a:pt x="96" y="624"/>
                    </a:lnTo>
                    <a:lnTo>
                      <a:pt x="75" y="595"/>
                    </a:lnTo>
                    <a:lnTo>
                      <a:pt x="56" y="565"/>
                    </a:lnTo>
                    <a:lnTo>
                      <a:pt x="41" y="532"/>
                    </a:lnTo>
                    <a:lnTo>
                      <a:pt x="29" y="497"/>
                    </a:lnTo>
                    <a:lnTo>
                      <a:pt x="20" y="461"/>
                    </a:lnTo>
                    <a:lnTo>
                      <a:pt x="16" y="444"/>
                    </a:lnTo>
                    <a:lnTo>
                      <a:pt x="14" y="424"/>
                    </a:lnTo>
                    <a:lnTo>
                      <a:pt x="12" y="405"/>
                    </a:lnTo>
                    <a:lnTo>
                      <a:pt x="12" y="386"/>
                    </a:lnTo>
                    <a:lnTo>
                      <a:pt x="12" y="367"/>
                    </a:lnTo>
                    <a:lnTo>
                      <a:pt x="14" y="348"/>
                    </a:lnTo>
                    <a:lnTo>
                      <a:pt x="16" y="328"/>
                    </a:lnTo>
                    <a:lnTo>
                      <a:pt x="20" y="311"/>
                    </a:lnTo>
                    <a:lnTo>
                      <a:pt x="29" y="275"/>
                    </a:lnTo>
                    <a:lnTo>
                      <a:pt x="41" y="240"/>
                    </a:lnTo>
                    <a:lnTo>
                      <a:pt x="56" y="207"/>
                    </a:lnTo>
                    <a:lnTo>
                      <a:pt x="75" y="177"/>
                    </a:lnTo>
                    <a:lnTo>
                      <a:pt x="96" y="148"/>
                    </a:lnTo>
                    <a:lnTo>
                      <a:pt x="121" y="121"/>
                    </a:lnTo>
                    <a:lnTo>
                      <a:pt x="148" y="96"/>
                    </a:lnTo>
                    <a:lnTo>
                      <a:pt x="177" y="75"/>
                    </a:lnTo>
                    <a:lnTo>
                      <a:pt x="208" y="56"/>
                    </a:lnTo>
                    <a:lnTo>
                      <a:pt x="240" y="40"/>
                    </a:lnTo>
                    <a:lnTo>
                      <a:pt x="275" y="27"/>
                    </a:lnTo>
                    <a:lnTo>
                      <a:pt x="311" y="17"/>
                    </a:lnTo>
                    <a:lnTo>
                      <a:pt x="330" y="16"/>
                    </a:lnTo>
                    <a:lnTo>
                      <a:pt x="348" y="12"/>
                    </a:lnTo>
                    <a:lnTo>
                      <a:pt x="367" y="12"/>
                    </a:lnTo>
                    <a:lnTo>
                      <a:pt x="388" y="10"/>
                    </a:lnTo>
                    <a:lnTo>
                      <a:pt x="407" y="12"/>
                    </a:lnTo>
                    <a:lnTo>
                      <a:pt x="426" y="12"/>
                    </a:lnTo>
                    <a:lnTo>
                      <a:pt x="444" y="16"/>
                    </a:lnTo>
                    <a:lnTo>
                      <a:pt x="463" y="17"/>
                    </a:lnTo>
                    <a:lnTo>
                      <a:pt x="499" y="27"/>
                    </a:lnTo>
                    <a:lnTo>
                      <a:pt x="534" y="40"/>
                    </a:lnTo>
                    <a:lnTo>
                      <a:pt x="566" y="56"/>
                    </a:lnTo>
                    <a:lnTo>
                      <a:pt x="597" y="75"/>
                    </a:lnTo>
                    <a:lnTo>
                      <a:pt x="626" y="96"/>
                    </a:lnTo>
                    <a:lnTo>
                      <a:pt x="653" y="121"/>
                    </a:lnTo>
                    <a:lnTo>
                      <a:pt x="678" y="148"/>
                    </a:lnTo>
                    <a:lnTo>
                      <a:pt x="699" y="177"/>
                    </a:lnTo>
                    <a:lnTo>
                      <a:pt x="718" y="207"/>
                    </a:lnTo>
                    <a:lnTo>
                      <a:pt x="733" y="240"/>
                    </a:lnTo>
                    <a:lnTo>
                      <a:pt x="745" y="275"/>
                    </a:lnTo>
                    <a:lnTo>
                      <a:pt x="754" y="311"/>
                    </a:lnTo>
                    <a:lnTo>
                      <a:pt x="758" y="328"/>
                    </a:lnTo>
                    <a:lnTo>
                      <a:pt x="760" y="348"/>
                    </a:lnTo>
                    <a:lnTo>
                      <a:pt x="762" y="367"/>
                    </a:lnTo>
                    <a:lnTo>
                      <a:pt x="762" y="386"/>
                    </a:lnTo>
                    <a:close/>
                  </a:path>
                </a:pathLst>
              </a:custGeom>
              <a:solidFill>
                <a:srgbClr val="FACF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62" name="Freeform 678">
                <a:extLst>
                  <a:ext uri="{FF2B5EF4-FFF2-40B4-BE49-F238E27FC236}">
                    <a16:creationId xmlns:a16="http://schemas.microsoft.com/office/drawing/2014/main" id="{34AE2E3F-912A-4092-BAB3-FFC20488DC6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70" y="2206"/>
                <a:ext cx="762" cy="760"/>
              </a:xfrm>
              <a:custGeom>
                <a:avLst/>
                <a:gdLst>
                  <a:gd name="T0" fmla="*/ 760 w 762"/>
                  <a:gd name="T1" fmla="*/ 342 h 760"/>
                  <a:gd name="T2" fmla="*/ 745 w 762"/>
                  <a:gd name="T3" fmla="*/ 267 h 760"/>
                  <a:gd name="T4" fmla="*/ 697 w 762"/>
                  <a:gd name="T5" fmla="*/ 167 h 760"/>
                  <a:gd name="T6" fmla="*/ 624 w 762"/>
                  <a:gd name="T7" fmla="*/ 86 h 760"/>
                  <a:gd name="T8" fmla="*/ 530 w 762"/>
                  <a:gd name="T9" fmla="*/ 29 h 760"/>
                  <a:gd name="T10" fmla="*/ 440 w 762"/>
                  <a:gd name="T11" fmla="*/ 4 h 760"/>
                  <a:gd name="T12" fmla="*/ 382 w 762"/>
                  <a:gd name="T13" fmla="*/ 0 h 760"/>
                  <a:gd name="T14" fmla="*/ 322 w 762"/>
                  <a:gd name="T15" fmla="*/ 4 h 760"/>
                  <a:gd name="T16" fmla="*/ 232 w 762"/>
                  <a:gd name="T17" fmla="*/ 29 h 760"/>
                  <a:gd name="T18" fmla="*/ 138 w 762"/>
                  <a:gd name="T19" fmla="*/ 86 h 760"/>
                  <a:gd name="T20" fmla="*/ 65 w 762"/>
                  <a:gd name="T21" fmla="*/ 167 h 760"/>
                  <a:gd name="T22" fmla="*/ 17 w 762"/>
                  <a:gd name="T23" fmla="*/ 267 h 760"/>
                  <a:gd name="T24" fmla="*/ 2 w 762"/>
                  <a:gd name="T25" fmla="*/ 342 h 760"/>
                  <a:gd name="T26" fmla="*/ 0 w 762"/>
                  <a:gd name="T27" fmla="*/ 399 h 760"/>
                  <a:gd name="T28" fmla="*/ 8 w 762"/>
                  <a:gd name="T29" fmla="*/ 457 h 760"/>
                  <a:gd name="T30" fmla="*/ 46 w 762"/>
                  <a:gd name="T31" fmla="*/ 562 h 760"/>
                  <a:gd name="T32" fmla="*/ 111 w 762"/>
                  <a:gd name="T33" fmla="*/ 649 h 760"/>
                  <a:gd name="T34" fmla="*/ 200 w 762"/>
                  <a:gd name="T35" fmla="*/ 714 h 760"/>
                  <a:gd name="T36" fmla="*/ 305 w 762"/>
                  <a:gd name="T37" fmla="*/ 752 h 760"/>
                  <a:gd name="T38" fmla="*/ 361 w 762"/>
                  <a:gd name="T39" fmla="*/ 760 h 760"/>
                  <a:gd name="T40" fmla="*/ 420 w 762"/>
                  <a:gd name="T41" fmla="*/ 758 h 760"/>
                  <a:gd name="T42" fmla="*/ 495 w 762"/>
                  <a:gd name="T43" fmla="*/ 743 h 760"/>
                  <a:gd name="T44" fmla="*/ 593 w 762"/>
                  <a:gd name="T45" fmla="*/ 695 h 760"/>
                  <a:gd name="T46" fmla="*/ 676 w 762"/>
                  <a:gd name="T47" fmla="*/ 622 h 760"/>
                  <a:gd name="T48" fmla="*/ 731 w 762"/>
                  <a:gd name="T49" fmla="*/ 528 h 760"/>
                  <a:gd name="T50" fmla="*/ 758 w 762"/>
                  <a:gd name="T51" fmla="*/ 438 h 760"/>
                  <a:gd name="T52" fmla="*/ 762 w 762"/>
                  <a:gd name="T53" fmla="*/ 380 h 760"/>
                  <a:gd name="T54" fmla="*/ 745 w 762"/>
                  <a:gd name="T55" fmla="*/ 455 h 760"/>
                  <a:gd name="T56" fmla="*/ 706 w 762"/>
                  <a:gd name="T57" fmla="*/ 557 h 760"/>
                  <a:gd name="T58" fmla="*/ 643 w 762"/>
                  <a:gd name="T59" fmla="*/ 641 h 760"/>
                  <a:gd name="T60" fmla="*/ 559 w 762"/>
                  <a:gd name="T61" fmla="*/ 706 h 760"/>
                  <a:gd name="T62" fmla="*/ 455 w 762"/>
                  <a:gd name="T63" fmla="*/ 743 h 760"/>
                  <a:gd name="T64" fmla="*/ 344 w 762"/>
                  <a:gd name="T65" fmla="*/ 749 h 760"/>
                  <a:gd name="T66" fmla="*/ 236 w 762"/>
                  <a:gd name="T67" fmla="*/ 722 h 760"/>
                  <a:gd name="T68" fmla="*/ 146 w 762"/>
                  <a:gd name="T69" fmla="*/ 666 h 760"/>
                  <a:gd name="T70" fmla="*/ 73 w 762"/>
                  <a:gd name="T71" fmla="*/ 587 h 760"/>
                  <a:gd name="T72" fmla="*/ 27 w 762"/>
                  <a:gd name="T73" fmla="*/ 489 h 760"/>
                  <a:gd name="T74" fmla="*/ 10 w 762"/>
                  <a:gd name="T75" fmla="*/ 380 h 760"/>
                  <a:gd name="T76" fmla="*/ 27 w 762"/>
                  <a:gd name="T77" fmla="*/ 271 h 760"/>
                  <a:gd name="T78" fmla="*/ 73 w 762"/>
                  <a:gd name="T79" fmla="*/ 173 h 760"/>
                  <a:gd name="T80" fmla="*/ 146 w 762"/>
                  <a:gd name="T81" fmla="*/ 94 h 760"/>
                  <a:gd name="T82" fmla="*/ 236 w 762"/>
                  <a:gd name="T83" fmla="*/ 38 h 760"/>
                  <a:gd name="T84" fmla="*/ 344 w 762"/>
                  <a:gd name="T85" fmla="*/ 11 h 760"/>
                  <a:gd name="T86" fmla="*/ 455 w 762"/>
                  <a:gd name="T87" fmla="*/ 17 h 760"/>
                  <a:gd name="T88" fmla="*/ 559 w 762"/>
                  <a:gd name="T89" fmla="*/ 54 h 760"/>
                  <a:gd name="T90" fmla="*/ 643 w 762"/>
                  <a:gd name="T91" fmla="*/ 119 h 760"/>
                  <a:gd name="T92" fmla="*/ 706 w 762"/>
                  <a:gd name="T93" fmla="*/ 203 h 760"/>
                  <a:gd name="T94" fmla="*/ 745 w 762"/>
                  <a:gd name="T95" fmla="*/ 305 h 7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62"/>
                  <a:gd name="T145" fmla="*/ 0 h 760"/>
                  <a:gd name="T146" fmla="*/ 762 w 762"/>
                  <a:gd name="T147" fmla="*/ 760 h 7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62" h="760">
                    <a:moveTo>
                      <a:pt x="762" y="380"/>
                    </a:moveTo>
                    <a:lnTo>
                      <a:pt x="762" y="361"/>
                    </a:lnTo>
                    <a:lnTo>
                      <a:pt x="760" y="342"/>
                    </a:lnTo>
                    <a:lnTo>
                      <a:pt x="758" y="322"/>
                    </a:lnTo>
                    <a:lnTo>
                      <a:pt x="754" y="303"/>
                    </a:lnTo>
                    <a:lnTo>
                      <a:pt x="745" y="267"/>
                    </a:lnTo>
                    <a:lnTo>
                      <a:pt x="731" y="232"/>
                    </a:lnTo>
                    <a:lnTo>
                      <a:pt x="716" y="198"/>
                    </a:lnTo>
                    <a:lnTo>
                      <a:pt x="697" y="167"/>
                    </a:lnTo>
                    <a:lnTo>
                      <a:pt x="676" y="138"/>
                    </a:lnTo>
                    <a:lnTo>
                      <a:pt x="651" y="111"/>
                    </a:lnTo>
                    <a:lnTo>
                      <a:pt x="624" y="86"/>
                    </a:lnTo>
                    <a:lnTo>
                      <a:pt x="593" y="65"/>
                    </a:lnTo>
                    <a:lnTo>
                      <a:pt x="562" y="46"/>
                    </a:lnTo>
                    <a:lnTo>
                      <a:pt x="530" y="29"/>
                    </a:lnTo>
                    <a:lnTo>
                      <a:pt x="495" y="17"/>
                    </a:lnTo>
                    <a:lnTo>
                      <a:pt x="457" y="8"/>
                    </a:lnTo>
                    <a:lnTo>
                      <a:pt x="440" y="4"/>
                    </a:lnTo>
                    <a:lnTo>
                      <a:pt x="420" y="2"/>
                    </a:lnTo>
                    <a:lnTo>
                      <a:pt x="401" y="0"/>
                    </a:lnTo>
                    <a:lnTo>
                      <a:pt x="382" y="0"/>
                    </a:lnTo>
                    <a:lnTo>
                      <a:pt x="361" y="0"/>
                    </a:lnTo>
                    <a:lnTo>
                      <a:pt x="342" y="2"/>
                    </a:lnTo>
                    <a:lnTo>
                      <a:pt x="322" y="4"/>
                    </a:lnTo>
                    <a:lnTo>
                      <a:pt x="305" y="8"/>
                    </a:lnTo>
                    <a:lnTo>
                      <a:pt x="269" y="17"/>
                    </a:lnTo>
                    <a:lnTo>
                      <a:pt x="232" y="29"/>
                    </a:lnTo>
                    <a:lnTo>
                      <a:pt x="200" y="46"/>
                    </a:lnTo>
                    <a:lnTo>
                      <a:pt x="169" y="65"/>
                    </a:lnTo>
                    <a:lnTo>
                      <a:pt x="138" y="86"/>
                    </a:lnTo>
                    <a:lnTo>
                      <a:pt x="111" y="111"/>
                    </a:lnTo>
                    <a:lnTo>
                      <a:pt x="86" y="138"/>
                    </a:lnTo>
                    <a:lnTo>
                      <a:pt x="65" y="167"/>
                    </a:lnTo>
                    <a:lnTo>
                      <a:pt x="46" y="198"/>
                    </a:lnTo>
                    <a:lnTo>
                      <a:pt x="31" y="232"/>
                    </a:lnTo>
                    <a:lnTo>
                      <a:pt x="17" y="267"/>
                    </a:lnTo>
                    <a:lnTo>
                      <a:pt x="8" y="303"/>
                    </a:lnTo>
                    <a:lnTo>
                      <a:pt x="4" y="322"/>
                    </a:lnTo>
                    <a:lnTo>
                      <a:pt x="2" y="342"/>
                    </a:lnTo>
                    <a:lnTo>
                      <a:pt x="0" y="361"/>
                    </a:lnTo>
                    <a:lnTo>
                      <a:pt x="0" y="380"/>
                    </a:lnTo>
                    <a:lnTo>
                      <a:pt x="0" y="399"/>
                    </a:lnTo>
                    <a:lnTo>
                      <a:pt x="2" y="418"/>
                    </a:lnTo>
                    <a:lnTo>
                      <a:pt x="4" y="438"/>
                    </a:lnTo>
                    <a:lnTo>
                      <a:pt x="8" y="457"/>
                    </a:lnTo>
                    <a:lnTo>
                      <a:pt x="17" y="493"/>
                    </a:lnTo>
                    <a:lnTo>
                      <a:pt x="31" y="528"/>
                    </a:lnTo>
                    <a:lnTo>
                      <a:pt x="46" y="562"/>
                    </a:lnTo>
                    <a:lnTo>
                      <a:pt x="65" y="593"/>
                    </a:lnTo>
                    <a:lnTo>
                      <a:pt x="86" y="622"/>
                    </a:lnTo>
                    <a:lnTo>
                      <a:pt x="111" y="649"/>
                    </a:lnTo>
                    <a:lnTo>
                      <a:pt x="138" y="674"/>
                    </a:lnTo>
                    <a:lnTo>
                      <a:pt x="169" y="695"/>
                    </a:lnTo>
                    <a:lnTo>
                      <a:pt x="200" y="714"/>
                    </a:lnTo>
                    <a:lnTo>
                      <a:pt x="232" y="731"/>
                    </a:lnTo>
                    <a:lnTo>
                      <a:pt x="269" y="743"/>
                    </a:lnTo>
                    <a:lnTo>
                      <a:pt x="305" y="752"/>
                    </a:lnTo>
                    <a:lnTo>
                      <a:pt x="322" y="756"/>
                    </a:lnTo>
                    <a:lnTo>
                      <a:pt x="342" y="758"/>
                    </a:lnTo>
                    <a:lnTo>
                      <a:pt x="361" y="760"/>
                    </a:lnTo>
                    <a:lnTo>
                      <a:pt x="382" y="760"/>
                    </a:lnTo>
                    <a:lnTo>
                      <a:pt x="401" y="760"/>
                    </a:lnTo>
                    <a:lnTo>
                      <a:pt x="420" y="758"/>
                    </a:lnTo>
                    <a:lnTo>
                      <a:pt x="440" y="756"/>
                    </a:lnTo>
                    <a:lnTo>
                      <a:pt x="457" y="752"/>
                    </a:lnTo>
                    <a:lnTo>
                      <a:pt x="495" y="743"/>
                    </a:lnTo>
                    <a:lnTo>
                      <a:pt x="530" y="731"/>
                    </a:lnTo>
                    <a:lnTo>
                      <a:pt x="562" y="714"/>
                    </a:lnTo>
                    <a:lnTo>
                      <a:pt x="593" y="695"/>
                    </a:lnTo>
                    <a:lnTo>
                      <a:pt x="624" y="674"/>
                    </a:lnTo>
                    <a:lnTo>
                      <a:pt x="651" y="649"/>
                    </a:lnTo>
                    <a:lnTo>
                      <a:pt x="676" y="622"/>
                    </a:lnTo>
                    <a:lnTo>
                      <a:pt x="697" y="593"/>
                    </a:lnTo>
                    <a:lnTo>
                      <a:pt x="716" y="562"/>
                    </a:lnTo>
                    <a:lnTo>
                      <a:pt x="731" y="528"/>
                    </a:lnTo>
                    <a:lnTo>
                      <a:pt x="745" y="493"/>
                    </a:lnTo>
                    <a:lnTo>
                      <a:pt x="754" y="457"/>
                    </a:lnTo>
                    <a:lnTo>
                      <a:pt x="758" y="438"/>
                    </a:lnTo>
                    <a:lnTo>
                      <a:pt x="760" y="418"/>
                    </a:lnTo>
                    <a:lnTo>
                      <a:pt x="762" y="399"/>
                    </a:lnTo>
                    <a:lnTo>
                      <a:pt x="762" y="380"/>
                    </a:lnTo>
                    <a:close/>
                    <a:moveTo>
                      <a:pt x="752" y="380"/>
                    </a:moveTo>
                    <a:lnTo>
                      <a:pt x="750" y="418"/>
                    </a:lnTo>
                    <a:lnTo>
                      <a:pt x="745" y="455"/>
                    </a:lnTo>
                    <a:lnTo>
                      <a:pt x="735" y="489"/>
                    </a:lnTo>
                    <a:lnTo>
                      <a:pt x="722" y="524"/>
                    </a:lnTo>
                    <a:lnTo>
                      <a:pt x="706" y="557"/>
                    </a:lnTo>
                    <a:lnTo>
                      <a:pt x="689" y="587"/>
                    </a:lnTo>
                    <a:lnTo>
                      <a:pt x="666" y="616"/>
                    </a:lnTo>
                    <a:lnTo>
                      <a:pt x="643" y="641"/>
                    </a:lnTo>
                    <a:lnTo>
                      <a:pt x="616" y="666"/>
                    </a:lnTo>
                    <a:lnTo>
                      <a:pt x="587" y="687"/>
                    </a:lnTo>
                    <a:lnTo>
                      <a:pt x="559" y="706"/>
                    </a:lnTo>
                    <a:lnTo>
                      <a:pt x="526" y="722"/>
                    </a:lnTo>
                    <a:lnTo>
                      <a:pt x="491" y="733"/>
                    </a:lnTo>
                    <a:lnTo>
                      <a:pt x="455" y="743"/>
                    </a:lnTo>
                    <a:lnTo>
                      <a:pt x="418" y="749"/>
                    </a:lnTo>
                    <a:lnTo>
                      <a:pt x="382" y="750"/>
                    </a:lnTo>
                    <a:lnTo>
                      <a:pt x="344" y="749"/>
                    </a:lnTo>
                    <a:lnTo>
                      <a:pt x="307" y="743"/>
                    </a:lnTo>
                    <a:lnTo>
                      <a:pt x="271" y="733"/>
                    </a:lnTo>
                    <a:lnTo>
                      <a:pt x="236" y="722"/>
                    </a:lnTo>
                    <a:lnTo>
                      <a:pt x="203" y="706"/>
                    </a:lnTo>
                    <a:lnTo>
                      <a:pt x="175" y="687"/>
                    </a:lnTo>
                    <a:lnTo>
                      <a:pt x="146" y="666"/>
                    </a:lnTo>
                    <a:lnTo>
                      <a:pt x="119" y="641"/>
                    </a:lnTo>
                    <a:lnTo>
                      <a:pt x="96" y="616"/>
                    </a:lnTo>
                    <a:lnTo>
                      <a:pt x="73" y="587"/>
                    </a:lnTo>
                    <a:lnTo>
                      <a:pt x="56" y="557"/>
                    </a:lnTo>
                    <a:lnTo>
                      <a:pt x="40" y="524"/>
                    </a:lnTo>
                    <a:lnTo>
                      <a:pt x="27" y="489"/>
                    </a:lnTo>
                    <a:lnTo>
                      <a:pt x="17" y="455"/>
                    </a:lnTo>
                    <a:lnTo>
                      <a:pt x="12" y="418"/>
                    </a:lnTo>
                    <a:lnTo>
                      <a:pt x="10" y="380"/>
                    </a:lnTo>
                    <a:lnTo>
                      <a:pt x="12" y="342"/>
                    </a:lnTo>
                    <a:lnTo>
                      <a:pt x="17" y="305"/>
                    </a:lnTo>
                    <a:lnTo>
                      <a:pt x="27" y="271"/>
                    </a:lnTo>
                    <a:lnTo>
                      <a:pt x="40" y="236"/>
                    </a:lnTo>
                    <a:lnTo>
                      <a:pt x="56" y="203"/>
                    </a:lnTo>
                    <a:lnTo>
                      <a:pt x="73" y="173"/>
                    </a:lnTo>
                    <a:lnTo>
                      <a:pt x="96" y="144"/>
                    </a:lnTo>
                    <a:lnTo>
                      <a:pt x="119" y="119"/>
                    </a:lnTo>
                    <a:lnTo>
                      <a:pt x="146" y="94"/>
                    </a:lnTo>
                    <a:lnTo>
                      <a:pt x="175" y="73"/>
                    </a:lnTo>
                    <a:lnTo>
                      <a:pt x="203" y="54"/>
                    </a:lnTo>
                    <a:lnTo>
                      <a:pt x="236" y="38"/>
                    </a:lnTo>
                    <a:lnTo>
                      <a:pt x="271" y="27"/>
                    </a:lnTo>
                    <a:lnTo>
                      <a:pt x="307" y="17"/>
                    </a:lnTo>
                    <a:lnTo>
                      <a:pt x="344" y="11"/>
                    </a:lnTo>
                    <a:lnTo>
                      <a:pt x="382" y="10"/>
                    </a:lnTo>
                    <a:lnTo>
                      <a:pt x="418" y="11"/>
                    </a:lnTo>
                    <a:lnTo>
                      <a:pt x="455" y="17"/>
                    </a:lnTo>
                    <a:lnTo>
                      <a:pt x="491" y="27"/>
                    </a:lnTo>
                    <a:lnTo>
                      <a:pt x="526" y="38"/>
                    </a:lnTo>
                    <a:lnTo>
                      <a:pt x="559" y="54"/>
                    </a:lnTo>
                    <a:lnTo>
                      <a:pt x="587" y="73"/>
                    </a:lnTo>
                    <a:lnTo>
                      <a:pt x="616" y="94"/>
                    </a:lnTo>
                    <a:lnTo>
                      <a:pt x="643" y="119"/>
                    </a:lnTo>
                    <a:lnTo>
                      <a:pt x="666" y="144"/>
                    </a:lnTo>
                    <a:lnTo>
                      <a:pt x="689" y="173"/>
                    </a:lnTo>
                    <a:lnTo>
                      <a:pt x="706" y="203"/>
                    </a:lnTo>
                    <a:lnTo>
                      <a:pt x="722" y="236"/>
                    </a:lnTo>
                    <a:lnTo>
                      <a:pt x="735" y="271"/>
                    </a:lnTo>
                    <a:lnTo>
                      <a:pt x="745" y="305"/>
                    </a:lnTo>
                    <a:lnTo>
                      <a:pt x="750" y="342"/>
                    </a:lnTo>
                    <a:lnTo>
                      <a:pt x="752" y="380"/>
                    </a:lnTo>
                    <a:close/>
                  </a:path>
                </a:pathLst>
              </a:custGeom>
              <a:solidFill>
                <a:srgbClr val="FACF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63" name="Freeform 679">
                <a:extLst>
                  <a:ext uri="{FF2B5EF4-FFF2-40B4-BE49-F238E27FC236}">
                    <a16:creationId xmlns:a16="http://schemas.microsoft.com/office/drawing/2014/main" id="{34A3FC16-C262-4E0E-974B-74985850838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76" y="2210"/>
                <a:ext cx="750" cy="752"/>
              </a:xfrm>
              <a:custGeom>
                <a:avLst/>
                <a:gdLst>
                  <a:gd name="T0" fmla="*/ 748 w 750"/>
                  <a:gd name="T1" fmla="*/ 338 h 752"/>
                  <a:gd name="T2" fmla="*/ 733 w 750"/>
                  <a:gd name="T3" fmla="*/ 265 h 752"/>
                  <a:gd name="T4" fmla="*/ 687 w 750"/>
                  <a:gd name="T5" fmla="*/ 167 h 752"/>
                  <a:gd name="T6" fmla="*/ 614 w 750"/>
                  <a:gd name="T7" fmla="*/ 86 h 752"/>
                  <a:gd name="T8" fmla="*/ 522 w 750"/>
                  <a:gd name="T9" fmla="*/ 30 h 752"/>
                  <a:gd name="T10" fmla="*/ 432 w 750"/>
                  <a:gd name="T11" fmla="*/ 6 h 752"/>
                  <a:gd name="T12" fmla="*/ 376 w 750"/>
                  <a:gd name="T13" fmla="*/ 0 h 752"/>
                  <a:gd name="T14" fmla="*/ 318 w 750"/>
                  <a:gd name="T15" fmla="*/ 6 h 752"/>
                  <a:gd name="T16" fmla="*/ 228 w 750"/>
                  <a:gd name="T17" fmla="*/ 30 h 752"/>
                  <a:gd name="T18" fmla="*/ 136 w 750"/>
                  <a:gd name="T19" fmla="*/ 86 h 752"/>
                  <a:gd name="T20" fmla="*/ 63 w 750"/>
                  <a:gd name="T21" fmla="*/ 167 h 752"/>
                  <a:gd name="T22" fmla="*/ 17 w 750"/>
                  <a:gd name="T23" fmla="*/ 265 h 752"/>
                  <a:gd name="T24" fmla="*/ 2 w 750"/>
                  <a:gd name="T25" fmla="*/ 338 h 752"/>
                  <a:gd name="T26" fmla="*/ 0 w 750"/>
                  <a:gd name="T27" fmla="*/ 395 h 752"/>
                  <a:gd name="T28" fmla="*/ 8 w 750"/>
                  <a:gd name="T29" fmla="*/ 451 h 752"/>
                  <a:gd name="T30" fmla="*/ 44 w 750"/>
                  <a:gd name="T31" fmla="*/ 555 h 752"/>
                  <a:gd name="T32" fmla="*/ 109 w 750"/>
                  <a:gd name="T33" fmla="*/ 641 h 752"/>
                  <a:gd name="T34" fmla="*/ 196 w 750"/>
                  <a:gd name="T35" fmla="*/ 706 h 752"/>
                  <a:gd name="T36" fmla="*/ 299 w 750"/>
                  <a:gd name="T37" fmla="*/ 745 h 752"/>
                  <a:gd name="T38" fmla="*/ 355 w 750"/>
                  <a:gd name="T39" fmla="*/ 750 h 752"/>
                  <a:gd name="T40" fmla="*/ 414 w 750"/>
                  <a:gd name="T41" fmla="*/ 750 h 752"/>
                  <a:gd name="T42" fmla="*/ 487 w 750"/>
                  <a:gd name="T43" fmla="*/ 735 h 752"/>
                  <a:gd name="T44" fmla="*/ 585 w 750"/>
                  <a:gd name="T45" fmla="*/ 687 h 752"/>
                  <a:gd name="T46" fmla="*/ 666 w 750"/>
                  <a:gd name="T47" fmla="*/ 614 h 752"/>
                  <a:gd name="T48" fmla="*/ 721 w 750"/>
                  <a:gd name="T49" fmla="*/ 522 h 752"/>
                  <a:gd name="T50" fmla="*/ 746 w 750"/>
                  <a:gd name="T51" fmla="*/ 434 h 752"/>
                  <a:gd name="T52" fmla="*/ 750 w 750"/>
                  <a:gd name="T53" fmla="*/ 376 h 752"/>
                  <a:gd name="T54" fmla="*/ 733 w 750"/>
                  <a:gd name="T55" fmla="*/ 449 h 752"/>
                  <a:gd name="T56" fmla="*/ 696 w 750"/>
                  <a:gd name="T57" fmla="*/ 551 h 752"/>
                  <a:gd name="T58" fmla="*/ 633 w 750"/>
                  <a:gd name="T59" fmla="*/ 635 h 752"/>
                  <a:gd name="T60" fmla="*/ 549 w 750"/>
                  <a:gd name="T61" fmla="*/ 697 h 752"/>
                  <a:gd name="T62" fmla="*/ 449 w 750"/>
                  <a:gd name="T63" fmla="*/ 733 h 752"/>
                  <a:gd name="T64" fmla="*/ 338 w 750"/>
                  <a:gd name="T65" fmla="*/ 739 h 752"/>
                  <a:gd name="T66" fmla="*/ 232 w 750"/>
                  <a:gd name="T67" fmla="*/ 712 h 752"/>
                  <a:gd name="T68" fmla="*/ 142 w 750"/>
                  <a:gd name="T69" fmla="*/ 658 h 752"/>
                  <a:gd name="T70" fmla="*/ 73 w 750"/>
                  <a:gd name="T71" fmla="*/ 579 h 752"/>
                  <a:gd name="T72" fmla="*/ 27 w 750"/>
                  <a:gd name="T73" fmla="*/ 485 h 752"/>
                  <a:gd name="T74" fmla="*/ 9 w 750"/>
                  <a:gd name="T75" fmla="*/ 376 h 752"/>
                  <a:gd name="T76" fmla="*/ 27 w 750"/>
                  <a:gd name="T77" fmla="*/ 267 h 752"/>
                  <a:gd name="T78" fmla="*/ 73 w 750"/>
                  <a:gd name="T79" fmla="*/ 173 h 752"/>
                  <a:gd name="T80" fmla="*/ 142 w 750"/>
                  <a:gd name="T81" fmla="*/ 94 h 752"/>
                  <a:gd name="T82" fmla="*/ 232 w 750"/>
                  <a:gd name="T83" fmla="*/ 40 h 752"/>
                  <a:gd name="T84" fmla="*/ 338 w 750"/>
                  <a:gd name="T85" fmla="*/ 13 h 752"/>
                  <a:gd name="T86" fmla="*/ 449 w 750"/>
                  <a:gd name="T87" fmla="*/ 19 h 752"/>
                  <a:gd name="T88" fmla="*/ 549 w 750"/>
                  <a:gd name="T89" fmla="*/ 55 h 752"/>
                  <a:gd name="T90" fmla="*/ 633 w 750"/>
                  <a:gd name="T91" fmla="*/ 117 h 752"/>
                  <a:gd name="T92" fmla="*/ 696 w 750"/>
                  <a:gd name="T93" fmla="*/ 201 h 752"/>
                  <a:gd name="T94" fmla="*/ 733 w 750"/>
                  <a:gd name="T95" fmla="*/ 303 h 75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50"/>
                  <a:gd name="T145" fmla="*/ 0 h 752"/>
                  <a:gd name="T146" fmla="*/ 750 w 750"/>
                  <a:gd name="T147" fmla="*/ 752 h 752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50" h="752">
                    <a:moveTo>
                      <a:pt x="750" y="376"/>
                    </a:moveTo>
                    <a:lnTo>
                      <a:pt x="750" y="357"/>
                    </a:lnTo>
                    <a:lnTo>
                      <a:pt x="748" y="338"/>
                    </a:lnTo>
                    <a:lnTo>
                      <a:pt x="746" y="318"/>
                    </a:lnTo>
                    <a:lnTo>
                      <a:pt x="742" y="301"/>
                    </a:lnTo>
                    <a:lnTo>
                      <a:pt x="733" y="265"/>
                    </a:lnTo>
                    <a:lnTo>
                      <a:pt x="721" y="230"/>
                    </a:lnTo>
                    <a:lnTo>
                      <a:pt x="706" y="197"/>
                    </a:lnTo>
                    <a:lnTo>
                      <a:pt x="687" y="167"/>
                    </a:lnTo>
                    <a:lnTo>
                      <a:pt x="666" y="138"/>
                    </a:lnTo>
                    <a:lnTo>
                      <a:pt x="641" y="111"/>
                    </a:lnTo>
                    <a:lnTo>
                      <a:pt x="614" y="86"/>
                    </a:lnTo>
                    <a:lnTo>
                      <a:pt x="585" y="65"/>
                    </a:lnTo>
                    <a:lnTo>
                      <a:pt x="554" y="46"/>
                    </a:lnTo>
                    <a:lnTo>
                      <a:pt x="522" y="30"/>
                    </a:lnTo>
                    <a:lnTo>
                      <a:pt x="487" y="17"/>
                    </a:lnTo>
                    <a:lnTo>
                      <a:pt x="451" y="7"/>
                    </a:lnTo>
                    <a:lnTo>
                      <a:pt x="432" y="6"/>
                    </a:lnTo>
                    <a:lnTo>
                      <a:pt x="414" y="2"/>
                    </a:lnTo>
                    <a:lnTo>
                      <a:pt x="395" y="2"/>
                    </a:lnTo>
                    <a:lnTo>
                      <a:pt x="376" y="0"/>
                    </a:lnTo>
                    <a:lnTo>
                      <a:pt x="355" y="2"/>
                    </a:lnTo>
                    <a:lnTo>
                      <a:pt x="336" y="2"/>
                    </a:lnTo>
                    <a:lnTo>
                      <a:pt x="318" y="6"/>
                    </a:lnTo>
                    <a:lnTo>
                      <a:pt x="299" y="7"/>
                    </a:lnTo>
                    <a:lnTo>
                      <a:pt x="263" y="17"/>
                    </a:lnTo>
                    <a:lnTo>
                      <a:pt x="228" y="30"/>
                    </a:lnTo>
                    <a:lnTo>
                      <a:pt x="196" y="46"/>
                    </a:lnTo>
                    <a:lnTo>
                      <a:pt x="165" y="65"/>
                    </a:lnTo>
                    <a:lnTo>
                      <a:pt x="136" y="86"/>
                    </a:lnTo>
                    <a:lnTo>
                      <a:pt x="109" y="111"/>
                    </a:lnTo>
                    <a:lnTo>
                      <a:pt x="84" y="138"/>
                    </a:lnTo>
                    <a:lnTo>
                      <a:pt x="63" y="167"/>
                    </a:lnTo>
                    <a:lnTo>
                      <a:pt x="44" y="197"/>
                    </a:lnTo>
                    <a:lnTo>
                      <a:pt x="29" y="230"/>
                    </a:lnTo>
                    <a:lnTo>
                      <a:pt x="17" y="265"/>
                    </a:lnTo>
                    <a:lnTo>
                      <a:pt x="8" y="301"/>
                    </a:lnTo>
                    <a:lnTo>
                      <a:pt x="4" y="318"/>
                    </a:lnTo>
                    <a:lnTo>
                      <a:pt x="2" y="338"/>
                    </a:lnTo>
                    <a:lnTo>
                      <a:pt x="0" y="357"/>
                    </a:lnTo>
                    <a:lnTo>
                      <a:pt x="0" y="376"/>
                    </a:lnTo>
                    <a:lnTo>
                      <a:pt x="0" y="395"/>
                    </a:lnTo>
                    <a:lnTo>
                      <a:pt x="2" y="414"/>
                    </a:lnTo>
                    <a:lnTo>
                      <a:pt x="4" y="434"/>
                    </a:lnTo>
                    <a:lnTo>
                      <a:pt x="8" y="451"/>
                    </a:lnTo>
                    <a:lnTo>
                      <a:pt x="17" y="487"/>
                    </a:lnTo>
                    <a:lnTo>
                      <a:pt x="29" y="522"/>
                    </a:lnTo>
                    <a:lnTo>
                      <a:pt x="44" y="555"/>
                    </a:lnTo>
                    <a:lnTo>
                      <a:pt x="63" y="585"/>
                    </a:lnTo>
                    <a:lnTo>
                      <a:pt x="84" y="614"/>
                    </a:lnTo>
                    <a:lnTo>
                      <a:pt x="109" y="641"/>
                    </a:lnTo>
                    <a:lnTo>
                      <a:pt x="136" y="666"/>
                    </a:lnTo>
                    <a:lnTo>
                      <a:pt x="165" y="687"/>
                    </a:lnTo>
                    <a:lnTo>
                      <a:pt x="196" y="706"/>
                    </a:lnTo>
                    <a:lnTo>
                      <a:pt x="228" y="722"/>
                    </a:lnTo>
                    <a:lnTo>
                      <a:pt x="263" y="735"/>
                    </a:lnTo>
                    <a:lnTo>
                      <a:pt x="299" y="745"/>
                    </a:lnTo>
                    <a:lnTo>
                      <a:pt x="318" y="746"/>
                    </a:lnTo>
                    <a:lnTo>
                      <a:pt x="336" y="750"/>
                    </a:lnTo>
                    <a:lnTo>
                      <a:pt x="355" y="750"/>
                    </a:lnTo>
                    <a:lnTo>
                      <a:pt x="376" y="752"/>
                    </a:lnTo>
                    <a:lnTo>
                      <a:pt x="395" y="750"/>
                    </a:lnTo>
                    <a:lnTo>
                      <a:pt x="414" y="750"/>
                    </a:lnTo>
                    <a:lnTo>
                      <a:pt x="432" y="746"/>
                    </a:lnTo>
                    <a:lnTo>
                      <a:pt x="451" y="745"/>
                    </a:lnTo>
                    <a:lnTo>
                      <a:pt x="487" y="735"/>
                    </a:lnTo>
                    <a:lnTo>
                      <a:pt x="522" y="722"/>
                    </a:lnTo>
                    <a:lnTo>
                      <a:pt x="554" y="706"/>
                    </a:lnTo>
                    <a:lnTo>
                      <a:pt x="585" y="687"/>
                    </a:lnTo>
                    <a:lnTo>
                      <a:pt x="614" y="666"/>
                    </a:lnTo>
                    <a:lnTo>
                      <a:pt x="641" y="641"/>
                    </a:lnTo>
                    <a:lnTo>
                      <a:pt x="666" y="614"/>
                    </a:lnTo>
                    <a:lnTo>
                      <a:pt x="687" y="585"/>
                    </a:lnTo>
                    <a:lnTo>
                      <a:pt x="706" y="555"/>
                    </a:lnTo>
                    <a:lnTo>
                      <a:pt x="721" y="522"/>
                    </a:lnTo>
                    <a:lnTo>
                      <a:pt x="733" y="487"/>
                    </a:lnTo>
                    <a:lnTo>
                      <a:pt x="742" y="451"/>
                    </a:lnTo>
                    <a:lnTo>
                      <a:pt x="746" y="434"/>
                    </a:lnTo>
                    <a:lnTo>
                      <a:pt x="748" y="414"/>
                    </a:lnTo>
                    <a:lnTo>
                      <a:pt x="750" y="395"/>
                    </a:lnTo>
                    <a:lnTo>
                      <a:pt x="750" y="376"/>
                    </a:lnTo>
                    <a:close/>
                    <a:moveTo>
                      <a:pt x="741" y="376"/>
                    </a:moveTo>
                    <a:lnTo>
                      <a:pt x="739" y="412"/>
                    </a:lnTo>
                    <a:lnTo>
                      <a:pt x="733" y="449"/>
                    </a:lnTo>
                    <a:lnTo>
                      <a:pt x="723" y="485"/>
                    </a:lnTo>
                    <a:lnTo>
                      <a:pt x="712" y="518"/>
                    </a:lnTo>
                    <a:lnTo>
                      <a:pt x="696" y="551"/>
                    </a:lnTo>
                    <a:lnTo>
                      <a:pt x="677" y="579"/>
                    </a:lnTo>
                    <a:lnTo>
                      <a:pt x="656" y="608"/>
                    </a:lnTo>
                    <a:lnTo>
                      <a:pt x="633" y="635"/>
                    </a:lnTo>
                    <a:lnTo>
                      <a:pt x="608" y="658"/>
                    </a:lnTo>
                    <a:lnTo>
                      <a:pt x="579" y="679"/>
                    </a:lnTo>
                    <a:lnTo>
                      <a:pt x="549" y="697"/>
                    </a:lnTo>
                    <a:lnTo>
                      <a:pt x="518" y="712"/>
                    </a:lnTo>
                    <a:lnTo>
                      <a:pt x="483" y="725"/>
                    </a:lnTo>
                    <a:lnTo>
                      <a:pt x="449" y="733"/>
                    </a:lnTo>
                    <a:lnTo>
                      <a:pt x="412" y="739"/>
                    </a:lnTo>
                    <a:lnTo>
                      <a:pt x="376" y="741"/>
                    </a:lnTo>
                    <a:lnTo>
                      <a:pt x="338" y="739"/>
                    </a:lnTo>
                    <a:lnTo>
                      <a:pt x="301" y="733"/>
                    </a:lnTo>
                    <a:lnTo>
                      <a:pt x="267" y="725"/>
                    </a:lnTo>
                    <a:lnTo>
                      <a:pt x="232" y="712"/>
                    </a:lnTo>
                    <a:lnTo>
                      <a:pt x="201" y="697"/>
                    </a:lnTo>
                    <a:lnTo>
                      <a:pt x="171" y="679"/>
                    </a:lnTo>
                    <a:lnTo>
                      <a:pt x="142" y="658"/>
                    </a:lnTo>
                    <a:lnTo>
                      <a:pt x="117" y="635"/>
                    </a:lnTo>
                    <a:lnTo>
                      <a:pt x="94" y="608"/>
                    </a:lnTo>
                    <a:lnTo>
                      <a:pt x="73" y="579"/>
                    </a:lnTo>
                    <a:lnTo>
                      <a:pt x="54" y="551"/>
                    </a:lnTo>
                    <a:lnTo>
                      <a:pt x="38" y="518"/>
                    </a:lnTo>
                    <a:lnTo>
                      <a:pt x="27" y="485"/>
                    </a:lnTo>
                    <a:lnTo>
                      <a:pt x="17" y="449"/>
                    </a:lnTo>
                    <a:lnTo>
                      <a:pt x="11" y="412"/>
                    </a:lnTo>
                    <a:lnTo>
                      <a:pt x="9" y="376"/>
                    </a:lnTo>
                    <a:lnTo>
                      <a:pt x="11" y="340"/>
                    </a:lnTo>
                    <a:lnTo>
                      <a:pt x="17" y="303"/>
                    </a:lnTo>
                    <a:lnTo>
                      <a:pt x="27" y="267"/>
                    </a:lnTo>
                    <a:lnTo>
                      <a:pt x="38" y="234"/>
                    </a:lnTo>
                    <a:lnTo>
                      <a:pt x="54" y="201"/>
                    </a:lnTo>
                    <a:lnTo>
                      <a:pt x="73" y="173"/>
                    </a:lnTo>
                    <a:lnTo>
                      <a:pt x="94" y="144"/>
                    </a:lnTo>
                    <a:lnTo>
                      <a:pt x="117" y="117"/>
                    </a:lnTo>
                    <a:lnTo>
                      <a:pt x="142" y="94"/>
                    </a:lnTo>
                    <a:lnTo>
                      <a:pt x="171" y="73"/>
                    </a:lnTo>
                    <a:lnTo>
                      <a:pt x="201" y="55"/>
                    </a:lnTo>
                    <a:lnTo>
                      <a:pt x="232" y="40"/>
                    </a:lnTo>
                    <a:lnTo>
                      <a:pt x="267" y="27"/>
                    </a:lnTo>
                    <a:lnTo>
                      <a:pt x="301" y="19"/>
                    </a:lnTo>
                    <a:lnTo>
                      <a:pt x="338" y="13"/>
                    </a:lnTo>
                    <a:lnTo>
                      <a:pt x="376" y="11"/>
                    </a:lnTo>
                    <a:lnTo>
                      <a:pt x="412" y="13"/>
                    </a:lnTo>
                    <a:lnTo>
                      <a:pt x="449" y="19"/>
                    </a:lnTo>
                    <a:lnTo>
                      <a:pt x="483" y="27"/>
                    </a:lnTo>
                    <a:lnTo>
                      <a:pt x="518" y="40"/>
                    </a:lnTo>
                    <a:lnTo>
                      <a:pt x="549" y="55"/>
                    </a:lnTo>
                    <a:lnTo>
                      <a:pt x="579" y="73"/>
                    </a:lnTo>
                    <a:lnTo>
                      <a:pt x="608" y="94"/>
                    </a:lnTo>
                    <a:lnTo>
                      <a:pt x="633" y="117"/>
                    </a:lnTo>
                    <a:lnTo>
                      <a:pt x="656" y="144"/>
                    </a:lnTo>
                    <a:lnTo>
                      <a:pt x="677" y="173"/>
                    </a:lnTo>
                    <a:lnTo>
                      <a:pt x="696" y="201"/>
                    </a:lnTo>
                    <a:lnTo>
                      <a:pt x="712" y="234"/>
                    </a:lnTo>
                    <a:lnTo>
                      <a:pt x="723" y="267"/>
                    </a:lnTo>
                    <a:lnTo>
                      <a:pt x="733" y="303"/>
                    </a:lnTo>
                    <a:lnTo>
                      <a:pt x="739" y="340"/>
                    </a:lnTo>
                    <a:lnTo>
                      <a:pt x="741" y="376"/>
                    </a:lnTo>
                    <a:close/>
                  </a:path>
                </a:pathLst>
              </a:custGeom>
              <a:solidFill>
                <a:srgbClr val="FAD0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64" name="Freeform 680">
                <a:extLst>
                  <a:ext uri="{FF2B5EF4-FFF2-40B4-BE49-F238E27FC236}">
                    <a16:creationId xmlns:a16="http://schemas.microsoft.com/office/drawing/2014/main" id="{F0AD5F3F-6F33-4F2A-8313-3D8B0E2785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80" y="2216"/>
                <a:ext cx="742" cy="740"/>
              </a:xfrm>
              <a:custGeom>
                <a:avLst/>
                <a:gdLst>
                  <a:gd name="T0" fmla="*/ 735 w 742"/>
                  <a:gd name="T1" fmla="*/ 295 h 740"/>
                  <a:gd name="T2" fmla="*/ 696 w 742"/>
                  <a:gd name="T3" fmla="*/ 193 h 740"/>
                  <a:gd name="T4" fmla="*/ 633 w 742"/>
                  <a:gd name="T5" fmla="*/ 109 h 740"/>
                  <a:gd name="T6" fmla="*/ 549 w 742"/>
                  <a:gd name="T7" fmla="*/ 44 h 740"/>
                  <a:gd name="T8" fmla="*/ 445 w 742"/>
                  <a:gd name="T9" fmla="*/ 7 h 740"/>
                  <a:gd name="T10" fmla="*/ 334 w 742"/>
                  <a:gd name="T11" fmla="*/ 1 h 740"/>
                  <a:gd name="T12" fmla="*/ 226 w 742"/>
                  <a:gd name="T13" fmla="*/ 28 h 740"/>
                  <a:gd name="T14" fmla="*/ 136 w 742"/>
                  <a:gd name="T15" fmla="*/ 84 h 740"/>
                  <a:gd name="T16" fmla="*/ 63 w 742"/>
                  <a:gd name="T17" fmla="*/ 163 h 740"/>
                  <a:gd name="T18" fmla="*/ 17 w 742"/>
                  <a:gd name="T19" fmla="*/ 261 h 740"/>
                  <a:gd name="T20" fmla="*/ 0 w 742"/>
                  <a:gd name="T21" fmla="*/ 370 h 740"/>
                  <a:gd name="T22" fmla="*/ 17 w 742"/>
                  <a:gd name="T23" fmla="*/ 479 h 740"/>
                  <a:gd name="T24" fmla="*/ 63 w 742"/>
                  <a:gd name="T25" fmla="*/ 577 h 740"/>
                  <a:gd name="T26" fmla="*/ 136 w 742"/>
                  <a:gd name="T27" fmla="*/ 656 h 740"/>
                  <a:gd name="T28" fmla="*/ 226 w 742"/>
                  <a:gd name="T29" fmla="*/ 712 h 740"/>
                  <a:gd name="T30" fmla="*/ 334 w 742"/>
                  <a:gd name="T31" fmla="*/ 739 h 740"/>
                  <a:gd name="T32" fmla="*/ 445 w 742"/>
                  <a:gd name="T33" fmla="*/ 733 h 740"/>
                  <a:gd name="T34" fmla="*/ 549 w 742"/>
                  <a:gd name="T35" fmla="*/ 696 h 740"/>
                  <a:gd name="T36" fmla="*/ 633 w 742"/>
                  <a:gd name="T37" fmla="*/ 631 h 740"/>
                  <a:gd name="T38" fmla="*/ 696 w 742"/>
                  <a:gd name="T39" fmla="*/ 547 h 740"/>
                  <a:gd name="T40" fmla="*/ 735 w 742"/>
                  <a:gd name="T41" fmla="*/ 445 h 740"/>
                  <a:gd name="T42" fmla="*/ 731 w 742"/>
                  <a:gd name="T43" fmla="*/ 370 h 740"/>
                  <a:gd name="T44" fmla="*/ 715 w 742"/>
                  <a:gd name="T45" fmla="*/ 477 h 740"/>
                  <a:gd name="T46" fmla="*/ 669 w 742"/>
                  <a:gd name="T47" fmla="*/ 572 h 740"/>
                  <a:gd name="T48" fmla="*/ 600 w 742"/>
                  <a:gd name="T49" fmla="*/ 648 h 740"/>
                  <a:gd name="T50" fmla="*/ 512 w 742"/>
                  <a:gd name="T51" fmla="*/ 702 h 740"/>
                  <a:gd name="T52" fmla="*/ 408 w 742"/>
                  <a:gd name="T53" fmla="*/ 729 h 740"/>
                  <a:gd name="T54" fmla="*/ 299 w 742"/>
                  <a:gd name="T55" fmla="*/ 723 h 740"/>
                  <a:gd name="T56" fmla="*/ 199 w 742"/>
                  <a:gd name="T57" fmla="*/ 687 h 740"/>
                  <a:gd name="T58" fmla="*/ 117 w 742"/>
                  <a:gd name="T59" fmla="*/ 625 h 740"/>
                  <a:gd name="T60" fmla="*/ 53 w 742"/>
                  <a:gd name="T61" fmla="*/ 541 h 740"/>
                  <a:gd name="T62" fmla="*/ 19 w 742"/>
                  <a:gd name="T63" fmla="*/ 443 h 740"/>
                  <a:gd name="T64" fmla="*/ 13 w 742"/>
                  <a:gd name="T65" fmla="*/ 334 h 740"/>
                  <a:gd name="T66" fmla="*/ 40 w 742"/>
                  <a:gd name="T67" fmla="*/ 230 h 740"/>
                  <a:gd name="T68" fmla="*/ 94 w 742"/>
                  <a:gd name="T69" fmla="*/ 142 h 740"/>
                  <a:gd name="T70" fmla="*/ 170 w 742"/>
                  <a:gd name="T71" fmla="*/ 71 h 740"/>
                  <a:gd name="T72" fmla="*/ 264 w 742"/>
                  <a:gd name="T73" fmla="*/ 26 h 740"/>
                  <a:gd name="T74" fmla="*/ 372 w 742"/>
                  <a:gd name="T75" fmla="*/ 9 h 740"/>
                  <a:gd name="T76" fmla="*/ 478 w 742"/>
                  <a:gd name="T77" fmla="*/ 26 h 740"/>
                  <a:gd name="T78" fmla="*/ 572 w 742"/>
                  <a:gd name="T79" fmla="*/ 71 h 740"/>
                  <a:gd name="T80" fmla="*/ 648 w 742"/>
                  <a:gd name="T81" fmla="*/ 142 h 740"/>
                  <a:gd name="T82" fmla="*/ 702 w 742"/>
                  <a:gd name="T83" fmla="*/ 230 h 740"/>
                  <a:gd name="T84" fmla="*/ 729 w 742"/>
                  <a:gd name="T85" fmla="*/ 334 h 74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742"/>
                  <a:gd name="T130" fmla="*/ 0 h 740"/>
                  <a:gd name="T131" fmla="*/ 742 w 742"/>
                  <a:gd name="T132" fmla="*/ 740 h 74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742" h="740">
                    <a:moveTo>
                      <a:pt x="742" y="370"/>
                    </a:moveTo>
                    <a:lnTo>
                      <a:pt x="740" y="332"/>
                    </a:lnTo>
                    <a:lnTo>
                      <a:pt x="735" y="295"/>
                    </a:lnTo>
                    <a:lnTo>
                      <a:pt x="725" y="261"/>
                    </a:lnTo>
                    <a:lnTo>
                      <a:pt x="712" y="226"/>
                    </a:lnTo>
                    <a:lnTo>
                      <a:pt x="696" y="193"/>
                    </a:lnTo>
                    <a:lnTo>
                      <a:pt x="679" y="163"/>
                    </a:lnTo>
                    <a:lnTo>
                      <a:pt x="656" y="134"/>
                    </a:lnTo>
                    <a:lnTo>
                      <a:pt x="633" y="109"/>
                    </a:lnTo>
                    <a:lnTo>
                      <a:pt x="606" y="84"/>
                    </a:lnTo>
                    <a:lnTo>
                      <a:pt x="577" y="63"/>
                    </a:lnTo>
                    <a:lnTo>
                      <a:pt x="549" y="44"/>
                    </a:lnTo>
                    <a:lnTo>
                      <a:pt x="516" y="28"/>
                    </a:lnTo>
                    <a:lnTo>
                      <a:pt x="481" y="17"/>
                    </a:lnTo>
                    <a:lnTo>
                      <a:pt x="445" y="7"/>
                    </a:lnTo>
                    <a:lnTo>
                      <a:pt x="408" y="1"/>
                    </a:lnTo>
                    <a:lnTo>
                      <a:pt x="372" y="0"/>
                    </a:lnTo>
                    <a:lnTo>
                      <a:pt x="334" y="1"/>
                    </a:lnTo>
                    <a:lnTo>
                      <a:pt x="297" y="7"/>
                    </a:lnTo>
                    <a:lnTo>
                      <a:pt x="261" y="17"/>
                    </a:lnTo>
                    <a:lnTo>
                      <a:pt x="226" y="28"/>
                    </a:lnTo>
                    <a:lnTo>
                      <a:pt x="193" y="44"/>
                    </a:lnTo>
                    <a:lnTo>
                      <a:pt x="165" y="63"/>
                    </a:lnTo>
                    <a:lnTo>
                      <a:pt x="136" y="84"/>
                    </a:lnTo>
                    <a:lnTo>
                      <a:pt x="109" y="109"/>
                    </a:lnTo>
                    <a:lnTo>
                      <a:pt x="86" y="134"/>
                    </a:lnTo>
                    <a:lnTo>
                      <a:pt x="63" y="163"/>
                    </a:lnTo>
                    <a:lnTo>
                      <a:pt x="46" y="193"/>
                    </a:lnTo>
                    <a:lnTo>
                      <a:pt x="30" y="226"/>
                    </a:lnTo>
                    <a:lnTo>
                      <a:pt x="17" y="261"/>
                    </a:lnTo>
                    <a:lnTo>
                      <a:pt x="7" y="295"/>
                    </a:lnTo>
                    <a:lnTo>
                      <a:pt x="2" y="332"/>
                    </a:lnTo>
                    <a:lnTo>
                      <a:pt x="0" y="370"/>
                    </a:lnTo>
                    <a:lnTo>
                      <a:pt x="2" y="408"/>
                    </a:lnTo>
                    <a:lnTo>
                      <a:pt x="7" y="445"/>
                    </a:lnTo>
                    <a:lnTo>
                      <a:pt x="17" y="479"/>
                    </a:lnTo>
                    <a:lnTo>
                      <a:pt x="30" y="514"/>
                    </a:lnTo>
                    <a:lnTo>
                      <a:pt x="46" y="547"/>
                    </a:lnTo>
                    <a:lnTo>
                      <a:pt x="63" y="577"/>
                    </a:lnTo>
                    <a:lnTo>
                      <a:pt x="86" y="606"/>
                    </a:lnTo>
                    <a:lnTo>
                      <a:pt x="109" y="631"/>
                    </a:lnTo>
                    <a:lnTo>
                      <a:pt x="136" y="656"/>
                    </a:lnTo>
                    <a:lnTo>
                      <a:pt x="165" y="677"/>
                    </a:lnTo>
                    <a:lnTo>
                      <a:pt x="193" y="696"/>
                    </a:lnTo>
                    <a:lnTo>
                      <a:pt x="226" y="712"/>
                    </a:lnTo>
                    <a:lnTo>
                      <a:pt x="261" y="723"/>
                    </a:lnTo>
                    <a:lnTo>
                      <a:pt x="297" y="733"/>
                    </a:lnTo>
                    <a:lnTo>
                      <a:pt x="334" y="739"/>
                    </a:lnTo>
                    <a:lnTo>
                      <a:pt x="372" y="740"/>
                    </a:lnTo>
                    <a:lnTo>
                      <a:pt x="408" y="739"/>
                    </a:lnTo>
                    <a:lnTo>
                      <a:pt x="445" y="733"/>
                    </a:lnTo>
                    <a:lnTo>
                      <a:pt x="481" y="723"/>
                    </a:lnTo>
                    <a:lnTo>
                      <a:pt x="516" y="712"/>
                    </a:lnTo>
                    <a:lnTo>
                      <a:pt x="549" y="696"/>
                    </a:lnTo>
                    <a:lnTo>
                      <a:pt x="577" y="677"/>
                    </a:lnTo>
                    <a:lnTo>
                      <a:pt x="606" y="656"/>
                    </a:lnTo>
                    <a:lnTo>
                      <a:pt x="633" y="631"/>
                    </a:lnTo>
                    <a:lnTo>
                      <a:pt x="656" y="606"/>
                    </a:lnTo>
                    <a:lnTo>
                      <a:pt x="679" y="577"/>
                    </a:lnTo>
                    <a:lnTo>
                      <a:pt x="696" y="547"/>
                    </a:lnTo>
                    <a:lnTo>
                      <a:pt x="712" y="514"/>
                    </a:lnTo>
                    <a:lnTo>
                      <a:pt x="725" y="479"/>
                    </a:lnTo>
                    <a:lnTo>
                      <a:pt x="735" y="445"/>
                    </a:lnTo>
                    <a:lnTo>
                      <a:pt x="740" y="408"/>
                    </a:lnTo>
                    <a:lnTo>
                      <a:pt x="742" y="370"/>
                    </a:lnTo>
                    <a:close/>
                    <a:moveTo>
                      <a:pt x="731" y="370"/>
                    </a:moveTo>
                    <a:lnTo>
                      <a:pt x="729" y="406"/>
                    </a:lnTo>
                    <a:lnTo>
                      <a:pt x="723" y="443"/>
                    </a:lnTo>
                    <a:lnTo>
                      <a:pt x="715" y="477"/>
                    </a:lnTo>
                    <a:lnTo>
                      <a:pt x="702" y="510"/>
                    </a:lnTo>
                    <a:lnTo>
                      <a:pt x="689" y="541"/>
                    </a:lnTo>
                    <a:lnTo>
                      <a:pt x="669" y="572"/>
                    </a:lnTo>
                    <a:lnTo>
                      <a:pt x="648" y="598"/>
                    </a:lnTo>
                    <a:lnTo>
                      <a:pt x="625" y="625"/>
                    </a:lnTo>
                    <a:lnTo>
                      <a:pt x="600" y="648"/>
                    </a:lnTo>
                    <a:lnTo>
                      <a:pt x="572" y="669"/>
                    </a:lnTo>
                    <a:lnTo>
                      <a:pt x="543" y="687"/>
                    </a:lnTo>
                    <a:lnTo>
                      <a:pt x="512" y="702"/>
                    </a:lnTo>
                    <a:lnTo>
                      <a:pt x="478" y="714"/>
                    </a:lnTo>
                    <a:lnTo>
                      <a:pt x="443" y="723"/>
                    </a:lnTo>
                    <a:lnTo>
                      <a:pt x="408" y="729"/>
                    </a:lnTo>
                    <a:lnTo>
                      <a:pt x="372" y="731"/>
                    </a:lnTo>
                    <a:lnTo>
                      <a:pt x="334" y="729"/>
                    </a:lnTo>
                    <a:lnTo>
                      <a:pt x="299" y="723"/>
                    </a:lnTo>
                    <a:lnTo>
                      <a:pt x="264" y="714"/>
                    </a:lnTo>
                    <a:lnTo>
                      <a:pt x="230" y="702"/>
                    </a:lnTo>
                    <a:lnTo>
                      <a:pt x="199" y="687"/>
                    </a:lnTo>
                    <a:lnTo>
                      <a:pt x="170" y="669"/>
                    </a:lnTo>
                    <a:lnTo>
                      <a:pt x="142" y="648"/>
                    </a:lnTo>
                    <a:lnTo>
                      <a:pt x="117" y="625"/>
                    </a:lnTo>
                    <a:lnTo>
                      <a:pt x="94" y="598"/>
                    </a:lnTo>
                    <a:lnTo>
                      <a:pt x="73" y="572"/>
                    </a:lnTo>
                    <a:lnTo>
                      <a:pt x="53" y="541"/>
                    </a:lnTo>
                    <a:lnTo>
                      <a:pt x="40" y="510"/>
                    </a:lnTo>
                    <a:lnTo>
                      <a:pt x="27" y="477"/>
                    </a:lnTo>
                    <a:lnTo>
                      <a:pt x="19" y="443"/>
                    </a:lnTo>
                    <a:lnTo>
                      <a:pt x="13" y="406"/>
                    </a:lnTo>
                    <a:lnTo>
                      <a:pt x="11" y="370"/>
                    </a:lnTo>
                    <a:lnTo>
                      <a:pt x="13" y="334"/>
                    </a:lnTo>
                    <a:lnTo>
                      <a:pt x="19" y="297"/>
                    </a:lnTo>
                    <a:lnTo>
                      <a:pt x="27" y="263"/>
                    </a:lnTo>
                    <a:lnTo>
                      <a:pt x="40" y="230"/>
                    </a:lnTo>
                    <a:lnTo>
                      <a:pt x="53" y="199"/>
                    </a:lnTo>
                    <a:lnTo>
                      <a:pt x="73" y="168"/>
                    </a:lnTo>
                    <a:lnTo>
                      <a:pt x="94" y="142"/>
                    </a:lnTo>
                    <a:lnTo>
                      <a:pt x="117" y="115"/>
                    </a:lnTo>
                    <a:lnTo>
                      <a:pt x="142" y="92"/>
                    </a:lnTo>
                    <a:lnTo>
                      <a:pt x="170" y="71"/>
                    </a:lnTo>
                    <a:lnTo>
                      <a:pt x="199" y="53"/>
                    </a:lnTo>
                    <a:lnTo>
                      <a:pt x="230" y="38"/>
                    </a:lnTo>
                    <a:lnTo>
                      <a:pt x="264" y="26"/>
                    </a:lnTo>
                    <a:lnTo>
                      <a:pt x="299" y="17"/>
                    </a:lnTo>
                    <a:lnTo>
                      <a:pt x="334" y="11"/>
                    </a:lnTo>
                    <a:lnTo>
                      <a:pt x="372" y="9"/>
                    </a:lnTo>
                    <a:lnTo>
                      <a:pt x="408" y="11"/>
                    </a:lnTo>
                    <a:lnTo>
                      <a:pt x="443" y="17"/>
                    </a:lnTo>
                    <a:lnTo>
                      <a:pt x="478" y="26"/>
                    </a:lnTo>
                    <a:lnTo>
                      <a:pt x="512" y="38"/>
                    </a:lnTo>
                    <a:lnTo>
                      <a:pt x="543" y="53"/>
                    </a:lnTo>
                    <a:lnTo>
                      <a:pt x="572" y="71"/>
                    </a:lnTo>
                    <a:lnTo>
                      <a:pt x="600" y="92"/>
                    </a:lnTo>
                    <a:lnTo>
                      <a:pt x="625" y="115"/>
                    </a:lnTo>
                    <a:lnTo>
                      <a:pt x="648" y="142"/>
                    </a:lnTo>
                    <a:lnTo>
                      <a:pt x="669" y="168"/>
                    </a:lnTo>
                    <a:lnTo>
                      <a:pt x="689" y="199"/>
                    </a:lnTo>
                    <a:lnTo>
                      <a:pt x="702" y="230"/>
                    </a:lnTo>
                    <a:lnTo>
                      <a:pt x="715" y="263"/>
                    </a:lnTo>
                    <a:lnTo>
                      <a:pt x="723" y="297"/>
                    </a:lnTo>
                    <a:lnTo>
                      <a:pt x="729" y="334"/>
                    </a:lnTo>
                    <a:lnTo>
                      <a:pt x="731" y="370"/>
                    </a:lnTo>
                    <a:close/>
                  </a:path>
                </a:pathLst>
              </a:custGeom>
              <a:solidFill>
                <a:srgbClr val="FAD0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65" name="Freeform 681">
                <a:extLst>
                  <a:ext uri="{FF2B5EF4-FFF2-40B4-BE49-F238E27FC236}">
                    <a16:creationId xmlns:a16="http://schemas.microsoft.com/office/drawing/2014/main" id="{A86B483E-27C6-4AB5-BFC5-589322AE01A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85" y="2221"/>
                <a:ext cx="732" cy="730"/>
              </a:xfrm>
              <a:custGeom>
                <a:avLst/>
                <a:gdLst>
                  <a:gd name="T0" fmla="*/ 724 w 732"/>
                  <a:gd name="T1" fmla="*/ 292 h 730"/>
                  <a:gd name="T2" fmla="*/ 687 w 732"/>
                  <a:gd name="T3" fmla="*/ 190 h 730"/>
                  <a:gd name="T4" fmla="*/ 624 w 732"/>
                  <a:gd name="T5" fmla="*/ 106 h 730"/>
                  <a:gd name="T6" fmla="*/ 540 w 732"/>
                  <a:gd name="T7" fmla="*/ 44 h 730"/>
                  <a:gd name="T8" fmla="*/ 440 w 732"/>
                  <a:gd name="T9" fmla="*/ 8 h 730"/>
                  <a:gd name="T10" fmla="*/ 329 w 732"/>
                  <a:gd name="T11" fmla="*/ 2 h 730"/>
                  <a:gd name="T12" fmla="*/ 223 w 732"/>
                  <a:gd name="T13" fmla="*/ 29 h 730"/>
                  <a:gd name="T14" fmla="*/ 133 w 732"/>
                  <a:gd name="T15" fmla="*/ 83 h 730"/>
                  <a:gd name="T16" fmla="*/ 64 w 732"/>
                  <a:gd name="T17" fmla="*/ 162 h 730"/>
                  <a:gd name="T18" fmla="*/ 18 w 732"/>
                  <a:gd name="T19" fmla="*/ 256 h 730"/>
                  <a:gd name="T20" fmla="*/ 0 w 732"/>
                  <a:gd name="T21" fmla="*/ 365 h 730"/>
                  <a:gd name="T22" fmla="*/ 18 w 732"/>
                  <a:gd name="T23" fmla="*/ 474 h 730"/>
                  <a:gd name="T24" fmla="*/ 64 w 732"/>
                  <a:gd name="T25" fmla="*/ 568 h 730"/>
                  <a:gd name="T26" fmla="*/ 133 w 732"/>
                  <a:gd name="T27" fmla="*/ 647 h 730"/>
                  <a:gd name="T28" fmla="*/ 223 w 732"/>
                  <a:gd name="T29" fmla="*/ 701 h 730"/>
                  <a:gd name="T30" fmla="*/ 329 w 732"/>
                  <a:gd name="T31" fmla="*/ 728 h 730"/>
                  <a:gd name="T32" fmla="*/ 440 w 732"/>
                  <a:gd name="T33" fmla="*/ 722 h 730"/>
                  <a:gd name="T34" fmla="*/ 540 w 732"/>
                  <a:gd name="T35" fmla="*/ 686 h 730"/>
                  <a:gd name="T36" fmla="*/ 624 w 732"/>
                  <a:gd name="T37" fmla="*/ 624 h 730"/>
                  <a:gd name="T38" fmla="*/ 687 w 732"/>
                  <a:gd name="T39" fmla="*/ 540 h 730"/>
                  <a:gd name="T40" fmla="*/ 724 w 732"/>
                  <a:gd name="T41" fmla="*/ 438 h 730"/>
                  <a:gd name="T42" fmla="*/ 722 w 732"/>
                  <a:gd name="T43" fmla="*/ 365 h 730"/>
                  <a:gd name="T44" fmla="*/ 705 w 732"/>
                  <a:gd name="T45" fmla="*/ 471 h 730"/>
                  <a:gd name="T46" fmla="*/ 661 w 732"/>
                  <a:gd name="T47" fmla="*/ 563 h 730"/>
                  <a:gd name="T48" fmla="*/ 591 w 732"/>
                  <a:gd name="T49" fmla="*/ 640 h 730"/>
                  <a:gd name="T50" fmla="*/ 505 w 732"/>
                  <a:gd name="T51" fmla="*/ 691 h 730"/>
                  <a:gd name="T52" fmla="*/ 402 w 732"/>
                  <a:gd name="T53" fmla="*/ 718 h 730"/>
                  <a:gd name="T54" fmla="*/ 294 w 732"/>
                  <a:gd name="T55" fmla="*/ 712 h 730"/>
                  <a:gd name="T56" fmla="*/ 196 w 732"/>
                  <a:gd name="T57" fmla="*/ 678 h 730"/>
                  <a:gd name="T58" fmla="*/ 116 w 732"/>
                  <a:gd name="T59" fmla="*/ 616 h 730"/>
                  <a:gd name="T60" fmla="*/ 54 w 732"/>
                  <a:gd name="T61" fmla="*/ 534 h 730"/>
                  <a:gd name="T62" fmla="*/ 18 w 732"/>
                  <a:gd name="T63" fmla="*/ 436 h 730"/>
                  <a:gd name="T64" fmla="*/ 12 w 732"/>
                  <a:gd name="T65" fmla="*/ 329 h 730"/>
                  <a:gd name="T66" fmla="*/ 39 w 732"/>
                  <a:gd name="T67" fmla="*/ 227 h 730"/>
                  <a:gd name="T68" fmla="*/ 93 w 732"/>
                  <a:gd name="T69" fmla="*/ 138 h 730"/>
                  <a:gd name="T70" fmla="*/ 167 w 732"/>
                  <a:gd name="T71" fmla="*/ 71 h 730"/>
                  <a:gd name="T72" fmla="*/ 259 w 732"/>
                  <a:gd name="T73" fmla="*/ 25 h 730"/>
                  <a:gd name="T74" fmla="*/ 367 w 732"/>
                  <a:gd name="T75" fmla="*/ 10 h 730"/>
                  <a:gd name="T76" fmla="*/ 473 w 732"/>
                  <a:gd name="T77" fmla="*/ 25 h 730"/>
                  <a:gd name="T78" fmla="*/ 565 w 732"/>
                  <a:gd name="T79" fmla="*/ 71 h 730"/>
                  <a:gd name="T80" fmla="*/ 639 w 732"/>
                  <a:gd name="T81" fmla="*/ 138 h 730"/>
                  <a:gd name="T82" fmla="*/ 693 w 732"/>
                  <a:gd name="T83" fmla="*/ 227 h 730"/>
                  <a:gd name="T84" fmla="*/ 720 w 732"/>
                  <a:gd name="T85" fmla="*/ 329 h 73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732"/>
                  <a:gd name="T130" fmla="*/ 0 h 730"/>
                  <a:gd name="T131" fmla="*/ 732 w 732"/>
                  <a:gd name="T132" fmla="*/ 730 h 73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732" h="730">
                    <a:moveTo>
                      <a:pt x="732" y="365"/>
                    </a:moveTo>
                    <a:lnTo>
                      <a:pt x="730" y="329"/>
                    </a:lnTo>
                    <a:lnTo>
                      <a:pt x="724" y="292"/>
                    </a:lnTo>
                    <a:lnTo>
                      <a:pt x="714" y="256"/>
                    </a:lnTo>
                    <a:lnTo>
                      <a:pt x="703" y="223"/>
                    </a:lnTo>
                    <a:lnTo>
                      <a:pt x="687" y="190"/>
                    </a:lnTo>
                    <a:lnTo>
                      <a:pt x="668" y="162"/>
                    </a:lnTo>
                    <a:lnTo>
                      <a:pt x="647" y="133"/>
                    </a:lnTo>
                    <a:lnTo>
                      <a:pt x="624" y="106"/>
                    </a:lnTo>
                    <a:lnTo>
                      <a:pt x="599" y="83"/>
                    </a:lnTo>
                    <a:lnTo>
                      <a:pt x="570" y="62"/>
                    </a:lnTo>
                    <a:lnTo>
                      <a:pt x="540" y="44"/>
                    </a:lnTo>
                    <a:lnTo>
                      <a:pt x="509" y="29"/>
                    </a:lnTo>
                    <a:lnTo>
                      <a:pt x="474" y="16"/>
                    </a:lnTo>
                    <a:lnTo>
                      <a:pt x="440" y="8"/>
                    </a:lnTo>
                    <a:lnTo>
                      <a:pt x="403" y="2"/>
                    </a:lnTo>
                    <a:lnTo>
                      <a:pt x="367" y="0"/>
                    </a:lnTo>
                    <a:lnTo>
                      <a:pt x="329" y="2"/>
                    </a:lnTo>
                    <a:lnTo>
                      <a:pt x="292" y="8"/>
                    </a:lnTo>
                    <a:lnTo>
                      <a:pt x="258" y="16"/>
                    </a:lnTo>
                    <a:lnTo>
                      <a:pt x="223" y="29"/>
                    </a:lnTo>
                    <a:lnTo>
                      <a:pt x="192" y="44"/>
                    </a:lnTo>
                    <a:lnTo>
                      <a:pt x="162" y="62"/>
                    </a:lnTo>
                    <a:lnTo>
                      <a:pt x="133" y="83"/>
                    </a:lnTo>
                    <a:lnTo>
                      <a:pt x="108" y="106"/>
                    </a:lnTo>
                    <a:lnTo>
                      <a:pt x="85" y="133"/>
                    </a:lnTo>
                    <a:lnTo>
                      <a:pt x="64" y="162"/>
                    </a:lnTo>
                    <a:lnTo>
                      <a:pt x="45" y="190"/>
                    </a:lnTo>
                    <a:lnTo>
                      <a:pt x="29" y="223"/>
                    </a:lnTo>
                    <a:lnTo>
                      <a:pt x="18" y="256"/>
                    </a:lnTo>
                    <a:lnTo>
                      <a:pt x="8" y="292"/>
                    </a:lnTo>
                    <a:lnTo>
                      <a:pt x="2" y="329"/>
                    </a:lnTo>
                    <a:lnTo>
                      <a:pt x="0" y="365"/>
                    </a:lnTo>
                    <a:lnTo>
                      <a:pt x="2" y="401"/>
                    </a:lnTo>
                    <a:lnTo>
                      <a:pt x="8" y="438"/>
                    </a:lnTo>
                    <a:lnTo>
                      <a:pt x="18" y="474"/>
                    </a:lnTo>
                    <a:lnTo>
                      <a:pt x="29" y="507"/>
                    </a:lnTo>
                    <a:lnTo>
                      <a:pt x="45" y="540"/>
                    </a:lnTo>
                    <a:lnTo>
                      <a:pt x="64" y="568"/>
                    </a:lnTo>
                    <a:lnTo>
                      <a:pt x="85" y="597"/>
                    </a:lnTo>
                    <a:lnTo>
                      <a:pt x="108" y="624"/>
                    </a:lnTo>
                    <a:lnTo>
                      <a:pt x="133" y="647"/>
                    </a:lnTo>
                    <a:lnTo>
                      <a:pt x="162" y="668"/>
                    </a:lnTo>
                    <a:lnTo>
                      <a:pt x="192" y="686"/>
                    </a:lnTo>
                    <a:lnTo>
                      <a:pt x="223" y="701"/>
                    </a:lnTo>
                    <a:lnTo>
                      <a:pt x="258" y="714"/>
                    </a:lnTo>
                    <a:lnTo>
                      <a:pt x="292" y="722"/>
                    </a:lnTo>
                    <a:lnTo>
                      <a:pt x="329" y="728"/>
                    </a:lnTo>
                    <a:lnTo>
                      <a:pt x="367" y="730"/>
                    </a:lnTo>
                    <a:lnTo>
                      <a:pt x="403" y="728"/>
                    </a:lnTo>
                    <a:lnTo>
                      <a:pt x="440" y="722"/>
                    </a:lnTo>
                    <a:lnTo>
                      <a:pt x="474" y="714"/>
                    </a:lnTo>
                    <a:lnTo>
                      <a:pt x="509" y="701"/>
                    </a:lnTo>
                    <a:lnTo>
                      <a:pt x="540" y="686"/>
                    </a:lnTo>
                    <a:lnTo>
                      <a:pt x="570" y="668"/>
                    </a:lnTo>
                    <a:lnTo>
                      <a:pt x="599" y="647"/>
                    </a:lnTo>
                    <a:lnTo>
                      <a:pt x="624" y="624"/>
                    </a:lnTo>
                    <a:lnTo>
                      <a:pt x="647" y="597"/>
                    </a:lnTo>
                    <a:lnTo>
                      <a:pt x="668" y="568"/>
                    </a:lnTo>
                    <a:lnTo>
                      <a:pt x="687" y="540"/>
                    </a:lnTo>
                    <a:lnTo>
                      <a:pt x="703" y="507"/>
                    </a:lnTo>
                    <a:lnTo>
                      <a:pt x="714" y="474"/>
                    </a:lnTo>
                    <a:lnTo>
                      <a:pt x="724" y="438"/>
                    </a:lnTo>
                    <a:lnTo>
                      <a:pt x="730" y="401"/>
                    </a:lnTo>
                    <a:lnTo>
                      <a:pt x="732" y="365"/>
                    </a:lnTo>
                    <a:close/>
                    <a:moveTo>
                      <a:pt x="722" y="365"/>
                    </a:moveTo>
                    <a:lnTo>
                      <a:pt x="720" y="401"/>
                    </a:lnTo>
                    <a:lnTo>
                      <a:pt x="714" y="436"/>
                    </a:lnTo>
                    <a:lnTo>
                      <a:pt x="705" y="471"/>
                    </a:lnTo>
                    <a:lnTo>
                      <a:pt x="693" y="503"/>
                    </a:lnTo>
                    <a:lnTo>
                      <a:pt x="678" y="534"/>
                    </a:lnTo>
                    <a:lnTo>
                      <a:pt x="661" y="563"/>
                    </a:lnTo>
                    <a:lnTo>
                      <a:pt x="639" y="592"/>
                    </a:lnTo>
                    <a:lnTo>
                      <a:pt x="616" y="616"/>
                    </a:lnTo>
                    <a:lnTo>
                      <a:pt x="591" y="640"/>
                    </a:lnTo>
                    <a:lnTo>
                      <a:pt x="565" y="659"/>
                    </a:lnTo>
                    <a:lnTo>
                      <a:pt x="536" y="678"/>
                    </a:lnTo>
                    <a:lnTo>
                      <a:pt x="505" y="691"/>
                    </a:lnTo>
                    <a:lnTo>
                      <a:pt x="473" y="705"/>
                    </a:lnTo>
                    <a:lnTo>
                      <a:pt x="438" y="712"/>
                    </a:lnTo>
                    <a:lnTo>
                      <a:pt x="402" y="718"/>
                    </a:lnTo>
                    <a:lnTo>
                      <a:pt x="367" y="720"/>
                    </a:lnTo>
                    <a:lnTo>
                      <a:pt x="330" y="718"/>
                    </a:lnTo>
                    <a:lnTo>
                      <a:pt x="294" y="712"/>
                    </a:lnTo>
                    <a:lnTo>
                      <a:pt x="259" y="705"/>
                    </a:lnTo>
                    <a:lnTo>
                      <a:pt x="227" y="691"/>
                    </a:lnTo>
                    <a:lnTo>
                      <a:pt x="196" y="678"/>
                    </a:lnTo>
                    <a:lnTo>
                      <a:pt x="167" y="659"/>
                    </a:lnTo>
                    <a:lnTo>
                      <a:pt x="141" y="640"/>
                    </a:lnTo>
                    <a:lnTo>
                      <a:pt x="116" y="616"/>
                    </a:lnTo>
                    <a:lnTo>
                      <a:pt x="93" y="592"/>
                    </a:lnTo>
                    <a:lnTo>
                      <a:pt x="71" y="563"/>
                    </a:lnTo>
                    <a:lnTo>
                      <a:pt x="54" y="534"/>
                    </a:lnTo>
                    <a:lnTo>
                      <a:pt x="39" y="503"/>
                    </a:lnTo>
                    <a:lnTo>
                      <a:pt x="27" y="471"/>
                    </a:lnTo>
                    <a:lnTo>
                      <a:pt x="18" y="436"/>
                    </a:lnTo>
                    <a:lnTo>
                      <a:pt x="12" y="401"/>
                    </a:lnTo>
                    <a:lnTo>
                      <a:pt x="10" y="365"/>
                    </a:lnTo>
                    <a:lnTo>
                      <a:pt x="12" y="329"/>
                    </a:lnTo>
                    <a:lnTo>
                      <a:pt x="18" y="294"/>
                    </a:lnTo>
                    <a:lnTo>
                      <a:pt x="27" y="259"/>
                    </a:lnTo>
                    <a:lnTo>
                      <a:pt x="39" y="227"/>
                    </a:lnTo>
                    <a:lnTo>
                      <a:pt x="54" y="196"/>
                    </a:lnTo>
                    <a:lnTo>
                      <a:pt x="71" y="167"/>
                    </a:lnTo>
                    <a:lnTo>
                      <a:pt x="93" y="138"/>
                    </a:lnTo>
                    <a:lnTo>
                      <a:pt x="116" y="114"/>
                    </a:lnTo>
                    <a:lnTo>
                      <a:pt x="141" y="90"/>
                    </a:lnTo>
                    <a:lnTo>
                      <a:pt x="167" y="71"/>
                    </a:lnTo>
                    <a:lnTo>
                      <a:pt x="196" y="52"/>
                    </a:lnTo>
                    <a:lnTo>
                      <a:pt x="227" y="39"/>
                    </a:lnTo>
                    <a:lnTo>
                      <a:pt x="259" y="25"/>
                    </a:lnTo>
                    <a:lnTo>
                      <a:pt x="294" y="18"/>
                    </a:lnTo>
                    <a:lnTo>
                      <a:pt x="330" y="12"/>
                    </a:lnTo>
                    <a:lnTo>
                      <a:pt x="367" y="10"/>
                    </a:lnTo>
                    <a:lnTo>
                      <a:pt x="402" y="12"/>
                    </a:lnTo>
                    <a:lnTo>
                      <a:pt x="438" y="18"/>
                    </a:lnTo>
                    <a:lnTo>
                      <a:pt x="473" y="25"/>
                    </a:lnTo>
                    <a:lnTo>
                      <a:pt x="505" y="39"/>
                    </a:lnTo>
                    <a:lnTo>
                      <a:pt x="536" y="52"/>
                    </a:lnTo>
                    <a:lnTo>
                      <a:pt x="565" y="71"/>
                    </a:lnTo>
                    <a:lnTo>
                      <a:pt x="591" y="90"/>
                    </a:lnTo>
                    <a:lnTo>
                      <a:pt x="616" y="114"/>
                    </a:lnTo>
                    <a:lnTo>
                      <a:pt x="639" y="138"/>
                    </a:lnTo>
                    <a:lnTo>
                      <a:pt x="661" y="167"/>
                    </a:lnTo>
                    <a:lnTo>
                      <a:pt x="678" y="196"/>
                    </a:lnTo>
                    <a:lnTo>
                      <a:pt x="693" y="227"/>
                    </a:lnTo>
                    <a:lnTo>
                      <a:pt x="705" y="259"/>
                    </a:lnTo>
                    <a:lnTo>
                      <a:pt x="714" y="294"/>
                    </a:lnTo>
                    <a:lnTo>
                      <a:pt x="720" y="329"/>
                    </a:lnTo>
                    <a:lnTo>
                      <a:pt x="722" y="365"/>
                    </a:lnTo>
                    <a:close/>
                  </a:path>
                </a:pathLst>
              </a:custGeom>
              <a:solidFill>
                <a:srgbClr val="FAD1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66" name="Freeform 682">
                <a:extLst>
                  <a:ext uri="{FF2B5EF4-FFF2-40B4-BE49-F238E27FC236}">
                    <a16:creationId xmlns:a16="http://schemas.microsoft.com/office/drawing/2014/main" id="{38C2F711-DA4F-4133-AE85-35D8AC03D1D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91" y="2225"/>
                <a:ext cx="720" cy="722"/>
              </a:xfrm>
              <a:custGeom>
                <a:avLst/>
                <a:gdLst>
                  <a:gd name="T0" fmla="*/ 712 w 720"/>
                  <a:gd name="T1" fmla="*/ 288 h 722"/>
                  <a:gd name="T2" fmla="*/ 678 w 720"/>
                  <a:gd name="T3" fmla="*/ 190 h 722"/>
                  <a:gd name="T4" fmla="*/ 614 w 720"/>
                  <a:gd name="T5" fmla="*/ 106 h 722"/>
                  <a:gd name="T6" fmla="*/ 532 w 720"/>
                  <a:gd name="T7" fmla="*/ 44 h 722"/>
                  <a:gd name="T8" fmla="*/ 432 w 720"/>
                  <a:gd name="T9" fmla="*/ 8 h 722"/>
                  <a:gd name="T10" fmla="*/ 323 w 720"/>
                  <a:gd name="T11" fmla="*/ 2 h 722"/>
                  <a:gd name="T12" fmla="*/ 219 w 720"/>
                  <a:gd name="T13" fmla="*/ 29 h 722"/>
                  <a:gd name="T14" fmla="*/ 131 w 720"/>
                  <a:gd name="T15" fmla="*/ 83 h 722"/>
                  <a:gd name="T16" fmla="*/ 62 w 720"/>
                  <a:gd name="T17" fmla="*/ 159 h 722"/>
                  <a:gd name="T18" fmla="*/ 16 w 720"/>
                  <a:gd name="T19" fmla="*/ 254 h 722"/>
                  <a:gd name="T20" fmla="*/ 0 w 720"/>
                  <a:gd name="T21" fmla="*/ 361 h 722"/>
                  <a:gd name="T22" fmla="*/ 16 w 720"/>
                  <a:gd name="T23" fmla="*/ 468 h 722"/>
                  <a:gd name="T24" fmla="*/ 62 w 720"/>
                  <a:gd name="T25" fmla="*/ 563 h 722"/>
                  <a:gd name="T26" fmla="*/ 131 w 720"/>
                  <a:gd name="T27" fmla="*/ 639 h 722"/>
                  <a:gd name="T28" fmla="*/ 219 w 720"/>
                  <a:gd name="T29" fmla="*/ 693 h 722"/>
                  <a:gd name="T30" fmla="*/ 323 w 720"/>
                  <a:gd name="T31" fmla="*/ 720 h 722"/>
                  <a:gd name="T32" fmla="*/ 432 w 720"/>
                  <a:gd name="T33" fmla="*/ 714 h 722"/>
                  <a:gd name="T34" fmla="*/ 532 w 720"/>
                  <a:gd name="T35" fmla="*/ 678 h 722"/>
                  <a:gd name="T36" fmla="*/ 614 w 720"/>
                  <a:gd name="T37" fmla="*/ 616 h 722"/>
                  <a:gd name="T38" fmla="*/ 678 w 720"/>
                  <a:gd name="T39" fmla="*/ 532 h 722"/>
                  <a:gd name="T40" fmla="*/ 712 w 720"/>
                  <a:gd name="T41" fmla="*/ 434 h 722"/>
                  <a:gd name="T42" fmla="*/ 710 w 720"/>
                  <a:gd name="T43" fmla="*/ 361 h 722"/>
                  <a:gd name="T44" fmla="*/ 695 w 720"/>
                  <a:gd name="T45" fmla="*/ 465 h 722"/>
                  <a:gd name="T46" fmla="*/ 651 w 720"/>
                  <a:gd name="T47" fmla="*/ 557 h 722"/>
                  <a:gd name="T48" fmla="*/ 582 w 720"/>
                  <a:gd name="T49" fmla="*/ 632 h 722"/>
                  <a:gd name="T50" fmla="*/ 495 w 720"/>
                  <a:gd name="T51" fmla="*/ 683 h 722"/>
                  <a:gd name="T52" fmla="*/ 396 w 720"/>
                  <a:gd name="T53" fmla="*/ 708 h 722"/>
                  <a:gd name="T54" fmla="*/ 290 w 720"/>
                  <a:gd name="T55" fmla="*/ 705 h 722"/>
                  <a:gd name="T56" fmla="*/ 194 w 720"/>
                  <a:gd name="T57" fmla="*/ 668 h 722"/>
                  <a:gd name="T58" fmla="*/ 113 w 720"/>
                  <a:gd name="T59" fmla="*/ 609 h 722"/>
                  <a:gd name="T60" fmla="*/ 52 w 720"/>
                  <a:gd name="T61" fmla="*/ 528 h 722"/>
                  <a:gd name="T62" fmla="*/ 17 w 720"/>
                  <a:gd name="T63" fmla="*/ 432 h 722"/>
                  <a:gd name="T64" fmla="*/ 12 w 720"/>
                  <a:gd name="T65" fmla="*/ 325 h 722"/>
                  <a:gd name="T66" fmla="*/ 37 w 720"/>
                  <a:gd name="T67" fmla="*/ 225 h 722"/>
                  <a:gd name="T68" fmla="*/ 90 w 720"/>
                  <a:gd name="T69" fmla="*/ 138 h 722"/>
                  <a:gd name="T70" fmla="*/ 165 w 720"/>
                  <a:gd name="T71" fmla="*/ 71 h 722"/>
                  <a:gd name="T72" fmla="*/ 255 w 720"/>
                  <a:gd name="T73" fmla="*/ 27 h 722"/>
                  <a:gd name="T74" fmla="*/ 361 w 720"/>
                  <a:gd name="T75" fmla="*/ 12 h 722"/>
                  <a:gd name="T76" fmla="*/ 465 w 720"/>
                  <a:gd name="T77" fmla="*/ 27 h 722"/>
                  <a:gd name="T78" fmla="*/ 555 w 720"/>
                  <a:gd name="T79" fmla="*/ 71 h 722"/>
                  <a:gd name="T80" fmla="*/ 630 w 720"/>
                  <a:gd name="T81" fmla="*/ 138 h 722"/>
                  <a:gd name="T82" fmla="*/ 683 w 720"/>
                  <a:gd name="T83" fmla="*/ 225 h 722"/>
                  <a:gd name="T84" fmla="*/ 708 w 720"/>
                  <a:gd name="T85" fmla="*/ 325 h 72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720"/>
                  <a:gd name="T130" fmla="*/ 0 h 722"/>
                  <a:gd name="T131" fmla="*/ 720 w 720"/>
                  <a:gd name="T132" fmla="*/ 722 h 72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720" h="722">
                    <a:moveTo>
                      <a:pt x="720" y="361"/>
                    </a:moveTo>
                    <a:lnTo>
                      <a:pt x="718" y="325"/>
                    </a:lnTo>
                    <a:lnTo>
                      <a:pt x="712" y="288"/>
                    </a:lnTo>
                    <a:lnTo>
                      <a:pt x="704" y="254"/>
                    </a:lnTo>
                    <a:lnTo>
                      <a:pt x="691" y="221"/>
                    </a:lnTo>
                    <a:lnTo>
                      <a:pt x="678" y="190"/>
                    </a:lnTo>
                    <a:lnTo>
                      <a:pt x="658" y="159"/>
                    </a:lnTo>
                    <a:lnTo>
                      <a:pt x="637" y="133"/>
                    </a:lnTo>
                    <a:lnTo>
                      <a:pt x="614" y="106"/>
                    </a:lnTo>
                    <a:lnTo>
                      <a:pt x="589" y="83"/>
                    </a:lnTo>
                    <a:lnTo>
                      <a:pt x="561" y="62"/>
                    </a:lnTo>
                    <a:lnTo>
                      <a:pt x="532" y="44"/>
                    </a:lnTo>
                    <a:lnTo>
                      <a:pt x="501" y="29"/>
                    </a:lnTo>
                    <a:lnTo>
                      <a:pt x="467" y="17"/>
                    </a:lnTo>
                    <a:lnTo>
                      <a:pt x="432" y="8"/>
                    </a:lnTo>
                    <a:lnTo>
                      <a:pt x="397" y="2"/>
                    </a:lnTo>
                    <a:lnTo>
                      <a:pt x="361" y="0"/>
                    </a:lnTo>
                    <a:lnTo>
                      <a:pt x="323" y="2"/>
                    </a:lnTo>
                    <a:lnTo>
                      <a:pt x="288" y="8"/>
                    </a:lnTo>
                    <a:lnTo>
                      <a:pt x="253" y="17"/>
                    </a:lnTo>
                    <a:lnTo>
                      <a:pt x="219" y="29"/>
                    </a:lnTo>
                    <a:lnTo>
                      <a:pt x="188" y="44"/>
                    </a:lnTo>
                    <a:lnTo>
                      <a:pt x="159" y="62"/>
                    </a:lnTo>
                    <a:lnTo>
                      <a:pt x="131" y="83"/>
                    </a:lnTo>
                    <a:lnTo>
                      <a:pt x="106" y="106"/>
                    </a:lnTo>
                    <a:lnTo>
                      <a:pt x="83" y="133"/>
                    </a:lnTo>
                    <a:lnTo>
                      <a:pt x="62" y="159"/>
                    </a:lnTo>
                    <a:lnTo>
                      <a:pt x="42" y="190"/>
                    </a:lnTo>
                    <a:lnTo>
                      <a:pt x="29" y="221"/>
                    </a:lnTo>
                    <a:lnTo>
                      <a:pt x="16" y="254"/>
                    </a:lnTo>
                    <a:lnTo>
                      <a:pt x="8" y="288"/>
                    </a:lnTo>
                    <a:lnTo>
                      <a:pt x="2" y="325"/>
                    </a:lnTo>
                    <a:lnTo>
                      <a:pt x="0" y="361"/>
                    </a:lnTo>
                    <a:lnTo>
                      <a:pt x="2" y="397"/>
                    </a:lnTo>
                    <a:lnTo>
                      <a:pt x="8" y="434"/>
                    </a:lnTo>
                    <a:lnTo>
                      <a:pt x="16" y="468"/>
                    </a:lnTo>
                    <a:lnTo>
                      <a:pt x="29" y="501"/>
                    </a:lnTo>
                    <a:lnTo>
                      <a:pt x="42" y="532"/>
                    </a:lnTo>
                    <a:lnTo>
                      <a:pt x="62" y="563"/>
                    </a:lnTo>
                    <a:lnTo>
                      <a:pt x="83" y="589"/>
                    </a:lnTo>
                    <a:lnTo>
                      <a:pt x="106" y="616"/>
                    </a:lnTo>
                    <a:lnTo>
                      <a:pt x="131" y="639"/>
                    </a:lnTo>
                    <a:lnTo>
                      <a:pt x="159" y="660"/>
                    </a:lnTo>
                    <a:lnTo>
                      <a:pt x="188" y="678"/>
                    </a:lnTo>
                    <a:lnTo>
                      <a:pt x="219" y="693"/>
                    </a:lnTo>
                    <a:lnTo>
                      <a:pt x="253" y="705"/>
                    </a:lnTo>
                    <a:lnTo>
                      <a:pt x="288" y="714"/>
                    </a:lnTo>
                    <a:lnTo>
                      <a:pt x="323" y="720"/>
                    </a:lnTo>
                    <a:lnTo>
                      <a:pt x="361" y="722"/>
                    </a:lnTo>
                    <a:lnTo>
                      <a:pt x="397" y="720"/>
                    </a:lnTo>
                    <a:lnTo>
                      <a:pt x="432" y="714"/>
                    </a:lnTo>
                    <a:lnTo>
                      <a:pt x="467" y="705"/>
                    </a:lnTo>
                    <a:lnTo>
                      <a:pt x="501" y="693"/>
                    </a:lnTo>
                    <a:lnTo>
                      <a:pt x="532" y="678"/>
                    </a:lnTo>
                    <a:lnTo>
                      <a:pt x="561" y="660"/>
                    </a:lnTo>
                    <a:lnTo>
                      <a:pt x="589" y="639"/>
                    </a:lnTo>
                    <a:lnTo>
                      <a:pt x="614" y="616"/>
                    </a:lnTo>
                    <a:lnTo>
                      <a:pt x="637" y="589"/>
                    </a:lnTo>
                    <a:lnTo>
                      <a:pt x="658" y="563"/>
                    </a:lnTo>
                    <a:lnTo>
                      <a:pt x="678" y="532"/>
                    </a:lnTo>
                    <a:lnTo>
                      <a:pt x="691" y="501"/>
                    </a:lnTo>
                    <a:lnTo>
                      <a:pt x="704" y="468"/>
                    </a:lnTo>
                    <a:lnTo>
                      <a:pt x="712" y="434"/>
                    </a:lnTo>
                    <a:lnTo>
                      <a:pt x="718" y="397"/>
                    </a:lnTo>
                    <a:lnTo>
                      <a:pt x="720" y="361"/>
                    </a:lnTo>
                    <a:close/>
                    <a:moveTo>
                      <a:pt x="710" y="361"/>
                    </a:moveTo>
                    <a:lnTo>
                      <a:pt x="708" y="397"/>
                    </a:lnTo>
                    <a:lnTo>
                      <a:pt x="703" y="432"/>
                    </a:lnTo>
                    <a:lnTo>
                      <a:pt x="695" y="465"/>
                    </a:lnTo>
                    <a:lnTo>
                      <a:pt x="683" y="497"/>
                    </a:lnTo>
                    <a:lnTo>
                      <a:pt x="668" y="528"/>
                    </a:lnTo>
                    <a:lnTo>
                      <a:pt x="651" y="557"/>
                    </a:lnTo>
                    <a:lnTo>
                      <a:pt x="630" y="584"/>
                    </a:lnTo>
                    <a:lnTo>
                      <a:pt x="607" y="609"/>
                    </a:lnTo>
                    <a:lnTo>
                      <a:pt x="582" y="632"/>
                    </a:lnTo>
                    <a:lnTo>
                      <a:pt x="555" y="651"/>
                    </a:lnTo>
                    <a:lnTo>
                      <a:pt x="526" y="668"/>
                    </a:lnTo>
                    <a:lnTo>
                      <a:pt x="495" y="683"/>
                    </a:lnTo>
                    <a:lnTo>
                      <a:pt x="465" y="695"/>
                    </a:lnTo>
                    <a:lnTo>
                      <a:pt x="430" y="705"/>
                    </a:lnTo>
                    <a:lnTo>
                      <a:pt x="396" y="708"/>
                    </a:lnTo>
                    <a:lnTo>
                      <a:pt x="361" y="710"/>
                    </a:lnTo>
                    <a:lnTo>
                      <a:pt x="324" y="708"/>
                    </a:lnTo>
                    <a:lnTo>
                      <a:pt x="290" y="705"/>
                    </a:lnTo>
                    <a:lnTo>
                      <a:pt x="255" y="695"/>
                    </a:lnTo>
                    <a:lnTo>
                      <a:pt x="225" y="683"/>
                    </a:lnTo>
                    <a:lnTo>
                      <a:pt x="194" y="668"/>
                    </a:lnTo>
                    <a:lnTo>
                      <a:pt x="165" y="651"/>
                    </a:lnTo>
                    <a:lnTo>
                      <a:pt x="138" y="632"/>
                    </a:lnTo>
                    <a:lnTo>
                      <a:pt x="113" y="609"/>
                    </a:lnTo>
                    <a:lnTo>
                      <a:pt x="90" y="584"/>
                    </a:lnTo>
                    <a:lnTo>
                      <a:pt x="69" y="557"/>
                    </a:lnTo>
                    <a:lnTo>
                      <a:pt x="52" y="528"/>
                    </a:lnTo>
                    <a:lnTo>
                      <a:pt x="37" y="497"/>
                    </a:lnTo>
                    <a:lnTo>
                      <a:pt x="25" y="465"/>
                    </a:lnTo>
                    <a:lnTo>
                      <a:pt x="17" y="432"/>
                    </a:lnTo>
                    <a:lnTo>
                      <a:pt x="12" y="397"/>
                    </a:lnTo>
                    <a:lnTo>
                      <a:pt x="10" y="361"/>
                    </a:lnTo>
                    <a:lnTo>
                      <a:pt x="12" y="325"/>
                    </a:lnTo>
                    <a:lnTo>
                      <a:pt x="17" y="290"/>
                    </a:lnTo>
                    <a:lnTo>
                      <a:pt x="25" y="257"/>
                    </a:lnTo>
                    <a:lnTo>
                      <a:pt x="37" y="225"/>
                    </a:lnTo>
                    <a:lnTo>
                      <a:pt x="52" y="194"/>
                    </a:lnTo>
                    <a:lnTo>
                      <a:pt x="69" y="165"/>
                    </a:lnTo>
                    <a:lnTo>
                      <a:pt x="90" y="138"/>
                    </a:lnTo>
                    <a:lnTo>
                      <a:pt x="113" y="113"/>
                    </a:lnTo>
                    <a:lnTo>
                      <a:pt x="138" y="90"/>
                    </a:lnTo>
                    <a:lnTo>
                      <a:pt x="165" y="71"/>
                    </a:lnTo>
                    <a:lnTo>
                      <a:pt x="194" y="54"/>
                    </a:lnTo>
                    <a:lnTo>
                      <a:pt x="225" y="39"/>
                    </a:lnTo>
                    <a:lnTo>
                      <a:pt x="255" y="27"/>
                    </a:lnTo>
                    <a:lnTo>
                      <a:pt x="290" y="17"/>
                    </a:lnTo>
                    <a:lnTo>
                      <a:pt x="324" y="14"/>
                    </a:lnTo>
                    <a:lnTo>
                      <a:pt x="361" y="12"/>
                    </a:lnTo>
                    <a:lnTo>
                      <a:pt x="396" y="14"/>
                    </a:lnTo>
                    <a:lnTo>
                      <a:pt x="430" y="17"/>
                    </a:lnTo>
                    <a:lnTo>
                      <a:pt x="465" y="27"/>
                    </a:lnTo>
                    <a:lnTo>
                      <a:pt x="495" y="39"/>
                    </a:lnTo>
                    <a:lnTo>
                      <a:pt x="526" y="54"/>
                    </a:lnTo>
                    <a:lnTo>
                      <a:pt x="555" y="71"/>
                    </a:lnTo>
                    <a:lnTo>
                      <a:pt x="582" y="90"/>
                    </a:lnTo>
                    <a:lnTo>
                      <a:pt x="607" y="113"/>
                    </a:lnTo>
                    <a:lnTo>
                      <a:pt x="630" y="138"/>
                    </a:lnTo>
                    <a:lnTo>
                      <a:pt x="651" y="165"/>
                    </a:lnTo>
                    <a:lnTo>
                      <a:pt x="668" y="194"/>
                    </a:lnTo>
                    <a:lnTo>
                      <a:pt x="683" y="225"/>
                    </a:lnTo>
                    <a:lnTo>
                      <a:pt x="695" y="257"/>
                    </a:lnTo>
                    <a:lnTo>
                      <a:pt x="703" y="290"/>
                    </a:lnTo>
                    <a:lnTo>
                      <a:pt x="708" y="325"/>
                    </a:lnTo>
                    <a:lnTo>
                      <a:pt x="710" y="361"/>
                    </a:lnTo>
                    <a:close/>
                  </a:path>
                </a:pathLst>
              </a:custGeom>
              <a:solidFill>
                <a:srgbClr val="FAD1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67" name="Freeform 683">
                <a:extLst>
                  <a:ext uri="{FF2B5EF4-FFF2-40B4-BE49-F238E27FC236}">
                    <a16:creationId xmlns:a16="http://schemas.microsoft.com/office/drawing/2014/main" id="{D80B8DFC-45C6-4A60-908E-41C83C7DAD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95" y="2231"/>
                <a:ext cx="712" cy="710"/>
              </a:xfrm>
              <a:custGeom>
                <a:avLst/>
                <a:gdLst>
                  <a:gd name="T0" fmla="*/ 704 w 712"/>
                  <a:gd name="T1" fmla="*/ 284 h 710"/>
                  <a:gd name="T2" fmla="*/ 668 w 712"/>
                  <a:gd name="T3" fmla="*/ 186 h 710"/>
                  <a:gd name="T4" fmla="*/ 606 w 712"/>
                  <a:gd name="T5" fmla="*/ 104 h 710"/>
                  <a:gd name="T6" fmla="*/ 526 w 712"/>
                  <a:gd name="T7" fmla="*/ 42 h 710"/>
                  <a:gd name="T8" fmla="*/ 428 w 712"/>
                  <a:gd name="T9" fmla="*/ 8 h 710"/>
                  <a:gd name="T10" fmla="*/ 320 w 712"/>
                  <a:gd name="T11" fmla="*/ 2 h 710"/>
                  <a:gd name="T12" fmla="*/ 217 w 712"/>
                  <a:gd name="T13" fmla="*/ 29 h 710"/>
                  <a:gd name="T14" fmla="*/ 131 w 712"/>
                  <a:gd name="T15" fmla="*/ 80 h 710"/>
                  <a:gd name="T16" fmla="*/ 61 w 712"/>
                  <a:gd name="T17" fmla="*/ 157 h 710"/>
                  <a:gd name="T18" fmla="*/ 17 w 712"/>
                  <a:gd name="T19" fmla="*/ 249 h 710"/>
                  <a:gd name="T20" fmla="*/ 0 w 712"/>
                  <a:gd name="T21" fmla="*/ 355 h 710"/>
                  <a:gd name="T22" fmla="*/ 17 w 712"/>
                  <a:gd name="T23" fmla="*/ 461 h 710"/>
                  <a:gd name="T24" fmla="*/ 61 w 712"/>
                  <a:gd name="T25" fmla="*/ 553 h 710"/>
                  <a:gd name="T26" fmla="*/ 131 w 712"/>
                  <a:gd name="T27" fmla="*/ 630 h 710"/>
                  <a:gd name="T28" fmla="*/ 217 w 712"/>
                  <a:gd name="T29" fmla="*/ 681 h 710"/>
                  <a:gd name="T30" fmla="*/ 320 w 712"/>
                  <a:gd name="T31" fmla="*/ 708 h 710"/>
                  <a:gd name="T32" fmla="*/ 428 w 712"/>
                  <a:gd name="T33" fmla="*/ 702 h 710"/>
                  <a:gd name="T34" fmla="*/ 526 w 712"/>
                  <a:gd name="T35" fmla="*/ 668 h 710"/>
                  <a:gd name="T36" fmla="*/ 606 w 712"/>
                  <a:gd name="T37" fmla="*/ 606 h 710"/>
                  <a:gd name="T38" fmla="*/ 668 w 712"/>
                  <a:gd name="T39" fmla="*/ 524 h 710"/>
                  <a:gd name="T40" fmla="*/ 704 w 712"/>
                  <a:gd name="T41" fmla="*/ 426 h 710"/>
                  <a:gd name="T42" fmla="*/ 700 w 712"/>
                  <a:gd name="T43" fmla="*/ 355 h 710"/>
                  <a:gd name="T44" fmla="*/ 685 w 712"/>
                  <a:gd name="T45" fmla="*/ 457 h 710"/>
                  <a:gd name="T46" fmla="*/ 641 w 712"/>
                  <a:gd name="T47" fmla="*/ 547 h 710"/>
                  <a:gd name="T48" fmla="*/ 576 w 712"/>
                  <a:gd name="T49" fmla="*/ 622 h 710"/>
                  <a:gd name="T50" fmla="*/ 489 w 712"/>
                  <a:gd name="T51" fmla="*/ 672 h 710"/>
                  <a:gd name="T52" fmla="*/ 392 w 712"/>
                  <a:gd name="T53" fmla="*/ 699 h 710"/>
                  <a:gd name="T54" fmla="*/ 286 w 712"/>
                  <a:gd name="T55" fmla="*/ 693 h 710"/>
                  <a:gd name="T56" fmla="*/ 192 w 712"/>
                  <a:gd name="T57" fmla="*/ 658 h 710"/>
                  <a:gd name="T58" fmla="*/ 111 w 712"/>
                  <a:gd name="T59" fmla="*/ 599 h 710"/>
                  <a:gd name="T60" fmla="*/ 54 w 712"/>
                  <a:gd name="T61" fmla="*/ 520 h 710"/>
                  <a:gd name="T62" fmla="*/ 19 w 712"/>
                  <a:gd name="T63" fmla="*/ 424 h 710"/>
                  <a:gd name="T64" fmla="*/ 13 w 712"/>
                  <a:gd name="T65" fmla="*/ 320 h 710"/>
                  <a:gd name="T66" fmla="*/ 38 w 712"/>
                  <a:gd name="T67" fmla="*/ 221 h 710"/>
                  <a:gd name="T68" fmla="*/ 90 w 712"/>
                  <a:gd name="T69" fmla="*/ 136 h 710"/>
                  <a:gd name="T70" fmla="*/ 163 w 712"/>
                  <a:gd name="T71" fmla="*/ 69 h 710"/>
                  <a:gd name="T72" fmla="*/ 253 w 712"/>
                  <a:gd name="T73" fmla="*/ 25 h 710"/>
                  <a:gd name="T74" fmla="*/ 357 w 712"/>
                  <a:gd name="T75" fmla="*/ 9 h 710"/>
                  <a:gd name="T76" fmla="*/ 459 w 712"/>
                  <a:gd name="T77" fmla="*/ 25 h 710"/>
                  <a:gd name="T78" fmla="*/ 549 w 712"/>
                  <a:gd name="T79" fmla="*/ 69 h 710"/>
                  <a:gd name="T80" fmla="*/ 622 w 712"/>
                  <a:gd name="T81" fmla="*/ 136 h 710"/>
                  <a:gd name="T82" fmla="*/ 674 w 712"/>
                  <a:gd name="T83" fmla="*/ 221 h 710"/>
                  <a:gd name="T84" fmla="*/ 699 w 712"/>
                  <a:gd name="T85" fmla="*/ 320 h 71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712"/>
                  <a:gd name="T130" fmla="*/ 0 h 710"/>
                  <a:gd name="T131" fmla="*/ 712 w 712"/>
                  <a:gd name="T132" fmla="*/ 710 h 71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712" h="710">
                    <a:moveTo>
                      <a:pt x="712" y="355"/>
                    </a:moveTo>
                    <a:lnTo>
                      <a:pt x="710" y="319"/>
                    </a:lnTo>
                    <a:lnTo>
                      <a:pt x="704" y="284"/>
                    </a:lnTo>
                    <a:lnTo>
                      <a:pt x="695" y="249"/>
                    </a:lnTo>
                    <a:lnTo>
                      <a:pt x="683" y="217"/>
                    </a:lnTo>
                    <a:lnTo>
                      <a:pt x="668" y="186"/>
                    </a:lnTo>
                    <a:lnTo>
                      <a:pt x="651" y="157"/>
                    </a:lnTo>
                    <a:lnTo>
                      <a:pt x="629" y="128"/>
                    </a:lnTo>
                    <a:lnTo>
                      <a:pt x="606" y="104"/>
                    </a:lnTo>
                    <a:lnTo>
                      <a:pt x="581" y="80"/>
                    </a:lnTo>
                    <a:lnTo>
                      <a:pt x="555" y="61"/>
                    </a:lnTo>
                    <a:lnTo>
                      <a:pt x="526" y="42"/>
                    </a:lnTo>
                    <a:lnTo>
                      <a:pt x="495" y="29"/>
                    </a:lnTo>
                    <a:lnTo>
                      <a:pt x="463" y="15"/>
                    </a:lnTo>
                    <a:lnTo>
                      <a:pt x="428" y="8"/>
                    </a:lnTo>
                    <a:lnTo>
                      <a:pt x="392" y="2"/>
                    </a:lnTo>
                    <a:lnTo>
                      <a:pt x="357" y="0"/>
                    </a:lnTo>
                    <a:lnTo>
                      <a:pt x="320" y="2"/>
                    </a:lnTo>
                    <a:lnTo>
                      <a:pt x="284" y="8"/>
                    </a:lnTo>
                    <a:lnTo>
                      <a:pt x="249" y="15"/>
                    </a:lnTo>
                    <a:lnTo>
                      <a:pt x="217" y="29"/>
                    </a:lnTo>
                    <a:lnTo>
                      <a:pt x="186" y="42"/>
                    </a:lnTo>
                    <a:lnTo>
                      <a:pt x="157" y="61"/>
                    </a:lnTo>
                    <a:lnTo>
                      <a:pt x="131" y="80"/>
                    </a:lnTo>
                    <a:lnTo>
                      <a:pt x="106" y="104"/>
                    </a:lnTo>
                    <a:lnTo>
                      <a:pt x="83" y="128"/>
                    </a:lnTo>
                    <a:lnTo>
                      <a:pt x="61" y="157"/>
                    </a:lnTo>
                    <a:lnTo>
                      <a:pt x="44" y="186"/>
                    </a:lnTo>
                    <a:lnTo>
                      <a:pt x="29" y="217"/>
                    </a:lnTo>
                    <a:lnTo>
                      <a:pt x="17" y="249"/>
                    </a:lnTo>
                    <a:lnTo>
                      <a:pt x="8" y="284"/>
                    </a:lnTo>
                    <a:lnTo>
                      <a:pt x="2" y="319"/>
                    </a:lnTo>
                    <a:lnTo>
                      <a:pt x="0" y="355"/>
                    </a:lnTo>
                    <a:lnTo>
                      <a:pt x="2" y="391"/>
                    </a:lnTo>
                    <a:lnTo>
                      <a:pt x="8" y="426"/>
                    </a:lnTo>
                    <a:lnTo>
                      <a:pt x="17" y="461"/>
                    </a:lnTo>
                    <a:lnTo>
                      <a:pt x="29" y="493"/>
                    </a:lnTo>
                    <a:lnTo>
                      <a:pt x="44" y="524"/>
                    </a:lnTo>
                    <a:lnTo>
                      <a:pt x="61" y="553"/>
                    </a:lnTo>
                    <a:lnTo>
                      <a:pt x="83" y="582"/>
                    </a:lnTo>
                    <a:lnTo>
                      <a:pt x="106" y="606"/>
                    </a:lnTo>
                    <a:lnTo>
                      <a:pt x="131" y="630"/>
                    </a:lnTo>
                    <a:lnTo>
                      <a:pt x="157" y="649"/>
                    </a:lnTo>
                    <a:lnTo>
                      <a:pt x="186" y="668"/>
                    </a:lnTo>
                    <a:lnTo>
                      <a:pt x="217" y="681"/>
                    </a:lnTo>
                    <a:lnTo>
                      <a:pt x="249" y="695"/>
                    </a:lnTo>
                    <a:lnTo>
                      <a:pt x="284" y="702"/>
                    </a:lnTo>
                    <a:lnTo>
                      <a:pt x="320" y="708"/>
                    </a:lnTo>
                    <a:lnTo>
                      <a:pt x="357" y="710"/>
                    </a:lnTo>
                    <a:lnTo>
                      <a:pt x="392" y="708"/>
                    </a:lnTo>
                    <a:lnTo>
                      <a:pt x="428" y="702"/>
                    </a:lnTo>
                    <a:lnTo>
                      <a:pt x="463" y="695"/>
                    </a:lnTo>
                    <a:lnTo>
                      <a:pt x="495" y="681"/>
                    </a:lnTo>
                    <a:lnTo>
                      <a:pt x="526" y="668"/>
                    </a:lnTo>
                    <a:lnTo>
                      <a:pt x="555" y="649"/>
                    </a:lnTo>
                    <a:lnTo>
                      <a:pt x="581" y="630"/>
                    </a:lnTo>
                    <a:lnTo>
                      <a:pt x="606" y="606"/>
                    </a:lnTo>
                    <a:lnTo>
                      <a:pt x="629" y="582"/>
                    </a:lnTo>
                    <a:lnTo>
                      <a:pt x="651" y="553"/>
                    </a:lnTo>
                    <a:lnTo>
                      <a:pt x="668" y="524"/>
                    </a:lnTo>
                    <a:lnTo>
                      <a:pt x="683" y="493"/>
                    </a:lnTo>
                    <a:lnTo>
                      <a:pt x="695" y="461"/>
                    </a:lnTo>
                    <a:lnTo>
                      <a:pt x="704" y="426"/>
                    </a:lnTo>
                    <a:lnTo>
                      <a:pt x="710" y="391"/>
                    </a:lnTo>
                    <a:lnTo>
                      <a:pt x="712" y="355"/>
                    </a:lnTo>
                    <a:close/>
                    <a:moveTo>
                      <a:pt x="700" y="355"/>
                    </a:moveTo>
                    <a:lnTo>
                      <a:pt x="699" y="390"/>
                    </a:lnTo>
                    <a:lnTo>
                      <a:pt x="695" y="424"/>
                    </a:lnTo>
                    <a:lnTo>
                      <a:pt x="685" y="457"/>
                    </a:lnTo>
                    <a:lnTo>
                      <a:pt x="674" y="489"/>
                    </a:lnTo>
                    <a:lnTo>
                      <a:pt x="658" y="520"/>
                    </a:lnTo>
                    <a:lnTo>
                      <a:pt x="641" y="547"/>
                    </a:lnTo>
                    <a:lnTo>
                      <a:pt x="622" y="574"/>
                    </a:lnTo>
                    <a:lnTo>
                      <a:pt x="601" y="599"/>
                    </a:lnTo>
                    <a:lnTo>
                      <a:pt x="576" y="622"/>
                    </a:lnTo>
                    <a:lnTo>
                      <a:pt x="549" y="641"/>
                    </a:lnTo>
                    <a:lnTo>
                      <a:pt x="520" y="658"/>
                    </a:lnTo>
                    <a:lnTo>
                      <a:pt x="489" y="672"/>
                    </a:lnTo>
                    <a:lnTo>
                      <a:pt x="459" y="685"/>
                    </a:lnTo>
                    <a:lnTo>
                      <a:pt x="426" y="693"/>
                    </a:lnTo>
                    <a:lnTo>
                      <a:pt x="392" y="699"/>
                    </a:lnTo>
                    <a:lnTo>
                      <a:pt x="357" y="701"/>
                    </a:lnTo>
                    <a:lnTo>
                      <a:pt x="320" y="699"/>
                    </a:lnTo>
                    <a:lnTo>
                      <a:pt x="286" y="693"/>
                    </a:lnTo>
                    <a:lnTo>
                      <a:pt x="253" y="685"/>
                    </a:lnTo>
                    <a:lnTo>
                      <a:pt x="223" y="672"/>
                    </a:lnTo>
                    <a:lnTo>
                      <a:pt x="192" y="658"/>
                    </a:lnTo>
                    <a:lnTo>
                      <a:pt x="163" y="641"/>
                    </a:lnTo>
                    <a:lnTo>
                      <a:pt x="136" y="622"/>
                    </a:lnTo>
                    <a:lnTo>
                      <a:pt x="111" y="599"/>
                    </a:lnTo>
                    <a:lnTo>
                      <a:pt x="90" y="574"/>
                    </a:lnTo>
                    <a:lnTo>
                      <a:pt x="71" y="547"/>
                    </a:lnTo>
                    <a:lnTo>
                      <a:pt x="54" y="520"/>
                    </a:lnTo>
                    <a:lnTo>
                      <a:pt x="38" y="489"/>
                    </a:lnTo>
                    <a:lnTo>
                      <a:pt x="27" y="457"/>
                    </a:lnTo>
                    <a:lnTo>
                      <a:pt x="19" y="424"/>
                    </a:lnTo>
                    <a:lnTo>
                      <a:pt x="13" y="390"/>
                    </a:lnTo>
                    <a:lnTo>
                      <a:pt x="12" y="355"/>
                    </a:lnTo>
                    <a:lnTo>
                      <a:pt x="13" y="320"/>
                    </a:lnTo>
                    <a:lnTo>
                      <a:pt x="19" y="286"/>
                    </a:lnTo>
                    <a:lnTo>
                      <a:pt x="27" y="253"/>
                    </a:lnTo>
                    <a:lnTo>
                      <a:pt x="38" y="221"/>
                    </a:lnTo>
                    <a:lnTo>
                      <a:pt x="54" y="190"/>
                    </a:lnTo>
                    <a:lnTo>
                      <a:pt x="71" y="163"/>
                    </a:lnTo>
                    <a:lnTo>
                      <a:pt x="90" y="136"/>
                    </a:lnTo>
                    <a:lnTo>
                      <a:pt x="111" y="111"/>
                    </a:lnTo>
                    <a:lnTo>
                      <a:pt x="136" y="88"/>
                    </a:lnTo>
                    <a:lnTo>
                      <a:pt x="163" y="69"/>
                    </a:lnTo>
                    <a:lnTo>
                      <a:pt x="192" y="52"/>
                    </a:lnTo>
                    <a:lnTo>
                      <a:pt x="223" y="38"/>
                    </a:lnTo>
                    <a:lnTo>
                      <a:pt x="253" y="25"/>
                    </a:lnTo>
                    <a:lnTo>
                      <a:pt x="286" y="17"/>
                    </a:lnTo>
                    <a:lnTo>
                      <a:pt x="320" y="11"/>
                    </a:lnTo>
                    <a:lnTo>
                      <a:pt x="357" y="9"/>
                    </a:lnTo>
                    <a:lnTo>
                      <a:pt x="392" y="11"/>
                    </a:lnTo>
                    <a:lnTo>
                      <a:pt x="426" y="17"/>
                    </a:lnTo>
                    <a:lnTo>
                      <a:pt x="459" y="25"/>
                    </a:lnTo>
                    <a:lnTo>
                      <a:pt x="489" y="38"/>
                    </a:lnTo>
                    <a:lnTo>
                      <a:pt x="520" y="52"/>
                    </a:lnTo>
                    <a:lnTo>
                      <a:pt x="549" y="69"/>
                    </a:lnTo>
                    <a:lnTo>
                      <a:pt x="576" y="88"/>
                    </a:lnTo>
                    <a:lnTo>
                      <a:pt x="601" y="111"/>
                    </a:lnTo>
                    <a:lnTo>
                      <a:pt x="622" y="136"/>
                    </a:lnTo>
                    <a:lnTo>
                      <a:pt x="641" y="163"/>
                    </a:lnTo>
                    <a:lnTo>
                      <a:pt x="658" y="190"/>
                    </a:lnTo>
                    <a:lnTo>
                      <a:pt x="674" y="221"/>
                    </a:lnTo>
                    <a:lnTo>
                      <a:pt x="685" y="253"/>
                    </a:lnTo>
                    <a:lnTo>
                      <a:pt x="695" y="286"/>
                    </a:lnTo>
                    <a:lnTo>
                      <a:pt x="699" y="320"/>
                    </a:lnTo>
                    <a:lnTo>
                      <a:pt x="700" y="355"/>
                    </a:lnTo>
                    <a:close/>
                  </a:path>
                </a:pathLst>
              </a:custGeom>
              <a:solidFill>
                <a:srgbClr val="FAD1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68" name="Freeform 684">
                <a:extLst>
                  <a:ext uri="{FF2B5EF4-FFF2-40B4-BE49-F238E27FC236}">
                    <a16:creationId xmlns:a16="http://schemas.microsoft.com/office/drawing/2014/main" id="{0F27DD3A-6F5B-4B0D-95A1-7705E2A299C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01" y="2237"/>
                <a:ext cx="700" cy="698"/>
              </a:xfrm>
              <a:custGeom>
                <a:avLst/>
                <a:gdLst>
                  <a:gd name="T0" fmla="*/ 693 w 700"/>
                  <a:gd name="T1" fmla="*/ 278 h 698"/>
                  <a:gd name="T2" fmla="*/ 658 w 700"/>
                  <a:gd name="T3" fmla="*/ 182 h 698"/>
                  <a:gd name="T4" fmla="*/ 597 w 700"/>
                  <a:gd name="T5" fmla="*/ 101 h 698"/>
                  <a:gd name="T6" fmla="*/ 516 w 700"/>
                  <a:gd name="T7" fmla="*/ 42 h 698"/>
                  <a:gd name="T8" fmla="*/ 420 w 700"/>
                  <a:gd name="T9" fmla="*/ 5 h 698"/>
                  <a:gd name="T10" fmla="*/ 314 w 700"/>
                  <a:gd name="T11" fmla="*/ 2 h 698"/>
                  <a:gd name="T12" fmla="*/ 215 w 700"/>
                  <a:gd name="T13" fmla="*/ 27 h 698"/>
                  <a:gd name="T14" fmla="*/ 128 w 700"/>
                  <a:gd name="T15" fmla="*/ 78 h 698"/>
                  <a:gd name="T16" fmla="*/ 59 w 700"/>
                  <a:gd name="T17" fmla="*/ 153 h 698"/>
                  <a:gd name="T18" fmla="*/ 15 w 700"/>
                  <a:gd name="T19" fmla="*/ 245 h 698"/>
                  <a:gd name="T20" fmla="*/ 0 w 700"/>
                  <a:gd name="T21" fmla="*/ 349 h 698"/>
                  <a:gd name="T22" fmla="*/ 15 w 700"/>
                  <a:gd name="T23" fmla="*/ 453 h 698"/>
                  <a:gd name="T24" fmla="*/ 59 w 700"/>
                  <a:gd name="T25" fmla="*/ 545 h 698"/>
                  <a:gd name="T26" fmla="*/ 128 w 700"/>
                  <a:gd name="T27" fmla="*/ 620 h 698"/>
                  <a:gd name="T28" fmla="*/ 215 w 700"/>
                  <a:gd name="T29" fmla="*/ 671 h 698"/>
                  <a:gd name="T30" fmla="*/ 314 w 700"/>
                  <a:gd name="T31" fmla="*/ 696 h 698"/>
                  <a:gd name="T32" fmla="*/ 420 w 700"/>
                  <a:gd name="T33" fmla="*/ 693 h 698"/>
                  <a:gd name="T34" fmla="*/ 516 w 700"/>
                  <a:gd name="T35" fmla="*/ 656 h 698"/>
                  <a:gd name="T36" fmla="*/ 597 w 700"/>
                  <a:gd name="T37" fmla="*/ 597 h 698"/>
                  <a:gd name="T38" fmla="*/ 658 w 700"/>
                  <a:gd name="T39" fmla="*/ 516 h 698"/>
                  <a:gd name="T40" fmla="*/ 693 w 700"/>
                  <a:gd name="T41" fmla="*/ 420 h 698"/>
                  <a:gd name="T42" fmla="*/ 689 w 700"/>
                  <a:gd name="T43" fmla="*/ 349 h 698"/>
                  <a:gd name="T44" fmla="*/ 675 w 700"/>
                  <a:gd name="T45" fmla="*/ 451 h 698"/>
                  <a:gd name="T46" fmla="*/ 631 w 700"/>
                  <a:gd name="T47" fmla="*/ 539 h 698"/>
                  <a:gd name="T48" fmla="*/ 566 w 700"/>
                  <a:gd name="T49" fmla="*/ 612 h 698"/>
                  <a:gd name="T50" fmla="*/ 481 w 700"/>
                  <a:gd name="T51" fmla="*/ 662 h 698"/>
                  <a:gd name="T52" fmla="*/ 386 w 700"/>
                  <a:gd name="T53" fmla="*/ 687 h 698"/>
                  <a:gd name="T54" fmla="*/ 282 w 700"/>
                  <a:gd name="T55" fmla="*/ 681 h 698"/>
                  <a:gd name="T56" fmla="*/ 188 w 700"/>
                  <a:gd name="T57" fmla="*/ 648 h 698"/>
                  <a:gd name="T58" fmla="*/ 109 w 700"/>
                  <a:gd name="T59" fmla="*/ 589 h 698"/>
                  <a:gd name="T60" fmla="*/ 52 w 700"/>
                  <a:gd name="T61" fmla="*/ 510 h 698"/>
                  <a:gd name="T62" fmla="*/ 17 w 700"/>
                  <a:gd name="T63" fmla="*/ 418 h 698"/>
                  <a:gd name="T64" fmla="*/ 11 w 700"/>
                  <a:gd name="T65" fmla="*/ 314 h 698"/>
                  <a:gd name="T66" fmla="*/ 36 w 700"/>
                  <a:gd name="T67" fmla="*/ 217 h 698"/>
                  <a:gd name="T68" fmla="*/ 88 w 700"/>
                  <a:gd name="T69" fmla="*/ 132 h 698"/>
                  <a:gd name="T70" fmla="*/ 161 w 700"/>
                  <a:gd name="T71" fmla="*/ 67 h 698"/>
                  <a:gd name="T72" fmla="*/ 249 w 700"/>
                  <a:gd name="T73" fmla="*/ 25 h 698"/>
                  <a:gd name="T74" fmla="*/ 351 w 700"/>
                  <a:gd name="T75" fmla="*/ 9 h 698"/>
                  <a:gd name="T76" fmla="*/ 451 w 700"/>
                  <a:gd name="T77" fmla="*/ 25 h 698"/>
                  <a:gd name="T78" fmla="*/ 539 w 700"/>
                  <a:gd name="T79" fmla="*/ 67 h 698"/>
                  <a:gd name="T80" fmla="*/ 612 w 700"/>
                  <a:gd name="T81" fmla="*/ 132 h 698"/>
                  <a:gd name="T82" fmla="*/ 664 w 700"/>
                  <a:gd name="T83" fmla="*/ 217 h 698"/>
                  <a:gd name="T84" fmla="*/ 689 w 700"/>
                  <a:gd name="T85" fmla="*/ 314 h 69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700"/>
                  <a:gd name="T130" fmla="*/ 0 h 698"/>
                  <a:gd name="T131" fmla="*/ 700 w 700"/>
                  <a:gd name="T132" fmla="*/ 698 h 69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700" h="698">
                    <a:moveTo>
                      <a:pt x="700" y="349"/>
                    </a:moveTo>
                    <a:lnTo>
                      <a:pt x="698" y="313"/>
                    </a:lnTo>
                    <a:lnTo>
                      <a:pt x="693" y="278"/>
                    </a:lnTo>
                    <a:lnTo>
                      <a:pt x="685" y="245"/>
                    </a:lnTo>
                    <a:lnTo>
                      <a:pt x="673" y="213"/>
                    </a:lnTo>
                    <a:lnTo>
                      <a:pt x="658" y="182"/>
                    </a:lnTo>
                    <a:lnTo>
                      <a:pt x="641" y="153"/>
                    </a:lnTo>
                    <a:lnTo>
                      <a:pt x="620" y="126"/>
                    </a:lnTo>
                    <a:lnTo>
                      <a:pt x="597" y="101"/>
                    </a:lnTo>
                    <a:lnTo>
                      <a:pt x="572" y="78"/>
                    </a:lnTo>
                    <a:lnTo>
                      <a:pt x="545" y="59"/>
                    </a:lnTo>
                    <a:lnTo>
                      <a:pt x="516" y="42"/>
                    </a:lnTo>
                    <a:lnTo>
                      <a:pt x="485" y="27"/>
                    </a:lnTo>
                    <a:lnTo>
                      <a:pt x="455" y="15"/>
                    </a:lnTo>
                    <a:lnTo>
                      <a:pt x="420" y="5"/>
                    </a:lnTo>
                    <a:lnTo>
                      <a:pt x="386" y="2"/>
                    </a:lnTo>
                    <a:lnTo>
                      <a:pt x="351" y="0"/>
                    </a:lnTo>
                    <a:lnTo>
                      <a:pt x="314" y="2"/>
                    </a:lnTo>
                    <a:lnTo>
                      <a:pt x="280" y="5"/>
                    </a:lnTo>
                    <a:lnTo>
                      <a:pt x="245" y="15"/>
                    </a:lnTo>
                    <a:lnTo>
                      <a:pt x="215" y="27"/>
                    </a:lnTo>
                    <a:lnTo>
                      <a:pt x="184" y="42"/>
                    </a:lnTo>
                    <a:lnTo>
                      <a:pt x="155" y="59"/>
                    </a:lnTo>
                    <a:lnTo>
                      <a:pt x="128" y="78"/>
                    </a:lnTo>
                    <a:lnTo>
                      <a:pt x="103" y="101"/>
                    </a:lnTo>
                    <a:lnTo>
                      <a:pt x="80" y="126"/>
                    </a:lnTo>
                    <a:lnTo>
                      <a:pt x="59" y="153"/>
                    </a:lnTo>
                    <a:lnTo>
                      <a:pt x="42" y="182"/>
                    </a:lnTo>
                    <a:lnTo>
                      <a:pt x="27" y="213"/>
                    </a:lnTo>
                    <a:lnTo>
                      <a:pt x="15" y="245"/>
                    </a:lnTo>
                    <a:lnTo>
                      <a:pt x="7" y="278"/>
                    </a:lnTo>
                    <a:lnTo>
                      <a:pt x="2" y="313"/>
                    </a:lnTo>
                    <a:lnTo>
                      <a:pt x="0" y="349"/>
                    </a:lnTo>
                    <a:lnTo>
                      <a:pt x="2" y="385"/>
                    </a:lnTo>
                    <a:lnTo>
                      <a:pt x="7" y="420"/>
                    </a:lnTo>
                    <a:lnTo>
                      <a:pt x="15" y="453"/>
                    </a:lnTo>
                    <a:lnTo>
                      <a:pt x="27" y="485"/>
                    </a:lnTo>
                    <a:lnTo>
                      <a:pt x="42" y="516"/>
                    </a:lnTo>
                    <a:lnTo>
                      <a:pt x="59" y="545"/>
                    </a:lnTo>
                    <a:lnTo>
                      <a:pt x="80" y="572"/>
                    </a:lnTo>
                    <a:lnTo>
                      <a:pt x="103" y="597"/>
                    </a:lnTo>
                    <a:lnTo>
                      <a:pt x="128" y="620"/>
                    </a:lnTo>
                    <a:lnTo>
                      <a:pt x="155" y="639"/>
                    </a:lnTo>
                    <a:lnTo>
                      <a:pt x="184" y="656"/>
                    </a:lnTo>
                    <a:lnTo>
                      <a:pt x="215" y="671"/>
                    </a:lnTo>
                    <a:lnTo>
                      <a:pt x="245" y="683"/>
                    </a:lnTo>
                    <a:lnTo>
                      <a:pt x="280" y="693"/>
                    </a:lnTo>
                    <a:lnTo>
                      <a:pt x="314" y="696"/>
                    </a:lnTo>
                    <a:lnTo>
                      <a:pt x="351" y="698"/>
                    </a:lnTo>
                    <a:lnTo>
                      <a:pt x="386" y="696"/>
                    </a:lnTo>
                    <a:lnTo>
                      <a:pt x="420" y="693"/>
                    </a:lnTo>
                    <a:lnTo>
                      <a:pt x="455" y="683"/>
                    </a:lnTo>
                    <a:lnTo>
                      <a:pt x="485" y="671"/>
                    </a:lnTo>
                    <a:lnTo>
                      <a:pt x="516" y="656"/>
                    </a:lnTo>
                    <a:lnTo>
                      <a:pt x="545" y="639"/>
                    </a:lnTo>
                    <a:lnTo>
                      <a:pt x="572" y="620"/>
                    </a:lnTo>
                    <a:lnTo>
                      <a:pt x="597" y="597"/>
                    </a:lnTo>
                    <a:lnTo>
                      <a:pt x="620" y="572"/>
                    </a:lnTo>
                    <a:lnTo>
                      <a:pt x="641" y="545"/>
                    </a:lnTo>
                    <a:lnTo>
                      <a:pt x="658" y="516"/>
                    </a:lnTo>
                    <a:lnTo>
                      <a:pt x="673" y="485"/>
                    </a:lnTo>
                    <a:lnTo>
                      <a:pt x="685" y="453"/>
                    </a:lnTo>
                    <a:lnTo>
                      <a:pt x="693" y="420"/>
                    </a:lnTo>
                    <a:lnTo>
                      <a:pt x="698" y="385"/>
                    </a:lnTo>
                    <a:lnTo>
                      <a:pt x="700" y="349"/>
                    </a:lnTo>
                    <a:close/>
                    <a:moveTo>
                      <a:pt x="689" y="349"/>
                    </a:moveTo>
                    <a:lnTo>
                      <a:pt x="689" y="384"/>
                    </a:lnTo>
                    <a:lnTo>
                      <a:pt x="683" y="418"/>
                    </a:lnTo>
                    <a:lnTo>
                      <a:pt x="675" y="451"/>
                    </a:lnTo>
                    <a:lnTo>
                      <a:pt x="664" y="481"/>
                    </a:lnTo>
                    <a:lnTo>
                      <a:pt x="648" y="510"/>
                    </a:lnTo>
                    <a:lnTo>
                      <a:pt x="631" y="539"/>
                    </a:lnTo>
                    <a:lnTo>
                      <a:pt x="612" y="566"/>
                    </a:lnTo>
                    <a:lnTo>
                      <a:pt x="591" y="589"/>
                    </a:lnTo>
                    <a:lnTo>
                      <a:pt x="566" y="612"/>
                    </a:lnTo>
                    <a:lnTo>
                      <a:pt x="539" y="631"/>
                    </a:lnTo>
                    <a:lnTo>
                      <a:pt x="512" y="648"/>
                    </a:lnTo>
                    <a:lnTo>
                      <a:pt x="481" y="662"/>
                    </a:lnTo>
                    <a:lnTo>
                      <a:pt x="451" y="673"/>
                    </a:lnTo>
                    <a:lnTo>
                      <a:pt x="418" y="681"/>
                    </a:lnTo>
                    <a:lnTo>
                      <a:pt x="386" y="687"/>
                    </a:lnTo>
                    <a:lnTo>
                      <a:pt x="351" y="689"/>
                    </a:lnTo>
                    <a:lnTo>
                      <a:pt x="314" y="687"/>
                    </a:lnTo>
                    <a:lnTo>
                      <a:pt x="282" y="681"/>
                    </a:lnTo>
                    <a:lnTo>
                      <a:pt x="249" y="673"/>
                    </a:lnTo>
                    <a:lnTo>
                      <a:pt x="219" y="662"/>
                    </a:lnTo>
                    <a:lnTo>
                      <a:pt x="188" y="648"/>
                    </a:lnTo>
                    <a:lnTo>
                      <a:pt x="161" y="631"/>
                    </a:lnTo>
                    <a:lnTo>
                      <a:pt x="134" y="612"/>
                    </a:lnTo>
                    <a:lnTo>
                      <a:pt x="109" y="589"/>
                    </a:lnTo>
                    <a:lnTo>
                      <a:pt x="88" y="566"/>
                    </a:lnTo>
                    <a:lnTo>
                      <a:pt x="69" y="539"/>
                    </a:lnTo>
                    <a:lnTo>
                      <a:pt x="52" y="510"/>
                    </a:lnTo>
                    <a:lnTo>
                      <a:pt x="36" y="481"/>
                    </a:lnTo>
                    <a:lnTo>
                      <a:pt x="25" y="451"/>
                    </a:lnTo>
                    <a:lnTo>
                      <a:pt x="17" y="418"/>
                    </a:lnTo>
                    <a:lnTo>
                      <a:pt x="11" y="384"/>
                    </a:lnTo>
                    <a:lnTo>
                      <a:pt x="11" y="349"/>
                    </a:lnTo>
                    <a:lnTo>
                      <a:pt x="11" y="314"/>
                    </a:lnTo>
                    <a:lnTo>
                      <a:pt x="17" y="280"/>
                    </a:lnTo>
                    <a:lnTo>
                      <a:pt x="25" y="247"/>
                    </a:lnTo>
                    <a:lnTo>
                      <a:pt x="36" y="217"/>
                    </a:lnTo>
                    <a:lnTo>
                      <a:pt x="52" y="188"/>
                    </a:lnTo>
                    <a:lnTo>
                      <a:pt x="69" y="159"/>
                    </a:lnTo>
                    <a:lnTo>
                      <a:pt x="88" y="132"/>
                    </a:lnTo>
                    <a:lnTo>
                      <a:pt x="109" y="109"/>
                    </a:lnTo>
                    <a:lnTo>
                      <a:pt x="134" y="86"/>
                    </a:lnTo>
                    <a:lnTo>
                      <a:pt x="161" y="67"/>
                    </a:lnTo>
                    <a:lnTo>
                      <a:pt x="188" y="50"/>
                    </a:lnTo>
                    <a:lnTo>
                      <a:pt x="219" y="36"/>
                    </a:lnTo>
                    <a:lnTo>
                      <a:pt x="249" y="25"/>
                    </a:lnTo>
                    <a:lnTo>
                      <a:pt x="282" y="17"/>
                    </a:lnTo>
                    <a:lnTo>
                      <a:pt x="314" y="11"/>
                    </a:lnTo>
                    <a:lnTo>
                      <a:pt x="351" y="9"/>
                    </a:lnTo>
                    <a:lnTo>
                      <a:pt x="386" y="11"/>
                    </a:lnTo>
                    <a:lnTo>
                      <a:pt x="418" y="17"/>
                    </a:lnTo>
                    <a:lnTo>
                      <a:pt x="451" y="25"/>
                    </a:lnTo>
                    <a:lnTo>
                      <a:pt x="481" y="36"/>
                    </a:lnTo>
                    <a:lnTo>
                      <a:pt x="512" y="50"/>
                    </a:lnTo>
                    <a:lnTo>
                      <a:pt x="539" y="67"/>
                    </a:lnTo>
                    <a:lnTo>
                      <a:pt x="566" y="86"/>
                    </a:lnTo>
                    <a:lnTo>
                      <a:pt x="591" y="109"/>
                    </a:lnTo>
                    <a:lnTo>
                      <a:pt x="612" y="132"/>
                    </a:lnTo>
                    <a:lnTo>
                      <a:pt x="631" y="159"/>
                    </a:lnTo>
                    <a:lnTo>
                      <a:pt x="648" y="188"/>
                    </a:lnTo>
                    <a:lnTo>
                      <a:pt x="664" y="217"/>
                    </a:lnTo>
                    <a:lnTo>
                      <a:pt x="675" y="247"/>
                    </a:lnTo>
                    <a:lnTo>
                      <a:pt x="683" y="280"/>
                    </a:lnTo>
                    <a:lnTo>
                      <a:pt x="689" y="314"/>
                    </a:lnTo>
                    <a:lnTo>
                      <a:pt x="689" y="349"/>
                    </a:lnTo>
                    <a:close/>
                  </a:path>
                </a:pathLst>
              </a:custGeom>
              <a:solidFill>
                <a:srgbClr val="FAD2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69" name="Freeform 685">
                <a:extLst>
                  <a:ext uri="{FF2B5EF4-FFF2-40B4-BE49-F238E27FC236}">
                    <a16:creationId xmlns:a16="http://schemas.microsoft.com/office/drawing/2014/main" id="{58C1CD24-5568-458A-AB69-325BC5AABDD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07" y="2240"/>
                <a:ext cx="688" cy="692"/>
              </a:xfrm>
              <a:custGeom>
                <a:avLst/>
                <a:gdLst>
                  <a:gd name="T0" fmla="*/ 683 w 688"/>
                  <a:gd name="T1" fmla="*/ 277 h 692"/>
                  <a:gd name="T2" fmla="*/ 646 w 688"/>
                  <a:gd name="T3" fmla="*/ 181 h 692"/>
                  <a:gd name="T4" fmla="*/ 589 w 688"/>
                  <a:gd name="T5" fmla="*/ 102 h 692"/>
                  <a:gd name="T6" fmla="*/ 508 w 688"/>
                  <a:gd name="T7" fmla="*/ 43 h 692"/>
                  <a:gd name="T8" fmla="*/ 414 w 688"/>
                  <a:gd name="T9" fmla="*/ 8 h 692"/>
                  <a:gd name="T10" fmla="*/ 308 w 688"/>
                  <a:gd name="T11" fmla="*/ 2 h 692"/>
                  <a:gd name="T12" fmla="*/ 211 w 688"/>
                  <a:gd name="T13" fmla="*/ 29 h 692"/>
                  <a:gd name="T14" fmla="*/ 124 w 688"/>
                  <a:gd name="T15" fmla="*/ 79 h 692"/>
                  <a:gd name="T16" fmla="*/ 59 w 688"/>
                  <a:gd name="T17" fmla="*/ 154 h 692"/>
                  <a:gd name="T18" fmla="*/ 15 w 688"/>
                  <a:gd name="T19" fmla="*/ 244 h 692"/>
                  <a:gd name="T20" fmla="*/ 0 w 688"/>
                  <a:gd name="T21" fmla="*/ 346 h 692"/>
                  <a:gd name="T22" fmla="*/ 15 w 688"/>
                  <a:gd name="T23" fmla="*/ 448 h 692"/>
                  <a:gd name="T24" fmla="*/ 59 w 688"/>
                  <a:gd name="T25" fmla="*/ 538 h 692"/>
                  <a:gd name="T26" fmla="*/ 124 w 688"/>
                  <a:gd name="T27" fmla="*/ 613 h 692"/>
                  <a:gd name="T28" fmla="*/ 211 w 688"/>
                  <a:gd name="T29" fmla="*/ 663 h 692"/>
                  <a:gd name="T30" fmla="*/ 308 w 688"/>
                  <a:gd name="T31" fmla="*/ 690 h 692"/>
                  <a:gd name="T32" fmla="*/ 414 w 688"/>
                  <a:gd name="T33" fmla="*/ 684 h 692"/>
                  <a:gd name="T34" fmla="*/ 508 w 688"/>
                  <a:gd name="T35" fmla="*/ 649 h 692"/>
                  <a:gd name="T36" fmla="*/ 589 w 688"/>
                  <a:gd name="T37" fmla="*/ 590 h 692"/>
                  <a:gd name="T38" fmla="*/ 646 w 688"/>
                  <a:gd name="T39" fmla="*/ 511 h 692"/>
                  <a:gd name="T40" fmla="*/ 683 w 688"/>
                  <a:gd name="T41" fmla="*/ 415 h 692"/>
                  <a:gd name="T42" fmla="*/ 679 w 688"/>
                  <a:gd name="T43" fmla="*/ 346 h 692"/>
                  <a:gd name="T44" fmla="*/ 664 w 688"/>
                  <a:gd name="T45" fmla="*/ 446 h 692"/>
                  <a:gd name="T46" fmla="*/ 621 w 688"/>
                  <a:gd name="T47" fmla="*/ 532 h 692"/>
                  <a:gd name="T48" fmla="*/ 556 w 688"/>
                  <a:gd name="T49" fmla="*/ 603 h 692"/>
                  <a:gd name="T50" fmla="*/ 474 w 688"/>
                  <a:gd name="T51" fmla="*/ 655 h 692"/>
                  <a:gd name="T52" fmla="*/ 378 w 688"/>
                  <a:gd name="T53" fmla="*/ 678 h 692"/>
                  <a:gd name="T54" fmla="*/ 276 w 688"/>
                  <a:gd name="T55" fmla="*/ 674 h 692"/>
                  <a:gd name="T56" fmla="*/ 184 w 688"/>
                  <a:gd name="T57" fmla="*/ 640 h 692"/>
                  <a:gd name="T58" fmla="*/ 107 w 688"/>
                  <a:gd name="T59" fmla="*/ 582 h 692"/>
                  <a:gd name="T60" fmla="*/ 49 w 688"/>
                  <a:gd name="T61" fmla="*/ 505 h 692"/>
                  <a:gd name="T62" fmla="*/ 17 w 688"/>
                  <a:gd name="T63" fmla="*/ 413 h 692"/>
                  <a:gd name="T64" fmla="*/ 11 w 688"/>
                  <a:gd name="T65" fmla="*/ 311 h 692"/>
                  <a:gd name="T66" fmla="*/ 36 w 688"/>
                  <a:gd name="T67" fmla="*/ 215 h 692"/>
                  <a:gd name="T68" fmla="*/ 86 w 688"/>
                  <a:gd name="T69" fmla="*/ 133 h 692"/>
                  <a:gd name="T70" fmla="*/ 157 w 688"/>
                  <a:gd name="T71" fmla="*/ 70 h 692"/>
                  <a:gd name="T72" fmla="*/ 245 w 688"/>
                  <a:gd name="T73" fmla="*/ 27 h 692"/>
                  <a:gd name="T74" fmla="*/ 345 w 688"/>
                  <a:gd name="T75" fmla="*/ 12 h 692"/>
                  <a:gd name="T76" fmla="*/ 443 w 688"/>
                  <a:gd name="T77" fmla="*/ 27 h 692"/>
                  <a:gd name="T78" fmla="*/ 531 w 688"/>
                  <a:gd name="T79" fmla="*/ 70 h 692"/>
                  <a:gd name="T80" fmla="*/ 602 w 688"/>
                  <a:gd name="T81" fmla="*/ 133 h 692"/>
                  <a:gd name="T82" fmla="*/ 652 w 688"/>
                  <a:gd name="T83" fmla="*/ 215 h 692"/>
                  <a:gd name="T84" fmla="*/ 677 w 688"/>
                  <a:gd name="T85" fmla="*/ 311 h 69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88"/>
                  <a:gd name="T130" fmla="*/ 0 h 692"/>
                  <a:gd name="T131" fmla="*/ 688 w 688"/>
                  <a:gd name="T132" fmla="*/ 692 h 69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88" h="692">
                    <a:moveTo>
                      <a:pt x="688" y="346"/>
                    </a:moveTo>
                    <a:lnTo>
                      <a:pt x="687" y="311"/>
                    </a:lnTo>
                    <a:lnTo>
                      <a:pt x="683" y="277"/>
                    </a:lnTo>
                    <a:lnTo>
                      <a:pt x="673" y="244"/>
                    </a:lnTo>
                    <a:lnTo>
                      <a:pt x="662" y="212"/>
                    </a:lnTo>
                    <a:lnTo>
                      <a:pt x="646" y="181"/>
                    </a:lnTo>
                    <a:lnTo>
                      <a:pt x="629" y="154"/>
                    </a:lnTo>
                    <a:lnTo>
                      <a:pt x="610" y="127"/>
                    </a:lnTo>
                    <a:lnTo>
                      <a:pt x="589" y="102"/>
                    </a:lnTo>
                    <a:lnTo>
                      <a:pt x="564" y="79"/>
                    </a:lnTo>
                    <a:lnTo>
                      <a:pt x="537" y="60"/>
                    </a:lnTo>
                    <a:lnTo>
                      <a:pt x="508" y="43"/>
                    </a:lnTo>
                    <a:lnTo>
                      <a:pt x="477" y="29"/>
                    </a:lnTo>
                    <a:lnTo>
                      <a:pt x="447" y="16"/>
                    </a:lnTo>
                    <a:lnTo>
                      <a:pt x="414" y="8"/>
                    </a:lnTo>
                    <a:lnTo>
                      <a:pt x="380" y="2"/>
                    </a:lnTo>
                    <a:lnTo>
                      <a:pt x="345" y="0"/>
                    </a:lnTo>
                    <a:lnTo>
                      <a:pt x="308" y="2"/>
                    </a:lnTo>
                    <a:lnTo>
                      <a:pt x="274" y="8"/>
                    </a:lnTo>
                    <a:lnTo>
                      <a:pt x="241" y="16"/>
                    </a:lnTo>
                    <a:lnTo>
                      <a:pt x="211" y="29"/>
                    </a:lnTo>
                    <a:lnTo>
                      <a:pt x="180" y="43"/>
                    </a:lnTo>
                    <a:lnTo>
                      <a:pt x="151" y="60"/>
                    </a:lnTo>
                    <a:lnTo>
                      <a:pt x="124" y="79"/>
                    </a:lnTo>
                    <a:lnTo>
                      <a:pt x="99" y="102"/>
                    </a:lnTo>
                    <a:lnTo>
                      <a:pt x="78" y="127"/>
                    </a:lnTo>
                    <a:lnTo>
                      <a:pt x="59" y="154"/>
                    </a:lnTo>
                    <a:lnTo>
                      <a:pt x="42" y="181"/>
                    </a:lnTo>
                    <a:lnTo>
                      <a:pt x="26" y="212"/>
                    </a:lnTo>
                    <a:lnTo>
                      <a:pt x="15" y="244"/>
                    </a:lnTo>
                    <a:lnTo>
                      <a:pt x="5" y="277"/>
                    </a:lnTo>
                    <a:lnTo>
                      <a:pt x="1" y="311"/>
                    </a:lnTo>
                    <a:lnTo>
                      <a:pt x="0" y="346"/>
                    </a:lnTo>
                    <a:lnTo>
                      <a:pt x="1" y="381"/>
                    </a:lnTo>
                    <a:lnTo>
                      <a:pt x="5" y="415"/>
                    </a:lnTo>
                    <a:lnTo>
                      <a:pt x="15" y="448"/>
                    </a:lnTo>
                    <a:lnTo>
                      <a:pt x="26" y="480"/>
                    </a:lnTo>
                    <a:lnTo>
                      <a:pt x="42" y="511"/>
                    </a:lnTo>
                    <a:lnTo>
                      <a:pt x="59" y="538"/>
                    </a:lnTo>
                    <a:lnTo>
                      <a:pt x="78" y="565"/>
                    </a:lnTo>
                    <a:lnTo>
                      <a:pt x="99" y="590"/>
                    </a:lnTo>
                    <a:lnTo>
                      <a:pt x="124" y="613"/>
                    </a:lnTo>
                    <a:lnTo>
                      <a:pt x="151" y="632"/>
                    </a:lnTo>
                    <a:lnTo>
                      <a:pt x="180" y="649"/>
                    </a:lnTo>
                    <a:lnTo>
                      <a:pt x="211" y="663"/>
                    </a:lnTo>
                    <a:lnTo>
                      <a:pt x="241" y="676"/>
                    </a:lnTo>
                    <a:lnTo>
                      <a:pt x="274" y="684"/>
                    </a:lnTo>
                    <a:lnTo>
                      <a:pt x="308" y="690"/>
                    </a:lnTo>
                    <a:lnTo>
                      <a:pt x="345" y="692"/>
                    </a:lnTo>
                    <a:lnTo>
                      <a:pt x="380" y="690"/>
                    </a:lnTo>
                    <a:lnTo>
                      <a:pt x="414" y="684"/>
                    </a:lnTo>
                    <a:lnTo>
                      <a:pt x="447" y="676"/>
                    </a:lnTo>
                    <a:lnTo>
                      <a:pt x="477" y="663"/>
                    </a:lnTo>
                    <a:lnTo>
                      <a:pt x="508" y="649"/>
                    </a:lnTo>
                    <a:lnTo>
                      <a:pt x="537" y="632"/>
                    </a:lnTo>
                    <a:lnTo>
                      <a:pt x="564" y="613"/>
                    </a:lnTo>
                    <a:lnTo>
                      <a:pt x="589" y="590"/>
                    </a:lnTo>
                    <a:lnTo>
                      <a:pt x="610" y="565"/>
                    </a:lnTo>
                    <a:lnTo>
                      <a:pt x="629" y="538"/>
                    </a:lnTo>
                    <a:lnTo>
                      <a:pt x="646" y="511"/>
                    </a:lnTo>
                    <a:lnTo>
                      <a:pt x="662" y="480"/>
                    </a:lnTo>
                    <a:lnTo>
                      <a:pt x="673" y="448"/>
                    </a:lnTo>
                    <a:lnTo>
                      <a:pt x="683" y="415"/>
                    </a:lnTo>
                    <a:lnTo>
                      <a:pt x="687" y="381"/>
                    </a:lnTo>
                    <a:lnTo>
                      <a:pt x="688" y="346"/>
                    </a:lnTo>
                    <a:close/>
                    <a:moveTo>
                      <a:pt x="679" y="346"/>
                    </a:moveTo>
                    <a:lnTo>
                      <a:pt x="677" y="381"/>
                    </a:lnTo>
                    <a:lnTo>
                      <a:pt x="671" y="413"/>
                    </a:lnTo>
                    <a:lnTo>
                      <a:pt x="664" y="446"/>
                    </a:lnTo>
                    <a:lnTo>
                      <a:pt x="652" y="477"/>
                    </a:lnTo>
                    <a:lnTo>
                      <a:pt x="639" y="505"/>
                    </a:lnTo>
                    <a:lnTo>
                      <a:pt x="621" y="532"/>
                    </a:lnTo>
                    <a:lnTo>
                      <a:pt x="602" y="559"/>
                    </a:lnTo>
                    <a:lnTo>
                      <a:pt x="581" y="582"/>
                    </a:lnTo>
                    <a:lnTo>
                      <a:pt x="556" y="603"/>
                    </a:lnTo>
                    <a:lnTo>
                      <a:pt x="531" y="622"/>
                    </a:lnTo>
                    <a:lnTo>
                      <a:pt x="504" y="640"/>
                    </a:lnTo>
                    <a:lnTo>
                      <a:pt x="474" y="655"/>
                    </a:lnTo>
                    <a:lnTo>
                      <a:pt x="443" y="665"/>
                    </a:lnTo>
                    <a:lnTo>
                      <a:pt x="412" y="674"/>
                    </a:lnTo>
                    <a:lnTo>
                      <a:pt x="378" y="678"/>
                    </a:lnTo>
                    <a:lnTo>
                      <a:pt x="345" y="680"/>
                    </a:lnTo>
                    <a:lnTo>
                      <a:pt x="310" y="678"/>
                    </a:lnTo>
                    <a:lnTo>
                      <a:pt x="276" y="674"/>
                    </a:lnTo>
                    <a:lnTo>
                      <a:pt x="245" y="665"/>
                    </a:lnTo>
                    <a:lnTo>
                      <a:pt x="214" y="655"/>
                    </a:lnTo>
                    <a:lnTo>
                      <a:pt x="184" y="640"/>
                    </a:lnTo>
                    <a:lnTo>
                      <a:pt x="157" y="622"/>
                    </a:lnTo>
                    <a:lnTo>
                      <a:pt x="132" y="603"/>
                    </a:lnTo>
                    <a:lnTo>
                      <a:pt x="107" y="582"/>
                    </a:lnTo>
                    <a:lnTo>
                      <a:pt x="86" y="559"/>
                    </a:lnTo>
                    <a:lnTo>
                      <a:pt x="67" y="532"/>
                    </a:lnTo>
                    <a:lnTo>
                      <a:pt x="49" y="505"/>
                    </a:lnTo>
                    <a:lnTo>
                      <a:pt x="36" y="477"/>
                    </a:lnTo>
                    <a:lnTo>
                      <a:pt x="24" y="446"/>
                    </a:lnTo>
                    <a:lnTo>
                      <a:pt x="17" y="413"/>
                    </a:lnTo>
                    <a:lnTo>
                      <a:pt x="11" y="381"/>
                    </a:lnTo>
                    <a:lnTo>
                      <a:pt x="9" y="346"/>
                    </a:lnTo>
                    <a:lnTo>
                      <a:pt x="11" y="311"/>
                    </a:lnTo>
                    <a:lnTo>
                      <a:pt x="17" y="279"/>
                    </a:lnTo>
                    <a:lnTo>
                      <a:pt x="24" y="246"/>
                    </a:lnTo>
                    <a:lnTo>
                      <a:pt x="36" y="215"/>
                    </a:lnTo>
                    <a:lnTo>
                      <a:pt x="49" y="187"/>
                    </a:lnTo>
                    <a:lnTo>
                      <a:pt x="67" y="160"/>
                    </a:lnTo>
                    <a:lnTo>
                      <a:pt x="86" y="133"/>
                    </a:lnTo>
                    <a:lnTo>
                      <a:pt x="107" y="110"/>
                    </a:lnTo>
                    <a:lnTo>
                      <a:pt x="132" y="89"/>
                    </a:lnTo>
                    <a:lnTo>
                      <a:pt x="157" y="70"/>
                    </a:lnTo>
                    <a:lnTo>
                      <a:pt x="184" y="52"/>
                    </a:lnTo>
                    <a:lnTo>
                      <a:pt x="214" y="37"/>
                    </a:lnTo>
                    <a:lnTo>
                      <a:pt x="245" y="27"/>
                    </a:lnTo>
                    <a:lnTo>
                      <a:pt x="276" y="18"/>
                    </a:lnTo>
                    <a:lnTo>
                      <a:pt x="310" y="14"/>
                    </a:lnTo>
                    <a:lnTo>
                      <a:pt x="345" y="12"/>
                    </a:lnTo>
                    <a:lnTo>
                      <a:pt x="378" y="14"/>
                    </a:lnTo>
                    <a:lnTo>
                      <a:pt x="412" y="18"/>
                    </a:lnTo>
                    <a:lnTo>
                      <a:pt x="443" y="27"/>
                    </a:lnTo>
                    <a:lnTo>
                      <a:pt x="474" y="37"/>
                    </a:lnTo>
                    <a:lnTo>
                      <a:pt x="504" y="52"/>
                    </a:lnTo>
                    <a:lnTo>
                      <a:pt x="531" y="70"/>
                    </a:lnTo>
                    <a:lnTo>
                      <a:pt x="556" y="89"/>
                    </a:lnTo>
                    <a:lnTo>
                      <a:pt x="581" y="110"/>
                    </a:lnTo>
                    <a:lnTo>
                      <a:pt x="602" y="133"/>
                    </a:lnTo>
                    <a:lnTo>
                      <a:pt x="621" y="160"/>
                    </a:lnTo>
                    <a:lnTo>
                      <a:pt x="639" y="187"/>
                    </a:lnTo>
                    <a:lnTo>
                      <a:pt x="652" y="215"/>
                    </a:lnTo>
                    <a:lnTo>
                      <a:pt x="664" y="246"/>
                    </a:lnTo>
                    <a:lnTo>
                      <a:pt x="671" y="279"/>
                    </a:lnTo>
                    <a:lnTo>
                      <a:pt x="677" y="311"/>
                    </a:lnTo>
                    <a:lnTo>
                      <a:pt x="679" y="346"/>
                    </a:lnTo>
                    <a:close/>
                  </a:path>
                </a:pathLst>
              </a:custGeom>
              <a:solidFill>
                <a:srgbClr val="FAD2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70" name="Freeform 686">
                <a:extLst>
                  <a:ext uri="{FF2B5EF4-FFF2-40B4-BE49-F238E27FC236}">
                    <a16:creationId xmlns:a16="http://schemas.microsoft.com/office/drawing/2014/main" id="{AB5282D1-F43A-4E22-871E-C4191456F99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12" y="2246"/>
                <a:ext cx="678" cy="680"/>
              </a:xfrm>
              <a:custGeom>
                <a:avLst/>
                <a:gdLst>
                  <a:gd name="T0" fmla="*/ 672 w 678"/>
                  <a:gd name="T1" fmla="*/ 271 h 680"/>
                  <a:gd name="T2" fmla="*/ 637 w 678"/>
                  <a:gd name="T3" fmla="*/ 179 h 680"/>
                  <a:gd name="T4" fmla="*/ 580 w 678"/>
                  <a:gd name="T5" fmla="*/ 100 h 680"/>
                  <a:gd name="T6" fmla="*/ 501 w 678"/>
                  <a:gd name="T7" fmla="*/ 41 h 680"/>
                  <a:gd name="T8" fmla="*/ 407 w 678"/>
                  <a:gd name="T9" fmla="*/ 8 h 680"/>
                  <a:gd name="T10" fmla="*/ 303 w 678"/>
                  <a:gd name="T11" fmla="*/ 2 h 680"/>
                  <a:gd name="T12" fmla="*/ 208 w 678"/>
                  <a:gd name="T13" fmla="*/ 27 h 680"/>
                  <a:gd name="T14" fmla="*/ 123 w 678"/>
                  <a:gd name="T15" fmla="*/ 77 h 680"/>
                  <a:gd name="T16" fmla="*/ 58 w 678"/>
                  <a:gd name="T17" fmla="*/ 150 h 680"/>
                  <a:gd name="T18" fmla="*/ 14 w 678"/>
                  <a:gd name="T19" fmla="*/ 238 h 680"/>
                  <a:gd name="T20" fmla="*/ 0 w 678"/>
                  <a:gd name="T21" fmla="*/ 340 h 680"/>
                  <a:gd name="T22" fmla="*/ 14 w 678"/>
                  <a:gd name="T23" fmla="*/ 442 h 680"/>
                  <a:gd name="T24" fmla="*/ 58 w 678"/>
                  <a:gd name="T25" fmla="*/ 530 h 680"/>
                  <a:gd name="T26" fmla="*/ 123 w 678"/>
                  <a:gd name="T27" fmla="*/ 603 h 680"/>
                  <a:gd name="T28" fmla="*/ 208 w 678"/>
                  <a:gd name="T29" fmla="*/ 653 h 680"/>
                  <a:gd name="T30" fmla="*/ 303 w 678"/>
                  <a:gd name="T31" fmla="*/ 678 h 680"/>
                  <a:gd name="T32" fmla="*/ 407 w 678"/>
                  <a:gd name="T33" fmla="*/ 672 h 680"/>
                  <a:gd name="T34" fmla="*/ 501 w 678"/>
                  <a:gd name="T35" fmla="*/ 639 h 680"/>
                  <a:gd name="T36" fmla="*/ 580 w 678"/>
                  <a:gd name="T37" fmla="*/ 580 h 680"/>
                  <a:gd name="T38" fmla="*/ 637 w 678"/>
                  <a:gd name="T39" fmla="*/ 501 h 680"/>
                  <a:gd name="T40" fmla="*/ 672 w 678"/>
                  <a:gd name="T41" fmla="*/ 409 h 680"/>
                  <a:gd name="T42" fmla="*/ 668 w 678"/>
                  <a:gd name="T43" fmla="*/ 340 h 680"/>
                  <a:gd name="T44" fmla="*/ 653 w 678"/>
                  <a:gd name="T45" fmla="*/ 438 h 680"/>
                  <a:gd name="T46" fmla="*/ 612 w 678"/>
                  <a:gd name="T47" fmla="*/ 524 h 680"/>
                  <a:gd name="T48" fmla="*/ 549 w 678"/>
                  <a:gd name="T49" fmla="*/ 593 h 680"/>
                  <a:gd name="T50" fmla="*/ 467 w 678"/>
                  <a:gd name="T51" fmla="*/ 643 h 680"/>
                  <a:gd name="T52" fmla="*/ 373 w 678"/>
                  <a:gd name="T53" fmla="*/ 668 h 680"/>
                  <a:gd name="T54" fmla="*/ 273 w 678"/>
                  <a:gd name="T55" fmla="*/ 662 h 680"/>
                  <a:gd name="T56" fmla="*/ 183 w 678"/>
                  <a:gd name="T57" fmla="*/ 630 h 680"/>
                  <a:gd name="T58" fmla="*/ 106 w 678"/>
                  <a:gd name="T59" fmla="*/ 572 h 680"/>
                  <a:gd name="T60" fmla="*/ 50 w 678"/>
                  <a:gd name="T61" fmla="*/ 497 h 680"/>
                  <a:gd name="T62" fmla="*/ 16 w 678"/>
                  <a:gd name="T63" fmla="*/ 407 h 680"/>
                  <a:gd name="T64" fmla="*/ 12 w 678"/>
                  <a:gd name="T65" fmla="*/ 305 h 680"/>
                  <a:gd name="T66" fmla="*/ 35 w 678"/>
                  <a:gd name="T67" fmla="*/ 211 h 680"/>
                  <a:gd name="T68" fmla="*/ 85 w 678"/>
                  <a:gd name="T69" fmla="*/ 131 h 680"/>
                  <a:gd name="T70" fmla="*/ 156 w 678"/>
                  <a:gd name="T71" fmla="*/ 67 h 680"/>
                  <a:gd name="T72" fmla="*/ 240 w 678"/>
                  <a:gd name="T73" fmla="*/ 25 h 680"/>
                  <a:gd name="T74" fmla="*/ 340 w 678"/>
                  <a:gd name="T75" fmla="*/ 10 h 680"/>
                  <a:gd name="T76" fmla="*/ 438 w 678"/>
                  <a:gd name="T77" fmla="*/ 25 h 680"/>
                  <a:gd name="T78" fmla="*/ 522 w 678"/>
                  <a:gd name="T79" fmla="*/ 67 h 680"/>
                  <a:gd name="T80" fmla="*/ 593 w 678"/>
                  <a:gd name="T81" fmla="*/ 131 h 680"/>
                  <a:gd name="T82" fmla="*/ 643 w 678"/>
                  <a:gd name="T83" fmla="*/ 211 h 680"/>
                  <a:gd name="T84" fmla="*/ 666 w 678"/>
                  <a:gd name="T85" fmla="*/ 305 h 68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78"/>
                  <a:gd name="T130" fmla="*/ 0 h 680"/>
                  <a:gd name="T131" fmla="*/ 678 w 678"/>
                  <a:gd name="T132" fmla="*/ 680 h 68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78" h="680">
                    <a:moveTo>
                      <a:pt x="678" y="340"/>
                    </a:moveTo>
                    <a:lnTo>
                      <a:pt x="678" y="305"/>
                    </a:lnTo>
                    <a:lnTo>
                      <a:pt x="672" y="271"/>
                    </a:lnTo>
                    <a:lnTo>
                      <a:pt x="664" y="238"/>
                    </a:lnTo>
                    <a:lnTo>
                      <a:pt x="653" y="208"/>
                    </a:lnTo>
                    <a:lnTo>
                      <a:pt x="637" y="179"/>
                    </a:lnTo>
                    <a:lnTo>
                      <a:pt x="620" y="150"/>
                    </a:lnTo>
                    <a:lnTo>
                      <a:pt x="601" y="123"/>
                    </a:lnTo>
                    <a:lnTo>
                      <a:pt x="580" y="100"/>
                    </a:lnTo>
                    <a:lnTo>
                      <a:pt x="555" y="77"/>
                    </a:lnTo>
                    <a:lnTo>
                      <a:pt x="528" y="58"/>
                    </a:lnTo>
                    <a:lnTo>
                      <a:pt x="501" y="41"/>
                    </a:lnTo>
                    <a:lnTo>
                      <a:pt x="470" y="27"/>
                    </a:lnTo>
                    <a:lnTo>
                      <a:pt x="440" y="16"/>
                    </a:lnTo>
                    <a:lnTo>
                      <a:pt x="407" y="8"/>
                    </a:lnTo>
                    <a:lnTo>
                      <a:pt x="375" y="2"/>
                    </a:lnTo>
                    <a:lnTo>
                      <a:pt x="340" y="0"/>
                    </a:lnTo>
                    <a:lnTo>
                      <a:pt x="303" y="2"/>
                    </a:lnTo>
                    <a:lnTo>
                      <a:pt x="271" y="8"/>
                    </a:lnTo>
                    <a:lnTo>
                      <a:pt x="238" y="16"/>
                    </a:lnTo>
                    <a:lnTo>
                      <a:pt x="208" y="27"/>
                    </a:lnTo>
                    <a:lnTo>
                      <a:pt x="177" y="41"/>
                    </a:lnTo>
                    <a:lnTo>
                      <a:pt x="150" y="58"/>
                    </a:lnTo>
                    <a:lnTo>
                      <a:pt x="123" y="77"/>
                    </a:lnTo>
                    <a:lnTo>
                      <a:pt x="98" y="100"/>
                    </a:lnTo>
                    <a:lnTo>
                      <a:pt x="77" y="123"/>
                    </a:lnTo>
                    <a:lnTo>
                      <a:pt x="58" y="150"/>
                    </a:lnTo>
                    <a:lnTo>
                      <a:pt x="41" y="179"/>
                    </a:lnTo>
                    <a:lnTo>
                      <a:pt x="25" y="208"/>
                    </a:lnTo>
                    <a:lnTo>
                      <a:pt x="14" y="238"/>
                    </a:lnTo>
                    <a:lnTo>
                      <a:pt x="6" y="271"/>
                    </a:lnTo>
                    <a:lnTo>
                      <a:pt x="0" y="305"/>
                    </a:lnTo>
                    <a:lnTo>
                      <a:pt x="0" y="340"/>
                    </a:lnTo>
                    <a:lnTo>
                      <a:pt x="0" y="375"/>
                    </a:lnTo>
                    <a:lnTo>
                      <a:pt x="6" y="409"/>
                    </a:lnTo>
                    <a:lnTo>
                      <a:pt x="14" y="442"/>
                    </a:lnTo>
                    <a:lnTo>
                      <a:pt x="25" y="472"/>
                    </a:lnTo>
                    <a:lnTo>
                      <a:pt x="41" y="501"/>
                    </a:lnTo>
                    <a:lnTo>
                      <a:pt x="58" y="530"/>
                    </a:lnTo>
                    <a:lnTo>
                      <a:pt x="77" y="557"/>
                    </a:lnTo>
                    <a:lnTo>
                      <a:pt x="98" y="580"/>
                    </a:lnTo>
                    <a:lnTo>
                      <a:pt x="123" y="603"/>
                    </a:lnTo>
                    <a:lnTo>
                      <a:pt x="150" y="622"/>
                    </a:lnTo>
                    <a:lnTo>
                      <a:pt x="177" y="639"/>
                    </a:lnTo>
                    <a:lnTo>
                      <a:pt x="208" y="653"/>
                    </a:lnTo>
                    <a:lnTo>
                      <a:pt x="238" y="664"/>
                    </a:lnTo>
                    <a:lnTo>
                      <a:pt x="271" y="672"/>
                    </a:lnTo>
                    <a:lnTo>
                      <a:pt x="303" y="678"/>
                    </a:lnTo>
                    <a:lnTo>
                      <a:pt x="340" y="680"/>
                    </a:lnTo>
                    <a:lnTo>
                      <a:pt x="375" y="678"/>
                    </a:lnTo>
                    <a:lnTo>
                      <a:pt x="407" y="672"/>
                    </a:lnTo>
                    <a:lnTo>
                      <a:pt x="440" y="664"/>
                    </a:lnTo>
                    <a:lnTo>
                      <a:pt x="470" y="653"/>
                    </a:lnTo>
                    <a:lnTo>
                      <a:pt x="501" y="639"/>
                    </a:lnTo>
                    <a:lnTo>
                      <a:pt x="528" y="622"/>
                    </a:lnTo>
                    <a:lnTo>
                      <a:pt x="555" y="603"/>
                    </a:lnTo>
                    <a:lnTo>
                      <a:pt x="580" y="580"/>
                    </a:lnTo>
                    <a:lnTo>
                      <a:pt x="601" y="557"/>
                    </a:lnTo>
                    <a:lnTo>
                      <a:pt x="620" y="530"/>
                    </a:lnTo>
                    <a:lnTo>
                      <a:pt x="637" y="501"/>
                    </a:lnTo>
                    <a:lnTo>
                      <a:pt x="653" y="472"/>
                    </a:lnTo>
                    <a:lnTo>
                      <a:pt x="664" y="442"/>
                    </a:lnTo>
                    <a:lnTo>
                      <a:pt x="672" y="409"/>
                    </a:lnTo>
                    <a:lnTo>
                      <a:pt x="678" y="375"/>
                    </a:lnTo>
                    <a:lnTo>
                      <a:pt x="678" y="340"/>
                    </a:lnTo>
                    <a:close/>
                    <a:moveTo>
                      <a:pt x="668" y="340"/>
                    </a:moveTo>
                    <a:lnTo>
                      <a:pt x="666" y="375"/>
                    </a:lnTo>
                    <a:lnTo>
                      <a:pt x="662" y="407"/>
                    </a:lnTo>
                    <a:lnTo>
                      <a:pt x="653" y="438"/>
                    </a:lnTo>
                    <a:lnTo>
                      <a:pt x="643" y="469"/>
                    </a:lnTo>
                    <a:lnTo>
                      <a:pt x="628" y="497"/>
                    </a:lnTo>
                    <a:lnTo>
                      <a:pt x="612" y="524"/>
                    </a:lnTo>
                    <a:lnTo>
                      <a:pt x="593" y="549"/>
                    </a:lnTo>
                    <a:lnTo>
                      <a:pt x="572" y="572"/>
                    </a:lnTo>
                    <a:lnTo>
                      <a:pt x="549" y="593"/>
                    </a:lnTo>
                    <a:lnTo>
                      <a:pt x="522" y="613"/>
                    </a:lnTo>
                    <a:lnTo>
                      <a:pt x="495" y="630"/>
                    </a:lnTo>
                    <a:lnTo>
                      <a:pt x="467" y="643"/>
                    </a:lnTo>
                    <a:lnTo>
                      <a:pt x="438" y="655"/>
                    </a:lnTo>
                    <a:lnTo>
                      <a:pt x="405" y="662"/>
                    </a:lnTo>
                    <a:lnTo>
                      <a:pt x="373" y="668"/>
                    </a:lnTo>
                    <a:lnTo>
                      <a:pt x="340" y="670"/>
                    </a:lnTo>
                    <a:lnTo>
                      <a:pt x="305" y="668"/>
                    </a:lnTo>
                    <a:lnTo>
                      <a:pt x="273" y="662"/>
                    </a:lnTo>
                    <a:lnTo>
                      <a:pt x="240" y="655"/>
                    </a:lnTo>
                    <a:lnTo>
                      <a:pt x="211" y="643"/>
                    </a:lnTo>
                    <a:lnTo>
                      <a:pt x="183" y="630"/>
                    </a:lnTo>
                    <a:lnTo>
                      <a:pt x="156" y="613"/>
                    </a:lnTo>
                    <a:lnTo>
                      <a:pt x="129" y="593"/>
                    </a:lnTo>
                    <a:lnTo>
                      <a:pt x="106" y="572"/>
                    </a:lnTo>
                    <a:lnTo>
                      <a:pt x="85" y="549"/>
                    </a:lnTo>
                    <a:lnTo>
                      <a:pt x="66" y="524"/>
                    </a:lnTo>
                    <a:lnTo>
                      <a:pt x="50" y="497"/>
                    </a:lnTo>
                    <a:lnTo>
                      <a:pt x="35" y="469"/>
                    </a:lnTo>
                    <a:lnTo>
                      <a:pt x="25" y="438"/>
                    </a:lnTo>
                    <a:lnTo>
                      <a:pt x="16" y="407"/>
                    </a:lnTo>
                    <a:lnTo>
                      <a:pt x="12" y="375"/>
                    </a:lnTo>
                    <a:lnTo>
                      <a:pt x="10" y="340"/>
                    </a:lnTo>
                    <a:lnTo>
                      <a:pt x="12" y="305"/>
                    </a:lnTo>
                    <a:lnTo>
                      <a:pt x="16" y="273"/>
                    </a:lnTo>
                    <a:lnTo>
                      <a:pt x="25" y="242"/>
                    </a:lnTo>
                    <a:lnTo>
                      <a:pt x="35" y="211"/>
                    </a:lnTo>
                    <a:lnTo>
                      <a:pt x="50" y="183"/>
                    </a:lnTo>
                    <a:lnTo>
                      <a:pt x="66" y="156"/>
                    </a:lnTo>
                    <a:lnTo>
                      <a:pt x="85" y="131"/>
                    </a:lnTo>
                    <a:lnTo>
                      <a:pt x="106" y="108"/>
                    </a:lnTo>
                    <a:lnTo>
                      <a:pt x="129" y="87"/>
                    </a:lnTo>
                    <a:lnTo>
                      <a:pt x="156" y="67"/>
                    </a:lnTo>
                    <a:lnTo>
                      <a:pt x="183" y="50"/>
                    </a:lnTo>
                    <a:lnTo>
                      <a:pt x="211" y="37"/>
                    </a:lnTo>
                    <a:lnTo>
                      <a:pt x="240" y="25"/>
                    </a:lnTo>
                    <a:lnTo>
                      <a:pt x="273" y="18"/>
                    </a:lnTo>
                    <a:lnTo>
                      <a:pt x="305" y="12"/>
                    </a:lnTo>
                    <a:lnTo>
                      <a:pt x="340" y="10"/>
                    </a:lnTo>
                    <a:lnTo>
                      <a:pt x="373" y="12"/>
                    </a:lnTo>
                    <a:lnTo>
                      <a:pt x="405" y="18"/>
                    </a:lnTo>
                    <a:lnTo>
                      <a:pt x="438" y="25"/>
                    </a:lnTo>
                    <a:lnTo>
                      <a:pt x="467" y="37"/>
                    </a:lnTo>
                    <a:lnTo>
                      <a:pt x="495" y="50"/>
                    </a:lnTo>
                    <a:lnTo>
                      <a:pt x="522" y="67"/>
                    </a:lnTo>
                    <a:lnTo>
                      <a:pt x="549" y="87"/>
                    </a:lnTo>
                    <a:lnTo>
                      <a:pt x="572" y="108"/>
                    </a:lnTo>
                    <a:lnTo>
                      <a:pt x="593" y="131"/>
                    </a:lnTo>
                    <a:lnTo>
                      <a:pt x="612" y="156"/>
                    </a:lnTo>
                    <a:lnTo>
                      <a:pt x="628" y="183"/>
                    </a:lnTo>
                    <a:lnTo>
                      <a:pt x="643" y="211"/>
                    </a:lnTo>
                    <a:lnTo>
                      <a:pt x="653" y="242"/>
                    </a:lnTo>
                    <a:lnTo>
                      <a:pt x="662" y="273"/>
                    </a:lnTo>
                    <a:lnTo>
                      <a:pt x="666" y="305"/>
                    </a:lnTo>
                    <a:lnTo>
                      <a:pt x="668" y="340"/>
                    </a:lnTo>
                    <a:close/>
                  </a:path>
                </a:pathLst>
              </a:custGeom>
              <a:solidFill>
                <a:srgbClr val="FAD3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71" name="Freeform 687">
                <a:extLst>
                  <a:ext uri="{FF2B5EF4-FFF2-40B4-BE49-F238E27FC236}">
                    <a16:creationId xmlns:a16="http://schemas.microsoft.com/office/drawing/2014/main" id="{348A5E2E-B208-4683-945F-42880E67166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16" y="2252"/>
                <a:ext cx="670" cy="668"/>
              </a:xfrm>
              <a:custGeom>
                <a:avLst/>
                <a:gdLst>
                  <a:gd name="T0" fmla="*/ 662 w 670"/>
                  <a:gd name="T1" fmla="*/ 267 h 668"/>
                  <a:gd name="T2" fmla="*/ 630 w 670"/>
                  <a:gd name="T3" fmla="*/ 175 h 668"/>
                  <a:gd name="T4" fmla="*/ 572 w 670"/>
                  <a:gd name="T5" fmla="*/ 98 h 668"/>
                  <a:gd name="T6" fmla="*/ 495 w 670"/>
                  <a:gd name="T7" fmla="*/ 40 h 668"/>
                  <a:gd name="T8" fmla="*/ 403 w 670"/>
                  <a:gd name="T9" fmla="*/ 6 h 668"/>
                  <a:gd name="T10" fmla="*/ 301 w 670"/>
                  <a:gd name="T11" fmla="*/ 2 h 668"/>
                  <a:gd name="T12" fmla="*/ 205 w 670"/>
                  <a:gd name="T13" fmla="*/ 25 h 668"/>
                  <a:gd name="T14" fmla="*/ 123 w 670"/>
                  <a:gd name="T15" fmla="*/ 77 h 668"/>
                  <a:gd name="T16" fmla="*/ 58 w 670"/>
                  <a:gd name="T17" fmla="*/ 148 h 668"/>
                  <a:gd name="T18" fmla="*/ 15 w 670"/>
                  <a:gd name="T19" fmla="*/ 234 h 668"/>
                  <a:gd name="T20" fmla="*/ 0 w 670"/>
                  <a:gd name="T21" fmla="*/ 334 h 668"/>
                  <a:gd name="T22" fmla="*/ 15 w 670"/>
                  <a:gd name="T23" fmla="*/ 434 h 668"/>
                  <a:gd name="T24" fmla="*/ 58 w 670"/>
                  <a:gd name="T25" fmla="*/ 520 h 668"/>
                  <a:gd name="T26" fmla="*/ 123 w 670"/>
                  <a:gd name="T27" fmla="*/ 591 h 668"/>
                  <a:gd name="T28" fmla="*/ 205 w 670"/>
                  <a:gd name="T29" fmla="*/ 643 h 668"/>
                  <a:gd name="T30" fmla="*/ 301 w 670"/>
                  <a:gd name="T31" fmla="*/ 666 h 668"/>
                  <a:gd name="T32" fmla="*/ 403 w 670"/>
                  <a:gd name="T33" fmla="*/ 662 h 668"/>
                  <a:gd name="T34" fmla="*/ 495 w 670"/>
                  <a:gd name="T35" fmla="*/ 628 h 668"/>
                  <a:gd name="T36" fmla="*/ 572 w 670"/>
                  <a:gd name="T37" fmla="*/ 570 h 668"/>
                  <a:gd name="T38" fmla="*/ 630 w 670"/>
                  <a:gd name="T39" fmla="*/ 493 h 668"/>
                  <a:gd name="T40" fmla="*/ 662 w 670"/>
                  <a:gd name="T41" fmla="*/ 401 h 668"/>
                  <a:gd name="T42" fmla="*/ 658 w 670"/>
                  <a:gd name="T43" fmla="*/ 334 h 668"/>
                  <a:gd name="T44" fmla="*/ 645 w 670"/>
                  <a:gd name="T45" fmla="*/ 430 h 668"/>
                  <a:gd name="T46" fmla="*/ 605 w 670"/>
                  <a:gd name="T47" fmla="*/ 514 h 668"/>
                  <a:gd name="T48" fmla="*/ 541 w 670"/>
                  <a:gd name="T49" fmla="*/ 584 h 668"/>
                  <a:gd name="T50" fmla="*/ 461 w 670"/>
                  <a:gd name="T51" fmla="*/ 633 h 668"/>
                  <a:gd name="T52" fmla="*/ 369 w 670"/>
                  <a:gd name="T53" fmla="*/ 656 h 668"/>
                  <a:gd name="T54" fmla="*/ 269 w 670"/>
                  <a:gd name="T55" fmla="*/ 651 h 668"/>
                  <a:gd name="T56" fmla="*/ 181 w 670"/>
                  <a:gd name="T57" fmla="*/ 618 h 668"/>
                  <a:gd name="T58" fmla="*/ 106 w 670"/>
                  <a:gd name="T59" fmla="*/ 562 h 668"/>
                  <a:gd name="T60" fmla="*/ 50 w 670"/>
                  <a:gd name="T61" fmla="*/ 488 h 668"/>
                  <a:gd name="T62" fmla="*/ 17 w 670"/>
                  <a:gd name="T63" fmla="*/ 399 h 668"/>
                  <a:gd name="T64" fmla="*/ 12 w 670"/>
                  <a:gd name="T65" fmla="*/ 301 h 668"/>
                  <a:gd name="T66" fmla="*/ 37 w 670"/>
                  <a:gd name="T67" fmla="*/ 207 h 668"/>
                  <a:gd name="T68" fmla="*/ 85 w 670"/>
                  <a:gd name="T69" fmla="*/ 129 h 668"/>
                  <a:gd name="T70" fmla="*/ 154 w 670"/>
                  <a:gd name="T71" fmla="*/ 65 h 668"/>
                  <a:gd name="T72" fmla="*/ 238 w 670"/>
                  <a:gd name="T73" fmla="*/ 25 h 668"/>
                  <a:gd name="T74" fmla="*/ 336 w 670"/>
                  <a:gd name="T75" fmla="*/ 10 h 668"/>
                  <a:gd name="T76" fmla="*/ 432 w 670"/>
                  <a:gd name="T77" fmla="*/ 25 h 668"/>
                  <a:gd name="T78" fmla="*/ 516 w 670"/>
                  <a:gd name="T79" fmla="*/ 65 h 668"/>
                  <a:gd name="T80" fmla="*/ 585 w 670"/>
                  <a:gd name="T81" fmla="*/ 129 h 668"/>
                  <a:gd name="T82" fmla="*/ 633 w 670"/>
                  <a:gd name="T83" fmla="*/ 207 h 668"/>
                  <a:gd name="T84" fmla="*/ 658 w 670"/>
                  <a:gd name="T85" fmla="*/ 301 h 66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70"/>
                  <a:gd name="T130" fmla="*/ 0 h 668"/>
                  <a:gd name="T131" fmla="*/ 670 w 670"/>
                  <a:gd name="T132" fmla="*/ 668 h 66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70" h="668">
                    <a:moveTo>
                      <a:pt x="670" y="334"/>
                    </a:moveTo>
                    <a:lnTo>
                      <a:pt x="668" y="299"/>
                    </a:lnTo>
                    <a:lnTo>
                      <a:pt x="662" y="267"/>
                    </a:lnTo>
                    <a:lnTo>
                      <a:pt x="655" y="234"/>
                    </a:lnTo>
                    <a:lnTo>
                      <a:pt x="643" y="203"/>
                    </a:lnTo>
                    <a:lnTo>
                      <a:pt x="630" y="175"/>
                    </a:lnTo>
                    <a:lnTo>
                      <a:pt x="612" y="148"/>
                    </a:lnTo>
                    <a:lnTo>
                      <a:pt x="593" y="121"/>
                    </a:lnTo>
                    <a:lnTo>
                      <a:pt x="572" y="98"/>
                    </a:lnTo>
                    <a:lnTo>
                      <a:pt x="547" y="77"/>
                    </a:lnTo>
                    <a:lnTo>
                      <a:pt x="522" y="58"/>
                    </a:lnTo>
                    <a:lnTo>
                      <a:pt x="495" y="40"/>
                    </a:lnTo>
                    <a:lnTo>
                      <a:pt x="465" y="25"/>
                    </a:lnTo>
                    <a:lnTo>
                      <a:pt x="434" y="15"/>
                    </a:lnTo>
                    <a:lnTo>
                      <a:pt x="403" y="6"/>
                    </a:lnTo>
                    <a:lnTo>
                      <a:pt x="369" y="2"/>
                    </a:lnTo>
                    <a:lnTo>
                      <a:pt x="336" y="0"/>
                    </a:lnTo>
                    <a:lnTo>
                      <a:pt x="301" y="2"/>
                    </a:lnTo>
                    <a:lnTo>
                      <a:pt x="267" y="6"/>
                    </a:lnTo>
                    <a:lnTo>
                      <a:pt x="236" y="15"/>
                    </a:lnTo>
                    <a:lnTo>
                      <a:pt x="205" y="25"/>
                    </a:lnTo>
                    <a:lnTo>
                      <a:pt x="175" y="40"/>
                    </a:lnTo>
                    <a:lnTo>
                      <a:pt x="148" y="58"/>
                    </a:lnTo>
                    <a:lnTo>
                      <a:pt x="123" y="77"/>
                    </a:lnTo>
                    <a:lnTo>
                      <a:pt x="98" y="98"/>
                    </a:lnTo>
                    <a:lnTo>
                      <a:pt x="77" y="121"/>
                    </a:lnTo>
                    <a:lnTo>
                      <a:pt x="58" y="148"/>
                    </a:lnTo>
                    <a:lnTo>
                      <a:pt x="40" y="175"/>
                    </a:lnTo>
                    <a:lnTo>
                      <a:pt x="27" y="203"/>
                    </a:lnTo>
                    <a:lnTo>
                      <a:pt x="15" y="234"/>
                    </a:lnTo>
                    <a:lnTo>
                      <a:pt x="8" y="267"/>
                    </a:lnTo>
                    <a:lnTo>
                      <a:pt x="2" y="299"/>
                    </a:lnTo>
                    <a:lnTo>
                      <a:pt x="0" y="334"/>
                    </a:lnTo>
                    <a:lnTo>
                      <a:pt x="2" y="369"/>
                    </a:lnTo>
                    <a:lnTo>
                      <a:pt x="8" y="401"/>
                    </a:lnTo>
                    <a:lnTo>
                      <a:pt x="15" y="434"/>
                    </a:lnTo>
                    <a:lnTo>
                      <a:pt x="27" y="465"/>
                    </a:lnTo>
                    <a:lnTo>
                      <a:pt x="40" y="493"/>
                    </a:lnTo>
                    <a:lnTo>
                      <a:pt x="58" y="520"/>
                    </a:lnTo>
                    <a:lnTo>
                      <a:pt x="77" y="547"/>
                    </a:lnTo>
                    <a:lnTo>
                      <a:pt x="98" y="570"/>
                    </a:lnTo>
                    <a:lnTo>
                      <a:pt x="123" y="591"/>
                    </a:lnTo>
                    <a:lnTo>
                      <a:pt x="148" y="610"/>
                    </a:lnTo>
                    <a:lnTo>
                      <a:pt x="175" y="628"/>
                    </a:lnTo>
                    <a:lnTo>
                      <a:pt x="205" y="643"/>
                    </a:lnTo>
                    <a:lnTo>
                      <a:pt x="236" y="653"/>
                    </a:lnTo>
                    <a:lnTo>
                      <a:pt x="267" y="662"/>
                    </a:lnTo>
                    <a:lnTo>
                      <a:pt x="301" y="666"/>
                    </a:lnTo>
                    <a:lnTo>
                      <a:pt x="336" y="668"/>
                    </a:lnTo>
                    <a:lnTo>
                      <a:pt x="369" y="666"/>
                    </a:lnTo>
                    <a:lnTo>
                      <a:pt x="403" y="662"/>
                    </a:lnTo>
                    <a:lnTo>
                      <a:pt x="434" y="653"/>
                    </a:lnTo>
                    <a:lnTo>
                      <a:pt x="465" y="643"/>
                    </a:lnTo>
                    <a:lnTo>
                      <a:pt x="495" y="628"/>
                    </a:lnTo>
                    <a:lnTo>
                      <a:pt x="522" y="610"/>
                    </a:lnTo>
                    <a:lnTo>
                      <a:pt x="547" y="591"/>
                    </a:lnTo>
                    <a:lnTo>
                      <a:pt x="572" y="570"/>
                    </a:lnTo>
                    <a:lnTo>
                      <a:pt x="593" y="547"/>
                    </a:lnTo>
                    <a:lnTo>
                      <a:pt x="612" y="520"/>
                    </a:lnTo>
                    <a:lnTo>
                      <a:pt x="630" y="493"/>
                    </a:lnTo>
                    <a:lnTo>
                      <a:pt x="643" y="465"/>
                    </a:lnTo>
                    <a:lnTo>
                      <a:pt x="655" y="434"/>
                    </a:lnTo>
                    <a:lnTo>
                      <a:pt x="662" y="401"/>
                    </a:lnTo>
                    <a:lnTo>
                      <a:pt x="668" y="369"/>
                    </a:lnTo>
                    <a:lnTo>
                      <a:pt x="670" y="334"/>
                    </a:lnTo>
                    <a:close/>
                    <a:moveTo>
                      <a:pt x="658" y="334"/>
                    </a:moveTo>
                    <a:lnTo>
                      <a:pt x="658" y="367"/>
                    </a:lnTo>
                    <a:lnTo>
                      <a:pt x="653" y="399"/>
                    </a:lnTo>
                    <a:lnTo>
                      <a:pt x="645" y="430"/>
                    </a:lnTo>
                    <a:lnTo>
                      <a:pt x="633" y="461"/>
                    </a:lnTo>
                    <a:lnTo>
                      <a:pt x="620" y="488"/>
                    </a:lnTo>
                    <a:lnTo>
                      <a:pt x="605" y="514"/>
                    </a:lnTo>
                    <a:lnTo>
                      <a:pt x="585" y="539"/>
                    </a:lnTo>
                    <a:lnTo>
                      <a:pt x="564" y="562"/>
                    </a:lnTo>
                    <a:lnTo>
                      <a:pt x="541" y="584"/>
                    </a:lnTo>
                    <a:lnTo>
                      <a:pt x="516" y="603"/>
                    </a:lnTo>
                    <a:lnTo>
                      <a:pt x="489" y="618"/>
                    </a:lnTo>
                    <a:lnTo>
                      <a:pt x="461" y="633"/>
                    </a:lnTo>
                    <a:lnTo>
                      <a:pt x="432" y="643"/>
                    </a:lnTo>
                    <a:lnTo>
                      <a:pt x="401" y="651"/>
                    </a:lnTo>
                    <a:lnTo>
                      <a:pt x="369" y="656"/>
                    </a:lnTo>
                    <a:lnTo>
                      <a:pt x="336" y="658"/>
                    </a:lnTo>
                    <a:lnTo>
                      <a:pt x="301" y="656"/>
                    </a:lnTo>
                    <a:lnTo>
                      <a:pt x="269" y="651"/>
                    </a:lnTo>
                    <a:lnTo>
                      <a:pt x="238" y="643"/>
                    </a:lnTo>
                    <a:lnTo>
                      <a:pt x="209" y="633"/>
                    </a:lnTo>
                    <a:lnTo>
                      <a:pt x="181" y="618"/>
                    </a:lnTo>
                    <a:lnTo>
                      <a:pt x="154" y="603"/>
                    </a:lnTo>
                    <a:lnTo>
                      <a:pt x="129" y="584"/>
                    </a:lnTo>
                    <a:lnTo>
                      <a:pt x="106" y="562"/>
                    </a:lnTo>
                    <a:lnTo>
                      <a:pt x="85" y="539"/>
                    </a:lnTo>
                    <a:lnTo>
                      <a:pt x="65" y="514"/>
                    </a:lnTo>
                    <a:lnTo>
                      <a:pt x="50" y="488"/>
                    </a:lnTo>
                    <a:lnTo>
                      <a:pt x="37" y="461"/>
                    </a:lnTo>
                    <a:lnTo>
                      <a:pt x="25" y="430"/>
                    </a:lnTo>
                    <a:lnTo>
                      <a:pt x="17" y="399"/>
                    </a:lnTo>
                    <a:lnTo>
                      <a:pt x="12" y="367"/>
                    </a:lnTo>
                    <a:lnTo>
                      <a:pt x="12" y="334"/>
                    </a:lnTo>
                    <a:lnTo>
                      <a:pt x="12" y="301"/>
                    </a:lnTo>
                    <a:lnTo>
                      <a:pt x="17" y="269"/>
                    </a:lnTo>
                    <a:lnTo>
                      <a:pt x="25" y="238"/>
                    </a:lnTo>
                    <a:lnTo>
                      <a:pt x="37" y="207"/>
                    </a:lnTo>
                    <a:lnTo>
                      <a:pt x="50" y="180"/>
                    </a:lnTo>
                    <a:lnTo>
                      <a:pt x="65" y="154"/>
                    </a:lnTo>
                    <a:lnTo>
                      <a:pt x="85" y="129"/>
                    </a:lnTo>
                    <a:lnTo>
                      <a:pt x="106" y="106"/>
                    </a:lnTo>
                    <a:lnTo>
                      <a:pt x="129" y="84"/>
                    </a:lnTo>
                    <a:lnTo>
                      <a:pt x="154" y="65"/>
                    </a:lnTo>
                    <a:lnTo>
                      <a:pt x="181" y="50"/>
                    </a:lnTo>
                    <a:lnTo>
                      <a:pt x="209" y="35"/>
                    </a:lnTo>
                    <a:lnTo>
                      <a:pt x="238" y="25"/>
                    </a:lnTo>
                    <a:lnTo>
                      <a:pt x="269" y="17"/>
                    </a:lnTo>
                    <a:lnTo>
                      <a:pt x="301" y="12"/>
                    </a:lnTo>
                    <a:lnTo>
                      <a:pt x="336" y="10"/>
                    </a:lnTo>
                    <a:lnTo>
                      <a:pt x="369" y="12"/>
                    </a:lnTo>
                    <a:lnTo>
                      <a:pt x="401" y="17"/>
                    </a:lnTo>
                    <a:lnTo>
                      <a:pt x="432" y="25"/>
                    </a:lnTo>
                    <a:lnTo>
                      <a:pt x="461" y="35"/>
                    </a:lnTo>
                    <a:lnTo>
                      <a:pt x="489" y="50"/>
                    </a:lnTo>
                    <a:lnTo>
                      <a:pt x="516" y="65"/>
                    </a:lnTo>
                    <a:lnTo>
                      <a:pt x="541" y="84"/>
                    </a:lnTo>
                    <a:lnTo>
                      <a:pt x="564" y="106"/>
                    </a:lnTo>
                    <a:lnTo>
                      <a:pt x="585" y="129"/>
                    </a:lnTo>
                    <a:lnTo>
                      <a:pt x="605" y="154"/>
                    </a:lnTo>
                    <a:lnTo>
                      <a:pt x="620" y="180"/>
                    </a:lnTo>
                    <a:lnTo>
                      <a:pt x="633" y="207"/>
                    </a:lnTo>
                    <a:lnTo>
                      <a:pt x="645" y="238"/>
                    </a:lnTo>
                    <a:lnTo>
                      <a:pt x="653" y="269"/>
                    </a:lnTo>
                    <a:lnTo>
                      <a:pt x="658" y="301"/>
                    </a:lnTo>
                    <a:lnTo>
                      <a:pt x="658" y="334"/>
                    </a:lnTo>
                    <a:close/>
                  </a:path>
                </a:pathLst>
              </a:custGeom>
              <a:solidFill>
                <a:srgbClr val="FAD3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72" name="Freeform 688">
                <a:extLst>
                  <a:ext uri="{FF2B5EF4-FFF2-40B4-BE49-F238E27FC236}">
                    <a16:creationId xmlns:a16="http://schemas.microsoft.com/office/drawing/2014/main" id="{051384E0-EAD4-4FE4-984F-60D7F213604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22" y="2256"/>
                <a:ext cx="658" cy="660"/>
              </a:xfrm>
              <a:custGeom>
                <a:avLst/>
                <a:gdLst>
                  <a:gd name="T0" fmla="*/ 652 w 658"/>
                  <a:gd name="T1" fmla="*/ 263 h 660"/>
                  <a:gd name="T2" fmla="*/ 618 w 658"/>
                  <a:gd name="T3" fmla="*/ 173 h 660"/>
                  <a:gd name="T4" fmla="*/ 562 w 658"/>
                  <a:gd name="T5" fmla="*/ 98 h 660"/>
                  <a:gd name="T6" fmla="*/ 485 w 658"/>
                  <a:gd name="T7" fmla="*/ 40 h 660"/>
                  <a:gd name="T8" fmla="*/ 395 w 658"/>
                  <a:gd name="T9" fmla="*/ 8 h 660"/>
                  <a:gd name="T10" fmla="*/ 295 w 658"/>
                  <a:gd name="T11" fmla="*/ 2 h 660"/>
                  <a:gd name="T12" fmla="*/ 201 w 658"/>
                  <a:gd name="T13" fmla="*/ 27 h 660"/>
                  <a:gd name="T14" fmla="*/ 119 w 658"/>
                  <a:gd name="T15" fmla="*/ 77 h 660"/>
                  <a:gd name="T16" fmla="*/ 56 w 658"/>
                  <a:gd name="T17" fmla="*/ 146 h 660"/>
                  <a:gd name="T18" fmla="*/ 15 w 658"/>
                  <a:gd name="T19" fmla="*/ 232 h 660"/>
                  <a:gd name="T20" fmla="*/ 0 w 658"/>
                  <a:gd name="T21" fmla="*/ 330 h 660"/>
                  <a:gd name="T22" fmla="*/ 15 w 658"/>
                  <a:gd name="T23" fmla="*/ 428 h 660"/>
                  <a:gd name="T24" fmla="*/ 56 w 658"/>
                  <a:gd name="T25" fmla="*/ 514 h 660"/>
                  <a:gd name="T26" fmla="*/ 119 w 658"/>
                  <a:gd name="T27" fmla="*/ 583 h 660"/>
                  <a:gd name="T28" fmla="*/ 201 w 658"/>
                  <a:gd name="T29" fmla="*/ 633 h 660"/>
                  <a:gd name="T30" fmla="*/ 295 w 658"/>
                  <a:gd name="T31" fmla="*/ 658 h 660"/>
                  <a:gd name="T32" fmla="*/ 395 w 658"/>
                  <a:gd name="T33" fmla="*/ 652 h 660"/>
                  <a:gd name="T34" fmla="*/ 485 w 658"/>
                  <a:gd name="T35" fmla="*/ 620 h 660"/>
                  <a:gd name="T36" fmla="*/ 562 w 658"/>
                  <a:gd name="T37" fmla="*/ 562 h 660"/>
                  <a:gd name="T38" fmla="*/ 618 w 658"/>
                  <a:gd name="T39" fmla="*/ 487 h 660"/>
                  <a:gd name="T40" fmla="*/ 652 w 658"/>
                  <a:gd name="T41" fmla="*/ 397 h 660"/>
                  <a:gd name="T42" fmla="*/ 649 w 658"/>
                  <a:gd name="T43" fmla="*/ 330 h 660"/>
                  <a:gd name="T44" fmla="*/ 633 w 658"/>
                  <a:gd name="T45" fmla="*/ 424 h 660"/>
                  <a:gd name="T46" fmla="*/ 593 w 658"/>
                  <a:gd name="T47" fmla="*/ 509 h 660"/>
                  <a:gd name="T48" fmla="*/ 531 w 658"/>
                  <a:gd name="T49" fmla="*/ 576 h 660"/>
                  <a:gd name="T50" fmla="*/ 453 w 658"/>
                  <a:gd name="T51" fmla="*/ 624 h 660"/>
                  <a:gd name="T52" fmla="*/ 363 w 658"/>
                  <a:gd name="T53" fmla="*/ 647 h 660"/>
                  <a:gd name="T54" fmla="*/ 265 w 658"/>
                  <a:gd name="T55" fmla="*/ 643 h 660"/>
                  <a:gd name="T56" fmla="*/ 176 w 658"/>
                  <a:gd name="T57" fmla="*/ 610 h 660"/>
                  <a:gd name="T58" fmla="*/ 104 w 658"/>
                  <a:gd name="T59" fmla="*/ 557 h 660"/>
                  <a:gd name="T60" fmla="*/ 48 w 658"/>
                  <a:gd name="T61" fmla="*/ 482 h 660"/>
                  <a:gd name="T62" fmla="*/ 17 w 658"/>
                  <a:gd name="T63" fmla="*/ 393 h 660"/>
                  <a:gd name="T64" fmla="*/ 11 w 658"/>
                  <a:gd name="T65" fmla="*/ 297 h 660"/>
                  <a:gd name="T66" fmla="*/ 34 w 658"/>
                  <a:gd name="T67" fmla="*/ 205 h 660"/>
                  <a:gd name="T68" fmla="*/ 82 w 658"/>
                  <a:gd name="T69" fmla="*/ 127 h 660"/>
                  <a:gd name="T70" fmla="*/ 151 w 658"/>
                  <a:gd name="T71" fmla="*/ 65 h 660"/>
                  <a:gd name="T72" fmla="*/ 234 w 658"/>
                  <a:gd name="T73" fmla="*/ 25 h 660"/>
                  <a:gd name="T74" fmla="*/ 330 w 658"/>
                  <a:gd name="T75" fmla="*/ 11 h 660"/>
                  <a:gd name="T76" fmla="*/ 424 w 658"/>
                  <a:gd name="T77" fmla="*/ 25 h 660"/>
                  <a:gd name="T78" fmla="*/ 507 w 658"/>
                  <a:gd name="T79" fmla="*/ 65 h 660"/>
                  <a:gd name="T80" fmla="*/ 576 w 658"/>
                  <a:gd name="T81" fmla="*/ 127 h 660"/>
                  <a:gd name="T82" fmla="*/ 624 w 658"/>
                  <a:gd name="T83" fmla="*/ 205 h 660"/>
                  <a:gd name="T84" fmla="*/ 647 w 658"/>
                  <a:gd name="T85" fmla="*/ 297 h 66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58"/>
                  <a:gd name="T130" fmla="*/ 0 h 660"/>
                  <a:gd name="T131" fmla="*/ 658 w 658"/>
                  <a:gd name="T132" fmla="*/ 660 h 66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58" h="660">
                    <a:moveTo>
                      <a:pt x="658" y="330"/>
                    </a:moveTo>
                    <a:lnTo>
                      <a:pt x="656" y="295"/>
                    </a:lnTo>
                    <a:lnTo>
                      <a:pt x="652" y="263"/>
                    </a:lnTo>
                    <a:lnTo>
                      <a:pt x="643" y="232"/>
                    </a:lnTo>
                    <a:lnTo>
                      <a:pt x="633" y="201"/>
                    </a:lnTo>
                    <a:lnTo>
                      <a:pt x="618" y="173"/>
                    </a:lnTo>
                    <a:lnTo>
                      <a:pt x="602" y="146"/>
                    </a:lnTo>
                    <a:lnTo>
                      <a:pt x="583" y="121"/>
                    </a:lnTo>
                    <a:lnTo>
                      <a:pt x="562" y="98"/>
                    </a:lnTo>
                    <a:lnTo>
                      <a:pt x="539" y="77"/>
                    </a:lnTo>
                    <a:lnTo>
                      <a:pt x="512" y="57"/>
                    </a:lnTo>
                    <a:lnTo>
                      <a:pt x="485" y="40"/>
                    </a:lnTo>
                    <a:lnTo>
                      <a:pt x="457" y="27"/>
                    </a:lnTo>
                    <a:lnTo>
                      <a:pt x="428" y="15"/>
                    </a:lnTo>
                    <a:lnTo>
                      <a:pt x="395" y="8"/>
                    </a:lnTo>
                    <a:lnTo>
                      <a:pt x="363" y="2"/>
                    </a:lnTo>
                    <a:lnTo>
                      <a:pt x="330" y="0"/>
                    </a:lnTo>
                    <a:lnTo>
                      <a:pt x="295" y="2"/>
                    </a:lnTo>
                    <a:lnTo>
                      <a:pt x="263" y="8"/>
                    </a:lnTo>
                    <a:lnTo>
                      <a:pt x="230" y="15"/>
                    </a:lnTo>
                    <a:lnTo>
                      <a:pt x="201" y="27"/>
                    </a:lnTo>
                    <a:lnTo>
                      <a:pt x="173" y="40"/>
                    </a:lnTo>
                    <a:lnTo>
                      <a:pt x="146" y="57"/>
                    </a:lnTo>
                    <a:lnTo>
                      <a:pt x="119" y="77"/>
                    </a:lnTo>
                    <a:lnTo>
                      <a:pt x="96" y="98"/>
                    </a:lnTo>
                    <a:lnTo>
                      <a:pt x="75" y="121"/>
                    </a:lnTo>
                    <a:lnTo>
                      <a:pt x="56" y="146"/>
                    </a:lnTo>
                    <a:lnTo>
                      <a:pt x="40" y="173"/>
                    </a:lnTo>
                    <a:lnTo>
                      <a:pt x="25" y="201"/>
                    </a:lnTo>
                    <a:lnTo>
                      <a:pt x="15" y="232"/>
                    </a:lnTo>
                    <a:lnTo>
                      <a:pt x="6" y="263"/>
                    </a:lnTo>
                    <a:lnTo>
                      <a:pt x="2" y="295"/>
                    </a:lnTo>
                    <a:lnTo>
                      <a:pt x="0" y="330"/>
                    </a:lnTo>
                    <a:lnTo>
                      <a:pt x="2" y="365"/>
                    </a:lnTo>
                    <a:lnTo>
                      <a:pt x="6" y="397"/>
                    </a:lnTo>
                    <a:lnTo>
                      <a:pt x="15" y="428"/>
                    </a:lnTo>
                    <a:lnTo>
                      <a:pt x="25" y="459"/>
                    </a:lnTo>
                    <a:lnTo>
                      <a:pt x="40" y="487"/>
                    </a:lnTo>
                    <a:lnTo>
                      <a:pt x="56" y="514"/>
                    </a:lnTo>
                    <a:lnTo>
                      <a:pt x="75" y="539"/>
                    </a:lnTo>
                    <a:lnTo>
                      <a:pt x="96" y="562"/>
                    </a:lnTo>
                    <a:lnTo>
                      <a:pt x="119" y="583"/>
                    </a:lnTo>
                    <a:lnTo>
                      <a:pt x="146" y="603"/>
                    </a:lnTo>
                    <a:lnTo>
                      <a:pt x="173" y="620"/>
                    </a:lnTo>
                    <a:lnTo>
                      <a:pt x="201" y="633"/>
                    </a:lnTo>
                    <a:lnTo>
                      <a:pt x="230" y="645"/>
                    </a:lnTo>
                    <a:lnTo>
                      <a:pt x="263" y="652"/>
                    </a:lnTo>
                    <a:lnTo>
                      <a:pt x="295" y="658"/>
                    </a:lnTo>
                    <a:lnTo>
                      <a:pt x="330" y="660"/>
                    </a:lnTo>
                    <a:lnTo>
                      <a:pt x="363" y="658"/>
                    </a:lnTo>
                    <a:lnTo>
                      <a:pt x="395" y="652"/>
                    </a:lnTo>
                    <a:lnTo>
                      <a:pt x="428" y="645"/>
                    </a:lnTo>
                    <a:lnTo>
                      <a:pt x="457" y="633"/>
                    </a:lnTo>
                    <a:lnTo>
                      <a:pt x="485" y="620"/>
                    </a:lnTo>
                    <a:lnTo>
                      <a:pt x="512" y="603"/>
                    </a:lnTo>
                    <a:lnTo>
                      <a:pt x="539" y="583"/>
                    </a:lnTo>
                    <a:lnTo>
                      <a:pt x="562" y="562"/>
                    </a:lnTo>
                    <a:lnTo>
                      <a:pt x="583" y="539"/>
                    </a:lnTo>
                    <a:lnTo>
                      <a:pt x="602" y="514"/>
                    </a:lnTo>
                    <a:lnTo>
                      <a:pt x="618" y="487"/>
                    </a:lnTo>
                    <a:lnTo>
                      <a:pt x="633" y="459"/>
                    </a:lnTo>
                    <a:lnTo>
                      <a:pt x="643" y="428"/>
                    </a:lnTo>
                    <a:lnTo>
                      <a:pt x="652" y="397"/>
                    </a:lnTo>
                    <a:lnTo>
                      <a:pt x="656" y="365"/>
                    </a:lnTo>
                    <a:lnTo>
                      <a:pt x="658" y="330"/>
                    </a:lnTo>
                    <a:close/>
                    <a:moveTo>
                      <a:pt x="649" y="330"/>
                    </a:moveTo>
                    <a:lnTo>
                      <a:pt x="647" y="363"/>
                    </a:lnTo>
                    <a:lnTo>
                      <a:pt x="641" y="393"/>
                    </a:lnTo>
                    <a:lnTo>
                      <a:pt x="633" y="424"/>
                    </a:lnTo>
                    <a:lnTo>
                      <a:pt x="624" y="455"/>
                    </a:lnTo>
                    <a:lnTo>
                      <a:pt x="610" y="482"/>
                    </a:lnTo>
                    <a:lnTo>
                      <a:pt x="593" y="509"/>
                    </a:lnTo>
                    <a:lnTo>
                      <a:pt x="576" y="533"/>
                    </a:lnTo>
                    <a:lnTo>
                      <a:pt x="554" y="557"/>
                    </a:lnTo>
                    <a:lnTo>
                      <a:pt x="531" y="576"/>
                    </a:lnTo>
                    <a:lnTo>
                      <a:pt x="507" y="595"/>
                    </a:lnTo>
                    <a:lnTo>
                      <a:pt x="482" y="610"/>
                    </a:lnTo>
                    <a:lnTo>
                      <a:pt x="453" y="624"/>
                    </a:lnTo>
                    <a:lnTo>
                      <a:pt x="424" y="635"/>
                    </a:lnTo>
                    <a:lnTo>
                      <a:pt x="393" y="643"/>
                    </a:lnTo>
                    <a:lnTo>
                      <a:pt x="363" y="647"/>
                    </a:lnTo>
                    <a:lnTo>
                      <a:pt x="330" y="649"/>
                    </a:lnTo>
                    <a:lnTo>
                      <a:pt x="297" y="647"/>
                    </a:lnTo>
                    <a:lnTo>
                      <a:pt x="265" y="643"/>
                    </a:lnTo>
                    <a:lnTo>
                      <a:pt x="234" y="635"/>
                    </a:lnTo>
                    <a:lnTo>
                      <a:pt x="205" y="624"/>
                    </a:lnTo>
                    <a:lnTo>
                      <a:pt x="176" y="610"/>
                    </a:lnTo>
                    <a:lnTo>
                      <a:pt x="151" y="595"/>
                    </a:lnTo>
                    <a:lnTo>
                      <a:pt x="127" y="576"/>
                    </a:lnTo>
                    <a:lnTo>
                      <a:pt x="104" y="557"/>
                    </a:lnTo>
                    <a:lnTo>
                      <a:pt x="82" y="533"/>
                    </a:lnTo>
                    <a:lnTo>
                      <a:pt x="65" y="509"/>
                    </a:lnTo>
                    <a:lnTo>
                      <a:pt x="48" y="482"/>
                    </a:lnTo>
                    <a:lnTo>
                      <a:pt x="34" y="455"/>
                    </a:lnTo>
                    <a:lnTo>
                      <a:pt x="25" y="424"/>
                    </a:lnTo>
                    <a:lnTo>
                      <a:pt x="17" y="393"/>
                    </a:lnTo>
                    <a:lnTo>
                      <a:pt x="11" y="363"/>
                    </a:lnTo>
                    <a:lnTo>
                      <a:pt x="9" y="330"/>
                    </a:lnTo>
                    <a:lnTo>
                      <a:pt x="11" y="297"/>
                    </a:lnTo>
                    <a:lnTo>
                      <a:pt x="17" y="267"/>
                    </a:lnTo>
                    <a:lnTo>
                      <a:pt x="25" y="236"/>
                    </a:lnTo>
                    <a:lnTo>
                      <a:pt x="34" y="205"/>
                    </a:lnTo>
                    <a:lnTo>
                      <a:pt x="48" y="178"/>
                    </a:lnTo>
                    <a:lnTo>
                      <a:pt x="65" y="151"/>
                    </a:lnTo>
                    <a:lnTo>
                      <a:pt x="82" y="127"/>
                    </a:lnTo>
                    <a:lnTo>
                      <a:pt x="104" y="103"/>
                    </a:lnTo>
                    <a:lnTo>
                      <a:pt x="127" y="84"/>
                    </a:lnTo>
                    <a:lnTo>
                      <a:pt x="151" y="65"/>
                    </a:lnTo>
                    <a:lnTo>
                      <a:pt x="176" y="50"/>
                    </a:lnTo>
                    <a:lnTo>
                      <a:pt x="205" y="36"/>
                    </a:lnTo>
                    <a:lnTo>
                      <a:pt x="234" y="25"/>
                    </a:lnTo>
                    <a:lnTo>
                      <a:pt x="265" y="17"/>
                    </a:lnTo>
                    <a:lnTo>
                      <a:pt x="297" y="13"/>
                    </a:lnTo>
                    <a:lnTo>
                      <a:pt x="330" y="11"/>
                    </a:lnTo>
                    <a:lnTo>
                      <a:pt x="363" y="13"/>
                    </a:lnTo>
                    <a:lnTo>
                      <a:pt x="393" y="17"/>
                    </a:lnTo>
                    <a:lnTo>
                      <a:pt x="424" y="25"/>
                    </a:lnTo>
                    <a:lnTo>
                      <a:pt x="453" y="36"/>
                    </a:lnTo>
                    <a:lnTo>
                      <a:pt x="482" y="50"/>
                    </a:lnTo>
                    <a:lnTo>
                      <a:pt x="507" y="65"/>
                    </a:lnTo>
                    <a:lnTo>
                      <a:pt x="531" y="84"/>
                    </a:lnTo>
                    <a:lnTo>
                      <a:pt x="554" y="103"/>
                    </a:lnTo>
                    <a:lnTo>
                      <a:pt x="576" y="127"/>
                    </a:lnTo>
                    <a:lnTo>
                      <a:pt x="593" y="151"/>
                    </a:lnTo>
                    <a:lnTo>
                      <a:pt x="610" y="178"/>
                    </a:lnTo>
                    <a:lnTo>
                      <a:pt x="624" y="205"/>
                    </a:lnTo>
                    <a:lnTo>
                      <a:pt x="633" y="236"/>
                    </a:lnTo>
                    <a:lnTo>
                      <a:pt x="641" y="267"/>
                    </a:lnTo>
                    <a:lnTo>
                      <a:pt x="647" y="297"/>
                    </a:lnTo>
                    <a:lnTo>
                      <a:pt x="649" y="330"/>
                    </a:lnTo>
                    <a:close/>
                  </a:path>
                </a:pathLst>
              </a:custGeom>
              <a:solidFill>
                <a:srgbClr val="FBD4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73" name="Freeform 689">
                <a:extLst>
                  <a:ext uri="{FF2B5EF4-FFF2-40B4-BE49-F238E27FC236}">
                    <a16:creationId xmlns:a16="http://schemas.microsoft.com/office/drawing/2014/main" id="{45E7EC65-B9A2-40FA-A721-78F4959AC05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28" y="2262"/>
                <a:ext cx="646" cy="648"/>
              </a:xfrm>
              <a:custGeom>
                <a:avLst/>
                <a:gdLst>
                  <a:gd name="T0" fmla="*/ 641 w 646"/>
                  <a:gd name="T1" fmla="*/ 259 h 648"/>
                  <a:gd name="T2" fmla="*/ 608 w 646"/>
                  <a:gd name="T3" fmla="*/ 170 h 648"/>
                  <a:gd name="T4" fmla="*/ 552 w 646"/>
                  <a:gd name="T5" fmla="*/ 96 h 648"/>
                  <a:gd name="T6" fmla="*/ 477 w 646"/>
                  <a:gd name="T7" fmla="*/ 40 h 648"/>
                  <a:gd name="T8" fmla="*/ 389 w 646"/>
                  <a:gd name="T9" fmla="*/ 7 h 648"/>
                  <a:gd name="T10" fmla="*/ 289 w 646"/>
                  <a:gd name="T11" fmla="*/ 2 h 648"/>
                  <a:gd name="T12" fmla="*/ 197 w 646"/>
                  <a:gd name="T13" fmla="*/ 25 h 648"/>
                  <a:gd name="T14" fmla="*/ 117 w 646"/>
                  <a:gd name="T15" fmla="*/ 74 h 648"/>
                  <a:gd name="T16" fmla="*/ 53 w 646"/>
                  <a:gd name="T17" fmla="*/ 144 h 648"/>
                  <a:gd name="T18" fmla="*/ 13 w 646"/>
                  <a:gd name="T19" fmla="*/ 228 h 648"/>
                  <a:gd name="T20" fmla="*/ 0 w 646"/>
                  <a:gd name="T21" fmla="*/ 324 h 648"/>
                  <a:gd name="T22" fmla="*/ 13 w 646"/>
                  <a:gd name="T23" fmla="*/ 420 h 648"/>
                  <a:gd name="T24" fmla="*/ 53 w 646"/>
                  <a:gd name="T25" fmla="*/ 504 h 648"/>
                  <a:gd name="T26" fmla="*/ 117 w 646"/>
                  <a:gd name="T27" fmla="*/ 574 h 648"/>
                  <a:gd name="T28" fmla="*/ 197 w 646"/>
                  <a:gd name="T29" fmla="*/ 623 h 648"/>
                  <a:gd name="T30" fmla="*/ 289 w 646"/>
                  <a:gd name="T31" fmla="*/ 646 h 648"/>
                  <a:gd name="T32" fmla="*/ 389 w 646"/>
                  <a:gd name="T33" fmla="*/ 641 h 648"/>
                  <a:gd name="T34" fmla="*/ 477 w 646"/>
                  <a:gd name="T35" fmla="*/ 608 h 648"/>
                  <a:gd name="T36" fmla="*/ 552 w 646"/>
                  <a:gd name="T37" fmla="*/ 552 h 648"/>
                  <a:gd name="T38" fmla="*/ 608 w 646"/>
                  <a:gd name="T39" fmla="*/ 478 h 648"/>
                  <a:gd name="T40" fmla="*/ 641 w 646"/>
                  <a:gd name="T41" fmla="*/ 389 h 648"/>
                  <a:gd name="T42" fmla="*/ 637 w 646"/>
                  <a:gd name="T43" fmla="*/ 324 h 648"/>
                  <a:gd name="T44" fmla="*/ 623 w 646"/>
                  <a:gd name="T45" fmla="*/ 418 h 648"/>
                  <a:gd name="T46" fmla="*/ 583 w 646"/>
                  <a:gd name="T47" fmla="*/ 499 h 648"/>
                  <a:gd name="T48" fmla="*/ 524 w 646"/>
                  <a:gd name="T49" fmla="*/ 566 h 648"/>
                  <a:gd name="T50" fmla="*/ 445 w 646"/>
                  <a:gd name="T51" fmla="*/ 614 h 648"/>
                  <a:gd name="T52" fmla="*/ 355 w 646"/>
                  <a:gd name="T53" fmla="*/ 637 h 648"/>
                  <a:gd name="T54" fmla="*/ 261 w 646"/>
                  <a:gd name="T55" fmla="*/ 631 h 648"/>
                  <a:gd name="T56" fmla="*/ 174 w 646"/>
                  <a:gd name="T57" fmla="*/ 600 h 648"/>
                  <a:gd name="T58" fmla="*/ 101 w 646"/>
                  <a:gd name="T59" fmla="*/ 547 h 648"/>
                  <a:gd name="T60" fmla="*/ 48 w 646"/>
                  <a:gd name="T61" fmla="*/ 474 h 648"/>
                  <a:gd name="T62" fmla="*/ 15 w 646"/>
                  <a:gd name="T63" fmla="*/ 387 h 648"/>
                  <a:gd name="T64" fmla="*/ 11 w 646"/>
                  <a:gd name="T65" fmla="*/ 291 h 648"/>
                  <a:gd name="T66" fmla="*/ 34 w 646"/>
                  <a:gd name="T67" fmla="*/ 201 h 648"/>
                  <a:gd name="T68" fmla="*/ 80 w 646"/>
                  <a:gd name="T69" fmla="*/ 124 h 648"/>
                  <a:gd name="T70" fmla="*/ 147 w 646"/>
                  <a:gd name="T71" fmla="*/ 63 h 648"/>
                  <a:gd name="T72" fmla="*/ 230 w 646"/>
                  <a:gd name="T73" fmla="*/ 25 h 648"/>
                  <a:gd name="T74" fmla="*/ 324 w 646"/>
                  <a:gd name="T75" fmla="*/ 9 h 648"/>
                  <a:gd name="T76" fmla="*/ 416 w 646"/>
                  <a:gd name="T77" fmla="*/ 25 h 648"/>
                  <a:gd name="T78" fmla="*/ 499 w 646"/>
                  <a:gd name="T79" fmla="*/ 63 h 648"/>
                  <a:gd name="T80" fmla="*/ 566 w 646"/>
                  <a:gd name="T81" fmla="*/ 124 h 648"/>
                  <a:gd name="T82" fmla="*/ 612 w 646"/>
                  <a:gd name="T83" fmla="*/ 201 h 648"/>
                  <a:gd name="T84" fmla="*/ 635 w 646"/>
                  <a:gd name="T85" fmla="*/ 291 h 64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46"/>
                  <a:gd name="T130" fmla="*/ 0 h 648"/>
                  <a:gd name="T131" fmla="*/ 646 w 646"/>
                  <a:gd name="T132" fmla="*/ 648 h 64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46" h="648">
                    <a:moveTo>
                      <a:pt x="646" y="324"/>
                    </a:moveTo>
                    <a:lnTo>
                      <a:pt x="646" y="291"/>
                    </a:lnTo>
                    <a:lnTo>
                      <a:pt x="641" y="259"/>
                    </a:lnTo>
                    <a:lnTo>
                      <a:pt x="633" y="228"/>
                    </a:lnTo>
                    <a:lnTo>
                      <a:pt x="621" y="197"/>
                    </a:lnTo>
                    <a:lnTo>
                      <a:pt x="608" y="170"/>
                    </a:lnTo>
                    <a:lnTo>
                      <a:pt x="593" y="144"/>
                    </a:lnTo>
                    <a:lnTo>
                      <a:pt x="573" y="119"/>
                    </a:lnTo>
                    <a:lnTo>
                      <a:pt x="552" y="96"/>
                    </a:lnTo>
                    <a:lnTo>
                      <a:pt x="529" y="74"/>
                    </a:lnTo>
                    <a:lnTo>
                      <a:pt x="504" y="55"/>
                    </a:lnTo>
                    <a:lnTo>
                      <a:pt x="477" y="40"/>
                    </a:lnTo>
                    <a:lnTo>
                      <a:pt x="449" y="25"/>
                    </a:lnTo>
                    <a:lnTo>
                      <a:pt x="420" y="15"/>
                    </a:lnTo>
                    <a:lnTo>
                      <a:pt x="389" y="7"/>
                    </a:lnTo>
                    <a:lnTo>
                      <a:pt x="357" y="2"/>
                    </a:lnTo>
                    <a:lnTo>
                      <a:pt x="324" y="0"/>
                    </a:lnTo>
                    <a:lnTo>
                      <a:pt x="289" y="2"/>
                    </a:lnTo>
                    <a:lnTo>
                      <a:pt x="257" y="7"/>
                    </a:lnTo>
                    <a:lnTo>
                      <a:pt x="226" y="15"/>
                    </a:lnTo>
                    <a:lnTo>
                      <a:pt x="197" y="25"/>
                    </a:lnTo>
                    <a:lnTo>
                      <a:pt x="169" y="40"/>
                    </a:lnTo>
                    <a:lnTo>
                      <a:pt x="142" y="55"/>
                    </a:lnTo>
                    <a:lnTo>
                      <a:pt x="117" y="74"/>
                    </a:lnTo>
                    <a:lnTo>
                      <a:pt x="94" y="96"/>
                    </a:lnTo>
                    <a:lnTo>
                      <a:pt x="73" y="119"/>
                    </a:lnTo>
                    <a:lnTo>
                      <a:pt x="53" y="144"/>
                    </a:lnTo>
                    <a:lnTo>
                      <a:pt x="38" y="170"/>
                    </a:lnTo>
                    <a:lnTo>
                      <a:pt x="25" y="197"/>
                    </a:lnTo>
                    <a:lnTo>
                      <a:pt x="13" y="228"/>
                    </a:lnTo>
                    <a:lnTo>
                      <a:pt x="5" y="259"/>
                    </a:lnTo>
                    <a:lnTo>
                      <a:pt x="0" y="291"/>
                    </a:lnTo>
                    <a:lnTo>
                      <a:pt x="0" y="324"/>
                    </a:lnTo>
                    <a:lnTo>
                      <a:pt x="0" y="357"/>
                    </a:lnTo>
                    <a:lnTo>
                      <a:pt x="5" y="389"/>
                    </a:lnTo>
                    <a:lnTo>
                      <a:pt x="13" y="420"/>
                    </a:lnTo>
                    <a:lnTo>
                      <a:pt x="25" y="451"/>
                    </a:lnTo>
                    <a:lnTo>
                      <a:pt x="38" y="478"/>
                    </a:lnTo>
                    <a:lnTo>
                      <a:pt x="53" y="504"/>
                    </a:lnTo>
                    <a:lnTo>
                      <a:pt x="73" y="529"/>
                    </a:lnTo>
                    <a:lnTo>
                      <a:pt x="94" y="552"/>
                    </a:lnTo>
                    <a:lnTo>
                      <a:pt x="117" y="574"/>
                    </a:lnTo>
                    <a:lnTo>
                      <a:pt x="142" y="593"/>
                    </a:lnTo>
                    <a:lnTo>
                      <a:pt x="169" y="608"/>
                    </a:lnTo>
                    <a:lnTo>
                      <a:pt x="197" y="623"/>
                    </a:lnTo>
                    <a:lnTo>
                      <a:pt x="226" y="633"/>
                    </a:lnTo>
                    <a:lnTo>
                      <a:pt x="257" y="641"/>
                    </a:lnTo>
                    <a:lnTo>
                      <a:pt x="289" y="646"/>
                    </a:lnTo>
                    <a:lnTo>
                      <a:pt x="324" y="648"/>
                    </a:lnTo>
                    <a:lnTo>
                      <a:pt x="357" y="646"/>
                    </a:lnTo>
                    <a:lnTo>
                      <a:pt x="389" y="641"/>
                    </a:lnTo>
                    <a:lnTo>
                      <a:pt x="420" y="633"/>
                    </a:lnTo>
                    <a:lnTo>
                      <a:pt x="449" y="623"/>
                    </a:lnTo>
                    <a:lnTo>
                      <a:pt x="477" y="608"/>
                    </a:lnTo>
                    <a:lnTo>
                      <a:pt x="504" y="593"/>
                    </a:lnTo>
                    <a:lnTo>
                      <a:pt x="529" y="574"/>
                    </a:lnTo>
                    <a:lnTo>
                      <a:pt x="552" y="552"/>
                    </a:lnTo>
                    <a:lnTo>
                      <a:pt x="573" y="529"/>
                    </a:lnTo>
                    <a:lnTo>
                      <a:pt x="593" y="504"/>
                    </a:lnTo>
                    <a:lnTo>
                      <a:pt x="608" y="478"/>
                    </a:lnTo>
                    <a:lnTo>
                      <a:pt x="621" y="451"/>
                    </a:lnTo>
                    <a:lnTo>
                      <a:pt x="633" y="420"/>
                    </a:lnTo>
                    <a:lnTo>
                      <a:pt x="641" y="389"/>
                    </a:lnTo>
                    <a:lnTo>
                      <a:pt x="646" y="357"/>
                    </a:lnTo>
                    <a:lnTo>
                      <a:pt x="646" y="324"/>
                    </a:lnTo>
                    <a:close/>
                    <a:moveTo>
                      <a:pt x="637" y="324"/>
                    </a:moveTo>
                    <a:lnTo>
                      <a:pt x="635" y="357"/>
                    </a:lnTo>
                    <a:lnTo>
                      <a:pt x="631" y="387"/>
                    </a:lnTo>
                    <a:lnTo>
                      <a:pt x="623" y="418"/>
                    </a:lnTo>
                    <a:lnTo>
                      <a:pt x="612" y="447"/>
                    </a:lnTo>
                    <a:lnTo>
                      <a:pt x="598" y="474"/>
                    </a:lnTo>
                    <a:lnTo>
                      <a:pt x="583" y="499"/>
                    </a:lnTo>
                    <a:lnTo>
                      <a:pt x="566" y="524"/>
                    </a:lnTo>
                    <a:lnTo>
                      <a:pt x="545" y="547"/>
                    </a:lnTo>
                    <a:lnTo>
                      <a:pt x="524" y="566"/>
                    </a:lnTo>
                    <a:lnTo>
                      <a:pt x="499" y="585"/>
                    </a:lnTo>
                    <a:lnTo>
                      <a:pt x="472" y="600"/>
                    </a:lnTo>
                    <a:lnTo>
                      <a:pt x="445" y="614"/>
                    </a:lnTo>
                    <a:lnTo>
                      <a:pt x="416" y="623"/>
                    </a:lnTo>
                    <a:lnTo>
                      <a:pt x="385" y="631"/>
                    </a:lnTo>
                    <a:lnTo>
                      <a:pt x="355" y="637"/>
                    </a:lnTo>
                    <a:lnTo>
                      <a:pt x="324" y="639"/>
                    </a:lnTo>
                    <a:lnTo>
                      <a:pt x="291" y="637"/>
                    </a:lnTo>
                    <a:lnTo>
                      <a:pt x="261" y="631"/>
                    </a:lnTo>
                    <a:lnTo>
                      <a:pt x="230" y="623"/>
                    </a:lnTo>
                    <a:lnTo>
                      <a:pt x="201" y="614"/>
                    </a:lnTo>
                    <a:lnTo>
                      <a:pt x="174" y="600"/>
                    </a:lnTo>
                    <a:lnTo>
                      <a:pt x="147" y="585"/>
                    </a:lnTo>
                    <a:lnTo>
                      <a:pt x="122" y="566"/>
                    </a:lnTo>
                    <a:lnTo>
                      <a:pt x="101" y="547"/>
                    </a:lnTo>
                    <a:lnTo>
                      <a:pt x="80" y="524"/>
                    </a:lnTo>
                    <a:lnTo>
                      <a:pt x="63" y="499"/>
                    </a:lnTo>
                    <a:lnTo>
                      <a:pt x="48" y="474"/>
                    </a:lnTo>
                    <a:lnTo>
                      <a:pt x="34" y="447"/>
                    </a:lnTo>
                    <a:lnTo>
                      <a:pt x="23" y="418"/>
                    </a:lnTo>
                    <a:lnTo>
                      <a:pt x="15" y="387"/>
                    </a:lnTo>
                    <a:lnTo>
                      <a:pt x="11" y="357"/>
                    </a:lnTo>
                    <a:lnTo>
                      <a:pt x="9" y="324"/>
                    </a:lnTo>
                    <a:lnTo>
                      <a:pt x="11" y="291"/>
                    </a:lnTo>
                    <a:lnTo>
                      <a:pt x="15" y="261"/>
                    </a:lnTo>
                    <a:lnTo>
                      <a:pt x="23" y="230"/>
                    </a:lnTo>
                    <a:lnTo>
                      <a:pt x="34" y="201"/>
                    </a:lnTo>
                    <a:lnTo>
                      <a:pt x="48" y="174"/>
                    </a:lnTo>
                    <a:lnTo>
                      <a:pt x="63" y="149"/>
                    </a:lnTo>
                    <a:lnTo>
                      <a:pt x="80" y="124"/>
                    </a:lnTo>
                    <a:lnTo>
                      <a:pt x="101" y="101"/>
                    </a:lnTo>
                    <a:lnTo>
                      <a:pt x="122" y="82"/>
                    </a:lnTo>
                    <a:lnTo>
                      <a:pt x="147" y="63"/>
                    </a:lnTo>
                    <a:lnTo>
                      <a:pt x="174" y="48"/>
                    </a:lnTo>
                    <a:lnTo>
                      <a:pt x="201" y="34"/>
                    </a:lnTo>
                    <a:lnTo>
                      <a:pt x="230" y="25"/>
                    </a:lnTo>
                    <a:lnTo>
                      <a:pt x="261" y="17"/>
                    </a:lnTo>
                    <a:lnTo>
                      <a:pt x="291" y="11"/>
                    </a:lnTo>
                    <a:lnTo>
                      <a:pt x="324" y="9"/>
                    </a:lnTo>
                    <a:lnTo>
                      <a:pt x="355" y="11"/>
                    </a:lnTo>
                    <a:lnTo>
                      <a:pt x="385" y="17"/>
                    </a:lnTo>
                    <a:lnTo>
                      <a:pt x="416" y="25"/>
                    </a:lnTo>
                    <a:lnTo>
                      <a:pt x="445" y="34"/>
                    </a:lnTo>
                    <a:lnTo>
                      <a:pt x="472" y="48"/>
                    </a:lnTo>
                    <a:lnTo>
                      <a:pt x="499" y="63"/>
                    </a:lnTo>
                    <a:lnTo>
                      <a:pt x="524" y="82"/>
                    </a:lnTo>
                    <a:lnTo>
                      <a:pt x="545" y="101"/>
                    </a:lnTo>
                    <a:lnTo>
                      <a:pt x="566" y="124"/>
                    </a:lnTo>
                    <a:lnTo>
                      <a:pt x="583" y="149"/>
                    </a:lnTo>
                    <a:lnTo>
                      <a:pt x="598" y="174"/>
                    </a:lnTo>
                    <a:lnTo>
                      <a:pt x="612" y="201"/>
                    </a:lnTo>
                    <a:lnTo>
                      <a:pt x="623" y="230"/>
                    </a:lnTo>
                    <a:lnTo>
                      <a:pt x="631" y="261"/>
                    </a:lnTo>
                    <a:lnTo>
                      <a:pt x="635" y="291"/>
                    </a:lnTo>
                    <a:lnTo>
                      <a:pt x="637" y="324"/>
                    </a:lnTo>
                    <a:close/>
                  </a:path>
                </a:pathLst>
              </a:custGeom>
              <a:solidFill>
                <a:srgbClr val="FBD4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74" name="Freeform 690">
                <a:extLst>
                  <a:ext uri="{FF2B5EF4-FFF2-40B4-BE49-F238E27FC236}">
                    <a16:creationId xmlns:a16="http://schemas.microsoft.com/office/drawing/2014/main" id="{3DE919C0-77EF-4B3E-977F-E104BBE1751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31" y="2267"/>
                <a:ext cx="640" cy="638"/>
              </a:xfrm>
              <a:custGeom>
                <a:avLst/>
                <a:gdLst>
                  <a:gd name="T0" fmla="*/ 632 w 640"/>
                  <a:gd name="T1" fmla="*/ 256 h 638"/>
                  <a:gd name="T2" fmla="*/ 601 w 640"/>
                  <a:gd name="T3" fmla="*/ 167 h 638"/>
                  <a:gd name="T4" fmla="*/ 545 w 640"/>
                  <a:gd name="T5" fmla="*/ 92 h 638"/>
                  <a:gd name="T6" fmla="*/ 473 w 640"/>
                  <a:gd name="T7" fmla="*/ 39 h 638"/>
                  <a:gd name="T8" fmla="*/ 384 w 640"/>
                  <a:gd name="T9" fmla="*/ 6 h 638"/>
                  <a:gd name="T10" fmla="*/ 288 w 640"/>
                  <a:gd name="T11" fmla="*/ 2 h 638"/>
                  <a:gd name="T12" fmla="*/ 196 w 640"/>
                  <a:gd name="T13" fmla="*/ 25 h 638"/>
                  <a:gd name="T14" fmla="*/ 118 w 640"/>
                  <a:gd name="T15" fmla="*/ 73 h 638"/>
                  <a:gd name="T16" fmla="*/ 56 w 640"/>
                  <a:gd name="T17" fmla="*/ 140 h 638"/>
                  <a:gd name="T18" fmla="*/ 16 w 640"/>
                  <a:gd name="T19" fmla="*/ 225 h 638"/>
                  <a:gd name="T20" fmla="*/ 0 w 640"/>
                  <a:gd name="T21" fmla="*/ 319 h 638"/>
                  <a:gd name="T22" fmla="*/ 16 w 640"/>
                  <a:gd name="T23" fmla="*/ 413 h 638"/>
                  <a:gd name="T24" fmla="*/ 56 w 640"/>
                  <a:gd name="T25" fmla="*/ 498 h 638"/>
                  <a:gd name="T26" fmla="*/ 118 w 640"/>
                  <a:gd name="T27" fmla="*/ 565 h 638"/>
                  <a:gd name="T28" fmla="*/ 196 w 640"/>
                  <a:gd name="T29" fmla="*/ 613 h 638"/>
                  <a:gd name="T30" fmla="*/ 288 w 640"/>
                  <a:gd name="T31" fmla="*/ 636 h 638"/>
                  <a:gd name="T32" fmla="*/ 384 w 640"/>
                  <a:gd name="T33" fmla="*/ 632 h 638"/>
                  <a:gd name="T34" fmla="*/ 473 w 640"/>
                  <a:gd name="T35" fmla="*/ 599 h 638"/>
                  <a:gd name="T36" fmla="*/ 545 w 640"/>
                  <a:gd name="T37" fmla="*/ 546 h 638"/>
                  <a:gd name="T38" fmla="*/ 601 w 640"/>
                  <a:gd name="T39" fmla="*/ 471 h 638"/>
                  <a:gd name="T40" fmla="*/ 632 w 640"/>
                  <a:gd name="T41" fmla="*/ 382 h 638"/>
                  <a:gd name="T42" fmla="*/ 628 w 640"/>
                  <a:gd name="T43" fmla="*/ 319 h 638"/>
                  <a:gd name="T44" fmla="*/ 615 w 640"/>
                  <a:gd name="T45" fmla="*/ 411 h 638"/>
                  <a:gd name="T46" fmla="*/ 576 w 640"/>
                  <a:gd name="T47" fmla="*/ 492 h 638"/>
                  <a:gd name="T48" fmla="*/ 517 w 640"/>
                  <a:gd name="T49" fmla="*/ 557 h 638"/>
                  <a:gd name="T50" fmla="*/ 440 w 640"/>
                  <a:gd name="T51" fmla="*/ 603 h 638"/>
                  <a:gd name="T52" fmla="*/ 352 w 640"/>
                  <a:gd name="T53" fmla="*/ 626 h 638"/>
                  <a:gd name="T54" fmla="*/ 258 w 640"/>
                  <a:gd name="T55" fmla="*/ 622 h 638"/>
                  <a:gd name="T56" fmla="*/ 173 w 640"/>
                  <a:gd name="T57" fmla="*/ 590 h 638"/>
                  <a:gd name="T58" fmla="*/ 102 w 640"/>
                  <a:gd name="T59" fmla="*/ 538 h 638"/>
                  <a:gd name="T60" fmla="*/ 48 w 640"/>
                  <a:gd name="T61" fmla="*/ 467 h 638"/>
                  <a:gd name="T62" fmla="*/ 18 w 640"/>
                  <a:gd name="T63" fmla="*/ 380 h 638"/>
                  <a:gd name="T64" fmla="*/ 12 w 640"/>
                  <a:gd name="T65" fmla="*/ 288 h 638"/>
                  <a:gd name="T66" fmla="*/ 35 w 640"/>
                  <a:gd name="T67" fmla="*/ 198 h 638"/>
                  <a:gd name="T68" fmla="*/ 81 w 640"/>
                  <a:gd name="T69" fmla="*/ 123 h 638"/>
                  <a:gd name="T70" fmla="*/ 148 w 640"/>
                  <a:gd name="T71" fmla="*/ 64 h 638"/>
                  <a:gd name="T72" fmla="*/ 229 w 640"/>
                  <a:gd name="T73" fmla="*/ 23 h 638"/>
                  <a:gd name="T74" fmla="*/ 321 w 640"/>
                  <a:gd name="T75" fmla="*/ 10 h 638"/>
                  <a:gd name="T76" fmla="*/ 411 w 640"/>
                  <a:gd name="T77" fmla="*/ 23 h 638"/>
                  <a:gd name="T78" fmla="*/ 492 w 640"/>
                  <a:gd name="T79" fmla="*/ 64 h 638"/>
                  <a:gd name="T80" fmla="*/ 559 w 640"/>
                  <a:gd name="T81" fmla="*/ 123 h 638"/>
                  <a:gd name="T82" fmla="*/ 605 w 640"/>
                  <a:gd name="T83" fmla="*/ 198 h 638"/>
                  <a:gd name="T84" fmla="*/ 628 w 640"/>
                  <a:gd name="T85" fmla="*/ 288 h 63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40"/>
                  <a:gd name="T130" fmla="*/ 0 h 638"/>
                  <a:gd name="T131" fmla="*/ 640 w 640"/>
                  <a:gd name="T132" fmla="*/ 638 h 63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40" h="638">
                    <a:moveTo>
                      <a:pt x="640" y="319"/>
                    </a:moveTo>
                    <a:lnTo>
                      <a:pt x="638" y="286"/>
                    </a:lnTo>
                    <a:lnTo>
                      <a:pt x="632" y="256"/>
                    </a:lnTo>
                    <a:lnTo>
                      <a:pt x="624" y="225"/>
                    </a:lnTo>
                    <a:lnTo>
                      <a:pt x="615" y="194"/>
                    </a:lnTo>
                    <a:lnTo>
                      <a:pt x="601" y="167"/>
                    </a:lnTo>
                    <a:lnTo>
                      <a:pt x="584" y="140"/>
                    </a:lnTo>
                    <a:lnTo>
                      <a:pt x="567" y="116"/>
                    </a:lnTo>
                    <a:lnTo>
                      <a:pt x="545" y="92"/>
                    </a:lnTo>
                    <a:lnTo>
                      <a:pt x="522" y="73"/>
                    </a:lnTo>
                    <a:lnTo>
                      <a:pt x="498" y="54"/>
                    </a:lnTo>
                    <a:lnTo>
                      <a:pt x="473" y="39"/>
                    </a:lnTo>
                    <a:lnTo>
                      <a:pt x="444" y="25"/>
                    </a:lnTo>
                    <a:lnTo>
                      <a:pt x="415" y="14"/>
                    </a:lnTo>
                    <a:lnTo>
                      <a:pt x="384" y="6"/>
                    </a:lnTo>
                    <a:lnTo>
                      <a:pt x="354" y="2"/>
                    </a:lnTo>
                    <a:lnTo>
                      <a:pt x="321" y="0"/>
                    </a:lnTo>
                    <a:lnTo>
                      <a:pt x="288" y="2"/>
                    </a:lnTo>
                    <a:lnTo>
                      <a:pt x="256" y="6"/>
                    </a:lnTo>
                    <a:lnTo>
                      <a:pt x="225" y="14"/>
                    </a:lnTo>
                    <a:lnTo>
                      <a:pt x="196" y="25"/>
                    </a:lnTo>
                    <a:lnTo>
                      <a:pt x="167" y="39"/>
                    </a:lnTo>
                    <a:lnTo>
                      <a:pt x="142" y="54"/>
                    </a:lnTo>
                    <a:lnTo>
                      <a:pt x="118" y="73"/>
                    </a:lnTo>
                    <a:lnTo>
                      <a:pt x="95" y="92"/>
                    </a:lnTo>
                    <a:lnTo>
                      <a:pt x="73" y="116"/>
                    </a:lnTo>
                    <a:lnTo>
                      <a:pt x="56" y="140"/>
                    </a:lnTo>
                    <a:lnTo>
                      <a:pt x="39" y="167"/>
                    </a:lnTo>
                    <a:lnTo>
                      <a:pt x="25" y="194"/>
                    </a:lnTo>
                    <a:lnTo>
                      <a:pt x="16" y="225"/>
                    </a:lnTo>
                    <a:lnTo>
                      <a:pt x="8" y="256"/>
                    </a:lnTo>
                    <a:lnTo>
                      <a:pt x="2" y="286"/>
                    </a:lnTo>
                    <a:lnTo>
                      <a:pt x="0" y="319"/>
                    </a:lnTo>
                    <a:lnTo>
                      <a:pt x="2" y="352"/>
                    </a:lnTo>
                    <a:lnTo>
                      <a:pt x="8" y="382"/>
                    </a:lnTo>
                    <a:lnTo>
                      <a:pt x="16" y="413"/>
                    </a:lnTo>
                    <a:lnTo>
                      <a:pt x="25" y="444"/>
                    </a:lnTo>
                    <a:lnTo>
                      <a:pt x="39" y="471"/>
                    </a:lnTo>
                    <a:lnTo>
                      <a:pt x="56" y="498"/>
                    </a:lnTo>
                    <a:lnTo>
                      <a:pt x="73" y="522"/>
                    </a:lnTo>
                    <a:lnTo>
                      <a:pt x="95" y="546"/>
                    </a:lnTo>
                    <a:lnTo>
                      <a:pt x="118" y="565"/>
                    </a:lnTo>
                    <a:lnTo>
                      <a:pt x="142" y="584"/>
                    </a:lnTo>
                    <a:lnTo>
                      <a:pt x="167" y="599"/>
                    </a:lnTo>
                    <a:lnTo>
                      <a:pt x="196" y="613"/>
                    </a:lnTo>
                    <a:lnTo>
                      <a:pt x="225" y="624"/>
                    </a:lnTo>
                    <a:lnTo>
                      <a:pt x="256" y="632"/>
                    </a:lnTo>
                    <a:lnTo>
                      <a:pt x="288" y="636"/>
                    </a:lnTo>
                    <a:lnTo>
                      <a:pt x="321" y="638"/>
                    </a:lnTo>
                    <a:lnTo>
                      <a:pt x="354" y="636"/>
                    </a:lnTo>
                    <a:lnTo>
                      <a:pt x="384" y="632"/>
                    </a:lnTo>
                    <a:lnTo>
                      <a:pt x="415" y="624"/>
                    </a:lnTo>
                    <a:lnTo>
                      <a:pt x="444" y="613"/>
                    </a:lnTo>
                    <a:lnTo>
                      <a:pt x="473" y="599"/>
                    </a:lnTo>
                    <a:lnTo>
                      <a:pt x="498" y="584"/>
                    </a:lnTo>
                    <a:lnTo>
                      <a:pt x="522" y="565"/>
                    </a:lnTo>
                    <a:lnTo>
                      <a:pt x="545" y="546"/>
                    </a:lnTo>
                    <a:lnTo>
                      <a:pt x="567" y="522"/>
                    </a:lnTo>
                    <a:lnTo>
                      <a:pt x="584" y="498"/>
                    </a:lnTo>
                    <a:lnTo>
                      <a:pt x="601" y="471"/>
                    </a:lnTo>
                    <a:lnTo>
                      <a:pt x="615" y="444"/>
                    </a:lnTo>
                    <a:lnTo>
                      <a:pt x="624" y="413"/>
                    </a:lnTo>
                    <a:lnTo>
                      <a:pt x="632" y="382"/>
                    </a:lnTo>
                    <a:lnTo>
                      <a:pt x="638" y="352"/>
                    </a:lnTo>
                    <a:lnTo>
                      <a:pt x="640" y="319"/>
                    </a:lnTo>
                    <a:close/>
                    <a:moveTo>
                      <a:pt x="628" y="319"/>
                    </a:moveTo>
                    <a:lnTo>
                      <a:pt x="628" y="350"/>
                    </a:lnTo>
                    <a:lnTo>
                      <a:pt x="622" y="380"/>
                    </a:lnTo>
                    <a:lnTo>
                      <a:pt x="615" y="411"/>
                    </a:lnTo>
                    <a:lnTo>
                      <a:pt x="605" y="440"/>
                    </a:lnTo>
                    <a:lnTo>
                      <a:pt x="592" y="467"/>
                    </a:lnTo>
                    <a:lnTo>
                      <a:pt x="576" y="492"/>
                    </a:lnTo>
                    <a:lnTo>
                      <a:pt x="559" y="515"/>
                    </a:lnTo>
                    <a:lnTo>
                      <a:pt x="538" y="538"/>
                    </a:lnTo>
                    <a:lnTo>
                      <a:pt x="517" y="557"/>
                    </a:lnTo>
                    <a:lnTo>
                      <a:pt x="492" y="574"/>
                    </a:lnTo>
                    <a:lnTo>
                      <a:pt x="467" y="590"/>
                    </a:lnTo>
                    <a:lnTo>
                      <a:pt x="440" y="603"/>
                    </a:lnTo>
                    <a:lnTo>
                      <a:pt x="411" y="615"/>
                    </a:lnTo>
                    <a:lnTo>
                      <a:pt x="382" y="622"/>
                    </a:lnTo>
                    <a:lnTo>
                      <a:pt x="352" y="626"/>
                    </a:lnTo>
                    <a:lnTo>
                      <a:pt x="321" y="628"/>
                    </a:lnTo>
                    <a:lnTo>
                      <a:pt x="288" y="626"/>
                    </a:lnTo>
                    <a:lnTo>
                      <a:pt x="258" y="622"/>
                    </a:lnTo>
                    <a:lnTo>
                      <a:pt x="229" y="615"/>
                    </a:lnTo>
                    <a:lnTo>
                      <a:pt x="200" y="603"/>
                    </a:lnTo>
                    <a:lnTo>
                      <a:pt x="173" y="590"/>
                    </a:lnTo>
                    <a:lnTo>
                      <a:pt x="148" y="574"/>
                    </a:lnTo>
                    <a:lnTo>
                      <a:pt x="123" y="557"/>
                    </a:lnTo>
                    <a:lnTo>
                      <a:pt x="102" y="538"/>
                    </a:lnTo>
                    <a:lnTo>
                      <a:pt x="81" y="515"/>
                    </a:lnTo>
                    <a:lnTo>
                      <a:pt x="64" y="492"/>
                    </a:lnTo>
                    <a:lnTo>
                      <a:pt x="48" y="467"/>
                    </a:lnTo>
                    <a:lnTo>
                      <a:pt x="35" y="440"/>
                    </a:lnTo>
                    <a:lnTo>
                      <a:pt x="25" y="411"/>
                    </a:lnTo>
                    <a:lnTo>
                      <a:pt x="18" y="380"/>
                    </a:lnTo>
                    <a:lnTo>
                      <a:pt x="12" y="350"/>
                    </a:lnTo>
                    <a:lnTo>
                      <a:pt x="12" y="319"/>
                    </a:lnTo>
                    <a:lnTo>
                      <a:pt x="12" y="288"/>
                    </a:lnTo>
                    <a:lnTo>
                      <a:pt x="18" y="258"/>
                    </a:lnTo>
                    <a:lnTo>
                      <a:pt x="25" y="227"/>
                    </a:lnTo>
                    <a:lnTo>
                      <a:pt x="35" y="198"/>
                    </a:lnTo>
                    <a:lnTo>
                      <a:pt x="48" y="171"/>
                    </a:lnTo>
                    <a:lnTo>
                      <a:pt x="64" y="146"/>
                    </a:lnTo>
                    <a:lnTo>
                      <a:pt x="81" y="123"/>
                    </a:lnTo>
                    <a:lnTo>
                      <a:pt x="102" y="100"/>
                    </a:lnTo>
                    <a:lnTo>
                      <a:pt x="123" y="81"/>
                    </a:lnTo>
                    <a:lnTo>
                      <a:pt x="148" y="64"/>
                    </a:lnTo>
                    <a:lnTo>
                      <a:pt x="173" y="48"/>
                    </a:lnTo>
                    <a:lnTo>
                      <a:pt x="200" y="35"/>
                    </a:lnTo>
                    <a:lnTo>
                      <a:pt x="229" y="23"/>
                    </a:lnTo>
                    <a:lnTo>
                      <a:pt x="258" y="16"/>
                    </a:lnTo>
                    <a:lnTo>
                      <a:pt x="288" y="12"/>
                    </a:lnTo>
                    <a:lnTo>
                      <a:pt x="321" y="10"/>
                    </a:lnTo>
                    <a:lnTo>
                      <a:pt x="352" y="12"/>
                    </a:lnTo>
                    <a:lnTo>
                      <a:pt x="382" y="16"/>
                    </a:lnTo>
                    <a:lnTo>
                      <a:pt x="411" y="23"/>
                    </a:lnTo>
                    <a:lnTo>
                      <a:pt x="440" y="35"/>
                    </a:lnTo>
                    <a:lnTo>
                      <a:pt x="467" y="48"/>
                    </a:lnTo>
                    <a:lnTo>
                      <a:pt x="492" y="64"/>
                    </a:lnTo>
                    <a:lnTo>
                      <a:pt x="517" y="81"/>
                    </a:lnTo>
                    <a:lnTo>
                      <a:pt x="538" y="100"/>
                    </a:lnTo>
                    <a:lnTo>
                      <a:pt x="559" y="123"/>
                    </a:lnTo>
                    <a:lnTo>
                      <a:pt x="576" y="146"/>
                    </a:lnTo>
                    <a:lnTo>
                      <a:pt x="592" y="171"/>
                    </a:lnTo>
                    <a:lnTo>
                      <a:pt x="605" y="198"/>
                    </a:lnTo>
                    <a:lnTo>
                      <a:pt x="615" y="227"/>
                    </a:lnTo>
                    <a:lnTo>
                      <a:pt x="622" y="258"/>
                    </a:lnTo>
                    <a:lnTo>
                      <a:pt x="628" y="288"/>
                    </a:lnTo>
                    <a:lnTo>
                      <a:pt x="628" y="319"/>
                    </a:lnTo>
                    <a:close/>
                  </a:path>
                </a:pathLst>
              </a:custGeom>
              <a:solidFill>
                <a:srgbClr val="FBD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75" name="Freeform 691">
                <a:extLst>
                  <a:ext uri="{FF2B5EF4-FFF2-40B4-BE49-F238E27FC236}">
                    <a16:creationId xmlns:a16="http://schemas.microsoft.com/office/drawing/2014/main" id="{71546750-FE54-4617-9773-436462B745E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37" y="2271"/>
                <a:ext cx="628" cy="630"/>
              </a:xfrm>
              <a:custGeom>
                <a:avLst/>
                <a:gdLst>
                  <a:gd name="T0" fmla="*/ 622 w 628"/>
                  <a:gd name="T1" fmla="*/ 252 h 630"/>
                  <a:gd name="T2" fmla="*/ 589 w 628"/>
                  <a:gd name="T3" fmla="*/ 165 h 630"/>
                  <a:gd name="T4" fmla="*/ 536 w 628"/>
                  <a:gd name="T5" fmla="*/ 92 h 630"/>
                  <a:gd name="T6" fmla="*/ 463 w 628"/>
                  <a:gd name="T7" fmla="*/ 39 h 630"/>
                  <a:gd name="T8" fmla="*/ 376 w 628"/>
                  <a:gd name="T9" fmla="*/ 8 h 630"/>
                  <a:gd name="T10" fmla="*/ 282 w 628"/>
                  <a:gd name="T11" fmla="*/ 2 h 630"/>
                  <a:gd name="T12" fmla="*/ 192 w 628"/>
                  <a:gd name="T13" fmla="*/ 25 h 630"/>
                  <a:gd name="T14" fmla="*/ 113 w 628"/>
                  <a:gd name="T15" fmla="*/ 73 h 630"/>
                  <a:gd name="T16" fmla="*/ 54 w 628"/>
                  <a:gd name="T17" fmla="*/ 140 h 630"/>
                  <a:gd name="T18" fmla="*/ 14 w 628"/>
                  <a:gd name="T19" fmla="*/ 221 h 630"/>
                  <a:gd name="T20" fmla="*/ 0 w 628"/>
                  <a:gd name="T21" fmla="*/ 315 h 630"/>
                  <a:gd name="T22" fmla="*/ 14 w 628"/>
                  <a:gd name="T23" fmla="*/ 409 h 630"/>
                  <a:gd name="T24" fmla="*/ 54 w 628"/>
                  <a:gd name="T25" fmla="*/ 490 h 630"/>
                  <a:gd name="T26" fmla="*/ 113 w 628"/>
                  <a:gd name="T27" fmla="*/ 557 h 630"/>
                  <a:gd name="T28" fmla="*/ 192 w 628"/>
                  <a:gd name="T29" fmla="*/ 605 h 630"/>
                  <a:gd name="T30" fmla="*/ 282 w 628"/>
                  <a:gd name="T31" fmla="*/ 628 h 630"/>
                  <a:gd name="T32" fmla="*/ 376 w 628"/>
                  <a:gd name="T33" fmla="*/ 622 h 630"/>
                  <a:gd name="T34" fmla="*/ 463 w 628"/>
                  <a:gd name="T35" fmla="*/ 591 h 630"/>
                  <a:gd name="T36" fmla="*/ 536 w 628"/>
                  <a:gd name="T37" fmla="*/ 538 h 630"/>
                  <a:gd name="T38" fmla="*/ 589 w 628"/>
                  <a:gd name="T39" fmla="*/ 465 h 630"/>
                  <a:gd name="T40" fmla="*/ 622 w 628"/>
                  <a:gd name="T41" fmla="*/ 378 h 630"/>
                  <a:gd name="T42" fmla="*/ 618 w 628"/>
                  <a:gd name="T43" fmla="*/ 315 h 630"/>
                  <a:gd name="T44" fmla="*/ 605 w 628"/>
                  <a:gd name="T45" fmla="*/ 405 h 630"/>
                  <a:gd name="T46" fmla="*/ 566 w 628"/>
                  <a:gd name="T47" fmla="*/ 484 h 630"/>
                  <a:gd name="T48" fmla="*/ 507 w 628"/>
                  <a:gd name="T49" fmla="*/ 549 h 630"/>
                  <a:gd name="T50" fmla="*/ 432 w 628"/>
                  <a:gd name="T51" fmla="*/ 595 h 630"/>
                  <a:gd name="T52" fmla="*/ 346 w 628"/>
                  <a:gd name="T53" fmla="*/ 616 h 630"/>
                  <a:gd name="T54" fmla="*/ 254 w 628"/>
                  <a:gd name="T55" fmla="*/ 613 h 630"/>
                  <a:gd name="T56" fmla="*/ 169 w 628"/>
                  <a:gd name="T57" fmla="*/ 582 h 630"/>
                  <a:gd name="T58" fmla="*/ 100 w 628"/>
                  <a:gd name="T59" fmla="*/ 530 h 630"/>
                  <a:gd name="T60" fmla="*/ 46 w 628"/>
                  <a:gd name="T61" fmla="*/ 459 h 630"/>
                  <a:gd name="T62" fmla="*/ 18 w 628"/>
                  <a:gd name="T63" fmla="*/ 376 h 630"/>
                  <a:gd name="T64" fmla="*/ 12 w 628"/>
                  <a:gd name="T65" fmla="*/ 284 h 630"/>
                  <a:gd name="T66" fmla="*/ 35 w 628"/>
                  <a:gd name="T67" fmla="*/ 196 h 630"/>
                  <a:gd name="T68" fmla="*/ 79 w 628"/>
                  <a:gd name="T69" fmla="*/ 121 h 630"/>
                  <a:gd name="T70" fmla="*/ 144 w 628"/>
                  <a:gd name="T71" fmla="*/ 64 h 630"/>
                  <a:gd name="T72" fmla="*/ 223 w 628"/>
                  <a:gd name="T73" fmla="*/ 25 h 630"/>
                  <a:gd name="T74" fmla="*/ 315 w 628"/>
                  <a:gd name="T75" fmla="*/ 12 h 630"/>
                  <a:gd name="T76" fmla="*/ 405 w 628"/>
                  <a:gd name="T77" fmla="*/ 25 h 630"/>
                  <a:gd name="T78" fmla="*/ 484 w 628"/>
                  <a:gd name="T79" fmla="*/ 64 h 630"/>
                  <a:gd name="T80" fmla="*/ 549 w 628"/>
                  <a:gd name="T81" fmla="*/ 121 h 630"/>
                  <a:gd name="T82" fmla="*/ 593 w 628"/>
                  <a:gd name="T83" fmla="*/ 196 h 630"/>
                  <a:gd name="T84" fmla="*/ 616 w 628"/>
                  <a:gd name="T85" fmla="*/ 284 h 63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28"/>
                  <a:gd name="T130" fmla="*/ 0 h 630"/>
                  <a:gd name="T131" fmla="*/ 628 w 628"/>
                  <a:gd name="T132" fmla="*/ 630 h 63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28" h="630">
                    <a:moveTo>
                      <a:pt x="628" y="315"/>
                    </a:moveTo>
                    <a:lnTo>
                      <a:pt x="626" y="282"/>
                    </a:lnTo>
                    <a:lnTo>
                      <a:pt x="622" y="252"/>
                    </a:lnTo>
                    <a:lnTo>
                      <a:pt x="614" y="221"/>
                    </a:lnTo>
                    <a:lnTo>
                      <a:pt x="603" y="192"/>
                    </a:lnTo>
                    <a:lnTo>
                      <a:pt x="589" y="165"/>
                    </a:lnTo>
                    <a:lnTo>
                      <a:pt x="574" y="140"/>
                    </a:lnTo>
                    <a:lnTo>
                      <a:pt x="557" y="115"/>
                    </a:lnTo>
                    <a:lnTo>
                      <a:pt x="536" y="92"/>
                    </a:lnTo>
                    <a:lnTo>
                      <a:pt x="515" y="73"/>
                    </a:lnTo>
                    <a:lnTo>
                      <a:pt x="490" y="54"/>
                    </a:lnTo>
                    <a:lnTo>
                      <a:pt x="463" y="39"/>
                    </a:lnTo>
                    <a:lnTo>
                      <a:pt x="436" y="25"/>
                    </a:lnTo>
                    <a:lnTo>
                      <a:pt x="407" y="16"/>
                    </a:lnTo>
                    <a:lnTo>
                      <a:pt x="376" y="8"/>
                    </a:lnTo>
                    <a:lnTo>
                      <a:pt x="346" y="2"/>
                    </a:lnTo>
                    <a:lnTo>
                      <a:pt x="315" y="0"/>
                    </a:lnTo>
                    <a:lnTo>
                      <a:pt x="282" y="2"/>
                    </a:lnTo>
                    <a:lnTo>
                      <a:pt x="252" y="8"/>
                    </a:lnTo>
                    <a:lnTo>
                      <a:pt x="221" y="16"/>
                    </a:lnTo>
                    <a:lnTo>
                      <a:pt x="192" y="25"/>
                    </a:lnTo>
                    <a:lnTo>
                      <a:pt x="165" y="39"/>
                    </a:lnTo>
                    <a:lnTo>
                      <a:pt x="138" y="54"/>
                    </a:lnTo>
                    <a:lnTo>
                      <a:pt x="113" y="73"/>
                    </a:lnTo>
                    <a:lnTo>
                      <a:pt x="92" y="92"/>
                    </a:lnTo>
                    <a:lnTo>
                      <a:pt x="71" y="115"/>
                    </a:lnTo>
                    <a:lnTo>
                      <a:pt x="54" y="140"/>
                    </a:lnTo>
                    <a:lnTo>
                      <a:pt x="39" y="165"/>
                    </a:lnTo>
                    <a:lnTo>
                      <a:pt x="25" y="192"/>
                    </a:lnTo>
                    <a:lnTo>
                      <a:pt x="14" y="221"/>
                    </a:lnTo>
                    <a:lnTo>
                      <a:pt x="6" y="252"/>
                    </a:lnTo>
                    <a:lnTo>
                      <a:pt x="2" y="282"/>
                    </a:lnTo>
                    <a:lnTo>
                      <a:pt x="0" y="315"/>
                    </a:lnTo>
                    <a:lnTo>
                      <a:pt x="2" y="348"/>
                    </a:lnTo>
                    <a:lnTo>
                      <a:pt x="6" y="378"/>
                    </a:lnTo>
                    <a:lnTo>
                      <a:pt x="14" y="409"/>
                    </a:lnTo>
                    <a:lnTo>
                      <a:pt x="25" y="438"/>
                    </a:lnTo>
                    <a:lnTo>
                      <a:pt x="39" y="465"/>
                    </a:lnTo>
                    <a:lnTo>
                      <a:pt x="54" y="490"/>
                    </a:lnTo>
                    <a:lnTo>
                      <a:pt x="71" y="515"/>
                    </a:lnTo>
                    <a:lnTo>
                      <a:pt x="92" y="538"/>
                    </a:lnTo>
                    <a:lnTo>
                      <a:pt x="113" y="557"/>
                    </a:lnTo>
                    <a:lnTo>
                      <a:pt x="138" y="576"/>
                    </a:lnTo>
                    <a:lnTo>
                      <a:pt x="165" y="591"/>
                    </a:lnTo>
                    <a:lnTo>
                      <a:pt x="192" y="605"/>
                    </a:lnTo>
                    <a:lnTo>
                      <a:pt x="221" y="614"/>
                    </a:lnTo>
                    <a:lnTo>
                      <a:pt x="252" y="622"/>
                    </a:lnTo>
                    <a:lnTo>
                      <a:pt x="282" y="628"/>
                    </a:lnTo>
                    <a:lnTo>
                      <a:pt x="315" y="630"/>
                    </a:lnTo>
                    <a:lnTo>
                      <a:pt x="346" y="628"/>
                    </a:lnTo>
                    <a:lnTo>
                      <a:pt x="376" y="622"/>
                    </a:lnTo>
                    <a:lnTo>
                      <a:pt x="407" y="614"/>
                    </a:lnTo>
                    <a:lnTo>
                      <a:pt x="436" y="605"/>
                    </a:lnTo>
                    <a:lnTo>
                      <a:pt x="463" y="591"/>
                    </a:lnTo>
                    <a:lnTo>
                      <a:pt x="490" y="576"/>
                    </a:lnTo>
                    <a:lnTo>
                      <a:pt x="515" y="557"/>
                    </a:lnTo>
                    <a:lnTo>
                      <a:pt x="536" y="538"/>
                    </a:lnTo>
                    <a:lnTo>
                      <a:pt x="557" y="515"/>
                    </a:lnTo>
                    <a:lnTo>
                      <a:pt x="574" y="490"/>
                    </a:lnTo>
                    <a:lnTo>
                      <a:pt x="589" y="465"/>
                    </a:lnTo>
                    <a:lnTo>
                      <a:pt x="603" y="438"/>
                    </a:lnTo>
                    <a:lnTo>
                      <a:pt x="614" y="409"/>
                    </a:lnTo>
                    <a:lnTo>
                      <a:pt x="622" y="378"/>
                    </a:lnTo>
                    <a:lnTo>
                      <a:pt x="626" y="348"/>
                    </a:lnTo>
                    <a:lnTo>
                      <a:pt x="628" y="315"/>
                    </a:lnTo>
                    <a:close/>
                    <a:moveTo>
                      <a:pt x="618" y="315"/>
                    </a:moveTo>
                    <a:lnTo>
                      <a:pt x="616" y="346"/>
                    </a:lnTo>
                    <a:lnTo>
                      <a:pt x="610" y="376"/>
                    </a:lnTo>
                    <a:lnTo>
                      <a:pt x="605" y="405"/>
                    </a:lnTo>
                    <a:lnTo>
                      <a:pt x="593" y="434"/>
                    </a:lnTo>
                    <a:lnTo>
                      <a:pt x="582" y="459"/>
                    </a:lnTo>
                    <a:lnTo>
                      <a:pt x="566" y="484"/>
                    </a:lnTo>
                    <a:lnTo>
                      <a:pt x="549" y="509"/>
                    </a:lnTo>
                    <a:lnTo>
                      <a:pt x="528" y="530"/>
                    </a:lnTo>
                    <a:lnTo>
                      <a:pt x="507" y="549"/>
                    </a:lnTo>
                    <a:lnTo>
                      <a:pt x="484" y="566"/>
                    </a:lnTo>
                    <a:lnTo>
                      <a:pt x="459" y="582"/>
                    </a:lnTo>
                    <a:lnTo>
                      <a:pt x="432" y="595"/>
                    </a:lnTo>
                    <a:lnTo>
                      <a:pt x="405" y="605"/>
                    </a:lnTo>
                    <a:lnTo>
                      <a:pt x="374" y="613"/>
                    </a:lnTo>
                    <a:lnTo>
                      <a:pt x="346" y="616"/>
                    </a:lnTo>
                    <a:lnTo>
                      <a:pt x="315" y="618"/>
                    </a:lnTo>
                    <a:lnTo>
                      <a:pt x="282" y="616"/>
                    </a:lnTo>
                    <a:lnTo>
                      <a:pt x="254" y="613"/>
                    </a:lnTo>
                    <a:lnTo>
                      <a:pt x="223" y="605"/>
                    </a:lnTo>
                    <a:lnTo>
                      <a:pt x="196" y="595"/>
                    </a:lnTo>
                    <a:lnTo>
                      <a:pt x="169" y="582"/>
                    </a:lnTo>
                    <a:lnTo>
                      <a:pt x="144" y="566"/>
                    </a:lnTo>
                    <a:lnTo>
                      <a:pt x="121" y="549"/>
                    </a:lnTo>
                    <a:lnTo>
                      <a:pt x="100" y="530"/>
                    </a:lnTo>
                    <a:lnTo>
                      <a:pt x="79" y="509"/>
                    </a:lnTo>
                    <a:lnTo>
                      <a:pt x="62" y="484"/>
                    </a:lnTo>
                    <a:lnTo>
                      <a:pt x="46" y="459"/>
                    </a:lnTo>
                    <a:lnTo>
                      <a:pt x="35" y="434"/>
                    </a:lnTo>
                    <a:lnTo>
                      <a:pt x="23" y="405"/>
                    </a:lnTo>
                    <a:lnTo>
                      <a:pt x="18" y="376"/>
                    </a:lnTo>
                    <a:lnTo>
                      <a:pt x="12" y="346"/>
                    </a:lnTo>
                    <a:lnTo>
                      <a:pt x="10" y="315"/>
                    </a:lnTo>
                    <a:lnTo>
                      <a:pt x="12" y="284"/>
                    </a:lnTo>
                    <a:lnTo>
                      <a:pt x="18" y="254"/>
                    </a:lnTo>
                    <a:lnTo>
                      <a:pt x="23" y="225"/>
                    </a:lnTo>
                    <a:lnTo>
                      <a:pt x="35" y="196"/>
                    </a:lnTo>
                    <a:lnTo>
                      <a:pt x="46" y="171"/>
                    </a:lnTo>
                    <a:lnTo>
                      <a:pt x="62" y="146"/>
                    </a:lnTo>
                    <a:lnTo>
                      <a:pt x="79" y="121"/>
                    </a:lnTo>
                    <a:lnTo>
                      <a:pt x="100" y="100"/>
                    </a:lnTo>
                    <a:lnTo>
                      <a:pt x="121" y="81"/>
                    </a:lnTo>
                    <a:lnTo>
                      <a:pt x="144" y="64"/>
                    </a:lnTo>
                    <a:lnTo>
                      <a:pt x="169" y="48"/>
                    </a:lnTo>
                    <a:lnTo>
                      <a:pt x="196" y="35"/>
                    </a:lnTo>
                    <a:lnTo>
                      <a:pt x="223" y="25"/>
                    </a:lnTo>
                    <a:lnTo>
                      <a:pt x="254" y="17"/>
                    </a:lnTo>
                    <a:lnTo>
                      <a:pt x="282" y="14"/>
                    </a:lnTo>
                    <a:lnTo>
                      <a:pt x="315" y="12"/>
                    </a:lnTo>
                    <a:lnTo>
                      <a:pt x="346" y="14"/>
                    </a:lnTo>
                    <a:lnTo>
                      <a:pt x="374" y="17"/>
                    </a:lnTo>
                    <a:lnTo>
                      <a:pt x="405" y="25"/>
                    </a:lnTo>
                    <a:lnTo>
                      <a:pt x="432" y="35"/>
                    </a:lnTo>
                    <a:lnTo>
                      <a:pt x="459" y="48"/>
                    </a:lnTo>
                    <a:lnTo>
                      <a:pt x="484" y="64"/>
                    </a:lnTo>
                    <a:lnTo>
                      <a:pt x="507" y="81"/>
                    </a:lnTo>
                    <a:lnTo>
                      <a:pt x="528" y="100"/>
                    </a:lnTo>
                    <a:lnTo>
                      <a:pt x="549" y="121"/>
                    </a:lnTo>
                    <a:lnTo>
                      <a:pt x="566" y="146"/>
                    </a:lnTo>
                    <a:lnTo>
                      <a:pt x="582" y="171"/>
                    </a:lnTo>
                    <a:lnTo>
                      <a:pt x="593" y="196"/>
                    </a:lnTo>
                    <a:lnTo>
                      <a:pt x="605" y="225"/>
                    </a:lnTo>
                    <a:lnTo>
                      <a:pt x="610" y="254"/>
                    </a:lnTo>
                    <a:lnTo>
                      <a:pt x="616" y="284"/>
                    </a:lnTo>
                    <a:lnTo>
                      <a:pt x="618" y="315"/>
                    </a:lnTo>
                    <a:close/>
                  </a:path>
                </a:pathLst>
              </a:custGeom>
              <a:solidFill>
                <a:srgbClr val="FBD7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76" name="Freeform 692">
                <a:extLst>
                  <a:ext uri="{FF2B5EF4-FFF2-40B4-BE49-F238E27FC236}">
                    <a16:creationId xmlns:a16="http://schemas.microsoft.com/office/drawing/2014/main" id="{B9E54341-3799-4863-BCBB-F3745454961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43" y="2277"/>
                <a:ext cx="616" cy="618"/>
              </a:xfrm>
              <a:custGeom>
                <a:avLst/>
                <a:gdLst>
                  <a:gd name="T0" fmla="*/ 610 w 616"/>
                  <a:gd name="T1" fmla="*/ 248 h 618"/>
                  <a:gd name="T2" fmla="*/ 580 w 616"/>
                  <a:gd name="T3" fmla="*/ 161 h 618"/>
                  <a:gd name="T4" fmla="*/ 526 w 616"/>
                  <a:gd name="T5" fmla="*/ 90 h 618"/>
                  <a:gd name="T6" fmla="*/ 455 w 616"/>
                  <a:gd name="T7" fmla="*/ 38 h 618"/>
                  <a:gd name="T8" fmla="*/ 370 w 616"/>
                  <a:gd name="T9" fmla="*/ 6 h 618"/>
                  <a:gd name="T10" fmla="*/ 276 w 616"/>
                  <a:gd name="T11" fmla="*/ 2 h 618"/>
                  <a:gd name="T12" fmla="*/ 188 w 616"/>
                  <a:gd name="T13" fmla="*/ 25 h 618"/>
                  <a:gd name="T14" fmla="*/ 111 w 616"/>
                  <a:gd name="T15" fmla="*/ 71 h 618"/>
                  <a:gd name="T16" fmla="*/ 52 w 616"/>
                  <a:gd name="T17" fmla="*/ 136 h 618"/>
                  <a:gd name="T18" fmla="*/ 13 w 616"/>
                  <a:gd name="T19" fmla="*/ 217 h 618"/>
                  <a:gd name="T20" fmla="*/ 0 w 616"/>
                  <a:gd name="T21" fmla="*/ 309 h 618"/>
                  <a:gd name="T22" fmla="*/ 13 w 616"/>
                  <a:gd name="T23" fmla="*/ 401 h 618"/>
                  <a:gd name="T24" fmla="*/ 52 w 616"/>
                  <a:gd name="T25" fmla="*/ 482 h 618"/>
                  <a:gd name="T26" fmla="*/ 111 w 616"/>
                  <a:gd name="T27" fmla="*/ 547 h 618"/>
                  <a:gd name="T28" fmla="*/ 188 w 616"/>
                  <a:gd name="T29" fmla="*/ 593 h 618"/>
                  <a:gd name="T30" fmla="*/ 276 w 616"/>
                  <a:gd name="T31" fmla="*/ 616 h 618"/>
                  <a:gd name="T32" fmla="*/ 370 w 616"/>
                  <a:gd name="T33" fmla="*/ 612 h 618"/>
                  <a:gd name="T34" fmla="*/ 455 w 616"/>
                  <a:gd name="T35" fmla="*/ 580 h 618"/>
                  <a:gd name="T36" fmla="*/ 526 w 616"/>
                  <a:gd name="T37" fmla="*/ 528 h 618"/>
                  <a:gd name="T38" fmla="*/ 580 w 616"/>
                  <a:gd name="T39" fmla="*/ 457 h 618"/>
                  <a:gd name="T40" fmla="*/ 610 w 616"/>
                  <a:gd name="T41" fmla="*/ 370 h 618"/>
                  <a:gd name="T42" fmla="*/ 606 w 616"/>
                  <a:gd name="T43" fmla="*/ 309 h 618"/>
                  <a:gd name="T44" fmla="*/ 593 w 616"/>
                  <a:gd name="T45" fmla="*/ 397 h 618"/>
                  <a:gd name="T46" fmla="*/ 555 w 616"/>
                  <a:gd name="T47" fmla="*/ 476 h 618"/>
                  <a:gd name="T48" fmla="*/ 497 w 616"/>
                  <a:gd name="T49" fmla="*/ 539 h 618"/>
                  <a:gd name="T50" fmla="*/ 424 w 616"/>
                  <a:gd name="T51" fmla="*/ 584 h 618"/>
                  <a:gd name="T52" fmla="*/ 338 w 616"/>
                  <a:gd name="T53" fmla="*/ 607 h 618"/>
                  <a:gd name="T54" fmla="*/ 248 w 616"/>
                  <a:gd name="T55" fmla="*/ 601 h 618"/>
                  <a:gd name="T56" fmla="*/ 165 w 616"/>
                  <a:gd name="T57" fmla="*/ 572 h 618"/>
                  <a:gd name="T58" fmla="*/ 98 w 616"/>
                  <a:gd name="T59" fmla="*/ 520 h 618"/>
                  <a:gd name="T60" fmla="*/ 46 w 616"/>
                  <a:gd name="T61" fmla="*/ 451 h 618"/>
                  <a:gd name="T62" fmla="*/ 15 w 616"/>
                  <a:gd name="T63" fmla="*/ 369 h 618"/>
                  <a:gd name="T64" fmla="*/ 12 w 616"/>
                  <a:gd name="T65" fmla="*/ 278 h 618"/>
                  <a:gd name="T66" fmla="*/ 33 w 616"/>
                  <a:gd name="T67" fmla="*/ 192 h 618"/>
                  <a:gd name="T68" fmla="*/ 77 w 616"/>
                  <a:gd name="T69" fmla="*/ 119 h 618"/>
                  <a:gd name="T70" fmla="*/ 142 w 616"/>
                  <a:gd name="T71" fmla="*/ 61 h 618"/>
                  <a:gd name="T72" fmla="*/ 219 w 616"/>
                  <a:gd name="T73" fmla="*/ 25 h 618"/>
                  <a:gd name="T74" fmla="*/ 309 w 616"/>
                  <a:gd name="T75" fmla="*/ 11 h 618"/>
                  <a:gd name="T76" fmla="*/ 397 w 616"/>
                  <a:gd name="T77" fmla="*/ 25 h 618"/>
                  <a:gd name="T78" fmla="*/ 474 w 616"/>
                  <a:gd name="T79" fmla="*/ 61 h 618"/>
                  <a:gd name="T80" fmla="*/ 539 w 616"/>
                  <a:gd name="T81" fmla="*/ 119 h 618"/>
                  <a:gd name="T82" fmla="*/ 583 w 616"/>
                  <a:gd name="T83" fmla="*/ 192 h 618"/>
                  <a:gd name="T84" fmla="*/ 604 w 616"/>
                  <a:gd name="T85" fmla="*/ 278 h 61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16"/>
                  <a:gd name="T130" fmla="*/ 0 h 618"/>
                  <a:gd name="T131" fmla="*/ 616 w 616"/>
                  <a:gd name="T132" fmla="*/ 618 h 61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16" h="618">
                    <a:moveTo>
                      <a:pt x="616" y="309"/>
                    </a:moveTo>
                    <a:lnTo>
                      <a:pt x="616" y="278"/>
                    </a:lnTo>
                    <a:lnTo>
                      <a:pt x="610" y="248"/>
                    </a:lnTo>
                    <a:lnTo>
                      <a:pt x="603" y="217"/>
                    </a:lnTo>
                    <a:lnTo>
                      <a:pt x="593" y="188"/>
                    </a:lnTo>
                    <a:lnTo>
                      <a:pt x="580" y="161"/>
                    </a:lnTo>
                    <a:lnTo>
                      <a:pt x="564" y="136"/>
                    </a:lnTo>
                    <a:lnTo>
                      <a:pt x="547" y="113"/>
                    </a:lnTo>
                    <a:lnTo>
                      <a:pt x="526" y="90"/>
                    </a:lnTo>
                    <a:lnTo>
                      <a:pt x="505" y="71"/>
                    </a:lnTo>
                    <a:lnTo>
                      <a:pt x="480" y="54"/>
                    </a:lnTo>
                    <a:lnTo>
                      <a:pt x="455" y="38"/>
                    </a:lnTo>
                    <a:lnTo>
                      <a:pt x="428" y="25"/>
                    </a:lnTo>
                    <a:lnTo>
                      <a:pt x="399" y="13"/>
                    </a:lnTo>
                    <a:lnTo>
                      <a:pt x="370" y="6"/>
                    </a:lnTo>
                    <a:lnTo>
                      <a:pt x="340" y="2"/>
                    </a:lnTo>
                    <a:lnTo>
                      <a:pt x="309" y="0"/>
                    </a:lnTo>
                    <a:lnTo>
                      <a:pt x="276" y="2"/>
                    </a:lnTo>
                    <a:lnTo>
                      <a:pt x="246" y="6"/>
                    </a:lnTo>
                    <a:lnTo>
                      <a:pt x="217" y="13"/>
                    </a:lnTo>
                    <a:lnTo>
                      <a:pt x="188" y="25"/>
                    </a:lnTo>
                    <a:lnTo>
                      <a:pt x="161" y="38"/>
                    </a:lnTo>
                    <a:lnTo>
                      <a:pt x="136" y="54"/>
                    </a:lnTo>
                    <a:lnTo>
                      <a:pt x="111" y="71"/>
                    </a:lnTo>
                    <a:lnTo>
                      <a:pt x="90" y="90"/>
                    </a:lnTo>
                    <a:lnTo>
                      <a:pt x="69" y="113"/>
                    </a:lnTo>
                    <a:lnTo>
                      <a:pt x="52" y="136"/>
                    </a:lnTo>
                    <a:lnTo>
                      <a:pt x="36" y="161"/>
                    </a:lnTo>
                    <a:lnTo>
                      <a:pt x="23" y="188"/>
                    </a:lnTo>
                    <a:lnTo>
                      <a:pt x="13" y="217"/>
                    </a:lnTo>
                    <a:lnTo>
                      <a:pt x="6" y="248"/>
                    </a:lnTo>
                    <a:lnTo>
                      <a:pt x="0" y="278"/>
                    </a:lnTo>
                    <a:lnTo>
                      <a:pt x="0" y="309"/>
                    </a:lnTo>
                    <a:lnTo>
                      <a:pt x="0" y="340"/>
                    </a:lnTo>
                    <a:lnTo>
                      <a:pt x="6" y="370"/>
                    </a:lnTo>
                    <a:lnTo>
                      <a:pt x="13" y="401"/>
                    </a:lnTo>
                    <a:lnTo>
                      <a:pt x="23" y="430"/>
                    </a:lnTo>
                    <a:lnTo>
                      <a:pt x="36" y="457"/>
                    </a:lnTo>
                    <a:lnTo>
                      <a:pt x="52" y="482"/>
                    </a:lnTo>
                    <a:lnTo>
                      <a:pt x="69" y="505"/>
                    </a:lnTo>
                    <a:lnTo>
                      <a:pt x="90" y="528"/>
                    </a:lnTo>
                    <a:lnTo>
                      <a:pt x="111" y="547"/>
                    </a:lnTo>
                    <a:lnTo>
                      <a:pt x="136" y="564"/>
                    </a:lnTo>
                    <a:lnTo>
                      <a:pt x="161" y="580"/>
                    </a:lnTo>
                    <a:lnTo>
                      <a:pt x="188" y="593"/>
                    </a:lnTo>
                    <a:lnTo>
                      <a:pt x="217" y="605"/>
                    </a:lnTo>
                    <a:lnTo>
                      <a:pt x="246" y="612"/>
                    </a:lnTo>
                    <a:lnTo>
                      <a:pt x="276" y="616"/>
                    </a:lnTo>
                    <a:lnTo>
                      <a:pt x="309" y="618"/>
                    </a:lnTo>
                    <a:lnTo>
                      <a:pt x="340" y="616"/>
                    </a:lnTo>
                    <a:lnTo>
                      <a:pt x="370" y="612"/>
                    </a:lnTo>
                    <a:lnTo>
                      <a:pt x="399" y="605"/>
                    </a:lnTo>
                    <a:lnTo>
                      <a:pt x="428" y="593"/>
                    </a:lnTo>
                    <a:lnTo>
                      <a:pt x="455" y="580"/>
                    </a:lnTo>
                    <a:lnTo>
                      <a:pt x="480" y="564"/>
                    </a:lnTo>
                    <a:lnTo>
                      <a:pt x="505" y="547"/>
                    </a:lnTo>
                    <a:lnTo>
                      <a:pt x="526" y="528"/>
                    </a:lnTo>
                    <a:lnTo>
                      <a:pt x="547" y="505"/>
                    </a:lnTo>
                    <a:lnTo>
                      <a:pt x="564" y="482"/>
                    </a:lnTo>
                    <a:lnTo>
                      <a:pt x="580" y="457"/>
                    </a:lnTo>
                    <a:lnTo>
                      <a:pt x="593" y="430"/>
                    </a:lnTo>
                    <a:lnTo>
                      <a:pt x="603" y="401"/>
                    </a:lnTo>
                    <a:lnTo>
                      <a:pt x="610" y="370"/>
                    </a:lnTo>
                    <a:lnTo>
                      <a:pt x="616" y="340"/>
                    </a:lnTo>
                    <a:lnTo>
                      <a:pt x="616" y="309"/>
                    </a:lnTo>
                    <a:close/>
                    <a:moveTo>
                      <a:pt x="606" y="309"/>
                    </a:moveTo>
                    <a:lnTo>
                      <a:pt x="604" y="340"/>
                    </a:lnTo>
                    <a:lnTo>
                      <a:pt x="601" y="369"/>
                    </a:lnTo>
                    <a:lnTo>
                      <a:pt x="593" y="397"/>
                    </a:lnTo>
                    <a:lnTo>
                      <a:pt x="583" y="426"/>
                    </a:lnTo>
                    <a:lnTo>
                      <a:pt x="570" y="451"/>
                    </a:lnTo>
                    <a:lnTo>
                      <a:pt x="555" y="476"/>
                    </a:lnTo>
                    <a:lnTo>
                      <a:pt x="539" y="499"/>
                    </a:lnTo>
                    <a:lnTo>
                      <a:pt x="518" y="520"/>
                    </a:lnTo>
                    <a:lnTo>
                      <a:pt x="497" y="539"/>
                    </a:lnTo>
                    <a:lnTo>
                      <a:pt x="474" y="557"/>
                    </a:lnTo>
                    <a:lnTo>
                      <a:pt x="451" y="572"/>
                    </a:lnTo>
                    <a:lnTo>
                      <a:pt x="424" y="584"/>
                    </a:lnTo>
                    <a:lnTo>
                      <a:pt x="397" y="593"/>
                    </a:lnTo>
                    <a:lnTo>
                      <a:pt x="368" y="601"/>
                    </a:lnTo>
                    <a:lnTo>
                      <a:pt x="338" y="607"/>
                    </a:lnTo>
                    <a:lnTo>
                      <a:pt x="309" y="607"/>
                    </a:lnTo>
                    <a:lnTo>
                      <a:pt x="278" y="607"/>
                    </a:lnTo>
                    <a:lnTo>
                      <a:pt x="248" y="601"/>
                    </a:lnTo>
                    <a:lnTo>
                      <a:pt x="219" y="593"/>
                    </a:lnTo>
                    <a:lnTo>
                      <a:pt x="192" y="584"/>
                    </a:lnTo>
                    <a:lnTo>
                      <a:pt x="165" y="572"/>
                    </a:lnTo>
                    <a:lnTo>
                      <a:pt x="142" y="557"/>
                    </a:lnTo>
                    <a:lnTo>
                      <a:pt x="119" y="539"/>
                    </a:lnTo>
                    <a:lnTo>
                      <a:pt x="98" y="520"/>
                    </a:lnTo>
                    <a:lnTo>
                      <a:pt x="77" y="499"/>
                    </a:lnTo>
                    <a:lnTo>
                      <a:pt x="61" y="476"/>
                    </a:lnTo>
                    <a:lnTo>
                      <a:pt x="46" y="451"/>
                    </a:lnTo>
                    <a:lnTo>
                      <a:pt x="33" y="426"/>
                    </a:lnTo>
                    <a:lnTo>
                      <a:pt x="23" y="397"/>
                    </a:lnTo>
                    <a:lnTo>
                      <a:pt x="15" y="369"/>
                    </a:lnTo>
                    <a:lnTo>
                      <a:pt x="12" y="340"/>
                    </a:lnTo>
                    <a:lnTo>
                      <a:pt x="10" y="309"/>
                    </a:lnTo>
                    <a:lnTo>
                      <a:pt x="12" y="278"/>
                    </a:lnTo>
                    <a:lnTo>
                      <a:pt x="15" y="249"/>
                    </a:lnTo>
                    <a:lnTo>
                      <a:pt x="23" y="221"/>
                    </a:lnTo>
                    <a:lnTo>
                      <a:pt x="33" y="192"/>
                    </a:lnTo>
                    <a:lnTo>
                      <a:pt x="46" y="167"/>
                    </a:lnTo>
                    <a:lnTo>
                      <a:pt x="61" y="142"/>
                    </a:lnTo>
                    <a:lnTo>
                      <a:pt x="77" y="119"/>
                    </a:lnTo>
                    <a:lnTo>
                      <a:pt x="98" y="98"/>
                    </a:lnTo>
                    <a:lnTo>
                      <a:pt x="119" y="79"/>
                    </a:lnTo>
                    <a:lnTo>
                      <a:pt x="142" y="61"/>
                    </a:lnTo>
                    <a:lnTo>
                      <a:pt x="165" y="46"/>
                    </a:lnTo>
                    <a:lnTo>
                      <a:pt x="192" y="34"/>
                    </a:lnTo>
                    <a:lnTo>
                      <a:pt x="219" y="25"/>
                    </a:lnTo>
                    <a:lnTo>
                      <a:pt x="248" y="17"/>
                    </a:lnTo>
                    <a:lnTo>
                      <a:pt x="278" y="11"/>
                    </a:lnTo>
                    <a:lnTo>
                      <a:pt x="309" y="11"/>
                    </a:lnTo>
                    <a:lnTo>
                      <a:pt x="338" y="11"/>
                    </a:lnTo>
                    <a:lnTo>
                      <a:pt x="368" y="17"/>
                    </a:lnTo>
                    <a:lnTo>
                      <a:pt x="397" y="25"/>
                    </a:lnTo>
                    <a:lnTo>
                      <a:pt x="424" y="34"/>
                    </a:lnTo>
                    <a:lnTo>
                      <a:pt x="451" y="46"/>
                    </a:lnTo>
                    <a:lnTo>
                      <a:pt x="474" y="61"/>
                    </a:lnTo>
                    <a:lnTo>
                      <a:pt x="497" y="79"/>
                    </a:lnTo>
                    <a:lnTo>
                      <a:pt x="518" y="98"/>
                    </a:lnTo>
                    <a:lnTo>
                      <a:pt x="539" y="119"/>
                    </a:lnTo>
                    <a:lnTo>
                      <a:pt x="555" y="142"/>
                    </a:lnTo>
                    <a:lnTo>
                      <a:pt x="570" y="167"/>
                    </a:lnTo>
                    <a:lnTo>
                      <a:pt x="583" y="192"/>
                    </a:lnTo>
                    <a:lnTo>
                      <a:pt x="593" y="221"/>
                    </a:lnTo>
                    <a:lnTo>
                      <a:pt x="601" y="249"/>
                    </a:lnTo>
                    <a:lnTo>
                      <a:pt x="604" y="278"/>
                    </a:lnTo>
                    <a:lnTo>
                      <a:pt x="606" y="309"/>
                    </a:lnTo>
                    <a:close/>
                  </a:path>
                </a:pathLst>
              </a:custGeom>
              <a:solidFill>
                <a:srgbClr val="FBD7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77" name="Freeform 693">
                <a:extLst>
                  <a:ext uri="{FF2B5EF4-FFF2-40B4-BE49-F238E27FC236}">
                    <a16:creationId xmlns:a16="http://schemas.microsoft.com/office/drawing/2014/main" id="{B0E61E13-E8EF-4C2C-B569-6FCE9ED9430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47" y="2283"/>
                <a:ext cx="608" cy="606"/>
              </a:xfrm>
              <a:custGeom>
                <a:avLst/>
                <a:gdLst>
                  <a:gd name="T0" fmla="*/ 600 w 608"/>
                  <a:gd name="T1" fmla="*/ 242 h 606"/>
                  <a:gd name="T2" fmla="*/ 572 w 608"/>
                  <a:gd name="T3" fmla="*/ 159 h 606"/>
                  <a:gd name="T4" fmla="*/ 518 w 608"/>
                  <a:gd name="T5" fmla="*/ 88 h 606"/>
                  <a:gd name="T6" fmla="*/ 449 w 608"/>
                  <a:gd name="T7" fmla="*/ 36 h 606"/>
                  <a:gd name="T8" fmla="*/ 364 w 608"/>
                  <a:gd name="T9" fmla="*/ 5 h 606"/>
                  <a:gd name="T10" fmla="*/ 272 w 608"/>
                  <a:gd name="T11" fmla="*/ 2 h 606"/>
                  <a:gd name="T12" fmla="*/ 186 w 608"/>
                  <a:gd name="T13" fmla="*/ 23 h 606"/>
                  <a:gd name="T14" fmla="*/ 111 w 608"/>
                  <a:gd name="T15" fmla="*/ 69 h 606"/>
                  <a:gd name="T16" fmla="*/ 52 w 608"/>
                  <a:gd name="T17" fmla="*/ 134 h 606"/>
                  <a:gd name="T18" fmla="*/ 13 w 608"/>
                  <a:gd name="T19" fmla="*/ 213 h 606"/>
                  <a:gd name="T20" fmla="*/ 0 w 608"/>
                  <a:gd name="T21" fmla="*/ 303 h 606"/>
                  <a:gd name="T22" fmla="*/ 13 w 608"/>
                  <a:gd name="T23" fmla="*/ 393 h 606"/>
                  <a:gd name="T24" fmla="*/ 52 w 608"/>
                  <a:gd name="T25" fmla="*/ 472 h 606"/>
                  <a:gd name="T26" fmla="*/ 111 w 608"/>
                  <a:gd name="T27" fmla="*/ 537 h 606"/>
                  <a:gd name="T28" fmla="*/ 186 w 608"/>
                  <a:gd name="T29" fmla="*/ 583 h 606"/>
                  <a:gd name="T30" fmla="*/ 272 w 608"/>
                  <a:gd name="T31" fmla="*/ 604 h 606"/>
                  <a:gd name="T32" fmla="*/ 364 w 608"/>
                  <a:gd name="T33" fmla="*/ 601 h 606"/>
                  <a:gd name="T34" fmla="*/ 449 w 608"/>
                  <a:gd name="T35" fmla="*/ 570 h 606"/>
                  <a:gd name="T36" fmla="*/ 518 w 608"/>
                  <a:gd name="T37" fmla="*/ 518 h 606"/>
                  <a:gd name="T38" fmla="*/ 572 w 608"/>
                  <a:gd name="T39" fmla="*/ 447 h 606"/>
                  <a:gd name="T40" fmla="*/ 600 w 608"/>
                  <a:gd name="T41" fmla="*/ 364 h 606"/>
                  <a:gd name="T42" fmla="*/ 597 w 608"/>
                  <a:gd name="T43" fmla="*/ 303 h 606"/>
                  <a:gd name="T44" fmla="*/ 583 w 608"/>
                  <a:gd name="T45" fmla="*/ 389 h 606"/>
                  <a:gd name="T46" fmla="*/ 547 w 608"/>
                  <a:gd name="T47" fmla="*/ 466 h 606"/>
                  <a:gd name="T48" fmla="*/ 491 w 608"/>
                  <a:gd name="T49" fmla="*/ 530 h 606"/>
                  <a:gd name="T50" fmla="*/ 418 w 608"/>
                  <a:gd name="T51" fmla="*/ 574 h 606"/>
                  <a:gd name="T52" fmla="*/ 334 w 608"/>
                  <a:gd name="T53" fmla="*/ 595 h 606"/>
                  <a:gd name="T54" fmla="*/ 245 w 608"/>
                  <a:gd name="T55" fmla="*/ 591 h 606"/>
                  <a:gd name="T56" fmla="*/ 165 w 608"/>
                  <a:gd name="T57" fmla="*/ 560 h 606"/>
                  <a:gd name="T58" fmla="*/ 96 w 608"/>
                  <a:gd name="T59" fmla="*/ 510 h 606"/>
                  <a:gd name="T60" fmla="*/ 46 w 608"/>
                  <a:gd name="T61" fmla="*/ 443 h 606"/>
                  <a:gd name="T62" fmla="*/ 17 w 608"/>
                  <a:gd name="T63" fmla="*/ 363 h 606"/>
                  <a:gd name="T64" fmla="*/ 11 w 608"/>
                  <a:gd name="T65" fmla="*/ 272 h 606"/>
                  <a:gd name="T66" fmla="*/ 34 w 608"/>
                  <a:gd name="T67" fmla="*/ 190 h 606"/>
                  <a:gd name="T68" fmla="*/ 79 w 608"/>
                  <a:gd name="T69" fmla="*/ 117 h 606"/>
                  <a:gd name="T70" fmla="*/ 140 w 608"/>
                  <a:gd name="T71" fmla="*/ 59 h 606"/>
                  <a:gd name="T72" fmla="*/ 217 w 608"/>
                  <a:gd name="T73" fmla="*/ 23 h 606"/>
                  <a:gd name="T74" fmla="*/ 305 w 608"/>
                  <a:gd name="T75" fmla="*/ 9 h 606"/>
                  <a:gd name="T76" fmla="*/ 391 w 608"/>
                  <a:gd name="T77" fmla="*/ 23 h 606"/>
                  <a:gd name="T78" fmla="*/ 468 w 608"/>
                  <a:gd name="T79" fmla="*/ 59 h 606"/>
                  <a:gd name="T80" fmla="*/ 529 w 608"/>
                  <a:gd name="T81" fmla="*/ 117 h 606"/>
                  <a:gd name="T82" fmla="*/ 574 w 608"/>
                  <a:gd name="T83" fmla="*/ 190 h 606"/>
                  <a:gd name="T84" fmla="*/ 597 w 608"/>
                  <a:gd name="T85" fmla="*/ 272 h 60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08"/>
                  <a:gd name="T130" fmla="*/ 0 h 606"/>
                  <a:gd name="T131" fmla="*/ 608 w 608"/>
                  <a:gd name="T132" fmla="*/ 606 h 60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08" h="606">
                    <a:moveTo>
                      <a:pt x="608" y="303"/>
                    </a:moveTo>
                    <a:lnTo>
                      <a:pt x="606" y="272"/>
                    </a:lnTo>
                    <a:lnTo>
                      <a:pt x="600" y="242"/>
                    </a:lnTo>
                    <a:lnTo>
                      <a:pt x="595" y="213"/>
                    </a:lnTo>
                    <a:lnTo>
                      <a:pt x="583" y="184"/>
                    </a:lnTo>
                    <a:lnTo>
                      <a:pt x="572" y="159"/>
                    </a:lnTo>
                    <a:lnTo>
                      <a:pt x="556" y="134"/>
                    </a:lnTo>
                    <a:lnTo>
                      <a:pt x="539" y="109"/>
                    </a:lnTo>
                    <a:lnTo>
                      <a:pt x="518" y="88"/>
                    </a:lnTo>
                    <a:lnTo>
                      <a:pt x="497" y="69"/>
                    </a:lnTo>
                    <a:lnTo>
                      <a:pt x="474" y="52"/>
                    </a:lnTo>
                    <a:lnTo>
                      <a:pt x="449" y="36"/>
                    </a:lnTo>
                    <a:lnTo>
                      <a:pt x="422" y="23"/>
                    </a:lnTo>
                    <a:lnTo>
                      <a:pt x="395" y="13"/>
                    </a:lnTo>
                    <a:lnTo>
                      <a:pt x="364" y="5"/>
                    </a:lnTo>
                    <a:lnTo>
                      <a:pt x="336" y="2"/>
                    </a:lnTo>
                    <a:lnTo>
                      <a:pt x="305" y="0"/>
                    </a:lnTo>
                    <a:lnTo>
                      <a:pt x="272" y="2"/>
                    </a:lnTo>
                    <a:lnTo>
                      <a:pt x="244" y="5"/>
                    </a:lnTo>
                    <a:lnTo>
                      <a:pt x="213" y="13"/>
                    </a:lnTo>
                    <a:lnTo>
                      <a:pt x="186" y="23"/>
                    </a:lnTo>
                    <a:lnTo>
                      <a:pt x="159" y="36"/>
                    </a:lnTo>
                    <a:lnTo>
                      <a:pt x="134" y="52"/>
                    </a:lnTo>
                    <a:lnTo>
                      <a:pt x="111" y="69"/>
                    </a:lnTo>
                    <a:lnTo>
                      <a:pt x="90" y="88"/>
                    </a:lnTo>
                    <a:lnTo>
                      <a:pt x="69" y="109"/>
                    </a:lnTo>
                    <a:lnTo>
                      <a:pt x="52" y="134"/>
                    </a:lnTo>
                    <a:lnTo>
                      <a:pt x="36" y="159"/>
                    </a:lnTo>
                    <a:lnTo>
                      <a:pt x="25" y="184"/>
                    </a:lnTo>
                    <a:lnTo>
                      <a:pt x="13" y="213"/>
                    </a:lnTo>
                    <a:lnTo>
                      <a:pt x="8" y="242"/>
                    </a:lnTo>
                    <a:lnTo>
                      <a:pt x="2" y="272"/>
                    </a:lnTo>
                    <a:lnTo>
                      <a:pt x="0" y="303"/>
                    </a:lnTo>
                    <a:lnTo>
                      <a:pt x="2" y="334"/>
                    </a:lnTo>
                    <a:lnTo>
                      <a:pt x="8" y="364"/>
                    </a:lnTo>
                    <a:lnTo>
                      <a:pt x="13" y="393"/>
                    </a:lnTo>
                    <a:lnTo>
                      <a:pt x="25" y="422"/>
                    </a:lnTo>
                    <a:lnTo>
                      <a:pt x="36" y="447"/>
                    </a:lnTo>
                    <a:lnTo>
                      <a:pt x="52" y="472"/>
                    </a:lnTo>
                    <a:lnTo>
                      <a:pt x="69" y="497"/>
                    </a:lnTo>
                    <a:lnTo>
                      <a:pt x="90" y="518"/>
                    </a:lnTo>
                    <a:lnTo>
                      <a:pt x="111" y="537"/>
                    </a:lnTo>
                    <a:lnTo>
                      <a:pt x="134" y="554"/>
                    </a:lnTo>
                    <a:lnTo>
                      <a:pt x="159" y="570"/>
                    </a:lnTo>
                    <a:lnTo>
                      <a:pt x="186" y="583"/>
                    </a:lnTo>
                    <a:lnTo>
                      <a:pt x="213" y="593"/>
                    </a:lnTo>
                    <a:lnTo>
                      <a:pt x="244" y="601"/>
                    </a:lnTo>
                    <a:lnTo>
                      <a:pt x="272" y="604"/>
                    </a:lnTo>
                    <a:lnTo>
                      <a:pt x="305" y="606"/>
                    </a:lnTo>
                    <a:lnTo>
                      <a:pt x="336" y="604"/>
                    </a:lnTo>
                    <a:lnTo>
                      <a:pt x="364" y="601"/>
                    </a:lnTo>
                    <a:lnTo>
                      <a:pt x="395" y="593"/>
                    </a:lnTo>
                    <a:lnTo>
                      <a:pt x="422" y="583"/>
                    </a:lnTo>
                    <a:lnTo>
                      <a:pt x="449" y="570"/>
                    </a:lnTo>
                    <a:lnTo>
                      <a:pt x="474" y="554"/>
                    </a:lnTo>
                    <a:lnTo>
                      <a:pt x="497" y="537"/>
                    </a:lnTo>
                    <a:lnTo>
                      <a:pt x="518" y="518"/>
                    </a:lnTo>
                    <a:lnTo>
                      <a:pt x="539" y="497"/>
                    </a:lnTo>
                    <a:lnTo>
                      <a:pt x="556" y="472"/>
                    </a:lnTo>
                    <a:lnTo>
                      <a:pt x="572" y="447"/>
                    </a:lnTo>
                    <a:lnTo>
                      <a:pt x="583" y="422"/>
                    </a:lnTo>
                    <a:lnTo>
                      <a:pt x="595" y="393"/>
                    </a:lnTo>
                    <a:lnTo>
                      <a:pt x="600" y="364"/>
                    </a:lnTo>
                    <a:lnTo>
                      <a:pt x="606" y="334"/>
                    </a:lnTo>
                    <a:lnTo>
                      <a:pt x="608" y="303"/>
                    </a:lnTo>
                    <a:close/>
                    <a:moveTo>
                      <a:pt x="597" y="303"/>
                    </a:moveTo>
                    <a:lnTo>
                      <a:pt x="597" y="334"/>
                    </a:lnTo>
                    <a:lnTo>
                      <a:pt x="591" y="363"/>
                    </a:lnTo>
                    <a:lnTo>
                      <a:pt x="583" y="389"/>
                    </a:lnTo>
                    <a:lnTo>
                      <a:pt x="574" y="416"/>
                    </a:lnTo>
                    <a:lnTo>
                      <a:pt x="562" y="443"/>
                    </a:lnTo>
                    <a:lnTo>
                      <a:pt x="547" y="466"/>
                    </a:lnTo>
                    <a:lnTo>
                      <a:pt x="529" y="489"/>
                    </a:lnTo>
                    <a:lnTo>
                      <a:pt x="512" y="510"/>
                    </a:lnTo>
                    <a:lnTo>
                      <a:pt x="491" y="530"/>
                    </a:lnTo>
                    <a:lnTo>
                      <a:pt x="468" y="547"/>
                    </a:lnTo>
                    <a:lnTo>
                      <a:pt x="443" y="560"/>
                    </a:lnTo>
                    <a:lnTo>
                      <a:pt x="418" y="574"/>
                    </a:lnTo>
                    <a:lnTo>
                      <a:pt x="391" y="583"/>
                    </a:lnTo>
                    <a:lnTo>
                      <a:pt x="363" y="591"/>
                    </a:lnTo>
                    <a:lnTo>
                      <a:pt x="334" y="595"/>
                    </a:lnTo>
                    <a:lnTo>
                      <a:pt x="305" y="597"/>
                    </a:lnTo>
                    <a:lnTo>
                      <a:pt x="274" y="595"/>
                    </a:lnTo>
                    <a:lnTo>
                      <a:pt x="245" y="591"/>
                    </a:lnTo>
                    <a:lnTo>
                      <a:pt x="217" y="583"/>
                    </a:lnTo>
                    <a:lnTo>
                      <a:pt x="190" y="574"/>
                    </a:lnTo>
                    <a:lnTo>
                      <a:pt x="165" y="560"/>
                    </a:lnTo>
                    <a:lnTo>
                      <a:pt x="140" y="547"/>
                    </a:lnTo>
                    <a:lnTo>
                      <a:pt x="117" y="530"/>
                    </a:lnTo>
                    <a:lnTo>
                      <a:pt x="96" y="510"/>
                    </a:lnTo>
                    <a:lnTo>
                      <a:pt x="79" y="489"/>
                    </a:lnTo>
                    <a:lnTo>
                      <a:pt x="61" y="466"/>
                    </a:lnTo>
                    <a:lnTo>
                      <a:pt x="46" y="443"/>
                    </a:lnTo>
                    <a:lnTo>
                      <a:pt x="34" y="416"/>
                    </a:lnTo>
                    <a:lnTo>
                      <a:pt x="25" y="389"/>
                    </a:lnTo>
                    <a:lnTo>
                      <a:pt x="17" y="363"/>
                    </a:lnTo>
                    <a:lnTo>
                      <a:pt x="11" y="334"/>
                    </a:lnTo>
                    <a:lnTo>
                      <a:pt x="11" y="303"/>
                    </a:lnTo>
                    <a:lnTo>
                      <a:pt x="11" y="272"/>
                    </a:lnTo>
                    <a:lnTo>
                      <a:pt x="17" y="243"/>
                    </a:lnTo>
                    <a:lnTo>
                      <a:pt x="25" y="217"/>
                    </a:lnTo>
                    <a:lnTo>
                      <a:pt x="34" y="190"/>
                    </a:lnTo>
                    <a:lnTo>
                      <a:pt x="46" y="163"/>
                    </a:lnTo>
                    <a:lnTo>
                      <a:pt x="61" y="140"/>
                    </a:lnTo>
                    <a:lnTo>
                      <a:pt x="79" y="117"/>
                    </a:lnTo>
                    <a:lnTo>
                      <a:pt x="96" y="96"/>
                    </a:lnTo>
                    <a:lnTo>
                      <a:pt x="117" y="76"/>
                    </a:lnTo>
                    <a:lnTo>
                      <a:pt x="140" y="59"/>
                    </a:lnTo>
                    <a:lnTo>
                      <a:pt x="165" y="46"/>
                    </a:lnTo>
                    <a:lnTo>
                      <a:pt x="190" y="32"/>
                    </a:lnTo>
                    <a:lnTo>
                      <a:pt x="217" y="23"/>
                    </a:lnTo>
                    <a:lnTo>
                      <a:pt x="245" y="15"/>
                    </a:lnTo>
                    <a:lnTo>
                      <a:pt x="274" y="11"/>
                    </a:lnTo>
                    <a:lnTo>
                      <a:pt x="305" y="9"/>
                    </a:lnTo>
                    <a:lnTo>
                      <a:pt x="334" y="11"/>
                    </a:lnTo>
                    <a:lnTo>
                      <a:pt x="363" y="15"/>
                    </a:lnTo>
                    <a:lnTo>
                      <a:pt x="391" y="23"/>
                    </a:lnTo>
                    <a:lnTo>
                      <a:pt x="418" y="32"/>
                    </a:lnTo>
                    <a:lnTo>
                      <a:pt x="443" y="46"/>
                    </a:lnTo>
                    <a:lnTo>
                      <a:pt x="468" y="59"/>
                    </a:lnTo>
                    <a:lnTo>
                      <a:pt x="491" y="76"/>
                    </a:lnTo>
                    <a:lnTo>
                      <a:pt x="512" y="96"/>
                    </a:lnTo>
                    <a:lnTo>
                      <a:pt x="529" y="117"/>
                    </a:lnTo>
                    <a:lnTo>
                      <a:pt x="547" y="140"/>
                    </a:lnTo>
                    <a:lnTo>
                      <a:pt x="562" y="163"/>
                    </a:lnTo>
                    <a:lnTo>
                      <a:pt x="574" y="190"/>
                    </a:lnTo>
                    <a:lnTo>
                      <a:pt x="583" y="217"/>
                    </a:lnTo>
                    <a:lnTo>
                      <a:pt x="591" y="243"/>
                    </a:lnTo>
                    <a:lnTo>
                      <a:pt x="597" y="272"/>
                    </a:lnTo>
                    <a:lnTo>
                      <a:pt x="597" y="303"/>
                    </a:lnTo>
                    <a:close/>
                  </a:path>
                </a:pathLst>
              </a:custGeom>
              <a:solidFill>
                <a:srgbClr val="FBD8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78" name="Freeform 694">
                <a:extLst>
                  <a:ext uri="{FF2B5EF4-FFF2-40B4-BE49-F238E27FC236}">
                    <a16:creationId xmlns:a16="http://schemas.microsoft.com/office/drawing/2014/main" id="{A57449FC-1C6F-466B-84E0-283225D76BB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53" y="2288"/>
                <a:ext cx="596" cy="596"/>
              </a:xfrm>
              <a:custGeom>
                <a:avLst/>
                <a:gdLst>
                  <a:gd name="T0" fmla="*/ 591 w 596"/>
                  <a:gd name="T1" fmla="*/ 238 h 596"/>
                  <a:gd name="T2" fmla="*/ 560 w 596"/>
                  <a:gd name="T3" fmla="*/ 156 h 596"/>
                  <a:gd name="T4" fmla="*/ 508 w 596"/>
                  <a:gd name="T5" fmla="*/ 87 h 596"/>
                  <a:gd name="T6" fmla="*/ 441 w 596"/>
                  <a:gd name="T7" fmla="*/ 35 h 596"/>
                  <a:gd name="T8" fmla="*/ 358 w 596"/>
                  <a:gd name="T9" fmla="*/ 6 h 596"/>
                  <a:gd name="T10" fmla="*/ 268 w 596"/>
                  <a:gd name="T11" fmla="*/ 0 h 596"/>
                  <a:gd name="T12" fmla="*/ 182 w 596"/>
                  <a:gd name="T13" fmla="*/ 23 h 596"/>
                  <a:gd name="T14" fmla="*/ 109 w 596"/>
                  <a:gd name="T15" fmla="*/ 68 h 596"/>
                  <a:gd name="T16" fmla="*/ 51 w 596"/>
                  <a:gd name="T17" fmla="*/ 131 h 596"/>
                  <a:gd name="T18" fmla="*/ 13 w 596"/>
                  <a:gd name="T19" fmla="*/ 210 h 596"/>
                  <a:gd name="T20" fmla="*/ 0 w 596"/>
                  <a:gd name="T21" fmla="*/ 298 h 596"/>
                  <a:gd name="T22" fmla="*/ 13 w 596"/>
                  <a:gd name="T23" fmla="*/ 386 h 596"/>
                  <a:gd name="T24" fmla="*/ 51 w 596"/>
                  <a:gd name="T25" fmla="*/ 465 h 596"/>
                  <a:gd name="T26" fmla="*/ 109 w 596"/>
                  <a:gd name="T27" fmla="*/ 528 h 596"/>
                  <a:gd name="T28" fmla="*/ 182 w 596"/>
                  <a:gd name="T29" fmla="*/ 573 h 596"/>
                  <a:gd name="T30" fmla="*/ 268 w 596"/>
                  <a:gd name="T31" fmla="*/ 596 h 596"/>
                  <a:gd name="T32" fmla="*/ 358 w 596"/>
                  <a:gd name="T33" fmla="*/ 590 h 596"/>
                  <a:gd name="T34" fmla="*/ 441 w 596"/>
                  <a:gd name="T35" fmla="*/ 561 h 596"/>
                  <a:gd name="T36" fmla="*/ 508 w 596"/>
                  <a:gd name="T37" fmla="*/ 509 h 596"/>
                  <a:gd name="T38" fmla="*/ 560 w 596"/>
                  <a:gd name="T39" fmla="*/ 440 h 596"/>
                  <a:gd name="T40" fmla="*/ 591 w 596"/>
                  <a:gd name="T41" fmla="*/ 358 h 596"/>
                  <a:gd name="T42" fmla="*/ 587 w 596"/>
                  <a:gd name="T43" fmla="*/ 298 h 596"/>
                  <a:gd name="T44" fmla="*/ 573 w 596"/>
                  <a:gd name="T45" fmla="*/ 384 h 596"/>
                  <a:gd name="T46" fmla="*/ 537 w 596"/>
                  <a:gd name="T47" fmla="*/ 459 h 596"/>
                  <a:gd name="T48" fmla="*/ 481 w 596"/>
                  <a:gd name="T49" fmla="*/ 521 h 596"/>
                  <a:gd name="T50" fmla="*/ 410 w 596"/>
                  <a:gd name="T51" fmla="*/ 563 h 596"/>
                  <a:gd name="T52" fmla="*/ 328 w 596"/>
                  <a:gd name="T53" fmla="*/ 584 h 596"/>
                  <a:gd name="T54" fmla="*/ 239 w 596"/>
                  <a:gd name="T55" fmla="*/ 580 h 596"/>
                  <a:gd name="T56" fmla="*/ 161 w 596"/>
                  <a:gd name="T57" fmla="*/ 551 h 596"/>
                  <a:gd name="T58" fmla="*/ 94 w 596"/>
                  <a:gd name="T59" fmla="*/ 501 h 596"/>
                  <a:gd name="T60" fmla="*/ 44 w 596"/>
                  <a:gd name="T61" fmla="*/ 436 h 596"/>
                  <a:gd name="T62" fmla="*/ 15 w 596"/>
                  <a:gd name="T63" fmla="*/ 356 h 596"/>
                  <a:gd name="T64" fmla="*/ 11 w 596"/>
                  <a:gd name="T65" fmla="*/ 269 h 596"/>
                  <a:gd name="T66" fmla="*/ 32 w 596"/>
                  <a:gd name="T67" fmla="*/ 187 h 596"/>
                  <a:gd name="T68" fmla="*/ 76 w 596"/>
                  <a:gd name="T69" fmla="*/ 116 h 596"/>
                  <a:gd name="T70" fmla="*/ 138 w 596"/>
                  <a:gd name="T71" fmla="*/ 60 h 596"/>
                  <a:gd name="T72" fmla="*/ 213 w 596"/>
                  <a:gd name="T73" fmla="*/ 23 h 596"/>
                  <a:gd name="T74" fmla="*/ 299 w 596"/>
                  <a:gd name="T75" fmla="*/ 10 h 596"/>
                  <a:gd name="T76" fmla="*/ 383 w 596"/>
                  <a:gd name="T77" fmla="*/ 23 h 596"/>
                  <a:gd name="T78" fmla="*/ 458 w 596"/>
                  <a:gd name="T79" fmla="*/ 60 h 596"/>
                  <a:gd name="T80" fmla="*/ 520 w 596"/>
                  <a:gd name="T81" fmla="*/ 116 h 596"/>
                  <a:gd name="T82" fmla="*/ 564 w 596"/>
                  <a:gd name="T83" fmla="*/ 187 h 596"/>
                  <a:gd name="T84" fmla="*/ 585 w 596"/>
                  <a:gd name="T85" fmla="*/ 269 h 59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96"/>
                  <a:gd name="T130" fmla="*/ 0 h 596"/>
                  <a:gd name="T131" fmla="*/ 596 w 596"/>
                  <a:gd name="T132" fmla="*/ 596 h 59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96" h="596">
                    <a:moveTo>
                      <a:pt x="596" y="298"/>
                    </a:moveTo>
                    <a:lnTo>
                      <a:pt x="594" y="267"/>
                    </a:lnTo>
                    <a:lnTo>
                      <a:pt x="591" y="238"/>
                    </a:lnTo>
                    <a:lnTo>
                      <a:pt x="583" y="210"/>
                    </a:lnTo>
                    <a:lnTo>
                      <a:pt x="573" y="181"/>
                    </a:lnTo>
                    <a:lnTo>
                      <a:pt x="560" y="156"/>
                    </a:lnTo>
                    <a:lnTo>
                      <a:pt x="545" y="131"/>
                    </a:lnTo>
                    <a:lnTo>
                      <a:pt x="529" y="108"/>
                    </a:lnTo>
                    <a:lnTo>
                      <a:pt x="508" y="87"/>
                    </a:lnTo>
                    <a:lnTo>
                      <a:pt x="487" y="68"/>
                    </a:lnTo>
                    <a:lnTo>
                      <a:pt x="464" y="50"/>
                    </a:lnTo>
                    <a:lnTo>
                      <a:pt x="441" y="35"/>
                    </a:lnTo>
                    <a:lnTo>
                      <a:pt x="414" y="23"/>
                    </a:lnTo>
                    <a:lnTo>
                      <a:pt x="387" y="14"/>
                    </a:lnTo>
                    <a:lnTo>
                      <a:pt x="358" y="6"/>
                    </a:lnTo>
                    <a:lnTo>
                      <a:pt x="328" y="0"/>
                    </a:lnTo>
                    <a:lnTo>
                      <a:pt x="299" y="0"/>
                    </a:lnTo>
                    <a:lnTo>
                      <a:pt x="268" y="0"/>
                    </a:lnTo>
                    <a:lnTo>
                      <a:pt x="238" y="6"/>
                    </a:lnTo>
                    <a:lnTo>
                      <a:pt x="209" y="14"/>
                    </a:lnTo>
                    <a:lnTo>
                      <a:pt x="182" y="23"/>
                    </a:lnTo>
                    <a:lnTo>
                      <a:pt x="155" y="35"/>
                    </a:lnTo>
                    <a:lnTo>
                      <a:pt x="132" y="50"/>
                    </a:lnTo>
                    <a:lnTo>
                      <a:pt x="109" y="68"/>
                    </a:lnTo>
                    <a:lnTo>
                      <a:pt x="88" y="87"/>
                    </a:lnTo>
                    <a:lnTo>
                      <a:pt x="67" y="108"/>
                    </a:lnTo>
                    <a:lnTo>
                      <a:pt x="51" y="131"/>
                    </a:lnTo>
                    <a:lnTo>
                      <a:pt x="36" y="156"/>
                    </a:lnTo>
                    <a:lnTo>
                      <a:pt x="23" y="181"/>
                    </a:lnTo>
                    <a:lnTo>
                      <a:pt x="13" y="210"/>
                    </a:lnTo>
                    <a:lnTo>
                      <a:pt x="5" y="238"/>
                    </a:lnTo>
                    <a:lnTo>
                      <a:pt x="2" y="267"/>
                    </a:lnTo>
                    <a:lnTo>
                      <a:pt x="0" y="298"/>
                    </a:lnTo>
                    <a:lnTo>
                      <a:pt x="2" y="329"/>
                    </a:lnTo>
                    <a:lnTo>
                      <a:pt x="5" y="358"/>
                    </a:lnTo>
                    <a:lnTo>
                      <a:pt x="13" y="386"/>
                    </a:lnTo>
                    <a:lnTo>
                      <a:pt x="23" y="415"/>
                    </a:lnTo>
                    <a:lnTo>
                      <a:pt x="36" y="440"/>
                    </a:lnTo>
                    <a:lnTo>
                      <a:pt x="51" y="465"/>
                    </a:lnTo>
                    <a:lnTo>
                      <a:pt x="67" y="488"/>
                    </a:lnTo>
                    <a:lnTo>
                      <a:pt x="88" y="509"/>
                    </a:lnTo>
                    <a:lnTo>
                      <a:pt x="109" y="528"/>
                    </a:lnTo>
                    <a:lnTo>
                      <a:pt x="132" y="546"/>
                    </a:lnTo>
                    <a:lnTo>
                      <a:pt x="155" y="561"/>
                    </a:lnTo>
                    <a:lnTo>
                      <a:pt x="182" y="573"/>
                    </a:lnTo>
                    <a:lnTo>
                      <a:pt x="209" y="582"/>
                    </a:lnTo>
                    <a:lnTo>
                      <a:pt x="238" y="590"/>
                    </a:lnTo>
                    <a:lnTo>
                      <a:pt x="268" y="596"/>
                    </a:lnTo>
                    <a:lnTo>
                      <a:pt x="299" y="596"/>
                    </a:lnTo>
                    <a:lnTo>
                      <a:pt x="328" y="596"/>
                    </a:lnTo>
                    <a:lnTo>
                      <a:pt x="358" y="590"/>
                    </a:lnTo>
                    <a:lnTo>
                      <a:pt x="387" y="582"/>
                    </a:lnTo>
                    <a:lnTo>
                      <a:pt x="414" y="573"/>
                    </a:lnTo>
                    <a:lnTo>
                      <a:pt x="441" y="561"/>
                    </a:lnTo>
                    <a:lnTo>
                      <a:pt x="464" y="546"/>
                    </a:lnTo>
                    <a:lnTo>
                      <a:pt x="487" y="528"/>
                    </a:lnTo>
                    <a:lnTo>
                      <a:pt x="508" y="509"/>
                    </a:lnTo>
                    <a:lnTo>
                      <a:pt x="529" y="488"/>
                    </a:lnTo>
                    <a:lnTo>
                      <a:pt x="545" y="465"/>
                    </a:lnTo>
                    <a:lnTo>
                      <a:pt x="560" y="440"/>
                    </a:lnTo>
                    <a:lnTo>
                      <a:pt x="573" y="415"/>
                    </a:lnTo>
                    <a:lnTo>
                      <a:pt x="583" y="386"/>
                    </a:lnTo>
                    <a:lnTo>
                      <a:pt x="591" y="358"/>
                    </a:lnTo>
                    <a:lnTo>
                      <a:pt x="594" y="329"/>
                    </a:lnTo>
                    <a:lnTo>
                      <a:pt x="596" y="298"/>
                    </a:lnTo>
                    <a:close/>
                    <a:moveTo>
                      <a:pt x="587" y="298"/>
                    </a:moveTo>
                    <a:lnTo>
                      <a:pt x="585" y="327"/>
                    </a:lnTo>
                    <a:lnTo>
                      <a:pt x="581" y="356"/>
                    </a:lnTo>
                    <a:lnTo>
                      <a:pt x="573" y="384"/>
                    </a:lnTo>
                    <a:lnTo>
                      <a:pt x="564" y="409"/>
                    </a:lnTo>
                    <a:lnTo>
                      <a:pt x="552" y="436"/>
                    </a:lnTo>
                    <a:lnTo>
                      <a:pt x="537" y="459"/>
                    </a:lnTo>
                    <a:lnTo>
                      <a:pt x="520" y="480"/>
                    </a:lnTo>
                    <a:lnTo>
                      <a:pt x="502" y="501"/>
                    </a:lnTo>
                    <a:lnTo>
                      <a:pt x="481" y="521"/>
                    </a:lnTo>
                    <a:lnTo>
                      <a:pt x="458" y="536"/>
                    </a:lnTo>
                    <a:lnTo>
                      <a:pt x="435" y="551"/>
                    </a:lnTo>
                    <a:lnTo>
                      <a:pt x="410" y="563"/>
                    </a:lnTo>
                    <a:lnTo>
                      <a:pt x="383" y="573"/>
                    </a:lnTo>
                    <a:lnTo>
                      <a:pt x="357" y="580"/>
                    </a:lnTo>
                    <a:lnTo>
                      <a:pt x="328" y="584"/>
                    </a:lnTo>
                    <a:lnTo>
                      <a:pt x="299" y="586"/>
                    </a:lnTo>
                    <a:lnTo>
                      <a:pt x="268" y="584"/>
                    </a:lnTo>
                    <a:lnTo>
                      <a:pt x="239" y="580"/>
                    </a:lnTo>
                    <a:lnTo>
                      <a:pt x="213" y="573"/>
                    </a:lnTo>
                    <a:lnTo>
                      <a:pt x="186" y="563"/>
                    </a:lnTo>
                    <a:lnTo>
                      <a:pt x="161" y="551"/>
                    </a:lnTo>
                    <a:lnTo>
                      <a:pt x="138" y="536"/>
                    </a:lnTo>
                    <a:lnTo>
                      <a:pt x="115" y="521"/>
                    </a:lnTo>
                    <a:lnTo>
                      <a:pt x="94" y="501"/>
                    </a:lnTo>
                    <a:lnTo>
                      <a:pt x="76" y="480"/>
                    </a:lnTo>
                    <a:lnTo>
                      <a:pt x="59" y="459"/>
                    </a:lnTo>
                    <a:lnTo>
                      <a:pt x="44" y="436"/>
                    </a:lnTo>
                    <a:lnTo>
                      <a:pt x="32" y="409"/>
                    </a:lnTo>
                    <a:lnTo>
                      <a:pt x="23" y="384"/>
                    </a:lnTo>
                    <a:lnTo>
                      <a:pt x="15" y="356"/>
                    </a:lnTo>
                    <a:lnTo>
                      <a:pt x="11" y="327"/>
                    </a:lnTo>
                    <a:lnTo>
                      <a:pt x="9" y="298"/>
                    </a:lnTo>
                    <a:lnTo>
                      <a:pt x="11" y="269"/>
                    </a:lnTo>
                    <a:lnTo>
                      <a:pt x="15" y="240"/>
                    </a:lnTo>
                    <a:lnTo>
                      <a:pt x="23" y="212"/>
                    </a:lnTo>
                    <a:lnTo>
                      <a:pt x="32" y="187"/>
                    </a:lnTo>
                    <a:lnTo>
                      <a:pt x="44" y="160"/>
                    </a:lnTo>
                    <a:lnTo>
                      <a:pt x="59" y="137"/>
                    </a:lnTo>
                    <a:lnTo>
                      <a:pt x="76" y="116"/>
                    </a:lnTo>
                    <a:lnTo>
                      <a:pt x="94" y="95"/>
                    </a:lnTo>
                    <a:lnTo>
                      <a:pt x="115" y="75"/>
                    </a:lnTo>
                    <a:lnTo>
                      <a:pt x="138" y="60"/>
                    </a:lnTo>
                    <a:lnTo>
                      <a:pt x="161" y="45"/>
                    </a:lnTo>
                    <a:lnTo>
                      <a:pt x="186" y="33"/>
                    </a:lnTo>
                    <a:lnTo>
                      <a:pt x="213" y="23"/>
                    </a:lnTo>
                    <a:lnTo>
                      <a:pt x="239" y="16"/>
                    </a:lnTo>
                    <a:lnTo>
                      <a:pt x="268" y="12"/>
                    </a:lnTo>
                    <a:lnTo>
                      <a:pt x="299" y="10"/>
                    </a:lnTo>
                    <a:lnTo>
                      <a:pt x="328" y="12"/>
                    </a:lnTo>
                    <a:lnTo>
                      <a:pt x="357" y="16"/>
                    </a:lnTo>
                    <a:lnTo>
                      <a:pt x="383" y="23"/>
                    </a:lnTo>
                    <a:lnTo>
                      <a:pt x="410" y="33"/>
                    </a:lnTo>
                    <a:lnTo>
                      <a:pt x="435" y="45"/>
                    </a:lnTo>
                    <a:lnTo>
                      <a:pt x="458" y="60"/>
                    </a:lnTo>
                    <a:lnTo>
                      <a:pt x="481" y="75"/>
                    </a:lnTo>
                    <a:lnTo>
                      <a:pt x="502" y="95"/>
                    </a:lnTo>
                    <a:lnTo>
                      <a:pt x="520" y="116"/>
                    </a:lnTo>
                    <a:lnTo>
                      <a:pt x="537" y="137"/>
                    </a:lnTo>
                    <a:lnTo>
                      <a:pt x="552" y="160"/>
                    </a:lnTo>
                    <a:lnTo>
                      <a:pt x="564" y="187"/>
                    </a:lnTo>
                    <a:lnTo>
                      <a:pt x="573" y="212"/>
                    </a:lnTo>
                    <a:lnTo>
                      <a:pt x="581" y="240"/>
                    </a:lnTo>
                    <a:lnTo>
                      <a:pt x="585" y="269"/>
                    </a:lnTo>
                    <a:lnTo>
                      <a:pt x="587" y="298"/>
                    </a:lnTo>
                    <a:close/>
                  </a:path>
                </a:pathLst>
              </a:custGeom>
              <a:solidFill>
                <a:srgbClr val="FBD8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79" name="Freeform 695">
                <a:extLst>
                  <a:ext uri="{FF2B5EF4-FFF2-40B4-BE49-F238E27FC236}">
                    <a16:creationId xmlns:a16="http://schemas.microsoft.com/office/drawing/2014/main" id="{729C2900-E127-4C3A-9522-F14BDE58440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58" y="2292"/>
                <a:ext cx="586" cy="588"/>
              </a:xfrm>
              <a:custGeom>
                <a:avLst/>
                <a:gdLst>
                  <a:gd name="T0" fmla="*/ 580 w 586"/>
                  <a:gd name="T1" fmla="*/ 234 h 588"/>
                  <a:gd name="T2" fmla="*/ 551 w 586"/>
                  <a:gd name="T3" fmla="*/ 154 h 588"/>
                  <a:gd name="T4" fmla="*/ 501 w 586"/>
                  <a:gd name="T5" fmla="*/ 87 h 588"/>
                  <a:gd name="T6" fmla="*/ 432 w 586"/>
                  <a:gd name="T7" fmla="*/ 37 h 588"/>
                  <a:gd name="T8" fmla="*/ 352 w 586"/>
                  <a:gd name="T9" fmla="*/ 6 h 588"/>
                  <a:gd name="T10" fmla="*/ 263 w 586"/>
                  <a:gd name="T11" fmla="*/ 2 h 588"/>
                  <a:gd name="T12" fmla="*/ 179 w 586"/>
                  <a:gd name="T13" fmla="*/ 23 h 588"/>
                  <a:gd name="T14" fmla="*/ 106 w 586"/>
                  <a:gd name="T15" fmla="*/ 67 h 588"/>
                  <a:gd name="T16" fmla="*/ 50 w 586"/>
                  <a:gd name="T17" fmla="*/ 131 h 588"/>
                  <a:gd name="T18" fmla="*/ 14 w 586"/>
                  <a:gd name="T19" fmla="*/ 208 h 588"/>
                  <a:gd name="T20" fmla="*/ 0 w 586"/>
                  <a:gd name="T21" fmla="*/ 294 h 588"/>
                  <a:gd name="T22" fmla="*/ 14 w 586"/>
                  <a:gd name="T23" fmla="*/ 380 h 588"/>
                  <a:gd name="T24" fmla="*/ 50 w 586"/>
                  <a:gd name="T25" fmla="*/ 457 h 588"/>
                  <a:gd name="T26" fmla="*/ 106 w 586"/>
                  <a:gd name="T27" fmla="*/ 521 h 588"/>
                  <a:gd name="T28" fmla="*/ 179 w 586"/>
                  <a:gd name="T29" fmla="*/ 565 h 588"/>
                  <a:gd name="T30" fmla="*/ 263 w 586"/>
                  <a:gd name="T31" fmla="*/ 586 h 588"/>
                  <a:gd name="T32" fmla="*/ 352 w 586"/>
                  <a:gd name="T33" fmla="*/ 582 h 588"/>
                  <a:gd name="T34" fmla="*/ 432 w 586"/>
                  <a:gd name="T35" fmla="*/ 551 h 588"/>
                  <a:gd name="T36" fmla="*/ 501 w 586"/>
                  <a:gd name="T37" fmla="*/ 501 h 588"/>
                  <a:gd name="T38" fmla="*/ 551 w 586"/>
                  <a:gd name="T39" fmla="*/ 434 h 588"/>
                  <a:gd name="T40" fmla="*/ 580 w 586"/>
                  <a:gd name="T41" fmla="*/ 354 h 588"/>
                  <a:gd name="T42" fmla="*/ 576 w 586"/>
                  <a:gd name="T43" fmla="*/ 294 h 588"/>
                  <a:gd name="T44" fmla="*/ 563 w 586"/>
                  <a:gd name="T45" fmla="*/ 378 h 588"/>
                  <a:gd name="T46" fmla="*/ 528 w 586"/>
                  <a:gd name="T47" fmla="*/ 451 h 588"/>
                  <a:gd name="T48" fmla="*/ 472 w 586"/>
                  <a:gd name="T49" fmla="*/ 513 h 588"/>
                  <a:gd name="T50" fmla="*/ 403 w 586"/>
                  <a:gd name="T51" fmla="*/ 555 h 588"/>
                  <a:gd name="T52" fmla="*/ 323 w 586"/>
                  <a:gd name="T53" fmla="*/ 576 h 588"/>
                  <a:gd name="T54" fmla="*/ 236 w 586"/>
                  <a:gd name="T55" fmla="*/ 570 h 588"/>
                  <a:gd name="T56" fmla="*/ 158 w 586"/>
                  <a:gd name="T57" fmla="*/ 544 h 588"/>
                  <a:gd name="T58" fmla="*/ 92 w 586"/>
                  <a:gd name="T59" fmla="*/ 494 h 588"/>
                  <a:gd name="T60" fmla="*/ 44 w 586"/>
                  <a:gd name="T61" fmla="*/ 428 h 588"/>
                  <a:gd name="T62" fmla="*/ 16 w 586"/>
                  <a:gd name="T63" fmla="*/ 352 h 588"/>
                  <a:gd name="T64" fmla="*/ 12 w 586"/>
                  <a:gd name="T65" fmla="*/ 265 h 588"/>
                  <a:gd name="T66" fmla="*/ 33 w 586"/>
                  <a:gd name="T67" fmla="*/ 185 h 588"/>
                  <a:gd name="T68" fmla="*/ 75 w 586"/>
                  <a:gd name="T69" fmla="*/ 114 h 588"/>
                  <a:gd name="T70" fmla="*/ 135 w 586"/>
                  <a:gd name="T71" fmla="*/ 60 h 588"/>
                  <a:gd name="T72" fmla="*/ 210 w 586"/>
                  <a:gd name="T73" fmla="*/ 23 h 588"/>
                  <a:gd name="T74" fmla="*/ 294 w 586"/>
                  <a:gd name="T75" fmla="*/ 12 h 588"/>
                  <a:gd name="T76" fmla="*/ 376 w 586"/>
                  <a:gd name="T77" fmla="*/ 23 h 588"/>
                  <a:gd name="T78" fmla="*/ 451 w 586"/>
                  <a:gd name="T79" fmla="*/ 60 h 588"/>
                  <a:gd name="T80" fmla="*/ 511 w 586"/>
                  <a:gd name="T81" fmla="*/ 114 h 588"/>
                  <a:gd name="T82" fmla="*/ 553 w 586"/>
                  <a:gd name="T83" fmla="*/ 185 h 588"/>
                  <a:gd name="T84" fmla="*/ 574 w 586"/>
                  <a:gd name="T85" fmla="*/ 265 h 58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86"/>
                  <a:gd name="T130" fmla="*/ 0 h 588"/>
                  <a:gd name="T131" fmla="*/ 586 w 586"/>
                  <a:gd name="T132" fmla="*/ 588 h 58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86" h="588">
                    <a:moveTo>
                      <a:pt x="586" y="294"/>
                    </a:moveTo>
                    <a:lnTo>
                      <a:pt x="586" y="263"/>
                    </a:lnTo>
                    <a:lnTo>
                      <a:pt x="580" y="234"/>
                    </a:lnTo>
                    <a:lnTo>
                      <a:pt x="572" y="208"/>
                    </a:lnTo>
                    <a:lnTo>
                      <a:pt x="563" y="181"/>
                    </a:lnTo>
                    <a:lnTo>
                      <a:pt x="551" y="154"/>
                    </a:lnTo>
                    <a:lnTo>
                      <a:pt x="536" y="131"/>
                    </a:lnTo>
                    <a:lnTo>
                      <a:pt x="518" y="108"/>
                    </a:lnTo>
                    <a:lnTo>
                      <a:pt x="501" y="87"/>
                    </a:lnTo>
                    <a:lnTo>
                      <a:pt x="480" y="67"/>
                    </a:lnTo>
                    <a:lnTo>
                      <a:pt x="457" y="50"/>
                    </a:lnTo>
                    <a:lnTo>
                      <a:pt x="432" y="37"/>
                    </a:lnTo>
                    <a:lnTo>
                      <a:pt x="407" y="23"/>
                    </a:lnTo>
                    <a:lnTo>
                      <a:pt x="380" y="14"/>
                    </a:lnTo>
                    <a:lnTo>
                      <a:pt x="352" y="6"/>
                    </a:lnTo>
                    <a:lnTo>
                      <a:pt x="323" y="2"/>
                    </a:lnTo>
                    <a:lnTo>
                      <a:pt x="294" y="0"/>
                    </a:lnTo>
                    <a:lnTo>
                      <a:pt x="263" y="2"/>
                    </a:lnTo>
                    <a:lnTo>
                      <a:pt x="234" y="6"/>
                    </a:lnTo>
                    <a:lnTo>
                      <a:pt x="206" y="14"/>
                    </a:lnTo>
                    <a:lnTo>
                      <a:pt x="179" y="23"/>
                    </a:lnTo>
                    <a:lnTo>
                      <a:pt x="154" y="37"/>
                    </a:lnTo>
                    <a:lnTo>
                      <a:pt x="129" y="50"/>
                    </a:lnTo>
                    <a:lnTo>
                      <a:pt x="106" y="67"/>
                    </a:lnTo>
                    <a:lnTo>
                      <a:pt x="85" y="87"/>
                    </a:lnTo>
                    <a:lnTo>
                      <a:pt x="68" y="108"/>
                    </a:lnTo>
                    <a:lnTo>
                      <a:pt x="50" y="131"/>
                    </a:lnTo>
                    <a:lnTo>
                      <a:pt x="35" y="154"/>
                    </a:lnTo>
                    <a:lnTo>
                      <a:pt x="23" y="181"/>
                    </a:lnTo>
                    <a:lnTo>
                      <a:pt x="14" y="208"/>
                    </a:lnTo>
                    <a:lnTo>
                      <a:pt x="6" y="234"/>
                    </a:lnTo>
                    <a:lnTo>
                      <a:pt x="0" y="263"/>
                    </a:lnTo>
                    <a:lnTo>
                      <a:pt x="0" y="294"/>
                    </a:lnTo>
                    <a:lnTo>
                      <a:pt x="0" y="325"/>
                    </a:lnTo>
                    <a:lnTo>
                      <a:pt x="6" y="354"/>
                    </a:lnTo>
                    <a:lnTo>
                      <a:pt x="14" y="380"/>
                    </a:lnTo>
                    <a:lnTo>
                      <a:pt x="23" y="407"/>
                    </a:lnTo>
                    <a:lnTo>
                      <a:pt x="35" y="434"/>
                    </a:lnTo>
                    <a:lnTo>
                      <a:pt x="50" y="457"/>
                    </a:lnTo>
                    <a:lnTo>
                      <a:pt x="68" y="480"/>
                    </a:lnTo>
                    <a:lnTo>
                      <a:pt x="85" y="501"/>
                    </a:lnTo>
                    <a:lnTo>
                      <a:pt x="106" y="521"/>
                    </a:lnTo>
                    <a:lnTo>
                      <a:pt x="129" y="538"/>
                    </a:lnTo>
                    <a:lnTo>
                      <a:pt x="154" y="551"/>
                    </a:lnTo>
                    <a:lnTo>
                      <a:pt x="179" y="565"/>
                    </a:lnTo>
                    <a:lnTo>
                      <a:pt x="206" y="574"/>
                    </a:lnTo>
                    <a:lnTo>
                      <a:pt x="234" y="582"/>
                    </a:lnTo>
                    <a:lnTo>
                      <a:pt x="263" y="586"/>
                    </a:lnTo>
                    <a:lnTo>
                      <a:pt x="294" y="588"/>
                    </a:lnTo>
                    <a:lnTo>
                      <a:pt x="323" y="586"/>
                    </a:lnTo>
                    <a:lnTo>
                      <a:pt x="352" y="582"/>
                    </a:lnTo>
                    <a:lnTo>
                      <a:pt x="380" y="574"/>
                    </a:lnTo>
                    <a:lnTo>
                      <a:pt x="407" y="565"/>
                    </a:lnTo>
                    <a:lnTo>
                      <a:pt x="432" y="551"/>
                    </a:lnTo>
                    <a:lnTo>
                      <a:pt x="457" y="538"/>
                    </a:lnTo>
                    <a:lnTo>
                      <a:pt x="480" y="521"/>
                    </a:lnTo>
                    <a:lnTo>
                      <a:pt x="501" y="501"/>
                    </a:lnTo>
                    <a:lnTo>
                      <a:pt x="518" y="480"/>
                    </a:lnTo>
                    <a:lnTo>
                      <a:pt x="536" y="457"/>
                    </a:lnTo>
                    <a:lnTo>
                      <a:pt x="551" y="434"/>
                    </a:lnTo>
                    <a:lnTo>
                      <a:pt x="563" y="407"/>
                    </a:lnTo>
                    <a:lnTo>
                      <a:pt x="572" y="380"/>
                    </a:lnTo>
                    <a:lnTo>
                      <a:pt x="580" y="354"/>
                    </a:lnTo>
                    <a:lnTo>
                      <a:pt x="586" y="325"/>
                    </a:lnTo>
                    <a:lnTo>
                      <a:pt x="586" y="294"/>
                    </a:lnTo>
                    <a:close/>
                    <a:moveTo>
                      <a:pt x="576" y="294"/>
                    </a:moveTo>
                    <a:lnTo>
                      <a:pt x="574" y="323"/>
                    </a:lnTo>
                    <a:lnTo>
                      <a:pt x="570" y="352"/>
                    </a:lnTo>
                    <a:lnTo>
                      <a:pt x="563" y="378"/>
                    </a:lnTo>
                    <a:lnTo>
                      <a:pt x="553" y="403"/>
                    </a:lnTo>
                    <a:lnTo>
                      <a:pt x="542" y="428"/>
                    </a:lnTo>
                    <a:lnTo>
                      <a:pt x="528" y="451"/>
                    </a:lnTo>
                    <a:lnTo>
                      <a:pt x="511" y="474"/>
                    </a:lnTo>
                    <a:lnTo>
                      <a:pt x="494" y="494"/>
                    </a:lnTo>
                    <a:lnTo>
                      <a:pt x="472" y="513"/>
                    </a:lnTo>
                    <a:lnTo>
                      <a:pt x="451" y="528"/>
                    </a:lnTo>
                    <a:lnTo>
                      <a:pt x="428" y="544"/>
                    </a:lnTo>
                    <a:lnTo>
                      <a:pt x="403" y="555"/>
                    </a:lnTo>
                    <a:lnTo>
                      <a:pt x="376" y="565"/>
                    </a:lnTo>
                    <a:lnTo>
                      <a:pt x="350" y="570"/>
                    </a:lnTo>
                    <a:lnTo>
                      <a:pt x="323" y="576"/>
                    </a:lnTo>
                    <a:lnTo>
                      <a:pt x="294" y="576"/>
                    </a:lnTo>
                    <a:lnTo>
                      <a:pt x="263" y="576"/>
                    </a:lnTo>
                    <a:lnTo>
                      <a:pt x="236" y="570"/>
                    </a:lnTo>
                    <a:lnTo>
                      <a:pt x="210" y="565"/>
                    </a:lnTo>
                    <a:lnTo>
                      <a:pt x="183" y="555"/>
                    </a:lnTo>
                    <a:lnTo>
                      <a:pt x="158" y="544"/>
                    </a:lnTo>
                    <a:lnTo>
                      <a:pt x="135" y="528"/>
                    </a:lnTo>
                    <a:lnTo>
                      <a:pt x="114" y="513"/>
                    </a:lnTo>
                    <a:lnTo>
                      <a:pt x="92" y="494"/>
                    </a:lnTo>
                    <a:lnTo>
                      <a:pt x="75" y="474"/>
                    </a:lnTo>
                    <a:lnTo>
                      <a:pt x="58" y="451"/>
                    </a:lnTo>
                    <a:lnTo>
                      <a:pt x="44" y="428"/>
                    </a:lnTo>
                    <a:lnTo>
                      <a:pt x="33" y="403"/>
                    </a:lnTo>
                    <a:lnTo>
                      <a:pt x="23" y="378"/>
                    </a:lnTo>
                    <a:lnTo>
                      <a:pt x="16" y="352"/>
                    </a:lnTo>
                    <a:lnTo>
                      <a:pt x="12" y="323"/>
                    </a:lnTo>
                    <a:lnTo>
                      <a:pt x="10" y="294"/>
                    </a:lnTo>
                    <a:lnTo>
                      <a:pt x="12" y="265"/>
                    </a:lnTo>
                    <a:lnTo>
                      <a:pt x="16" y="236"/>
                    </a:lnTo>
                    <a:lnTo>
                      <a:pt x="23" y="210"/>
                    </a:lnTo>
                    <a:lnTo>
                      <a:pt x="33" y="185"/>
                    </a:lnTo>
                    <a:lnTo>
                      <a:pt x="44" y="160"/>
                    </a:lnTo>
                    <a:lnTo>
                      <a:pt x="58" y="137"/>
                    </a:lnTo>
                    <a:lnTo>
                      <a:pt x="75" y="114"/>
                    </a:lnTo>
                    <a:lnTo>
                      <a:pt x="92" y="94"/>
                    </a:lnTo>
                    <a:lnTo>
                      <a:pt x="114" y="75"/>
                    </a:lnTo>
                    <a:lnTo>
                      <a:pt x="135" y="60"/>
                    </a:lnTo>
                    <a:lnTo>
                      <a:pt x="158" y="44"/>
                    </a:lnTo>
                    <a:lnTo>
                      <a:pt x="183" y="33"/>
                    </a:lnTo>
                    <a:lnTo>
                      <a:pt x="210" y="23"/>
                    </a:lnTo>
                    <a:lnTo>
                      <a:pt x="236" y="18"/>
                    </a:lnTo>
                    <a:lnTo>
                      <a:pt x="263" y="12"/>
                    </a:lnTo>
                    <a:lnTo>
                      <a:pt x="294" y="12"/>
                    </a:lnTo>
                    <a:lnTo>
                      <a:pt x="323" y="12"/>
                    </a:lnTo>
                    <a:lnTo>
                      <a:pt x="350" y="18"/>
                    </a:lnTo>
                    <a:lnTo>
                      <a:pt x="376" y="23"/>
                    </a:lnTo>
                    <a:lnTo>
                      <a:pt x="403" y="33"/>
                    </a:lnTo>
                    <a:lnTo>
                      <a:pt x="428" y="44"/>
                    </a:lnTo>
                    <a:lnTo>
                      <a:pt x="451" y="60"/>
                    </a:lnTo>
                    <a:lnTo>
                      <a:pt x="472" y="75"/>
                    </a:lnTo>
                    <a:lnTo>
                      <a:pt x="494" y="94"/>
                    </a:lnTo>
                    <a:lnTo>
                      <a:pt x="511" y="114"/>
                    </a:lnTo>
                    <a:lnTo>
                      <a:pt x="528" y="137"/>
                    </a:lnTo>
                    <a:lnTo>
                      <a:pt x="542" y="160"/>
                    </a:lnTo>
                    <a:lnTo>
                      <a:pt x="553" y="185"/>
                    </a:lnTo>
                    <a:lnTo>
                      <a:pt x="563" y="210"/>
                    </a:lnTo>
                    <a:lnTo>
                      <a:pt x="570" y="236"/>
                    </a:lnTo>
                    <a:lnTo>
                      <a:pt x="574" y="265"/>
                    </a:lnTo>
                    <a:lnTo>
                      <a:pt x="576" y="294"/>
                    </a:lnTo>
                    <a:close/>
                  </a:path>
                </a:pathLst>
              </a:custGeom>
              <a:solidFill>
                <a:srgbClr val="FBDA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0" name="Freeform 696">
                <a:extLst>
                  <a:ext uri="{FF2B5EF4-FFF2-40B4-BE49-F238E27FC236}">
                    <a16:creationId xmlns:a16="http://schemas.microsoft.com/office/drawing/2014/main" id="{732FB184-A501-4EAC-9F1A-D97D6E21D42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62" y="2298"/>
                <a:ext cx="578" cy="576"/>
              </a:xfrm>
              <a:custGeom>
                <a:avLst/>
                <a:gdLst>
                  <a:gd name="T0" fmla="*/ 572 w 578"/>
                  <a:gd name="T1" fmla="*/ 230 h 576"/>
                  <a:gd name="T2" fmla="*/ 543 w 578"/>
                  <a:gd name="T3" fmla="*/ 150 h 576"/>
                  <a:gd name="T4" fmla="*/ 493 w 578"/>
                  <a:gd name="T5" fmla="*/ 85 h 576"/>
                  <a:gd name="T6" fmla="*/ 426 w 578"/>
                  <a:gd name="T7" fmla="*/ 35 h 576"/>
                  <a:gd name="T8" fmla="*/ 348 w 578"/>
                  <a:gd name="T9" fmla="*/ 6 h 576"/>
                  <a:gd name="T10" fmla="*/ 259 w 578"/>
                  <a:gd name="T11" fmla="*/ 2 h 576"/>
                  <a:gd name="T12" fmla="*/ 177 w 578"/>
                  <a:gd name="T13" fmla="*/ 23 h 576"/>
                  <a:gd name="T14" fmla="*/ 106 w 578"/>
                  <a:gd name="T15" fmla="*/ 65 h 576"/>
                  <a:gd name="T16" fmla="*/ 50 w 578"/>
                  <a:gd name="T17" fmla="*/ 127 h 576"/>
                  <a:gd name="T18" fmla="*/ 14 w 578"/>
                  <a:gd name="T19" fmla="*/ 202 h 576"/>
                  <a:gd name="T20" fmla="*/ 0 w 578"/>
                  <a:gd name="T21" fmla="*/ 288 h 576"/>
                  <a:gd name="T22" fmla="*/ 14 w 578"/>
                  <a:gd name="T23" fmla="*/ 374 h 576"/>
                  <a:gd name="T24" fmla="*/ 50 w 578"/>
                  <a:gd name="T25" fmla="*/ 449 h 576"/>
                  <a:gd name="T26" fmla="*/ 106 w 578"/>
                  <a:gd name="T27" fmla="*/ 511 h 576"/>
                  <a:gd name="T28" fmla="*/ 177 w 578"/>
                  <a:gd name="T29" fmla="*/ 553 h 576"/>
                  <a:gd name="T30" fmla="*/ 259 w 578"/>
                  <a:gd name="T31" fmla="*/ 574 h 576"/>
                  <a:gd name="T32" fmla="*/ 348 w 578"/>
                  <a:gd name="T33" fmla="*/ 570 h 576"/>
                  <a:gd name="T34" fmla="*/ 426 w 578"/>
                  <a:gd name="T35" fmla="*/ 541 h 576"/>
                  <a:gd name="T36" fmla="*/ 493 w 578"/>
                  <a:gd name="T37" fmla="*/ 491 h 576"/>
                  <a:gd name="T38" fmla="*/ 543 w 578"/>
                  <a:gd name="T39" fmla="*/ 426 h 576"/>
                  <a:gd name="T40" fmla="*/ 572 w 578"/>
                  <a:gd name="T41" fmla="*/ 346 h 576"/>
                  <a:gd name="T42" fmla="*/ 566 w 578"/>
                  <a:gd name="T43" fmla="*/ 288 h 576"/>
                  <a:gd name="T44" fmla="*/ 555 w 578"/>
                  <a:gd name="T45" fmla="*/ 371 h 576"/>
                  <a:gd name="T46" fmla="*/ 520 w 578"/>
                  <a:gd name="T47" fmla="*/ 443 h 576"/>
                  <a:gd name="T48" fmla="*/ 467 w 578"/>
                  <a:gd name="T49" fmla="*/ 503 h 576"/>
                  <a:gd name="T50" fmla="*/ 397 w 578"/>
                  <a:gd name="T51" fmla="*/ 543 h 576"/>
                  <a:gd name="T52" fmla="*/ 317 w 578"/>
                  <a:gd name="T53" fmla="*/ 564 h 576"/>
                  <a:gd name="T54" fmla="*/ 232 w 578"/>
                  <a:gd name="T55" fmla="*/ 561 h 576"/>
                  <a:gd name="T56" fmla="*/ 156 w 578"/>
                  <a:gd name="T57" fmla="*/ 532 h 576"/>
                  <a:gd name="T58" fmla="*/ 92 w 578"/>
                  <a:gd name="T59" fmla="*/ 484 h 576"/>
                  <a:gd name="T60" fmla="*/ 44 w 578"/>
                  <a:gd name="T61" fmla="*/ 420 h 576"/>
                  <a:gd name="T62" fmla="*/ 17 w 578"/>
                  <a:gd name="T63" fmla="*/ 344 h 576"/>
                  <a:gd name="T64" fmla="*/ 12 w 578"/>
                  <a:gd name="T65" fmla="*/ 259 h 576"/>
                  <a:gd name="T66" fmla="*/ 33 w 578"/>
                  <a:gd name="T67" fmla="*/ 181 h 576"/>
                  <a:gd name="T68" fmla="*/ 75 w 578"/>
                  <a:gd name="T69" fmla="*/ 111 h 576"/>
                  <a:gd name="T70" fmla="*/ 135 w 578"/>
                  <a:gd name="T71" fmla="*/ 58 h 576"/>
                  <a:gd name="T72" fmla="*/ 206 w 578"/>
                  <a:gd name="T73" fmla="*/ 23 h 576"/>
                  <a:gd name="T74" fmla="*/ 290 w 578"/>
                  <a:gd name="T75" fmla="*/ 10 h 576"/>
                  <a:gd name="T76" fmla="*/ 372 w 578"/>
                  <a:gd name="T77" fmla="*/ 23 h 576"/>
                  <a:gd name="T78" fmla="*/ 443 w 578"/>
                  <a:gd name="T79" fmla="*/ 58 h 576"/>
                  <a:gd name="T80" fmla="*/ 503 w 578"/>
                  <a:gd name="T81" fmla="*/ 111 h 576"/>
                  <a:gd name="T82" fmla="*/ 545 w 578"/>
                  <a:gd name="T83" fmla="*/ 181 h 576"/>
                  <a:gd name="T84" fmla="*/ 566 w 578"/>
                  <a:gd name="T85" fmla="*/ 259 h 57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78"/>
                  <a:gd name="T130" fmla="*/ 0 h 576"/>
                  <a:gd name="T131" fmla="*/ 578 w 578"/>
                  <a:gd name="T132" fmla="*/ 576 h 57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78" h="576">
                    <a:moveTo>
                      <a:pt x="578" y="288"/>
                    </a:moveTo>
                    <a:lnTo>
                      <a:pt x="576" y="259"/>
                    </a:lnTo>
                    <a:lnTo>
                      <a:pt x="572" y="230"/>
                    </a:lnTo>
                    <a:lnTo>
                      <a:pt x="564" y="202"/>
                    </a:lnTo>
                    <a:lnTo>
                      <a:pt x="555" y="177"/>
                    </a:lnTo>
                    <a:lnTo>
                      <a:pt x="543" y="150"/>
                    </a:lnTo>
                    <a:lnTo>
                      <a:pt x="528" y="127"/>
                    </a:lnTo>
                    <a:lnTo>
                      <a:pt x="511" y="106"/>
                    </a:lnTo>
                    <a:lnTo>
                      <a:pt x="493" y="85"/>
                    </a:lnTo>
                    <a:lnTo>
                      <a:pt x="472" y="65"/>
                    </a:lnTo>
                    <a:lnTo>
                      <a:pt x="449" y="50"/>
                    </a:lnTo>
                    <a:lnTo>
                      <a:pt x="426" y="35"/>
                    </a:lnTo>
                    <a:lnTo>
                      <a:pt x="401" y="23"/>
                    </a:lnTo>
                    <a:lnTo>
                      <a:pt x="374" y="13"/>
                    </a:lnTo>
                    <a:lnTo>
                      <a:pt x="348" y="6"/>
                    </a:lnTo>
                    <a:lnTo>
                      <a:pt x="319" y="2"/>
                    </a:lnTo>
                    <a:lnTo>
                      <a:pt x="290" y="0"/>
                    </a:lnTo>
                    <a:lnTo>
                      <a:pt x="259" y="2"/>
                    </a:lnTo>
                    <a:lnTo>
                      <a:pt x="230" y="6"/>
                    </a:lnTo>
                    <a:lnTo>
                      <a:pt x="204" y="13"/>
                    </a:lnTo>
                    <a:lnTo>
                      <a:pt x="177" y="23"/>
                    </a:lnTo>
                    <a:lnTo>
                      <a:pt x="152" y="35"/>
                    </a:lnTo>
                    <a:lnTo>
                      <a:pt x="129" y="50"/>
                    </a:lnTo>
                    <a:lnTo>
                      <a:pt x="106" y="65"/>
                    </a:lnTo>
                    <a:lnTo>
                      <a:pt x="85" y="85"/>
                    </a:lnTo>
                    <a:lnTo>
                      <a:pt x="67" y="106"/>
                    </a:lnTo>
                    <a:lnTo>
                      <a:pt x="50" y="127"/>
                    </a:lnTo>
                    <a:lnTo>
                      <a:pt x="35" y="150"/>
                    </a:lnTo>
                    <a:lnTo>
                      <a:pt x="23" y="177"/>
                    </a:lnTo>
                    <a:lnTo>
                      <a:pt x="14" y="202"/>
                    </a:lnTo>
                    <a:lnTo>
                      <a:pt x="6" y="230"/>
                    </a:lnTo>
                    <a:lnTo>
                      <a:pt x="2" y="259"/>
                    </a:lnTo>
                    <a:lnTo>
                      <a:pt x="0" y="288"/>
                    </a:lnTo>
                    <a:lnTo>
                      <a:pt x="2" y="317"/>
                    </a:lnTo>
                    <a:lnTo>
                      <a:pt x="6" y="346"/>
                    </a:lnTo>
                    <a:lnTo>
                      <a:pt x="14" y="374"/>
                    </a:lnTo>
                    <a:lnTo>
                      <a:pt x="23" y="399"/>
                    </a:lnTo>
                    <a:lnTo>
                      <a:pt x="35" y="426"/>
                    </a:lnTo>
                    <a:lnTo>
                      <a:pt x="50" y="449"/>
                    </a:lnTo>
                    <a:lnTo>
                      <a:pt x="67" y="470"/>
                    </a:lnTo>
                    <a:lnTo>
                      <a:pt x="85" y="491"/>
                    </a:lnTo>
                    <a:lnTo>
                      <a:pt x="106" y="511"/>
                    </a:lnTo>
                    <a:lnTo>
                      <a:pt x="129" y="526"/>
                    </a:lnTo>
                    <a:lnTo>
                      <a:pt x="152" y="541"/>
                    </a:lnTo>
                    <a:lnTo>
                      <a:pt x="177" y="553"/>
                    </a:lnTo>
                    <a:lnTo>
                      <a:pt x="204" y="563"/>
                    </a:lnTo>
                    <a:lnTo>
                      <a:pt x="230" y="570"/>
                    </a:lnTo>
                    <a:lnTo>
                      <a:pt x="259" y="574"/>
                    </a:lnTo>
                    <a:lnTo>
                      <a:pt x="290" y="576"/>
                    </a:lnTo>
                    <a:lnTo>
                      <a:pt x="319" y="574"/>
                    </a:lnTo>
                    <a:lnTo>
                      <a:pt x="348" y="570"/>
                    </a:lnTo>
                    <a:lnTo>
                      <a:pt x="374" y="563"/>
                    </a:lnTo>
                    <a:lnTo>
                      <a:pt x="401" y="553"/>
                    </a:lnTo>
                    <a:lnTo>
                      <a:pt x="426" y="541"/>
                    </a:lnTo>
                    <a:lnTo>
                      <a:pt x="449" y="526"/>
                    </a:lnTo>
                    <a:lnTo>
                      <a:pt x="472" y="511"/>
                    </a:lnTo>
                    <a:lnTo>
                      <a:pt x="493" y="491"/>
                    </a:lnTo>
                    <a:lnTo>
                      <a:pt x="511" y="470"/>
                    </a:lnTo>
                    <a:lnTo>
                      <a:pt x="528" y="449"/>
                    </a:lnTo>
                    <a:lnTo>
                      <a:pt x="543" y="426"/>
                    </a:lnTo>
                    <a:lnTo>
                      <a:pt x="555" y="399"/>
                    </a:lnTo>
                    <a:lnTo>
                      <a:pt x="564" y="374"/>
                    </a:lnTo>
                    <a:lnTo>
                      <a:pt x="572" y="346"/>
                    </a:lnTo>
                    <a:lnTo>
                      <a:pt x="576" y="317"/>
                    </a:lnTo>
                    <a:lnTo>
                      <a:pt x="578" y="288"/>
                    </a:lnTo>
                    <a:close/>
                    <a:moveTo>
                      <a:pt x="566" y="288"/>
                    </a:moveTo>
                    <a:lnTo>
                      <a:pt x="566" y="317"/>
                    </a:lnTo>
                    <a:lnTo>
                      <a:pt x="561" y="344"/>
                    </a:lnTo>
                    <a:lnTo>
                      <a:pt x="555" y="371"/>
                    </a:lnTo>
                    <a:lnTo>
                      <a:pt x="545" y="395"/>
                    </a:lnTo>
                    <a:lnTo>
                      <a:pt x="534" y="420"/>
                    </a:lnTo>
                    <a:lnTo>
                      <a:pt x="520" y="443"/>
                    </a:lnTo>
                    <a:lnTo>
                      <a:pt x="503" y="465"/>
                    </a:lnTo>
                    <a:lnTo>
                      <a:pt x="486" y="484"/>
                    </a:lnTo>
                    <a:lnTo>
                      <a:pt x="467" y="503"/>
                    </a:lnTo>
                    <a:lnTo>
                      <a:pt x="443" y="518"/>
                    </a:lnTo>
                    <a:lnTo>
                      <a:pt x="422" y="532"/>
                    </a:lnTo>
                    <a:lnTo>
                      <a:pt x="397" y="543"/>
                    </a:lnTo>
                    <a:lnTo>
                      <a:pt x="372" y="553"/>
                    </a:lnTo>
                    <a:lnTo>
                      <a:pt x="346" y="561"/>
                    </a:lnTo>
                    <a:lnTo>
                      <a:pt x="317" y="564"/>
                    </a:lnTo>
                    <a:lnTo>
                      <a:pt x="290" y="566"/>
                    </a:lnTo>
                    <a:lnTo>
                      <a:pt x="261" y="564"/>
                    </a:lnTo>
                    <a:lnTo>
                      <a:pt x="232" y="561"/>
                    </a:lnTo>
                    <a:lnTo>
                      <a:pt x="206" y="553"/>
                    </a:lnTo>
                    <a:lnTo>
                      <a:pt x="181" y="543"/>
                    </a:lnTo>
                    <a:lnTo>
                      <a:pt x="156" y="532"/>
                    </a:lnTo>
                    <a:lnTo>
                      <a:pt x="135" y="518"/>
                    </a:lnTo>
                    <a:lnTo>
                      <a:pt x="111" y="503"/>
                    </a:lnTo>
                    <a:lnTo>
                      <a:pt x="92" y="484"/>
                    </a:lnTo>
                    <a:lnTo>
                      <a:pt x="75" y="465"/>
                    </a:lnTo>
                    <a:lnTo>
                      <a:pt x="58" y="443"/>
                    </a:lnTo>
                    <a:lnTo>
                      <a:pt x="44" y="420"/>
                    </a:lnTo>
                    <a:lnTo>
                      <a:pt x="33" y="395"/>
                    </a:lnTo>
                    <a:lnTo>
                      <a:pt x="23" y="371"/>
                    </a:lnTo>
                    <a:lnTo>
                      <a:pt x="17" y="344"/>
                    </a:lnTo>
                    <a:lnTo>
                      <a:pt x="12" y="317"/>
                    </a:lnTo>
                    <a:lnTo>
                      <a:pt x="12" y="288"/>
                    </a:lnTo>
                    <a:lnTo>
                      <a:pt x="12" y="259"/>
                    </a:lnTo>
                    <a:lnTo>
                      <a:pt x="17" y="232"/>
                    </a:lnTo>
                    <a:lnTo>
                      <a:pt x="23" y="205"/>
                    </a:lnTo>
                    <a:lnTo>
                      <a:pt x="33" y="181"/>
                    </a:lnTo>
                    <a:lnTo>
                      <a:pt x="44" y="156"/>
                    </a:lnTo>
                    <a:lnTo>
                      <a:pt x="58" y="133"/>
                    </a:lnTo>
                    <a:lnTo>
                      <a:pt x="75" y="111"/>
                    </a:lnTo>
                    <a:lnTo>
                      <a:pt x="92" y="92"/>
                    </a:lnTo>
                    <a:lnTo>
                      <a:pt x="111" y="73"/>
                    </a:lnTo>
                    <a:lnTo>
                      <a:pt x="135" y="58"/>
                    </a:lnTo>
                    <a:lnTo>
                      <a:pt x="156" y="44"/>
                    </a:lnTo>
                    <a:lnTo>
                      <a:pt x="181" y="33"/>
                    </a:lnTo>
                    <a:lnTo>
                      <a:pt x="206" y="23"/>
                    </a:lnTo>
                    <a:lnTo>
                      <a:pt x="232" y="15"/>
                    </a:lnTo>
                    <a:lnTo>
                      <a:pt x="261" y="12"/>
                    </a:lnTo>
                    <a:lnTo>
                      <a:pt x="290" y="10"/>
                    </a:lnTo>
                    <a:lnTo>
                      <a:pt x="317" y="12"/>
                    </a:lnTo>
                    <a:lnTo>
                      <a:pt x="346" y="15"/>
                    </a:lnTo>
                    <a:lnTo>
                      <a:pt x="372" y="23"/>
                    </a:lnTo>
                    <a:lnTo>
                      <a:pt x="397" y="33"/>
                    </a:lnTo>
                    <a:lnTo>
                      <a:pt x="422" y="44"/>
                    </a:lnTo>
                    <a:lnTo>
                      <a:pt x="443" y="58"/>
                    </a:lnTo>
                    <a:lnTo>
                      <a:pt x="467" y="73"/>
                    </a:lnTo>
                    <a:lnTo>
                      <a:pt x="486" y="92"/>
                    </a:lnTo>
                    <a:lnTo>
                      <a:pt x="503" y="111"/>
                    </a:lnTo>
                    <a:lnTo>
                      <a:pt x="520" y="133"/>
                    </a:lnTo>
                    <a:lnTo>
                      <a:pt x="534" y="156"/>
                    </a:lnTo>
                    <a:lnTo>
                      <a:pt x="545" y="181"/>
                    </a:lnTo>
                    <a:lnTo>
                      <a:pt x="555" y="205"/>
                    </a:lnTo>
                    <a:lnTo>
                      <a:pt x="561" y="232"/>
                    </a:lnTo>
                    <a:lnTo>
                      <a:pt x="566" y="259"/>
                    </a:lnTo>
                    <a:lnTo>
                      <a:pt x="566" y="288"/>
                    </a:lnTo>
                    <a:close/>
                  </a:path>
                </a:pathLst>
              </a:custGeom>
              <a:solidFill>
                <a:srgbClr val="FBDA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1" name="Freeform 697">
                <a:extLst>
                  <a:ext uri="{FF2B5EF4-FFF2-40B4-BE49-F238E27FC236}">
                    <a16:creationId xmlns:a16="http://schemas.microsoft.com/office/drawing/2014/main" id="{131D07F7-C1B2-42C8-B7F7-9B0C600BCE1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68" y="2304"/>
                <a:ext cx="566" cy="564"/>
              </a:xfrm>
              <a:custGeom>
                <a:avLst/>
                <a:gdLst>
                  <a:gd name="T0" fmla="*/ 560 w 566"/>
                  <a:gd name="T1" fmla="*/ 224 h 564"/>
                  <a:gd name="T2" fmla="*/ 532 w 566"/>
                  <a:gd name="T3" fmla="*/ 148 h 564"/>
                  <a:gd name="T4" fmla="*/ 484 w 566"/>
                  <a:gd name="T5" fmla="*/ 82 h 564"/>
                  <a:gd name="T6" fmla="*/ 418 w 566"/>
                  <a:gd name="T7" fmla="*/ 32 h 564"/>
                  <a:gd name="T8" fmla="*/ 340 w 566"/>
                  <a:gd name="T9" fmla="*/ 6 h 564"/>
                  <a:gd name="T10" fmla="*/ 253 w 566"/>
                  <a:gd name="T11" fmla="*/ 0 h 564"/>
                  <a:gd name="T12" fmla="*/ 173 w 566"/>
                  <a:gd name="T13" fmla="*/ 21 h 564"/>
                  <a:gd name="T14" fmla="*/ 104 w 566"/>
                  <a:gd name="T15" fmla="*/ 63 h 564"/>
                  <a:gd name="T16" fmla="*/ 48 w 566"/>
                  <a:gd name="T17" fmla="*/ 125 h 564"/>
                  <a:gd name="T18" fmla="*/ 13 w 566"/>
                  <a:gd name="T19" fmla="*/ 198 h 564"/>
                  <a:gd name="T20" fmla="*/ 0 w 566"/>
                  <a:gd name="T21" fmla="*/ 282 h 564"/>
                  <a:gd name="T22" fmla="*/ 13 w 566"/>
                  <a:gd name="T23" fmla="*/ 366 h 564"/>
                  <a:gd name="T24" fmla="*/ 48 w 566"/>
                  <a:gd name="T25" fmla="*/ 439 h 564"/>
                  <a:gd name="T26" fmla="*/ 104 w 566"/>
                  <a:gd name="T27" fmla="*/ 501 h 564"/>
                  <a:gd name="T28" fmla="*/ 173 w 566"/>
                  <a:gd name="T29" fmla="*/ 543 h 564"/>
                  <a:gd name="T30" fmla="*/ 253 w 566"/>
                  <a:gd name="T31" fmla="*/ 564 h 564"/>
                  <a:gd name="T32" fmla="*/ 340 w 566"/>
                  <a:gd name="T33" fmla="*/ 558 h 564"/>
                  <a:gd name="T34" fmla="*/ 418 w 566"/>
                  <a:gd name="T35" fmla="*/ 532 h 564"/>
                  <a:gd name="T36" fmla="*/ 484 w 566"/>
                  <a:gd name="T37" fmla="*/ 482 h 564"/>
                  <a:gd name="T38" fmla="*/ 532 w 566"/>
                  <a:gd name="T39" fmla="*/ 416 h 564"/>
                  <a:gd name="T40" fmla="*/ 560 w 566"/>
                  <a:gd name="T41" fmla="*/ 340 h 564"/>
                  <a:gd name="T42" fmla="*/ 556 w 566"/>
                  <a:gd name="T43" fmla="*/ 282 h 564"/>
                  <a:gd name="T44" fmla="*/ 543 w 566"/>
                  <a:gd name="T45" fmla="*/ 363 h 564"/>
                  <a:gd name="T46" fmla="*/ 508 w 566"/>
                  <a:gd name="T47" fmla="*/ 434 h 564"/>
                  <a:gd name="T48" fmla="*/ 457 w 566"/>
                  <a:gd name="T49" fmla="*/ 493 h 564"/>
                  <a:gd name="T50" fmla="*/ 390 w 566"/>
                  <a:gd name="T51" fmla="*/ 533 h 564"/>
                  <a:gd name="T52" fmla="*/ 311 w 566"/>
                  <a:gd name="T53" fmla="*/ 553 h 564"/>
                  <a:gd name="T54" fmla="*/ 228 w 566"/>
                  <a:gd name="T55" fmla="*/ 549 h 564"/>
                  <a:gd name="T56" fmla="*/ 153 w 566"/>
                  <a:gd name="T57" fmla="*/ 522 h 564"/>
                  <a:gd name="T58" fmla="*/ 90 w 566"/>
                  <a:gd name="T59" fmla="*/ 474 h 564"/>
                  <a:gd name="T60" fmla="*/ 44 w 566"/>
                  <a:gd name="T61" fmla="*/ 413 h 564"/>
                  <a:gd name="T62" fmla="*/ 15 w 566"/>
                  <a:gd name="T63" fmla="*/ 338 h 564"/>
                  <a:gd name="T64" fmla="*/ 11 w 566"/>
                  <a:gd name="T65" fmla="*/ 253 h 564"/>
                  <a:gd name="T66" fmla="*/ 33 w 566"/>
                  <a:gd name="T67" fmla="*/ 176 h 564"/>
                  <a:gd name="T68" fmla="*/ 73 w 566"/>
                  <a:gd name="T69" fmla="*/ 109 h 564"/>
                  <a:gd name="T70" fmla="*/ 130 w 566"/>
                  <a:gd name="T71" fmla="*/ 55 h 564"/>
                  <a:gd name="T72" fmla="*/ 201 w 566"/>
                  <a:gd name="T73" fmla="*/ 21 h 564"/>
                  <a:gd name="T74" fmla="*/ 284 w 566"/>
                  <a:gd name="T75" fmla="*/ 9 h 564"/>
                  <a:gd name="T76" fmla="*/ 365 w 566"/>
                  <a:gd name="T77" fmla="*/ 21 h 564"/>
                  <a:gd name="T78" fmla="*/ 436 w 566"/>
                  <a:gd name="T79" fmla="*/ 55 h 564"/>
                  <a:gd name="T80" fmla="*/ 493 w 566"/>
                  <a:gd name="T81" fmla="*/ 109 h 564"/>
                  <a:gd name="T82" fmla="*/ 533 w 566"/>
                  <a:gd name="T83" fmla="*/ 176 h 564"/>
                  <a:gd name="T84" fmla="*/ 555 w 566"/>
                  <a:gd name="T85" fmla="*/ 253 h 56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66"/>
                  <a:gd name="T130" fmla="*/ 0 h 564"/>
                  <a:gd name="T131" fmla="*/ 566 w 566"/>
                  <a:gd name="T132" fmla="*/ 564 h 56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66" h="564">
                    <a:moveTo>
                      <a:pt x="566" y="282"/>
                    </a:moveTo>
                    <a:lnTo>
                      <a:pt x="564" y="253"/>
                    </a:lnTo>
                    <a:lnTo>
                      <a:pt x="560" y="224"/>
                    </a:lnTo>
                    <a:lnTo>
                      <a:pt x="553" y="198"/>
                    </a:lnTo>
                    <a:lnTo>
                      <a:pt x="543" y="173"/>
                    </a:lnTo>
                    <a:lnTo>
                      <a:pt x="532" y="148"/>
                    </a:lnTo>
                    <a:lnTo>
                      <a:pt x="518" y="125"/>
                    </a:lnTo>
                    <a:lnTo>
                      <a:pt x="501" y="102"/>
                    </a:lnTo>
                    <a:lnTo>
                      <a:pt x="484" y="82"/>
                    </a:lnTo>
                    <a:lnTo>
                      <a:pt x="462" y="63"/>
                    </a:lnTo>
                    <a:lnTo>
                      <a:pt x="441" y="48"/>
                    </a:lnTo>
                    <a:lnTo>
                      <a:pt x="418" y="32"/>
                    </a:lnTo>
                    <a:lnTo>
                      <a:pt x="393" y="21"/>
                    </a:lnTo>
                    <a:lnTo>
                      <a:pt x="366" y="11"/>
                    </a:lnTo>
                    <a:lnTo>
                      <a:pt x="340" y="6"/>
                    </a:lnTo>
                    <a:lnTo>
                      <a:pt x="313" y="0"/>
                    </a:lnTo>
                    <a:lnTo>
                      <a:pt x="284" y="0"/>
                    </a:lnTo>
                    <a:lnTo>
                      <a:pt x="253" y="0"/>
                    </a:lnTo>
                    <a:lnTo>
                      <a:pt x="226" y="6"/>
                    </a:lnTo>
                    <a:lnTo>
                      <a:pt x="200" y="11"/>
                    </a:lnTo>
                    <a:lnTo>
                      <a:pt x="173" y="21"/>
                    </a:lnTo>
                    <a:lnTo>
                      <a:pt x="148" y="32"/>
                    </a:lnTo>
                    <a:lnTo>
                      <a:pt x="125" y="48"/>
                    </a:lnTo>
                    <a:lnTo>
                      <a:pt x="104" y="63"/>
                    </a:lnTo>
                    <a:lnTo>
                      <a:pt x="82" y="82"/>
                    </a:lnTo>
                    <a:lnTo>
                      <a:pt x="65" y="102"/>
                    </a:lnTo>
                    <a:lnTo>
                      <a:pt x="48" y="125"/>
                    </a:lnTo>
                    <a:lnTo>
                      <a:pt x="34" y="148"/>
                    </a:lnTo>
                    <a:lnTo>
                      <a:pt x="23" y="173"/>
                    </a:lnTo>
                    <a:lnTo>
                      <a:pt x="13" y="198"/>
                    </a:lnTo>
                    <a:lnTo>
                      <a:pt x="6" y="224"/>
                    </a:lnTo>
                    <a:lnTo>
                      <a:pt x="2" y="253"/>
                    </a:lnTo>
                    <a:lnTo>
                      <a:pt x="0" y="282"/>
                    </a:lnTo>
                    <a:lnTo>
                      <a:pt x="2" y="311"/>
                    </a:lnTo>
                    <a:lnTo>
                      <a:pt x="6" y="340"/>
                    </a:lnTo>
                    <a:lnTo>
                      <a:pt x="13" y="366"/>
                    </a:lnTo>
                    <a:lnTo>
                      <a:pt x="23" y="391"/>
                    </a:lnTo>
                    <a:lnTo>
                      <a:pt x="34" y="416"/>
                    </a:lnTo>
                    <a:lnTo>
                      <a:pt x="48" y="439"/>
                    </a:lnTo>
                    <a:lnTo>
                      <a:pt x="65" y="462"/>
                    </a:lnTo>
                    <a:lnTo>
                      <a:pt x="82" y="482"/>
                    </a:lnTo>
                    <a:lnTo>
                      <a:pt x="104" y="501"/>
                    </a:lnTo>
                    <a:lnTo>
                      <a:pt x="125" y="516"/>
                    </a:lnTo>
                    <a:lnTo>
                      <a:pt x="148" y="532"/>
                    </a:lnTo>
                    <a:lnTo>
                      <a:pt x="173" y="543"/>
                    </a:lnTo>
                    <a:lnTo>
                      <a:pt x="200" y="553"/>
                    </a:lnTo>
                    <a:lnTo>
                      <a:pt x="226" y="558"/>
                    </a:lnTo>
                    <a:lnTo>
                      <a:pt x="253" y="564"/>
                    </a:lnTo>
                    <a:lnTo>
                      <a:pt x="284" y="564"/>
                    </a:lnTo>
                    <a:lnTo>
                      <a:pt x="313" y="564"/>
                    </a:lnTo>
                    <a:lnTo>
                      <a:pt x="340" y="558"/>
                    </a:lnTo>
                    <a:lnTo>
                      <a:pt x="366" y="553"/>
                    </a:lnTo>
                    <a:lnTo>
                      <a:pt x="393" y="543"/>
                    </a:lnTo>
                    <a:lnTo>
                      <a:pt x="418" y="532"/>
                    </a:lnTo>
                    <a:lnTo>
                      <a:pt x="441" y="516"/>
                    </a:lnTo>
                    <a:lnTo>
                      <a:pt x="462" y="501"/>
                    </a:lnTo>
                    <a:lnTo>
                      <a:pt x="484" y="482"/>
                    </a:lnTo>
                    <a:lnTo>
                      <a:pt x="501" y="462"/>
                    </a:lnTo>
                    <a:lnTo>
                      <a:pt x="518" y="439"/>
                    </a:lnTo>
                    <a:lnTo>
                      <a:pt x="532" y="416"/>
                    </a:lnTo>
                    <a:lnTo>
                      <a:pt x="543" y="391"/>
                    </a:lnTo>
                    <a:lnTo>
                      <a:pt x="553" y="366"/>
                    </a:lnTo>
                    <a:lnTo>
                      <a:pt x="560" y="340"/>
                    </a:lnTo>
                    <a:lnTo>
                      <a:pt x="564" y="311"/>
                    </a:lnTo>
                    <a:lnTo>
                      <a:pt x="566" y="282"/>
                    </a:lnTo>
                    <a:close/>
                    <a:moveTo>
                      <a:pt x="556" y="282"/>
                    </a:moveTo>
                    <a:lnTo>
                      <a:pt x="555" y="311"/>
                    </a:lnTo>
                    <a:lnTo>
                      <a:pt x="551" y="338"/>
                    </a:lnTo>
                    <a:lnTo>
                      <a:pt x="543" y="363"/>
                    </a:lnTo>
                    <a:lnTo>
                      <a:pt x="533" y="388"/>
                    </a:lnTo>
                    <a:lnTo>
                      <a:pt x="522" y="413"/>
                    </a:lnTo>
                    <a:lnTo>
                      <a:pt x="508" y="434"/>
                    </a:lnTo>
                    <a:lnTo>
                      <a:pt x="493" y="455"/>
                    </a:lnTo>
                    <a:lnTo>
                      <a:pt x="476" y="474"/>
                    </a:lnTo>
                    <a:lnTo>
                      <a:pt x="457" y="493"/>
                    </a:lnTo>
                    <a:lnTo>
                      <a:pt x="436" y="509"/>
                    </a:lnTo>
                    <a:lnTo>
                      <a:pt x="413" y="522"/>
                    </a:lnTo>
                    <a:lnTo>
                      <a:pt x="390" y="533"/>
                    </a:lnTo>
                    <a:lnTo>
                      <a:pt x="365" y="543"/>
                    </a:lnTo>
                    <a:lnTo>
                      <a:pt x="338" y="549"/>
                    </a:lnTo>
                    <a:lnTo>
                      <a:pt x="311" y="553"/>
                    </a:lnTo>
                    <a:lnTo>
                      <a:pt x="284" y="555"/>
                    </a:lnTo>
                    <a:lnTo>
                      <a:pt x="255" y="553"/>
                    </a:lnTo>
                    <a:lnTo>
                      <a:pt x="228" y="549"/>
                    </a:lnTo>
                    <a:lnTo>
                      <a:pt x="201" y="543"/>
                    </a:lnTo>
                    <a:lnTo>
                      <a:pt x="176" y="533"/>
                    </a:lnTo>
                    <a:lnTo>
                      <a:pt x="153" y="522"/>
                    </a:lnTo>
                    <a:lnTo>
                      <a:pt x="130" y="509"/>
                    </a:lnTo>
                    <a:lnTo>
                      <a:pt x="109" y="493"/>
                    </a:lnTo>
                    <a:lnTo>
                      <a:pt x="90" y="474"/>
                    </a:lnTo>
                    <a:lnTo>
                      <a:pt x="73" y="455"/>
                    </a:lnTo>
                    <a:lnTo>
                      <a:pt x="58" y="434"/>
                    </a:lnTo>
                    <a:lnTo>
                      <a:pt x="44" y="413"/>
                    </a:lnTo>
                    <a:lnTo>
                      <a:pt x="33" y="388"/>
                    </a:lnTo>
                    <a:lnTo>
                      <a:pt x="23" y="363"/>
                    </a:lnTo>
                    <a:lnTo>
                      <a:pt x="15" y="338"/>
                    </a:lnTo>
                    <a:lnTo>
                      <a:pt x="11" y="311"/>
                    </a:lnTo>
                    <a:lnTo>
                      <a:pt x="10" y="282"/>
                    </a:lnTo>
                    <a:lnTo>
                      <a:pt x="11" y="253"/>
                    </a:lnTo>
                    <a:lnTo>
                      <a:pt x="15" y="226"/>
                    </a:lnTo>
                    <a:lnTo>
                      <a:pt x="23" y="201"/>
                    </a:lnTo>
                    <a:lnTo>
                      <a:pt x="33" y="176"/>
                    </a:lnTo>
                    <a:lnTo>
                      <a:pt x="44" y="151"/>
                    </a:lnTo>
                    <a:lnTo>
                      <a:pt x="58" y="130"/>
                    </a:lnTo>
                    <a:lnTo>
                      <a:pt x="73" y="109"/>
                    </a:lnTo>
                    <a:lnTo>
                      <a:pt x="90" y="90"/>
                    </a:lnTo>
                    <a:lnTo>
                      <a:pt x="109" y="71"/>
                    </a:lnTo>
                    <a:lnTo>
                      <a:pt x="130" y="55"/>
                    </a:lnTo>
                    <a:lnTo>
                      <a:pt x="153" y="42"/>
                    </a:lnTo>
                    <a:lnTo>
                      <a:pt x="176" y="31"/>
                    </a:lnTo>
                    <a:lnTo>
                      <a:pt x="201" y="21"/>
                    </a:lnTo>
                    <a:lnTo>
                      <a:pt x="228" y="15"/>
                    </a:lnTo>
                    <a:lnTo>
                      <a:pt x="255" y="11"/>
                    </a:lnTo>
                    <a:lnTo>
                      <a:pt x="284" y="9"/>
                    </a:lnTo>
                    <a:lnTo>
                      <a:pt x="311" y="11"/>
                    </a:lnTo>
                    <a:lnTo>
                      <a:pt x="338" y="15"/>
                    </a:lnTo>
                    <a:lnTo>
                      <a:pt x="365" y="21"/>
                    </a:lnTo>
                    <a:lnTo>
                      <a:pt x="390" y="31"/>
                    </a:lnTo>
                    <a:lnTo>
                      <a:pt x="413" y="42"/>
                    </a:lnTo>
                    <a:lnTo>
                      <a:pt x="436" y="55"/>
                    </a:lnTo>
                    <a:lnTo>
                      <a:pt x="457" y="71"/>
                    </a:lnTo>
                    <a:lnTo>
                      <a:pt x="476" y="90"/>
                    </a:lnTo>
                    <a:lnTo>
                      <a:pt x="493" y="109"/>
                    </a:lnTo>
                    <a:lnTo>
                      <a:pt x="508" y="130"/>
                    </a:lnTo>
                    <a:lnTo>
                      <a:pt x="522" y="151"/>
                    </a:lnTo>
                    <a:lnTo>
                      <a:pt x="533" y="176"/>
                    </a:lnTo>
                    <a:lnTo>
                      <a:pt x="543" y="201"/>
                    </a:lnTo>
                    <a:lnTo>
                      <a:pt x="551" y="226"/>
                    </a:lnTo>
                    <a:lnTo>
                      <a:pt x="555" y="253"/>
                    </a:lnTo>
                    <a:lnTo>
                      <a:pt x="556" y="282"/>
                    </a:lnTo>
                    <a:close/>
                  </a:path>
                </a:pathLst>
              </a:custGeom>
              <a:solidFill>
                <a:srgbClr val="FBDB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2" name="Freeform 698">
                <a:extLst>
                  <a:ext uri="{FF2B5EF4-FFF2-40B4-BE49-F238E27FC236}">
                    <a16:creationId xmlns:a16="http://schemas.microsoft.com/office/drawing/2014/main" id="{955E53A4-7C99-40C5-94B6-1BC2CEC0A9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74" y="2308"/>
                <a:ext cx="554" cy="556"/>
              </a:xfrm>
              <a:custGeom>
                <a:avLst/>
                <a:gdLst>
                  <a:gd name="T0" fmla="*/ 549 w 554"/>
                  <a:gd name="T1" fmla="*/ 222 h 556"/>
                  <a:gd name="T2" fmla="*/ 522 w 554"/>
                  <a:gd name="T3" fmla="*/ 146 h 556"/>
                  <a:gd name="T4" fmla="*/ 474 w 554"/>
                  <a:gd name="T5" fmla="*/ 82 h 556"/>
                  <a:gd name="T6" fmla="*/ 410 w 554"/>
                  <a:gd name="T7" fmla="*/ 34 h 556"/>
                  <a:gd name="T8" fmla="*/ 334 w 554"/>
                  <a:gd name="T9" fmla="*/ 5 h 556"/>
                  <a:gd name="T10" fmla="*/ 249 w 554"/>
                  <a:gd name="T11" fmla="*/ 2 h 556"/>
                  <a:gd name="T12" fmla="*/ 169 w 554"/>
                  <a:gd name="T13" fmla="*/ 23 h 556"/>
                  <a:gd name="T14" fmla="*/ 99 w 554"/>
                  <a:gd name="T15" fmla="*/ 63 h 556"/>
                  <a:gd name="T16" fmla="*/ 46 w 554"/>
                  <a:gd name="T17" fmla="*/ 123 h 556"/>
                  <a:gd name="T18" fmla="*/ 11 w 554"/>
                  <a:gd name="T19" fmla="*/ 195 h 556"/>
                  <a:gd name="T20" fmla="*/ 0 w 554"/>
                  <a:gd name="T21" fmla="*/ 278 h 556"/>
                  <a:gd name="T22" fmla="*/ 11 w 554"/>
                  <a:gd name="T23" fmla="*/ 361 h 556"/>
                  <a:gd name="T24" fmla="*/ 46 w 554"/>
                  <a:gd name="T25" fmla="*/ 433 h 556"/>
                  <a:gd name="T26" fmla="*/ 99 w 554"/>
                  <a:gd name="T27" fmla="*/ 493 h 556"/>
                  <a:gd name="T28" fmla="*/ 169 w 554"/>
                  <a:gd name="T29" fmla="*/ 533 h 556"/>
                  <a:gd name="T30" fmla="*/ 249 w 554"/>
                  <a:gd name="T31" fmla="*/ 554 h 556"/>
                  <a:gd name="T32" fmla="*/ 334 w 554"/>
                  <a:gd name="T33" fmla="*/ 551 h 556"/>
                  <a:gd name="T34" fmla="*/ 410 w 554"/>
                  <a:gd name="T35" fmla="*/ 522 h 556"/>
                  <a:gd name="T36" fmla="*/ 474 w 554"/>
                  <a:gd name="T37" fmla="*/ 474 h 556"/>
                  <a:gd name="T38" fmla="*/ 522 w 554"/>
                  <a:gd name="T39" fmla="*/ 410 h 556"/>
                  <a:gd name="T40" fmla="*/ 549 w 554"/>
                  <a:gd name="T41" fmla="*/ 334 h 556"/>
                  <a:gd name="T42" fmla="*/ 545 w 554"/>
                  <a:gd name="T43" fmla="*/ 278 h 556"/>
                  <a:gd name="T44" fmla="*/ 533 w 554"/>
                  <a:gd name="T45" fmla="*/ 357 h 556"/>
                  <a:gd name="T46" fmla="*/ 499 w 554"/>
                  <a:gd name="T47" fmla="*/ 428 h 556"/>
                  <a:gd name="T48" fmla="*/ 447 w 554"/>
                  <a:gd name="T49" fmla="*/ 485 h 556"/>
                  <a:gd name="T50" fmla="*/ 382 w 554"/>
                  <a:gd name="T51" fmla="*/ 524 h 556"/>
                  <a:gd name="T52" fmla="*/ 305 w 554"/>
                  <a:gd name="T53" fmla="*/ 545 h 556"/>
                  <a:gd name="T54" fmla="*/ 222 w 554"/>
                  <a:gd name="T55" fmla="*/ 541 h 556"/>
                  <a:gd name="T56" fmla="*/ 149 w 554"/>
                  <a:gd name="T57" fmla="*/ 514 h 556"/>
                  <a:gd name="T58" fmla="*/ 88 w 554"/>
                  <a:gd name="T59" fmla="*/ 468 h 556"/>
                  <a:gd name="T60" fmla="*/ 42 w 554"/>
                  <a:gd name="T61" fmla="*/ 405 h 556"/>
                  <a:gd name="T62" fmla="*/ 15 w 554"/>
                  <a:gd name="T63" fmla="*/ 332 h 556"/>
                  <a:gd name="T64" fmla="*/ 11 w 554"/>
                  <a:gd name="T65" fmla="*/ 251 h 556"/>
                  <a:gd name="T66" fmla="*/ 30 w 554"/>
                  <a:gd name="T67" fmla="*/ 174 h 556"/>
                  <a:gd name="T68" fmla="*/ 71 w 554"/>
                  <a:gd name="T69" fmla="*/ 107 h 556"/>
                  <a:gd name="T70" fmla="*/ 128 w 554"/>
                  <a:gd name="T71" fmla="*/ 55 h 556"/>
                  <a:gd name="T72" fmla="*/ 197 w 554"/>
                  <a:gd name="T73" fmla="*/ 23 h 556"/>
                  <a:gd name="T74" fmla="*/ 278 w 554"/>
                  <a:gd name="T75" fmla="*/ 11 h 556"/>
                  <a:gd name="T76" fmla="*/ 357 w 554"/>
                  <a:gd name="T77" fmla="*/ 23 h 556"/>
                  <a:gd name="T78" fmla="*/ 426 w 554"/>
                  <a:gd name="T79" fmla="*/ 55 h 556"/>
                  <a:gd name="T80" fmla="*/ 483 w 554"/>
                  <a:gd name="T81" fmla="*/ 107 h 556"/>
                  <a:gd name="T82" fmla="*/ 524 w 554"/>
                  <a:gd name="T83" fmla="*/ 174 h 556"/>
                  <a:gd name="T84" fmla="*/ 543 w 554"/>
                  <a:gd name="T85" fmla="*/ 251 h 55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54"/>
                  <a:gd name="T130" fmla="*/ 0 h 556"/>
                  <a:gd name="T131" fmla="*/ 554 w 554"/>
                  <a:gd name="T132" fmla="*/ 556 h 55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54" h="556">
                    <a:moveTo>
                      <a:pt x="554" y="278"/>
                    </a:moveTo>
                    <a:lnTo>
                      <a:pt x="554" y="249"/>
                    </a:lnTo>
                    <a:lnTo>
                      <a:pt x="549" y="222"/>
                    </a:lnTo>
                    <a:lnTo>
                      <a:pt x="543" y="195"/>
                    </a:lnTo>
                    <a:lnTo>
                      <a:pt x="533" y="171"/>
                    </a:lnTo>
                    <a:lnTo>
                      <a:pt x="522" y="146"/>
                    </a:lnTo>
                    <a:lnTo>
                      <a:pt x="508" y="123"/>
                    </a:lnTo>
                    <a:lnTo>
                      <a:pt x="491" y="101"/>
                    </a:lnTo>
                    <a:lnTo>
                      <a:pt x="474" y="82"/>
                    </a:lnTo>
                    <a:lnTo>
                      <a:pt x="455" y="63"/>
                    </a:lnTo>
                    <a:lnTo>
                      <a:pt x="431" y="48"/>
                    </a:lnTo>
                    <a:lnTo>
                      <a:pt x="410" y="34"/>
                    </a:lnTo>
                    <a:lnTo>
                      <a:pt x="385" y="23"/>
                    </a:lnTo>
                    <a:lnTo>
                      <a:pt x="360" y="13"/>
                    </a:lnTo>
                    <a:lnTo>
                      <a:pt x="334" y="5"/>
                    </a:lnTo>
                    <a:lnTo>
                      <a:pt x="305" y="2"/>
                    </a:lnTo>
                    <a:lnTo>
                      <a:pt x="278" y="0"/>
                    </a:lnTo>
                    <a:lnTo>
                      <a:pt x="249" y="2"/>
                    </a:lnTo>
                    <a:lnTo>
                      <a:pt x="220" y="5"/>
                    </a:lnTo>
                    <a:lnTo>
                      <a:pt x="194" y="13"/>
                    </a:lnTo>
                    <a:lnTo>
                      <a:pt x="169" y="23"/>
                    </a:lnTo>
                    <a:lnTo>
                      <a:pt x="144" y="34"/>
                    </a:lnTo>
                    <a:lnTo>
                      <a:pt x="123" y="48"/>
                    </a:lnTo>
                    <a:lnTo>
                      <a:pt x="99" y="63"/>
                    </a:lnTo>
                    <a:lnTo>
                      <a:pt x="80" y="82"/>
                    </a:lnTo>
                    <a:lnTo>
                      <a:pt x="63" y="101"/>
                    </a:lnTo>
                    <a:lnTo>
                      <a:pt x="46" y="123"/>
                    </a:lnTo>
                    <a:lnTo>
                      <a:pt x="32" y="146"/>
                    </a:lnTo>
                    <a:lnTo>
                      <a:pt x="21" y="171"/>
                    </a:lnTo>
                    <a:lnTo>
                      <a:pt x="11" y="195"/>
                    </a:lnTo>
                    <a:lnTo>
                      <a:pt x="5" y="222"/>
                    </a:lnTo>
                    <a:lnTo>
                      <a:pt x="0" y="249"/>
                    </a:lnTo>
                    <a:lnTo>
                      <a:pt x="0" y="278"/>
                    </a:lnTo>
                    <a:lnTo>
                      <a:pt x="0" y="307"/>
                    </a:lnTo>
                    <a:lnTo>
                      <a:pt x="5" y="334"/>
                    </a:lnTo>
                    <a:lnTo>
                      <a:pt x="11" y="361"/>
                    </a:lnTo>
                    <a:lnTo>
                      <a:pt x="21" y="385"/>
                    </a:lnTo>
                    <a:lnTo>
                      <a:pt x="32" y="410"/>
                    </a:lnTo>
                    <a:lnTo>
                      <a:pt x="46" y="433"/>
                    </a:lnTo>
                    <a:lnTo>
                      <a:pt x="63" y="455"/>
                    </a:lnTo>
                    <a:lnTo>
                      <a:pt x="80" y="474"/>
                    </a:lnTo>
                    <a:lnTo>
                      <a:pt x="99" y="493"/>
                    </a:lnTo>
                    <a:lnTo>
                      <a:pt x="123" y="508"/>
                    </a:lnTo>
                    <a:lnTo>
                      <a:pt x="144" y="522"/>
                    </a:lnTo>
                    <a:lnTo>
                      <a:pt x="169" y="533"/>
                    </a:lnTo>
                    <a:lnTo>
                      <a:pt x="194" y="543"/>
                    </a:lnTo>
                    <a:lnTo>
                      <a:pt x="220" y="551"/>
                    </a:lnTo>
                    <a:lnTo>
                      <a:pt x="249" y="554"/>
                    </a:lnTo>
                    <a:lnTo>
                      <a:pt x="278" y="556"/>
                    </a:lnTo>
                    <a:lnTo>
                      <a:pt x="305" y="554"/>
                    </a:lnTo>
                    <a:lnTo>
                      <a:pt x="334" y="551"/>
                    </a:lnTo>
                    <a:lnTo>
                      <a:pt x="360" y="543"/>
                    </a:lnTo>
                    <a:lnTo>
                      <a:pt x="385" y="533"/>
                    </a:lnTo>
                    <a:lnTo>
                      <a:pt x="410" y="522"/>
                    </a:lnTo>
                    <a:lnTo>
                      <a:pt x="431" y="508"/>
                    </a:lnTo>
                    <a:lnTo>
                      <a:pt x="455" y="493"/>
                    </a:lnTo>
                    <a:lnTo>
                      <a:pt x="474" y="474"/>
                    </a:lnTo>
                    <a:lnTo>
                      <a:pt x="491" y="455"/>
                    </a:lnTo>
                    <a:lnTo>
                      <a:pt x="508" y="433"/>
                    </a:lnTo>
                    <a:lnTo>
                      <a:pt x="522" y="410"/>
                    </a:lnTo>
                    <a:lnTo>
                      <a:pt x="533" y="385"/>
                    </a:lnTo>
                    <a:lnTo>
                      <a:pt x="543" y="361"/>
                    </a:lnTo>
                    <a:lnTo>
                      <a:pt x="549" y="334"/>
                    </a:lnTo>
                    <a:lnTo>
                      <a:pt x="554" y="307"/>
                    </a:lnTo>
                    <a:lnTo>
                      <a:pt x="554" y="278"/>
                    </a:lnTo>
                    <a:close/>
                    <a:moveTo>
                      <a:pt x="545" y="278"/>
                    </a:moveTo>
                    <a:lnTo>
                      <a:pt x="543" y="305"/>
                    </a:lnTo>
                    <a:lnTo>
                      <a:pt x="539" y="332"/>
                    </a:lnTo>
                    <a:lnTo>
                      <a:pt x="533" y="357"/>
                    </a:lnTo>
                    <a:lnTo>
                      <a:pt x="524" y="382"/>
                    </a:lnTo>
                    <a:lnTo>
                      <a:pt x="512" y="405"/>
                    </a:lnTo>
                    <a:lnTo>
                      <a:pt x="499" y="428"/>
                    </a:lnTo>
                    <a:lnTo>
                      <a:pt x="483" y="449"/>
                    </a:lnTo>
                    <a:lnTo>
                      <a:pt x="466" y="468"/>
                    </a:lnTo>
                    <a:lnTo>
                      <a:pt x="447" y="485"/>
                    </a:lnTo>
                    <a:lnTo>
                      <a:pt x="426" y="501"/>
                    </a:lnTo>
                    <a:lnTo>
                      <a:pt x="405" y="514"/>
                    </a:lnTo>
                    <a:lnTo>
                      <a:pt x="382" y="524"/>
                    </a:lnTo>
                    <a:lnTo>
                      <a:pt x="357" y="533"/>
                    </a:lnTo>
                    <a:lnTo>
                      <a:pt x="332" y="541"/>
                    </a:lnTo>
                    <a:lnTo>
                      <a:pt x="305" y="545"/>
                    </a:lnTo>
                    <a:lnTo>
                      <a:pt x="278" y="545"/>
                    </a:lnTo>
                    <a:lnTo>
                      <a:pt x="249" y="545"/>
                    </a:lnTo>
                    <a:lnTo>
                      <a:pt x="222" y="541"/>
                    </a:lnTo>
                    <a:lnTo>
                      <a:pt x="197" y="533"/>
                    </a:lnTo>
                    <a:lnTo>
                      <a:pt x="172" y="524"/>
                    </a:lnTo>
                    <a:lnTo>
                      <a:pt x="149" y="514"/>
                    </a:lnTo>
                    <a:lnTo>
                      <a:pt x="128" y="501"/>
                    </a:lnTo>
                    <a:lnTo>
                      <a:pt x="107" y="485"/>
                    </a:lnTo>
                    <a:lnTo>
                      <a:pt x="88" y="468"/>
                    </a:lnTo>
                    <a:lnTo>
                      <a:pt x="71" y="449"/>
                    </a:lnTo>
                    <a:lnTo>
                      <a:pt x="55" y="428"/>
                    </a:lnTo>
                    <a:lnTo>
                      <a:pt x="42" y="405"/>
                    </a:lnTo>
                    <a:lnTo>
                      <a:pt x="30" y="382"/>
                    </a:lnTo>
                    <a:lnTo>
                      <a:pt x="21" y="357"/>
                    </a:lnTo>
                    <a:lnTo>
                      <a:pt x="15" y="332"/>
                    </a:lnTo>
                    <a:lnTo>
                      <a:pt x="11" y="305"/>
                    </a:lnTo>
                    <a:lnTo>
                      <a:pt x="9" y="278"/>
                    </a:lnTo>
                    <a:lnTo>
                      <a:pt x="11" y="251"/>
                    </a:lnTo>
                    <a:lnTo>
                      <a:pt x="15" y="224"/>
                    </a:lnTo>
                    <a:lnTo>
                      <a:pt x="21" y="199"/>
                    </a:lnTo>
                    <a:lnTo>
                      <a:pt x="30" y="174"/>
                    </a:lnTo>
                    <a:lnTo>
                      <a:pt x="42" y="151"/>
                    </a:lnTo>
                    <a:lnTo>
                      <a:pt x="55" y="128"/>
                    </a:lnTo>
                    <a:lnTo>
                      <a:pt x="71" y="107"/>
                    </a:lnTo>
                    <a:lnTo>
                      <a:pt x="88" y="88"/>
                    </a:lnTo>
                    <a:lnTo>
                      <a:pt x="107" y="71"/>
                    </a:lnTo>
                    <a:lnTo>
                      <a:pt x="128" y="55"/>
                    </a:lnTo>
                    <a:lnTo>
                      <a:pt x="149" y="42"/>
                    </a:lnTo>
                    <a:lnTo>
                      <a:pt x="172" y="32"/>
                    </a:lnTo>
                    <a:lnTo>
                      <a:pt x="197" y="23"/>
                    </a:lnTo>
                    <a:lnTo>
                      <a:pt x="222" y="15"/>
                    </a:lnTo>
                    <a:lnTo>
                      <a:pt x="249" y="11"/>
                    </a:lnTo>
                    <a:lnTo>
                      <a:pt x="278" y="11"/>
                    </a:lnTo>
                    <a:lnTo>
                      <a:pt x="305" y="11"/>
                    </a:lnTo>
                    <a:lnTo>
                      <a:pt x="332" y="15"/>
                    </a:lnTo>
                    <a:lnTo>
                      <a:pt x="357" y="23"/>
                    </a:lnTo>
                    <a:lnTo>
                      <a:pt x="382" y="32"/>
                    </a:lnTo>
                    <a:lnTo>
                      <a:pt x="405" y="42"/>
                    </a:lnTo>
                    <a:lnTo>
                      <a:pt x="426" y="55"/>
                    </a:lnTo>
                    <a:lnTo>
                      <a:pt x="447" y="71"/>
                    </a:lnTo>
                    <a:lnTo>
                      <a:pt x="466" y="88"/>
                    </a:lnTo>
                    <a:lnTo>
                      <a:pt x="483" y="107"/>
                    </a:lnTo>
                    <a:lnTo>
                      <a:pt x="499" y="128"/>
                    </a:lnTo>
                    <a:lnTo>
                      <a:pt x="512" y="151"/>
                    </a:lnTo>
                    <a:lnTo>
                      <a:pt x="524" y="174"/>
                    </a:lnTo>
                    <a:lnTo>
                      <a:pt x="533" y="199"/>
                    </a:lnTo>
                    <a:lnTo>
                      <a:pt x="539" y="224"/>
                    </a:lnTo>
                    <a:lnTo>
                      <a:pt x="543" y="251"/>
                    </a:lnTo>
                    <a:lnTo>
                      <a:pt x="545" y="278"/>
                    </a:lnTo>
                    <a:close/>
                  </a:path>
                </a:pathLst>
              </a:custGeom>
              <a:solidFill>
                <a:srgbClr val="FBDB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3" name="Freeform 699">
                <a:extLst>
                  <a:ext uri="{FF2B5EF4-FFF2-40B4-BE49-F238E27FC236}">
                    <a16:creationId xmlns:a16="http://schemas.microsoft.com/office/drawing/2014/main" id="{5D05CD93-8EE9-4AA6-8439-E0270D229E5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78" y="2313"/>
                <a:ext cx="546" cy="546"/>
              </a:xfrm>
              <a:custGeom>
                <a:avLst/>
                <a:gdLst>
                  <a:gd name="T0" fmla="*/ 541 w 546"/>
                  <a:gd name="T1" fmla="*/ 217 h 546"/>
                  <a:gd name="T2" fmla="*/ 512 w 546"/>
                  <a:gd name="T3" fmla="*/ 142 h 546"/>
                  <a:gd name="T4" fmla="*/ 466 w 546"/>
                  <a:gd name="T5" fmla="*/ 81 h 546"/>
                  <a:gd name="T6" fmla="*/ 403 w 546"/>
                  <a:gd name="T7" fmla="*/ 33 h 546"/>
                  <a:gd name="T8" fmla="*/ 328 w 546"/>
                  <a:gd name="T9" fmla="*/ 6 h 546"/>
                  <a:gd name="T10" fmla="*/ 245 w 546"/>
                  <a:gd name="T11" fmla="*/ 2 h 546"/>
                  <a:gd name="T12" fmla="*/ 166 w 546"/>
                  <a:gd name="T13" fmla="*/ 22 h 546"/>
                  <a:gd name="T14" fmla="*/ 99 w 546"/>
                  <a:gd name="T15" fmla="*/ 62 h 546"/>
                  <a:gd name="T16" fmla="*/ 48 w 546"/>
                  <a:gd name="T17" fmla="*/ 121 h 546"/>
                  <a:gd name="T18" fmla="*/ 13 w 546"/>
                  <a:gd name="T19" fmla="*/ 192 h 546"/>
                  <a:gd name="T20" fmla="*/ 0 w 546"/>
                  <a:gd name="T21" fmla="*/ 273 h 546"/>
                  <a:gd name="T22" fmla="*/ 13 w 546"/>
                  <a:gd name="T23" fmla="*/ 354 h 546"/>
                  <a:gd name="T24" fmla="*/ 48 w 546"/>
                  <a:gd name="T25" fmla="*/ 425 h 546"/>
                  <a:gd name="T26" fmla="*/ 99 w 546"/>
                  <a:gd name="T27" fmla="*/ 484 h 546"/>
                  <a:gd name="T28" fmla="*/ 166 w 546"/>
                  <a:gd name="T29" fmla="*/ 524 h 546"/>
                  <a:gd name="T30" fmla="*/ 245 w 546"/>
                  <a:gd name="T31" fmla="*/ 544 h 546"/>
                  <a:gd name="T32" fmla="*/ 328 w 546"/>
                  <a:gd name="T33" fmla="*/ 540 h 546"/>
                  <a:gd name="T34" fmla="*/ 403 w 546"/>
                  <a:gd name="T35" fmla="*/ 513 h 546"/>
                  <a:gd name="T36" fmla="*/ 466 w 546"/>
                  <a:gd name="T37" fmla="*/ 465 h 546"/>
                  <a:gd name="T38" fmla="*/ 512 w 546"/>
                  <a:gd name="T39" fmla="*/ 404 h 546"/>
                  <a:gd name="T40" fmla="*/ 541 w 546"/>
                  <a:gd name="T41" fmla="*/ 329 h 546"/>
                  <a:gd name="T42" fmla="*/ 535 w 546"/>
                  <a:gd name="T43" fmla="*/ 273 h 546"/>
                  <a:gd name="T44" fmla="*/ 523 w 546"/>
                  <a:gd name="T45" fmla="*/ 352 h 546"/>
                  <a:gd name="T46" fmla="*/ 491 w 546"/>
                  <a:gd name="T47" fmla="*/ 419 h 546"/>
                  <a:gd name="T48" fmla="*/ 439 w 546"/>
                  <a:gd name="T49" fmla="*/ 475 h 546"/>
                  <a:gd name="T50" fmla="*/ 376 w 546"/>
                  <a:gd name="T51" fmla="*/ 515 h 546"/>
                  <a:gd name="T52" fmla="*/ 299 w 546"/>
                  <a:gd name="T53" fmla="*/ 534 h 546"/>
                  <a:gd name="T54" fmla="*/ 220 w 546"/>
                  <a:gd name="T55" fmla="*/ 530 h 546"/>
                  <a:gd name="T56" fmla="*/ 147 w 546"/>
                  <a:gd name="T57" fmla="*/ 503 h 546"/>
                  <a:gd name="T58" fmla="*/ 88 w 546"/>
                  <a:gd name="T59" fmla="*/ 459 h 546"/>
                  <a:gd name="T60" fmla="*/ 42 w 546"/>
                  <a:gd name="T61" fmla="*/ 398 h 546"/>
                  <a:gd name="T62" fmla="*/ 17 w 546"/>
                  <a:gd name="T63" fmla="*/ 327 h 546"/>
                  <a:gd name="T64" fmla="*/ 11 w 546"/>
                  <a:gd name="T65" fmla="*/ 246 h 546"/>
                  <a:gd name="T66" fmla="*/ 32 w 546"/>
                  <a:gd name="T67" fmla="*/ 171 h 546"/>
                  <a:gd name="T68" fmla="*/ 71 w 546"/>
                  <a:gd name="T69" fmla="*/ 106 h 546"/>
                  <a:gd name="T70" fmla="*/ 126 w 546"/>
                  <a:gd name="T71" fmla="*/ 56 h 546"/>
                  <a:gd name="T72" fmla="*/ 195 w 546"/>
                  <a:gd name="T73" fmla="*/ 22 h 546"/>
                  <a:gd name="T74" fmla="*/ 274 w 546"/>
                  <a:gd name="T75" fmla="*/ 10 h 546"/>
                  <a:gd name="T76" fmla="*/ 351 w 546"/>
                  <a:gd name="T77" fmla="*/ 22 h 546"/>
                  <a:gd name="T78" fmla="*/ 420 w 546"/>
                  <a:gd name="T79" fmla="*/ 56 h 546"/>
                  <a:gd name="T80" fmla="*/ 475 w 546"/>
                  <a:gd name="T81" fmla="*/ 106 h 546"/>
                  <a:gd name="T82" fmla="*/ 516 w 546"/>
                  <a:gd name="T83" fmla="*/ 171 h 546"/>
                  <a:gd name="T84" fmla="*/ 535 w 546"/>
                  <a:gd name="T85" fmla="*/ 246 h 54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46"/>
                  <a:gd name="T130" fmla="*/ 0 h 546"/>
                  <a:gd name="T131" fmla="*/ 546 w 546"/>
                  <a:gd name="T132" fmla="*/ 546 h 54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46" h="546">
                    <a:moveTo>
                      <a:pt x="546" y="273"/>
                    </a:moveTo>
                    <a:lnTo>
                      <a:pt x="545" y="244"/>
                    </a:lnTo>
                    <a:lnTo>
                      <a:pt x="541" y="217"/>
                    </a:lnTo>
                    <a:lnTo>
                      <a:pt x="533" y="192"/>
                    </a:lnTo>
                    <a:lnTo>
                      <a:pt x="523" y="167"/>
                    </a:lnTo>
                    <a:lnTo>
                      <a:pt x="512" y="142"/>
                    </a:lnTo>
                    <a:lnTo>
                      <a:pt x="498" y="121"/>
                    </a:lnTo>
                    <a:lnTo>
                      <a:pt x="483" y="100"/>
                    </a:lnTo>
                    <a:lnTo>
                      <a:pt x="466" y="81"/>
                    </a:lnTo>
                    <a:lnTo>
                      <a:pt x="447" y="62"/>
                    </a:lnTo>
                    <a:lnTo>
                      <a:pt x="426" y="46"/>
                    </a:lnTo>
                    <a:lnTo>
                      <a:pt x="403" y="33"/>
                    </a:lnTo>
                    <a:lnTo>
                      <a:pt x="380" y="22"/>
                    </a:lnTo>
                    <a:lnTo>
                      <a:pt x="355" y="12"/>
                    </a:lnTo>
                    <a:lnTo>
                      <a:pt x="328" y="6"/>
                    </a:lnTo>
                    <a:lnTo>
                      <a:pt x="301" y="2"/>
                    </a:lnTo>
                    <a:lnTo>
                      <a:pt x="274" y="0"/>
                    </a:lnTo>
                    <a:lnTo>
                      <a:pt x="245" y="2"/>
                    </a:lnTo>
                    <a:lnTo>
                      <a:pt x="218" y="6"/>
                    </a:lnTo>
                    <a:lnTo>
                      <a:pt x="191" y="12"/>
                    </a:lnTo>
                    <a:lnTo>
                      <a:pt x="166" y="22"/>
                    </a:lnTo>
                    <a:lnTo>
                      <a:pt x="143" y="33"/>
                    </a:lnTo>
                    <a:lnTo>
                      <a:pt x="120" y="46"/>
                    </a:lnTo>
                    <a:lnTo>
                      <a:pt x="99" y="62"/>
                    </a:lnTo>
                    <a:lnTo>
                      <a:pt x="80" y="81"/>
                    </a:lnTo>
                    <a:lnTo>
                      <a:pt x="63" y="100"/>
                    </a:lnTo>
                    <a:lnTo>
                      <a:pt x="48" y="121"/>
                    </a:lnTo>
                    <a:lnTo>
                      <a:pt x="34" y="142"/>
                    </a:lnTo>
                    <a:lnTo>
                      <a:pt x="23" y="167"/>
                    </a:lnTo>
                    <a:lnTo>
                      <a:pt x="13" y="192"/>
                    </a:lnTo>
                    <a:lnTo>
                      <a:pt x="5" y="217"/>
                    </a:lnTo>
                    <a:lnTo>
                      <a:pt x="1" y="244"/>
                    </a:lnTo>
                    <a:lnTo>
                      <a:pt x="0" y="273"/>
                    </a:lnTo>
                    <a:lnTo>
                      <a:pt x="1" y="302"/>
                    </a:lnTo>
                    <a:lnTo>
                      <a:pt x="5" y="329"/>
                    </a:lnTo>
                    <a:lnTo>
                      <a:pt x="13" y="354"/>
                    </a:lnTo>
                    <a:lnTo>
                      <a:pt x="23" y="379"/>
                    </a:lnTo>
                    <a:lnTo>
                      <a:pt x="34" y="404"/>
                    </a:lnTo>
                    <a:lnTo>
                      <a:pt x="48" y="425"/>
                    </a:lnTo>
                    <a:lnTo>
                      <a:pt x="63" y="446"/>
                    </a:lnTo>
                    <a:lnTo>
                      <a:pt x="80" y="465"/>
                    </a:lnTo>
                    <a:lnTo>
                      <a:pt x="99" y="484"/>
                    </a:lnTo>
                    <a:lnTo>
                      <a:pt x="120" y="500"/>
                    </a:lnTo>
                    <a:lnTo>
                      <a:pt x="143" y="513"/>
                    </a:lnTo>
                    <a:lnTo>
                      <a:pt x="166" y="524"/>
                    </a:lnTo>
                    <a:lnTo>
                      <a:pt x="191" y="534"/>
                    </a:lnTo>
                    <a:lnTo>
                      <a:pt x="218" y="540"/>
                    </a:lnTo>
                    <a:lnTo>
                      <a:pt x="245" y="544"/>
                    </a:lnTo>
                    <a:lnTo>
                      <a:pt x="274" y="546"/>
                    </a:lnTo>
                    <a:lnTo>
                      <a:pt x="301" y="544"/>
                    </a:lnTo>
                    <a:lnTo>
                      <a:pt x="328" y="540"/>
                    </a:lnTo>
                    <a:lnTo>
                      <a:pt x="355" y="534"/>
                    </a:lnTo>
                    <a:lnTo>
                      <a:pt x="380" y="524"/>
                    </a:lnTo>
                    <a:lnTo>
                      <a:pt x="403" y="513"/>
                    </a:lnTo>
                    <a:lnTo>
                      <a:pt x="426" y="500"/>
                    </a:lnTo>
                    <a:lnTo>
                      <a:pt x="447" y="484"/>
                    </a:lnTo>
                    <a:lnTo>
                      <a:pt x="466" y="465"/>
                    </a:lnTo>
                    <a:lnTo>
                      <a:pt x="483" y="446"/>
                    </a:lnTo>
                    <a:lnTo>
                      <a:pt x="498" y="425"/>
                    </a:lnTo>
                    <a:lnTo>
                      <a:pt x="512" y="404"/>
                    </a:lnTo>
                    <a:lnTo>
                      <a:pt x="523" y="379"/>
                    </a:lnTo>
                    <a:lnTo>
                      <a:pt x="533" y="354"/>
                    </a:lnTo>
                    <a:lnTo>
                      <a:pt x="541" y="329"/>
                    </a:lnTo>
                    <a:lnTo>
                      <a:pt x="545" y="302"/>
                    </a:lnTo>
                    <a:lnTo>
                      <a:pt x="546" y="273"/>
                    </a:lnTo>
                    <a:close/>
                    <a:moveTo>
                      <a:pt x="535" y="273"/>
                    </a:moveTo>
                    <a:lnTo>
                      <a:pt x="535" y="300"/>
                    </a:lnTo>
                    <a:lnTo>
                      <a:pt x="529" y="327"/>
                    </a:lnTo>
                    <a:lnTo>
                      <a:pt x="523" y="352"/>
                    </a:lnTo>
                    <a:lnTo>
                      <a:pt x="516" y="375"/>
                    </a:lnTo>
                    <a:lnTo>
                      <a:pt x="504" y="398"/>
                    </a:lnTo>
                    <a:lnTo>
                      <a:pt x="491" y="419"/>
                    </a:lnTo>
                    <a:lnTo>
                      <a:pt x="475" y="440"/>
                    </a:lnTo>
                    <a:lnTo>
                      <a:pt x="458" y="459"/>
                    </a:lnTo>
                    <a:lnTo>
                      <a:pt x="439" y="475"/>
                    </a:lnTo>
                    <a:lnTo>
                      <a:pt x="420" y="490"/>
                    </a:lnTo>
                    <a:lnTo>
                      <a:pt x="399" y="503"/>
                    </a:lnTo>
                    <a:lnTo>
                      <a:pt x="376" y="515"/>
                    </a:lnTo>
                    <a:lnTo>
                      <a:pt x="351" y="524"/>
                    </a:lnTo>
                    <a:lnTo>
                      <a:pt x="326" y="530"/>
                    </a:lnTo>
                    <a:lnTo>
                      <a:pt x="299" y="534"/>
                    </a:lnTo>
                    <a:lnTo>
                      <a:pt x="274" y="536"/>
                    </a:lnTo>
                    <a:lnTo>
                      <a:pt x="247" y="534"/>
                    </a:lnTo>
                    <a:lnTo>
                      <a:pt x="220" y="530"/>
                    </a:lnTo>
                    <a:lnTo>
                      <a:pt x="195" y="524"/>
                    </a:lnTo>
                    <a:lnTo>
                      <a:pt x="170" y="515"/>
                    </a:lnTo>
                    <a:lnTo>
                      <a:pt x="147" y="503"/>
                    </a:lnTo>
                    <a:lnTo>
                      <a:pt x="126" y="490"/>
                    </a:lnTo>
                    <a:lnTo>
                      <a:pt x="107" y="475"/>
                    </a:lnTo>
                    <a:lnTo>
                      <a:pt x="88" y="459"/>
                    </a:lnTo>
                    <a:lnTo>
                      <a:pt x="71" y="440"/>
                    </a:lnTo>
                    <a:lnTo>
                      <a:pt x="55" y="419"/>
                    </a:lnTo>
                    <a:lnTo>
                      <a:pt x="42" y="398"/>
                    </a:lnTo>
                    <a:lnTo>
                      <a:pt x="32" y="375"/>
                    </a:lnTo>
                    <a:lnTo>
                      <a:pt x="23" y="352"/>
                    </a:lnTo>
                    <a:lnTo>
                      <a:pt x="17" y="327"/>
                    </a:lnTo>
                    <a:lnTo>
                      <a:pt x="11" y="300"/>
                    </a:lnTo>
                    <a:lnTo>
                      <a:pt x="11" y="273"/>
                    </a:lnTo>
                    <a:lnTo>
                      <a:pt x="11" y="246"/>
                    </a:lnTo>
                    <a:lnTo>
                      <a:pt x="17" y="219"/>
                    </a:lnTo>
                    <a:lnTo>
                      <a:pt x="23" y="194"/>
                    </a:lnTo>
                    <a:lnTo>
                      <a:pt x="32" y="171"/>
                    </a:lnTo>
                    <a:lnTo>
                      <a:pt x="42" y="148"/>
                    </a:lnTo>
                    <a:lnTo>
                      <a:pt x="55" y="127"/>
                    </a:lnTo>
                    <a:lnTo>
                      <a:pt x="71" y="106"/>
                    </a:lnTo>
                    <a:lnTo>
                      <a:pt x="88" y="87"/>
                    </a:lnTo>
                    <a:lnTo>
                      <a:pt x="107" y="71"/>
                    </a:lnTo>
                    <a:lnTo>
                      <a:pt x="126" y="56"/>
                    </a:lnTo>
                    <a:lnTo>
                      <a:pt x="147" y="43"/>
                    </a:lnTo>
                    <a:lnTo>
                      <a:pt x="170" y="31"/>
                    </a:lnTo>
                    <a:lnTo>
                      <a:pt x="195" y="22"/>
                    </a:lnTo>
                    <a:lnTo>
                      <a:pt x="220" y="16"/>
                    </a:lnTo>
                    <a:lnTo>
                      <a:pt x="247" y="12"/>
                    </a:lnTo>
                    <a:lnTo>
                      <a:pt x="274" y="10"/>
                    </a:lnTo>
                    <a:lnTo>
                      <a:pt x="299" y="12"/>
                    </a:lnTo>
                    <a:lnTo>
                      <a:pt x="326" y="16"/>
                    </a:lnTo>
                    <a:lnTo>
                      <a:pt x="351" y="22"/>
                    </a:lnTo>
                    <a:lnTo>
                      <a:pt x="376" y="31"/>
                    </a:lnTo>
                    <a:lnTo>
                      <a:pt x="399" y="43"/>
                    </a:lnTo>
                    <a:lnTo>
                      <a:pt x="420" y="56"/>
                    </a:lnTo>
                    <a:lnTo>
                      <a:pt x="439" y="71"/>
                    </a:lnTo>
                    <a:lnTo>
                      <a:pt x="458" y="87"/>
                    </a:lnTo>
                    <a:lnTo>
                      <a:pt x="475" y="106"/>
                    </a:lnTo>
                    <a:lnTo>
                      <a:pt x="491" y="127"/>
                    </a:lnTo>
                    <a:lnTo>
                      <a:pt x="504" y="148"/>
                    </a:lnTo>
                    <a:lnTo>
                      <a:pt x="516" y="171"/>
                    </a:lnTo>
                    <a:lnTo>
                      <a:pt x="523" y="194"/>
                    </a:lnTo>
                    <a:lnTo>
                      <a:pt x="529" y="219"/>
                    </a:lnTo>
                    <a:lnTo>
                      <a:pt x="535" y="246"/>
                    </a:lnTo>
                    <a:lnTo>
                      <a:pt x="535" y="273"/>
                    </a:lnTo>
                    <a:close/>
                  </a:path>
                </a:pathLst>
              </a:custGeom>
              <a:solidFill>
                <a:srgbClr val="FBDC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4" name="Freeform 700">
                <a:extLst>
                  <a:ext uri="{FF2B5EF4-FFF2-40B4-BE49-F238E27FC236}">
                    <a16:creationId xmlns:a16="http://schemas.microsoft.com/office/drawing/2014/main" id="{22AD3F8C-E71E-4A07-85EE-0281EBA6667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83" y="2319"/>
                <a:ext cx="536" cy="534"/>
              </a:xfrm>
              <a:custGeom>
                <a:avLst/>
                <a:gdLst>
                  <a:gd name="T0" fmla="*/ 530 w 536"/>
                  <a:gd name="T1" fmla="*/ 213 h 534"/>
                  <a:gd name="T2" fmla="*/ 503 w 536"/>
                  <a:gd name="T3" fmla="*/ 140 h 534"/>
                  <a:gd name="T4" fmla="*/ 457 w 536"/>
                  <a:gd name="T5" fmla="*/ 77 h 534"/>
                  <a:gd name="T6" fmla="*/ 396 w 536"/>
                  <a:gd name="T7" fmla="*/ 31 h 534"/>
                  <a:gd name="T8" fmla="*/ 323 w 536"/>
                  <a:gd name="T9" fmla="*/ 4 h 534"/>
                  <a:gd name="T10" fmla="*/ 240 w 536"/>
                  <a:gd name="T11" fmla="*/ 0 h 534"/>
                  <a:gd name="T12" fmla="*/ 163 w 536"/>
                  <a:gd name="T13" fmla="*/ 21 h 534"/>
                  <a:gd name="T14" fmla="*/ 98 w 536"/>
                  <a:gd name="T15" fmla="*/ 60 h 534"/>
                  <a:gd name="T16" fmla="*/ 46 w 536"/>
                  <a:gd name="T17" fmla="*/ 117 h 534"/>
                  <a:gd name="T18" fmla="*/ 12 w 536"/>
                  <a:gd name="T19" fmla="*/ 188 h 534"/>
                  <a:gd name="T20" fmla="*/ 0 w 536"/>
                  <a:gd name="T21" fmla="*/ 267 h 534"/>
                  <a:gd name="T22" fmla="*/ 12 w 536"/>
                  <a:gd name="T23" fmla="*/ 346 h 534"/>
                  <a:gd name="T24" fmla="*/ 46 w 536"/>
                  <a:gd name="T25" fmla="*/ 417 h 534"/>
                  <a:gd name="T26" fmla="*/ 98 w 536"/>
                  <a:gd name="T27" fmla="*/ 474 h 534"/>
                  <a:gd name="T28" fmla="*/ 163 w 536"/>
                  <a:gd name="T29" fmla="*/ 513 h 534"/>
                  <a:gd name="T30" fmla="*/ 240 w 536"/>
                  <a:gd name="T31" fmla="*/ 534 h 534"/>
                  <a:gd name="T32" fmla="*/ 323 w 536"/>
                  <a:gd name="T33" fmla="*/ 530 h 534"/>
                  <a:gd name="T34" fmla="*/ 396 w 536"/>
                  <a:gd name="T35" fmla="*/ 503 h 534"/>
                  <a:gd name="T36" fmla="*/ 457 w 536"/>
                  <a:gd name="T37" fmla="*/ 457 h 534"/>
                  <a:gd name="T38" fmla="*/ 503 w 536"/>
                  <a:gd name="T39" fmla="*/ 394 h 534"/>
                  <a:gd name="T40" fmla="*/ 530 w 536"/>
                  <a:gd name="T41" fmla="*/ 321 h 534"/>
                  <a:gd name="T42" fmla="*/ 526 w 536"/>
                  <a:gd name="T43" fmla="*/ 267 h 534"/>
                  <a:gd name="T44" fmla="*/ 515 w 536"/>
                  <a:gd name="T45" fmla="*/ 344 h 534"/>
                  <a:gd name="T46" fmla="*/ 482 w 536"/>
                  <a:gd name="T47" fmla="*/ 411 h 534"/>
                  <a:gd name="T48" fmla="*/ 432 w 536"/>
                  <a:gd name="T49" fmla="*/ 465 h 534"/>
                  <a:gd name="T50" fmla="*/ 369 w 536"/>
                  <a:gd name="T51" fmla="*/ 503 h 534"/>
                  <a:gd name="T52" fmla="*/ 294 w 536"/>
                  <a:gd name="T53" fmla="*/ 522 h 534"/>
                  <a:gd name="T54" fmla="*/ 215 w 536"/>
                  <a:gd name="T55" fmla="*/ 518 h 534"/>
                  <a:gd name="T56" fmla="*/ 146 w 536"/>
                  <a:gd name="T57" fmla="*/ 494 h 534"/>
                  <a:gd name="T58" fmla="*/ 87 w 536"/>
                  <a:gd name="T59" fmla="*/ 449 h 534"/>
                  <a:gd name="T60" fmla="*/ 43 w 536"/>
                  <a:gd name="T61" fmla="*/ 390 h 534"/>
                  <a:gd name="T62" fmla="*/ 16 w 536"/>
                  <a:gd name="T63" fmla="*/ 319 h 534"/>
                  <a:gd name="T64" fmla="*/ 12 w 536"/>
                  <a:gd name="T65" fmla="*/ 240 h 534"/>
                  <a:gd name="T66" fmla="*/ 31 w 536"/>
                  <a:gd name="T67" fmla="*/ 167 h 534"/>
                  <a:gd name="T68" fmla="*/ 69 w 536"/>
                  <a:gd name="T69" fmla="*/ 104 h 534"/>
                  <a:gd name="T70" fmla="*/ 125 w 536"/>
                  <a:gd name="T71" fmla="*/ 54 h 534"/>
                  <a:gd name="T72" fmla="*/ 192 w 536"/>
                  <a:gd name="T73" fmla="*/ 21 h 534"/>
                  <a:gd name="T74" fmla="*/ 269 w 536"/>
                  <a:gd name="T75" fmla="*/ 10 h 534"/>
                  <a:gd name="T76" fmla="*/ 344 w 536"/>
                  <a:gd name="T77" fmla="*/ 21 h 534"/>
                  <a:gd name="T78" fmla="*/ 411 w 536"/>
                  <a:gd name="T79" fmla="*/ 54 h 534"/>
                  <a:gd name="T80" fmla="*/ 467 w 536"/>
                  <a:gd name="T81" fmla="*/ 104 h 534"/>
                  <a:gd name="T82" fmla="*/ 505 w 536"/>
                  <a:gd name="T83" fmla="*/ 167 h 534"/>
                  <a:gd name="T84" fmla="*/ 524 w 536"/>
                  <a:gd name="T85" fmla="*/ 240 h 53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36"/>
                  <a:gd name="T130" fmla="*/ 0 h 534"/>
                  <a:gd name="T131" fmla="*/ 536 w 536"/>
                  <a:gd name="T132" fmla="*/ 534 h 53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36" h="534">
                    <a:moveTo>
                      <a:pt x="536" y="267"/>
                    </a:moveTo>
                    <a:lnTo>
                      <a:pt x="534" y="240"/>
                    </a:lnTo>
                    <a:lnTo>
                      <a:pt x="530" y="213"/>
                    </a:lnTo>
                    <a:lnTo>
                      <a:pt x="524" y="188"/>
                    </a:lnTo>
                    <a:lnTo>
                      <a:pt x="515" y="163"/>
                    </a:lnTo>
                    <a:lnTo>
                      <a:pt x="503" y="140"/>
                    </a:lnTo>
                    <a:lnTo>
                      <a:pt x="490" y="117"/>
                    </a:lnTo>
                    <a:lnTo>
                      <a:pt x="474" y="96"/>
                    </a:lnTo>
                    <a:lnTo>
                      <a:pt x="457" y="77"/>
                    </a:lnTo>
                    <a:lnTo>
                      <a:pt x="438" y="60"/>
                    </a:lnTo>
                    <a:lnTo>
                      <a:pt x="417" y="44"/>
                    </a:lnTo>
                    <a:lnTo>
                      <a:pt x="396" y="31"/>
                    </a:lnTo>
                    <a:lnTo>
                      <a:pt x="373" y="21"/>
                    </a:lnTo>
                    <a:lnTo>
                      <a:pt x="348" y="12"/>
                    </a:lnTo>
                    <a:lnTo>
                      <a:pt x="323" y="4"/>
                    </a:lnTo>
                    <a:lnTo>
                      <a:pt x="296" y="0"/>
                    </a:lnTo>
                    <a:lnTo>
                      <a:pt x="269" y="0"/>
                    </a:lnTo>
                    <a:lnTo>
                      <a:pt x="240" y="0"/>
                    </a:lnTo>
                    <a:lnTo>
                      <a:pt x="213" y="4"/>
                    </a:lnTo>
                    <a:lnTo>
                      <a:pt x="188" y="12"/>
                    </a:lnTo>
                    <a:lnTo>
                      <a:pt x="163" y="21"/>
                    </a:lnTo>
                    <a:lnTo>
                      <a:pt x="140" y="31"/>
                    </a:lnTo>
                    <a:lnTo>
                      <a:pt x="119" y="44"/>
                    </a:lnTo>
                    <a:lnTo>
                      <a:pt x="98" y="60"/>
                    </a:lnTo>
                    <a:lnTo>
                      <a:pt x="79" y="77"/>
                    </a:lnTo>
                    <a:lnTo>
                      <a:pt x="62" y="96"/>
                    </a:lnTo>
                    <a:lnTo>
                      <a:pt x="46" y="117"/>
                    </a:lnTo>
                    <a:lnTo>
                      <a:pt x="33" y="140"/>
                    </a:lnTo>
                    <a:lnTo>
                      <a:pt x="21" y="163"/>
                    </a:lnTo>
                    <a:lnTo>
                      <a:pt x="12" y="188"/>
                    </a:lnTo>
                    <a:lnTo>
                      <a:pt x="6" y="213"/>
                    </a:lnTo>
                    <a:lnTo>
                      <a:pt x="2" y="240"/>
                    </a:lnTo>
                    <a:lnTo>
                      <a:pt x="0" y="267"/>
                    </a:lnTo>
                    <a:lnTo>
                      <a:pt x="2" y="294"/>
                    </a:lnTo>
                    <a:lnTo>
                      <a:pt x="6" y="321"/>
                    </a:lnTo>
                    <a:lnTo>
                      <a:pt x="12" y="346"/>
                    </a:lnTo>
                    <a:lnTo>
                      <a:pt x="21" y="371"/>
                    </a:lnTo>
                    <a:lnTo>
                      <a:pt x="33" y="394"/>
                    </a:lnTo>
                    <a:lnTo>
                      <a:pt x="46" y="417"/>
                    </a:lnTo>
                    <a:lnTo>
                      <a:pt x="62" y="438"/>
                    </a:lnTo>
                    <a:lnTo>
                      <a:pt x="79" y="457"/>
                    </a:lnTo>
                    <a:lnTo>
                      <a:pt x="98" y="474"/>
                    </a:lnTo>
                    <a:lnTo>
                      <a:pt x="119" y="490"/>
                    </a:lnTo>
                    <a:lnTo>
                      <a:pt x="140" y="503"/>
                    </a:lnTo>
                    <a:lnTo>
                      <a:pt x="163" y="513"/>
                    </a:lnTo>
                    <a:lnTo>
                      <a:pt x="188" y="522"/>
                    </a:lnTo>
                    <a:lnTo>
                      <a:pt x="213" y="530"/>
                    </a:lnTo>
                    <a:lnTo>
                      <a:pt x="240" y="534"/>
                    </a:lnTo>
                    <a:lnTo>
                      <a:pt x="269" y="534"/>
                    </a:lnTo>
                    <a:lnTo>
                      <a:pt x="296" y="534"/>
                    </a:lnTo>
                    <a:lnTo>
                      <a:pt x="323" y="530"/>
                    </a:lnTo>
                    <a:lnTo>
                      <a:pt x="348" y="522"/>
                    </a:lnTo>
                    <a:lnTo>
                      <a:pt x="373" y="513"/>
                    </a:lnTo>
                    <a:lnTo>
                      <a:pt x="396" y="503"/>
                    </a:lnTo>
                    <a:lnTo>
                      <a:pt x="417" y="490"/>
                    </a:lnTo>
                    <a:lnTo>
                      <a:pt x="438" y="474"/>
                    </a:lnTo>
                    <a:lnTo>
                      <a:pt x="457" y="457"/>
                    </a:lnTo>
                    <a:lnTo>
                      <a:pt x="474" y="438"/>
                    </a:lnTo>
                    <a:lnTo>
                      <a:pt x="490" y="417"/>
                    </a:lnTo>
                    <a:lnTo>
                      <a:pt x="503" y="394"/>
                    </a:lnTo>
                    <a:lnTo>
                      <a:pt x="515" y="371"/>
                    </a:lnTo>
                    <a:lnTo>
                      <a:pt x="524" y="346"/>
                    </a:lnTo>
                    <a:lnTo>
                      <a:pt x="530" y="321"/>
                    </a:lnTo>
                    <a:lnTo>
                      <a:pt x="534" y="294"/>
                    </a:lnTo>
                    <a:lnTo>
                      <a:pt x="536" y="267"/>
                    </a:lnTo>
                    <a:close/>
                    <a:moveTo>
                      <a:pt x="526" y="267"/>
                    </a:moveTo>
                    <a:lnTo>
                      <a:pt x="524" y="294"/>
                    </a:lnTo>
                    <a:lnTo>
                      <a:pt x="520" y="319"/>
                    </a:lnTo>
                    <a:lnTo>
                      <a:pt x="515" y="344"/>
                    </a:lnTo>
                    <a:lnTo>
                      <a:pt x="505" y="367"/>
                    </a:lnTo>
                    <a:lnTo>
                      <a:pt x="493" y="390"/>
                    </a:lnTo>
                    <a:lnTo>
                      <a:pt x="482" y="411"/>
                    </a:lnTo>
                    <a:lnTo>
                      <a:pt x="467" y="430"/>
                    </a:lnTo>
                    <a:lnTo>
                      <a:pt x="449" y="449"/>
                    </a:lnTo>
                    <a:lnTo>
                      <a:pt x="432" y="465"/>
                    </a:lnTo>
                    <a:lnTo>
                      <a:pt x="411" y="480"/>
                    </a:lnTo>
                    <a:lnTo>
                      <a:pt x="390" y="494"/>
                    </a:lnTo>
                    <a:lnTo>
                      <a:pt x="369" y="503"/>
                    </a:lnTo>
                    <a:lnTo>
                      <a:pt x="344" y="513"/>
                    </a:lnTo>
                    <a:lnTo>
                      <a:pt x="321" y="518"/>
                    </a:lnTo>
                    <a:lnTo>
                      <a:pt x="294" y="522"/>
                    </a:lnTo>
                    <a:lnTo>
                      <a:pt x="269" y="524"/>
                    </a:lnTo>
                    <a:lnTo>
                      <a:pt x="242" y="522"/>
                    </a:lnTo>
                    <a:lnTo>
                      <a:pt x="215" y="518"/>
                    </a:lnTo>
                    <a:lnTo>
                      <a:pt x="192" y="513"/>
                    </a:lnTo>
                    <a:lnTo>
                      <a:pt x="167" y="503"/>
                    </a:lnTo>
                    <a:lnTo>
                      <a:pt x="146" y="494"/>
                    </a:lnTo>
                    <a:lnTo>
                      <a:pt x="125" y="480"/>
                    </a:lnTo>
                    <a:lnTo>
                      <a:pt x="104" y="465"/>
                    </a:lnTo>
                    <a:lnTo>
                      <a:pt x="87" y="449"/>
                    </a:lnTo>
                    <a:lnTo>
                      <a:pt x="69" y="430"/>
                    </a:lnTo>
                    <a:lnTo>
                      <a:pt x="54" y="411"/>
                    </a:lnTo>
                    <a:lnTo>
                      <a:pt x="43" y="390"/>
                    </a:lnTo>
                    <a:lnTo>
                      <a:pt x="31" y="367"/>
                    </a:lnTo>
                    <a:lnTo>
                      <a:pt x="21" y="344"/>
                    </a:lnTo>
                    <a:lnTo>
                      <a:pt x="16" y="319"/>
                    </a:lnTo>
                    <a:lnTo>
                      <a:pt x="12" y="294"/>
                    </a:lnTo>
                    <a:lnTo>
                      <a:pt x="10" y="267"/>
                    </a:lnTo>
                    <a:lnTo>
                      <a:pt x="12" y="240"/>
                    </a:lnTo>
                    <a:lnTo>
                      <a:pt x="16" y="215"/>
                    </a:lnTo>
                    <a:lnTo>
                      <a:pt x="21" y="190"/>
                    </a:lnTo>
                    <a:lnTo>
                      <a:pt x="31" y="167"/>
                    </a:lnTo>
                    <a:lnTo>
                      <a:pt x="43" y="144"/>
                    </a:lnTo>
                    <a:lnTo>
                      <a:pt x="54" y="123"/>
                    </a:lnTo>
                    <a:lnTo>
                      <a:pt x="69" y="104"/>
                    </a:lnTo>
                    <a:lnTo>
                      <a:pt x="87" y="85"/>
                    </a:lnTo>
                    <a:lnTo>
                      <a:pt x="104" y="69"/>
                    </a:lnTo>
                    <a:lnTo>
                      <a:pt x="125" y="54"/>
                    </a:lnTo>
                    <a:lnTo>
                      <a:pt x="146" y="40"/>
                    </a:lnTo>
                    <a:lnTo>
                      <a:pt x="167" y="31"/>
                    </a:lnTo>
                    <a:lnTo>
                      <a:pt x="192" y="21"/>
                    </a:lnTo>
                    <a:lnTo>
                      <a:pt x="215" y="16"/>
                    </a:lnTo>
                    <a:lnTo>
                      <a:pt x="242" y="12"/>
                    </a:lnTo>
                    <a:lnTo>
                      <a:pt x="269" y="10"/>
                    </a:lnTo>
                    <a:lnTo>
                      <a:pt x="294" y="12"/>
                    </a:lnTo>
                    <a:lnTo>
                      <a:pt x="321" y="16"/>
                    </a:lnTo>
                    <a:lnTo>
                      <a:pt x="344" y="21"/>
                    </a:lnTo>
                    <a:lnTo>
                      <a:pt x="369" y="31"/>
                    </a:lnTo>
                    <a:lnTo>
                      <a:pt x="390" y="40"/>
                    </a:lnTo>
                    <a:lnTo>
                      <a:pt x="411" y="54"/>
                    </a:lnTo>
                    <a:lnTo>
                      <a:pt x="432" y="69"/>
                    </a:lnTo>
                    <a:lnTo>
                      <a:pt x="449" y="85"/>
                    </a:lnTo>
                    <a:lnTo>
                      <a:pt x="467" y="104"/>
                    </a:lnTo>
                    <a:lnTo>
                      <a:pt x="482" y="123"/>
                    </a:lnTo>
                    <a:lnTo>
                      <a:pt x="493" y="144"/>
                    </a:lnTo>
                    <a:lnTo>
                      <a:pt x="505" y="167"/>
                    </a:lnTo>
                    <a:lnTo>
                      <a:pt x="515" y="190"/>
                    </a:lnTo>
                    <a:lnTo>
                      <a:pt x="520" y="215"/>
                    </a:lnTo>
                    <a:lnTo>
                      <a:pt x="524" y="240"/>
                    </a:lnTo>
                    <a:lnTo>
                      <a:pt x="526" y="267"/>
                    </a:lnTo>
                    <a:close/>
                  </a:path>
                </a:pathLst>
              </a:custGeom>
              <a:solidFill>
                <a:srgbClr val="FBDD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5" name="Freeform 701">
                <a:extLst>
                  <a:ext uri="{FF2B5EF4-FFF2-40B4-BE49-F238E27FC236}">
                    <a16:creationId xmlns:a16="http://schemas.microsoft.com/office/drawing/2014/main" id="{CEA2FED1-66D2-41AB-B286-76DE61D1321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89" y="2323"/>
                <a:ext cx="524" cy="526"/>
              </a:xfrm>
              <a:custGeom>
                <a:avLst/>
                <a:gdLst>
                  <a:gd name="T0" fmla="*/ 518 w 524"/>
                  <a:gd name="T1" fmla="*/ 209 h 526"/>
                  <a:gd name="T2" fmla="*/ 493 w 524"/>
                  <a:gd name="T3" fmla="*/ 138 h 526"/>
                  <a:gd name="T4" fmla="*/ 447 w 524"/>
                  <a:gd name="T5" fmla="*/ 77 h 526"/>
                  <a:gd name="T6" fmla="*/ 388 w 524"/>
                  <a:gd name="T7" fmla="*/ 33 h 526"/>
                  <a:gd name="T8" fmla="*/ 315 w 524"/>
                  <a:gd name="T9" fmla="*/ 6 h 526"/>
                  <a:gd name="T10" fmla="*/ 236 w 524"/>
                  <a:gd name="T11" fmla="*/ 2 h 526"/>
                  <a:gd name="T12" fmla="*/ 159 w 524"/>
                  <a:gd name="T13" fmla="*/ 21 h 526"/>
                  <a:gd name="T14" fmla="*/ 96 w 524"/>
                  <a:gd name="T15" fmla="*/ 61 h 526"/>
                  <a:gd name="T16" fmla="*/ 44 w 524"/>
                  <a:gd name="T17" fmla="*/ 117 h 526"/>
                  <a:gd name="T18" fmla="*/ 12 w 524"/>
                  <a:gd name="T19" fmla="*/ 184 h 526"/>
                  <a:gd name="T20" fmla="*/ 0 w 524"/>
                  <a:gd name="T21" fmla="*/ 263 h 526"/>
                  <a:gd name="T22" fmla="*/ 12 w 524"/>
                  <a:gd name="T23" fmla="*/ 342 h 526"/>
                  <a:gd name="T24" fmla="*/ 44 w 524"/>
                  <a:gd name="T25" fmla="*/ 409 h 526"/>
                  <a:gd name="T26" fmla="*/ 96 w 524"/>
                  <a:gd name="T27" fmla="*/ 465 h 526"/>
                  <a:gd name="T28" fmla="*/ 159 w 524"/>
                  <a:gd name="T29" fmla="*/ 505 h 526"/>
                  <a:gd name="T30" fmla="*/ 236 w 524"/>
                  <a:gd name="T31" fmla="*/ 524 h 526"/>
                  <a:gd name="T32" fmla="*/ 315 w 524"/>
                  <a:gd name="T33" fmla="*/ 520 h 526"/>
                  <a:gd name="T34" fmla="*/ 388 w 524"/>
                  <a:gd name="T35" fmla="*/ 493 h 526"/>
                  <a:gd name="T36" fmla="*/ 447 w 524"/>
                  <a:gd name="T37" fmla="*/ 449 h 526"/>
                  <a:gd name="T38" fmla="*/ 493 w 524"/>
                  <a:gd name="T39" fmla="*/ 388 h 526"/>
                  <a:gd name="T40" fmla="*/ 518 w 524"/>
                  <a:gd name="T41" fmla="*/ 317 h 526"/>
                  <a:gd name="T42" fmla="*/ 514 w 524"/>
                  <a:gd name="T43" fmla="*/ 263 h 526"/>
                  <a:gd name="T44" fmla="*/ 503 w 524"/>
                  <a:gd name="T45" fmla="*/ 338 h 526"/>
                  <a:gd name="T46" fmla="*/ 470 w 524"/>
                  <a:gd name="T47" fmla="*/ 403 h 526"/>
                  <a:gd name="T48" fmla="*/ 422 w 524"/>
                  <a:gd name="T49" fmla="*/ 457 h 526"/>
                  <a:gd name="T50" fmla="*/ 361 w 524"/>
                  <a:gd name="T51" fmla="*/ 495 h 526"/>
                  <a:gd name="T52" fmla="*/ 288 w 524"/>
                  <a:gd name="T53" fmla="*/ 514 h 526"/>
                  <a:gd name="T54" fmla="*/ 211 w 524"/>
                  <a:gd name="T55" fmla="*/ 511 h 526"/>
                  <a:gd name="T56" fmla="*/ 142 w 524"/>
                  <a:gd name="T57" fmla="*/ 484 h 526"/>
                  <a:gd name="T58" fmla="*/ 84 w 524"/>
                  <a:gd name="T59" fmla="*/ 442 h 526"/>
                  <a:gd name="T60" fmla="*/ 40 w 524"/>
                  <a:gd name="T61" fmla="*/ 384 h 526"/>
                  <a:gd name="T62" fmla="*/ 15 w 524"/>
                  <a:gd name="T63" fmla="*/ 313 h 526"/>
                  <a:gd name="T64" fmla="*/ 12 w 524"/>
                  <a:gd name="T65" fmla="*/ 238 h 526"/>
                  <a:gd name="T66" fmla="*/ 29 w 524"/>
                  <a:gd name="T67" fmla="*/ 165 h 526"/>
                  <a:gd name="T68" fmla="*/ 67 w 524"/>
                  <a:gd name="T69" fmla="*/ 102 h 526"/>
                  <a:gd name="T70" fmla="*/ 121 w 524"/>
                  <a:gd name="T71" fmla="*/ 54 h 526"/>
                  <a:gd name="T72" fmla="*/ 186 w 524"/>
                  <a:gd name="T73" fmla="*/ 23 h 526"/>
                  <a:gd name="T74" fmla="*/ 263 w 524"/>
                  <a:gd name="T75" fmla="*/ 12 h 526"/>
                  <a:gd name="T76" fmla="*/ 338 w 524"/>
                  <a:gd name="T77" fmla="*/ 23 h 526"/>
                  <a:gd name="T78" fmla="*/ 403 w 524"/>
                  <a:gd name="T79" fmla="*/ 54 h 526"/>
                  <a:gd name="T80" fmla="*/ 457 w 524"/>
                  <a:gd name="T81" fmla="*/ 102 h 526"/>
                  <a:gd name="T82" fmla="*/ 495 w 524"/>
                  <a:gd name="T83" fmla="*/ 165 h 526"/>
                  <a:gd name="T84" fmla="*/ 512 w 524"/>
                  <a:gd name="T85" fmla="*/ 238 h 52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24"/>
                  <a:gd name="T130" fmla="*/ 0 h 526"/>
                  <a:gd name="T131" fmla="*/ 524 w 524"/>
                  <a:gd name="T132" fmla="*/ 526 h 52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24" h="526">
                    <a:moveTo>
                      <a:pt x="524" y="263"/>
                    </a:moveTo>
                    <a:lnTo>
                      <a:pt x="524" y="236"/>
                    </a:lnTo>
                    <a:lnTo>
                      <a:pt x="518" y="209"/>
                    </a:lnTo>
                    <a:lnTo>
                      <a:pt x="512" y="184"/>
                    </a:lnTo>
                    <a:lnTo>
                      <a:pt x="505" y="161"/>
                    </a:lnTo>
                    <a:lnTo>
                      <a:pt x="493" y="138"/>
                    </a:lnTo>
                    <a:lnTo>
                      <a:pt x="480" y="117"/>
                    </a:lnTo>
                    <a:lnTo>
                      <a:pt x="464" y="96"/>
                    </a:lnTo>
                    <a:lnTo>
                      <a:pt x="447" y="77"/>
                    </a:lnTo>
                    <a:lnTo>
                      <a:pt x="428" y="61"/>
                    </a:lnTo>
                    <a:lnTo>
                      <a:pt x="409" y="46"/>
                    </a:lnTo>
                    <a:lnTo>
                      <a:pt x="388" y="33"/>
                    </a:lnTo>
                    <a:lnTo>
                      <a:pt x="365" y="21"/>
                    </a:lnTo>
                    <a:lnTo>
                      <a:pt x="340" y="12"/>
                    </a:lnTo>
                    <a:lnTo>
                      <a:pt x="315" y="6"/>
                    </a:lnTo>
                    <a:lnTo>
                      <a:pt x="288" y="2"/>
                    </a:lnTo>
                    <a:lnTo>
                      <a:pt x="263" y="0"/>
                    </a:lnTo>
                    <a:lnTo>
                      <a:pt x="236" y="2"/>
                    </a:lnTo>
                    <a:lnTo>
                      <a:pt x="209" y="6"/>
                    </a:lnTo>
                    <a:lnTo>
                      <a:pt x="184" y="12"/>
                    </a:lnTo>
                    <a:lnTo>
                      <a:pt x="159" y="21"/>
                    </a:lnTo>
                    <a:lnTo>
                      <a:pt x="136" y="33"/>
                    </a:lnTo>
                    <a:lnTo>
                      <a:pt x="115" y="46"/>
                    </a:lnTo>
                    <a:lnTo>
                      <a:pt x="96" y="61"/>
                    </a:lnTo>
                    <a:lnTo>
                      <a:pt x="77" y="77"/>
                    </a:lnTo>
                    <a:lnTo>
                      <a:pt x="60" y="96"/>
                    </a:lnTo>
                    <a:lnTo>
                      <a:pt x="44" y="117"/>
                    </a:lnTo>
                    <a:lnTo>
                      <a:pt x="31" y="138"/>
                    </a:lnTo>
                    <a:lnTo>
                      <a:pt x="21" y="161"/>
                    </a:lnTo>
                    <a:lnTo>
                      <a:pt x="12" y="184"/>
                    </a:lnTo>
                    <a:lnTo>
                      <a:pt x="6" y="209"/>
                    </a:lnTo>
                    <a:lnTo>
                      <a:pt x="0" y="236"/>
                    </a:lnTo>
                    <a:lnTo>
                      <a:pt x="0" y="263"/>
                    </a:lnTo>
                    <a:lnTo>
                      <a:pt x="0" y="290"/>
                    </a:lnTo>
                    <a:lnTo>
                      <a:pt x="6" y="317"/>
                    </a:lnTo>
                    <a:lnTo>
                      <a:pt x="12" y="342"/>
                    </a:lnTo>
                    <a:lnTo>
                      <a:pt x="21" y="365"/>
                    </a:lnTo>
                    <a:lnTo>
                      <a:pt x="31" y="388"/>
                    </a:lnTo>
                    <a:lnTo>
                      <a:pt x="44" y="409"/>
                    </a:lnTo>
                    <a:lnTo>
                      <a:pt x="60" y="430"/>
                    </a:lnTo>
                    <a:lnTo>
                      <a:pt x="77" y="449"/>
                    </a:lnTo>
                    <a:lnTo>
                      <a:pt x="96" y="465"/>
                    </a:lnTo>
                    <a:lnTo>
                      <a:pt x="115" y="480"/>
                    </a:lnTo>
                    <a:lnTo>
                      <a:pt x="136" y="493"/>
                    </a:lnTo>
                    <a:lnTo>
                      <a:pt x="159" y="505"/>
                    </a:lnTo>
                    <a:lnTo>
                      <a:pt x="184" y="514"/>
                    </a:lnTo>
                    <a:lnTo>
                      <a:pt x="209" y="520"/>
                    </a:lnTo>
                    <a:lnTo>
                      <a:pt x="236" y="524"/>
                    </a:lnTo>
                    <a:lnTo>
                      <a:pt x="263" y="526"/>
                    </a:lnTo>
                    <a:lnTo>
                      <a:pt x="288" y="524"/>
                    </a:lnTo>
                    <a:lnTo>
                      <a:pt x="315" y="520"/>
                    </a:lnTo>
                    <a:lnTo>
                      <a:pt x="340" y="514"/>
                    </a:lnTo>
                    <a:lnTo>
                      <a:pt x="365" y="505"/>
                    </a:lnTo>
                    <a:lnTo>
                      <a:pt x="388" y="493"/>
                    </a:lnTo>
                    <a:lnTo>
                      <a:pt x="409" y="480"/>
                    </a:lnTo>
                    <a:lnTo>
                      <a:pt x="428" y="465"/>
                    </a:lnTo>
                    <a:lnTo>
                      <a:pt x="447" y="449"/>
                    </a:lnTo>
                    <a:lnTo>
                      <a:pt x="464" y="430"/>
                    </a:lnTo>
                    <a:lnTo>
                      <a:pt x="480" y="409"/>
                    </a:lnTo>
                    <a:lnTo>
                      <a:pt x="493" y="388"/>
                    </a:lnTo>
                    <a:lnTo>
                      <a:pt x="505" y="365"/>
                    </a:lnTo>
                    <a:lnTo>
                      <a:pt x="512" y="342"/>
                    </a:lnTo>
                    <a:lnTo>
                      <a:pt x="518" y="317"/>
                    </a:lnTo>
                    <a:lnTo>
                      <a:pt x="524" y="290"/>
                    </a:lnTo>
                    <a:lnTo>
                      <a:pt x="524" y="263"/>
                    </a:lnTo>
                    <a:close/>
                    <a:moveTo>
                      <a:pt x="514" y="263"/>
                    </a:moveTo>
                    <a:lnTo>
                      <a:pt x="512" y="288"/>
                    </a:lnTo>
                    <a:lnTo>
                      <a:pt x="509" y="313"/>
                    </a:lnTo>
                    <a:lnTo>
                      <a:pt x="503" y="338"/>
                    </a:lnTo>
                    <a:lnTo>
                      <a:pt x="495" y="361"/>
                    </a:lnTo>
                    <a:lnTo>
                      <a:pt x="484" y="384"/>
                    </a:lnTo>
                    <a:lnTo>
                      <a:pt x="470" y="403"/>
                    </a:lnTo>
                    <a:lnTo>
                      <a:pt x="457" y="424"/>
                    </a:lnTo>
                    <a:lnTo>
                      <a:pt x="440" y="442"/>
                    </a:lnTo>
                    <a:lnTo>
                      <a:pt x="422" y="457"/>
                    </a:lnTo>
                    <a:lnTo>
                      <a:pt x="403" y="472"/>
                    </a:lnTo>
                    <a:lnTo>
                      <a:pt x="382" y="484"/>
                    </a:lnTo>
                    <a:lnTo>
                      <a:pt x="361" y="495"/>
                    </a:lnTo>
                    <a:lnTo>
                      <a:pt x="338" y="503"/>
                    </a:lnTo>
                    <a:lnTo>
                      <a:pt x="313" y="511"/>
                    </a:lnTo>
                    <a:lnTo>
                      <a:pt x="288" y="514"/>
                    </a:lnTo>
                    <a:lnTo>
                      <a:pt x="263" y="514"/>
                    </a:lnTo>
                    <a:lnTo>
                      <a:pt x="236" y="514"/>
                    </a:lnTo>
                    <a:lnTo>
                      <a:pt x="211" y="511"/>
                    </a:lnTo>
                    <a:lnTo>
                      <a:pt x="186" y="503"/>
                    </a:lnTo>
                    <a:lnTo>
                      <a:pt x="163" y="495"/>
                    </a:lnTo>
                    <a:lnTo>
                      <a:pt x="142" y="484"/>
                    </a:lnTo>
                    <a:lnTo>
                      <a:pt x="121" y="472"/>
                    </a:lnTo>
                    <a:lnTo>
                      <a:pt x="102" y="457"/>
                    </a:lnTo>
                    <a:lnTo>
                      <a:pt x="84" y="442"/>
                    </a:lnTo>
                    <a:lnTo>
                      <a:pt x="67" y="424"/>
                    </a:lnTo>
                    <a:lnTo>
                      <a:pt x="54" y="403"/>
                    </a:lnTo>
                    <a:lnTo>
                      <a:pt x="40" y="384"/>
                    </a:lnTo>
                    <a:lnTo>
                      <a:pt x="29" y="361"/>
                    </a:lnTo>
                    <a:lnTo>
                      <a:pt x="21" y="338"/>
                    </a:lnTo>
                    <a:lnTo>
                      <a:pt x="15" y="313"/>
                    </a:lnTo>
                    <a:lnTo>
                      <a:pt x="12" y="288"/>
                    </a:lnTo>
                    <a:lnTo>
                      <a:pt x="10" y="263"/>
                    </a:lnTo>
                    <a:lnTo>
                      <a:pt x="12" y="238"/>
                    </a:lnTo>
                    <a:lnTo>
                      <a:pt x="15" y="213"/>
                    </a:lnTo>
                    <a:lnTo>
                      <a:pt x="21" y="188"/>
                    </a:lnTo>
                    <a:lnTo>
                      <a:pt x="29" y="165"/>
                    </a:lnTo>
                    <a:lnTo>
                      <a:pt x="40" y="142"/>
                    </a:lnTo>
                    <a:lnTo>
                      <a:pt x="54" y="123"/>
                    </a:lnTo>
                    <a:lnTo>
                      <a:pt x="67" y="102"/>
                    </a:lnTo>
                    <a:lnTo>
                      <a:pt x="84" y="84"/>
                    </a:lnTo>
                    <a:lnTo>
                      <a:pt x="102" y="69"/>
                    </a:lnTo>
                    <a:lnTo>
                      <a:pt x="121" y="54"/>
                    </a:lnTo>
                    <a:lnTo>
                      <a:pt x="142" y="42"/>
                    </a:lnTo>
                    <a:lnTo>
                      <a:pt x="163" y="31"/>
                    </a:lnTo>
                    <a:lnTo>
                      <a:pt x="186" y="23"/>
                    </a:lnTo>
                    <a:lnTo>
                      <a:pt x="211" y="15"/>
                    </a:lnTo>
                    <a:lnTo>
                      <a:pt x="236" y="12"/>
                    </a:lnTo>
                    <a:lnTo>
                      <a:pt x="263" y="12"/>
                    </a:lnTo>
                    <a:lnTo>
                      <a:pt x="288" y="12"/>
                    </a:lnTo>
                    <a:lnTo>
                      <a:pt x="313" y="15"/>
                    </a:lnTo>
                    <a:lnTo>
                      <a:pt x="338" y="23"/>
                    </a:lnTo>
                    <a:lnTo>
                      <a:pt x="361" y="31"/>
                    </a:lnTo>
                    <a:lnTo>
                      <a:pt x="382" y="42"/>
                    </a:lnTo>
                    <a:lnTo>
                      <a:pt x="403" y="54"/>
                    </a:lnTo>
                    <a:lnTo>
                      <a:pt x="422" y="69"/>
                    </a:lnTo>
                    <a:lnTo>
                      <a:pt x="440" y="84"/>
                    </a:lnTo>
                    <a:lnTo>
                      <a:pt x="457" y="102"/>
                    </a:lnTo>
                    <a:lnTo>
                      <a:pt x="470" y="123"/>
                    </a:lnTo>
                    <a:lnTo>
                      <a:pt x="484" y="142"/>
                    </a:lnTo>
                    <a:lnTo>
                      <a:pt x="495" y="165"/>
                    </a:lnTo>
                    <a:lnTo>
                      <a:pt x="503" y="188"/>
                    </a:lnTo>
                    <a:lnTo>
                      <a:pt x="509" y="213"/>
                    </a:lnTo>
                    <a:lnTo>
                      <a:pt x="512" y="238"/>
                    </a:lnTo>
                    <a:lnTo>
                      <a:pt x="514" y="263"/>
                    </a:lnTo>
                    <a:close/>
                  </a:path>
                </a:pathLst>
              </a:custGeom>
              <a:solidFill>
                <a:srgbClr val="FBDD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6" name="Freeform 702">
                <a:extLst>
                  <a:ext uri="{FF2B5EF4-FFF2-40B4-BE49-F238E27FC236}">
                    <a16:creationId xmlns:a16="http://schemas.microsoft.com/office/drawing/2014/main" id="{6E7C5864-B0CC-4911-8AC5-FBCDE773A4C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93" y="2329"/>
                <a:ext cx="516" cy="514"/>
              </a:xfrm>
              <a:custGeom>
                <a:avLst/>
                <a:gdLst>
                  <a:gd name="T0" fmla="*/ 510 w 516"/>
                  <a:gd name="T1" fmla="*/ 205 h 514"/>
                  <a:gd name="T2" fmla="*/ 483 w 516"/>
                  <a:gd name="T3" fmla="*/ 134 h 514"/>
                  <a:gd name="T4" fmla="*/ 439 w 516"/>
                  <a:gd name="T5" fmla="*/ 75 h 514"/>
                  <a:gd name="T6" fmla="*/ 380 w 516"/>
                  <a:gd name="T7" fmla="*/ 30 h 514"/>
                  <a:gd name="T8" fmla="*/ 311 w 516"/>
                  <a:gd name="T9" fmla="*/ 6 h 514"/>
                  <a:gd name="T10" fmla="*/ 232 w 516"/>
                  <a:gd name="T11" fmla="*/ 2 h 514"/>
                  <a:gd name="T12" fmla="*/ 157 w 516"/>
                  <a:gd name="T13" fmla="*/ 21 h 514"/>
                  <a:gd name="T14" fmla="*/ 94 w 516"/>
                  <a:gd name="T15" fmla="*/ 59 h 514"/>
                  <a:gd name="T16" fmla="*/ 44 w 516"/>
                  <a:gd name="T17" fmla="*/ 113 h 514"/>
                  <a:gd name="T18" fmla="*/ 11 w 516"/>
                  <a:gd name="T19" fmla="*/ 180 h 514"/>
                  <a:gd name="T20" fmla="*/ 0 w 516"/>
                  <a:gd name="T21" fmla="*/ 257 h 514"/>
                  <a:gd name="T22" fmla="*/ 11 w 516"/>
                  <a:gd name="T23" fmla="*/ 334 h 514"/>
                  <a:gd name="T24" fmla="*/ 44 w 516"/>
                  <a:gd name="T25" fmla="*/ 401 h 514"/>
                  <a:gd name="T26" fmla="*/ 94 w 516"/>
                  <a:gd name="T27" fmla="*/ 455 h 514"/>
                  <a:gd name="T28" fmla="*/ 157 w 516"/>
                  <a:gd name="T29" fmla="*/ 493 h 514"/>
                  <a:gd name="T30" fmla="*/ 232 w 516"/>
                  <a:gd name="T31" fmla="*/ 512 h 514"/>
                  <a:gd name="T32" fmla="*/ 311 w 516"/>
                  <a:gd name="T33" fmla="*/ 508 h 514"/>
                  <a:gd name="T34" fmla="*/ 380 w 516"/>
                  <a:gd name="T35" fmla="*/ 484 h 514"/>
                  <a:gd name="T36" fmla="*/ 439 w 516"/>
                  <a:gd name="T37" fmla="*/ 439 h 514"/>
                  <a:gd name="T38" fmla="*/ 483 w 516"/>
                  <a:gd name="T39" fmla="*/ 380 h 514"/>
                  <a:gd name="T40" fmla="*/ 510 w 516"/>
                  <a:gd name="T41" fmla="*/ 309 h 514"/>
                  <a:gd name="T42" fmla="*/ 505 w 516"/>
                  <a:gd name="T43" fmla="*/ 257 h 514"/>
                  <a:gd name="T44" fmla="*/ 493 w 516"/>
                  <a:gd name="T45" fmla="*/ 330 h 514"/>
                  <a:gd name="T46" fmla="*/ 462 w 516"/>
                  <a:gd name="T47" fmla="*/ 395 h 514"/>
                  <a:gd name="T48" fmla="*/ 414 w 516"/>
                  <a:gd name="T49" fmla="*/ 447 h 514"/>
                  <a:gd name="T50" fmla="*/ 355 w 516"/>
                  <a:gd name="T51" fmla="*/ 485 h 514"/>
                  <a:gd name="T52" fmla="*/ 284 w 516"/>
                  <a:gd name="T53" fmla="*/ 503 h 514"/>
                  <a:gd name="T54" fmla="*/ 209 w 516"/>
                  <a:gd name="T55" fmla="*/ 499 h 514"/>
                  <a:gd name="T56" fmla="*/ 140 w 516"/>
                  <a:gd name="T57" fmla="*/ 474 h 514"/>
                  <a:gd name="T58" fmla="*/ 82 w 516"/>
                  <a:gd name="T59" fmla="*/ 432 h 514"/>
                  <a:gd name="T60" fmla="*/ 40 w 516"/>
                  <a:gd name="T61" fmla="*/ 374 h 514"/>
                  <a:gd name="T62" fmla="*/ 15 w 516"/>
                  <a:gd name="T63" fmla="*/ 307 h 514"/>
                  <a:gd name="T64" fmla="*/ 11 w 516"/>
                  <a:gd name="T65" fmla="*/ 232 h 514"/>
                  <a:gd name="T66" fmla="*/ 31 w 516"/>
                  <a:gd name="T67" fmla="*/ 161 h 514"/>
                  <a:gd name="T68" fmla="*/ 67 w 516"/>
                  <a:gd name="T69" fmla="*/ 100 h 514"/>
                  <a:gd name="T70" fmla="*/ 121 w 516"/>
                  <a:gd name="T71" fmla="*/ 52 h 514"/>
                  <a:gd name="T72" fmla="*/ 184 w 516"/>
                  <a:gd name="T73" fmla="*/ 21 h 514"/>
                  <a:gd name="T74" fmla="*/ 259 w 516"/>
                  <a:gd name="T75" fmla="*/ 9 h 514"/>
                  <a:gd name="T76" fmla="*/ 332 w 516"/>
                  <a:gd name="T77" fmla="*/ 21 h 514"/>
                  <a:gd name="T78" fmla="*/ 395 w 516"/>
                  <a:gd name="T79" fmla="*/ 52 h 514"/>
                  <a:gd name="T80" fmla="*/ 449 w 516"/>
                  <a:gd name="T81" fmla="*/ 100 h 514"/>
                  <a:gd name="T82" fmla="*/ 485 w 516"/>
                  <a:gd name="T83" fmla="*/ 161 h 514"/>
                  <a:gd name="T84" fmla="*/ 505 w 516"/>
                  <a:gd name="T85" fmla="*/ 232 h 51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16"/>
                  <a:gd name="T130" fmla="*/ 0 h 514"/>
                  <a:gd name="T131" fmla="*/ 516 w 516"/>
                  <a:gd name="T132" fmla="*/ 514 h 51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16" h="514">
                    <a:moveTo>
                      <a:pt x="516" y="257"/>
                    </a:moveTo>
                    <a:lnTo>
                      <a:pt x="514" y="230"/>
                    </a:lnTo>
                    <a:lnTo>
                      <a:pt x="510" y="205"/>
                    </a:lnTo>
                    <a:lnTo>
                      <a:pt x="505" y="180"/>
                    </a:lnTo>
                    <a:lnTo>
                      <a:pt x="495" y="157"/>
                    </a:lnTo>
                    <a:lnTo>
                      <a:pt x="483" y="134"/>
                    </a:lnTo>
                    <a:lnTo>
                      <a:pt x="472" y="113"/>
                    </a:lnTo>
                    <a:lnTo>
                      <a:pt x="457" y="94"/>
                    </a:lnTo>
                    <a:lnTo>
                      <a:pt x="439" y="75"/>
                    </a:lnTo>
                    <a:lnTo>
                      <a:pt x="422" y="59"/>
                    </a:lnTo>
                    <a:lnTo>
                      <a:pt x="401" y="44"/>
                    </a:lnTo>
                    <a:lnTo>
                      <a:pt x="380" y="30"/>
                    </a:lnTo>
                    <a:lnTo>
                      <a:pt x="359" y="21"/>
                    </a:lnTo>
                    <a:lnTo>
                      <a:pt x="334" y="11"/>
                    </a:lnTo>
                    <a:lnTo>
                      <a:pt x="311" y="6"/>
                    </a:lnTo>
                    <a:lnTo>
                      <a:pt x="284" y="2"/>
                    </a:lnTo>
                    <a:lnTo>
                      <a:pt x="259" y="0"/>
                    </a:lnTo>
                    <a:lnTo>
                      <a:pt x="232" y="2"/>
                    </a:lnTo>
                    <a:lnTo>
                      <a:pt x="205" y="6"/>
                    </a:lnTo>
                    <a:lnTo>
                      <a:pt x="182" y="11"/>
                    </a:lnTo>
                    <a:lnTo>
                      <a:pt x="157" y="21"/>
                    </a:lnTo>
                    <a:lnTo>
                      <a:pt x="136" y="30"/>
                    </a:lnTo>
                    <a:lnTo>
                      <a:pt x="115" y="44"/>
                    </a:lnTo>
                    <a:lnTo>
                      <a:pt x="94" y="59"/>
                    </a:lnTo>
                    <a:lnTo>
                      <a:pt x="77" y="75"/>
                    </a:lnTo>
                    <a:lnTo>
                      <a:pt x="59" y="94"/>
                    </a:lnTo>
                    <a:lnTo>
                      <a:pt x="44" y="113"/>
                    </a:lnTo>
                    <a:lnTo>
                      <a:pt x="33" y="134"/>
                    </a:lnTo>
                    <a:lnTo>
                      <a:pt x="21" y="157"/>
                    </a:lnTo>
                    <a:lnTo>
                      <a:pt x="11" y="180"/>
                    </a:lnTo>
                    <a:lnTo>
                      <a:pt x="6" y="205"/>
                    </a:lnTo>
                    <a:lnTo>
                      <a:pt x="2" y="230"/>
                    </a:lnTo>
                    <a:lnTo>
                      <a:pt x="0" y="257"/>
                    </a:lnTo>
                    <a:lnTo>
                      <a:pt x="2" y="284"/>
                    </a:lnTo>
                    <a:lnTo>
                      <a:pt x="6" y="309"/>
                    </a:lnTo>
                    <a:lnTo>
                      <a:pt x="11" y="334"/>
                    </a:lnTo>
                    <a:lnTo>
                      <a:pt x="21" y="357"/>
                    </a:lnTo>
                    <a:lnTo>
                      <a:pt x="33" y="380"/>
                    </a:lnTo>
                    <a:lnTo>
                      <a:pt x="44" y="401"/>
                    </a:lnTo>
                    <a:lnTo>
                      <a:pt x="59" y="420"/>
                    </a:lnTo>
                    <a:lnTo>
                      <a:pt x="77" y="439"/>
                    </a:lnTo>
                    <a:lnTo>
                      <a:pt x="94" y="455"/>
                    </a:lnTo>
                    <a:lnTo>
                      <a:pt x="115" y="470"/>
                    </a:lnTo>
                    <a:lnTo>
                      <a:pt x="136" y="484"/>
                    </a:lnTo>
                    <a:lnTo>
                      <a:pt x="157" y="493"/>
                    </a:lnTo>
                    <a:lnTo>
                      <a:pt x="182" y="503"/>
                    </a:lnTo>
                    <a:lnTo>
                      <a:pt x="205" y="508"/>
                    </a:lnTo>
                    <a:lnTo>
                      <a:pt x="232" y="512"/>
                    </a:lnTo>
                    <a:lnTo>
                      <a:pt x="259" y="514"/>
                    </a:lnTo>
                    <a:lnTo>
                      <a:pt x="284" y="512"/>
                    </a:lnTo>
                    <a:lnTo>
                      <a:pt x="311" y="508"/>
                    </a:lnTo>
                    <a:lnTo>
                      <a:pt x="334" y="503"/>
                    </a:lnTo>
                    <a:lnTo>
                      <a:pt x="359" y="493"/>
                    </a:lnTo>
                    <a:lnTo>
                      <a:pt x="380" y="484"/>
                    </a:lnTo>
                    <a:lnTo>
                      <a:pt x="401" y="470"/>
                    </a:lnTo>
                    <a:lnTo>
                      <a:pt x="422" y="455"/>
                    </a:lnTo>
                    <a:lnTo>
                      <a:pt x="439" y="439"/>
                    </a:lnTo>
                    <a:lnTo>
                      <a:pt x="457" y="420"/>
                    </a:lnTo>
                    <a:lnTo>
                      <a:pt x="472" y="401"/>
                    </a:lnTo>
                    <a:lnTo>
                      <a:pt x="483" y="380"/>
                    </a:lnTo>
                    <a:lnTo>
                      <a:pt x="495" y="357"/>
                    </a:lnTo>
                    <a:lnTo>
                      <a:pt x="505" y="334"/>
                    </a:lnTo>
                    <a:lnTo>
                      <a:pt x="510" y="309"/>
                    </a:lnTo>
                    <a:lnTo>
                      <a:pt x="514" y="284"/>
                    </a:lnTo>
                    <a:lnTo>
                      <a:pt x="516" y="257"/>
                    </a:lnTo>
                    <a:close/>
                    <a:moveTo>
                      <a:pt x="505" y="257"/>
                    </a:moveTo>
                    <a:lnTo>
                      <a:pt x="505" y="282"/>
                    </a:lnTo>
                    <a:lnTo>
                      <a:pt x="501" y="307"/>
                    </a:lnTo>
                    <a:lnTo>
                      <a:pt x="493" y="330"/>
                    </a:lnTo>
                    <a:lnTo>
                      <a:pt x="485" y="353"/>
                    </a:lnTo>
                    <a:lnTo>
                      <a:pt x="476" y="374"/>
                    </a:lnTo>
                    <a:lnTo>
                      <a:pt x="462" y="395"/>
                    </a:lnTo>
                    <a:lnTo>
                      <a:pt x="449" y="414"/>
                    </a:lnTo>
                    <a:lnTo>
                      <a:pt x="434" y="432"/>
                    </a:lnTo>
                    <a:lnTo>
                      <a:pt x="414" y="447"/>
                    </a:lnTo>
                    <a:lnTo>
                      <a:pt x="395" y="462"/>
                    </a:lnTo>
                    <a:lnTo>
                      <a:pt x="376" y="474"/>
                    </a:lnTo>
                    <a:lnTo>
                      <a:pt x="355" y="485"/>
                    </a:lnTo>
                    <a:lnTo>
                      <a:pt x="332" y="493"/>
                    </a:lnTo>
                    <a:lnTo>
                      <a:pt x="307" y="499"/>
                    </a:lnTo>
                    <a:lnTo>
                      <a:pt x="284" y="503"/>
                    </a:lnTo>
                    <a:lnTo>
                      <a:pt x="259" y="505"/>
                    </a:lnTo>
                    <a:lnTo>
                      <a:pt x="232" y="503"/>
                    </a:lnTo>
                    <a:lnTo>
                      <a:pt x="209" y="499"/>
                    </a:lnTo>
                    <a:lnTo>
                      <a:pt x="184" y="493"/>
                    </a:lnTo>
                    <a:lnTo>
                      <a:pt x="161" y="485"/>
                    </a:lnTo>
                    <a:lnTo>
                      <a:pt x="140" y="474"/>
                    </a:lnTo>
                    <a:lnTo>
                      <a:pt x="121" y="462"/>
                    </a:lnTo>
                    <a:lnTo>
                      <a:pt x="102" y="447"/>
                    </a:lnTo>
                    <a:lnTo>
                      <a:pt x="82" y="432"/>
                    </a:lnTo>
                    <a:lnTo>
                      <a:pt x="67" y="414"/>
                    </a:lnTo>
                    <a:lnTo>
                      <a:pt x="54" y="395"/>
                    </a:lnTo>
                    <a:lnTo>
                      <a:pt x="40" y="374"/>
                    </a:lnTo>
                    <a:lnTo>
                      <a:pt x="31" y="353"/>
                    </a:lnTo>
                    <a:lnTo>
                      <a:pt x="23" y="330"/>
                    </a:lnTo>
                    <a:lnTo>
                      <a:pt x="15" y="307"/>
                    </a:lnTo>
                    <a:lnTo>
                      <a:pt x="11" y="282"/>
                    </a:lnTo>
                    <a:lnTo>
                      <a:pt x="11" y="257"/>
                    </a:lnTo>
                    <a:lnTo>
                      <a:pt x="11" y="232"/>
                    </a:lnTo>
                    <a:lnTo>
                      <a:pt x="15" y="207"/>
                    </a:lnTo>
                    <a:lnTo>
                      <a:pt x="23" y="184"/>
                    </a:lnTo>
                    <a:lnTo>
                      <a:pt x="31" y="161"/>
                    </a:lnTo>
                    <a:lnTo>
                      <a:pt x="40" y="140"/>
                    </a:lnTo>
                    <a:lnTo>
                      <a:pt x="54" y="119"/>
                    </a:lnTo>
                    <a:lnTo>
                      <a:pt x="67" y="100"/>
                    </a:lnTo>
                    <a:lnTo>
                      <a:pt x="82" y="82"/>
                    </a:lnTo>
                    <a:lnTo>
                      <a:pt x="102" y="67"/>
                    </a:lnTo>
                    <a:lnTo>
                      <a:pt x="121" y="52"/>
                    </a:lnTo>
                    <a:lnTo>
                      <a:pt x="140" y="40"/>
                    </a:lnTo>
                    <a:lnTo>
                      <a:pt x="161" y="29"/>
                    </a:lnTo>
                    <a:lnTo>
                      <a:pt x="184" y="21"/>
                    </a:lnTo>
                    <a:lnTo>
                      <a:pt x="209" y="15"/>
                    </a:lnTo>
                    <a:lnTo>
                      <a:pt x="232" y="11"/>
                    </a:lnTo>
                    <a:lnTo>
                      <a:pt x="259" y="9"/>
                    </a:lnTo>
                    <a:lnTo>
                      <a:pt x="284" y="11"/>
                    </a:lnTo>
                    <a:lnTo>
                      <a:pt x="307" y="15"/>
                    </a:lnTo>
                    <a:lnTo>
                      <a:pt x="332" y="21"/>
                    </a:lnTo>
                    <a:lnTo>
                      <a:pt x="355" y="29"/>
                    </a:lnTo>
                    <a:lnTo>
                      <a:pt x="376" y="40"/>
                    </a:lnTo>
                    <a:lnTo>
                      <a:pt x="395" y="52"/>
                    </a:lnTo>
                    <a:lnTo>
                      <a:pt x="414" y="67"/>
                    </a:lnTo>
                    <a:lnTo>
                      <a:pt x="434" y="82"/>
                    </a:lnTo>
                    <a:lnTo>
                      <a:pt x="449" y="100"/>
                    </a:lnTo>
                    <a:lnTo>
                      <a:pt x="462" y="119"/>
                    </a:lnTo>
                    <a:lnTo>
                      <a:pt x="476" y="140"/>
                    </a:lnTo>
                    <a:lnTo>
                      <a:pt x="485" y="161"/>
                    </a:lnTo>
                    <a:lnTo>
                      <a:pt x="493" y="184"/>
                    </a:lnTo>
                    <a:lnTo>
                      <a:pt x="501" y="207"/>
                    </a:lnTo>
                    <a:lnTo>
                      <a:pt x="505" y="232"/>
                    </a:lnTo>
                    <a:lnTo>
                      <a:pt x="505" y="257"/>
                    </a:lnTo>
                    <a:close/>
                  </a:path>
                </a:pathLst>
              </a:custGeom>
              <a:solidFill>
                <a:srgbClr val="FCDF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7" name="Freeform 703">
                <a:extLst>
                  <a:ext uri="{FF2B5EF4-FFF2-40B4-BE49-F238E27FC236}">
                    <a16:creationId xmlns:a16="http://schemas.microsoft.com/office/drawing/2014/main" id="{CEA28449-BAFE-4B15-83FB-84CDFBAEDA5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99" y="2335"/>
                <a:ext cx="504" cy="502"/>
              </a:xfrm>
              <a:custGeom>
                <a:avLst/>
                <a:gdLst>
                  <a:gd name="T0" fmla="*/ 499 w 504"/>
                  <a:gd name="T1" fmla="*/ 201 h 502"/>
                  <a:gd name="T2" fmla="*/ 474 w 504"/>
                  <a:gd name="T3" fmla="*/ 130 h 502"/>
                  <a:gd name="T4" fmla="*/ 430 w 504"/>
                  <a:gd name="T5" fmla="*/ 72 h 502"/>
                  <a:gd name="T6" fmla="*/ 372 w 504"/>
                  <a:gd name="T7" fmla="*/ 30 h 502"/>
                  <a:gd name="T8" fmla="*/ 303 w 504"/>
                  <a:gd name="T9" fmla="*/ 3 h 502"/>
                  <a:gd name="T10" fmla="*/ 226 w 504"/>
                  <a:gd name="T11" fmla="*/ 0 h 502"/>
                  <a:gd name="T12" fmla="*/ 153 w 504"/>
                  <a:gd name="T13" fmla="*/ 19 h 502"/>
                  <a:gd name="T14" fmla="*/ 92 w 504"/>
                  <a:gd name="T15" fmla="*/ 57 h 502"/>
                  <a:gd name="T16" fmla="*/ 44 w 504"/>
                  <a:gd name="T17" fmla="*/ 111 h 502"/>
                  <a:gd name="T18" fmla="*/ 11 w 504"/>
                  <a:gd name="T19" fmla="*/ 176 h 502"/>
                  <a:gd name="T20" fmla="*/ 0 w 504"/>
                  <a:gd name="T21" fmla="*/ 251 h 502"/>
                  <a:gd name="T22" fmla="*/ 11 w 504"/>
                  <a:gd name="T23" fmla="*/ 326 h 502"/>
                  <a:gd name="T24" fmla="*/ 44 w 504"/>
                  <a:gd name="T25" fmla="*/ 391 h 502"/>
                  <a:gd name="T26" fmla="*/ 92 w 504"/>
                  <a:gd name="T27" fmla="*/ 445 h 502"/>
                  <a:gd name="T28" fmla="*/ 153 w 504"/>
                  <a:gd name="T29" fmla="*/ 483 h 502"/>
                  <a:gd name="T30" fmla="*/ 226 w 504"/>
                  <a:gd name="T31" fmla="*/ 502 h 502"/>
                  <a:gd name="T32" fmla="*/ 303 w 504"/>
                  <a:gd name="T33" fmla="*/ 499 h 502"/>
                  <a:gd name="T34" fmla="*/ 372 w 504"/>
                  <a:gd name="T35" fmla="*/ 472 h 502"/>
                  <a:gd name="T36" fmla="*/ 430 w 504"/>
                  <a:gd name="T37" fmla="*/ 430 h 502"/>
                  <a:gd name="T38" fmla="*/ 474 w 504"/>
                  <a:gd name="T39" fmla="*/ 372 h 502"/>
                  <a:gd name="T40" fmla="*/ 499 w 504"/>
                  <a:gd name="T41" fmla="*/ 301 h 502"/>
                  <a:gd name="T42" fmla="*/ 495 w 504"/>
                  <a:gd name="T43" fmla="*/ 251 h 502"/>
                  <a:gd name="T44" fmla="*/ 483 w 504"/>
                  <a:gd name="T45" fmla="*/ 322 h 502"/>
                  <a:gd name="T46" fmla="*/ 453 w 504"/>
                  <a:gd name="T47" fmla="*/ 385 h 502"/>
                  <a:gd name="T48" fmla="*/ 406 w 504"/>
                  <a:gd name="T49" fmla="*/ 437 h 502"/>
                  <a:gd name="T50" fmla="*/ 347 w 504"/>
                  <a:gd name="T51" fmla="*/ 474 h 502"/>
                  <a:gd name="T52" fmla="*/ 276 w 504"/>
                  <a:gd name="T53" fmla="*/ 491 h 502"/>
                  <a:gd name="T54" fmla="*/ 203 w 504"/>
                  <a:gd name="T55" fmla="*/ 487 h 502"/>
                  <a:gd name="T56" fmla="*/ 136 w 504"/>
                  <a:gd name="T57" fmla="*/ 464 h 502"/>
                  <a:gd name="T58" fmla="*/ 80 w 504"/>
                  <a:gd name="T59" fmla="*/ 422 h 502"/>
                  <a:gd name="T60" fmla="*/ 40 w 504"/>
                  <a:gd name="T61" fmla="*/ 366 h 502"/>
                  <a:gd name="T62" fmla="*/ 15 w 504"/>
                  <a:gd name="T63" fmla="*/ 299 h 502"/>
                  <a:gd name="T64" fmla="*/ 11 w 504"/>
                  <a:gd name="T65" fmla="*/ 226 h 502"/>
                  <a:gd name="T66" fmla="*/ 28 w 504"/>
                  <a:gd name="T67" fmla="*/ 157 h 502"/>
                  <a:gd name="T68" fmla="*/ 65 w 504"/>
                  <a:gd name="T69" fmla="*/ 97 h 502"/>
                  <a:gd name="T70" fmla="*/ 117 w 504"/>
                  <a:gd name="T71" fmla="*/ 51 h 502"/>
                  <a:gd name="T72" fmla="*/ 180 w 504"/>
                  <a:gd name="T73" fmla="*/ 21 h 502"/>
                  <a:gd name="T74" fmla="*/ 253 w 504"/>
                  <a:gd name="T75" fmla="*/ 9 h 502"/>
                  <a:gd name="T76" fmla="*/ 324 w 504"/>
                  <a:gd name="T77" fmla="*/ 21 h 502"/>
                  <a:gd name="T78" fmla="*/ 387 w 504"/>
                  <a:gd name="T79" fmla="*/ 51 h 502"/>
                  <a:gd name="T80" fmla="*/ 439 w 504"/>
                  <a:gd name="T81" fmla="*/ 97 h 502"/>
                  <a:gd name="T82" fmla="*/ 476 w 504"/>
                  <a:gd name="T83" fmla="*/ 157 h 502"/>
                  <a:gd name="T84" fmla="*/ 493 w 504"/>
                  <a:gd name="T85" fmla="*/ 226 h 50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04"/>
                  <a:gd name="T130" fmla="*/ 0 h 502"/>
                  <a:gd name="T131" fmla="*/ 504 w 504"/>
                  <a:gd name="T132" fmla="*/ 502 h 50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04" h="502">
                    <a:moveTo>
                      <a:pt x="504" y="251"/>
                    </a:moveTo>
                    <a:lnTo>
                      <a:pt x="502" y="226"/>
                    </a:lnTo>
                    <a:lnTo>
                      <a:pt x="499" y="201"/>
                    </a:lnTo>
                    <a:lnTo>
                      <a:pt x="493" y="176"/>
                    </a:lnTo>
                    <a:lnTo>
                      <a:pt x="485" y="153"/>
                    </a:lnTo>
                    <a:lnTo>
                      <a:pt x="474" y="130"/>
                    </a:lnTo>
                    <a:lnTo>
                      <a:pt x="460" y="111"/>
                    </a:lnTo>
                    <a:lnTo>
                      <a:pt x="447" y="90"/>
                    </a:lnTo>
                    <a:lnTo>
                      <a:pt x="430" y="72"/>
                    </a:lnTo>
                    <a:lnTo>
                      <a:pt x="412" y="57"/>
                    </a:lnTo>
                    <a:lnTo>
                      <a:pt x="393" y="42"/>
                    </a:lnTo>
                    <a:lnTo>
                      <a:pt x="372" y="30"/>
                    </a:lnTo>
                    <a:lnTo>
                      <a:pt x="351" y="19"/>
                    </a:lnTo>
                    <a:lnTo>
                      <a:pt x="328" y="11"/>
                    </a:lnTo>
                    <a:lnTo>
                      <a:pt x="303" y="3"/>
                    </a:lnTo>
                    <a:lnTo>
                      <a:pt x="278" y="0"/>
                    </a:lnTo>
                    <a:lnTo>
                      <a:pt x="253" y="0"/>
                    </a:lnTo>
                    <a:lnTo>
                      <a:pt x="226" y="0"/>
                    </a:lnTo>
                    <a:lnTo>
                      <a:pt x="201" y="3"/>
                    </a:lnTo>
                    <a:lnTo>
                      <a:pt x="176" y="11"/>
                    </a:lnTo>
                    <a:lnTo>
                      <a:pt x="153" y="19"/>
                    </a:lnTo>
                    <a:lnTo>
                      <a:pt x="132" y="30"/>
                    </a:lnTo>
                    <a:lnTo>
                      <a:pt x="111" y="42"/>
                    </a:lnTo>
                    <a:lnTo>
                      <a:pt x="92" y="57"/>
                    </a:lnTo>
                    <a:lnTo>
                      <a:pt x="74" y="72"/>
                    </a:lnTo>
                    <a:lnTo>
                      <a:pt x="57" y="90"/>
                    </a:lnTo>
                    <a:lnTo>
                      <a:pt x="44" y="111"/>
                    </a:lnTo>
                    <a:lnTo>
                      <a:pt x="30" y="130"/>
                    </a:lnTo>
                    <a:lnTo>
                      <a:pt x="19" y="153"/>
                    </a:lnTo>
                    <a:lnTo>
                      <a:pt x="11" y="176"/>
                    </a:lnTo>
                    <a:lnTo>
                      <a:pt x="5" y="201"/>
                    </a:lnTo>
                    <a:lnTo>
                      <a:pt x="2" y="226"/>
                    </a:lnTo>
                    <a:lnTo>
                      <a:pt x="0" y="251"/>
                    </a:lnTo>
                    <a:lnTo>
                      <a:pt x="2" y="276"/>
                    </a:lnTo>
                    <a:lnTo>
                      <a:pt x="5" y="301"/>
                    </a:lnTo>
                    <a:lnTo>
                      <a:pt x="11" y="326"/>
                    </a:lnTo>
                    <a:lnTo>
                      <a:pt x="19" y="349"/>
                    </a:lnTo>
                    <a:lnTo>
                      <a:pt x="30" y="372"/>
                    </a:lnTo>
                    <a:lnTo>
                      <a:pt x="44" y="391"/>
                    </a:lnTo>
                    <a:lnTo>
                      <a:pt x="57" y="412"/>
                    </a:lnTo>
                    <a:lnTo>
                      <a:pt x="74" y="430"/>
                    </a:lnTo>
                    <a:lnTo>
                      <a:pt x="92" y="445"/>
                    </a:lnTo>
                    <a:lnTo>
                      <a:pt x="111" y="460"/>
                    </a:lnTo>
                    <a:lnTo>
                      <a:pt x="132" y="472"/>
                    </a:lnTo>
                    <a:lnTo>
                      <a:pt x="153" y="483"/>
                    </a:lnTo>
                    <a:lnTo>
                      <a:pt x="176" y="491"/>
                    </a:lnTo>
                    <a:lnTo>
                      <a:pt x="201" y="499"/>
                    </a:lnTo>
                    <a:lnTo>
                      <a:pt x="226" y="502"/>
                    </a:lnTo>
                    <a:lnTo>
                      <a:pt x="253" y="502"/>
                    </a:lnTo>
                    <a:lnTo>
                      <a:pt x="278" y="502"/>
                    </a:lnTo>
                    <a:lnTo>
                      <a:pt x="303" y="499"/>
                    </a:lnTo>
                    <a:lnTo>
                      <a:pt x="328" y="491"/>
                    </a:lnTo>
                    <a:lnTo>
                      <a:pt x="351" y="483"/>
                    </a:lnTo>
                    <a:lnTo>
                      <a:pt x="372" y="472"/>
                    </a:lnTo>
                    <a:lnTo>
                      <a:pt x="393" y="460"/>
                    </a:lnTo>
                    <a:lnTo>
                      <a:pt x="412" y="445"/>
                    </a:lnTo>
                    <a:lnTo>
                      <a:pt x="430" y="430"/>
                    </a:lnTo>
                    <a:lnTo>
                      <a:pt x="447" y="412"/>
                    </a:lnTo>
                    <a:lnTo>
                      <a:pt x="460" y="391"/>
                    </a:lnTo>
                    <a:lnTo>
                      <a:pt x="474" y="372"/>
                    </a:lnTo>
                    <a:lnTo>
                      <a:pt x="485" y="349"/>
                    </a:lnTo>
                    <a:lnTo>
                      <a:pt x="493" y="326"/>
                    </a:lnTo>
                    <a:lnTo>
                      <a:pt x="499" y="301"/>
                    </a:lnTo>
                    <a:lnTo>
                      <a:pt x="502" y="276"/>
                    </a:lnTo>
                    <a:lnTo>
                      <a:pt x="504" y="251"/>
                    </a:lnTo>
                    <a:close/>
                    <a:moveTo>
                      <a:pt x="495" y="251"/>
                    </a:moveTo>
                    <a:lnTo>
                      <a:pt x="493" y="276"/>
                    </a:lnTo>
                    <a:lnTo>
                      <a:pt x="489" y="299"/>
                    </a:lnTo>
                    <a:lnTo>
                      <a:pt x="483" y="322"/>
                    </a:lnTo>
                    <a:lnTo>
                      <a:pt x="476" y="345"/>
                    </a:lnTo>
                    <a:lnTo>
                      <a:pt x="464" y="366"/>
                    </a:lnTo>
                    <a:lnTo>
                      <a:pt x="453" y="385"/>
                    </a:lnTo>
                    <a:lnTo>
                      <a:pt x="439" y="405"/>
                    </a:lnTo>
                    <a:lnTo>
                      <a:pt x="424" y="422"/>
                    </a:lnTo>
                    <a:lnTo>
                      <a:pt x="406" y="437"/>
                    </a:lnTo>
                    <a:lnTo>
                      <a:pt x="387" y="451"/>
                    </a:lnTo>
                    <a:lnTo>
                      <a:pt x="368" y="464"/>
                    </a:lnTo>
                    <a:lnTo>
                      <a:pt x="347" y="474"/>
                    </a:lnTo>
                    <a:lnTo>
                      <a:pt x="324" y="481"/>
                    </a:lnTo>
                    <a:lnTo>
                      <a:pt x="301" y="487"/>
                    </a:lnTo>
                    <a:lnTo>
                      <a:pt x="276" y="491"/>
                    </a:lnTo>
                    <a:lnTo>
                      <a:pt x="253" y="493"/>
                    </a:lnTo>
                    <a:lnTo>
                      <a:pt x="228" y="491"/>
                    </a:lnTo>
                    <a:lnTo>
                      <a:pt x="203" y="487"/>
                    </a:lnTo>
                    <a:lnTo>
                      <a:pt x="180" y="481"/>
                    </a:lnTo>
                    <a:lnTo>
                      <a:pt x="157" y="474"/>
                    </a:lnTo>
                    <a:lnTo>
                      <a:pt x="136" y="464"/>
                    </a:lnTo>
                    <a:lnTo>
                      <a:pt x="117" y="451"/>
                    </a:lnTo>
                    <a:lnTo>
                      <a:pt x="98" y="437"/>
                    </a:lnTo>
                    <a:lnTo>
                      <a:pt x="80" y="422"/>
                    </a:lnTo>
                    <a:lnTo>
                      <a:pt x="65" y="405"/>
                    </a:lnTo>
                    <a:lnTo>
                      <a:pt x="51" y="385"/>
                    </a:lnTo>
                    <a:lnTo>
                      <a:pt x="40" y="366"/>
                    </a:lnTo>
                    <a:lnTo>
                      <a:pt x="28" y="345"/>
                    </a:lnTo>
                    <a:lnTo>
                      <a:pt x="21" y="322"/>
                    </a:lnTo>
                    <a:lnTo>
                      <a:pt x="15" y="299"/>
                    </a:lnTo>
                    <a:lnTo>
                      <a:pt x="11" y="276"/>
                    </a:lnTo>
                    <a:lnTo>
                      <a:pt x="9" y="251"/>
                    </a:lnTo>
                    <a:lnTo>
                      <a:pt x="11" y="226"/>
                    </a:lnTo>
                    <a:lnTo>
                      <a:pt x="15" y="203"/>
                    </a:lnTo>
                    <a:lnTo>
                      <a:pt x="21" y="180"/>
                    </a:lnTo>
                    <a:lnTo>
                      <a:pt x="28" y="157"/>
                    </a:lnTo>
                    <a:lnTo>
                      <a:pt x="40" y="136"/>
                    </a:lnTo>
                    <a:lnTo>
                      <a:pt x="51" y="117"/>
                    </a:lnTo>
                    <a:lnTo>
                      <a:pt x="65" y="97"/>
                    </a:lnTo>
                    <a:lnTo>
                      <a:pt x="80" y="80"/>
                    </a:lnTo>
                    <a:lnTo>
                      <a:pt x="98" y="65"/>
                    </a:lnTo>
                    <a:lnTo>
                      <a:pt x="117" y="51"/>
                    </a:lnTo>
                    <a:lnTo>
                      <a:pt x="136" y="38"/>
                    </a:lnTo>
                    <a:lnTo>
                      <a:pt x="157" y="28"/>
                    </a:lnTo>
                    <a:lnTo>
                      <a:pt x="180" y="21"/>
                    </a:lnTo>
                    <a:lnTo>
                      <a:pt x="203" y="15"/>
                    </a:lnTo>
                    <a:lnTo>
                      <a:pt x="228" y="11"/>
                    </a:lnTo>
                    <a:lnTo>
                      <a:pt x="253" y="9"/>
                    </a:lnTo>
                    <a:lnTo>
                      <a:pt x="276" y="11"/>
                    </a:lnTo>
                    <a:lnTo>
                      <a:pt x="301" y="15"/>
                    </a:lnTo>
                    <a:lnTo>
                      <a:pt x="324" y="21"/>
                    </a:lnTo>
                    <a:lnTo>
                      <a:pt x="347" y="28"/>
                    </a:lnTo>
                    <a:lnTo>
                      <a:pt x="368" y="38"/>
                    </a:lnTo>
                    <a:lnTo>
                      <a:pt x="387" y="51"/>
                    </a:lnTo>
                    <a:lnTo>
                      <a:pt x="406" y="65"/>
                    </a:lnTo>
                    <a:lnTo>
                      <a:pt x="424" y="80"/>
                    </a:lnTo>
                    <a:lnTo>
                      <a:pt x="439" y="97"/>
                    </a:lnTo>
                    <a:lnTo>
                      <a:pt x="453" y="117"/>
                    </a:lnTo>
                    <a:lnTo>
                      <a:pt x="464" y="136"/>
                    </a:lnTo>
                    <a:lnTo>
                      <a:pt x="476" y="157"/>
                    </a:lnTo>
                    <a:lnTo>
                      <a:pt x="483" y="180"/>
                    </a:lnTo>
                    <a:lnTo>
                      <a:pt x="489" y="203"/>
                    </a:lnTo>
                    <a:lnTo>
                      <a:pt x="493" y="226"/>
                    </a:lnTo>
                    <a:lnTo>
                      <a:pt x="495" y="251"/>
                    </a:lnTo>
                    <a:close/>
                  </a:path>
                </a:pathLst>
              </a:custGeom>
              <a:solidFill>
                <a:srgbClr val="FCDF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8" name="Freeform 704">
                <a:extLst>
                  <a:ext uri="{FF2B5EF4-FFF2-40B4-BE49-F238E27FC236}">
                    <a16:creationId xmlns:a16="http://schemas.microsoft.com/office/drawing/2014/main" id="{3DDF9398-EB72-42E7-9599-4D84FF6568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04" y="2338"/>
                <a:ext cx="494" cy="496"/>
              </a:xfrm>
              <a:custGeom>
                <a:avLst/>
                <a:gdLst>
                  <a:gd name="T0" fmla="*/ 490 w 494"/>
                  <a:gd name="T1" fmla="*/ 198 h 496"/>
                  <a:gd name="T2" fmla="*/ 465 w 494"/>
                  <a:gd name="T3" fmla="*/ 131 h 496"/>
                  <a:gd name="T4" fmla="*/ 423 w 494"/>
                  <a:gd name="T5" fmla="*/ 73 h 496"/>
                  <a:gd name="T6" fmla="*/ 365 w 494"/>
                  <a:gd name="T7" fmla="*/ 31 h 496"/>
                  <a:gd name="T8" fmla="*/ 296 w 494"/>
                  <a:gd name="T9" fmla="*/ 6 h 496"/>
                  <a:gd name="T10" fmla="*/ 221 w 494"/>
                  <a:gd name="T11" fmla="*/ 2 h 496"/>
                  <a:gd name="T12" fmla="*/ 150 w 494"/>
                  <a:gd name="T13" fmla="*/ 20 h 496"/>
                  <a:gd name="T14" fmla="*/ 91 w 494"/>
                  <a:gd name="T15" fmla="*/ 58 h 496"/>
                  <a:gd name="T16" fmla="*/ 43 w 494"/>
                  <a:gd name="T17" fmla="*/ 110 h 496"/>
                  <a:gd name="T18" fmla="*/ 12 w 494"/>
                  <a:gd name="T19" fmla="*/ 175 h 496"/>
                  <a:gd name="T20" fmla="*/ 0 w 494"/>
                  <a:gd name="T21" fmla="*/ 248 h 496"/>
                  <a:gd name="T22" fmla="*/ 12 w 494"/>
                  <a:gd name="T23" fmla="*/ 321 h 496"/>
                  <a:gd name="T24" fmla="*/ 43 w 494"/>
                  <a:gd name="T25" fmla="*/ 386 h 496"/>
                  <a:gd name="T26" fmla="*/ 91 w 494"/>
                  <a:gd name="T27" fmla="*/ 438 h 496"/>
                  <a:gd name="T28" fmla="*/ 150 w 494"/>
                  <a:gd name="T29" fmla="*/ 476 h 496"/>
                  <a:gd name="T30" fmla="*/ 221 w 494"/>
                  <a:gd name="T31" fmla="*/ 494 h 496"/>
                  <a:gd name="T32" fmla="*/ 296 w 494"/>
                  <a:gd name="T33" fmla="*/ 490 h 496"/>
                  <a:gd name="T34" fmla="*/ 365 w 494"/>
                  <a:gd name="T35" fmla="*/ 465 h 496"/>
                  <a:gd name="T36" fmla="*/ 423 w 494"/>
                  <a:gd name="T37" fmla="*/ 423 h 496"/>
                  <a:gd name="T38" fmla="*/ 465 w 494"/>
                  <a:gd name="T39" fmla="*/ 365 h 496"/>
                  <a:gd name="T40" fmla="*/ 490 w 494"/>
                  <a:gd name="T41" fmla="*/ 298 h 496"/>
                  <a:gd name="T42" fmla="*/ 484 w 494"/>
                  <a:gd name="T43" fmla="*/ 248 h 496"/>
                  <a:gd name="T44" fmla="*/ 472 w 494"/>
                  <a:gd name="T45" fmla="*/ 319 h 496"/>
                  <a:gd name="T46" fmla="*/ 444 w 494"/>
                  <a:gd name="T47" fmla="*/ 380 h 496"/>
                  <a:gd name="T48" fmla="*/ 398 w 494"/>
                  <a:gd name="T49" fmla="*/ 430 h 496"/>
                  <a:gd name="T50" fmla="*/ 340 w 494"/>
                  <a:gd name="T51" fmla="*/ 467 h 496"/>
                  <a:gd name="T52" fmla="*/ 271 w 494"/>
                  <a:gd name="T53" fmla="*/ 484 h 496"/>
                  <a:gd name="T54" fmla="*/ 200 w 494"/>
                  <a:gd name="T55" fmla="*/ 480 h 496"/>
                  <a:gd name="T56" fmla="*/ 135 w 494"/>
                  <a:gd name="T57" fmla="*/ 455 h 496"/>
                  <a:gd name="T58" fmla="*/ 79 w 494"/>
                  <a:gd name="T59" fmla="*/ 415 h 496"/>
                  <a:gd name="T60" fmla="*/ 39 w 494"/>
                  <a:gd name="T61" fmla="*/ 361 h 496"/>
                  <a:gd name="T62" fmla="*/ 16 w 494"/>
                  <a:gd name="T63" fmla="*/ 296 h 496"/>
                  <a:gd name="T64" fmla="*/ 12 w 494"/>
                  <a:gd name="T65" fmla="*/ 223 h 496"/>
                  <a:gd name="T66" fmla="*/ 29 w 494"/>
                  <a:gd name="T67" fmla="*/ 156 h 496"/>
                  <a:gd name="T68" fmla="*/ 64 w 494"/>
                  <a:gd name="T69" fmla="*/ 98 h 496"/>
                  <a:gd name="T70" fmla="*/ 116 w 494"/>
                  <a:gd name="T71" fmla="*/ 52 h 496"/>
                  <a:gd name="T72" fmla="*/ 177 w 494"/>
                  <a:gd name="T73" fmla="*/ 21 h 496"/>
                  <a:gd name="T74" fmla="*/ 248 w 494"/>
                  <a:gd name="T75" fmla="*/ 12 h 496"/>
                  <a:gd name="T76" fmla="*/ 317 w 494"/>
                  <a:gd name="T77" fmla="*/ 21 h 496"/>
                  <a:gd name="T78" fmla="*/ 378 w 494"/>
                  <a:gd name="T79" fmla="*/ 52 h 496"/>
                  <a:gd name="T80" fmla="*/ 430 w 494"/>
                  <a:gd name="T81" fmla="*/ 98 h 496"/>
                  <a:gd name="T82" fmla="*/ 465 w 494"/>
                  <a:gd name="T83" fmla="*/ 156 h 496"/>
                  <a:gd name="T84" fmla="*/ 482 w 494"/>
                  <a:gd name="T85" fmla="*/ 223 h 49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94"/>
                  <a:gd name="T130" fmla="*/ 0 h 496"/>
                  <a:gd name="T131" fmla="*/ 494 w 494"/>
                  <a:gd name="T132" fmla="*/ 496 h 49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94" h="496">
                    <a:moveTo>
                      <a:pt x="494" y="248"/>
                    </a:moveTo>
                    <a:lnTo>
                      <a:pt x="494" y="223"/>
                    </a:lnTo>
                    <a:lnTo>
                      <a:pt x="490" y="198"/>
                    </a:lnTo>
                    <a:lnTo>
                      <a:pt x="482" y="175"/>
                    </a:lnTo>
                    <a:lnTo>
                      <a:pt x="474" y="152"/>
                    </a:lnTo>
                    <a:lnTo>
                      <a:pt x="465" y="131"/>
                    </a:lnTo>
                    <a:lnTo>
                      <a:pt x="451" y="110"/>
                    </a:lnTo>
                    <a:lnTo>
                      <a:pt x="438" y="91"/>
                    </a:lnTo>
                    <a:lnTo>
                      <a:pt x="423" y="73"/>
                    </a:lnTo>
                    <a:lnTo>
                      <a:pt x="403" y="58"/>
                    </a:lnTo>
                    <a:lnTo>
                      <a:pt x="384" y="43"/>
                    </a:lnTo>
                    <a:lnTo>
                      <a:pt x="365" y="31"/>
                    </a:lnTo>
                    <a:lnTo>
                      <a:pt x="344" y="20"/>
                    </a:lnTo>
                    <a:lnTo>
                      <a:pt x="321" y="12"/>
                    </a:lnTo>
                    <a:lnTo>
                      <a:pt x="296" y="6"/>
                    </a:lnTo>
                    <a:lnTo>
                      <a:pt x="273" y="2"/>
                    </a:lnTo>
                    <a:lnTo>
                      <a:pt x="248" y="0"/>
                    </a:lnTo>
                    <a:lnTo>
                      <a:pt x="221" y="2"/>
                    </a:lnTo>
                    <a:lnTo>
                      <a:pt x="198" y="6"/>
                    </a:lnTo>
                    <a:lnTo>
                      <a:pt x="173" y="12"/>
                    </a:lnTo>
                    <a:lnTo>
                      <a:pt x="150" y="20"/>
                    </a:lnTo>
                    <a:lnTo>
                      <a:pt x="129" y="31"/>
                    </a:lnTo>
                    <a:lnTo>
                      <a:pt x="110" y="43"/>
                    </a:lnTo>
                    <a:lnTo>
                      <a:pt x="91" y="58"/>
                    </a:lnTo>
                    <a:lnTo>
                      <a:pt x="71" y="73"/>
                    </a:lnTo>
                    <a:lnTo>
                      <a:pt x="56" y="91"/>
                    </a:lnTo>
                    <a:lnTo>
                      <a:pt x="43" y="110"/>
                    </a:lnTo>
                    <a:lnTo>
                      <a:pt x="29" y="131"/>
                    </a:lnTo>
                    <a:lnTo>
                      <a:pt x="20" y="152"/>
                    </a:lnTo>
                    <a:lnTo>
                      <a:pt x="12" y="175"/>
                    </a:lnTo>
                    <a:lnTo>
                      <a:pt x="4" y="198"/>
                    </a:lnTo>
                    <a:lnTo>
                      <a:pt x="0" y="223"/>
                    </a:lnTo>
                    <a:lnTo>
                      <a:pt x="0" y="248"/>
                    </a:lnTo>
                    <a:lnTo>
                      <a:pt x="0" y="273"/>
                    </a:lnTo>
                    <a:lnTo>
                      <a:pt x="4" y="298"/>
                    </a:lnTo>
                    <a:lnTo>
                      <a:pt x="12" y="321"/>
                    </a:lnTo>
                    <a:lnTo>
                      <a:pt x="20" y="344"/>
                    </a:lnTo>
                    <a:lnTo>
                      <a:pt x="29" y="365"/>
                    </a:lnTo>
                    <a:lnTo>
                      <a:pt x="43" y="386"/>
                    </a:lnTo>
                    <a:lnTo>
                      <a:pt x="56" y="405"/>
                    </a:lnTo>
                    <a:lnTo>
                      <a:pt x="71" y="423"/>
                    </a:lnTo>
                    <a:lnTo>
                      <a:pt x="91" y="438"/>
                    </a:lnTo>
                    <a:lnTo>
                      <a:pt x="110" y="453"/>
                    </a:lnTo>
                    <a:lnTo>
                      <a:pt x="129" y="465"/>
                    </a:lnTo>
                    <a:lnTo>
                      <a:pt x="150" y="476"/>
                    </a:lnTo>
                    <a:lnTo>
                      <a:pt x="173" y="484"/>
                    </a:lnTo>
                    <a:lnTo>
                      <a:pt x="198" y="490"/>
                    </a:lnTo>
                    <a:lnTo>
                      <a:pt x="221" y="494"/>
                    </a:lnTo>
                    <a:lnTo>
                      <a:pt x="248" y="496"/>
                    </a:lnTo>
                    <a:lnTo>
                      <a:pt x="273" y="494"/>
                    </a:lnTo>
                    <a:lnTo>
                      <a:pt x="296" y="490"/>
                    </a:lnTo>
                    <a:lnTo>
                      <a:pt x="321" y="484"/>
                    </a:lnTo>
                    <a:lnTo>
                      <a:pt x="344" y="476"/>
                    </a:lnTo>
                    <a:lnTo>
                      <a:pt x="365" y="465"/>
                    </a:lnTo>
                    <a:lnTo>
                      <a:pt x="384" y="453"/>
                    </a:lnTo>
                    <a:lnTo>
                      <a:pt x="403" y="438"/>
                    </a:lnTo>
                    <a:lnTo>
                      <a:pt x="423" y="423"/>
                    </a:lnTo>
                    <a:lnTo>
                      <a:pt x="438" y="405"/>
                    </a:lnTo>
                    <a:lnTo>
                      <a:pt x="451" y="386"/>
                    </a:lnTo>
                    <a:lnTo>
                      <a:pt x="465" y="365"/>
                    </a:lnTo>
                    <a:lnTo>
                      <a:pt x="474" y="344"/>
                    </a:lnTo>
                    <a:lnTo>
                      <a:pt x="482" y="321"/>
                    </a:lnTo>
                    <a:lnTo>
                      <a:pt x="490" y="298"/>
                    </a:lnTo>
                    <a:lnTo>
                      <a:pt x="494" y="273"/>
                    </a:lnTo>
                    <a:lnTo>
                      <a:pt x="494" y="248"/>
                    </a:lnTo>
                    <a:close/>
                    <a:moveTo>
                      <a:pt x="484" y="248"/>
                    </a:moveTo>
                    <a:lnTo>
                      <a:pt x="482" y="273"/>
                    </a:lnTo>
                    <a:lnTo>
                      <a:pt x="478" y="296"/>
                    </a:lnTo>
                    <a:lnTo>
                      <a:pt x="472" y="319"/>
                    </a:lnTo>
                    <a:lnTo>
                      <a:pt x="465" y="340"/>
                    </a:lnTo>
                    <a:lnTo>
                      <a:pt x="455" y="361"/>
                    </a:lnTo>
                    <a:lnTo>
                      <a:pt x="444" y="380"/>
                    </a:lnTo>
                    <a:lnTo>
                      <a:pt x="430" y="398"/>
                    </a:lnTo>
                    <a:lnTo>
                      <a:pt x="415" y="415"/>
                    </a:lnTo>
                    <a:lnTo>
                      <a:pt x="398" y="430"/>
                    </a:lnTo>
                    <a:lnTo>
                      <a:pt x="378" y="444"/>
                    </a:lnTo>
                    <a:lnTo>
                      <a:pt x="359" y="455"/>
                    </a:lnTo>
                    <a:lnTo>
                      <a:pt x="340" y="467"/>
                    </a:lnTo>
                    <a:lnTo>
                      <a:pt x="317" y="475"/>
                    </a:lnTo>
                    <a:lnTo>
                      <a:pt x="294" y="480"/>
                    </a:lnTo>
                    <a:lnTo>
                      <a:pt x="271" y="484"/>
                    </a:lnTo>
                    <a:lnTo>
                      <a:pt x="248" y="484"/>
                    </a:lnTo>
                    <a:lnTo>
                      <a:pt x="223" y="484"/>
                    </a:lnTo>
                    <a:lnTo>
                      <a:pt x="200" y="480"/>
                    </a:lnTo>
                    <a:lnTo>
                      <a:pt x="177" y="475"/>
                    </a:lnTo>
                    <a:lnTo>
                      <a:pt x="154" y="467"/>
                    </a:lnTo>
                    <a:lnTo>
                      <a:pt x="135" y="455"/>
                    </a:lnTo>
                    <a:lnTo>
                      <a:pt x="116" y="444"/>
                    </a:lnTo>
                    <a:lnTo>
                      <a:pt x="96" y="430"/>
                    </a:lnTo>
                    <a:lnTo>
                      <a:pt x="79" y="415"/>
                    </a:lnTo>
                    <a:lnTo>
                      <a:pt x="64" y="398"/>
                    </a:lnTo>
                    <a:lnTo>
                      <a:pt x="50" y="380"/>
                    </a:lnTo>
                    <a:lnTo>
                      <a:pt x="39" y="361"/>
                    </a:lnTo>
                    <a:lnTo>
                      <a:pt x="29" y="340"/>
                    </a:lnTo>
                    <a:lnTo>
                      <a:pt x="22" y="319"/>
                    </a:lnTo>
                    <a:lnTo>
                      <a:pt x="16" y="296"/>
                    </a:lnTo>
                    <a:lnTo>
                      <a:pt x="12" y="273"/>
                    </a:lnTo>
                    <a:lnTo>
                      <a:pt x="10" y="248"/>
                    </a:lnTo>
                    <a:lnTo>
                      <a:pt x="12" y="223"/>
                    </a:lnTo>
                    <a:lnTo>
                      <a:pt x="16" y="200"/>
                    </a:lnTo>
                    <a:lnTo>
                      <a:pt x="22" y="177"/>
                    </a:lnTo>
                    <a:lnTo>
                      <a:pt x="29" y="156"/>
                    </a:lnTo>
                    <a:lnTo>
                      <a:pt x="39" y="135"/>
                    </a:lnTo>
                    <a:lnTo>
                      <a:pt x="50" y="116"/>
                    </a:lnTo>
                    <a:lnTo>
                      <a:pt x="64" y="98"/>
                    </a:lnTo>
                    <a:lnTo>
                      <a:pt x="79" y="81"/>
                    </a:lnTo>
                    <a:lnTo>
                      <a:pt x="96" y="66"/>
                    </a:lnTo>
                    <a:lnTo>
                      <a:pt x="116" y="52"/>
                    </a:lnTo>
                    <a:lnTo>
                      <a:pt x="135" y="41"/>
                    </a:lnTo>
                    <a:lnTo>
                      <a:pt x="154" y="29"/>
                    </a:lnTo>
                    <a:lnTo>
                      <a:pt x="177" y="21"/>
                    </a:lnTo>
                    <a:lnTo>
                      <a:pt x="200" y="16"/>
                    </a:lnTo>
                    <a:lnTo>
                      <a:pt x="223" y="12"/>
                    </a:lnTo>
                    <a:lnTo>
                      <a:pt x="248" y="12"/>
                    </a:lnTo>
                    <a:lnTo>
                      <a:pt x="271" y="12"/>
                    </a:lnTo>
                    <a:lnTo>
                      <a:pt x="294" y="16"/>
                    </a:lnTo>
                    <a:lnTo>
                      <a:pt x="317" y="21"/>
                    </a:lnTo>
                    <a:lnTo>
                      <a:pt x="340" y="29"/>
                    </a:lnTo>
                    <a:lnTo>
                      <a:pt x="359" y="41"/>
                    </a:lnTo>
                    <a:lnTo>
                      <a:pt x="378" y="52"/>
                    </a:lnTo>
                    <a:lnTo>
                      <a:pt x="398" y="66"/>
                    </a:lnTo>
                    <a:lnTo>
                      <a:pt x="415" y="81"/>
                    </a:lnTo>
                    <a:lnTo>
                      <a:pt x="430" y="98"/>
                    </a:lnTo>
                    <a:lnTo>
                      <a:pt x="444" y="116"/>
                    </a:lnTo>
                    <a:lnTo>
                      <a:pt x="455" y="135"/>
                    </a:lnTo>
                    <a:lnTo>
                      <a:pt x="465" y="156"/>
                    </a:lnTo>
                    <a:lnTo>
                      <a:pt x="472" y="177"/>
                    </a:lnTo>
                    <a:lnTo>
                      <a:pt x="478" y="200"/>
                    </a:lnTo>
                    <a:lnTo>
                      <a:pt x="482" y="223"/>
                    </a:lnTo>
                    <a:lnTo>
                      <a:pt x="484" y="248"/>
                    </a:lnTo>
                    <a:close/>
                  </a:path>
                </a:pathLst>
              </a:custGeom>
              <a:solidFill>
                <a:srgbClr val="FCE0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9" name="Freeform 705">
                <a:extLst>
                  <a:ext uri="{FF2B5EF4-FFF2-40B4-BE49-F238E27FC236}">
                    <a16:creationId xmlns:a16="http://schemas.microsoft.com/office/drawing/2014/main" id="{60E365D6-054B-46CD-A212-48A49DD7879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08" y="2344"/>
                <a:ext cx="486" cy="484"/>
              </a:xfrm>
              <a:custGeom>
                <a:avLst/>
                <a:gdLst>
                  <a:gd name="T0" fmla="*/ 480 w 486"/>
                  <a:gd name="T1" fmla="*/ 194 h 484"/>
                  <a:gd name="T2" fmla="*/ 455 w 486"/>
                  <a:gd name="T3" fmla="*/ 127 h 484"/>
                  <a:gd name="T4" fmla="*/ 415 w 486"/>
                  <a:gd name="T5" fmla="*/ 71 h 484"/>
                  <a:gd name="T6" fmla="*/ 359 w 486"/>
                  <a:gd name="T7" fmla="*/ 29 h 484"/>
                  <a:gd name="T8" fmla="*/ 292 w 486"/>
                  <a:gd name="T9" fmla="*/ 6 h 484"/>
                  <a:gd name="T10" fmla="*/ 219 w 486"/>
                  <a:gd name="T11" fmla="*/ 2 h 484"/>
                  <a:gd name="T12" fmla="*/ 148 w 486"/>
                  <a:gd name="T13" fmla="*/ 19 h 484"/>
                  <a:gd name="T14" fmla="*/ 89 w 486"/>
                  <a:gd name="T15" fmla="*/ 56 h 484"/>
                  <a:gd name="T16" fmla="*/ 42 w 486"/>
                  <a:gd name="T17" fmla="*/ 108 h 484"/>
                  <a:gd name="T18" fmla="*/ 12 w 486"/>
                  <a:gd name="T19" fmla="*/ 171 h 484"/>
                  <a:gd name="T20" fmla="*/ 0 w 486"/>
                  <a:gd name="T21" fmla="*/ 242 h 484"/>
                  <a:gd name="T22" fmla="*/ 12 w 486"/>
                  <a:gd name="T23" fmla="*/ 313 h 484"/>
                  <a:gd name="T24" fmla="*/ 42 w 486"/>
                  <a:gd name="T25" fmla="*/ 376 h 484"/>
                  <a:gd name="T26" fmla="*/ 89 w 486"/>
                  <a:gd name="T27" fmla="*/ 428 h 484"/>
                  <a:gd name="T28" fmla="*/ 148 w 486"/>
                  <a:gd name="T29" fmla="*/ 465 h 484"/>
                  <a:gd name="T30" fmla="*/ 219 w 486"/>
                  <a:gd name="T31" fmla="*/ 482 h 484"/>
                  <a:gd name="T32" fmla="*/ 292 w 486"/>
                  <a:gd name="T33" fmla="*/ 478 h 484"/>
                  <a:gd name="T34" fmla="*/ 359 w 486"/>
                  <a:gd name="T35" fmla="*/ 455 h 484"/>
                  <a:gd name="T36" fmla="*/ 415 w 486"/>
                  <a:gd name="T37" fmla="*/ 413 h 484"/>
                  <a:gd name="T38" fmla="*/ 455 w 486"/>
                  <a:gd name="T39" fmla="*/ 357 h 484"/>
                  <a:gd name="T40" fmla="*/ 480 w 486"/>
                  <a:gd name="T41" fmla="*/ 290 h 484"/>
                  <a:gd name="T42" fmla="*/ 474 w 486"/>
                  <a:gd name="T43" fmla="*/ 242 h 484"/>
                  <a:gd name="T44" fmla="*/ 465 w 486"/>
                  <a:gd name="T45" fmla="*/ 311 h 484"/>
                  <a:gd name="T46" fmla="*/ 436 w 486"/>
                  <a:gd name="T47" fmla="*/ 371 h 484"/>
                  <a:gd name="T48" fmla="*/ 390 w 486"/>
                  <a:gd name="T49" fmla="*/ 421 h 484"/>
                  <a:gd name="T50" fmla="*/ 332 w 486"/>
                  <a:gd name="T51" fmla="*/ 455 h 484"/>
                  <a:gd name="T52" fmla="*/ 267 w 486"/>
                  <a:gd name="T53" fmla="*/ 472 h 484"/>
                  <a:gd name="T54" fmla="*/ 196 w 486"/>
                  <a:gd name="T55" fmla="*/ 469 h 484"/>
                  <a:gd name="T56" fmla="*/ 133 w 486"/>
                  <a:gd name="T57" fmla="*/ 445 h 484"/>
                  <a:gd name="T58" fmla="*/ 79 w 486"/>
                  <a:gd name="T59" fmla="*/ 405 h 484"/>
                  <a:gd name="T60" fmla="*/ 39 w 486"/>
                  <a:gd name="T61" fmla="*/ 351 h 484"/>
                  <a:gd name="T62" fmla="*/ 16 w 486"/>
                  <a:gd name="T63" fmla="*/ 288 h 484"/>
                  <a:gd name="T64" fmla="*/ 12 w 486"/>
                  <a:gd name="T65" fmla="*/ 219 h 484"/>
                  <a:gd name="T66" fmla="*/ 29 w 486"/>
                  <a:gd name="T67" fmla="*/ 152 h 484"/>
                  <a:gd name="T68" fmla="*/ 64 w 486"/>
                  <a:gd name="T69" fmla="*/ 94 h 484"/>
                  <a:gd name="T70" fmla="*/ 113 w 486"/>
                  <a:gd name="T71" fmla="*/ 50 h 484"/>
                  <a:gd name="T72" fmla="*/ 175 w 486"/>
                  <a:gd name="T73" fmla="*/ 21 h 484"/>
                  <a:gd name="T74" fmla="*/ 244 w 486"/>
                  <a:gd name="T75" fmla="*/ 10 h 484"/>
                  <a:gd name="T76" fmla="*/ 311 w 486"/>
                  <a:gd name="T77" fmla="*/ 21 h 484"/>
                  <a:gd name="T78" fmla="*/ 373 w 486"/>
                  <a:gd name="T79" fmla="*/ 50 h 484"/>
                  <a:gd name="T80" fmla="*/ 422 w 486"/>
                  <a:gd name="T81" fmla="*/ 94 h 484"/>
                  <a:gd name="T82" fmla="*/ 457 w 486"/>
                  <a:gd name="T83" fmla="*/ 152 h 484"/>
                  <a:gd name="T84" fmla="*/ 474 w 486"/>
                  <a:gd name="T85" fmla="*/ 219 h 48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86"/>
                  <a:gd name="T130" fmla="*/ 0 h 484"/>
                  <a:gd name="T131" fmla="*/ 486 w 486"/>
                  <a:gd name="T132" fmla="*/ 484 h 48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86" h="484">
                    <a:moveTo>
                      <a:pt x="486" y="242"/>
                    </a:moveTo>
                    <a:lnTo>
                      <a:pt x="484" y="217"/>
                    </a:lnTo>
                    <a:lnTo>
                      <a:pt x="480" y="194"/>
                    </a:lnTo>
                    <a:lnTo>
                      <a:pt x="474" y="171"/>
                    </a:lnTo>
                    <a:lnTo>
                      <a:pt x="467" y="148"/>
                    </a:lnTo>
                    <a:lnTo>
                      <a:pt x="455" y="127"/>
                    </a:lnTo>
                    <a:lnTo>
                      <a:pt x="444" y="108"/>
                    </a:lnTo>
                    <a:lnTo>
                      <a:pt x="430" y="88"/>
                    </a:lnTo>
                    <a:lnTo>
                      <a:pt x="415" y="71"/>
                    </a:lnTo>
                    <a:lnTo>
                      <a:pt x="397" y="56"/>
                    </a:lnTo>
                    <a:lnTo>
                      <a:pt x="378" y="42"/>
                    </a:lnTo>
                    <a:lnTo>
                      <a:pt x="359" y="29"/>
                    </a:lnTo>
                    <a:lnTo>
                      <a:pt x="338" y="19"/>
                    </a:lnTo>
                    <a:lnTo>
                      <a:pt x="315" y="12"/>
                    </a:lnTo>
                    <a:lnTo>
                      <a:pt x="292" y="6"/>
                    </a:lnTo>
                    <a:lnTo>
                      <a:pt x="267" y="2"/>
                    </a:lnTo>
                    <a:lnTo>
                      <a:pt x="244" y="0"/>
                    </a:lnTo>
                    <a:lnTo>
                      <a:pt x="219" y="2"/>
                    </a:lnTo>
                    <a:lnTo>
                      <a:pt x="194" y="6"/>
                    </a:lnTo>
                    <a:lnTo>
                      <a:pt x="171" y="12"/>
                    </a:lnTo>
                    <a:lnTo>
                      <a:pt x="148" y="19"/>
                    </a:lnTo>
                    <a:lnTo>
                      <a:pt x="127" y="29"/>
                    </a:lnTo>
                    <a:lnTo>
                      <a:pt x="108" y="42"/>
                    </a:lnTo>
                    <a:lnTo>
                      <a:pt x="89" y="56"/>
                    </a:lnTo>
                    <a:lnTo>
                      <a:pt x="71" y="71"/>
                    </a:lnTo>
                    <a:lnTo>
                      <a:pt x="56" y="88"/>
                    </a:lnTo>
                    <a:lnTo>
                      <a:pt x="42" y="108"/>
                    </a:lnTo>
                    <a:lnTo>
                      <a:pt x="31" y="127"/>
                    </a:lnTo>
                    <a:lnTo>
                      <a:pt x="19" y="148"/>
                    </a:lnTo>
                    <a:lnTo>
                      <a:pt x="12" y="171"/>
                    </a:lnTo>
                    <a:lnTo>
                      <a:pt x="6" y="194"/>
                    </a:lnTo>
                    <a:lnTo>
                      <a:pt x="2" y="217"/>
                    </a:lnTo>
                    <a:lnTo>
                      <a:pt x="0" y="242"/>
                    </a:lnTo>
                    <a:lnTo>
                      <a:pt x="2" y="267"/>
                    </a:lnTo>
                    <a:lnTo>
                      <a:pt x="6" y="290"/>
                    </a:lnTo>
                    <a:lnTo>
                      <a:pt x="12" y="313"/>
                    </a:lnTo>
                    <a:lnTo>
                      <a:pt x="19" y="336"/>
                    </a:lnTo>
                    <a:lnTo>
                      <a:pt x="31" y="357"/>
                    </a:lnTo>
                    <a:lnTo>
                      <a:pt x="42" y="376"/>
                    </a:lnTo>
                    <a:lnTo>
                      <a:pt x="56" y="396"/>
                    </a:lnTo>
                    <a:lnTo>
                      <a:pt x="71" y="413"/>
                    </a:lnTo>
                    <a:lnTo>
                      <a:pt x="89" y="428"/>
                    </a:lnTo>
                    <a:lnTo>
                      <a:pt x="108" y="442"/>
                    </a:lnTo>
                    <a:lnTo>
                      <a:pt x="127" y="455"/>
                    </a:lnTo>
                    <a:lnTo>
                      <a:pt x="148" y="465"/>
                    </a:lnTo>
                    <a:lnTo>
                      <a:pt x="171" y="472"/>
                    </a:lnTo>
                    <a:lnTo>
                      <a:pt x="194" y="478"/>
                    </a:lnTo>
                    <a:lnTo>
                      <a:pt x="219" y="482"/>
                    </a:lnTo>
                    <a:lnTo>
                      <a:pt x="244" y="484"/>
                    </a:lnTo>
                    <a:lnTo>
                      <a:pt x="267" y="482"/>
                    </a:lnTo>
                    <a:lnTo>
                      <a:pt x="292" y="478"/>
                    </a:lnTo>
                    <a:lnTo>
                      <a:pt x="315" y="472"/>
                    </a:lnTo>
                    <a:lnTo>
                      <a:pt x="338" y="465"/>
                    </a:lnTo>
                    <a:lnTo>
                      <a:pt x="359" y="455"/>
                    </a:lnTo>
                    <a:lnTo>
                      <a:pt x="378" y="442"/>
                    </a:lnTo>
                    <a:lnTo>
                      <a:pt x="397" y="428"/>
                    </a:lnTo>
                    <a:lnTo>
                      <a:pt x="415" y="413"/>
                    </a:lnTo>
                    <a:lnTo>
                      <a:pt x="430" y="396"/>
                    </a:lnTo>
                    <a:lnTo>
                      <a:pt x="444" y="376"/>
                    </a:lnTo>
                    <a:lnTo>
                      <a:pt x="455" y="357"/>
                    </a:lnTo>
                    <a:lnTo>
                      <a:pt x="467" y="336"/>
                    </a:lnTo>
                    <a:lnTo>
                      <a:pt x="474" y="313"/>
                    </a:lnTo>
                    <a:lnTo>
                      <a:pt x="480" y="290"/>
                    </a:lnTo>
                    <a:lnTo>
                      <a:pt x="484" y="267"/>
                    </a:lnTo>
                    <a:lnTo>
                      <a:pt x="486" y="242"/>
                    </a:lnTo>
                    <a:close/>
                    <a:moveTo>
                      <a:pt x="474" y="242"/>
                    </a:moveTo>
                    <a:lnTo>
                      <a:pt x="474" y="265"/>
                    </a:lnTo>
                    <a:lnTo>
                      <a:pt x="470" y="288"/>
                    </a:lnTo>
                    <a:lnTo>
                      <a:pt x="465" y="311"/>
                    </a:lnTo>
                    <a:lnTo>
                      <a:pt x="457" y="332"/>
                    </a:lnTo>
                    <a:lnTo>
                      <a:pt x="447" y="351"/>
                    </a:lnTo>
                    <a:lnTo>
                      <a:pt x="436" y="371"/>
                    </a:lnTo>
                    <a:lnTo>
                      <a:pt x="422" y="390"/>
                    </a:lnTo>
                    <a:lnTo>
                      <a:pt x="407" y="405"/>
                    </a:lnTo>
                    <a:lnTo>
                      <a:pt x="390" y="421"/>
                    </a:lnTo>
                    <a:lnTo>
                      <a:pt x="373" y="434"/>
                    </a:lnTo>
                    <a:lnTo>
                      <a:pt x="353" y="445"/>
                    </a:lnTo>
                    <a:lnTo>
                      <a:pt x="332" y="455"/>
                    </a:lnTo>
                    <a:lnTo>
                      <a:pt x="311" y="463"/>
                    </a:lnTo>
                    <a:lnTo>
                      <a:pt x="290" y="469"/>
                    </a:lnTo>
                    <a:lnTo>
                      <a:pt x="267" y="472"/>
                    </a:lnTo>
                    <a:lnTo>
                      <a:pt x="244" y="474"/>
                    </a:lnTo>
                    <a:lnTo>
                      <a:pt x="219" y="472"/>
                    </a:lnTo>
                    <a:lnTo>
                      <a:pt x="196" y="469"/>
                    </a:lnTo>
                    <a:lnTo>
                      <a:pt x="175" y="463"/>
                    </a:lnTo>
                    <a:lnTo>
                      <a:pt x="154" y="455"/>
                    </a:lnTo>
                    <a:lnTo>
                      <a:pt x="133" y="445"/>
                    </a:lnTo>
                    <a:lnTo>
                      <a:pt x="113" y="434"/>
                    </a:lnTo>
                    <a:lnTo>
                      <a:pt x="96" y="421"/>
                    </a:lnTo>
                    <a:lnTo>
                      <a:pt x="79" y="405"/>
                    </a:lnTo>
                    <a:lnTo>
                      <a:pt x="64" y="390"/>
                    </a:lnTo>
                    <a:lnTo>
                      <a:pt x="50" y="371"/>
                    </a:lnTo>
                    <a:lnTo>
                      <a:pt x="39" y="351"/>
                    </a:lnTo>
                    <a:lnTo>
                      <a:pt x="29" y="332"/>
                    </a:lnTo>
                    <a:lnTo>
                      <a:pt x="21" y="311"/>
                    </a:lnTo>
                    <a:lnTo>
                      <a:pt x="16" y="288"/>
                    </a:lnTo>
                    <a:lnTo>
                      <a:pt x="12" y="265"/>
                    </a:lnTo>
                    <a:lnTo>
                      <a:pt x="12" y="242"/>
                    </a:lnTo>
                    <a:lnTo>
                      <a:pt x="12" y="219"/>
                    </a:lnTo>
                    <a:lnTo>
                      <a:pt x="16" y="196"/>
                    </a:lnTo>
                    <a:lnTo>
                      <a:pt x="21" y="173"/>
                    </a:lnTo>
                    <a:lnTo>
                      <a:pt x="29" y="152"/>
                    </a:lnTo>
                    <a:lnTo>
                      <a:pt x="39" y="133"/>
                    </a:lnTo>
                    <a:lnTo>
                      <a:pt x="50" y="113"/>
                    </a:lnTo>
                    <a:lnTo>
                      <a:pt x="64" y="94"/>
                    </a:lnTo>
                    <a:lnTo>
                      <a:pt x="79" y="79"/>
                    </a:lnTo>
                    <a:lnTo>
                      <a:pt x="96" y="63"/>
                    </a:lnTo>
                    <a:lnTo>
                      <a:pt x="113" y="50"/>
                    </a:lnTo>
                    <a:lnTo>
                      <a:pt x="133" y="39"/>
                    </a:lnTo>
                    <a:lnTo>
                      <a:pt x="154" y="29"/>
                    </a:lnTo>
                    <a:lnTo>
                      <a:pt x="175" y="21"/>
                    </a:lnTo>
                    <a:lnTo>
                      <a:pt x="196" y="15"/>
                    </a:lnTo>
                    <a:lnTo>
                      <a:pt x="219" y="12"/>
                    </a:lnTo>
                    <a:lnTo>
                      <a:pt x="244" y="10"/>
                    </a:lnTo>
                    <a:lnTo>
                      <a:pt x="267" y="12"/>
                    </a:lnTo>
                    <a:lnTo>
                      <a:pt x="290" y="15"/>
                    </a:lnTo>
                    <a:lnTo>
                      <a:pt x="311" y="21"/>
                    </a:lnTo>
                    <a:lnTo>
                      <a:pt x="332" y="29"/>
                    </a:lnTo>
                    <a:lnTo>
                      <a:pt x="353" y="39"/>
                    </a:lnTo>
                    <a:lnTo>
                      <a:pt x="373" y="50"/>
                    </a:lnTo>
                    <a:lnTo>
                      <a:pt x="390" y="63"/>
                    </a:lnTo>
                    <a:lnTo>
                      <a:pt x="407" y="79"/>
                    </a:lnTo>
                    <a:lnTo>
                      <a:pt x="422" y="94"/>
                    </a:lnTo>
                    <a:lnTo>
                      <a:pt x="436" y="113"/>
                    </a:lnTo>
                    <a:lnTo>
                      <a:pt x="447" y="133"/>
                    </a:lnTo>
                    <a:lnTo>
                      <a:pt x="457" y="152"/>
                    </a:lnTo>
                    <a:lnTo>
                      <a:pt x="465" y="173"/>
                    </a:lnTo>
                    <a:lnTo>
                      <a:pt x="470" y="196"/>
                    </a:lnTo>
                    <a:lnTo>
                      <a:pt x="474" y="219"/>
                    </a:lnTo>
                    <a:lnTo>
                      <a:pt x="474" y="242"/>
                    </a:lnTo>
                    <a:close/>
                  </a:path>
                </a:pathLst>
              </a:custGeom>
              <a:solidFill>
                <a:srgbClr val="FCE0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90" name="Freeform 706">
                <a:extLst>
                  <a:ext uri="{FF2B5EF4-FFF2-40B4-BE49-F238E27FC236}">
                    <a16:creationId xmlns:a16="http://schemas.microsoft.com/office/drawing/2014/main" id="{A5768F7C-5962-45AF-8451-28D5E4388C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4" y="2350"/>
                <a:ext cx="474" cy="472"/>
              </a:xfrm>
              <a:custGeom>
                <a:avLst/>
                <a:gdLst>
                  <a:gd name="T0" fmla="*/ 468 w 474"/>
                  <a:gd name="T1" fmla="*/ 188 h 472"/>
                  <a:gd name="T2" fmla="*/ 445 w 474"/>
                  <a:gd name="T3" fmla="*/ 123 h 472"/>
                  <a:gd name="T4" fmla="*/ 405 w 474"/>
                  <a:gd name="T5" fmla="*/ 69 h 472"/>
                  <a:gd name="T6" fmla="*/ 349 w 474"/>
                  <a:gd name="T7" fmla="*/ 29 h 472"/>
                  <a:gd name="T8" fmla="*/ 284 w 474"/>
                  <a:gd name="T9" fmla="*/ 4 h 472"/>
                  <a:gd name="T10" fmla="*/ 213 w 474"/>
                  <a:gd name="T11" fmla="*/ 0 h 472"/>
                  <a:gd name="T12" fmla="*/ 144 w 474"/>
                  <a:gd name="T13" fmla="*/ 17 h 472"/>
                  <a:gd name="T14" fmla="*/ 86 w 474"/>
                  <a:gd name="T15" fmla="*/ 54 h 472"/>
                  <a:gd name="T16" fmla="*/ 40 w 474"/>
                  <a:gd name="T17" fmla="*/ 104 h 472"/>
                  <a:gd name="T18" fmla="*/ 12 w 474"/>
                  <a:gd name="T19" fmla="*/ 165 h 472"/>
                  <a:gd name="T20" fmla="*/ 0 w 474"/>
                  <a:gd name="T21" fmla="*/ 236 h 472"/>
                  <a:gd name="T22" fmla="*/ 12 w 474"/>
                  <a:gd name="T23" fmla="*/ 307 h 472"/>
                  <a:gd name="T24" fmla="*/ 40 w 474"/>
                  <a:gd name="T25" fmla="*/ 368 h 472"/>
                  <a:gd name="T26" fmla="*/ 86 w 474"/>
                  <a:gd name="T27" fmla="*/ 418 h 472"/>
                  <a:gd name="T28" fmla="*/ 144 w 474"/>
                  <a:gd name="T29" fmla="*/ 455 h 472"/>
                  <a:gd name="T30" fmla="*/ 213 w 474"/>
                  <a:gd name="T31" fmla="*/ 472 h 472"/>
                  <a:gd name="T32" fmla="*/ 284 w 474"/>
                  <a:gd name="T33" fmla="*/ 468 h 472"/>
                  <a:gd name="T34" fmla="*/ 349 w 474"/>
                  <a:gd name="T35" fmla="*/ 443 h 472"/>
                  <a:gd name="T36" fmla="*/ 405 w 474"/>
                  <a:gd name="T37" fmla="*/ 403 h 472"/>
                  <a:gd name="T38" fmla="*/ 445 w 474"/>
                  <a:gd name="T39" fmla="*/ 349 h 472"/>
                  <a:gd name="T40" fmla="*/ 468 w 474"/>
                  <a:gd name="T41" fmla="*/ 284 h 472"/>
                  <a:gd name="T42" fmla="*/ 462 w 474"/>
                  <a:gd name="T43" fmla="*/ 236 h 472"/>
                  <a:gd name="T44" fmla="*/ 453 w 474"/>
                  <a:gd name="T45" fmla="*/ 303 h 472"/>
                  <a:gd name="T46" fmla="*/ 424 w 474"/>
                  <a:gd name="T47" fmla="*/ 363 h 472"/>
                  <a:gd name="T48" fmla="*/ 382 w 474"/>
                  <a:gd name="T49" fmla="*/ 411 h 472"/>
                  <a:gd name="T50" fmla="*/ 324 w 474"/>
                  <a:gd name="T51" fmla="*/ 445 h 472"/>
                  <a:gd name="T52" fmla="*/ 261 w 474"/>
                  <a:gd name="T53" fmla="*/ 461 h 472"/>
                  <a:gd name="T54" fmla="*/ 192 w 474"/>
                  <a:gd name="T55" fmla="*/ 459 h 472"/>
                  <a:gd name="T56" fmla="*/ 129 w 474"/>
                  <a:gd name="T57" fmla="*/ 436 h 472"/>
                  <a:gd name="T58" fmla="*/ 77 w 474"/>
                  <a:gd name="T59" fmla="*/ 395 h 472"/>
                  <a:gd name="T60" fmla="*/ 38 w 474"/>
                  <a:gd name="T61" fmla="*/ 343 h 472"/>
                  <a:gd name="T62" fmla="*/ 15 w 474"/>
                  <a:gd name="T63" fmla="*/ 282 h 472"/>
                  <a:gd name="T64" fmla="*/ 12 w 474"/>
                  <a:gd name="T65" fmla="*/ 213 h 472"/>
                  <a:gd name="T66" fmla="*/ 29 w 474"/>
                  <a:gd name="T67" fmla="*/ 148 h 472"/>
                  <a:gd name="T68" fmla="*/ 61 w 474"/>
                  <a:gd name="T69" fmla="*/ 92 h 472"/>
                  <a:gd name="T70" fmla="*/ 111 w 474"/>
                  <a:gd name="T71" fmla="*/ 48 h 472"/>
                  <a:gd name="T72" fmla="*/ 169 w 474"/>
                  <a:gd name="T73" fmla="*/ 19 h 472"/>
                  <a:gd name="T74" fmla="*/ 238 w 474"/>
                  <a:gd name="T75" fmla="*/ 9 h 472"/>
                  <a:gd name="T76" fmla="*/ 305 w 474"/>
                  <a:gd name="T77" fmla="*/ 19 h 472"/>
                  <a:gd name="T78" fmla="*/ 363 w 474"/>
                  <a:gd name="T79" fmla="*/ 48 h 472"/>
                  <a:gd name="T80" fmla="*/ 413 w 474"/>
                  <a:gd name="T81" fmla="*/ 92 h 472"/>
                  <a:gd name="T82" fmla="*/ 445 w 474"/>
                  <a:gd name="T83" fmla="*/ 148 h 472"/>
                  <a:gd name="T84" fmla="*/ 462 w 474"/>
                  <a:gd name="T85" fmla="*/ 213 h 47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74"/>
                  <a:gd name="T130" fmla="*/ 0 h 472"/>
                  <a:gd name="T131" fmla="*/ 474 w 474"/>
                  <a:gd name="T132" fmla="*/ 472 h 47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74" h="472">
                    <a:moveTo>
                      <a:pt x="474" y="236"/>
                    </a:moveTo>
                    <a:lnTo>
                      <a:pt x="472" y="211"/>
                    </a:lnTo>
                    <a:lnTo>
                      <a:pt x="468" y="188"/>
                    </a:lnTo>
                    <a:lnTo>
                      <a:pt x="462" y="165"/>
                    </a:lnTo>
                    <a:lnTo>
                      <a:pt x="455" y="144"/>
                    </a:lnTo>
                    <a:lnTo>
                      <a:pt x="445" y="123"/>
                    </a:lnTo>
                    <a:lnTo>
                      <a:pt x="434" y="104"/>
                    </a:lnTo>
                    <a:lnTo>
                      <a:pt x="420" y="86"/>
                    </a:lnTo>
                    <a:lnTo>
                      <a:pt x="405" y="69"/>
                    </a:lnTo>
                    <a:lnTo>
                      <a:pt x="388" y="54"/>
                    </a:lnTo>
                    <a:lnTo>
                      <a:pt x="368" y="40"/>
                    </a:lnTo>
                    <a:lnTo>
                      <a:pt x="349" y="29"/>
                    </a:lnTo>
                    <a:lnTo>
                      <a:pt x="330" y="17"/>
                    </a:lnTo>
                    <a:lnTo>
                      <a:pt x="307" y="9"/>
                    </a:lnTo>
                    <a:lnTo>
                      <a:pt x="284" y="4"/>
                    </a:lnTo>
                    <a:lnTo>
                      <a:pt x="261" y="0"/>
                    </a:lnTo>
                    <a:lnTo>
                      <a:pt x="238" y="0"/>
                    </a:lnTo>
                    <a:lnTo>
                      <a:pt x="213" y="0"/>
                    </a:lnTo>
                    <a:lnTo>
                      <a:pt x="190" y="4"/>
                    </a:lnTo>
                    <a:lnTo>
                      <a:pt x="167" y="9"/>
                    </a:lnTo>
                    <a:lnTo>
                      <a:pt x="144" y="17"/>
                    </a:lnTo>
                    <a:lnTo>
                      <a:pt x="125" y="29"/>
                    </a:lnTo>
                    <a:lnTo>
                      <a:pt x="106" y="40"/>
                    </a:lnTo>
                    <a:lnTo>
                      <a:pt x="86" y="54"/>
                    </a:lnTo>
                    <a:lnTo>
                      <a:pt x="69" y="69"/>
                    </a:lnTo>
                    <a:lnTo>
                      <a:pt x="54" y="86"/>
                    </a:lnTo>
                    <a:lnTo>
                      <a:pt x="40" y="104"/>
                    </a:lnTo>
                    <a:lnTo>
                      <a:pt x="29" y="123"/>
                    </a:lnTo>
                    <a:lnTo>
                      <a:pt x="19" y="144"/>
                    </a:lnTo>
                    <a:lnTo>
                      <a:pt x="12" y="165"/>
                    </a:lnTo>
                    <a:lnTo>
                      <a:pt x="6" y="188"/>
                    </a:lnTo>
                    <a:lnTo>
                      <a:pt x="2" y="211"/>
                    </a:lnTo>
                    <a:lnTo>
                      <a:pt x="0" y="236"/>
                    </a:lnTo>
                    <a:lnTo>
                      <a:pt x="2" y="261"/>
                    </a:lnTo>
                    <a:lnTo>
                      <a:pt x="6" y="284"/>
                    </a:lnTo>
                    <a:lnTo>
                      <a:pt x="12" y="307"/>
                    </a:lnTo>
                    <a:lnTo>
                      <a:pt x="19" y="328"/>
                    </a:lnTo>
                    <a:lnTo>
                      <a:pt x="29" y="349"/>
                    </a:lnTo>
                    <a:lnTo>
                      <a:pt x="40" y="368"/>
                    </a:lnTo>
                    <a:lnTo>
                      <a:pt x="54" y="386"/>
                    </a:lnTo>
                    <a:lnTo>
                      <a:pt x="69" y="403"/>
                    </a:lnTo>
                    <a:lnTo>
                      <a:pt x="86" y="418"/>
                    </a:lnTo>
                    <a:lnTo>
                      <a:pt x="106" y="432"/>
                    </a:lnTo>
                    <a:lnTo>
                      <a:pt x="125" y="443"/>
                    </a:lnTo>
                    <a:lnTo>
                      <a:pt x="144" y="455"/>
                    </a:lnTo>
                    <a:lnTo>
                      <a:pt x="167" y="463"/>
                    </a:lnTo>
                    <a:lnTo>
                      <a:pt x="190" y="468"/>
                    </a:lnTo>
                    <a:lnTo>
                      <a:pt x="213" y="472"/>
                    </a:lnTo>
                    <a:lnTo>
                      <a:pt x="238" y="472"/>
                    </a:lnTo>
                    <a:lnTo>
                      <a:pt x="261" y="472"/>
                    </a:lnTo>
                    <a:lnTo>
                      <a:pt x="284" y="468"/>
                    </a:lnTo>
                    <a:lnTo>
                      <a:pt x="307" y="463"/>
                    </a:lnTo>
                    <a:lnTo>
                      <a:pt x="330" y="455"/>
                    </a:lnTo>
                    <a:lnTo>
                      <a:pt x="349" y="443"/>
                    </a:lnTo>
                    <a:lnTo>
                      <a:pt x="368" y="432"/>
                    </a:lnTo>
                    <a:lnTo>
                      <a:pt x="388" y="418"/>
                    </a:lnTo>
                    <a:lnTo>
                      <a:pt x="405" y="403"/>
                    </a:lnTo>
                    <a:lnTo>
                      <a:pt x="420" y="386"/>
                    </a:lnTo>
                    <a:lnTo>
                      <a:pt x="434" y="368"/>
                    </a:lnTo>
                    <a:lnTo>
                      <a:pt x="445" y="349"/>
                    </a:lnTo>
                    <a:lnTo>
                      <a:pt x="455" y="328"/>
                    </a:lnTo>
                    <a:lnTo>
                      <a:pt x="462" y="307"/>
                    </a:lnTo>
                    <a:lnTo>
                      <a:pt x="468" y="284"/>
                    </a:lnTo>
                    <a:lnTo>
                      <a:pt x="472" y="261"/>
                    </a:lnTo>
                    <a:lnTo>
                      <a:pt x="474" y="236"/>
                    </a:lnTo>
                    <a:close/>
                    <a:moveTo>
                      <a:pt x="462" y="236"/>
                    </a:moveTo>
                    <a:lnTo>
                      <a:pt x="462" y="259"/>
                    </a:lnTo>
                    <a:lnTo>
                      <a:pt x="459" y="282"/>
                    </a:lnTo>
                    <a:lnTo>
                      <a:pt x="453" y="303"/>
                    </a:lnTo>
                    <a:lnTo>
                      <a:pt x="445" y="324"/>
                    </a:lnTo>
                    <a:lnTo>
                      <a:pt x="436" y="343"/>
                    </a:lnTo>
                    <a:lnTo>
                      <a:pt x="424" y="363"/>
                    </a:lnTo>
                    <a:lnTo>
                      <a:pt x="413" y="380"/>
                    </a:lnTo>
                    <a:lnTo>
                      <a:pt x="397" y="395"/>
                    </a:lnTo>
                    <a:lnTo>
                      <a:pt x="382" y="411"/>
                    </a:lnTo>
                    <a:lnTo>
                      <a:pt x="363" y="424"/>
                    </a:lnTo>
                    <a:lnTo>
                      <a:pt x="345" y="436"/>
                    </a:lnTo>
                    <a:lnTo>
                      <a:pt x="324" y="445"/>
                    </a:lnTo>
                    <a:lnTo>
                      <a:pt x="305" y="453"/>
                    </a:lnTo>
                    <a:lnTo>
                      <a:pt x="282" y="459"/>
                    </a:lnTo>
                    <a:lnTo>
                      <a:pt x="261" y="461"/>
                    </a:lnTo>
                    <a:lnTo>
                      <a:pt x="238" y="463"/>
                    </a:lnTo>
                    <a:lnTo>
                      <a:pt x="213" y="461"/>
                    </a:lnTo>
                    <a:lnTo>
                      <a:pt x="192" y="459"/>
                    </a:lnTo>
                    <a:lnTo>
                      <a:pt x="169" y="453"/>
                    </a:lnTo>
                    <a:lnTo>
                      <a:pt x="150" y="445"/>
                    </a:lnTo>
                    <a:lnTo>
                      <a:pt x="129" y="436"/>
                    </a:lnTo>
                    <a:lnTo>
                      <a:pt x="111" y="424"/>
                    </a:lnTo>
                    <a:lnTo>
                      <a:pt x="92" y="411"/>
                    </a:lnTo>
                    <a:lnTo>
                      <a:pt x="77" y="395"/>
                    </a:lnTo>
                    <a:lnTo>
                      <a:pt x="61" y="380"/>
                    </a:lnTo>
                    <a:lnTo>
                      <a:pt x="50" y="363"/>
                    </a:lnTo>
                    <a:lnTo>
                      <a:pt x="38" y="343"/>
                    </a:lnTo>
                    <a:lnTo>
                      <a:pt x="29" y="324"/>
                    </a:lnTo>
                    <a:lnTo>
                      <a:pt x="21" y="303"/>
                    </a:lnTo>
                    <a:lnTo>
                      <a:pt x="15" y="282"/>
                    </a:lnTo>
                    <a:lnTo>
                      <a:pt x="12" y="259"/>
                    </a:lnTo>
                    <a:lnTo>
                      <a:pt x="12" y="236"/>
                    </a:lnTo>
                    <a:lnTo>
                      <a:pt x="12" y="213"/>
                    </a:lnTo>
                    <a:lnTo>
                      <a:pt x="15" y="190"/>
                    </a:lnTo>
                    <a:lnTo>
                      <a:pt x="21" y="169"/>
                    </a:lnTo>
                    <a:lnTo>
                      <a:pt x="29" y="148"/>
                    </a:lnTo>
                    <a:lnTo>
                      <a:pt x="38" y="129"/>
                    </a:lnTo>
                    <a:lnTo>
                      <a:pt x="50" y="109"/>
                    </a:lnTo>
                    <a:lnTo>
                      <a:pt x="61" y="92"/>
                    </a:lnTo>
                    <a:lnTo>
                      <a:pt x="77" y="77"/>
                    </a:lnTo>
                    <a:lnTo>
                      <a:pt x="92" y="61"/>
                    </a:lnTo>
                    <a:lnTo>
                      <a:pt x="111" y="48"/>
                    </a:lnTo>
                    <a:lnTo>
                      <a:pt x="129" y="36"/>
                    </a:lnTo>
                    <a:lnTo>
                      <a:pt x="150" y="27"/>
                    </a:lnTo>
                    <a:lnTo>
                      <a:pt x="169" y="19"/>
                    </a:lnTo>
                    <a:lnTo>
                      <a:pt x="192" y="13"/>
                    </a:lnTo>
                    <a:lnTo>
                      <a:pt x="213" y="11"/>
                    </a:lnTo>
                    <a:lnTo>
                      <a:pt x="238" y="9"/>
                    </a:lnTo>
                    <a:lnTo>
                      <a:pt x="261" y="11"/>
                    </a:lnTo>
                    <a:lnTo>
                      <a:pt x="282" y="13"/>
                    </a:lnTo>
                    <a:lnTo>
                      <a:pt x="305" y="19"/>
                    </a:lnTo>
                    <a:lnTo>
                      <a:pt x="324" y="27"/>
                    </a:lnTo>
                    <a:lnTo>
                      <a:pt x="345" y="36"/>
                    </a:lnTo>
                    <a:lnTo>
                      <a:pt x="363" y="48"/>
                    </a:lnTo>
                    <a:lnTo>
                      <a:pt x="382" y="61"/>
                    </a:lnTo>
                    <a:lnTo>
                      <a:pt x="397" y="77"/>
                    </a:lnTo>
                    <a:lnTo>
                      <a:pt x="413" y="92"/>
                    </a:lnTo>
                    <a:lnTo>
                      <a:pt x="424" y="109"/>
                    </a:lnTo>
                    <a:lnTo>
                      <a:pt x="436" y="129"/>
                    </a:lnTo>
                    <a:lnTo>
                      <a:pt x="445" y="148"/>
                    </a:lnTo>
                    <a:lnTo>
                      <a:pt x="453" y="169"/>
                    </a:lnTo>
                    <a:lnTo>
                      <a:pt x="459" y="190"/>
                    </a:lnTo>
                    <a:lnTo>
                      <a:pt x="462" y="213"/>
                    </a:lnTo>
                    <a:lnTo>
                      <a:pt x="462" y="236"/>
                    </a:lnTo>
                    <a:close/>
                  </a:path>
                </a:pathLst>
              </a:custGeom>
              <a:solidFill>
                <a:srgbClr val="FCE1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91" name="Freeform 707">
                <a:extLst>
                  <a:ext uri="{FF2B5EF4-FFF2-40B4-BE49-F238E27FC236}">
                    <a16:creationId xmlns:a16="http://schemas.microsoft.com/office/drawing/2014/main" id="{DF643DCC-6FD0-4590-A71C-E9696A91FF1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20" y="2354"/>
                <a:ext cx="462" cy="464"/>
              </a:xfrm>
              <a:custGeom>
                <a:avLst/>
                <a:gdLst>
                  <a:gd name="T0" fmla="*/ 458 w 462"/>
                  <a:gd name="T1" fmla="*/ 186 h 464"/>
                  <a:gd name="T2" fmla="*/ 435 w 462"/>
                  <a:gd name="T3" fmla="*/ 123 h 464"/>
                  <a:gd name="T4" fmla="*/ 395 w 462"/>
                  <a:gd name="T5" fmla="*/ 69 h 464"/>
                  <a:gd name="T6" fmla="*/ 341 w 462"/>
                  <a:gd name="T7" fmla="*/ 29 h 464"/>
                  <a:gd name="T8" fmla="*/ 278 w 462"/>
                  <a:gd name="T9" fmla="*/ 5 h 464"/>
                  <a:gd name="T10" fmla="*/ 207 w 462"/>
                  <a:gd name="T11" fmla="*/ 2 h 464"/>
                  <a:gd name="T12" fmla="*/ 142 w 462"/>
                  <a:gd name="T13" fmla="*/ 19 h 464"/>
                  <a:gd name="T14" fmla="*/ 84 w 462"/>
                  <a:gd name="T15" fmla="*/ 53 h 464"/>
                  <a:gd name="T16" fmla="*/ 38 w 462"/>
                  <a:gd name="T17" fmla="*/ 103 h 464"/>
                  <a:gd name="T18" fmla="*/ 9 w 462"/>
                  <a:gd name="T19" fmla="*/ 163 h 464"/>
                  <a:gd name="T20" fmla="*/ 0 w 462"/>
                  <a:gd name="T21" fmla="*/ 232 h 464"/>
                  <a:gd name="T22" fmla="*/ 9 w 462"/>
                  <a:gd name="T23" fmla="*/ 301 h 464"/>
                  <a:gd name="T24" fmla="*/ 38 w 462"/>
                  <a:gd name="T25" fmla="*/ 361 h 464"/>
                  <a:gd name="T26" fmla="*/ 84 w 462"/>
                  <a:gd name="T27" fmla="*/ 411 h 464"/>
                  <a:gd name="T28" fmla="*/ 142 w 462"/>
                  <a:gd name="T29" fmla="*/ 445 h 464"/>
                  <a:gd name="T30" fmla="*/ 207 w 462"/>
                  <a:gd name="T31" fmla="*/ 462 h 464"/>
                  <a:gd name="T32" fmla="*/ 278 w 462"/>
                  <a:gd name="T33" fmla="*/ 459 h 464"/>
                  <a:gd name="T34" fmla="*/ 341 w 462"/>
                  <a:gd name="T35" fmla="*/ 435 h 464"/>
                  <a:gd name="T36" fmla="*/ 395 w 462"/>
                  <a:gd name="T37" fmla="*/ 395 h 464"/>
                  <a:gd name="T38" fmla="*/ 435 w 462"/>
                  <a:gd name="T39" fmla="*/ 341 h 464"/>
                  <a:gd name="T40" fmla="*/ 458 w 462"/>
                  <a:gd name="T41" fmla="*/ 278 h 464"/>
                  <a:gd name="T42" fmla="*/ 453 w 462"/>
                  <a:gd name="T43" fmla="*/ 232 h 464"/>
                  <a:gd name="T44" fmla="*/ 443 w 462"/>
                  <a:gd name="T45" fmla="*/ 297 h 464"/>
                  <a:gd name="T46" fmla="*/ 414 w 462"/>
                  <a:gd name="T47" fmla="*/ 355 h 464"/>
                  <a:gd name="T48" fmla="*/ 372 w 462"/>
                  <a:gd name="T49" fmla="*/ 403 h 464"/>
                  <a:gd name="T50" fmla="*/ 316 w 462"/>
                  <a:gd name="T51" fmla="*/ 435 h 464"/>
                  <a:gd name="T52" fmla="*/ 253 w 462"/>
                  <a:gd name="T53" fmla="*/ 453 h 464"/>
                  <a:gd name="T54" fmla="*/ 186 w 462"/>
                  <a:gd name="T55" fmla="*/ 449 h 464"/>
                  <a:gd name="T56" fmla="*/ 126 w 462"/>
                  <a:gd name="T57" fmla="*/ 426 h 464"/>
                  <a:gd name="T58" fmla="*/ 75 w 462"/>
                  <a:gd name="T59" fmla="*/ 389 h 464"/>
                  <a:gd name="T60" fmla="*/ 36 w 462"/>
                  <a:gd name="T61" fmla="*/ 338 h 464"/>
                  <a:gd name="T62" fmla="*/ 15 w 462"/>
                  <a:gd name="T63" fmla="*/ 276 h 464"/>
                  <a:gd name="T64" fmla="*/ 11 w 462"/>
                  <a:gd name="T65" fmla="*/ 209 h 464"/>
                  <a:gd name="T66" fmla="*/ 27 w 462"/>
                  <a:gd name="T67" fmla="*/ 146 h 464"/>
                  <a:gd name="T68" fmla="*/ 61 w 462"/>
                  <a:gd name="T69" fmla="*/ 92 h 464"/>
                  <a:gd name="T70" fmla="*/ 107 w 462"/>
                  <a:gd name="T71" fmla="*/ 48 h 464"/>
                  <a:gd name="T72" fmla="*/ 165 w 462"/>
                  <a:gd name="T73" fmla="*/ 21 h 464"/>
                  <a:gd name="T74" fmla="*/ 232 w 462"/>
                  <a:gd name="T75" fmla="*/ 11 h 464"/>
                  <a:gd name="T76" fmla="*/ 297 w 462"/>
                  <a:gd name="T77" fmla="*/ 21 h 464"/>
                  <a:gd name="T78" fmla="*/ 355 w 462"/>
                  <a:gd name="T79" fmla="*/ 48 h 464"/>
                  <a:gd name="T80" fmla="*/ 401 w 462"/>
                  <a:gd name="T81" fmla="*/ 92 h 464"/>
                  <a:gd name="T82" fmla="*/ 435 w 462"/>
                  <a:gd name="T83" fmla="*/ 146 h 464"/>
                  <a:gd name="T84" fmla="*/ 451 w 462"/>
                  <a:gd name="T85" fmla="*/ 209 h 46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62"/>
                  <a:gd name="T130" fmla="*/ 0 h 464"/>
                  <a:gd name="T131" fmla="*/ 462 w 462"/>
                  <a:gd name="T132" fmla="*/ 464 h 46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62" h="464">
                    <a:moveTo>
                      <a:pt x="462" y="232"/>
                    </a:moveTo>
                    <a:lnTo>
                      <a:pt x="462" y="209"/>
                    </a:lnTo>
                    <a:lnTo>
                      <a:pt x="458" y="186"/>
                    </a:lnTo>
                    <a:lnTo>
                      <a:pt x="453" y="163"/>
                    </a:lnTo>
                    <a:lnTo>
                      <a:pt x="445" y="142"/>
                    </a:lnTo>
                    <a:lnTo>
                      <a:pt x="435" y="123"/>
                    </a:lnTo>
                    <a:lnTo>
                      <a:pt x="424" y="103"/>
                    </a:lnTo>
                    <a:lnTo>
                      <a:pt x="410" y="84"/>
                    </a:lnTo>
                    <a:lnTo>
                      <a:pt x="395" y="69"/>
                    </a:lnTo>
                    <a:lnTo>
                      <a:pt x="378" y="53"/>
                    </a:lnTo>
                    <a:lnTo>
                      <a:pt x="361" y="40"/>
                    </a:lnTo>
                    <a:lnTo>
                      <a:pt x="341" y="29"/>
                    </a:lnTo>
                    <a:lnTo>
                      <a:pt x="320" y="19"/>
                    </a:lnTo>
                    <a:lnTo>
                      <a:pt x="299" y="11"/>
                    </a:lnTo>
                    <a:lnTo>
                      <a:pt x="278" y="5"/>
                    </a:lnTo>
                    <a:lnTo>
                      <a:pt x="255" y="2"/>
                    </a:lnTo>
                    <a:lnTo>
                      <a:pt x="232" y="0"/>
                    </a:lnTo>
                    <a:lnTo>
                      <a:pt x="207" y="2"/>
                    </a:lnTo>
                    <a:lnTo>
                      <a:pt x="184" y="5"/>
                    </a:lnTo>
                    <a:lnTo>
                      <a:pt x="163" y="11"/>
                    </a:lnTo>
                    <a:lnTo>
                      <a:pt x="142" y="19"/>
                    </a:lnTo>
                    <a:lnTo>
                      <a:pt x="121" y="29"/>
                    </a:lnTo>
                    <a:lnTo>
                      <a:pt x="101" y="40"/>
                    </a:lnTo>
                    <a:lnTo>
                      <a:pt x="84" y="53"/>
                    </a:lnTo>
                    <a:lnTo>
                      <a:pt x="67" y="69"/>
                    </a:lnTo>
                    <a:lnTo>
                      <a:pt x="52" y="84"/>
                    </a:lnTo>
                    <a:lnTo>
                      <a:pt x="38" y="103"/>
                    </a:lnTo>
                    <a:lnTo>
                      <a:pt x="27" y="123"/>
                    </a:lnTo>
                    <a:lnTo>
                      <a:pt x="17" y="142"/>
                    </a:lnTo>
                    <a:lnTo>
                      <a:pt x="9" y="163"/>
                    </a:lnTo>
                    <a:lnTo>
                      <a:pt x="4" y="186"/>
                    </a:lnTo>
                    <a:lnTo>
                      <a:pt x="0" y="209"/>
                    </a:lnTo>
                    <a:lnTo>
                      <a:pt x="0" y="232"/>
                    </a:lnTo>
                    <a:lnTo>
                      <a:pt x="0" y="255"/>
                    </a:lnTo>
                    <a:lnTo>
                      <a:pt x="4" y="278"/>
                    </a:lnTo>
                    <a:lnTo>
                      <a:pt x="9" y="301"/>
                    </a:lnTo>
                    <a:lnTo>
                      <a:pt x="17" y="322"/>
                    </a:lnTo>
                    <a:lnTo>
                      <a:pt x="27" y="341"/>
                    </a:lnTo>
                    <a:lnTo>
                      <a:pt x="38" y="361"/>
                    </a:lnTo>
                    <a:lnTo>
                      <a:pt x="52" y="380"/>
                    </a:lnTo>
                    <a:lnTo>
                      <a:pt x="67" y="395"/>
                    </a:lnTo>
                    <a:lnTo>
                      <a:pt x="84" y="411"/>
                    </a:lnTo>
                    <a:lnTo>
                      <a:pt x="101" y="424"/>
                    </a:lnTo>
                    <a:lnTo>
                      <a:pt x="121" y="435"/>
                    </a:lnTo>
                    <a:lnTo>
                      <a:pt x="142" y="445"/>
                    </a:lnTo>
                    <a:lnTo>
                      <a:pt x="163" y="453"/>
                    </a:lnTo>
                    <a:lnTo>
                      <a:pt x="184" y="459"/>
                    </a:lnTo>
                    <a:lnTo>
                      <a:pt x="207" y="462"/>
                    </a:lnTo>
                    <a:lnTo>
                      <a:pt x="232" y="464"/>
                    </a:lnTo>
                    <a:lnTo>
                      <a:pt x="255" y="462"/>
                    </a:lnTo>
                    <a:lnTo>
                      <a:pt x="278" y="459"/>
                    </a:lnTo>
                    <a:lnTo>
                      <a:pt x="299" y="453"/>
                    </a:lnTo>
                    <a:lnTo>
                      <a:pt x="320" y="445"/>
                    </a:lnTo>
                    <a:lnTo>
                      <a:pt x="341" y="435"/>
                    </a:lnTo>
                    <a:lnTo>
                      <a:pt x="361" y="424"/>
                    </a:lnTo>
                    <a:lnTo>
                      <a:pt x="378" y="411"/>
                    </a:lnTo>
                    <a:lnTo>
                      <a:pt x="395" y="395"/>
                    </a:lnTo>
                    <a:lnTo>
                      <a:pt x="410" y="380"/>
                    </a:lnTo>
                    <a:lnTo>
                      <a:pt x="424" y="361"/>
                    </a:lnTo>
                    <a:lnTo>
                      <a:pt x="435" y="341"/>
                    </a:lnTo>
                    <a:lnTo>
                      <a:pt x="445" y="322"/>
                    </a:lnTo>
                    <a:lnTo>
                      <a:pt x="453" y="301"/>
                    </a:lnTo>
                    <a:lnTo>
                      <a:pt x="458" y="278"/>
                    </a:lnTo>
                    <a:lnTo>
                      <a:pt x="462" y="255"/>
                    </a:lnTo>
                    <a:lnTo>
                      <a:pt x="462" y="232"/>
                    </a:lnTo>
                    <a:close/>
                    <a:moveTo>
                      <a:pt x="453" y="232"/>
                    </a:moveTo>
                    <a:lnTo>
                      <a:pt x="451" y="255"/>
                    </a:lnTo>
                    <a:lnTo>
                      <a:pt x="447" y="276"/>
                    </a:lnTo>
                    <a:lnTo>
                      <a:pt x="443" y="297"/>
                    </a:lnTo>
                    <a:lnTo>
                      <a:pt x="435" y="318"/>
                    </a:lnTo>
                    <a:lnTo>
                      <a:pt x="426" y="338"/>
                    </a:lnTo>
                    <a:lnTo>
                      <a:pt x="414" y="355"/>
                    </a:lnTo>
                    <a:lnTo>
                      <a:pt x="401" y="372"/>
                    </a:lnTo>
                    <a:lnTo>
                      <a:pt x="387" y="389"/>
                    </a:lnTo>
                    <a:lnTo>
                      <a:pt x="372" y="403"/>
                    </a:lnTo>
                    <a:lnTo>
                      <a:pt x="355" y="416"/>
                    </a:lnTo>
                    <a:lnTo>
                      <a:pt x="336" y="426"/>
                    </a:lnTo>
                    <a:lnTo>
                      <a:pt x="316" y="435"/>
                    </a:lnTo>
                    <a:lnTo>
                      <a:pt x="297" y="443"/>
                    </a:lnTo>
                    <a:lnTo>
                      <a:pt x="276" y="449"/>
                    </a:lnTo>
                    <a:lnTo>
                      <a:pt x="253" y="453"/>
                    </a:lnTo>
                    <a:lnTo>
                      <a:pt x="232" y="453"/>
                    </a:lnTo>
                    <a:lnTo>
                      <a:pt x="209" y="453"/>
                    </a:lnTo>
                    <a:lnTo>
                      <a:pt x="186" y="449"/>
                    </a:lnTo>
                    <a:lnTo>
                      <a:pt x="165" y="443"/>
                    </a:lnTo>
                    <a:lnTo>
                      <a:pt x="146" y="435"/>
                    </a:lnTo>
                    <a:lnTo>
                      <a:pt x="126" y="426"/>
                    </a:lnTo>
                    <a:lnTo>
                      <a:pt x="107" y="416"/>
                    </a:lnTo>
                    <a:lnTo>
                      <a:pt x="90" y="403"/>
                    </a:lnTo>
                    <a:lnTo>
                      <a:pt x="75" y="389"/>
                    </a:lnTo>
                    <a:lnTo>
                      <a:pt x="61" y="372"/>
                    </a:lnTo>
                    <a:lnTo>
                      <a:pt x="48" y="355"/>
                    </a:lnTo>
                    <a:lnTo>
                      <a:pt x="36" y="338"/>
                    </a:lnTo>
                    <a:lnTo>
                      <a:pt x="27" y="318"/>
                    </a:lnTo>
                    <a:lnTo>
                      <a:pt x="19" y="297"/>
                    </a:lnTo>
                    <a:lnTo>
                      <a:pt x="15" y="276"/>
                    </a:lnTo>
                    <a:lnTo>
                      <a:pt x="11" y="255"/>
                    </a:lnTo>
                    <a:lnTo>
                      <a:pt x="9" y="232"/>
                    </a:lnTo>
                    <a:lnTo>
                      <a:pt x="11" y="209"/>
                    </a:lnTo>
                    <a:lnTo>
                      <a:pt x="15" y="188"/>
                    </a:lnTo>
                    <a:lnTo>
                      <a:pt x="19" y="167"/>
                    </a:lnTo>
                    <a:lnTo>
                      <a:pt x="27" y="146"/>
                    </a:lnTo>
                    <a:lnTo>
                      <a:pt x="36" y="126"/>
                    </a:lnTo>
                    <a:lnTo>
                      <a:pt x="48" y="109"/>
                    </a:lnTo>
                    <a:lnTo>
                      <a:pt x="61" y="92"/>
                    </a:lnTo>
                    <a:lnTo>
                      <a:pt x="75" y="75"/>
                    </a:lnTo>
                    <a:lnTo>
                      <a:pt x="90" y="61"/>
                    </a:lnTo>
                    <a:lnTo>
                      <a:pt x="107" y="48"/>
                    </a:lnTo>
                    <a:lnTo>
                      <a:pt x="126" y="38"/>
                    </a:lnTo>
                    <a:lnTo>
                      <a:pt x="146" y="29"/>
                    </a:lnTo>
                    <a:lnTo>
                      <a:pt x="165" y="21"/>
                    </a:lnTo>
                    <a:lnTo>
                      <a:pt x="186" y="15"/>
                    </a:lnTo>
                    <a:lnTo>
                      <a:pt x="209" y="11"/>
                    </a:lnTo>
                    <a:lnTo>
                      <a:pt x="232" y="11"/>
                    </a:lnTo>
                    <a:lnTo>
                      <a:pt x="253" y="11"/>
                    </a:lnTo>
                    <a:lnTo>
                      <a:pt x="276" y="15"/>
                    </a:lnTo>
                    <a:lnTo>
                      <a:pt x="297" y="21"/>
                    </a:lnTo>
                    <a:lnTo>
                      <a:pt x="316" y="29"/>
                    </a:lnTo>
                    <a:lnTo>
                      <a:pt x="336" y="38"/>
                    </a:lnTo>
                    <a:lnTo>
                      <a:pt x="355" y="48"/>
                    </a:lnTo>
                    <a:lnTo>
                      <a:pt x="372" y="61"/>
                    </a:lnTo>
                    <a:lnTo>
                      <a:pt x="387" y="75"/>
                    </a:lnTo>
                    <a:lnTo>
                      <a:pt x="401" y="92"/>
                    </a:lnTo>
                    <a:lnTo>
                      <a:pt x="414" y="109"/>
                    </a:lnTo>
                    <a:lnTo>
                      <a:pt x="426" y="126"/>
                    </a:lnTo>
                    <a:lnTo>
                      <a:pt x="435" y="146"/>
                    </a:lnTo>
                    <a:lnTo>
                      <a:pt x="443" y="167"/>
                    </a:lnTo>
                    <a:lnTo>
                      <a:pt x="447" y="188"/>
                    </a:lnTo>
                    <a:lnTo>
                      <a:pt x="451" y="209"/>
                    </a:lnTo>
                    <a:lnTo>
                      <a:pt x="453" y="232"/>
                    </a:lnTo>
                    <a:close/>
                  </a:path>
                </a:pathLst>
              </a:custGeom>
              <a:solidFill>
                <a:srgbClr val="FCE2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92" name="Freeform 708">
                <a:extLst>
                  <a:ext uri="{FF2B5EF4-FFF2-40B4-BE49-F238E27FC236}">
                    <a16:creationId xmlns:a16="http://schemas.microsoft.com/office/drawing/2014/main" id="{978952C5-E15D-42CF-B8F7-503C96DCF6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26" y="2359"/>
                <a:ext cx="450" cy="454"/>
              </a:xfrm>
              <a:custGeom>
                <a:avLst/>
                <a:gdLst>
                  <a:gd name="T0" fmla="*/ 447 w 450"/>
                  <a:gd name="T1" fmla="*/ 181 h 454"/>
                  <a:gd name="T2" fmla="*/ 424 w 450"/>
                  <a:gd name="T3" fmla="*/ 120 h 454"/>
                  <a:gd name="T4" fmla="*/ 385 w 450"/>
                  <a:gd name="T5" fmla="*/ 68 h 454"/>
                  <a:gd name="T6" fmla="*/ 333 w 450"/>
                  <a:gd name="T7" fmla="*/ 27 h 454"/>
                  <a:gd name="T8" fmla="*/ 270 w 450"/>
                  <a:gd name="T9" fmla="*/ 4 h 454"/>
                  <a:gd name="T10" fmla="*/ 201 w 450"/>
                  <a:gd name="T11" fmla="*/ 2 h 454"/>
                  <a:gd name="T12" fmla="*/ 138 w 450"/>
                  <a:gd name="T13" fmla="*/ 18 h 454"/>
                  <a:gd name="T14" fmla="*/ 80 w 450"/>
                  <a:gd name="T15" fmla="*/ 52 h 454"/>
                  <a:gd name="T16" fmla="*/ 38 w 450"/>
                  <a:gd name="T17" fmla="*/ 100 h 454"/>
                  <a:gd name="T18" fmla="*/ 9 w 450"/>
                  <a:gd name="T19" fmla="*/ 160 h 454"/>
                  <a:gd name="T20" fmla="*/ 0 w 450"/>
                  <a:gd name="T21" fmla="*/ 227 h 454"/>
                  <a:gd name="T22" fmla="*/ 9 w 450"/>
                  <a:gd name="T23" fmla="*/ 294 h 454"/>
                  <a:gd name="T24" fmla="*/ 38 w 450"/>
                  <a:gd name="T25" fmla="*/ 354 h 454"/>
                  <a:gd name="T26" fmla="*/ 80 w 450"/>
                  <a:gd name="T27" fmla="*/ 402 h 454"/>
                  <a:gd name="T28" fmla="*/ 138 w 450"/>
                  <a:gd name="T29" fmla="*/ 436 h 454"/>
                  <a:gd name="T30" fmla="*/ 201 w 450"/>
                  <a:gd name="T31" fmla="*/ 452 h 454"/>
                  <a:gd name="T32" fmla="*/ 270 w 450"/>
                  <a:gd name="T33" fmla="*/ 450 h 454"/>
                  <a:gd name="T34" fmla="*/ 333 w 450"/>
                  <a:gd name="T35" fmla="*/ 427 h 454"/>
                  <a:gd name="T36" fmla="*/ 385 w 450"/>
                  <a:gd name="T37" fmla="*/ 386 h 454"/>
                  <a:gd name="T38" fmla="*/ 424 w 450"/>
                  <a:gd name="T39" fmla="*/ 334 h 454"/>
                  <a:gd name="T40" fmla="*/ 447 w 450"/>
                  <a:gd name="T41" fmla="*/ 273 h 454"/>
                  <a:gd name="T42" fmla="*/ 441 w 450"/>
                  <a:gd name="T43" fmla="*/ 227 h 454"/>
                  <a:gd name="T44" fmla="*/ 431 w 450"/>
                  <a:gd name="T45" fmla="*/ 290 h 454"/>
                  <a:gd name="T46" fmla="*/ 404 w 450"/>
                  <a:gd name="T47" fmla="*/ 348 h 454"/>
                  <a:gd name="T48" fmla="*/ 362 w 450"/>
                  <a:gd name="T49" fmla="*/ 394 h 454"/>
                  <a:gd name="T50" fmla="*/ 308 w 450"/>
                  <a:gd name="T51" fmla="*/ 427 h 454"/>
                  <a:gd name="T52" fmla="*/ 247 w 450"/>
                  <a:gd name="T53" fmla="*/ 442 h 454"/>
                  <a:gd name="T54" fmla="*/ 182 w 450"/>
                  <a:gd name="T55" fmla="*/ 438 h 454"/>
                  <a:gd name="T56" fmla="*/ 122 w 450"/>
                  <a:gd name="T57" fmla="*/ 417 h 454"/>
                  <a:gd name="T58" fmla="*/ 72 w 450"/>
                  <a:gd name="T59" fmla="*/ 381 h 454"/>
                  <a:gd name="T60" fmla="*/ 34 w 450"/>
                  <a:gd name="T61" fmla="*/ 331 h 454"/>
                  <a:gd name="T62" fmla="*/ 13 w 450"/>
                  <a:gd name="T63" fmla="*/ 271 h 454"/>
                  <a:gd name="T64" fmla="*/ 9 w 450"/>
                  <a:gd name="T65" fmla="*/ 204 h 454"/>
                  <a:gd name="T66" fmla="*/ 26 w 450"/>
                  <a:gd name="T67" fmla="*/ 143 h 454"/>
                  <a:gd name="T68" fmla="*/ 59 w 450"/>
                  <a:gd name="T69" fmla="*/ 89 h 454"/>
                  <a:gd name="T70" fmla="*/ 105 w 450"/>
                  <a:gd name="T71" fmla="*/ 48 h 454"/>
                  <a:gd name="T72" fmla="*/ 161 w 450"/>
                  <a:gd name="T73" fmla="*/ 20 h 454"/>
                  <a:gd name="T74" fmla="*/ 226 w 450"/>
                  <a:gd name="T75" fmla="*/ 10 h 454"/>
                  <a:gd name="T76" fmla="*/ 289 w 450"/>
                  <a:gd name="T77" fmla="*/ 20 h 454"/>
                  <a:gd name="T78" fmla="*/ 345 w 450"/>
                  <a:gd name="T79" fmla="*/ 48 h 454"/>
                  <a:gd name="T80" fmla="*/ 391 w 450"/>
                  <a:gd name="T81" fmla="*/ 89 h 454"/>
                  <a:gd name="T82" fmla="*/ 424 w 450"/>
                  <a:gd name="T83" fmla="*/ 143 h 454"/>
                  <a:gd name="T84" fmla="*/ 441 w 450"/>
                  <a:gd name="T85" fmla="*/ 204 h 45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50"/>
                  <a:gd name="T130" fmla="*/ 0 h 454"/>
                  <a:gd name="T131" fmla="*/ 450 w 450"/>
                  <a:gd name="T132" fmla="*/ 454 h 45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50" h="454">
                    <a:moveTo>
                      <a:pt x="450" y="227"/>
                    </a:moveTo>
                    <a:lnTo>
                      <a:pt x="450" y="204"/>
                    </a:lnTo>
                    <a:lnTo>
                      <a:pt x="447" y="181"/>
                    </a:lnTo>
                    <a:lnTo>
                      <a:pt x="441" y="160"/>
                    </a:lnTo>
                    <a:lnTo>
                      <a:pt x="433" y="139"/>
                    </a:lnTo>
                    <a:lnTo>
                      <a:pt x="424" y="120"/>
                    </a:lnTo>
                    <a:lnTo>
                      <a:pt x="412" y="100"/>
                    </a:lnTo>
                    <a:lnTo>
                      <a:pt x="401" y="83"/>
                    </a:lnTo>
                    <a:lnTo>
                      <a:pt x="385" y="68"/>
                    </a:lnTo>
                    <a:lnTo>
                      <a:pt x="370" y="52"/>
                    </a:lnTo>
                    <a:lnTo>
                      <a:pt x="351" y="39"/>
                    </a:lnTo>
                    <a:lnTo>
                      <a:pt x="333" y="27"/>
                    </a:lnTo>
                    <a:lnTo>
                      <a:pt x="312" y="18"/>
                    </a:lnTo>
                    <a:lnTo>
                      <a:pt x="293" y="10"/>
                    </a:lnTo>
                    <a:lnTo>
                      <a:pt x="270" y="4"/>
                    </a:lnTo>
                    <a:lnTo>
                      <a:pt x="249" y="2"/>
                    </a:lnTo>
                    <a:lnTo>
                      <a:pt x="226" y="0"/>
                    </a:lnTo>
                    <a:lnTo>
                      <a:pt x="201" y="2"/>
                    </a:lnTo>
                    <a:lnTo>
                      <a:pt x="180" y="4"/>
                    </a:lnTo>
                    <a:lnTo>
                      <a:pt x="157" y="10"/>
                    </a:lnTo>
                    <a:lnTo>
                      <a:pt x="138" y="18"/>
                    </a:lnTo>
                    <a:lnTo>
                      <a:pt x="117" y="27"/>
                    </a:lnTo>
                    <a:lnTo>
                      <a:pt x="99" y="39"/>
                    </a:lnTo>
                    <a:lnTo>
                      <a:pt x="80" y="52"/>
                    </a:lnTo>
                    <a:lnTo>
                      <a:pt x="65" y="68"/>
                    </a:lnTo>
                    <a:lnTo>
                      <a:pt x="49" y="83"/>
                    </a:lnTo>
                    <a:lnTo>
                      <a:pt x="38" y="100"/>
                    </a:lnTo>
                    <a:lnTo>
                      <a:pt x="26" y="120"/>
                    </a:lnTo>
                    <a:lnTo>
                      <a:pt x="17" y="139"/>
                    </a:lnTo>
                    <a:lnTo>
                      <a:pt x="9" y="160"/>
                    </a:lnTo>
                    <a:lnTo>
                      <a:pt x="3" y="181"/>
                    </a:lnTo>
                    <a:lnTo>
                      <a:pt x="0" y="204"/>
                    </a:lnTo>
                    <a:lnTo>
                      <a:pt x="0" y="227"/>
                    </a:lnTo>
                    <a:lnTo>
                      <a:pt x="0" y="250"/>
                    </a:lnTo>
                    <a:lnTo>
                      <a:pt x="3" y="273"/>
                    </a:lnTo>
                    <a:lnTo>
                      <a:pt x="9" y="294"/>
                    </a:lnTo>
                    <a:lnTo>
                      <a:pt x="17" y="315"/>
                    </a:lnTo>
                    <a:lnTo>
                      <a:pt x="26" y="334"/>
                    </a:lnTo>
                    <a:lnTo>
                      <a:pt x="38" y="354"/>
                    </a:lnTo>
                    <a:lnTo>
                      <a:pt x="49" y="371"/>
                    </a:lnTo>
                    <a:lnTo>
                      <a:pt x="65" y="386"/>
                    </a:lnTo>
                    <a:lnTo>
                      <a:pt x="80" y="402"/>
                    </a:lnTo>
                    <a:lnTo>
                      <a:pt x="99" y="415"/>
                    </a:lnTo>
                    <a:lnTo>
                      <a:pt x="117" y="427"/>
                    </a:lnTo>
                    <a:lnTo>
                      <a:pt x="138" y="436"/>
                    </a:lnTo>
                    <a:lnTo>
                      <a:pt x="157" y="444"/>
                    </a:lnTo>
                    <a:lnTo>
                      <a:pt x="180" y="450"/>
                    </a:lnTo>
                    <a:lnTo>
                      <a:pt x="201" y="452"/>
                    </a:lnTo>
                    <a:lnTo>
                      <a:pt x="226" y="454"/>
                    </a:lnTo>
                    <a:lnTo>
                      <a:pt x="249" y="452"/>
                    </a:lnTo>
                    <a:lnTo>
                      <a:pt x="270" y="450"/>
                    </a:lnTo>
                    <a:lnTo>
                      <a:pt x="293" y="444"/>
                    </a:lnTo>
                    <a:lnTo>
                      <a:pt x="312" y="436"/>
                    </a:lnTo>
                    <a:lnTo>
                      <a:pt x="333" y="427"/>
                    </a:lnTo>
                    <a:lnTo>
                      <a:pt x="351" y="415"/>
                    </a:lnTo>
                    <a:lnTo>
                      <a:pt x="370" y="402"/>
                    </a:lnTo>
                    <a:lnTo>
                      <a:pt x="385" y="386"/>
                    </a:lnTo>
                    <a:lnTo>
                      <a:pt x="401" y="371"/>
                    </a:lnTo>
                    <a:lnTo>
                      <a:pt x="412" y="354"/>
                    </a:lnTo>
                    <a:lnTo>
                      <a:pt x="424" y="334"/>
                    </a:lnTo>
                    <a:lnTo>
                      <a:pt x="433" y="315"/>
                    </a:lnTo>
                    <a:lnTo>
                      <a:pt x="441" y="294"/>
                    </a:lnTo>
                    <a:lnTo>
                      <a:pt x="447" y="273"/>
                    </a:lnTo>
                    <a:lnTo>
                      <a:pt x="450" y="250"/>
                    </a:lnTo>
                    <a:lnTo>
                      <a:pt x="450" y="227"/>
                    </a:lnTo>
                    <a:close/>
                    <a:moveTo>
                      <a:pt x="441" y="227"/>
                    </a:moveTo>
                    <a:lnTo>
                      <a:pt x="441" y="250"/>
                    </a:lnTo>
                    <a:lnTo>
                      <a:pt x="437" y="271"/>
                    </a:lnTo>
                    <a:lnTo>
                      <a:pt x="431" y="290"/>
                    </a:lnTo>
                    <a:lnTo>
                      <a:pt x="424" y="311"/>
                    </a:lnTo>
                    <a:lnTo>
                      <a:pt x="416" y="331"/>
                    </a:lnTo>
                    <a:lnTo>
                      <a:pt x="404" y="348"/>
                    </a:lnTo>
                    <a:lnTo>
                      <a:pt x="391" y="365"/>
                    </a:lnTo>
                    <a:lnTo>
                      <a:pt x="378" y="381"/>
                    </a:lnTo>
                    <a:lnTo>
                      <a:pt x="362" y="394"/>
                    </a:lnTo>
                    <a:lnTo>
                      <a:pt x="345" y="406"/>
                    </a:lnTo>
                    <a:lnTo>
                      <a:pt x="328" y="417"/>
                    </a:lnTo>
                    <a:lnTo>
                      <a:pt x="308" y="427"/>
                    </a:lnTo>
                    <a:lnTo>
                      <a:pt x="289" y="434"/>
                    </a:lnTo>
                    <a:lnTo>
                      <a:pt x="268" y="438"/>
                    </a:lnTo>
                    <a:lnTo>
                      <a:pt x="247" y="442"/>
                    </a:lnTo>
                    <a:lnTo>
                      <a:pt x="226" y="444"/>
                    </a:lnTo>
                    <a:lnTo>
                      <a:pt x="203" y="442"/>
                    </a:lnTo>
                    <a:lnTo>
                      <a:pt x="182" y="438"/>
                    </a:lnTo>
                    <a:lnTo>
                      <a:pt x="161" y="434"/>
                    </a:lnTo>
                    <a:lnTo>
                      <a:pt x="142" y="427"/>
                    </a:lnTo>
                    <a:lnTo>
                      <a:pt x="122" y="417"/>
                    </a:lnTo>
                    <a:lnTo>
                      <a:pt x="105" y="406"/>
                    </a:lnTo>
                    <a:lnTo>
                      <a:pt x="88" y="394"/>
                    </a:lnTo>
                    <a:lnTo>
                      <a:pt x="72" y="381"/>
                    </a:lnTo>
                    <a:lnTo>
                      <a:pt x="59" y="365"/>
                    </a:lnTo>
                    <a:lnTo>
                      <a:pt x="46" y="348"/>
                    </a:lnTo>
                    <a:lnTo>
                      <a:pt x="34" y="331"/>
                    </a:lnTo>
                    <a:lnTo>
                      <a:pt x="26" y="311"/>
                    </a:lnTo>
                    <a:lnTo>
                      <a:pt x="19" y="290"/>
                    </a:lnTo>
                    <a:lnTo>
                      <a:pt x="13" y="271"/>
                    </a:lnTo>
                    <a:lnTo>
                      <a:pt x="9" y="250"/>
                    </a:lnTo>
                    <a:lnTo>
                      <a:pt x="9" y="227"/>
                    </a:lnTo>
                    <a:lnTo>
                      <a:pt x="9" y="204"/>
                    </a:lnTo>
                    <a:lnTo>
                      <a:pt x="13" y="183"/>
                    </a:lnTo>
                    <a:lnTo>
                      <a:pt x="19" y="164"/>
                    </a:lnTo>
                    <a:lnTo>
                      <a:pt x="26" y="143"/>
                    </a:lnTo>
                    <a:lnTo>
                      <a:pt x="34" y="123"/>
                    </a:lnTo>
                    <a:lnTo>
                      <a:pt x="46" y="106"/>
                    </a:lnTo>
                    <a:lnTo>
                      <a:pt x="59" y="89"/>
                    </a:lnTo>
                    <a:lnTo>
                      <a:pt x="72" y="73"/>
                    </a:lnTo>
                    <a:lnTo>
                      <a:pt x="88" y="60"/>
                    </a:lnTo>
                    <a:lnTo>
                      <a:pt x="105" y="48"/>
                    </a:lnTo>
                    <a:lnTo>
                      <a:pt x="122" y="37"/>
                    </a:lnTo>
                    <a:lnTo>
                      <a:pt x="142" y="27"/>
                    </a:lnTo>
                    <a:lnTo>
                      <a:pt x="161" y="20"/>
                    </a:lnTo>
                    <a:lnTo>
                      <a:pt x="182" y="16"/>
                    </a:lnTo>
                    <a:lnTo>
                      <a:pt x="203" y="12"/>
                    </a:lnTo>
                    <a:lnTo>
                      <a:pt x="226" y="10"/>
                    </a:lnTo>
                    <a:lnTo>
                      <a:pt x="247" y="12"/>
                    </a:lnTo>
                    <a:lnTo>
                      <a:pt x="268" y="16"/>
                    </a:lnTo>
                    <a:lnTo>
                      <a:pt x="289" y="20"/>
                    </a:lnTo>
                    <a:lnTo>
                      <a:pt x="308" y="27"/>
                    </a:lnTo>
                    <a:lnTo>
                      <a:pt x="328" y="37"/>
                    </a:lnTo>
                    <a:lnTo>
                      <a:pt x="345" y="48"/>
                    </a:lnTo>
                    <a:lnTo>
                      <a:pt x="362" y="60"/>
                    </a:lnTo>
                    <a:lnTo>
                      <a:pt x="378" y="73"/>
                    </a:lnTo>
                    <a:lnTo>
                      <a:pt x="391" y="89"/>
                    </a:lnTo>
                    <a:lnTo>
                      <a:pt x="404" y="106"/>
                    </a:lnTo>
                    <a:lnTo>
                      <a:pt x="416" y="123"/>
                    </a:lnTo>
                    <a:lnTo>
                      <a:pt x="424" y="143"/>
                    </a:lnTo>
                    <a:lnTo>
                      <a:pt x="431" y="164"/>
                    </a:lnTo>
                    <a:lnTo>
                      <a:pt x="437" y="183"/>
                    </a:lnTo>
                    <a:lnTo>
                      <a:pt x="441" y="204"/>
                    </a:lnTo>
                    <a:lnTo>
                      <a:pt x="441" y="227"/>
                    </a:lnTo>
                    <a:close/>
                  </a:path>
                </a:pathLst>
              </a:custGeom>
              <a:solidFill>
                <a:srgbClr val="FCE2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93" name="Freeform 709">
                <a:extLst>
                  <a:ext uri="{FF2B5EF4-FFF2-40B4-BE49-F238E27FC236}">
                    <a16:creationId xmlns:a16="http://schemas.microsoft.com/office/drawing/2014/main" id="{6767DED0-8E76-46FB-8DEB-676425BD81E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29" y="2365"/>
                <a:ext cx="444" cy="442"/>
              </a:xfrm>
              <a:custGeom>
                <a:avLst/>
                <a:gdLst>
                  <a:gd name="T0" fmla="*/ 438 w 444"/>
                  <a:gd name="T1" fmla="*/ 177 h 442"/>
                  <a:gd name="T2" fmla="*/ 417 w 444"/>
                  <a:gd name="T3" fmla="*/ 115 h 442"/>
                  <a:gd name="T4" fmla="*/ 378 w 444"/>
                  <a:gd name="T5" fmla="*/ 64 h 442"/>
                  <a:gd name="T6" fmla="*/ 327 w 444"/>
                  <a:gd name="T7" fmla="*/ 27 h 442"/>
                  <a:gd name="T8" fmla="*/ 267 w 444"/>
                  <a:gd name="T9" fmla="*/ 4 h 442"/>
                  <a:gd name="T10" fmla="*/ 200 w 444"/>
                  <a:gd name="T11" fmla="*/ 0 h 442"/>
                  <a:gd name="T12" fmla="*/ 137 w 444"/>
                  <a:gd name="T13" fmla="*/ 18 h 442"/>
                  <a:gd name="T14" fmla="*/ 81 w 444"/>
                  <a:gd name="T15" fmla="*/ 50 h 442"/>
                  <a:gd name="T16" fmla="*/ 39 w 444"/>
                  <a:gd name="T17" fmla="*/ 98 h 442"/>
                  <a:gd name="T18" fmla="*/ 10 w 444"/>
                  <a:gd name="T19" fmla="*/ 156 h 442"/>
                  <a:gd name="T20" fmla="*/ 0 w 444"/>
                  <a:gd name="T21" fmla="*/ 221 h 442"/>
                  <a:gd name="T22" fmla="*/ 10 w 444"/>
                  <a:gd name="T23" fmla="*/ 286 h 442"/>
                  <a:gd name="T24" fmla="*/ 39 w 444"/>
                  <a:gd name="T25" fmla="*/ 344 h 442"/>
                  <a:gd name="T26" fmla="*/ 81 w 444"/>
                  <a:gd name="T27" fmla="*/ 392 h 442"/>
                  <a:gd name="T28" fmla="*/ 137 w 444"/>
                  <a:gd name="T29" fmla="*/ 424 h 442"/>
                  <a:gd name="T30" fmla="*/ 200 w 444"/>
                  <a:gd name="T31" fmla="*/ 442 h 442"/>
                  <a:gd name="T32" fmla="*/ 267 w 444"/>
                  <a:gd name="T33" fmla="*/ 438 h 442"/>
                  <a:gd name="T34" fmla="*/ 327 w 444"/>
                  <a:gd name="T35" fmla="*/ 415 h 442"/>
                  <a:gd name="T36" fmla="*/ 378 w 444"/>
                  <a:gd name="T37" fmla="*/ 378 h 442"/>
                  <a:gd name="T38" fmla="*/ 417 w 444"/>
                  <a:gd name="T39" fmla="*/ 327 h 442"/>
                  <a:gd name="T40" fmla="*/ 438 w 444"/>
                  <a:gd name="T41" fmla="*/ 265 h 442"/>
                  <a:gd name="T42" fmla="*/ 432 w 444"/>
                  <a:gd name="T43" fmla="*/ 221 h 442"/>
                  <a:gd name="T44" fmla="*/ 423 w 444"/>
                  <a:gd name="T45" fmla="*/ 284 h 442"/>
                  <a:gd name="T46" fmla="*/ 398 w 444"/>
                  <a:gd name="T47" fmla="*/ 338 h 442"/>
                  <a:gd name="T48" fmla="*/ 355 w 444"/>
                  <a:gd name="T49" fmla="*/ 384 h 442"/>
                  <a:gd name="T50" fmla="*/ 304 w 444"/>
                  <a:gd name="T51" fmla="*/ 415 h 442"/>
                  <a:gd name="T52" fmla="*/ 244 w 444"/>
                  <a:gd name="T53" fmla="*/ 430 h 442"/>
                  <a:gd name="T54" fmla="*/ 179 w 444"/>
                  <a:gd name="T55" fmla="*/ 428 h 442"/>
                  <a:gd name="T56" fmla="*/ 121 w 444"/>
                  <a:gd name="T57" fmla="*/ 407 h 442"/>
                  <a:gd name="T58" fmla="*/ 73 w 444"/>
                  <a:gd name="T59" fmla="*/ 371 h 442"/>
                  <a:gd name="T60" fmla="*/ 37 w 444"/>
                  <a:gd name="T61" fmla="*/ 321 h 442"/>
                  <a:gd name="T62" fmla="*/ 16 w 444"/>
                  <a:gd name="T63" fmla="*/ 263 h 442"/>
                  <a:gd name="T64" fmla="*/ 12 w 444"/>
                  <a:gd name="T65" fmla="*/ 200 h 442"/>
                  <a:gd name="T66" fmla="*/ 27 w 444"/>
                  <a:gd name="T67" fmla="*/ 138 h 442"/>
                  <a:gd name="T68" fmla="*/ 60 w 444"/>
                  <a:gd name="T69" fmla="*/ 87 h 442"/>
                  <a:gd name="T70" fmla="*/ 104 w 444"/>
                  <a:gd name="T71" fmla="*/ 46 h 442"/>
                  <a:gd name="T72" fmla="*/ 160 w 444"/>
                  <a:gd name="T73" fmla="*/ 19 h 442"/>
                  <a:gd name="T74" fmla="*/ 223 w 444"/>
                  <a:gd name="T75" fmla="*/ 10 h 442"/>
                  <a:gd name="T76" fmla="*/ 284 w 444"/>
                  <a:gd name="T77" fmla="*/ 19 h 442"/>
                  <a:gd name="T78" fmla="*/ 340 w 444"/>
                  <a:gd name="T79" fmla="*/ 46 h 442"/>
                  <a:gd name="T80" fmla="*/ 384 w 444"/>
                  <a:gd name="T81" fmla="*/ 87 h 442"/>
                  <a:gd name="T82" fmla="*/ 417 w 444"/>
                  <a:gd name="T83" fmla="*/ 138 h 442"/>
                  <a:gd name="T84" fmla="*/ 432 w 444"/>
                  <a:gd name="T85" fmla="*/ 200 h 44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44"/>
                  <a:gd name="T130" fmla="*/ 0 h 442"/>
                  <a:gd name="T131" fmla="*/ 444 w 444"/>
                  <a:gd name="T132" fmla="*/ 442 h 44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44" h="442">
                    <a:moveTo>
                      <a:pt x="444" y="221"/>
                    </a:moveTo>
                    <a:lnTo>
                      <a:pt x="442" y="198"/>
                    </a:lnTo>
                    <a:lnTo>
                      <a:pt x="438" y="177"/>
                    </a:lnTo>
                    <a:lnTo>
                      <a:pt x="434" y="156"/>
                    </a:lnTo>
                    <a:lnTo>
                      <a:pt x="426" y="135"/>
                    </a:lnTo>
                    <a:lnTo>
                      <a:pt x="417" y="115"/>
                    </a:lnTo>
                    <a:lnTo>
                      <a:pt x="405" y="98"/>
                    </a:lnTo>
                    <a:lnTo>
                      <a:pt x="392" y="81"/>
                    </a:lnTo>
                    <a:lnTo>
                      <a:pt x="378" y="64"/>
                    </a:lnTo>
                    <a:lnTo>
                      <a:pt x="363" y="50"/>
                    </a:lnTo>
                    <a:lnTo>
                      <a:pt x="346" y="37"/>
                    </a:lnTo>
                    <a:lnTo>
                      <a:pt x="327" y="27"/>
                    </a:lnTo>
                    <a:lnTo>
                      <a:pt x="307" y="18"/>
                    </a:lnTo>
                    <a:lnTo>
                      <a:pt x="288" y="10"/>
                    </a:lnTo>
                    <a:lnTo>
                      <a:pt x="267" y="4"/>
                    </a:lnTo>
                    <a:lnTo>
                      <a:pt x="244" y="0"/>
                    </a:lnTo>
                    <a:lnTo>
                      <a:pt x="223" y="0"/>
                    </a:lnTo>
                    <a:lnTo>
                      <a:pt x="200" y="0"/>
                    </a:lnTo>
                    <a:lnTo>
                      <a:pt x="177" y="4"/>
                    </a:lnTo>
                    <a:lnTo>
                      <a:pt x="156" y="10"/>
                    </a:lnTo>
                    <a:lnTo>
                      <a:pt x="137" y="18"/>
                    </a:lnTo>
                    <a:lnTo>
                      <a:pt x="117" y="27"/>
                    </a:lnTo>
                    <a:lnTo>
                      <a:pt x="98" y="37"/>
                    </a:lnTo>
                    <a:lnTo>
                      <a:pt x="81" y="50"/>
                    </a:lnTo>
                    <a:lnTo>
                      <a:pt x="66" y="64"/>
                    </a:lnTo>
                    <a:lnTo>
                      <a:pt x="52" y="81"/>
                    </a:lnTo>
                    <a:lnTo>
                      <a:pt x="39" y="98"/>
                    </a:lnTo>
                    <a:lnTo>
                      <a:pt x="27" y="115"/>
                    </a:lnTo>
                    <a:lnTo>
                      <a:pt x="18" y="135"/>
                    </a:lnTo>
                    <a:lnTo>
                      <a:pt x="10" y="156"/>
                    </a:lnTo>
                    <a:lnTo>
                      <a:pt x="6" y="177"/>
                    </a:lnTo>
                    <a:lnTo>
                      <a:pt x="2" y="198"/>
                    </a:lnTo>
                    <a:lnTo>
                      <a:pt x="0" y="221"/>
                    </a:lnTo>
                    <a:lnTo>
                      <a:pt x="2" y="244"/>
                    </a:lnTo>
                    <a:lnTo>
                      <a:pt x="6" y="265"/>
                    </a:lnTo>
                    <a:lnTo>
                      <a:pt x="10" y="286"/>
                    </a:lnTo>
                    <a:lnTo>
                      <a:pt x="18" y="307"/>
                    </a:lnTo>
                    <a:lnTo>
                      <a:pt x="27" y="327"/>
                    </a:lnTo>
                    <a:lnTo>
                      <a:pt x="39" y="344"/>
                    </a:lnTo>
                    <a:lnTo>
                      <a:pt x="52" y="361"/>
                    </a:lnTo>
                    <a:lnTo>
                      <a:pt x="66" y="378"/>
                    </a:lnTo>
                    <a:lnTo>
                      <a:pt x="81" y="392"/>
                    </a:lnTo>
                    <a:lnTo>
                      <a:pt x="98" y="405"/>
                    </a:lnTo>
                    <a:lnTo>
                      <a:pt x="117" y="415"/>
                    </a:lnTo>
                    <a:lnTo>
                      <a:pt x="137" y="424"/>
                    </a:lnTo>
                    <a:lnTo>
                      <a:pt x="156" y="432"/>
                    </a:lnTo>
                    <a:lnTo>
                      <a:pt x="177" y="438"/>
                    </a:lnTo>
                    <a:lnTo>
                      <a:pt x="200" y="442"/>
                    </a:lnTo>
                    <a:lnTo>
                      <a:pt x="223" y="442"/>
                    </a:lnTo>
                    <a:lnTo>
                      <a:pt x="244" y="442"/>
                    </a:lnTo>
                    <a:lnTo>
                      <a:pt x="267" y="438"/>
                    </a:lnTo>
                    <a:lnTo>
                      <a:pt x="288" y="432"/>
                    </a:lnTo>
                    <a:lnTo>
                      <a:pt x="307" y="424"/>
                    </a:lnTo>
                    <a:lnTo>
                      <a:pt x="327" y="415"/>
                    </a:lnTo>
                    <a:lnTo>
                      <a:pt x="346" y="405"/>
                    </a:lnTo>
                    <a:lnTo>
                      <a:pt x="363" y="392"/>
                    </a:lnTo>
                    <a:lnTo>
                      <a:pt x="378" y="378"/>
                    </a:lnTo>
                    <a:lnTo>
                      <a:pt x="392" y="361"/>
                    </a:lnTo>
                    <a:lnTo>
                      <a:pt x="405" y="344"/>
                    </a:lnTo>
                    <a:lnTo>
                      <a:pt x="417" y="327"/>
                    </a:lnTo>
                    <a:lnTo>
                      <a:pt x="426" y="307"/>
                    </a:lnTo>
                    <a:lnTo>
                      <a:pt x="434" y="286"/>
                    </a:lnTo>
                    <a:lnTo>
                      <a:pt x="438" y="265"/>
                    </a:lnTo>
                    <a:lnTo>
                      <a:pt x="442" y="244"/>
                    </a:lnTo>
                    <a:lnTo>
                      <a:pt x="444" y="221"/>
                    </a:lnTo>
                    <a:close/>
                    <a:moveTo>
                      <a:pt x="432" y="221"/>
                    </a:moveTo>
                    <a:lnTo>
                      <a:pt x="432" y="242"/>
                    </a:lnTo>
                    <a:lnTo>
                      <a:pt x="428" y="263"/>
                    </a:lnTo>
                    <a:lnTo>
                      <a:pt x="423" y="284"/>
                    </a:lnTo>
                    <a:lnTo>
                      <a:pt x="417" y="304"/>
                    </a:lnTo>
                    <a:lnTo>
                      <a:pt x="407" y="321"/>
                    </a:lnTo>
                    <a:lnTo>
                      <a:pt x="398" y="338"/>
                    </a:lnTo>
                    <a:lnTo>
                      <a:pt x="384" y="355"/>
                    </a:lnTo>
                    <a:lnTo>
                      <a:pt x="371" y="371"/>
                    </a:lnTo>
                    <a:lnTo>
                      <a:pt x="355" y="384"/>
                    </a:lnTo>
                    <a:lnTo>
                      <a:pt x="340" y="396"/>
                    </a:lnTo>
                    <a:lnTo>
                      <a:pt x="323" y="407"/>
                    </a:lnTo>
                    <a:lnTo>
                      <a:pt x="304" y="415"/>
                    </a:lnTo>
                    <a:lnTo>
                      <a:pt x="284" y="423"/>
                    </a:lnTo>
                    <a:lnTo>
                      <a:pt x="265" y="428"/>
                    </a:lnTo>
                    <a:lnTo>
                      <a:pt x="244" y="430"/>
                    </a:lnTo>
                    <a:lnTo>
                      <a:pt x="223" y="432"/>
                    </a:lnTo>
                    <a:lnTo>
                      <a:pt x="200" y="430"/>
                    </a:lnTo>
                    <a:lnTo>
                      <a:pt x="179" y="428"/>
                    </a:lnTo>
                    <a:lnTo>
                      <a:pt x="160" y="423"/>
                    </a:lnTo>
                    <a:lnTo>
                      <a:pt x="140" y="415"/>
                    </a:lnTo>
                    <a:lnTo>
                      <a:pt x="121" y="407"/>
                    </a:lnTo>
                    <a:lnTo>
                      <a:pt x="104" y="396"/>
                    </a:lnTo>
                    <a:lnTo>
                      <a:pt x="89" y="384"/>
                    </a:lnTo>
                    <a:lnTo>
                      <a:pt x="73" y="371"/>
                    </a:lnTo>
                    <a:lnTo>
                      <a:pt x="60" y="355"/>
                    </a:lnTo>
                    <a:lnTo>
                      <a:pt x="46" y="338"/>
                    </a:lnTo>
                    <a:lnTo>
                      <a:pt x="37" y="321"/>
                    </a:lnTo>
                    <a:lnTo>
                      <a:pt x="27" y="304"/>
                    </a:lnTo>
                    <a:lnTo>
                      <a:pt x="21" y="284"/>
                    </a:lnTo>
                    <a:lnTo>
                      <a:pt x="16" y="263"/>
                    </a:lnTo>
                    <a:lnTo>
                      <a:pt x="12" y="242"/>
                    </a:lnTo>
                    <a:lnTo>
                      <a:pt x="12" y="221"/>
                    </a:lnTo>
                    <a:lnTo>
                      <a:pt x="12" y="200"/>
                    </a:lnTo>
                    <a:lnTo>
                      <a:pt x="16" y="179"/>
                    </a:lnTo>
                    <a:lnTo>
                      <a:pt x="21" y="158"/>
                    </a:lnTo>
                    <a:lnTo>
                      <a:pt x="27" y="138"/>
                    </a:lnTo>
                    <a:lnTo>
                      <a:pt x="37" y="121"/>
                    </a:lnTo>
                    <a:lnTo>
                      <a:pt x="46" y="104"/>
                    </a:lnTo>
                    <a:lnTo>
                      <a:pt x="60" y="87"/>
                    </a:lnTo>
                    <a:lnTo>
                      <a:pt x="73" y="71"/>
                    </a:lnTo>
                    <a:lnTo>
                      <a:pt x="89" y="58"/>
                    </a:lnTo>
                    <a:lnTo>
                      <a:pt x="104" y="46"/>
                    </a:lnTo>
                    <a:lnTo>
                      <a:pt x="121" y="35"/>
                    </a:lnTo>
                    <a:lnTo>
                      <a:pt x="140" y="27"/>
                    </a:lnTo>
                    <a:lnTo>
                      <a:pt x="160" y="19"/>
                    </a:lnTo>
                    <a:lnTo>
                      <a:pt x="179" y="14"/>
                    </a:lnTo>
                    <a:lnTo>
                      <a:pt x="200" y="12"/>
                    </a:lnTo>
                    <a:lnTo>
                      <a:pt x="223" y="10"/>
                    </a:lnTo>
                    <a:lnTo>
                      <a:pt x="244" y="12"/>
                    </a:lnTo>
                    <a:lnTo>
                      <a:pt x="265" y="14"/>
                    </a:lnTo>
                    <a:lnTo>
                      <a:pt x="284" y="19"/>
                    </a:lnTo>
                    <a:lnTo>
                      <a:pt x="304" y="27"/>
                    </a:lnTo>
                    <a:lnTo>
                      <a:pt x="323" y="35"/>
                    </a:lnTo>
                    <a:lnTo>
                      <a:pt x="340" y="46"/>
                    </a:lnTo>
                    <a:lnTo>
                      <a:pt x="355" y="58"/>
                    </a:lnTo>
                    <a:lnTo>
                      <a:pt x="371" y="71"/>
                    </a:lnTo>
                    <a:lnTo>
                      <a:pt x="384" y="87"/>
                    </a:lnTo>
                    <a:lnTo>
                      <a:pt x="398" y="104"/>
                    </a:lnTo>
                    <a:lnTo>
                      <a:pt x="407" y="121"/>
                    </a:lnTo>
                    <a:lnTo>
                      <a:pt x="417" y="138"/>
                    </a:lnTo>
                    <a:lnTo>
                      <a:pt x="423" y="158"/>
                    </a:lnTo>
                    <a:lnTo>
                      <a:pt x="428" y="179"/>
                    </a:lnTo>
                    <a:lnTo>
                      <a:pt x="432" y="200"/>
                    </a:lnTo>
                    <a:lnTo>
                      <a:pt x="432" y="221"/>
                    </a:lnTo>
                    <a:close/>
                  </a:path>
                </a:pathLst>
              </a:custGeom>
              <a:solidFill>
                <a:srgbClr val="FCE4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94" name="Freeform 710">
                <a:extLst>
                  <a:ext uri="{FF2B5EF4-FFF2-40B4-BE49-F238E27FC236}">
                    <a16:creationId xmlns:a16="http://schemas.microsoft.com/office/drawing/2014/main" id="{DBC3FA7A-8005-4F4C-A606-7E672F50407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35" y="2369"/>
                <a:ext cx="432" cy="434"/>
              </a:xfrm>
              <a:custGeom>
                <a:avLst/>
                <a:gdLst>
                  <a:gd name="T0" fmla="*/ 428 w 432"/>
                  <a:gd name="T1" fmla="*/ 173 h 434"/>
                  <a:gd name="T2" fmla="*/ 407 w 432"/>
                  <a:gd name="T3" fmla="*/ 113 h 434"/>
                  <a:gd name="T4" fmla="*/ 369 w 432"/>
                  <a:gd name="T5" fmla="*/ 63 h 434"/>
                  <a:gd name="T6" fmla="*/ 319 w 432"/>
                  <a:gd name="T7" fmla="*/ 27 h 434"/>
                  <a:gd name="T8" fmla="*/ 259 w 432"/>
                  <a:gd name="T9" fmla="*/ 6 h 434"/>
                  <a:gd name="T10" fmla="*/ 194 w 432"/>
                  <a:gd name="T11" fmla="*/ 2 h 434"/>
                  <a:gd name="T12" fmla="*/ 133 w 432"/>
                  <a:gd name="T13" fmla="*/ 17 h 434"/>
                  <a:gd name="T14" fmla="*/ 79 w 432"/>
                  <a:gd name="T15" fmla="*/ 50 h 434"/>
                  <a:gd name="T16" fmla="*/ 37 w 432"/>
                  <a:gd name="T17" fmla="*/ 96 h 434"/>
                  <a:gd name="T18" fmla="*/ 10 w 432"/>
                  <a:gd name="T19" fmla="*/ 154 h 434"/>
                  <a:gd name="T20" fmla="*/ 0 w 432"/>
                  <a:gd name="T21" fmla="*/ 217 h 434"/>
                  <a:gd name="T22" fmla="*/ 10 w 432"/>
                  <a:gd name="T23" fmla="*/ 280 h 434"/>
                  <a:gd name="T24" fmla="*/ 37 w 432"/>
                  <a:gd name="T25" fmla="*/ 338 h 434"/>
                  <a:gd name="T26" fmla="*/ 79 w 432"/>
                  <a:gd name="T27" fmla="*/ 384 h 434"/>
                  <a:gd name="T28" fmla="*/ 133 w 432"/>
                  <a:gd name="T29" fmla="*/ 417 h 434"/>
                  <a:gd name="T30" fmla="*/ 194 w 432"/>
                  <a:gd name="T31" fmla="*/ 432 h 434"/>
                  <a:gd name="T32" fmla="*/ 259 w 432"/>
                  <a:gd name="T33" fmla="*/ 428 h 434"/>
                  <a:gd name="T34" fmla="*/ 319 w 432"/>
                  <a:gd name="T35" fmla="*/ 407 h 434"/>
                  <a:gd name="T36" fmla="*/ 369 w 432"/>
                  <a:gd name="T37" fmla="*/ 371 h 434"/>
                  <a:gd name="T38" fmla="*/ 407 w 432"/>
                  <a:gd name="T39" fmla="*/ 321 h 434"/>
                  <a:gd name="T40" fmla="*/ 428 w 432"/>
                  <a:gd name="T41" fmla="*/ 261 h 434"/>
                  <a:gd name="T42" fmla="*/ 422 w 432"/>
                  <a:gd name="T43" fmla="*/ 217 h 434"/>
                  <a:gd name="T44" fmla="*/ 413 w 432"/>
                  <a:gd name="T45" fmla="*/ 278 h 434"/>
                  <a:gd name="T46" fmla="*/ 386 w 432"/>
                  <a:gd name="T47" fmla="*/ 332 h 434"/>
                  <a:gd name="T48" fmla="*/ 347 w 432"/>
                  <a:gd name="T49" fmla="*/ 376 h 434"/>
                  <a:gd name="T50" fmla="*/ 296 w 432"/>
                  <a:gd name="T51" fmla="*/ 407 h 434"/>
                  <a:gd name="T52" fmla="*/ 236 w 432"/>
                  <a:gd name="T53" fmla="*/ 422 h 434"/>
                  <a:gd name="T54" fmla="*/ 175 w 432"/>
                  <a:gd name="T55" fmla="*/ 419 h 434"/>
                  <a:gd name="T56" fmla="*/ 117 w 432"/>
                  <a:gd name="T57" fmla="*/ 397 h 434"/>
                  <a:gd name="T58" fmla="*/ 71 w 432"/>
                  <a:gd name="T59" fmla="*/ 363 h 434"/>
                  <a:gd name="T60" fmla="*/ 35 w 432"/>
                  <a:gd name="T61" fmla="*/ 315 h 434"/>
                  <a:gd name="T62" fmla="*/ 14 w 432"/>
                  <a:gd name="T63" fmla="*/ 259 h 434"/>
                  <a:gd name="T64" fmla="*/ 12 w 432"/>
                  <a:gd name="T65" fmla="*/ 196 h 434"/>
                  <a:gd name="T66" fmla="*/ 27 w 432"/>
                  <a:gd name="T67" fmla="*/ 136 h 434"/>
                  <a:gd name="T68" fmla="*/ 58 w 432"/>
                  <a:gd name="T69" fmla="*/ 86 h 434"/>
                  <a:gd name="T70" fmla="*/ 102 w 432"/>
                  <a:gd name="T71" fmla="*/ 46 h 434"/>
                  <a:gd name="T72" fmla="*/ 156 w 432"/>
                  <a:gd name="T73" fmla="*/ 21 h 434"/>
                  <a:gd name="T74" fmla="*/ 217 w 432"/>
                  <a:gd name="T75" fmla="*/ 12 h 434"/>
                  <a:gd name="T76" fmla="*/ 276 w 432"/>
                  <a:gd name="T77" fmla="*/ 21 h 434"/>
                  <a:gd name="T78" fmla="*/ 330 w 432"/>
                  <a:gd name="T79" fmla="*/ 46 h 434"/>
                  <a:gd name="T80" fmla="*/ 374 w 432"/>
                  <a:gd name="T81" fmla="*/ 86 h 434"/>
                  <a:gd name="T82" fmla="*/ 405 w 432"/>
                  <a:gd name="T83" fmla="*/ 136 h 434"/>
                  <a:gd name="T84" fmla="*/ 420 w 432"/>
                  <a:gd name="T85" fmla="*/ 196 h 43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32"/>
                  <a:gd name="T130" fmla="*/ 0 h 434"/>
                  <a:gd name="T131" fmla="*/ 432 w 432"/>
                  <a:gd name="T132" fmla="*/ 434 h 43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32" h="434">
                    <a:moveTo>
                      <a:pt x="432" y="217"/>
                    </a:moveTo>
                    <a:lnTo>
                      <a:pt x="432" y="194"/>
                    </a:lnTo>
                    <a:lnTo>
                      <a:pt x="428" y="173"/>
                    </a:lnTo>
                    <a:lnTo>
                      <a:pt x="422" y="154"/>
                    </a:lnTo>
                    <a:lnTo>
                      <a:pt x="415" y="133"/>
                    </a:lnTo>
                    <a:lnTo>
                      <a:pt x="407" y="113"/>
                    </a:lnTo>
                    <a:lnTo>
                      <a:pt x="395" y="96"/>
                    </a:lnTo>
                    <a:lnTo>
                      <a:pt x="382" y="79"/>
                    </a:lnTo>
                    <a:lnTo>
                      <a:pt x="369" y="63"/>
                    </a:lnTo>
                    <a:lnTo>
                      <a:pt x="353" y="50"/>
                    </a:lnTo>
                    <a:lnTo>
                      <a:pt x="336" y="38"/>
                    </a:lnTo>
                    <a:lnTo>
                      <a:pt x="319" y="27"/>
                    </a:lnTo>
                    <a:lnTo>
                      <a:pt x="299" y="17"/>
                    </a:lnTo>
                    <a:lnTo>
                      <a:pt x="280" y="10"/>
                    </a:lnTo>
                    <a:lnTo>
                      <a:pt x="259" y="6"/>
                    </a:lnTo>
                    <a:lnTo>
                      <a:pt x="238" y="2"/>
                    </a:lnTo>
                    <a:lnTo>
                      <a:pt x="217" y="0"/>
                    </a:lnTo>
                    <a:lnTo>
                      <a:pt x="194" y="2"/>
                    </a:lnTo>
                    <a:lnTo>
                      <a:pt x="173" y="6"/>
                    </a:lnTo>
                    <a:lnTo>
                      <a:pt x="152" y="10"/>
                    </a:lnTo>
                    <a:lnTo>
                      <a:pt x="133" y="17"/>
                    </a:lnTo>
                    <a:lnTo>
                      <a:pt x="113" y="27"/>
                    </a:lnTo>
                    <a:lnTo>
                      <a:pt x="96" y="38"/>
                    </a:lnTo>
                    <a:lnTo>
                      <a:pt x="79" y="50"/>
                    </a:lnTo>
                    <a:lnTo>
                      <a:pt x="63" y="63"/>
                    </a:lnTo>
                    <a:lnTo>
                      <a:pt x="50" y="79"/>
                    </a:lnTo>
                    <a:lnTo>
                      <a:pt x="37" y="96"/>
                    </a:lnTo>
                    <a:lnTo>
                      <a:pt x="25" y="113"/>
                    </a:lnTo>
                    <a:lnTo>
                      <a:pt x="17" y="133"/>
                    </a:lnTo>
                    <a:lnTo>
                      <a:pt x="10" y="154"/>
                    </a:lnTo>
                    <a:lnTo>
                      <a:pt x="4" y="173"/>
                    </a:lnTo>
                    <a:lnTo>
                      <a:pt x="0" y="194"/>
                    </a:lnTo>
                    <a:lnTo>
                      <a:pt x="0" y="217"/>
                    </a:lnTo>
                    <a:lnTo>
                      <a:pt x="0" y="240"/>
                    </a:lnTo>
                    <a:lnTo>
                      <a:pt x="4" y="261"/>
                    </a:lnTo>
                    <a:lnTo>
                      <a:pt x="10" y="280"/>
                    </a:lnTo>
                    <a:lnTo>
                      <a:pt x="17" y="301"/>
                    </a:lnTo>
                    <a:lnTo>
                      <a:pt x="25" y="321"/>
                    </a:lnTo>
                    <a:lnTo>
                      <a:pt x="37" y="338"/>
                    </a:lnTo>
                    <a:lnTo>
                      <a:pt x="50" y="355"/>
                    </a:lnTo>
                    <a:lnTo>
                      <a:pt x="63" y="371"/>
                    </a:lnTo>
                    <a:lnTo>
                      <a:pt x="79" y="384"/>
                    </a:lnTo>
                    <a:lnTo>
                      <a:pt x="96" y="396"/>
                    </a:lnTo>
                    <a:lnTo>
                      <a:pt x="113" y="407"/>
                    </a:lnTo>
                    <a:lnTo>
                      <a:pt x="133" y="417"/>
                    </a:lnTo>
                    <a:lnTo>
                      <a:pt x="152" y="424"/>
                    </a:lnTo>
                    <a:lnTo>
                      <a:pt x="173" y="428"/>
                    </a:lnTo>
                    <a:lnTo>
                      <a:pt x="194" y="432"/>
                    </a:lnTo>
                    <a:lnTo>
                      <a:pt x="217" y="434"/>
                    </a:lnTo>
                    <a:lnTo>
                      <a:pt x="238" y="432"/>
                    </a:lnTo>
                    <a:lnTo>
                      <a:pt x="259" y="428"/>
                    </a:lnTo>
                    <a:lnTo>
                      <a:pt x="280" y="424"/>
                    </a:lnTo>
                    <a:lnTo>
                      <a:pt x="299" y="417"/>
                    </a:lnTo>
                    <a:lnTo>
                      <a:pt x="319" y="407"/>
                    </a:lnTo>
                    <a:lnTo>
                      <a:pt x="336" y="396"/>
                    </a:lnTo>
                    <a:lnTo>
                      <a:pt x="353" y="384"/>
                    </a:lnTo>
                    <a:lnTo>
                      <a:pt x="369" y="371"/>
                    </a:lnTo>
                    <a:lnTo>
                      <a:pt x="382" y="355"/>
                    </a:lnTo>
                    <a:lnTo>
                      <a:pt x="395" y="338"/>
                    </a:lnTo>
                    <a:lnTo>
                      <a:pt x="407" y="321"/>
                    </a:lnTo>
                    <a:lnTo>
                      <a:pt x="415" y="301"/>
                    </a:lnTo>
                    <a:lnTo>
                      <a:pt x="422" y="280"/>
                    </a:lnTo>
                    <a:lnTo>
                      <a:pt x="428" y="261"/>
                    </a:lnTo>
                    <a:lnTo>
                      <a:pt x="432" y="240"/>
                    </a:lnTo>
                    <a:lnTo>
                      <a:pt x="432" y="217"/>
                    </a:lnTo>
                    <a:close/>
                    <a:moveTo>
                      <a:pt x="422" y="217"/>
                    </a:moveTo>
                    <a:lnTo>
                      <a:pt x="420" y="238"/>
                    </a:lnTo>
                    <a:lnTo>
                      <a:pt x="418" y="259"/>
                    </a:lnTo>
                    <a:lnTo>
                      <a:pt x="413" y="278"/>
                    </a:lnTo>
                    <a:lnTo>
                      <a:pt x="405" y="298"/>
                    </a:lnTo>
                    <a:lnTo>
                      <a:pt x="397" y="315"/>
                    </a:lnTo>
                    <a:lnTo>
                      <a:pt x="386" y="332"/>
                    </a:lnTo>
                    <a:lnTo>
                      <a:pt x="374" y="348"/>
                    </a:lnTo>
                    <a:lnTo>
                      <a:pt x="361" y="363"/>
                    </a:lnTo>
                    <a:lnTo>
                      <a:pt x="347" y="376"/>
                    </a:lnTo>
                    <a:lnTo>
                      <a:pt x="330" y="388"/>
                    </a:lnTo>
                    <a:lnTo>
                      <a:pt x="315" y="397"/>
                    </a:lnTo>
                    <a:lnTo>
                      <a:pt x="296" y="407"/>
                    </a:lnTo>
                    <a:lnTo>
                      <a:pt x="276" y="413"/>
                    </a:lnTo>
                    <a:lnTo>
                      <a:pt x="257" y="419"/>
                    </a:lnTo>
                    <a:lnTo>
                      <a:pt x="236" y="422"/>
                    </a:lnTo>
                    <a:lnTo>
                      <a:pt x="217" y="422"/>
                    </a:lnTo>
                    <a:lnTo>
                      <a:pt x="196" y="422"/>
                    </a:lnTo>
                    <a:lnTo>
                      <a:pt x="175" y="419"/>
                    </a:lnTo>
                    <a:lnTo>
                      <a:pt x="156" y="413"/>
                    </a:lnTo>
                    <a:lnTo>
                      <a:pt x="136" y="407"/>
                    </a:lnTo>
                    <a:lnTo>
                      <a:pt x="117" y="397"/>
                    </a:lnTo>
                    <a:lnTo>
                      <a:pt x="102" y="388"/>
                    </a:lnTo>
                    <a:lnTo>
                      <a:pt x="85" y="376"/>
                    </a:lnTo>
                    <a:lnTo>
                      <a:pt x="71" y="363"/>
                    </a:lnTo>
                    <a:lnTo>
                      <a:pt x="58" y="348"/>
                    </a:lnTo>
                    <a:lnTo>
                      <a:pt x="46" y="332"/>
                    </a:lnTo>
                    <a:lnTo>
                      <a:pt x="35" y="315"/>
                    </a:lnTo>
                    <a:lnTo>
                      <a:pt x="27" y="298"/>
                    </a:lnTo>
                    <a:lnTo>
                      <a:pt x="19" y="278"/>
                    </a:lnTo>
                    <a:lnTo>
                      <a:pt x="14" y="259"/>
                    </a:lnTo>
                    <a:lnTo>
                      <a:pt x="12" y="238"/>
                    </a:lnTo>
                    <a:lnTo>
                      <a:pt x="10" y="217"/>
                    </a:lnTo>
                    <a:lnTo>
                      <a:pt x="12" y="196"/>
                    </a:lnTo>
                    <a:lnTo>
                      <a:pt x="14" y="175"/>
                    </a:lnTo>
                    <a:lnTo>
                      <a:pt x="19" y="156"/>
                    </a:lnTo>
                    <a:lnTo>
                      <a:pt x="27" y="136"/>
                    </a:lnTo>
                    <a:lnTo>
                      <a:pt x="35" y="119"/>
                    </a:lnTo>
                    <a:lnTo>
                      <a:pt x="46" y="102"/>
                    </a:lnTo>
                    <a:lnTo>
                      <a:pt x="58" y="86"/>
                    </a:lnTo>
                    <a:lnTo>
                      <a:pt x="71" y="71"/>
                    </a:lnTo>
                    <a:lnTo>
                      <a:pt x="85" y="58"/>
                    </a:lnTo>
                    <a:lnTo>
                      <a:pt x="102" y="46"/>
                    </a:lnTo>
                    <a:lnTo>
                      <a:pt x="117" y="37"/>
                    </a:lnTo>
                    <a:lnTo>
                      <a:pt x="136" y="27"/>
                    </a:lnTo>
                    <a:lnTo>
                      <a:pt x="156" y="21"/>
                    </a:lnTo>
                    <a:lnTo>
                      <a:pt x="175" y="15"/>
                    </a:lnTo>
                    <a:lnTo>
                      <a:pt x="196" y="12"/>
                    </a:lnTo>
                    <a:lnTo>
                      <a:pt x="217" y="12"/>
                    </a:lnTo>
                    <a:lnTo>
                      <a:pt x="236" y="12"/>
                    </a:lnTo>
                    <a:lnTo>
                      <a:pt x="257" y="15"/>
                    </a:lnTo>
                    <a:lnTo>
                      <a:pt x="276" y="21"/>
                    </a:lnTo>
                    <a:lnTo>
                      <a:pt x="296" y="27"/>
                    </a:lnTo>
                    <a:lnTo>
                      <a:pt x="315" y="37"/>
                    </a:lnTo>
                    <a:lnTo>
                      <a:pt x="330" y="46"/>
                    </a:lnTo>
                    <a:lnTo>
                      <a:pt x="347" y="58"/>
                    </a:lnTo>
                    <a:lnTo>
                      <a:pt x="361" y="71"/>
                    </a:lnTo>
                    <a:lnTo>
                      <a:pt x="374" y="86"/>
                    </a:lnTo>
                    <a:lnTo>
                      <a:pt x="386" y="102"/>
                    </a:lnTo>
                    <a:lnTo>
                      <a:pt x="397" y="119"/>
                    </a:lnTo>
                    <a:lnTo>
                      <a:pt x="405" y="136"/>
                    </a:lnTo>
                    <a:lnTo>
                      <a:pt x="413" y="156"/>
                    </a:lnTo>
                    <a:lnTo>
                      <a:pt x="418" y="175"/>
                    </a:lnTo>
                    <a:lnTo>
                      <a:pt x="420" y="196"/>
                    </a:lnTo>
                    <a:lnTo>
                      <a:pt x="422" y="217"/>
                    </a:lnTo>
                    <a:close/>
                  </a:path>
                </a:pathLst>
              </a:custGeom>
              <a:solidFill>
                <a:srgbClr val="FCE4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95" name="Freeform 711">
                <a:extLst>
                  <a:ext uri="{FF2B5EF4-FFF2-40B4-BE49-F238E27FC236}">
                    <a16:creationId xmlns:a16="http://schemas.microsoft.com/office/drawing/2014/main" id="{6A7E46BE-8D16-4CFD-82FC-93BF6F1465B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41" y="2375"/>
                <a:ext cx="420" cy="422"/>
              </a:xfrm>
              <a:custGeom>
                <a:avLst/>
                <a:gdLst>
                  <a:gd name="T0" fmla="*/ 416 w 420"/>
                  <a:gd name="T1" fmla="*/ 169 h 422"/>
                  <a:gd name="T2" fmla="*/ 395 w 420"/>
                  <a:gd name="T3" fmla="*/ 111 h 422"/>
                  <a:gd name="T4" fmla="*/ 359 w 420"/>
                  <a:gd name="T5" fmla="*/ 61 h 422"/>
                  <a:gd name="T6" fmla="*/ 311 w 420"/>
                  <a:gd name="T7" fmla="*/ 25 h 422"/>
                  <a:gd name="T8" fmla="*/ 253 w 420"/>
                  <a:gd name="T9" fmla="*/ 4 h 422"/>
                  <a:gd name="T10" fmla="*/ 188 w 420"/>
                  <a:gd name="T11" fmla="*/ 2 h 422"/>
                  <a:gd name="T12" fmla="*/ 128 w 420"/>
                  <a:gd name="T13" fmla="*/ 17 h 422"/>
                  <a:gd name="T14" fmla="*/ 77 w 420"/>
                  <a:gd name="T15" fmla="*/ 48 h 422"/>
                  <a:gd name="T16" fmla="*/ 34 w 420"/>
                  <a:gd name="T17" fmla="*/ 94 h 422"/>
                  <a:gd name="T18" fmla="*/ 9 w 420"/>
                  <a:gd name="T19" fmla="*/ 148 h 422"/>
                  <a:gd name="T20" fmla="*/ 0 w 420"/>
                  <a:gd name="T21" fmla="*/ 211 h 422"/>
                  <a:gd name="T22" fmla="*/ 9 w 420"/>
                  <a:gd name="T23" fmla="*/ 274 h 422"/>
                  <a:gd name="T24" fmla="*/ 34 w 420"/>
                  <a:gd name="T25" fmla="*/ 328 h 422"/>
                  <a:gd name="T26" fmla="*/ 77 w 420"/>
                  <a:gd name="T27" fmla="*/ 374 h 422"/>
                  <a:gd name="T28" fmla="*/ 128 w 420"/>
                  <a:gd name="T29" fmla="*/ 405 h 422"/>
                  <a:gd name="T30" fmla="*/ 188 w 420"/>
                  <a:gd name="T31" fmla="*/ 420 h 422"/>
                  <a:gd name="T32" fmla="*/ 253 w 420"/>
                  <a:gd name="T33" fmla="*/ 418 h 422"/>
                  <a:gd name="T34" fmla="*/ 311 w 420"/>
                  <a:gd name="T35" fmla="*/ 397 h 422"/>
                  <a:gd name="T36" fmla="*/ 359 w 420"/>
                  <a:gd name="T37" fmla="*/ 361 h 422"/>
                  <a:gd name="T38" fmla="*/ 395 w 420"/>
                  <a:gd name="T39" fmla="*/ 311 h 422"/>
                  <a:gd name="T40" fmla="*/ 416 w 420"/>
                  <a:gd name="T41" fmla="*/ 253 h 422"/>
                  <a:gd name="T42" fmla="*/ 411 w 420"/>
                  <a:gd name="T43" fmla="*/ 211 h 422"/>
                  <a:gd name="T44" fmla="*/ 401 w 420"/>
                  <a:gd name="T45" fmla="*/ 271 h 422"/>
                  <a:gd name="T46" fmla="*/ 376 w 420"/>
                  <a:gd name="T47" fmla="*/ 322 h 422"/>
                  <a:gd name="T48" fmla="*/ 338 w 420"/>
                  <a:gd name="T49" fmla="*/ 366 h 422"/>
                  <a:gd name="T50" fmla="*/ 288 w 420"/>
                  <a:gd name="T51" fmla="*/ 395 h 422"/>
                  <a:gd name="T52" fmla="*/ 230 w 420"/>
                  <a:gd name="T53" fmla="*/ 411 h 422"/>
                  <a:gd name="T54" fmla="*/ 169 w 420"/>
                  <a:gd name="T55" fmla="*/ 407 h 422"/>
                  <a:gd name="T56" fmla="*/ 115 w 420"/>
                  <a:gd name="T57" fmla="*/ 388 h 422"/>
                  <a:gd name="T58" fmla="*/ 69 w 420"/>
                  <a:gd name="T59" fmla="*/ 353 h 422"/>
                  <a:gd name="T60" fmla="*/ 34 w 420"/>
                  <a:gd name="T61" fmla="*/ 307 h 422"/>
                  <a:gd name="T62" fmla="*/ 13 w 420"/>
                  <a:gd name="T63" fmla="*/ 251 h 422"/>
                  <a:gd name="T64" fmla="*/ 9 w 420"/>
                  <a:gd name="T65" fmla="*/ 190 h 422"/>
                  <a:gd name="T66" fmla="*/ 25 w 420"/>
                  <a:gd name="T67" fmla="*/ 132 h 422"/>
                  <a:gd name="T68" fmla="*/ 56 w 420"/>
                  <a:gd name="T69" fmla="*/ 84 h 422"/>
                  <a:gd name="T70" fmla="*/ 98 w 420"/>
                  <a:gd name="T71" fmla="*/ 44 h 422"/>
                  <a:gd name="T72" fmla="*/ 150 w 420"/>
                  <a:gd name="T73" fmla="*/ 19 h 422"/>
                  <a:gd name="T74" fmla="*/ 211 w 420"/>
                  <a:gd name="T75" fmla="*/ 9 h 422"/>
                  <a:gd name="T76" fmla="*/ 270 w 420"/>
                  <a:gd name="T77" fmla="*/ 19 h 422"/>
                  <a:gd name="T78" fmla="*/ 322 w 420"/>
                  <a:gd name="T79" fmla="*/ 44 h 422"/>
                  <a:gd name="T80" fmla="*/ 364 w 420"/>
                  <a:gd name="T81" fmla="*/ 84 h 422"/>
                  <a:gd name="T82" fmla="*/ 395 w 420"/>
                  <a:gd name="T83" fmla="*/ 132 h 422"/>
                  <a:gd name="T84" fmla="*/ 411 w 420"/>
                  <a:gd name="T85" fmla="*/ 190 h 42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20"/>
                  <a:gd name="T130" fmla="*/ 0 h 422"/>
                  <a:gd name="T131" fmla="*/ 420 w 420"/>
                  <a:gd name="T132" fmla="*/ 422 h 42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20" h="422">
                    <a:moveTo>
                      <a:pt x="420" y="211"/>
                    </a:moveTo>
                    <a:lnTo>
                      <a:pt x="420" y="190"/>
                    </a:lnTo>
                    <a:lnTo>
                      <a:pt x="416" y="169"/>
                    </a:lnTo>
                    <a:lnTo>
                      <a:pt x="411" y="148"/>
                    </a:lnTo>
                    <a:lnTo>
                      <a:pt x="405" y="128"/>
                    </a:lnTo>
                    <a:lnTo>
                      <a:pt x="395" y="111"/>
                    </a:lnTo>
                    <a:lnTo>
                      <a:pt x="386" y="94"/>
                    </a:lnTo>
                    <a:lnTo>
                      <a:pt x="372" y="77"/>
                    </a:lnTo>
                    <a:lnTo>
                      <a:pt x="359" y="61"/>
                    </a:lnTo>
                    <a:lnTo>
                      <a:pt x="343" y="48"/>
                    </a:lnTo>
                    <a:lnTo>
                      <a:pt x="328" y="36"/>
                    </a:lnTo>
                    <a:lnTo>
                      <a:pt x="311" y="25"/>
                    </a:lnTo>
                    <a:lnTo>
                      <a:pt x="292" y="17"/>
                    </a:lnTo>
                    <a:lnTo>
                      <a:pt x="272" y="9"/>
                    </a:lnTo>
                    <a:lnTo>
                      <a:pt x="253" y="4"/>
                    </a:lnTo>
                    <a:lnTo>
                      <a:pt x="232" y="2"/>
                    </a:lnTo>
                    <a:lnTo>
                      <a:pt x="211" y="0"/>
                    </a:lnTo>
                    <a:lnTo>
                      <a:pt x="188" y="2"/>
                    </a:lnTo>
                    <a:lnTo>
                      <a:pt x="167" y="4"/>
                    </a:lnTo>
                    <a:lnTo>
                      <a:pt x="148" y="9"/>
                    </a:lnTo>
                    <a:lnTo>
                      <a:pt x="128" y="17"/>
                    </a:lnTo>
                    <a:lnTo>
                      <a:pt x="109" y="25"/>
                    </a:lnTo>
                    <a:lnTo>
                      <a:pt x="92" y="36"/>
                    </a:lnTo>
                    <a:lnTo>
                      <a:pt x="77" y="48"/>
                    </a:lnTo>
                    <a:lnTo>
                      <a:pt x="61" y="61"/>
                    </a:lnTo>
                    <a:lnTo>
                      <a:pt x="48" y="77"/>
                    </a:lnTo>
                    <a:lnTo>
                      <a:pt x="34" y="94"/>
                    </a:lnTo>
                    <a:lnTo>
                      <a:pt x="25" y="111"/>
                    </a:lnTo>
                    <a:lnTo>
                      <a:pt x="15" y="128"/>
                    </a:lnTo>
                    <a:lnTo>
                      <a:pt x="9" y="148"/>
                    </a:lnTo>
                    <a:lnTo>
                      <a:pt x="4" y="169"/>
                    </a:lnTo>
                    <a:lnTo>
                      <a:pt x="0" y="190"/>
                    </a:lnTo>
                    <a:lnTo>
                      <a:pt x="0" y="211"/>
                    </a:lnTo>
                    <a:lnTo>
                      <a:pt x="0" y="232"/>
                    </a:lnTo>
                    <a:lnTo>
                      <a:pt x="4" y="253"/>
                    </a:lnTo>
                    <a:lnTo>
                      <a:pt x="9" y="274"/>
                    </a:lnTo>
                    <a:lnTo>
                      <a:pt x="15" y="294"/>
                    </a:lnTo>
                    <a:lnTo>
                      <a:pt x="25" y="311"/>
                    </a:lnTo>
                    <a:lnTo>
                      <a:pt x="34" y="328"/>
                    </a:lnTo>
                    <a:lnTo>
                      <a:pt x="48" y="345"/>
                    </a:lnTo>
                    <a:lnTo>
                      <a:pt x="61" y="361"/>
                    </a:lnTo>
                    <a:lnTo>
                      <a:pt x="77" y="374"/>
                    </a:lnTo>
                    <a:lnTo>
                      <a:pt x="92" y="386"/>
                    </a:lnTo>
                    <a:lnTo>
                      <a:pt x="109" y="397"/>
                    </a:lnTo>
                    <a:lnTo>
                      <a:pt x="128" y="405"/>
                    </a:lnTo>
                    <a:lnTo>
                      <a:pt x="148" y="413"/>
                    </a:lnTo>
                    <a:lnTo>
                      <a:pt x="167" y="418"/>
                    </a:lnTo>
                    <a:lnTo>
                      <a:pt x="188" y="420"/>
                    </a:lnTo>
                    <a:lnTo>
                      <a:pt x="211" y="422"/>
                    </a:lnTo>
                    <a:lnTo>
                      <a:pt x="232" y="420"/>
                    </a:lnTo>
                    <a:lnTo>
                      <a:pt x="253" y="418"/>
                    </a:lnTo>
                    <a:lnTo>
                      <a:pt x="272" y="413"/>
                    </a:lnTo>
                    <a:lnTo>
                      <a:pt x="292" y="405"/>
                    </a:lnTo>
                    <a:lnTo>
                      <a:pt x="311" y="397"/>
                    </a:lnTo>
                    <a:lnTo>
                      <a:pt x="328" y="386"/>
                    </a:lnTo>
                    <a:lnTo>
                      <a:pt x="343" y="374"/>
                    </a:lnTo>
                    <a:lnTo>
                      <a:pt x="359" y="361"/>
                    </a:lnTo>
                    <a:lnTo>
                      <a:pt x="372" y="345"/>
                    </a:lnTo>
                    <a:lnTo>
                      <a:pt x="386" y="328"/>
                    </a:lnTo>
                    <a:lnTo>
                      <a:pt x="395" y="311"/>
                    </a:lnTo>
                    <a:lnTo>
                      <a:pt x="405" y="294"/>
                    </a:lnTo>
                    <a:lnTo>
                      <a:pt x="411" y="274"/>
                    </a:lnTo>
                    <a:lnTo>
                      <a:pt x="416" y="253"/>
                    </a:lnTo>
                    <a:lnTo>
                      <a:pt x="420" y="232"/>
                    </a:lnTo>
                    <a:lnTo>
                      <a:pt x="420" y="211"/>
                    </a:lnTo>
                    <a:close/>
                    <a:moveTo>
                      <a:pt x="411" y="211"/>
                    </a:moveTo>
                    <a:lnTo>
                      <a:pt x="411" y="232"/>
                    </a:lnTo>
                    <a:lnTo>
                      <a:pt x="407" y="251"/>
                    </a:lnTo>
                    <a:lnTo>
                      <a:pt x="401" y="271"/>
                    </a:lnTo>
                    <a:lnTo>
                      <a:pt x="395" y="290"/>
                    </a:lnTo>
                    <a:lnTo>
                      <a:pt x="386" y="307"/>
                    </a:lnTo>
                    <a:lnTo>
                      <a:pt x="376" y="322"/>
                    </a:lnTo>
                    <a:lnTo>
                      <a:pt x="364" y="338"/>
                    </a:lnTo>
                    <a:lnTo>
                      <a:pt x="351" y="353"/>
                    </a:lnTo>
                    <a:lnTo>
                      <a:pt x="338" y="366"/>
                    </a:lnTo>
                    <a:lnTo>
                      <a:pt x="322" y="378"/>
                    </a:lnTo>
                    <a:lnTo>
                      <a:pt x="305" y="388"/>
                    </a:lnTo>
                    <a:lnTo>
                      <a:pt x="288" y="395"/>
                    </a:lnTo>
                    <a:lnTo>
                      <a:pt x="270" y="403"/>
                    </a:lnTo>
                    <a:lnTo>
                      <a:pt x="251" y="407"/>
                    </a:lnTo>
                    <a:lnTo>
                      <a:pt x="230" y="411"/>
                    </a:lnTo>
                    <a:lnTo>
                      <a:pt x="211" y="413"/>
                    </a:lnTo>
                    <a:lnTo>
                      <a:pt x="190" y="411"/>
                    </a:lnTo>
                    <a:lnTo>
                      <a:pt x="169" y="407"/>
                    </a:lnTo>
                    <a:lnTo>
                      <a:pt x="150" y="403"/>
                    </a:lnTo>
                    <a:lnTo>
                      <a:pt x="132" y="395"/>
                    </a:lnTo>
                    <a:lnTo>
                      <a:pt x="115" y="388"/>
                    </a:lnTo>
                    <a:lnTo>
                      <a:pt x="98" y="378"/>
                    </a:lnTo>
                    <a:lnTo>
                      <a:pt x="82" y="366"/>
                    </a:lnTo>
                    <a:lnTo>
                      <a:pt x="69" y="353"/>
                    </a:lnTo>
                    <a:lnTo>
                      <a:pt x="56" y="338"/>
                    </a:lnTo>
                    <a:lnTo>
                      <a:pt x="44" y="322"/>
                    </a:lnTo>
                    <a:lnTo>
                      <a:pt x="34" y="307"/>
                    </a:lnTo>
                    <a:lnTo>
                      <a:pt x="25" y="290"/>
                    </a:lnTo>
                    <a:lnTo>
                      <a:pt x="19" y="271"/>
                    </a:lnTo>
                    <a:lnTo>
                      <a:pt x="13" y="251"/>
                    </a:lnTo>
                    <a:lnTo>
                      <a:pt x="9" y="232"/>
                    </a:lnTo>
                    <a:lnTo>
                      <a:pt x="9" y="211"/>
                    </a:lnTo>
                    <a:lnTo>
                      <a:pt x="9" y="190"/>
                    </a:lnTo>
                    <a:lnTo>
                      <a:pt x="13" y="171"/>
                    </a:lnTo>
                    <a:lnTo>
                      <a:pt x="19" y="151"/>
                    </a:lnTo>
                    <a:lnTo>
                      <a:pt x="25" y="132"/>
                    </a:lnTo>
                    <a:lnTo>
                      <a:pt x="34" y="115"/>
                    </a:lnTo>
                    <a:lnTo>
                      <a:pt x="44" y="100"/>
                    </a:lnTo>
                    <a:lnTo>
                      <a:pt x="56" y="84"/>
                    </a:lnTo>
                    <a:lnTo>
                      <a:pt x="69" y="69"/>
                    </a:lnTo>
                    <a:lnTo>
                      <a:pt x="82" y="56"/>
                    </a:lnTo>
                    <a:lnTo>
                      <a:pt x="98" y="44"/>
                    </a:lnTo>
                    <a:lnTo>
                      <a:pt x="115" y="34"/>
                    </a:lnTo>
                    <a:lnTo>
                      <a:pt x="132" y="27"/>
                    </a:lnTo>
                    <a:lnTo>
                      <a:pt x="150" y="19"/>
                    </a:lnTo>
                    <a:lnTo>
                      <a:pt x="169" y="15"/>
                    </a:lnTo>
                    <a:lnTo>
                      <a:pt x="190" y="11"/>
                    </a:lnTo>
                    <a:lnTo>
                      <a:pt x="211" y="9"/>
                    </a:lnTo>
                    <a:lnTo>
                      <a:pt x="230" y="11"/>
                    </a:lnTo>
                    <a:lnTo>
                      <a:pt x="251" y="15"/>
                    </a:lnTo>
                    <a:lnTo>
                      <a:pt x="270" y="19"/>
                    </a:lnTo>
                    <a:lnTo>
                      <a:pt x="288" y="27"/>
                    </a:lnTo>
                    <a:lnTo>
                      <a:pt x="305" y="34"/>
                    </a:lnTo>
                    <a:lnTo>
                      <a:pt x="322" y="44"/>
                    </a:lnTo>
                    <a:lnTo>
                      <a:pt x="338" y="56"/>
                    </a:lnTo>
                    <a:lnTo>
                      <a:pt x="351" y="69"/>
                    </a:lnTo>
                    <a:lnTo>
                      <a:pt x="364" y="84"/>
                    </a:lnTo>
                    <a:lnTo>
                      <a:pt x="376" y="100"/>
                    </a:lnTo>
                    <a:lnTo>
                      <a:pt x="386" y="115"/>
                    </a:lnTo>
                    <a:lnTo>
                      <a:pt x="395" y="132"/>
                    </a:lnTo>
                    <a:lnTo>
                      <a:pt x="401" y="151"/>
                    </a:lnTo>
                    <a:lnTo>
                      <a:pt x="407" y="171"/>
                    </a:lnTo>
                    <a:lnTo>
                      <a:pt x="411" y="190"/>
                    </a:lnTo>
                    <a:lnTo>
                      <a:pt x="411" y="211"/>
                    </a:lnTo>
                    <a:close/>
                  </a:path>
                </a:pathLst>
              </a:custGeom>
              <a:solidFill>
                <a:srgbClr val="FCE5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96" name="Freeform 712">
                <a:extLst>
                  <a:ext uri="{FF2B5EF4-FFF2-40B4-BE49-F238E27FC236}">
                    <a16:creationId xmlns:a16="http://schemas.microsoft.com/office/drawing/2014/main" id="{F8424C78-52D7-4980-8073-041DF6FC2E5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45" y="2381"/>
                <a:ext cx="412" cy="410"/>
              </a:xfrm>
              <a:custGeom>
                <a:avLst/>
                <a:gdLst>
                  <a:gd name="T0" fmla="*/ 408 w 412"/>
                  <a:gd name="T1" fmla="*/ 163 h 410"/>
                  <a:gd name="T2" fmla="*/ 387 w 412"/>
                  <a:gd name="T3" fmla="*/ 107 h 410"/>
                  <a:gd name="T4" fmla="*/ 351 w 412"/>
                  <a:gd name="T5" fmla="*/ 59 h 410"/>
                  <a:gd name="T6" fmla="*/ 305 w 412"/>
                  <a:gd name="T7" fmla="*/ 25 h 410"/>
                  <a:gd name="T8" fmla="*/ 247 w 412"/>
                  <a:gd name="T9" fmla="*/ 3 h 410"/>
                  <a:gd name="T10" fmla="*/ 186 w 412"/>
                  <a:gd name="T11" fmla="*/ 0 h 410"/>
                  <a:gd name="T12" fmla="*/ 126 w 412"/>
                  <a:gd name="T13" fmla="*/ 15 h 410"/>
                  <a:gd name="T14" fmla="*/ 75 w 412"/>
                  <a:gd name="T15" fmla="*/ 46 h 410"/>
                  <a:gd name="T16" fmla="*/ 36 w 412"/>
                  <a:gd name="T17" fmla="*/ 90 h 410"/>
                  <a:gd name="T18" fmla="*/ 9 w 412"/>
                  <a:gd name="T19" fmla="*/ 144 h 410"/>
                  <a:gd name="T20" fmla="*/ 0 w 412"/>
                  <a:gd name="T21" fmla="*/ 205 h 410"/>
                  <a:gd name="T22" fmla="*/ 9 w 412"/>
                  <a:gd name="T23" fmla="*/ 266 h 410"/>
                  <a:gd name="T24" fmla="*/ 36 w 412"/>
                  <a:gd name="T25" fmla="*/ 320 h 410"/>
                  <a:gd name="T26" fmla="*/ 75 w 412"/>
                  <a:gd name="T27" fmla="*/ 364 h 410"/>
                  <a:gd name="T28" fmla="*/ 126 w 412"/>
                  <a:gd name="T29" fmla="*/ 395 h 410"/>
                  <a:gd name="T30" fmla="*/ 186 w 412"/>
                  <a:gd name="T31" fmla="*/ 410 h 410"/>
                  <a:gd name="T32" fmla="*/ 247 w 412"/>
                  <a:gd name="T33" fmla="*/ 407 h 410"/>
                  <a:gd name="T34" fmla="*/ 305 w 412"/>
                  <a:gd name="T35" fmla="*/ 385 h 410"/>
                  <a:gd name="T36" fmla="*/ 351 w 412"/>
                  <a:gd name="T37" fmla="*/ 351 h 410"/>
                  <a:gd name="T38" fmla="*/ 387 w 412"/>
                  <a:gd name="T39" fmla="*/ 303 h 410"/>
                  <a:gd name="T40" fmla="*/ 408 w 412"/>
                  <a:gd name="T41" fmla="*/ 247 h 410"/>
                  <a:gd name="T42" fmla="*/ 401 w 412"/>
                  <a:gd name="T43" fmla="*/ 205 h 410"/>
                  <a:gd name="T44" fmla="*/ 393 w 412"/>
                  <a:gd name="T45" fmla="*/ 263 h 410"/>
                  <a:gd name="T46" fmla="*/ 368 w 412"/>
                  <a:gd name="T47" fmla="*/ 314 h 410"/>
                  <a:gd name="T48" fmla="*/ 330 w 412"/>
                  <a:gd name="T49" fmla="*/ 357 h 410"/>
                  <a:gd name="T50" fmla="*/ 282 w 412"/>
                  <a:gd name="T51" fmla="*/ 385 h 410"/>
                  <a:gd name="T52" fmla="*/ 226 w 412"/>
                  <a:gd name="T53" fmla="*/ 399 h 410"/>
                  <a:gd name="T54" fmla="*/ 167 w 412"/>
                  <a:gd name="T55" fmla="*/ 397 h 410"/>
                  <a:gd name="T56" fmla="*/ 113 w 412"/>
                  <a:gd name="T57" fmla="*/ 378 h 410"/>
                  <a:gd name="T58" fmla="*/ 67 w 412"/>
                  <a:gd name="T59" fmla="*/ 343 h 410"/>
                  <a:gd name="T60" fmla="*/ 34 w 412"/>
                  <a:gd name="T61" fmla="*/ 299 h 410"/>
                  <a:gd name="T62" fmla="*/ 15 w 412"/>
                  <a:gd name="T63" fmla="*/ 245 h 410"/>
                  <a:gd name="T64" fmla="*/ 11 w 412"/>
                  <a:gd name="T65" fmla="*/ 186 h 410"/>
                  <a:gd name="T66" fmla="*/ 27 w 412"/>
                  <a:gd name="T67" fmla="*/ 128 h 410"/>
                  <a:gd name="T68" fmla="*/ 55 w 412"/>
                  <a:gd name="T69" fmla="*/ 80 h 410"/>
                  <a:gd name="T70" fmla="*/ 98 w 412"/>
                  <a:gd name="T71" fmla="*/ 44 h 410"/>
                  <a:gd name="T72" fmla="*/ 147 w 412"/>
                  <a:gd name="T73" fmla="*/ 19 h 410"/>
                  <a:gd name="T74" fmla="*/ 207 w 412"/>
                  <a:gd name="T75" fmla="*/ 9 h 410"/>
                  <a:gd name="T76" fmla="*/ 265 w 412"/>
                  <a:gd name="T77" fmla="*/ 19 h 410"/>
                  <a:gd name="T78" fmla="*/ 314 w 412"/>
                  <a:gd name="T79" fmla="*/ 44 h 410"/>
                  <a:gd name="T80" fmla="*/ 357 w 412"/>
                  <a:gd name="T81" fmla="*/ 80 h 410"/>
                  <a:gd name="T82" fmla="*/ 385 w 412"/>
                  <a:gd name="T83" fmla="*/ 128 h 410"/>
                  <a:gd name="T84" fmla="*/ 401 w 412"/>
                  <a:gd name="T85" fmla="*/ 186 h 41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12"/>
                  <a:gd name="T130" fmla="*/ 0 h 410"/>
                  <a:gd name="T131" fmla="*/ 412 w 412"/>
                  <a:gd name="T132" fmla="*/ 410 h 41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12" h="410">
                    <a:moveTo>
                      <a:pt x="412" y="205"/>
                    </a:moveTo>
                    <a:lnTo>
                      <a:pt x="410" y="184"/>
                    </a:lnTo>
                    <a:lnTo>
                      <a:pt x="408" y="163"/>
                    </a:lnTo>
                    <a:lnTo>
                      <a:pt x="403" y="144"/>
                    </a:lnTo>
                    <a:lnTo>
                      <a:pt x="395" y="124"/>
                    </a:lnTo>
                    <a:lnTo>
                      <a:pt x="387" y="107"/>
                    </a:lnTo>
                    <a:lnTo>
                      <a:pt x="376" y="90"/>
                    </a:lnTo>
                    <a:lnTo>
                      <a:pt x="364" y="74"/>
                    </a:lnTo>
                    <a:lnTo>
                      <a:pt x="351" y="59"/>
                    </a:lnTo>
                    <a:lnTo>
                      <a:pt x="337" y="46"/>
                    </a:lnTo>
                    <a:lnTo>
                      <a:pt x="320" y="34"/>
                    </a:lnTo>
                    <a:lnTo>
                      <a:pt x="305" y="25"/>
                    </a:lnTo>
                    <a:lnTo>
                      <a:pt x="286" y="15"/>
                    </a:lnTo>
                    <a:lnTo>
                      <a:pt x="266" y="9"/>
                    </a:lnTo>
                    <a:lnTo>
                      <a:pt x="247" y="3"/>
                    </a:lnTo>
                    <a:lnTo>
                      <a:pt x="226" y="0"/>
                    </a:lnTo>
                    <a:lnTo>
                      <a:pt x="207" y="0"/>
                    </a:lnTo>
                    <a:lnTo>
                      <a:pt x="186" y="0"/>
                    </a:lnTo>
                    <a:lnTo>
                      <a:pt x="165" y="3"/>
                    </a:lnTo>
                    <a:lnTo>
                      <a:pt x="146" y="9"/>
                    </a:lnTo>
                    <a:lnTo>
                      <a:pt x="126" y="15"/>
                    </a:lnTo>
                    <a:lnTo>
                      <a:pt x="107" y="25"/>
                    </a:lnTo>
                    <a:lnTo>
                      <a:pt x="92" y="34"/>
                    </a:lnTo>
                    <a:lnTo>
                      <a:pt x="75" y="46"/>
                    </a:lnTo>
                    <a:lnTo>
                      <a:pt x="61" y="59"/>
                    </a:lnTo>
                    <a:lnTo>
                      <a:pt x="48" y="74"/>
                    </a:lnTo>
                    <a:lnTo>
                      <a:pt x="36" y="90"/>
                    </a:lnTo>
                    <a:lnTo>
                      <a:pt x="25" y="107"/>
                    </a:lnTo>
                    <a:lnTo>
                      <a:pt x="17" y="124"/>
                    </a:lnTo>
                    <a:lnTo>
                      <a:pt x="9" y="144"/>
                    </a:lnTo>
                    <a:lnTo>
                      <a:pt x="4" y="163"/>
                    </a:lnTo>
                    <a:lnTo>
                      <a:pt x="2" y="184"/>
                    </a:lnTo>
                    <a:lnTo>
                      <a:pt x="0" y="205"/>
                    </a:lnTo>
                    <a:lnTo>
                      <a:pt x="2" y="226"/>
                    </a:lnTo>
                    <a:lnTo>
                      <a:pt x="4" y="247"/>
                    </a:lnTo>
                    <a:lnTo>
                      <a:pt x="9" y="266"/>
                    </a:lnTo>
                    <a:lnTo>
                      <a:pt x="17" y="286"/>
                    </a:lnTo>
                    <a:lnTo>
                      <a:pt x="25" y="303"/>
                    </a:lnTo>
                    <a:lnTo>
                      <a:pt x="36" y="320"/>
                    </a:lnTo>
                    <a:lnTo>
                      <a:pt x="48" y="336"/>
                    </a:lnTo>
                    <a:lnTo>
                      <a:pt x="61" y="351"/>
                    </a:lnTo>
                    <a:lnTo>
                      <a:pt x="75" y="364"/>
                    </a:lnTo>
                    <a:lnTo>
                      <a:pt x="92" y="376"/>
                    </a:lnTo>
                    <a:lnTo>
                      <a:pt x="107" y="385"/>
                    </a:lnTo>
                    <a:lnTo>
                      <a:pt x="126" y="395"/>
                    </a:lnTo>
                    <a:lnTo>
                      <a:pt x="146" y="401"/>
                    </a:lnTo>
                    <a:lnTo>
                      <a:pt x="165" y="407"/>
                    </a:lnTo>
                    <a:lnTo>
                      <a:pt x="186" y="410"/>
                    </a:lnTo>
                    <a:lnTo>
                      <a:pt x="207" y="410"/>
                    </a:lnTo>
                    <a:lnTo>
                      <a:pt x="226" y="410"/>
                    </a:lnTo>
                    <a:lnTo>
                      <a:pt x="247" y="407"/>
                    </a:lnTo>
                    <a:lnTo>
                      <a:pt x="266" y="401"/>
                    </a:lnTo>
                    <a:lnTo>
                      <a:pt x="286" y="395"/>
                    </a:lnTo>
                    <a:lnTo>
                      <a:pt x="305" y="385"/>
                    </a:lnTo>
                    <a:lnTo>
                      <a:pt x="320" y="376"/>
                    </a:lnTo>
                    <a:lnTo>
                      <a:pt x="337" y="364"/>
                    </a:lnTo>
                    <a:lnTo>
                      <a:pt x="351" y="351"/>
                    </a:lnTo>
                    <a:lnTo>
                      <a:pt x="364" y="336"/>
                    </a:lnTo>
                    <a:lnTo>
                      <a:pt x="376" y="320"/>
                    </a:lnTo>
                    <a:lnTo>
                      <a:pt x="387" y="303"/>
                    </a:lnTo>
                    <a:lnTo>
                      <a:pt x="395" y="286"/>
                    </a:lnTo>
                    <a:lnTo>
                      <a:pt x="403" y="266"/>
                    </a:lnTo>
                    <a:lnTo>
                      <a:pt x="408" y="247"/>
                    </a:lnTo>
                    <a:lnTo>
                      <a:pt x="410" y="226"/>
                    </a:lnTo>
                    <a:lnTo>
                      <a:pt x="412" y="205"/>
                    </a:lnTo>
                    <a:close/>
                    <a:moveTo>
                      <a:pt x="401" y="205"/>
                    </a:moveTo>
                    <a:lnTo>
                      <a:pt x="401" y="224"/>
                    </a:lnTo>
                    <a:lnTo>
                      <a:pt x="397" y="245"/>
                    </a:lnTo>
                    <a:lnTo>
                      <a:pt x="393" y="263"/>
                    </a:lnTo>
                    <a:lnTo>
                      <a:pt x="385" y="282"/>
                    </a:lnTo>
                    <a:lnTo>
                      <a:pt x="378" y="299"/>
                    </a:lnTo>
                    <a:lnTo>
                      <a:pt x="368" y="314"/>
                    </a:lnTo>
                    <a:lnTo>
                      <a:pt x="357" y="330"/>
                    </a:lnTo>
                    <a:lnTo>
                      <a:pt x="345" y="343"/>
                    </a:lnTo>
                    <a:lnTo>
                      <a:pt x="330" y="357"/>
                    </a:lnTo>
                    <a:lnTo>
                      <a:pt x="314" y="366"/>
                    </a:lnTo>
                    <a:lnTo>
                      <a:pt x="299" y="378"/>
                    </a:lnTo>
                    <a:lnTo>
                      <a:pt x="282" y="385"/>
                    </a:lnTo>
                    <a:lnTo>
                      <a:pt x="265" y="391"/>
                    </a:lnTo>
                    <a:lnTo>
                      <a:pt x="245" y="397"/>
                    </a:lnTo>
                    <a:lnTo>
                      <a:pt x="226" y="399"/>
                    </a:lnTo>
                    <a:lnTo>
                      <a:pt x="207" y="401"/>
                    </a:lnTo>
                    <a:lnTo>
                      <a:pt x="186" y="399"/>
                    </a:lnTo>
                    <a:lnTo>
                      <a:pt x="167" y="397"/>
                    </a:lnTo>
                    <a:lnTo>
                      <a:pt x="147" y="391"/>
                    </a:lnTo>
                    <a:lnTo>
                      <a:pt x="130" y="385"/>
                    </a:lnTo>
                    <a:lnTo>
                      <a:pt x="113" y="378"/>
                    </a:lnTo>
                    <a:lnTo>
                      <a:pt x="98" y="366"/>
                    </a:lnTo>
                    <a:lnTo>
                      <a:pt x="82" y="357"/>
                    </a:lnTo>
                    <a:lnTo>
                      <a:pt x="67" y="343"/>
                    </a:lnTo>
                    <a:lnTo>
                      <a:pt x="55" y="330"/>
                    </a:lnTo>
                    <a:lnTo>
                      <a:pt x="44" y="314"/>
                    </a:lnTo>
                    <a:lnTo>
                      <a:pt x="34" y="299"/>
                    </a:lnTo>
                    <a:lnTo>
                      <a:pt x="27" y="282"/>
                    </a:lnTo>
                    <a:lnTo>
                      <a:pt x="19" y="263"/>
                    </a:lnTo>
                    <a:lnTo>
                      <a:pt x="15" y="245"/>
                    </a:lnTo>
                    <a:lnTo>
                      <a:pt x="11" y="224"/>
                    </a:lnTo>
                    <a:lnTo>
                      <a:pt x="11" y="205"/>
                    </a:lnTo>
                    <a:lnTo>
                      <a:pt x="11" y="186"/>
                    </a:lnTo>
                    <a:lnTo>
                      <a:pt x="15" y="165"/>
                    </a:lnTo>
                    <a:lnTo>
                      <a:pt x="19" y="147"/>
                    </a:lnTo>
                    <a:lnTo>
                      <a:pt x="27" y="128"/>
                    </a:lnTo>
                    <a:lnTo>
                      <a:pt x="34" y="111"/>
                    </a:lnTo>
                    <a:lnTo>
                      <a:pt x="44" y="96"/>
                    </a:lnTo>
                    <a:lnTo>
                      <a:pt x="55" y="80"/>
                    </a:lnTo>
                    <a:lnTo>
                      <a:pt x="67" y="67"/>
                    </a:lnTo>
                    <a:lnTo>
                      <a:pt x="82" y="53"/>
                    </a:lnTo>
                    <a:lnTo>
                      <a:pt x="98" y="44"/>
                    </a:lnTo>
                    <a:lnTo>
                      <a:pt x="113" y="32"/>
                    </a:lnTo>
                    <a:lnTo>
                      <a:pt x="130" y="25"/>
                    </a:lnTo>
                    <a:lnTo>
                      <a:pt x="147" y="19"/>
                    </a:lnTo>
                    <a:lnTo>
                      <a:pt x="167" y="13"/>
                    </a:lnTo>
                    <a:lnTo>
                      <a:pt x="186" y="11"/>
                    </a:lnTo>
                    <a:lnTo>
                      <a:pt x="207" y="9"/>
                    </a:lnTo>
                    <a:lnTo>
                      <a:pt x="226" y="11"/>
                    </a:lnTo>
                    <a:lnTo>
                      <a:pt x="245" y="13"/>
                    </a:lnTo>
                    <a:lnTo>
                      <a:pt x="265" y="19"/>
                    </a:lnTo>
                    <a:lnTo>
                      <a:pt x="282" y="25"/>
                    </a:lnTo>
                    <a:lnTo>
                      <a:pt x="299" y="32"/>
                    </a:lnTo>
                    <a:lnTo>
                      <a:pt x="314" y="44"/>
                    </a:lnTo>
                    <a:lnTo>
                      <a:pt x="330" y="53"/>
                    </a:lnTo>
                    <a:lnTo>
                      <a:pt x="345" y="67"/>
                    </a:lnTo>
                    <a:lnTo>
                      <a:pt x="357" y="80"/>
                    </a:lnTo>
                    <a:lnTo>
                      <a:pt x="368" y="96"/>
                    </a:lnTo>
                    <a:lnTo>
                      <a:pt x="378" y="111"/>
                    </a:lnTo>
                    <a:lnTo>
                      <a:pt x="385" y="128"/>
                    </a:lnTo>
                    <a:lnTo>
                      <a:pt x="393" y="147"/>
                    </a:lnTo>
                    <a:lnTo>
                      <a:pt x="397" y="165"/>
                    </a:lnTo>
                    <a:lnTo>
                      <a:pt x="401" y="186"/>
                    </a:lnTo>
                    <a:lnTo>
                      <a:pt x="401" y="205"/>
                    </a:lnTo>
                    <a:close/>
                  </a:path>
                </a:pathLst>
              </a:custGeom>
              <a:solidFill>
                <a:srgbClr val="FCE5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97" name="Freeform 713">
                <a:extLst>
                  <a:ext uri="{FF2B5EF4-FFF2-40B4-BE49-F238E27FC236}">
                    <a16:creationId xmlns:a16="http://schemas.microsoft.com/office/drawing/2014/main" id="{CD094EC6-5B25-408D-967B-F1C7B53BC84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50" y="2384"/>
                <a:ext cx="402" cy="404"/>
              </a:xfrm>
              <a:custGeom>
                <a:avLst/>
                <a:gdLst>
                  <a:gd name="T0" fmla="*/ 398 w 402"/>
                  <a:gd name="T1" fmla="*/ 162 h 404"/>
                  <a:gd name="T2" fmla="*/ 377 w 402"/>
                  <a:gd name="T3" fmla="*/ 106 h 404"/>
                  <a:gd name="T4" fmla="*/ 342 w 402"/>
                  <a:gd name="T5" fmla="*/ 60 h 404"/>
                  <a:gd name="T6" fmla="*/ 296 w 402"/>
                  <a:gd name="T7" fmla="*/ 25 h 404"/>
                  <a:gd name="T8" fmla="*/ 242 w 402"/>
                  <a:gd name="T9" fmla="*/ 6 h 404"/>
                  <a:gd name="T10" fmla="*/ 181 w 402"/>
                  <a:gd name="T11" fmla="*/ 2 h 404"/>
                  <a:gd name="T12" fmla="*/ 123 w 402"/>
                  <a:gd name="T13" fmla="*/ 18 h 404"/>
                  <a:gd name="T14" fmla="*/ 73 w 402"/>
                  <a:gd name="T15" fmla="*/ 47 h 404"/>
                  <a:gd name="T16" fmla="*/ 35 w 402"/>
                  <a:gd name="T17" fmla="*/ 91 h 404"/>
                  <a:gd name="T18" fmla="*/ 10 w 402"/>
                  <a:gd name="T19" fmla="*/ 142 h 404"/>
                  <a:gd name="T20" fmla="*/ 0 w 402"/>
                  <a:gd name="T21" fmla="*/ 202 h 404"/>
                  <a:gd name="T22" fmla="*/ 10 w 402"/>
                  <a:gd name="T23" fmla="*/ 262 h 404"/>
                  <a:gd name="T24" fmla="*/ 35 w 402"/>
                  <a:gd name="T25" fmla="*/ 313 h 404"/>
                  <a:gd name="T26" fmla="*/ 73 w 402"/>
                  <a:gd name="T27" fmla="*/ 357 h 404"/>
                  <a:gd name="T28" fmla="*/ 123 w 402"/>
                  <a:gd name="T29" fmla="*/ 386 h 404"/>
                  <a:gd name="T30" fmla="*/ 181 w 402"/>
                  <a:gd name="T31" fmla="*/ 402 h 404"/>
                  <a:gd name="T32" fmla="*/ 242 w 402"/>
                  <a:gd name="T33" fmla="*/ 398 h 404"/>
                  <a:gd name="T34" fmla="*/ 296 w 402"/>
                  <a:gd name="T35" fmla="*/ 379 h 404"/>
                  <a:gd name="T36" fmla="*/ 342 w 402"/>
                  <a:gd name="T37" fmla="*/ 344 h 404"/>
                  <a:gd name="T38" fmla="*/ 377 w 402"/>
                  <a:gd name="T39" fmla="*/ 298 h 404"/>
                  <a:gd name="T40" fmla="*/ 398 w 402"/>
                  <a:gd name="T41" fmla="*/ 242 h 404"/>
                  <a:gd name="T42" fmla="*/ 392 w 402"/>
                  <a:gd name="T43" fmla="*/ 202 h 404"/>
                  <a:gd name="T44" fmla="*/ 382 w 402"/>
                  <a:gd name="T45" fmla="*/ 258 h 404"/>
                  <a:gd name="T46" fmla="*/ 359 w 402"/>
                  <a:gd name="T47" fmla="*/ 308 h 404"/>
                  <a:gd name="T48" fmla="*/ 323 w 402"/>
                  <a:gd name="T49" fmla="*/ 350 h 404"/>
                  <a:gd name="T50" fmla="*/ 275 w 402"/>
                  <a:gd name="T51" fmla="*/ 377 h 404"/>
                  <a:gd name="T52" fmla="*/ 221 w 402"/>
                  <a:gd name="T53" fmla="*/ 392 h 404"/>
                  <a:gd name="T54" fmla="*/ 164 w 402"/>
                  <a:gd name="T55" fmla="*/ 388 h 404"/>
                  <a:gd name="T56" fmla="*/ 110 w 402"/>
                  <a:gd name="T57" fmla="*/ 369 h 404"/>
                  <a:gd name="T58" fmla="*/ 66 w 402"/>
                  <a:gd name="T59" fmla="*/ 336 h 404"/>
                  <a:gd name="T60" fmla="*/ 33 w 402"/>
                  <a:gd name="T61" fmla="*/ 292 h 404"/>
                  <a:gd name="T62" fmla="*/ 14 w 402"/>
                  <a:gd name="T63" fmla="*/ 240 h 404"/>
                  <a:gd name="T64" fmla="*/ 12 w 402"/>
                  <a:gd name="T65" fmla="*/ 183 h 404"/>
                  <a:gd name="T66" fmla="*/ 25 w 402"/>
                  <a:gd name="T67" fmla="*/ 127 h 404"/>
                  <a:gd name="T68" fmla="*/ 54 w 402"/>
                  <a:gd name="T69" fmla="*/ 81 h 404"/>
                  <a:gd name="T70" fmla="*/ 94 w 402"/>
                  <a:gd name="T71" fmla="*/ 45 h 404"/>
                  <a:gd name="T72" fmla="*/ 144 w 402"/>
                  <a:gd name="T73" fmla="*/ 20 h 404"/>
                  <a:gd name="T74" fmla="*/ 202 w 402"/>
                  <a:gd name="T75" fmla="*/ 12 h 404"/>
                  <a:gd name="T76" fmla="*/ 258 w 402"/>
                  <a:gd name="T77" fmla="*/ 20 h 404"/>
                  <a:gd name="T78" fmla="*/ 308 w 402"/>
                  <a:gd name="T79" fmla="*/ 45 h 404"/>
                  <a:gd name="T80" fmla="*/ 348 w 402"/>
                  <a:gd name="T81" fmla="*/ 81 h 404"/>
                  <a:gd name="T82" fmla="*/ 377 w 402"/>
                  <a:gd name="T83" fmla="*/ 127 h 404"/>
                  <a:gd name="T84" fmla="*/ 390 w 402"/>
                  <a:gd name="T85" fmla="*/ 183 h 40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02"/>
                  <a:gd name="T130" fmla="*/ 0 h 404"/>
                  <a:gd name="T131" fmla="*/ 402 w 402"/>
                  <a:gd name="T132" fmla="*/ 404 h 40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02" h="404">
                    <a:moveTo>
                      <a:pt x="402" y="202"/>
                    </a:moveTo>
                    <a:lnTo>
                      <a:pt x="402" y="181"/>
                    </a:lnTo>
                    <a:lnTo>
                      <a:pt x="398" y="162"/>
                    </a:lnTo>
                    <a:lnTo>
                      <a:pt x="392" y="142"/>
                    </a:lnTo>
                    <a:lnTo>
                      <a:pt x="386" y="123"/>
                    </a:lnTo>
                    <a:lnTo>
                      <a:pt x="377" y="106"/>
                    </a:lnTo>
                    <a:lnTo>
                      <a:pt x="367" y="91"/>
                    </a:lnTo>
                    <a:lnTo>
                      <a:pt x="355" y="75"/>
                    </a:lnTo>
                    <a:lnTo>
                      <a:pt x="342" y="60"/>
                    </a:lnTo>
                    <a:lnTo>
                      <a:pt x="329" y="47"/>
                    </a:lnTo>
                    <a:lnTo>
                      <a:pt x="313" y="35"/>
                    </a:lnTo>
                    <a:lnTo>
                      <a:pt x="296" y="25"/>
                    </a:lnTo>
                    <a:lnTo>
                      <a:pt x="279" y="18"/>
                    </a:lnTo>
                    <a:lnTo>
                      <a:pt x="261" y="10"/>
                    </a:lnTo>
                    <a:lnTo>
                      <a:pt x="242" y="6"/>
                    </a:lnTo>
                    <a:lnTo>
                      <a:pt x="221" y="2"/>
                    </a:lnTo>
                    <a:lnTo>
                      <a:pt x="202" y="0"/>
                    </a:lnTo>
                    <a:lnTo>
                      <a:pt x="181" y="2"/>
                    </a:lnTo>
                    <a:lnTo>
                      <a:pt x="160" y="6"/>
                    </a:lnTo>
                    <a:lnTo>
                      <a:pt x="141" y="10"/>
                    </a:lnTo>
                    <a:lnTo>
                      <a:pt x="123" y="18"/>
                    </a:lnTo>
                    <a:lnTo>
                      <a:pt x="106" y="25"/>
                    </a:lnTo>
                    <a:lnTo>
                      <a:pt x="89" y="35"/>
                    </a:lnTo>
                    <a:lnTo>
                      <a:pt x="73" y="47"/>
                    </a:lnTo>
                    <a:lnTo>
                      <a:pt x="60" y="60"/>
                    </a:lnTo>
                    <a:lnTo>
                      <a:pt x="47" y="75"/>
                    </a:lnTo>
                    <a:lnTo>
                      <a:pt x="35" y="91"/>
                    </a:lnTo>
                    <a:lnTo>
                      <a:pt x="25" y="106"/>
                    </a:lnTo>
                    <a:lnTo>
                      <a:pt x="16" y="123"/>
                    </a:lnTo>
                    <a:lnTo>
                      <a:pt x="10" y="142"/>
                    </a:lnTo>
                    <a:lnTo>
                      <a:pt x="4" y="162"/>
                    </a:lnTo>
                    <a:lnTo>
                      <a:pt x="0" y="181"/>
                    </a:lnTo>
                    <a:lnTo>
                      <a:pt x="0" y="202"/>
                    </a:lnTo>
                    <a:lnTo>
                      <a:pt x="0" y="223"/>
                    </a:lnTo>
                    <a:lnTo>
                      <a:pt x="4" y="242"/>
                    </a:lnTo>
                    <a:lnTo>
                      <a:pt x="10" y="262"/>
                    </a:lnTo>
                    <a:lnTo>
                      <a:pt x="16" y="281"/>
                    </a:lnTo>
                    <a:lnTo>
                      <a:pt x="25" y="298"/>
                    </a:lnTo>
                    <a:lnTo>
                      <a:pt x="35" y="313"/>
                    </a:lnTo>
                    <a:lnTo>
                      <a:pt x="47" y="329"/>
                    </a:lnTo>
                    <a:lnTo>
                      <a:pt x="60" y="344"/>
                    </a:lnTo>
                    <a:lnTo>
                      <a:pt x="73" y="357"/>
                    </a:lnTo>
                    <a:lnTo>
                      <a:pt x="89" y="369"/>
                    </a:lnTo>
                    <a:lnTo>
                      <a:pt x="106" y="379"/>
                    </a:lnTo>
                    <a:lnTo>
                      <a:pt x="123" y="386"/>
                    </a:lnTo>
                    <a:lnTo>
                      <a:pt x="141" y="394"/>
                    </a:lnTo>
                    <a:lnTo>
                      <a:pt x="160" y="398"/>
                    </a:lnTo>
                    <a:lnTo>
                      <a:pt x="181" y="402"/>
                    </a:lnTo>
                    <a:lnTo>
                      <a:pt x="202" y="404"/>
                    </a:lnTo>
                    <a:lnTo>
                      <a:pt x="221" y="402"/>
                    </a:lnTo>
                    <a:lnTo>
                      <a:pt x="242" y="398"/>
                    </a:lnTo>
                    <a:lnTo>
                      <a:pt x="261" y="394"/>
                    </a:lnTo>
                    <a:lnTo>
                      <a:pt x="279" y="386"/>
                    </a:lnTo>
                    <a:lnTo>
                      <a:pt x="296" y="379"/>
                    </a:lnTo>
                    <a:lnTo>
                      <a:pt x="313" y="369"/>
                    </a:lnTo>
                    <a:lnTo>
                      <a:pt x="329" y="357"/>
                    </a:lnTo>
                    <a:lnTo>
                      <a:pt x="342" y="344"/>
                    </a:lnTo>
                    <a:lnTo>
                      <a:pt x="355" y="329"/>
                    </a:lnTo>
                    <a:lnTo>
                      <a:pt x="367" y="313"/>
                    </a:lnTo>
                    <a:lnTo>
                      <a:pt x="377" y="298"/>
                    </a:lnTo>
                    <a:lnTo>
                      <a:pt x="386" y="281"/>
                    </a:lnTo>
                    <a:lnTo>
                      <a:pt x="392" y="262"/>
                    </a:lnTo>
                    <a:lnTo>
                      <a:pt x="398" y="242"/>
                    </a:lnTo>
                    <a:lnTo>
                      <a:pt x="402" y="223"/>
                    </a:lnTo>
                    <a:lnTo>
                      <a:pt x="402" y="202"/>
                    </a:lnTo>
                    <a:close/>
                    <a:moveTo>
                      <a:pt x="392" y="202"/>
                    </a:moveTo>
                    <a:lnTo>
                      <a:pt x="390" y="221"/>
                    </a:lnTo>
                    <a:lnTo>
                      <a:pt x="388" y="240"/>
                    </a:lnTo>
                    <a:lnTo>
                      <a:pt x="382" y="258"/>
                    </a:lnTo>
                    <a:lnTo>
                      <a:pt x="377" y="277"/>
                    </a:lnTo>
                    <a:lnTo>
                      <a:pt x="369" y="292"/>
                    </a:lnTo>
                    <a:lnTo>
                      <a:pt x="359" y="308"/>
                    </a:lnTo>
                    <a:lnTo>
                      <a:pt x="348" y="323"/>
                    </a:lnTo>
                    <a:lnTo>
                      <a:pt x="336" y="336"/>
                    </a:lnTo>
                    <a:lnTo>
                      <a:pt x="323" y="350"/>
                    </a:lnTo>
                    <a:lnTo>
                      <a:pt x="308" y="359"/>
                    </a:lnTo>
                    <a:lnTo>
                      <a:pt x="292" y="369"/>
                    </a:lnTo>
                    <a:lnTo>
                      <a:pt x="275" y="377"/>
                    </a:lnTo>
                    <a:lnTo>
                      <a:pt x="258" y="384"/>
                    </a:lnTo>
                    <a:lnTo>
                      <a:pt x="238" y="388"/>
                    </a:lnTo>
                    <a:lnTo>
                      <a:pt x="221" y="392"/>
                    </a:lnTo>
                    <a:lnTo>
                      <a:pt x="202" y="392"/>
                    </a:lnTo>
                    <a:lnTo>
                      <a:pt x="181" y="392"/>
                    </a:lnTo>
                    <a:lnTo>
                      <a:pt x="164" y="388"/>
                    </a:lnTo>
                    <a:lnTo>
                      <a:pt x="144" y="384"/>
                    </a:lnTo>
                    <a:lnTo>
                      <a:pt x="127" y="377"/>
                    </a:lnTo>
                    <a:lnTo>
                      <a:pt x="110" y="369"/>
                    </a:lnTo>
                    <a:lnTo>
                      <a:pt x="94" y="359"/>
                    </a:lnTo>
                    <a:lnTo>
                      <a:pt x="79" y="350"/>
                    </a:lnTo>
                    <a:lnTo>
                      <a:pt x="66" y="336"/>
                    </a:lnTo>
                    <a:lnTo>
                      <a:pt x="54" y="323"/>
                    </a:lnTo>
                    <a:lnTo>
                      <a:pt x="43" y="308"/>
                    </a:lnTo>
                    <a:lnTo>
                      <a:pt x="33" y="292"/>
                    </a:lnTo>
                    <a:lnTo>
                      <a:pt x="25" y="277"/>
                    </a:lnTo>
                    <a:lnTo>
                      <a:pt x="20" y="258"/>
                    </a:lnTo>
                    <a:lnTo>
                      <a:pt x="14" y="240"/>
                    </a:lnTo>
                    <a:lnTo>
                      <a:pt x="12" y="221"/>
                    </a:lnTo>
                    <a:lnTo>
                      <a:pt x="10" y="202"/>
                    </a:lnTo>
                    <a:lnTo>
                      <a:pt x="12" y="183"/>
                    </a:lnTo>
                    <a:lnTo>
                      <a:pt x="14" y="164"/>
                    </a:lnTo>
                    <a:lnTo>
                      <a:pt x="20" y="146"/>
                    </a:lnTo>
                    <a:lnTo>
                      <a:pt x="25" y="127"/>
                    </a:lnTo>
                    <a:lnTo>
                      <a:pt x="33" y="112"/>
                    </a:lnTo>
                    <a:lnTo>
                      <a:pt x="43" y="96"/>
                    </a:lnTo>
                    <a:lnTo>
                      <a:pt x="54" y="81"/>
                    </a:lnTo>
                    <a:lnTo>
                      <a:pt x="66" y="68"/>
                    </a:lnTo>
                    <a:lnTo>
                      <a:pt x="79" y="54"/>
                    </a:lnTo>
                    <a:lnTo>
                      <a:pt x="94" y="45"/>
                    </a:lnTo>
                    <a:lnTo>
                      <a:pt x="110" y="35"/>
                    </a:lnTo>
                    <a:lnTo>
                      <a:pt x="127" y="27"/>
                    </a:lnTo>
                    <a:lnTo>
                      <a:pt x="144" y="20"/>
                    </a:lnTo>
                    <a:lnTo>
                      <a:pt x="164" y="16"/>
                    </a:lnTo>
                    <a:lnTo>
                      <a:pt x="181" y="12"/>
                    </a:lnTo>
                    <a:lnTo>
                      <a:pt x="202" y="12"/>
                    </a:lnTo>
                    <a:lnTo>
                      <a:pt x="221" y="12"/>
                    </a:lnTo>
                    <a:lnTo>
                      <a:pt x="238" y="16"/>
                    </a:lnTo>
                    <a:lnTo>
                      <a:pt x="258" y="20"/>
                    </a:lnTo>
                    <a:lnTo>
                      <a:pt x="275" y="27"/>
                    </a:lnTo>
                    <a:lnTo>
                      <a:pt x="292" y="35"/>
                    </a:lnTo>
                    <a:lnTo>
                      <a:pt x="308" y="45"/>
                    </a:lnTo>
                    <a:lnTo>
                      <a:pt x="323" y="54"/>
                    </a:lnTo>
                    <a:lnTo>
                      <a:pt x="336" y="68"/>
                    </a:lnTo>
                    <a:lnTo>
                      <a:pt x="348" y="81"/>
                    </a:lnTo>
                    <a:lnTo>
                      <a:pt x="359" y="96"/>
                    </a:lnTo>
                    <a:lnTo>
                      <a:pt x="369" y="112"/>
                    </a:lnTo>
                    <a:lnTo>
                      <a:pt x="377" y="127"/>
                    </a:lnTo>
                    <a:lnTo>
                      <a:pt x="382" y="146"/>
                    </a:lnTo>
                    <a:lnTo>
                      <a:pt x="388" y="164"/>
                    </a:lnTo>
                    <a:lnTo>
                      <a:pt x="390" y="183"/>
                    </a:lnTo>
                    <a:lnTo>
                      <a:pt x="392" y="202"/>
                    </a:lnTo>
                    <a:close/>
                  </a:path>
                </a:pathLst>
              </a:custGeom>
              <a:solidFill>
                <a:srgbClr val="FCE6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98" name="Freeform 714">
                <a:extLst>
                  <a:ext uri="{FF2B5EF4-FFF2-40B4-BE49-F238E27FC236}">
                    <a16:creationId xmlns:a16="http://schemas.microsoft.com/office/drawing/2014/main" id="{BA0ED161-5C8F-402C-B78F-2AB744A7C85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56" y="2390"/>
                <a:ext cx="390" cy="392"/>
              </a:xfrm>
              <a:custGeom>
                <a:avLst/>
                <a:gdLst>
                  <a:gd name="T0" fmla="*/ 386 w 390"/>
                  <a:gd name="T1" fmla="*/ 156 h 392"/>
                  <a:gd name="T2" fmla="*/ 367 w 390"/>
                  <a:gd name="T3" fmla="*/ 102 h 392"/>
                  <a:gd name="T4" fmla="*/ 334 w 390"/>
                  <a:gd name="T5" fmla="*/ 58 h 392"/>
                  <a:gd name="T6" fmla="*/ 288 w 390"/>
                  <a:gd name="T7" fmla="*/ 23 h 392"/>
                  <a:gd name="T8" fmla="*/ 234 w 390"/>
                  <a:gd name="T9" fmla="*/ 4 h 392"/>
                  <a:gd name="T10" fmla="*/ 175 w 390"/>
                  <a:gd name="T11" fmla="*/ 2 h 392"/>
                  <a:gd name="T12" fmla="*/ 119 w 390"/>
                  <a:gd name="T13" fmla="*/ 16 h 392"/>
                  <a:gd name="T14" fmla="*/ 71 w 390"/>
                  <a:gd name="T15" fmla="*/ 44 h 392"/>
                  <a:gd name="T16" fmla="*/ 33 w 390"/>
                  <a:gd name="T17" fmla="*/ 87 h 392"/>
                  <a:gd name="T18" fmla="*/ 8 w 390"/>
                  <a:gd name="T19" fmla="*/ 138 h 392"/>
                  <a:gd name="T20" fmla="*/ 0 w 390"/>
                  <a:gd name="T21" fmla="*/ 196 h 392"/>
                  <a:gd name="T22" fmla="*/ 8 w 390"/>
                  <a:gd name="T23" fmla="*/ 254 h 392"/>
                  <a:gd name="T24" fmla="*/ 33 w 390"/>
                  <a:gd name="T25" fmla="*/ 305 h 392"/>
                  <a:gd name="T26" fmla="*/ 71 w 390"/>
                  <a:gd name="T27" fmla="*/ 348 h 392"/>
                  <a:gd name="T28" fmla="*/ 119 w 390"/>
                  <a:gd name="T29" fmla="*/ 376 h 392"/>
                  <a:gd name="T30" fmla="*/ 175 w 390"/>
                  <a:gd name="T31" fmla="*/ 390 h 392"/>
                  <a:gd name="T32" fmla="*/ 234 w 390"/>
                  <a:gd name="T33" fmla="*/ 388 h 392"/>
                  <a:gd name="T34" fmla="*/ 288 w 390"/>
                  <a:gd name="T35" fmla="*/ 369 h 392"/>
                  <a:gd name="T36" fmla="*/ 334 w 390"/>
                  <a:gd name="T37" fmla="*/ 334 h 392"/>
                  <a:gd name="T38" fmla="*/ 367 w 390"/>
                  <a:gd name="T39" fmla="*/ 290 h 392"/>
                  <a:gd name="T40" fmla="*/ 386 w 390"/>
                  <a:gd name="T41" fmla="*/ 236 h 392"/>
                  <a:gd name="T42" fmla="*/ 380 w 390"/>
                  <a:gd name="T43" fmla="*/ 196 h 392"/>
                  <a:gd name="T44" fmla="*/ 373 w 390"/>
                  <a:gd name="T45" fmla="*/ 252 h 392"/>
                  <a:gd name="T46" fmla="*/ 349 w 390"/>
                  <a:gd name="T47" fmla="*/ 300 h 392"/>
                  <a:gd name="T48" fmla="*/ 313 w 390"/>
                  <a:gd name="T49" fmla="*/ 338 h 392"/>
                  <a:gd name="T50" fmla="*/ 267 w 390"/>
                  <a:gd name="T51" fmla="*/ 367 h 392"/>
                  <a:gd name="T52" fmla="*/ 213 w 390"/>
                  <a:gd name="T53" fmla="*/ 380 h 392"/>
                  <a:gd name="T54" fmla="*/ 158 w 390"/>
                  <a:gd name="T55" fmla="*/ 378 h 392"/>
                  <a:gd name="T56" fmla="*/ 106 w 390"/>
                  <a:gd name="T57" fmla="*/ 359 h 392"/>
                  <a:gd name="T58" fmla="*/ 64 w 390"/>
                  <a:gd name="T59" fmla="*/ 327 h 392"/>
                  <a:gd name="T60" fmla="*/ 33 w 390"/>
                  <a:gd name="T61" fmla="*/ 284 h 392"/>
                  <a:gd name="T62" fmla="*/ 14 w 390"/>
                  <a:gd name="T63" fmla="*/ 232 h 392"/>
                  <a:gd name="T64" fmla="*/ 10 w 390"/>
                  <a:gd name="T65" fmla="*/ 177 h 392"/>
                  <a:gd name="T66" fmla="*/ 25 w 390"/>
                  <a:gd name="T67" fmla="*/ 123 h 392"/>
                  <a:gd name="T68" fmla="*/ 52 w 390"/>
                  <a:gd name="T69" fmla="*/ 79 h 392"/>
                  <a:gd name="T70" fmla="*/ 92 w 390"/>
                  <a:gd name="T71" fmla="*/ 42 h 392"/>
                  <a:gd name="T72" fmla="*/ 140 w 390"/>
                  <a:gd name="T73" fmla="*/ 19 h 392"/>
                  <a:gd name="T74" fmla="*/ 196 w 390"/>
                  <a:gd name="T75" fmla="*/ 12 h 392"/>
                  <a:gd name="T76" fmla="*/ 250 w 390"/>
                  <a:gd name="T77" fmla="*/ 19 h 392"/>
                  <a:gd name="T78" fmla="*/ 298 w 390"/>
                  <a:gd name="T79" fmla="*/ 42 h 392"/>
                  <a:gd name="T80" fmla="*/ 338 w 390"/>
                  <a:gd name="T81" fmla="*/ 79 h 392"/>
                  <a:gd name="T82" fmla="*/ 365 w 390"/>
                  <a:gd name="T83" fmla="*/ 123 h 392"/>
                  <a:gd name="T84" fmla="*/ 380 w 390"/>
                  <a:gd name="T85" fmla="*/ 177 h 39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90"/>
                  <a:gd name="T130" fmla="*/ 0 h 392"/>
                  <a:gd name="T131" fmla="*/ 390 w 390"/>
                  <a:gd name="T132" fmla="*/ 392 h 39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90" h="392">
                    <a:moveTo>
                      <a:pt x="390" y="196"/>
                    </a:moveTo>
                    <a:lnTo>
                      <a:pt x="390" y="177"/>
                    </a:lnTo>
                    <a:lnTo>
                      <a:pt x="386" y="156"/>
                    </a:lnTo>
                    <a:lnTo>
                      <a:pt x="382" y="138"/>
                    </a:lnTo>
                    <a:lnTo>
                      <a:pt x="374" y="119"/>
                    </a:lnTo>
                    <a:lnTo>
                      <a:pt x="367" y="102"/>
                    </a:lnTo>
                    <a:lnTo>
                      <a:pt x="357" y="87"/>
                    </a:lnTo>
                    <a:lnTo>
                      <a:pt x="346" y="71"/>
                    </a:lnTo>
                    <a:lnTo>
                      <a:pt x="334" y="58"/>
                    </a:lnTo>
                    <a:lnTo>
                      <a:pt x="319" y="44"/>
                    </a:lnTo>
                    <a:lnTo>
                      <a:pt x="303" y="35"/>
                    </a:lnTo>
                    <a:lnTo>
                      <a:pt x="288" y="23"/>
                    </a:lnTo>
                    <a:lnTo>
                      <a:pt x="271" y="16"/>
                    </a:lnTo>
                    <a:lnTo>
                      <a:pt x="254" y="10"/>
                    </a:lnTo>
                    <a:lnTo>
                      <a:pt x="234" y="4"/>
                    </a:lnTo>
                    <a:lnTo>
                      <a:pt x="215" y="2"/>
                    </a:lnTo>
                    <a:lnTo>
                      <a:pt x="196" y="0"/>
                    </a:lnTo>
                    <a:lnTo>
                      <a:pt x="175" y="2"/>
                    </a:lnTo>
                    <a:lnTo>
                      <a:pt x="156" y="4"/>
                    </a:lnTo>
                    <a:lnTo>
                      <a:pt x="136" y="10"/>
                    </a:lnTo>
                    <a:lnTo>
                      <a:pt x="119" y="16"/>
                    </a:lnTo>
                    <a:lnTo>
                      <a:pt x="102" y="23"/>
                    </a:lnTo>
                    <a:lnTo>
                      <a:pt x="87" y="35"/>
                    </a:lnTo>
                    <a:lnTo>
                      <a:pt x="71" y="44"/>
                    </a:lnTo>
                    <a:lnTo>
                      <a:pt x="56" y="58"/>
                    </a:lnTo>
                    <a:lnTo>
                      <a:pt x="44" y="71"/>
                    </a:lnTo>
                    <a:lnTo>
                      <a:pt x="33" y="87"/>
                    </a:lnTo>
                    <a:lnTo>
                      <a:pt x="23" y="102"/>
                    </a:lnTo>
                    <a:lnTo>
                      <a:pt x="16" y="119"/>
                    </a:lnTo>
                    <a:lnTo>
                      <a:pt x="8" y="138"/>
                    </a:lnTo>
                    <a:lnTo>
                      <a:pt x="4" y="156"/>
                    </a:lnTo>
                    <a:lnTo>
                      <a:pt x="0" y="177"/>
                    </a:lnTo>
                    <a:lnTo>
                      <a:pt x="0" y="196"/>
                    </a:lnTo>
                    <a:lnTo>
                      <a:pt x="0" y="215"/>
                    </a:lnTo>
                    <a:lnTo>
                      <a:pt x="4" y="236"/>
                    </a:lnTo>
                    <a:lnTo>
                      <a:pt x="8" y="254"/>
                    </a:lnTo>
                    <a:lnTo>
                      <a:pt x="16" y="273"/>
                    </a:lnTo>
                    <a:lnTo>
                      <a:pt x="23" y="290"/>
                    </a:lnTo>
                    <a:lnTo>
                      <a:pt x="33" y="305"/>
                    </a:lnTo>
                    <a:lnTo>
                      <a:pt x="44" y="321"/>
                    </a:lnTo>
                    <a:lnTo>
                      <a:pt x="56" y="334"/>
                    </a:lnTo>
                    <a:lnTo>
                      <a:pt x="71" y="348"/>
                    </a:lnTo>
                    <a:lnTo>
                      <a:pt x="87" y="357"/>
                    </a:lnTo>
                    <a:lnTo>
                      <a:pt x="102" y="369"/>
                    </a:lnTo>
                    <a:lnTo>
                      <a:pt x="119" y="376"/>
                    </a:lnTo>
                    <a:lnTo>
                      <a:pt x="136" y="382"/>
                    </a:lnTo>
                    <a:lnTo>
                      <a:pt x="156" y="388"/>
                    </a:lnTo>
                    <a:lnTo>
                      <a:pt x="175" y="390"/>
                    </a:lnTo>
                    <a:lnTo>
                      <a:pt x="196" y="392"/>
                    </a:lnTo>
                    <a:lnTo>
                      <a:pt x="215" y="390"/>
                    </a:lnTo>
                    <a:lnTo>
                      <a:pt x="234" y="388"/>
                    </a:lnTo>
                    <a:lnTo>
                      <a:pt x="254" y="382"/>
                    </a:lnTo>
                    <a:lnTo>
                      <a:pt x="271" y="376"/>
                    </a:lnTo>
                    <a:lnTo>
                      <a:pt x="288" y="369"/>
                    </a:lnTo>
                    <a:lnTo>
                      <a:pt x="303" y="357"/>
                    </a:lnTo>
                    <a:lnTo>
                      <a:pt x="319" y="348"/>
                    </a:lnTo>
                    <a:lnTo>
                      <a:pt x="334" y="334"/>
                    </a:lnTo>
                    <a:lnTo>
                      <a:pt x="346" y="321"/>
                    </a:lnTo>
                    <a:lnTo>
                      <a:pt x="357" y="305"/>
                    </a:lnTo>
                    <a:lnTo>
                      <a:pt x="367" y="290"/>
                    </a:lnTo>
                    <a:lnTo>
                      <a:pt x="374" y="273"/>
                    </a:lnTo>
                    <a:lnTo>
                      <a:pt x="382" y="254"/>
                    </a:lnTo>
                    <a:lnTo>
                      <a:pt x="386" y="236"/>
                    </a:lnTo>
                    <a:lnTo>
                      <a:pt x="390" y="215"/>
                    </a:lnTo>
                    <a:lnTo>
                      <a:pt x="390" y="196"/>
                    </a:lnTo>
                    <a:close/>
                    <a:moveTo>
                      <a:pt x="380" y="196"/>
                    </a:moveTo>
                    <a:lnTo>
                      <a:pt x="380" y="215"/>
                    </a:lnTo>
                    <a:lnTo>
                      <a:pt x="376" y="232"/>
                    </a:lnTo>
                    <a:lnTo>
                      <a:pt x="373" y="252"/>
                    </a:lnTo>
                    <a:lnTo>
                      <a:pt x="365" y="269"/>
                    </a:lnTo>
                    <a:lnTo>
                      <a:pt x="357" y="284"/>
                    </a:lnTo>
                    <a:lnTo>
                      <a:pt x="349" y="300"/>
                    </a:lnTo>
                    <a:lnTo>
                      <a:pt x="338" y="313"/>
                    </a:lnTo>
                    <a:lnTo>
                      <a:pt x="326" y="327"/>
                    </a:lnTo>
                    <a:lnTo>
                      <a:pt x="313" y="338"/>
                    </a:lnTo>
                    <a:lnTo>
                      <a:pt x="298" y="350"/>
                    </a:lnTo>
                    <a:lnTo>
                      <a:pt x="284" y="359"/>
                    </a:lnTo>
                    <a:lnTo>
                      <a:pt x="267" y="367"/>
                    </a:lnTo>
                    <a:lnTo>
                      <a:pt x="250" y="373"/>
                    </a:lnTo>
                    <a:lnTo>
                      <a:pt x="232" y="378"/>
                    </a:lnTo>
                    <a:lnTo>
                      <a:pt x="213" y="380"/>
                    </a:lnTo>
                    <a:lnTo>
                      <a:pt x="196" y="382"/>
                    </a:lnTo>
                    <a:lnTo>
                      <a:pt x="177" y="380"/>
                    </a:lnTo>
                    <a:lnTo>
                      <a:pt x="158" y="378"/>
                    </a:lnTo>
                    <a:lnTo>
                      <a:pt x="140" y="373"/>
                    </a:lnTo>
                    <a:lnTo>
                      <a:pt x="123" y="367"/>
                    </a:lnTo>
                    <a:lnTo>
                      <a:pt x="106" y="359"/>
                    </a:lnTo>
                    <a:lnTo>
                      <a:pt x="92" y="350"/>
                    </a:lnTo>
                    <a:lnTo>
                      <a:pt x="77" y="338"/>
                    </a:lnTo>
                    <a:lnTo>
                      <a:pt x="64" y="327"/>
                    </a:lnTo>
                    <a:lnTo>
                      <a:pt x="52" y="313"/>
                    </a:lnTo>
                    <a:lnTo>
                      <a:pt x="41" y="300"/>
                    </a:lnTo>
                    <a:lnTo>
                      <a:pt x="33" y="284"/>
                    </a:lnTo>
                    <a:lnTo>
                      <a:pt x="25" y="269"/>
                    </a:lnTo>
                    <a:lnTo>
                      <a:pt x="17" y="252"/>
                    </a:lnTo>
                    <a:lnTo>
                      <a:pt x="14" y="232"/>
                    </a:lnTo>
                    <a:lnTo>
                      <a:pt x="10" y="215"/>
                    </a:lnTo>
                    <a:lnTo>
                      <a:pt x="10" y="196"/>
                    </a:lnTo>
                    <a:lnTo>
                      <a:pt x="10" y="177"/>
                    </a:lnTo>
                    <a:lnTo>
                      <a:pt x="14" y="160"/>
                    </a:lnTo>
                    <a:lnTo>
                      <a:pt x="17" y="140"/>
                    </a:lnTo>
                    <a:lnTo>
                      <a:pt x="25" y="123"/>
                    </a:lnTo>
                    <a:lnTo>
                      <a:pt x="33" y="108"/>
                    </a:lnTo>
                    <a:lnTo>
                      <a:pt x="41" y="92"/>
                    </a:lnTo>
                    <a:lnTo>
                      <a:pt x="52" y="79"/>
                    </a:lnTo>
                    <a:lnTo>
                      <a:pt x="64" y="65"/>
                    </a:lnTo>
                    <a:lnTo>
                      <a:pt x="77" y="54"/>
                    </a:lnTo>
                    <a:lnTo>
                      <a:pt x="92" y="42"/>
                    </a:lnTo>
                    <a:lnTo>
                      <a:pt x="106" y="33"/>
                    </a:lnTo>
                    <a:lnTo>
                      <a:pt x="123" y="25"/>
                    </a:lnTo>
                    <a:lnTo>
                      <a:pt x="140" y="19"/>
                    </a:lnTo>
                    <a:lnTo>
                      <a:pt x="158" y="14"/>
                    </a:lnTo>
                    <a:lnTo>
                      <a:pt x="177" y="12"/>
                    </a:lnTo>
                    <a:lnTo>
                      <a:pt x="196" y="12"/>
                    </a:lnTo>
                    <a:lnTo>
                      <a:pt x="213" y="12"/>
                    </a:lnTo>
                    <a:lnTo>
                      <a:pt x="232" y="14"/>
                    </a:lnTo>
                    <a:lnTo>
                      <a:pt x="250" y="19"/>
                    </a:lnTo>
                    <a:lnTo>
                      <a:pt x="267" y="25"/>
                    </a:lnTo>
                    <a:lnTo>
                      <a:pt x="284" y="33"/>
                    </a:lnTo>
                    <a:lnTo>
                      <a:pt x="298" y="42"/>
                    </a:lnTo>
                    <a:lnTo>
                      <a:pt x="313" y="54"/>
                    </a:lnTo>
                    <a:lnTo>
                      <a:pt x="326" y="65"/>
                    </a:lnTo>
                    <a:lnTo>
                      <a:pt x="338" y="79"/>
                    </a:lnTo>
                    <a:lnTo>
                      <a:pt x="349" y="92"/>
                    </a:lnTo>
                    <a:lnTo>
                      <a:pt x="357" y="108"/>
                    </a:lnTo>
                    <a:lnTo>
                      <a:pt x="365" y="123"/>
                    </a:lnTo>
                    <a:lnTo>
                      <a:pt x="373" y="140"/>
                    </a:lnTo>
                    <a:lnTo>
                      <a:pt x="376" y="160"/>
                    </a:lnTo>
                    <a:lnTo>
                      <a:pt x="380" y="177"/>
                    </a:lnTo>
                    <a:lnTo>
                      <a:pt x="380" y="196"/>
                    </a:lnTo>
                    <a:close/>
                  </a:path>
                </a:pathLst>
              </a:custGeom>
              <a:solidFill>
                <a:srgbClr val="FCE7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99" name="Freeform 715">
                <a:extLst>
                  <a:ext uri="{FF2B5EF4-FFF2-40B4-BE49-F238E27FC236}">
                    <a16:creationId xmlns:a16="http://schemas.microsoft.com/office/drawing/2014/main" id="{2DBFB977-6901-4F36-9F81-AEF604E70CC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60" y="2396"/>
                <a:ext cx="382" cy="380"/>
              </a:xfrm>
              <a:custGeom>
                <a:avLst/>
                <a:gdLst>
                  <a:gd name="T0" fmla="*/ 378 w 382"/>
                  <a:gd name="T1" fmla="*/ 152 h 380"/>
                  <a:gd name="T2" fmla="*/ 359 w 382"/>
                  <a:gd name="T3" fmla="*/ 100 h 380"/>
                  <a:gd name="T4" fmla="*/ 326 w 382"/>
                  <a:gd name="T5" fmla="*/ 56 h 380"/>
                  <a:gd name="T6" fmla="*/ 282 w 382"/>
                  <a:gd name="T7" fmla="*/ 23 h 380"/>
                  <a:gd name="T8" fmla="*/ 228 w 382"/>
                  <a:gd name="T9" fmla="*/ 4 h 380"/>
                  <a:gd name="T10" fmla="*/ 171 w 382"/>
                  <a:gd name="T11" fmla="*/ 0 h 380"/>
                  <a:gd name="T12" fmla="*/ 117 w 382"/>
                  <a:gd name="T13" fmla="*/ 15 h 380"/>
                  <a:gd name="T14" fmla="*/ 69 w 382"/>
                  <a:gd name="T15" fmla="*/ 42 h 380"/>
                  <a:gd name="T16" fmla="*/ 33 w 382"/>
                  <a:gd name="T17" fmla="*/ 84 h 380"/>
                  <a:gd name="T18" fmla="*/ 10 w 382"/>
                  <a:gd name="T19" fmla="*/ 134 h 380"/>
                  <a:gd name="T20" fmla="*/ 0 w 382"/>
                  <a:gd name="T21" fmla="*/ 190 h 380"/>
                  <a:gd name="T22" fmla="*/ 10 w 382"/>
                  <a:gd name="T23" fmla="*/ 246 h 380"/>
                  <a:gd name="T24" fmla="*/ 33 w 382"/>
                  <a:gd name="T25" fmla="*/ 296 h 380"/>
                  <a:gd name="T26" fmla="*/ 69 w 382"/>
                  <a:gd name="T27" fmla="*/ 338 h 380"/>
                  <a:gd name="T28" fmla="*/ 117 w 382"/>
                  <a:gd name="T29" fmla="*/ 365 h 380"/>
                  <a:gd name="T30" fmla="*/ 171 w 382"/>
                  <a:gd name="T31" fmla="*/ 380 h 380"/>
                  <a:gd name="T32" fmla="*/ 228 w 382"/>
                  <a:gd name="T33" fmla="*/ 376 h 380"/>
                  <a:gd name="T34" fmla="*/ 282 w 382"/>
                  <a:gd name="T35" fmla="*/ 357 h 380"/>
                  <a:gd name="T36" fmla="*/ 326 w 382"/>
                  <a:gd name="T37" fmla="*/ 324 h 380"/>
                  <a:gd name="T38" fmla="*/ 359 w 382"/>
                  <a:gd name="T39" fmla="*/ 280 h 380"/>
                  <a:gd name="T40" fmla="*/ 378 w 382"/>
                  <a:gd name="T41" fmla="*/ 228 h 380"/>
                  <a:gd name="T42" fmla="*/ 370 w 382"/>
                  <a:gd name="T43" fmla="*/ 190 h 380"/>
                  <a:gd name="T44" fmla="*/ 363 w 382"/>
                  <a:gd name="T45" fmla="*/ 244 h 380"/>
                  <a:gd name="T46" fmla="*/ 340 w 382"/>
                  <a:gd name="T47" fmla="*/ 290 h 380"/>
                  <a:gd name="T48" fmla="*/ 305 w 382"/>
                  <a:gd name="T49" fmla="*/ 328 h 380"/>
                  <a:gd name="T50" fmla="*/ 261 w 382"/>
                  <a:gd name="T51" fmla="*/ 355 h 380"/>
                  <a:gd name="T52" fmla="*/ 209 w 382"/>
                  <a:gd name="T53" fmla="*/ 369 h 380"/>
                  <a:gd name="T54" fmla="*/ 155 w 382"/>
                  <a:gd name="T55" fmla="*/ 367 h 380"/>
                  <a:gd name="T56" fmla="*/ 106 w 382"/>
                  <a:gd name="T57" fmla="*/ 349 h 380"/>
                  <a:gd name="T58" fmla="*/ 63 w 382"/>
                  <a:gd name="T59" fmla="*/ 317 h 380"/>
                  <a:gd name="T60" fmla="*/ 33 w 382"/>
                  <a:gd name="T61" fmla="*/ 276 h 380"/>
                  <a:gd name="T62" fmla="*/ 15 w 382"/>
                  <a:gd name="T63" fmla="*/ 226 h 380"/>
                  <a:gd name="T64" fmla="*/ 12 w 382"/>
                  <a:gd name="T65" fmla="*/ 171 h 380"/>
                  <a:gd name="T66" fmla="*/ 25 w 382"/>
                  <a:gd name="T67" fmla="*/ 119 h 380"/>
                  <a:gd name="T68" fmla="*/ 52 w 382"/>
                  <a:gd name="T69" fmla="*/ 75 h 380"/>
                  <a:gd name="T70" fmla="*/ 90 w 382"/>
                  <a:gd name="T71" fmla="*/ 40 h 380"/>
                  <a:gd name="T72" fmla="*/ 138 w 382"/>
                  <a:gd name="T73" fmla="*/ 17 h 380"/>
                  <a:gd name="T74" fmla="*/ 192 w 382"/>
                  <a:gd name="T75" fmla="*/ 10 h 380"/>
                  <a:gd name="T76" fmla="*/ 244 w 382"/>
                  <a:gd name="T77" fmla="*/ 17 h 380"/>
                  <a:gd name="T78" fmla="*/ 292 w 382"/>
                  <a:gd name="T79" fmla="*/ 40 h 380"/>
                  <a:gd name="T80" fmla="*/ 330 w 382"/>
                  <a:gd name="T81" fmla="*/ 75 h 380"/>
                  <a:gd name="T82" fmla="*/ 357 w 382"/>
                  <a:gd name="T83" fmla="*/ 119 h 380"/>
                  <a:gd name="T84" fmla="*/ 370 w 382"/>
                  <a:gd name="T85" fmla="*/ 171 h 38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82"/>
                  <a:gd name="T130" fmla="*/ 0 h 380"/>
                  <a:gd name="T131" fmla="*/ 382 w 382"/>
                  <a:gd name="T132" fmla="*/ 380 h 38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82" h="380">
                    <a:moveTo>
                      <a:pt x="382" y="190"/>
                    </a:moveTo>
                    <a:lnTo>
                      <a:pt x="380" y="171"/>
                    </a:lnTo>
                    <a:lnTo>
                      <a:pt x="378" y="152"/>
                    </a:lnTo>
                    <a:lnTo>
                      <a:pt x="372" y="134"/>
                    </a:lnTo>
                    <a:lnTo>
                      <a:pt x="367" y="115"/>
                    </a:lnTo>
                    <a:lnTo>
                      <a:pt x="359" y="100"/>
                    </a:lnTo>
                    <a:lnTo>
                      <a:pt x="349" y="84"/>
                    </a:lnTo>
                    <a:lnTo>
                      <a:pt x="338" y="69"/>
                    </a:lnTo>
                    <a:lnTo>
                      <a:pt x="326" y="56"/>
                    </a:lnTo>
                    <a:lnTo>
                      <a:pt x="313" y="42"/>
                    </a:lnTo>
                    <a:lnTo>
                      <a:pt x="298" y="33"/>
                    </a:lnTo>
                    <a:lnTo>
                      <a:pt x="282" y="23"/>
                    </a:lnTo>
                    <a:lnTo>
                      <a:pt x="265" y="15"/>
                    </a:lnTo>
                    <a:lnTo>
                      <a:pt x="248" y="8"/>
                    </a:lnTo>
                    <a:lnTo>
                      <a:pt x="228" y="4"/>
                    </a:lnTo>
                    <a:lnTo>
                      <a:pt x="211" y="0"/>
                    </a:lnTo>
                    <a:lnTo>
                      <a:pt x="192" y="0"/>
                    </a:lnTo>
                    <a:lnTo>
                      <a:pt x="171" y="0"/>
                    </a:lnTo>
                    <a:lnTo>
                      <a:pt x="154" y="4"/>
                    </a:lnTo>
                    <a:lnTo>
                      <a:pt x="134" y="8"/>
                    </a:lnTo>
                    <a:lnTo>
                      <a:pt x="117" y="15"/>
                    </a:lnTo>
                    <a:lnTo>
                      <a:pt x="100" y="23"/>
                    </a:lnTo>
                    <a:lnTo>
                      <a:pt x="84" y="33"/>
                    </a:lnTo>
                    <a:lnTo>
                      <a:pt x="69" y="42"/>
                    </a:lnTo>
                    <a:lnTo>
                      <a:pt x="56" y="56"/>
                    </a:lnTo>
                    <a:lnTo>
                      <a:pt x="44" y="69"/>
                    </a:lnTo>
                    <a:lnTo>
                      <a:pt x="33" y="84"/>
                    </a:lnTo>
                    <a:lnTo>
                      <a:pt x="23" y="100"/>
                    </a:lnTo>
                    <a:lnTo>
                      <a:pt x="15" y="115"/>
                    </a:lnTo>
                    <a:lnTo>
                      <a:pt x="10" y="134"/>
                    </a:lnTo>
                    <a:lnTo>
                      <a:pt x="4" y="152"/>
                    </a:lnTo>
                    <a:lnTo>
                      <a:pt x="2" y="171"/>
                    </a:lnTo>
                    <a:lnTo>
                      <a:pt x="0" y="190"/>
                    </a:lnTo>
                    <a:lnTo>
                      <a:pt x="2" y="209"/>
                    </a:lnTo>
                    <a:lnTo>
                      <a:pt x="4" y="228"/>
                    </a:lnTo>
                    <a:lnTo>
                      <a:pt x="10" y="246"/>
                    </a:lnTo>
                    <a:lnTo>
                      <a:pt x="15" y="265"/>
                    </a:lnTo>
                    <a:lnTo>
                      <a:pt x="23" y="280"/>
                    </a:lnTo>
                    <a:lnTo>
                      <a:pt x="33" y="296"/>
                    </a:lnTo>
                    <a:lnTo>
                      <a:pt x="44" y="311"/>
                    </a:lnTo>
                    <a:lnTo>
                      <a:pt x="56" y="324"/>
                    </a:lnTo>
                    <a:lnTo>
                      <a:pt x="69" y="338"/>
                    </a:lnTo>
                    <a:lnTo>
                      <a:pt x="84" y="347"/>
                    </a:lnTo>
                    <a:lnTo>
                      <a:pt x="100" y="357"/>
                    </a:lnTo>
                    <a:lnTo>
                      <a:pt x="117" y="365"/>
                    </a:lnTo>
                    <a:lnTo>
                      <a:pt x="134" y="372"/>
                    </a:lnTo>
                    <a:lnTo>
                      <a:pt x="154" y="376"/>
                    </a:lnTo>
                    <a:lnTo>
                      <a:pt x="171" y="380"/>
                    </a:lnTo>
                    <a:lnTo>
                      <a:pt x="192" y="380"/>
                    </a:lnTo>
                    <a:lnTo>
                      <a:pt x="211" y="380"/>
                    </a:lnTo>
                    <a:lnTo>
                      <a:pt x="228" y="376"/>
                    </a:lnTo>
                    <a:lnTo>
                      <a:pt x="248" y="372"/>
                    </a:lnTo>
                    <a:lnTo>
                      <a:pt x="265" y="365"/>
                    </a:lnTo>
                    <a:lnTo>
                      <a:pt x="282" y="357"/>
                    </a:lnTo>
                    <a:lnTo>
                      <a:pt x="298" y="347"/>
                    </a:lnTo>
                    <a:lnTo>
                      <a:pt x="313" y="338"/>
                    </a:lnTo>
                    <a:lnTo>
                      <a:pt x="326" y="324"/>
                    </a:lnTo>
                    <a:lnTo>
                      <a:pt x="338" y="311"/>
                    </a:lnTo>
                    <a:lnTo>
                      <a:pt x="349" y="296"/>
                    </a:lnTo>
                    <a:lnTo>
                      <a:pt x="359" y="280"/>
                    </a:lnTo>
                    <a:lnTo>
                      <a:pt x="367" y="265"/>
                    </a:lnTo>
                    <a:lnTo>
                      <a:pt x="372" y="246"/>
                    </a:lnTo>
                    <a:lnTo>
                      <a:pt x="378" y="228"/>
                    </a:lnTo>
                    <a:lnTo>
                      <a:pt x="380" y="209"/>
                    </a:lnTo>
                    <a:lnTo>
                      <a:pt x="382" y="190"/>
                    </a:lnTo>
                    <a:close/>
                    <a:moveTo>
                      <a:pt x="370" y="190"/>
                    </a:moveTo>
                    <a:lnTo>
                      <a:pt x="370" y="209"/>
                    </a:lnTo>
                    <a:lnTo>
                      <a:pt x="367" y="226"/>
                    </a:lnTo>
                    <a:lnTo>
                      <a:pt x="363" y="244"/>
                    </a:lnTo>
                    <a:lnTo>
                      <a:pt x="357" y="261"/>
                    </a:lnTo>
                    <a:lnTo>
                      <a:pt x="349" y="276"/>
                    </a:lnTo>
                    <a:lnTo>
                      <a:pt x="340" y="290"/>
                    </a:lnTo>
                    <a:lnTo>
                      <a:pt x="330" y="305"/>
                    </a:lnTo>
                    <a:lnTo>
                      <a:pt x="319" y="317"/>
                    </a:lnTo>
                    <a:lnTo>
                      <a:pt x="305" y="328"/>
                    </a:lnTo>
                    <a:lnTo>
                      <a:pt x="292" y="340"/>
                    </a:lnTo>
                    <a:lnTo>
                      <a:pt x="276" y="349"/>
                    </a:lnTo>
                    <a:lnTo>
                      <a:pt x="261" y="355"/>
                    </a:lnTo>
                    <a:lnTo>
                      <a:pt x="244" y="363"/>
                    </a:lnTo>
                    <a:lnTo>
                      <a:pt x="227" y="367"/>
                    </a:lnTo>
                    <a:lnTo>
                      <a:pt x="209" y="369"/>
                    </a:lnTo>
                    <a:lnTo>
                      <a:pt x="192" y="370"/>
                    </a:lnTo>
                    <a:lnTo>
                      <a:pt x="173" y="369"/>
                    </a:lnTo>
                    <a:lnTo>
                      <a:pt x="155" y="367"/>
                    </a:lnTo>
                    <a:lnTo>
                      <a:pt x="138" y="363"/>
                    </a:lnTo>
                    <a:lnTo>
                      <a:pt x="121" y="355"/>
                    </a:lnTo>
                    <a:lnTo>
                      <a:pt x="106" y="349"/>
                    </a:lnTo>
                    <a:lnTo>
                      <a:pt x="90" y="340"/>
                    </a:lnTo>
                    <a:lnTo>
                      <a:pt x="77" y="328"/>
                    </a:lnTo>
                    <a:lnTo>
                      <a:pt x="63" y="317"/>
                    </a:lnTo>
                    <a:lnTo>
                      <a:pt x="52" y="305"/>
                    </a:lnTo>
                    <a:lnTo>
                      <a:pt x="42" y="290"/>
                    </a:lnTo>
                    <a:lnTo>
                      <a:pt x="33" y="276"/>
                    </a:lnTo>
                    <a:lnTo>
                      <a:pt x="25" y="261"/>
                    </a:lnTo>
                    <a:lnTo>
                      <a:pt x="19" y="244"/>
                    </a:lnTo>
                    <a:lnTo>
                      <a:pt x="15" y="226"/>
                    </a:lnTo>
                    <a:lnTo>
                      <a:pt x="12" y="209"/>
                    </a:lnTo>
                    <a:lnTo>
                      <a:pt x="12" y="190"/>
                    </a:lnTo>
                    <a:lnTo>
                      <a:pt x="12" y="171"/>
                    </a:lnTo>
                    <a:lnTo>
                      <a:pt x="15" y="154"/>
                    </a:lnTo>
                    <a:lnTo>
                      <a:pt x="19" y="136"/>
                    </a:lnTo>
                    <a:lnTo>
                      <a:pt x="25" y="119"/>
                    </a:lnTo>
                    <a:lnTo>
                      <a:pt x="33" y="104"/>
                    </a:lnTo>
                    <a:lnTo>
                      <a:pt x="42" y="90"/>
                    </a:lnTo>
                    <a:lnTo>
                      <a:pt x="52" y="75"/>
                    </a:lnTo>
                    <a:lnTo>
                      <a:pt x="63" y="63"/>
                    </a:lnTo>
                    <a:lnTo>
                      <a:pt x="77" y="52"/>
                    </a:lnTo>
                    <a:lnTo>
                      <a:pt x="90" y="40"/>
                    </a:lnTo>
                    <a:lnTo>
                      <a:pt x="106" y="33"/>
                    </a:lnTo>
                    <a:lnTo>
                      <a:pt x="121" y="25"/>
                    </a:lnTo>
                    <a:lnTo>
                      <a:pt x="138" y="17"/>
                    </a:lnTo>
                    <a:lnTo>
                      <a:pt x="155" y="13"/>
                    </a:lnTo>
                    <a:lnTo>
                      <a:pt x="173" y="11"/>
                    </a:lnTo>
                    <a:lnTo>
                      <a:pt x="192" y="10"/>
                    </a:lnTo>
                    <a:lnTo>
                      <a:pt x="209" y="11"/>
                    </a:lnTo>
                    <a:lnTo>
                      <a:pt x="227" y="13"/>
                    </a:lnTo>
                    <a:lnTo>
                      <a:pt x="244" y="17"/>
                    </a:lnTo>
                    <a:lnTo>
                      <a:pt x="261" y="25"/>
                    </a:lnTo>
                    <a:lnTo>
                      <a:pt x="276" y="33"/>
                    </a:lnTo>
                    <a:lnTo>
                      <a:pt x="292" y="40"/>
                    </a:lnTo>
                    <a:lnTo>
                      <a:pt x="305" y="52"/>
                    </a:lnTo>
                    <a:lnTo>
                      <a:pt x="319" y="63"/>
                    </a:lnTo>
                    <a:lnTo>
                      <a:pt x="330" y="75"/>
                    </a:lnTo>
                    <a:lnTo>
                      <a:pt x="340" y="90"/>
                    </a:lnTo>
                    <a:lnTo>
                      <a:pt x="349" y="104"/>
                    </a:lnTo>
                    <a:lnTo>
                      <a:pt x="357" y="119"/>
                    </a:lnTo>
                    <a:lnTo>
                      <a:pt x="363" y="136"/>
                    </a:lnTo>
                    <a:lnTo>
                      <a:pt x="367" y="154"/>
                    </a:lnTo>
                    <a:lnTo>
                      <a:pt x="370" y="171"/>
                    </a:lnTo>
                    <a:lnTo>
                      <a:pt x="370" y="190"/>
                    </a:lnTo>
                    <a:close/>
                  </a:path>
                </a:pathLst>
              </a:custGeom>
              <a:solidFill>
                <a:srgbClr val="FCE7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00" name="Freeform 716">
                <a:extLst>
                  <a:ext uri="{FF2B5EF4-FFF2-40B4-BE49-F238E27FC236}">
                    <a16:creationId xmlns:a16="http://schemas.microsoft.com/office/drawing/2014/main" id="{592DC233-BCEC-421A-8657-0CF1EC7618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66" y="2402"/>
                <a:ext cx="370" cy="370"/>
              </a:xfrm>
              <a:custGeom>
                <a:avLst/>
                <a:gdLst>
                  <a:gd name="T0" fmla="*/ 366 w 370"/>
                  <a:gd name="T1" fmla="*/ 148 h 370"/>
                  <a:gd name="T2" fmla="*/ 347 w 370"/>
                  <a:gd name="T3" fmla="*/ 96 h 370"/>
                  <a:gd name="T4" fmla="*/ 316 w 370"/>
                  <a:gd name="T5" fmla="*/ 53 h 370"/>
                  <a:gd name="T6" fmla="*/ 274 w 370"/>
                  <a:gd name="T7" fmla="*/ 21 h 370"/>
                  <a:gd name="T8" fmla="*/ 222 w 370"/>
                  <a:gd name="T9" fmla="*/ 2 h 370"/>
                  <a:gd name="T10" fmla="*/ 167 w 370"/>
                  <a:gd name="T11" fmla="*/ 0 h 370"/>
                  <a:gd name="T12" fmla="*/ 113 w 370"/>
                  <a:gd name="T13" fmla="*/ 13 h 370"/>
                  <a:gd name="T14" fmla="*/ 67 w 370"/>
                  <a:gd name="T15" fmla="*/ 42 h 370"/>
                  <a:gd name="T16" fmla="*/ 31 w 370"/>
                  <a:gd name="T17" fmla="*/ 80 h 370"/>
                  <a:gd name="T18" fmla="*/ 7 w 370"/>
                  <a:gd name="T19" fmla="*/ 128 h 370"/>
                  <a:gd name="T20" fmla="*/ 0 w 370"/>
                  <a:gd name="T21" fmla="*/ 184 h 370"/>
                  <a:gd name="T22" fmla="*/ 7 w 370"/>
                  <a:gd name="T23" fmla="*/ 240 h 370"/>
                  <a:gd name="T24" fmla="*/ 31 w 370"/>
                  <a:gd name="T25" fmla="*/ 288 h 370"/>
                  <a:gd name="T26" fmla="*/ 67 w 370"/>
                  <a:gd name="T27" fmla="*/ 326 h 370"/>
                  <a:gd name="T28" fmla="*/ 113 w 370"/>
                  <a:gd name="T29" fmla="*/ 355 h 370"/>
                  <a:gd name="T30" fmla="*/ 167 w 370"/>
                  <a:gd name="T31" fmla="*/ 368 h 370"/>
                  <a:gd name="T32" fmla="*/ 222 w 370"/>
                  <a:gd name="T33" fmla="*/ 366 h 370"/>
                  <a:gd name="T34" fmla="*/ 274 w 370"/>
                  <a:gd name="T35" fmla="*/ 347 h 370"/>
                  <a:gd name="T36" fmla="*/ 316 w 370"/>
                  <a:gd name="T37" fmla="*/ 315 h 370"/>
                  <a:gd name="T38" fmla="*/ 347 w 370"/>
                  <a:gd name="T39" fmla="*/ 272 h 370"/>
                  <a:gd name="T40" fmla="*/ 366 w 370"/>
                  <a:gd name="T41" fmla="*/ 220 h 370"/>
                  <a:gd name="T42" fmla="*/ 361 w 370"/>
                  <a:gd name="T43" fmla="*/ 184 h 370"/>
                  <a:gd name="T44" fmla="*/ 353 w 370"/>
                  <a:gd name="T45" fmla="*/ 236 h 370"/>
                  <a:gd name="T46" fmla="*/ 330 w 370"/>
                  <a:gd name="T47" fmla="*/ 282 h 370"/>
                  <a:gd name="T48" fmla="*/ 295 w 370"/>
                  <a:gd name="T49" fmla="*/ 318 h 370"/>
                  <a:gd name="T50" fmla="*/ 253 w 370"/>
                  <a:gd name="T51" fmla="*/ 345 h 370"/>
                  <a:gd name="T52" fmla="*/ 203 w 370"/>
                  <a:gd name="T53" fmla="*/ 359 h 370"/>
                  <a:gd name="T54" fmla="*/ 149 w 370"/>
                  <a:gd name="T55" fmla="*/ 355 h 370"/>
                  <a:gd name="T56" fmla="*/ 102 w 370"/>
                  <a:gd name="T57" fmla="*/ 338 h 370"/>
                  <a:gd name="T58" fmla="*/ 61 w 370"/>
                  <a:gd name="T59" fmla="*/ 307 h 370"/>
                  <a:gd name="T60" fmla="*/ 31 w 370"/>
                  <a:gd name="T61" fmla="*/ 267 h 370"/>
                  <a:gd name="T62" fmla="*/ 13 w 370"/>
                  <a:gd name="T63" fmla="*/ 219 h 370"/>
                  <a:gd name="T64" fmla="*/ 11 w 370"/>
                  <a:gd name="T65" fmla="*/ 167 h 370"/>
                  <a:gd name="T66" fmla="*/ 25 w 370"/>
                  <a:gd name="T67" fmla="*/ 117 h 370"/>
                  <a:gd name="T68" fmla="*/ 50 w 370"/>
                  <a:gd name="T69" fmla="*/ 73 h 370"/>
                  <a:gd name="T70" fmla="*/ 88 w 370"/>
                  <a:gd name="T71" fmla="*/ 38 h 370"/>
                  <a:gd name="T72" fmla="*/ 132 w 370"/>
                  <a:gd name="T73" fmla="*/ 17 h 370"/>
                  <a:gd name="T74" fmla="*/ 186 w 370"/>
                  <a:gd name="T75" fmla="*/ 9 h 370"/>
                  <a:gd name="T76" fmla="*/ 238 w 370"/>
                  <a:gd name="T77" fmla="*/ 17 h 370"/>
                  <a:gd name="T78" fmla="*/ 282 w 370"/>
                  <a:gd name="T79" fmla="*/ 38 h 370"/>
                  <a:gd name="T80" fmla="*/ 320 w 370"/>
                  <a:gd name="T81" fmla="*/ 73 h 370"/>
                  <a:gd name="T82" fmla="*/ 347 w 370"/>
                  <a:gd name="T83" fmla="*/ 117 h 370"/>
                  <a:gd name="T84" fmla="*/ 359 w 370"/>
                  <a:gd name="T85" fmla="*/ 167 h 37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70"/>
                  <a:gd name="T130" fmla="*/ 0 h 370"/>
                  <a:gd name="T131" fmla="*/ 370 w 370"/>
                  <a:gd name="T132" fmla="*/ 370 h 37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70" h="370">
                    <a:moveTo>
                      <a:pt x="370" y="184"/>
                    </a:moveTo>
                    <a:lnTo>
                      <a:pt x="370" y="165"/>
                    </a:lnTo>
                    <a:lnTo>
                      <a:pt x="366" y="148"/>
                    </a:lnTo>
                    <a:lnTo>
                      <a:pt x="363" y="128"/>
                    </a:lnTo>
                    <a:lnTo>
                      <a:pt x="355" y="111"/>
                    </a:lnTo>
                    <a:lnTo>
                      <a:pt x="347" y="96"/>
                    </a:lnTo>
                    <a:lnTo>
                      <a:pt x="339" y="80"/>
                    </a:lnTo>
                    <a:lnTo>
                      <a:pt x="328" y="67"/>
                    </a:lnTo>
                    <a:lnTo>
                      <a:pt x="316" y="53"/>
                    </a:lnTo>
                    <a:lnTo>
                      <a:pt x="303" y="42"/>
                    </a:lnTo>
                    <a:lnTo>
                      <a:pt x="288" y="30"/>
                    </a:lnTo>
                    <a:lnTo>
                      <a:pt x="274" y="21"/>
                    </a:lnTo>
                    <a:lnTo>
                      <a:pt x="257" y="13"/>
                    </a:lnTo>
                    <a:lnTo>
                      <a:pt x="240" y="7"/>
                    </a:lnTo>
                    <a:lnTo>
                      <a:pt x="222" y="2"/>
                    </a:lnTo>
                    <a:lnTo>
                      <a:pt x="203" y="0"/>
                    </a:lnTo>
                    <a:lnTo>
                      <a:pt x="186" y="0"/>
                    </a:lnTo>
                    <a:lnTo>
                      <a:pt x="167" y="0"/>
                    </a:lnTo>
                    <a:lnTo>
                      <a:pt x="148" y="2"/>
                    </a:lnTo>
                    <a:lnTo>
                      <a:pt x="130" y="7"/>
                    </a:lnTo>
                    <a:lnTo>
                      <a:pt x="113" y="13"/>
                    </a:lnTo>
                    <a:lnTo>
                      <a:pt x="96" y="21"/>
                    </a:lnTo>
                    <a:lnTo>
                      <a:pt x="82" y="30"/>
                    </a:lnTo>
                    <a:lnTo>
                      <a:pt x="67" y="42"/>
                    </a:lnTo>
                    <a:lnTo>
                      <a:pt x="54" y="53"/>
                    </a:lnTo>
                    <a:lnTo>
                      <a:pt x="42" y="67"/>
                    </a:lnTo>
                    <a:lnTo>
                      <a:pt x="31" y="80"/>
                    </a:lnTo>
                    <a:lnTo>
                      <a:pt x="23" y="96"/>
                    </a:lnTo>
                    <a:lnTo>
                      <a:pt x="15" y="111"/>
                    </a:lnTo>
                    <a:lnTo>
                      <a:pt x="7" y="128"/>
                    </a:lnTo>
                    <a:lnTo>
                      <a:pt x="4" y="148"/>
                    </a:lnTo>
                    <a:lnTo>
                      <a:pt x="0" y="165"/>
                    </a:lnTo>
                    <a:lnTo>
                      <a:pt x="0" y="184"/>
                    </a:lnTo>
                    <a:lnTo>
                      <a:pt x="0" y="203"/>
                    </a:lnTo>
                    <a:lnTo>
                      <a:pt x="4" y="220"/>
                    </a:lnTo>
                    <a:lnTo>
                      <a:pt x="7" y="240"/>
                    </a:lnTo>
                    <a:lnTo>
                      <a:pt x="15" y="257"/>
                    </a:lnTo>
                    <a:lnTo>
                      <a:pt x="23" y="272"/>
                    </a:lnTo>
                    <a:lnTo>
                      <a:pt x="31" y="288"/>
                    </a:lnTo>
                    <a:lnTo>
                      <a:pt x="42" y="301"/>
                    </a:lnTo>
                    <a:lnTo>
                      <a:pt x="54" y="315"/>
                    </a:lnTo>
                    <a:lnTo>
                      <a:pt x="67" y="326"/>
                    </a:lnTo>
                    <a:lnTo>
                      <a:pt x="82" y="338"/>
                    </a:lnTo>
                    <a:lnTo>
                      <a:pt x="96" y="347"/>
                    </a:lnTo>
                    <a:lnTo>
                      <a:pt x="113" y="355"/>
                    </a:lnTo>
                    <a:lnTo>
                      <a:pt x="130" y="361"/>
                    </a:lnTo>
                    <a:lnTo>
                      <a:pt x="148" y="366"/>
                    </a:lnTo>
                    <a:lnTo>
                      <a:pt x="167" y="368"/>
                    </a:lnTo>
                    <a:lnTo>
                      <a:pt x="186" y="370"/>
                    </a:lnTo>
                    <a:lnTo>
                      <a:pt x="203" y="368"/>
                    </a:lnTo>
                    <a:lnTo>
                      <a:pt x="222" y="366"/>
                    </a:lnTo>
                    <a:lnTo>
                      <a:pt x="240" y="361"/>
                    </a:lnTo>
                    <a:lnTo>
                      <a:pt x="257" y="355"/>
                    </a:lnTo>
                    <a:lnTo>
                      <a:pt x="274" y="347"/>
                    </a:lnTo>
                    <a:lnTo>
                      <a:pt x="288" y="338"/>
                    </a:lnTo>
                    <a:lnTo>
                      <a:pt x="303" y="326"/>
                    </a:lnTo>
                    <a:lnTo>
                      <a:pt x="316" y="315"/>
                    </a:lnTo>
                    <a:lnTo>
                      <a:pt x="328" y="301"/>
                    </a:lnTo>
                    <a:lnTo>
                      <a:pt x="339" y="288"/>
                    </a:lnTo>
                    <a:lnTo>
                      <a:pt x="347" y="272"/>
                    </a:lnTo>
                    <a:lnTo>
                      <a:pt x="355" y="257"/>
                    </a:lnTo>
                    <a:lnTo>
                      <a:pt x="363" y="240"/>
                    </a:lnTo>
                    <a:lnTo>
                      <a:pt x="366" y="220"/>
                    </a:lnTo>
                    <a:lnTo>
                      <a:pt x="370" y="203"/>
                    </a:lnTo>
                    <a:lnTo>
                      <a:pt x="370" y="184"/>
                    </a:lnTo>
                    <a:close/>
                    <a:moveTo>
                      <a:pt x="361" y="184"/>
                    </a:moveTo>
                    <a:lnTo>
                      <a:pt x="359" y="201"/>
                    </a:lnTo>
                    <a:lnTo>
                      <a:pt x="357" y="219"/>
                    </a:lnTo>
                    <a:lnTo>
                      <a:pt x="353" y="236"/>
                    </a:lnTo>
                    <a:lnTo>
                      <a:pt x="347" y="251"/>
                    </a:lnTo>
                    <a:lnTo>
                      <a:pt x="339" y="267"/>
                    </a:lnTo>
                    <a:lnTo>
                      <a:pt x="330" y="282"/>
                    </a:lnTo>
                    <a:lnTo>
                      <a:pt x="320" y="295"/>
                    </a:lnTo>
                    <a:lnTo>
                      <a:pt x="309" y="307"/>
                    </a:lnTo>
                    <a:lnTo>
                      <a:pt x="295" y="318"/>
                    </a:lnTo>
                    <a:lnTo>
                      <a:pt x="282" y="330"/>
                    </a:lnTo>
                    <a:lnTo>
                      <a:pt x="268" y="338"/>
                    </a:lnTo>
                    <a:lnTo>
                      <a:pt x="253" y="345"/>
                    </a:lnTo>
                    <a:lnTo>
                      <a:pt x="238" y="351"/>
                    </a:lnTo>
                    <a:lnTo>
                      <a:pt x="221" y="355"/>
                    </a:lnTo>
                    <a:lnTo>
                      <a:pt x="203" y="359"/>
                    </a:lnTo>
                    <a:lnTo>
                      <a:pt x="186" y="359"/>
                    </a:lnTo>
                    <a:lnTo>
                      <a:pt x="167" y="359"/>
                    </a:lnTo>
                    <a:lnTo>
                      <a:pt x="149" y="355"/>
                    </a:lnTo>
                    <a:lnTo>
                      <a:pt x="132" y="351"/>
                    </a:lnTo>
                    <a:lnTo>
                      <a:pt x="117" y="345"/>
                    </a:lnTo>
                    <a:lnTo>
                      <a:pt x="102" y="338"/>
                    </a:lnTo>
                    <a:lnTo>
                      <a:pt x="88" y="330"/>
                    </a:lnTo>
                    <a:lnTo>
                      <a:pt x="75" y="318"/>
                    </a:lnTo>
                    <a:lnTo>
                      <a:pt x="61" y="307"/>
                    </a:lnTo>
                    <a:lnTo>
                      <a:pt x="50" y="295"/>
                    </a:lnTo>
                    <a:lnTo>
                      <a:pt x="40" y="282"/>
                    </a:lnTo>
                    <a:lnTo>
                      <a:pt x="31" y="267"/>
                    </a:lnTo>
                    <a:lnTo>
                      <a:pt x="25" y="251"/>
                    </a:lnTo>
                    <a:lnTo>
                      <a:pt x="17" y="236"/>
                    </a:lnTo>
                    <a:lnTo>
                      <a:pt x="13" y="219"/>
                    </a:lnTo>
                    <a:lnTo>
                      <a:pt x="11" y="201"/>
                    </a:lnTo>
                    <a:lnTo>
                      <a:pt x="9" y="184"/>
                    </a:lnTo>
                    <a:lnTo>
                      <a:pt x="11" y="167"/>
                    </a:lnTo>
                    <a:lnTo>
                      <a:pt x="13" y="149"/>
                    </a:lnTo>
                    <a:lnTo>
                      <a:pt x="17" y="132"/>
                    </a:lnTo>
                    <a:lnTo>
                      <a:pt x="25" y="117"/>
                    </a:lnTo>
                    <a:lnTo>
                      <a:pt x="31" y="101"/>
                    </a:lnTo>
                    <a:lnTo>
                      <a:pt x="40" y="86"/>
                    </a:lnTo>
                    <a:lnTo>
                      <a:pt x="50" y="73"/>
                    </a:lnTo>
                    <a:lnTo>
                      <a:pt x="61" y="61"/>
                    </a:lnTo>
                    <a:lnTo>
                      <a:pt x="75" y="50"/>
                    </a:lnTo>
                    <a:lnTo>
                      <a:pt x="88" y="38"/>
                    </a:lnTo>
                    <a:lnTo>
                      <a:pt x="102" y="30"/>
                    </a:lnTo>
                    <a:lnTo>
                      <a:pt x="117" y="23"/>
                    </a:lnTo>
                    <a:lnTo>
                      <a:pt x="132" y="17"/>
                    </a:lnTo>
                    <a:lnTo>
                      <a:pt x="149" y="13"/>
                    </a:lnTo>
                    <a:lnTo>
                      <a:pt x="167" y="9"/>
                    </a:lnTo>
                    <a:lnTo>
                      <a:pt x="186" y="9"/>
                    </a:lnTo>
                    <a:lnTo>
                      <a:pt x="203" y="9"/>
                    </a:lnTo>
                    <a:lnTo>
                      <a:pt x="221" y="13"/>
                    </a:lnTo>
                    <a:lnTo>
                      <a:pt x="238" y="17"/>
                    </a:lnTo>
                    <a:lnTo>
                      <a:pt x="253" y="23"/>
                    </a:lnTo>
                    <a:lnTo>
                      <a:pt x="268" y="30"/>
                    </a:lnTo>
                    <a:lnTo>
                      <a:pt x="282" y="38"/>
                    </a:lnTo>
                    <a:lnTo>
                      <a:pt x="295" y="50"/>
                    </a:lnTo>
                    <a:lnTo>
                      <a:pt x="309" y="61"/>
                    </a:lnTo>
                    <a:lnTo>
                      <a:pt x="320" y="73"/>
                    </a:lnTo>
                    <a:lnTo>
                      <a:pt x="330" y="86"/>
                    </a:lnTo>
                    <a:lnTo>
                      <a:pt x="339" y="101"/>
                    </a:lnTo>
                    <a:lnTo>
                      <a:pt x="347" y="117"/>
                    </a:lnTo>
                    <a:lnTo>
                      <a:pt x="353" y="132"/>
                    </a:lnTo>
                    <a:lnTo>
                      <a:pt x="357" y="149"/>
                    </a:lnTo>
                    <a:lnTo>
                      <a:pt x="359" y="167"/>
                    </a:lnTo>
                    <a:lnTo>
                      <a:pt x="361" y="184"/>
                    </a:lnTo>
                    <a:close/>
                  </a:path>
                </a:pathLst>
              </a:custGeom>
              <a:solidFill>
                <a:srgbClr val="FDE9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01" name="Freeform 717">
                <a:extLst>
                  <a:ext uri="{FF2B5EF4-FFF2-40B4-BE49-F238E27FC236}">
                    <a16:creationId xmlns:a16="http://schemas.microsoft.com/office/drawing/2014/main" id="{6D96C060-F03D-4E6A-A771-AB9477384B0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72" y="2406"/>
                <a:ext cx="358" cy="360"/>
              </a:xfrm>
              <a:custGeom>
                <a:avLst/>
                <a:gdLst>
                  <a:gd name="T0" fmla="*/ 355 w 358"/>
                  <a:gd name="T1" fmla="*/ 144 h 360"/>
                  <a:gd name="T2" fmla="*/ 337 w 358"/>
                  <a:gd name="T3" fmla="*/ 94 h 360"/>
                  <a:gd name="T4" fmla="*/ 307 w 358"/>
                  <a:gd name="T5" fmla="*/ 53 h 360"/>
                  <a:gd name="T6" fmla="*/ 264 w 358"/>
                  <a:gd name="T7" fmla="*/ 23 h 360"/>
                  <a:gd name="T8" fmla="*/ 215 w 358"/>
                  <a:gd name="T9" fmla="*/ 3 h 360"/>
                  <a:gd name="T10" fmla="*/ 161 w 358"/>
                  <a:gd name="T11" fmla="*/ 1 h 360"/>
                  <a:gd name="T12" fmla="*/ 109 w 358"/>
                  <a:gd name="T13" fmla="*/ 15 h 360"/>
                  <a:gd name="T14" fmla="*/ 65 w 358"/>
                  <a:gd name="T15" fmla="*/ 42 h 360"/>
                  <a:gd name="T16" fmla="*/ 30 w 358"/>
                  <a:gd name="T17" fmla="*/ 80 h 360"/>
                  <a:gd name="T18" fmla="*/ 7 w 358"/>
                  <a:gd name="T19" fmla="*/ 126 h 360"/>
                  <a:gd name="T20" fmla="*/ 0 w 358"/>
                  <a:gd name="T21" fmla="*/ 180 h 360"/>
                  <a:gd name="T22" fmla="*/ 7 w 358"/>
                  <a:gd name="T23" fmla="*/ 234 h 360"/>
                  <a:gd name="T24" fmla="*/ 30 w 358"/>
                  <a:gd name="T25" fmla="*/ 280 h 360"/>
                  <a:gd name="T26" fmla="*/ 65 w 358"/>
                  <a:gd name="T27" fmla="*/ 318 h 360"/>
                  <a:gd name="T28" fmla="*/ 109 w 358"/>
                  <a:gd name="T29" fmla="*/ 345 h 360"/>
                  <a:gd name="T30" fmla="*/ 161 w 358"/>
                  <a:gd name="T31" fmla="*/ 359 h 360"/>
                  <a:gd name="T32" fmla="*/ 215 w 358"/>
                  <a:gd name="T33" fmla="*/ 357 h 360"/>
                  <a:gd name="T34" fmla="*/ 264 w 358"/>
                  <a:gd name="T35" fmla="*/ 339 h 360"/>
                  <a:gd name="T36" fmla="*/ 307 w 358"/>
                  <a:gd name="T37" fmla="*/ 307 h 360"/>
                  <a:gd name="T38" fmla="*/ 337 w 358"/>
                  <a:gd name="T39" fmla="*/ 266 h 360"/>
                  <a:gd name="T40" fmla="*/ 355 w 358"/>
                  <a:gd name="T41" fmla="*/ 216 h 360"/>
                  <a:gd name="T42" fmla="*/ 349 w 358"/>
                  <a:gd name="T43" fmla="*/ 180 h 360"/>
                  <a:gd name="T44" fmla="*/ 341 w 358"/>
                  <a:gd name="T45" fmla="*/ 230 h 360"/>
                  <a:gd name="T46" fmla="*/ 320 w 358"/>
                  <a:gd name="T47" fmla="*/ 274 h 360"/>
                  <a:gd name="T48" fmla="*/ 287 w 358"/>
                  <a:gd name="T49" fmla="*/ 311 h 360"/>
                  <a:gd name="T50" fmla="*/ 245 w 358"/>
                  <a:gd name="T51" fmla="*/ 337 h 360"/>
                  <a:gd name="T52" fmla="*/ 197 w 358"/>
                  <a:gd name="T53" fmla="*/ 349 h 360"/>
                  <a:gd name="T54" fmla="*/ 145 w 358"/>
                  <a:gd name="T55" fmla="*/ 347 h 360"/>
                  <a:gd name="T56" fmla="*/ 97 w 358"/>
                  <a:gd name="T57" fmla="*/ 330 h 360"/>
                  <a:gd name="T58" fmla="*/ 59 w 358"/>
                  <a:gd name="T59" fmla="*/ 301 h 360"/>
                  <a:gd name="T60" fmla="*/ 30 w 358"/>
                  <a:gd name="T61" fmla="*/ 261 h 360"/>
                  <a:gd name="T62" fmla="*/ 13 w 358"/>
                  <a:gd name="T63" fmla="*/ 215 h 360"/>
                  <a:gd name="T64" fmla="*/ 9 w 358"/>
                  <a:gd name="T65" fmla="*/ 163 h 360"/>
                  <a:gd name="T66" fmla="*/ 23 w 358"/>
                  <a:gd name="T67" fmla="*/ 115 h 360"/>
                  <a:gd name="T68" fmla="*/ 48 w 358"/>
                  <a:gd name="T69" fmla="*/ 73 h 360"/>
                  <a:gd name="T70" fmla="*/ 84 w 358"/>
                  <a:gd name="T71" fmla="*/ 40 h 360"/>
                  <a:gd name="T72" fmla="*/ 128 w 358"/>
                  <a:gd name="T73" fmla="*/ 19 h 360"/>
                  <a:gd name="T74" fmla="*/ 180 w 358"/>
                  <a:gd name="T75" fmla="*/ 11 h 360"/>
                  <a:gd name="T76" fmla="*/ 230 w 358"/>
                  <a:gd name="T77" fmla="*/ 19 h 360"/>
                  <a:gd name="T78" fmla="*/ 274 w 358"/>
                  <a:gd name="T79" fmla="*/ 40 h 360"/>
                  <a:gd name="T80" fmla="*/ 310 w 358"/>
                  <a:gd name="T81" fmla="*/ 73 h 360"/>
                  <a:gd name="T82" fmla="*/ 335 w 358"/>
                  <a:gd name="T83" fmla="*/ 115 h 360"/>
                  <a:gd name="T84" fmla="*/ 349 w 358"/>
                  <a:gd name="T85" fmla="*/ 163 h 36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58"/>
                  <a:gd name="T130" fmla="*/ 0 h 360"/>
                  <a:gd name="T131" fmla="*/ 358 w 358"/>
                  <a:gd name="T132" fmla="*/ 360 h 36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58" h="360">
                    <a:moveTo>
                      <a:pt x="358" y="180"/>
                    </a:moveTo>
                    <a:lnTo>
                      <a:pt x="358" y="161"/>
                    </a:lnTo>
                    <a:lnTo>
                      <a:pt x="355" y="144"/>
                    </a:lnTo>
                    <a:lnTo>
                      <a:pt x="351" y="126"/>
                    </a:lnTo>
                    <a:lnTo>
                      <a:pt x="345" y="109"/>
                    </a:lnTo>
                    <a:lnTo>
                      <a:pt x="337" y="94"/>
                    </a:lnTo>
                    <a:lnTo>
                      <a:pt x="328" y="80"/>
                    </a:lnTo>
                    <a:lnTo>
                      <a:pt x="318" y="65"/>
                    </a:lnTo>
                    <a:lnTo>
                      <a:pt x="307" y="53"/>
                    </a:lnTo>
                    <a:lnTo>
                      <a:pt x="293" y="42"/>
                    </a:lnTo>
                    <a:lnTo>
                      <a:pt x="280" y="30"/>
                    </a:lnTo>
                    <a:lnTo>
                      <a:pt x="264" y="23"/>
                    </a:lnTo>
                    <a:lnTo>
                      <a:pt x="249" y="15"/>
                    </a:lnTo>
                    <a:lnTo>
                      <a:pt x="232" y="7"/>
                    </a:lnTo>
                    <a:lnTo>
                      <a:pt x="215" y="3"/>
                    </a:lnTo>
                    <a:lnTo>
                      <a:pt x="197" y="1"/>
                    </a:lnTo>
                    <a:lnTo>
                      <a:pt x="180" y="0"/>
                    </a:lnTo>
                    <a:lnTo>
                      <a:pt x="161" y="1"/>
                    </a:lnTo>
                    <a:lnTo>
                      <a:pt x="143" y="3"/>
                    </a:lnTo>
                    <a:lnTo>
                      <a:pt x="126" y="7"/>
                    </a:lnTo>
                    <a:lnTo>
                      <a:pt x="109" y="15"/>
                    </a:lnTo>
                    <a:lnTo>
                      <a:pt x="94" y="23"/>
                    </a:lnTo>
                    <a:lnTo>
                      <a:pt x="78" y="30"/>
                    </a:lnTo>
                    <a:lnTo>
                      <a:pt x="65" y="42"/>
                    </a:lnTo>
                    <a:lnTo>
                      <a:pt x="51" y="53"/>
                    </a:lnTo>
                    <a:lnTo>
                      <a:pt x="40" y="65"/>
                    </a:lnTo>
                    <a:lnTo>
                      <a:pt x="30" y="80"/>
                    </a:lnTo>
                    <a:lnTo>
                      <a:pt x="21" y="94"/>
                    </a:lnTo>
                    <a:lnTo>
                      <a:pt x="13" y="109"/>
                    </a:lnTo>
                    <a:lnTo>
                      <a:pt x="7" y="126"/>
                    </a:lnTo>
                    <a:lnTo>
                      <a:pt x="3" y="144"/>
                    </a:lnTo>
                    <a:lnTo>
                      <a:pt x="0" y="161"/>
                    </a:lnTo>
                    <a:lnTo>
                      <a:pt x="0" y="180"/>
                    </a:lnTo>
                    <a:lnTo>
                      <a:pt x="0" y="199"/>
                    </a:lnTo>
                    <a:lnTo>
                      <a:pt x="3" y="216"/>
                    </a:lnTo>
                    <a:lnTo>
                      <a:pt x="7" y="234"/>
                    </a:lnTo>
                    <a:lnTo>
                      <a:pt x="13" y="251"/>
                    </a:lnTo>
                    <a:lnTo>
                      <a:pt x="21" y="266"/>
                    </a:lnTo>
                    <a:lnTo>
                      <a:pt x="30" y="280"/>
                    </a:lnTo>
                    <a:lnTo>
                      <a:pt x="40" y="295"/>
                    </a:lnTo>
                    <a:lnTo>
                      <a:pt x="51" y="307"/>
                    </a:lnTo>
                    <a:lnTo>
                      <a:pt x="65" y="318"/>
                    </a:lnTo>
                    <a:lnTo>
                      <a:pt x="78" y="330"/>
                    </a:lnTo>
                    <a:lnTo>
                      <a:pt x="94" y="339"/>
                    </a:lnTo>
                    <a:lnTo>
                      <a:pt x="109" y="345"/>
                    </a:lnTo>
                    <a:lnTo>
                      <a:pt x="126" y="353"/>
                    </a:lnTo>
                    <a:lnTo>
                      <a:pt x="143" y="357"/>
                    </a:lnTo>
                    <a:lnTo>
                      <a:pt x="161" y="359"/>
                    </a:lnTo>
                    <a:lnTo>
                      <a:pt x="180" y="360"/>
                    </a:lnTo>
                    <a:lnTo>
                      <a:pt x="197" y="359"/>
                    </a:lnTo>
                    <a:lnTo>
                      <a:pt x="215" y="357"/>
                    </a:lnTo>
                    <a:lnTo>
                      <a:pt x="232" y="353"/>
                    </a:lnTo>
                    <a:lnTo>
                      <a:pt x="249" y="345"/>
                    </a:lnTo>
                    <a:lnTo>
                      <a:pt x="264" y="339"/>
                    </a:lnTo>
                    <a:lnTo>
                      <a:pt x="280" y="330"/>
                    </a:lnTo>
                    <a:lnTo>
                      <a:pt x="293" y="318"/>
                    </a:lnTo>
                    <a:lnTo>
                      <a:pt x="307" y="307"/>
                    </a:lnTo>
                    <a:lnTo>
                      <a:pt x="318" y="295"/>
                    </a:lnTo>
                    <a:lnTo>
                      <a:pt x="328" y="280"/>
                    </a:lnTo>
                    <a:lnTo>
                      <a:pt x="337" y="266"/>
                    </a:lnTo>
                    <a:lnTo>
                      <a:pt x="345" y="251"/>
                    </a:lnTo>
                    <a:lnTo>
                      <a:pt x="351" y="234"/>
                    </a:lnTo>
                    <a:lnTo>
                      <a:pt x="355" y="216"/>
                    </a:lnTo>
                    <a:lnTo>
                      <a:pt x="358" y="199"/>
                    </a:lnTo>
                    <a:lnTo>
                      <a:pt x="358" y="180"/>
                    </a:lnTo>
                    <a:close/>
                    <a:moveTo>
                      <a:pt x="349" y="180"/>
                    </a:moveTo>
                    <a:lnTo>
                      <a:pt x="349" y="197"/>
                    </a:lnTo>
                    <a:lnTo>
                      <a:pt x="345" y="215"/>
                    </a:lnTo>
                    <a:lnTo>
                      <a:pt x="341" y="230"/>
                    </a:lnTo>
                    <a:lnTo>
                      <a:pt x="335" y="245"/>
                    </a:lnTo>
                    <a:lnTo>
                      <a:pt x="328" y="261"/>
                    </a:lnTo>
                    <a:lnTo>
                      <a:pt x="320" y="274"/>
                    </a:lnTo>
                    <a:lnTo>
                      <a:pt x="310" y="287"/>
                    </a:lnTo>
                    <a:lnTo>
                      <a:pt x="299" y="301"/>
                    </a:lnTo>
                    <a:lnTo>
                      <a:pt x="287" y="311"/>
                    </a:lnTo>
                    <a:lnTo>
                      <a:pt x="274" y="320"/>
                    </a:lnTo>
                    <a:lnTo>
                      <a:pt x="261" y="330"/>
                    </a:lnTo>
                    <a:lnTo>
                      <a:pt x="245" y="337"/>
                    </a:lnTo>
                    <a:lnTo>
                      <a:pt x="230" y="341"/>
                    </a:lnTo>
                    <a:lnTo>
                      <a:pt x="213" y="347"/>
                    </a:lnTo>
                    <a:lnTo>
                      <a:pt x="197" y="349"/>
                    </a:lnTo>
                    <a:lnTo>
                      <a:pt x="180" y="349"/>
                    </a:lnTo>
                    <a:lnTo>
                      <a:pt x="161" y="349"/>
                    </a:lnTo>
                    <a:lnTo>
                      <a:pt x="145" y="347"/>
                    </a:lnTo>
                    <a:lnTo>
                      <a:pt x="128" y="341"/>
                    </a:lnTo>
                    <a:lnTo>
                      <a:pt x="113" y="337"/>
                    </a:lnTo>
                    <a:lnTo>
                      <a:pt x="97" y="330"/>
                    </a:lnTo>
                    <a:lnTo>
                      <a:pt x="84" y="320"/>
                    </a:lnTo>
                    <a:lnTo>
                      <a:pt x="71" y="311"/>
                    </a:lnTo>
                    <a:lnTo>
                      <a:pt x="59" y="301"/>
                    </a:lnTo>
                    <a:lnTo>
                      <a:pt x="48" y="287"/>
                    </a:lnTo>
                    <a:lnTo>
                      <a:pt x="38" y="274"/>
                    </a:lnTo>
                    <a:lnTo>
                      <a:pt x="30" y="261"/>
                    </a:lnTo>
                    <a:lnTo>
                      <a:pt x="23" y="245"/>
                    </a:lnTo>
                    <a:lnTo>
                      <a:pt x="17" y="230"/>
                    </a:lnTo>
                    <a:lnTo>
                      <a:pt x="13" y="215"/>
                    </a:lnTo>
                    <a:lnTo>
                      <a:pt x="9" y="197"/>
                    </a:lnTo>
                    <a:lnTo>
                      <a:pt x="9" y="180"/>
                    </a:lnTo>
                    <a:lnTo>
                      <a:pt x="9" y="163"/>
                    </a:lnTo>
                    <a:lnTo>
                      <a:pt x="13" y="145"/>
                    </a:lnTo>
                    <a:lnTo>
                      <a:pt x="17" y="130"/>
                    </a:lnTo>
                    <a:lnTo>
                      <a:pt x="23" y="115"/>
                    </a:lnTo>
                    <a:lnTo>
                      <a:pt x="30" y="99"/>
                    </a:lnTo>
                    <a:lnTo>
                      <a:pt x="38" y="86"/>
                    </a:lnTo>
                    <a:lnTo>
                      <a:pt x="48" y="73"/>
                    </a:lnTo>
                    <a:lnTo>
                      <a:pt x="59" y="59"/>
                    </a:lnTo>
                    <a:lnTo>
                      <a:pt x="71" y="49"/>
                    </a:lnTo>
                    <a:lnTo>
                      <a:pt x="84" y="40"/>
                    </a:lnTo>
                    <a:lnTo>
                      <a:pt x="97" y="30"/>
                    </a:lnTo>
                    <a:lnTo>
                      <a:pt x="113" y="23"/>
                    </a:lnTo>
                    <a:lnTo>
                      <a:pt x="128" y="19"/>
                    </a:lnTo>
                    <a:lnTo>
                      <a:pt x="145" y="13"/>
                    </a:lnTo>
                    <a:lnTo>
                      <a:pt x="161" y="11"/>
                    </a:lnTo>
                    <a:lnTo>
                      <a:pt x="180" y="11"/>
                    </a:lnTo>
                    <a:lnTo>
                      <a:pt x="197" y="11"/>
                    </a:lnTo>
                    <a:lnTo>
                      <a:pt x="213" y="13"/>
                    </a:lnTo>
                    <a:lnTo>
                      <a:pt x="230" y="19"/>
                    </a:lnTo>
                    <a:lnTo>
                      <a:pt x="245" y="23"/>
                    </a:lnTo>
                    <a:lnTo>
                      <a:pt x="261" y="30"/>
                    </a:lnTo>
                    <a:lnTo>
                      <a:pt x="274" y="40"/>
                    </a:lnTo>
                    <a:lnTo>
                      <a:pt x="287" y="49"/>
                    </a:lnTo>
                    <a:lnTo>
                      <a:pt x="299" y="59"/>
                    </a:lnTo>
                    <a:lnTo>
                      <a:pt x="310" y="73"/>
                    </a:lnTo>
                    <a:lnTo>
                      <a:pt x="320" y="86"/>
                    </a:lnTo>
                    <a:lnTo>
                      <a:pt x="328" y="99"/>
                    </a:lnTo>
                    <a:lnTo>
                      <a:pt x="335" y="115"/>
                    </a:lnTo>
                    <a:lnTo>
                      <a:pt x="341" y="130"/>
                    </a:lnTo>
                    <a:lnTo>
                      <a:pt x="345" y="145"/>
                    </a:lnTo>
                    <a:lnTo>
                      <a:pt x="349" y="163"/>
                    </a:lnTo>
                    <a:lnTo>
                      <a:pt x="349" y="180"/>
                    </a:lnTo>
                    <a:close/>
                  </a:path>
                </a:pathLst>
              </a:custGeom>
              <a:solidFill>
                <a:srgbClr val="FDE9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02" name="Freeform 718">
                <a:extLst>
                  <a:ext uri="{FF2B5EF4-FFF2-40B4-BE49-F238E27FC236}">
                    <a16:creationId xmlns:a16="http://schemas.microsoft.com/office/drawing/2014/main" id="{B5000E5F-C71C-449F-9D5A-35BB8F4560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75" y="2411"/>
                <a:ext cx="352" cy="350"/>
              </a:xfrm>
              <a:custGeom>
                <a:avLst/>
                <a:gdLst>
                  <a:gd name="T0" fmla="*/ 348 w 352"/>
                  <a:gd name="T1" fmla="*/ 140 h 350"/>
                  <a:gd name="T2" fmla="*/ 330 w 352"/>
                  <a:gd name="T3" fmla="*/ 92 h 350"/>
                  <a:gd name="T4" fmla="*/ 300 w 352"/>
                  <a:gd name="T5" fmla="*/ 52 h 350"/>
                  <a:gd name="T6" fmla="*/ 259 w 352"/>
                  <a:gd name="T7" fmla="*/ 21 h 350"/>
                  <a:gd name="T8" fmla="*/ 212 w 352"/>
                  <a:gd name="T9" fmla="*/ 4 h 350"/>
                  <a:gd name="T10" fmla="*/ 158 w 352"/>
                  <a:gd name="T11" fmla="*/ 0 h 350"/>
                  <a:gd name="T12" fmla="*/ 108 w 352"/>
                  <a:gd name="T13" fmla="*/ 14 h 350"/>
                  <a:gd name="T14" fmla="*/ 66 w 352"/>
                  <a:gd name="T15" fmla="*/ 41 h 350"/>
                  <a:gd name="T16" fmla="*/ 31 w 352"/>
                  <a:gd name="T17" fmla="*/ 77 h 350"/>
                  <a:gd name="T18" fmla="*/ 8 w 352"/>
                  <a:gd name="T19" fmla="*/ 123 h 350"/>
                  <a:gd name="T20" fmla="*/ 0 w 352"/>
                  <a:gd name="T21" fmla="*/ 175 h 350"/>
                  <a:gd name="T22" fmla="*/ 8 w 352"/>
                  <a:gd name="T23" fmla="*/ 227 h 350"/>
                  <a:gd name="T24" fmla="*/ 31 w 352"/>
                  <a:gd name="T25" fmla="*/ 273 h 350"/>
                  <a:gd name="T26" fmla="*/ 66 w 352"/>
                  <a:gd name="T27" fmla="*/ 309 h 350"/>
                  <a:gd name="T28" fmla="*/ 108 w 352"/>
                  <a:gd name="T29" fmla="*/ 336 h 350"/>
                  <a:gd name="T30" fmla="*/ 158 w 352"/>
                  <a:gd name="T31" fmla="*/ 350 h 350"/>
                  <a:gd name="T32" fmla="*/ 212 w 352"/>
                  <a:gd name="T33" fmla="*/ 346 h 350"/>
                  <a:gd name="T34" fmla="*/ 259 w 352"/>
                  <a:gd name="T35" fmla="*/ 329 h 350"/>
                  <a:gd name="T36" fmla="*/ 300 w 352"/>
                  <a:gd name="T37" fmla="*/ 298 h 350"/>
                  <a:gd name="T38" fmla="*/ 330 w 352"/>
                  <a:gd name="T39" fmla="*/ 258 h 350"/>
                  <a:gd name="T40" fmla="*/ 348 w 352"/>
                  <a:gd name="T41" fmla="*/ 210 h 350"/>
                  <a:gd name="T42" fmla="*/ 340 w 352"/>
                  <a:gd name="T43" fmla="*/ 175 h 350"/>
                  <a:gd name="T44" fmla="*/ 332 w 352"/>
                  <a:gd name="T45" fmla="*/ 225 h 350"/>
                  <a:gd name="T46" fmla="*/ 313 w 352"/>
                  <a:gd name="T47" fmla="*/ 267 h 350"/>
                  <a:gd name="T48" fmla="*/ 281 w 352"/>
                  <a:gd name="T49" fmla="*/ 302 h 350"/>
                  <a:gd name="T50" fmla="*/ 240 w 352"/>
                  <a:gd name="T51" fmla="*/ 327 h 350"/>
                  <a:gd name="T52" fmla="*/ 192 w 352"/>
                  <a:gd name="T53" fmla="*/ 338 h 350"/>
                  <a:gd name="T54" fmla="*/ 142 w 352"/>
                  <a:gd name="T55" fmla="*/ 336 h 350"/>
                  <a:gd name="T56" fmla="*/ 98 w 352"/>
                  <a:gd name="T57" fmla="*/ 319 h 350"/>
                  <a:gd name="T58" fmla="*/ 60 w 352"/>
                  <a:gd name="T59" fmla="*/ 292 h 350"/>
                  <a:gd name="T60" fmla="*/ 31 w 352"/>
                  <a:gd name="T61" fmla="*/ 254 h 350"/>
                  <a:gd name="T62" fmla="*/ 14 w 352"/>
                  <a:gd name="T63" fmla="*/ 208 h 350"/>
                  <a:gd name="T64" fmla="*/ 12 w 352"/>
                  <a:gd name="T65" fmla="*/ 158 h 350"/>
                  <a:gd name="T66" fmla="*/ 23 w 352"/>
                  <a:gd name="T67" fmla="*/ 112 h 350"/>
                  <a:gd name="T68" fmla="*/ 48 w 352"/>
                  <a:gd name="T69" fmla="*/ 69 h 350"/>
                  <a:gd name="T70" fmla="*/ 85 w 352"/>
                  <a:gd name="T71" fmla="*/ 39 h 350"/>
                  <a:gd name="T72" fmla="*/ 127 w 352"/>
                  <a:gd name="T73" fmla="*/ 18 h 350"/>
                  <a:gd name="T74" fmla="*/ 177 w 352"/>
                  <a:gd name="T75" fmla="*/ 10 h 350"/>
                  <a:gd name="T76" fmla="*/ 225 w 352"/>
                  <a:gd name="T77" fmla="*/ 18 h 350"/>
                  <a:gd name="T78" fmla="*/ 267 w 352"/>
                  <a:gd name="T79" fmla="*/ 39 h 350"/>
                  <a:gd name="T80" fmla="*/ 304 w 352"/>
                  <a:gd name="T81" fmla="*/ 69 h 350"/>
                  <a:gd name="T82" fmla="*/ 329 w 352"/>
                  <a:gd name="T83" fmla="*/ 112 h 350"/>
                  <a:gd name="T84" fmla="*/ 340 w 352"/>
                  <a:gd name="T85" fmla="*/ 158 h 35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52"/>
                  <a:gd name="T130" fmla="*/ 0 h 350"/>
                  <a:gd name="T131" fmla="*/ 352 w 352"/>
                  <a:gd name="T132" fmla="*/ 350 h 35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52" h="350">
                    <a:moveTo>
                      <a:pt x="352" y="175"/>
                    </a:moveTo>
                    <a:lnTo>
                      <a:pt x="350" y="158"/>
                    </a:lnTo>
                    <a:lnTo>
                      <a:pt x="348" y="140"/>
                    </a:lnTo>
                    <a:lnTo>
                      <a:pt x="344" y="123"/>
                    </a:lnTo>
                    <a:lnTo>
                      <a:pt x="338" y="108"/>
                    </a:lnTo>
                    <a:lnTo>
                      <a:pt x="330" y="92"/>
                    </a:lnTo>
                    <a:lnTo>
                      <a:pt x="321" y="77"/>
                    </a:lnTo>
                    <a:lnTo>
                      <a:pt x="311" y="64"/>
                    </a:lnTo>
                    <a:lnTo>
                      <a:pt x="300" y="52"/>
                    </a:lnTo>
                    <a:lnTo>
                      <a:pt x="286" y="41"/>
                    </a:lnTo>
                    <a:lnTo>
                      <a:pt x="273" y="29"/>
                    </a:lnTo>
                    <a:lnTo>
                      <a:pt x="259" y="21"/>
                    </a:lnTo>
                    <a:lnTo>
                      <a:pt x="244" y="14"/>
                    </a:lnTo>
                    <a:lnTo>
                      <a:pt x="229" y="8"/>
                    </a:lnTo>
                    <a:lnTo>
                      <a:pt x="212" y="4"/>
                    </a:lnTo>
                    <a:lnTo>
                      <a:pt x="194" y="0"/>
                    </a:lnTo>
                    <a:lnTo>
                      <a:pt x="177" y="0"/>
                    </a:lnTo>
                    <a:lnTo>
                      <a:pt x="158" y="0"/>
                    </a:lnTo>
                    <a:lnTo>
                      <a:pt x="140" y="4"/>
                    </a:lnTo>
                    <a:lnTo>
                      <a:pt x="123" y="8"/>
                    </a:lnTo>
                    <a:lnTo>
                      <a:pt x="108" y="14"/>
                    </a:lnTo>
                    <a:lnTo>
                      <a:pt x="93" y="21"/>
                    </a:lnTo>
                    <a:lnTo>
                      <a:pt x="79" y="29"/>
                    </a:lnTo>
                    <a:lnTo>
                      <a:pt x="66" y="41"/>
                    </a:lnTo>
                    <a:lnTo>
                      <a:pt x="52" y="52"/>
                    </a:lnTo>
                    <a:lnTo>
                      <a:pt x="41" y="64"/>
                    </a:lnTo>
                    <a:lnTo>
                      <a:pt x="31" y="77"/>
                    </a:lnTo>
                    <a:lnTo>
                      <a:pt x="22" y="92"/>
                    </a:lnTo>
                    <a:lnTo>
                      <a:pt x="16" y="108"/>
                    </a:lnTo>
                    <a:lnTo>
                      <a:pt x="8" y="123"/>
                    </a:lnTo>
                    <a:lnTo>
                      <a:pt x="4" y="140"/>
                    </a:lnTo>
                    <a:lnTo>
                      <a:pt x="2" y="158"/>
                    </a:lnTo>
                    <a:lnTo>
                      <a:pt x="0" y="175"/>
                    </a:lnTo>
                    <a:lnTo>
                      <a:pt x="2" y="192"/>
                    </a:lnTo>
                    <a:lnTo>
                      <a:pt x="4" y="210"/>
                    </a:lnTo>
                    <a:lnTo>
                      <a:pt x="8" y="227"/>
                    </a:lnTo>
                    <a:lnTo>
                      <a:pt x="16" y="242"/>
                    </a:lnTo>
                    <a:lnTo>
                      <a:pt x="22" y="258"/>
                    </a:lnTo>
                    <a:lnTo>
                      <a:pt x="31" y="273"/>
                    </a:lnTo>
                    <a:lnTo>
                      <a:pt x="41" y="286"/>
                    </a:lnTo>
                    <a:lnTo>
                      <a:pt x="52" y="298"/>
                    </a:lnTo>
                    <a:lnTo>
                      <a:pt x="66" y="309"/>
                    </a:lnTo>
                    <a:lnTo>
                      <a:pt x="79" y="321"/>
                    </a:lnTo>
                    <a:lnTo>
                      <a:pt x="93" y="329"/>
                    </a:lnTo>
                    <a:lnTo>
                      <a:pt x="108" y="336"/>
                    </a:lnTo>
                    <a:lnTo>
                      <a:pt x="123" y="342"/>
                    </a:lnTo>
                    <a:lnTo>
                      <a:pt x="140" y="346"/>
                    </a:lnTo>
                    <a:lnTo>
                      <a:pt x="158" y="350"/>
                    </a:lnTo>
                    <a:lnTo>
                      <a:pt x="177" y="350"/>
                    </a:lnTo>
                    <a:lnTo>
                      <a:pt x="194" y="350"/>
                    </a:lnTo>
                    <a:lnTo>
                      <a:pt x="212" y="346"/>
                    </a:lnTo>
                    <a:lnTo>
                      <a:pt x="229" y="342"/>
                    </a:lnTo>
                    <a:lnTo>
                      <a:pt x="244" y="336"/>
                    </a:lnTo>
                    <a:lnTo>
                      <a:pt x="259" y="329"/>
                    </a:lnTo>
                    <a:lnTo>
                      <a:pt x="273" y="321"/>
                    </a:lnTo>
                    <a:lnTo>
                      <a:pt x="286" y="309"/>
                    </a:lnTo>
                    <a:lnTo>
                      <a:pt x="300" y="298"/>
                    </a:lnTo>
                    <a:lnTo>
                      <a:pt x="311" y="286"/>
                    </a:lnTo>
                    <a:lnTo>
                      <a:pt x="321" y="273"/>
                    </a:lnTo>
                    <a:lnTo>
                      <a:pt x="330" y="258"/>
                    </a:lnTo>
                    <a:lnTo>
                      <a:pt x="338" y="242"/>
                    </a:lnTo>
                    <a:lnTo>
                      <a:pt x="344" y="227"/>
                    </a:lnTo>
                    <a:lnTo>
                      <a:pt x="348" y="210"/>
                    </a:lnTo>
                    <a:lnTo>
                      <a:pt x="350" y="192"/>
                    </a:lnTo>
                    <a:lnTo>
                      <a:pt x="352" y="175"/>
                    </a:lnTo>
                    <a:close/>
                    <a:moveTo>
                      <a:pt x="340" y="175"/>
                    </a:moveTo>
                    <a:lnTo>
                      <a:pt x="340" y="192"/>
                    </a:lnTo>
                    <a:lnTo>
                      <a:pt x="338" y="208"/>
                    </a:lnTo>
                    <a:lnTo>
                      <a:pt x="332" y="225"/>
                    </a:lnTo>
                    <a:lnTo>
                      <a:pt x="329" y="238"/>
                    </a:lnTo>
                    <a:lnTo>
                      <a:pt x="321" y="254"/>
                    </a:lnTo>
                    <a:lnTo>
                      <a:pt x="313" y="267"/>
                    </a:lnTo>
                    <a:lnTo>
                      <a:pt x="304" y="281"/>
                    </a:lnTo>
                    <a:lnTo>
                      <a:pt x="292" y="292"/>
                    </a:lnTo>
                    <a:lnTo>
                      <a:pt x="281" y="302"/>
                    </a:lnTo>
                    <a:lnTo>
                      <a:pt x="267" y="311"/>
                    </a:lnTo>
                    <a:lnTo>
                      <a:pt x="254" y="319"/>
                    </a:lnTo>
                    <a:lnTo>
                      <a:pt x="240" y="327"/>
                    </a:lnTo>
                    <a:lnTo>
                      <a:pt x="225" y="332"/>
                    </a:lnTo>
                    <a:lnTo>
                      <a:pt x="210" y="336"/>
                    </a:lnTo>
                    <a:lnTo>
                      <a:pt x="192" y="338"/>
                    </a:lnTo>
                    <a:lnTo>
                      <a:pt x="177" y="340"/>
                    </a:lnTo>
                    <a:lnTo>
                      <a:pt x="160" y="338"/>
                    </a:lnTo>
                    <a:lnTo>
                      <a:pt x="142" y="336"/>
                    </a:lnTo>
                    <a:lnTo>
                      <a:pt x="127" y="332"/>
                    </a:lnTo>
                    <a:lnTo>
                      <a:pt x="112" y="327"/>
                    </a:lnTo>
                    <a:lnTo>
                      <a:pt x="98" y="319"/>
                    </a:lnTo>
                    <a:lnTo>
                      <a:pt x="85" y="311"/>
                    </a:lnTo>
                    <a:lnTo>
                      <a:pt x="71" y="302"/>
                    </a:lnTo>
                    <a:lnTo>
                      <a:pt x="60" y="292"/>
                    </a:lnTo>
                    <a:lnTo>
                      <a:pt x="48" y="281"/>
                    </a:lnTo>
                    <a:lnTo>
                      <a:pt x="39" y="267"/>
                    </a:lnTo>
                    <a:lnTo>
                      <a:pt x="31" y="254"/>
                    </a:lnTo>
                    <a:lnTo>
                      <a:pt x="23" y="238"/>
                    </a:lnTo>
                    <a:lnTo>
                      <a:pt x="20" y="225"/>
                    </a:lnTo>
                    <a:lnTo>
                      <a:pt x="14" y="208"/>
                    </a:lnTo>
                    <a:lnTo>
                      <a:pt x="12" y="192"/>
                    </a:lnTo>
                    <a:lnTo>
                      <a:pt x="12" y="175"/>
                    </a:lnTo>
                    <a:lnTo>
                      <a:pt x="12" y="158"/>
                    </a:lnTo>
                    <a:lnTo>
                      <a:pt x="14" y="142"/>
                    </a:lnTo>
                    <a:lnTo>
                      <a:pt x="20" y="125"/>
                    </a:lnTo>
                    <a:lnTo>
                      <a:pt x="23" y="112"/>
                    </a:lnTo>
                    <a:lnTo>
                      <a:pt x="31" y="96"/>
                    </a:lnTo>
                    <a:lnTo>
                      <a:pt x="39" y="83"/>
                    </a:lnTo>
                    <a:lnTo>
                      <a:pt x="48" y="69"/>
                    </a:lnTo>
                    <a:lnTo>
                      <a:pt x="60" y="58"/>
                    </a:lnTo>
                    <a:lnTo>
                      <a:pt x="71" y="48"/>
                    </a:lnTo>
                    <a:lnTo>
                      <a:pt x="85" y="39"/>
                    </a:lnTo>
                    <a:lnTo>
                      <a:pt x="98" y="31"/>
                    </a:lnTo>
                    <a:lnTo>
                      <a:pt x="112" y="23"/>
                    </a:lnTo>
                    <a:lnTo>
                      <a:pt x="127" y="18"/>
                    </a:lnTo>
                    <a:lnTo>
                      <a:pt x="142" y="14"/>
                    </a:lnTo>
                    <a:lnTo>
                      <a:pt x="160" y="12"/>
                    </a:lnTo>
                    <a:lnTo>
                      <a:pt x="177" y="10"/>
                    </a:lnTo>
                    <a:lnTo>
                      <a:pt x="192" y="12"/>
                    </a:lnTo>
                    <a:lnTo>
                      <a:pt x="210" y="14"/>
                    </a:lnTo>
                    <a:lnTo>
                      <a:pt x="225" y="18"/>
                    </a:lnTo>
                    <a:lnTo>
                      <a:pt x="240" y="23"/>
                    </a:lnTo>
                    <a:lnTo>
                      <a:pt x="254" y="31"/>
                    </a:lnTo>
                    <a:lnTo>
                      <a:pt x="267" y="39"/>
                    </a:lnTo>
                    <a:lnTo>
                      <a:pt x="281" y="48"/>
                    </a:lnTo>
                    <a:lnTo>
                      <a:pt x="292" y="58"/>
                    </a:lnTo>
                    <a:lnTo>
                      <a:pt x="304" y="69"/>
                    </a:lnTo>
                    <a:lnTo>
                      <a:pt x="313" y="83"/>
                    </a:lnTo>
                    <a:lnTo>
                      <a:pt x="321" y="96"/>
                    </a:lnTo>
                    <a:lnTo>
                      <a:pt x="329" y="112"/>
                    </a:lnTo>
                    <a:lnTo>
                      <a:pt x="332" y="125"/>
                    </a:lnTo>
                    <a:lnTo>
                      <a:pt x="338" y="142"/>
                    </a:lnTo>
                    <a:lnTo>
                      <a:pt x="340" y="158"/>
                    </a:lnTo>
                    <a:lnTo>
                      <a:pt x="340" y="175"/>
                    </a:lnTo>
                    <a:close/>
                  </a:path>
                </a:pathLst>
              </a:custGeom>
              <a:solidFill>
                <a:srgbClr val="FDEA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03" name="Freeform 719">
                <a:extLst>
                  <a:ext uri="{FF2B5EF4-FFF2-40B4-BE49-F238E27FC236}">
                    <a16:creationId xmlns:a16="http://schemas.microsoft.com/office/drawing/2014/main" id="{4902F66D-9CAD-4EA2-BA65-9DBF810163C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81" y="2417"/>
                <a:ext cx="340" cy="338"/>
              </a:xfrm>
              <a:custGeom>
                <a:avLst/>
                <a:gdLst>
                  <a:gd name="T0" fmla="*/ 336 w 340"/>
                  <a:gd name="T1" fmla="*/ 134 h 338"/>
                  <a:gd name="T2" fmla="*/ 319 w 340"/>
                  <a:gd name="T3" fmla="*/ 88 h 338"/>
                  <a:gd name="T4" fmla="*/ 290 w 340"/>
                  <a:gd name="T5" fmla="*/ 48 h 338"/>
                  <a:gd name="T6" fmla="*/ 252 w 340"/>
                  <a:gd name="T7" fmla="*/ 19 h 338"/>
                  <a:gd name="T8" fmla="*/ 204 w 340"/>
                  <a:gd name="T9" fmla="*/ 2 h 338"/>
                  <a:gd name="T10" fmla="*/ 152 w 340"/>
                  <a:gd name="T11" fmla="*/ 0 h 338"/>
                  <a:gd name="T12" fmla="*/ 104 w 340"/>
                  <a:gd name="T13" fmla="*/ 12 h 338"/>
                  <a:gd name="T14" fmla="*/ 62 w 340"/>
                  <a:gd name="T15" fmla="*/ 38 h 338"/>
                  <a:gd name="T16" fmla="*/ 29 w 340"/>
                  <a:gd name="T17" fmla="*/ 75 h 338"/>
                  <a:gd name="T18" fmla="*/ 8 w 340"/>
                  <a:gd name="T19" fmla="*/ 119 h 338"/>
                  <a:gd name="T20" fmla="*/ 0 w 340"/>
                  <a:gd name="T21" fmla="*/ 169 h 338"/>
                  <a:gd name="T22" fmla="*/ 8 w 340"/>
                  <a:gd name="T23" fmla="*/ 219 h 338"/>
                  <a:gd name="T24" fmla="*/ 29 w 340"/>
                  <a:gd name="T25" fmla="*/ 263 h 338"/>
                  <a:gd name="T26" fmla="*/ 62 w 340"/>
                  <a:gd name="T27" fmla="*/ 300 h 338"/>
                  <a:gd name="T28" fmla="*/ 104 w 340"/>
                  <a:gd name="T29" fmla="*/ 326 h 338"/>
                  <a:gd name="T30" fmla="*/ 152 w 340"/>
                  <a:gd name="T31" fmla="*/ 338 h 338"/>
                  <a:gd name="T32" fmla="*/ 204 w 340"/>
                  <a:gd name="T33" fmla="*/ 336 h 338"/>
                  <a:gd name="T34" fmla="*/ 252 w 340"/>
                  <a:gd name="T35" fmla="*/ 319 h 338"/>
                  <a:gd name="T36" fmla="*/ 290 w 340"/>
                  <a:gd name="T37" fmla="*/ 290 h 338"/>
                  <a:gd name="T38" fmla="*/ 319 w 340"/>
                  <a:gd name="T39" fmla="*/ 250 h 338"/>
                  <a:gd name="T40" fmla="*/ 336 w 340"/>
                  <a:gd name="T41" fmla="*/ 204 h 338"/>
                  <a:gd name="T42" fmla="*/ 330 w 340"/>
                  <a:gd name="T43" fmla="*/ 169 h 338"/>
                  <a:gd name="T44" fmla="*/ 323 w 340"/>
                  <a:gd name="T45" fmla="*/ 217 h 338"/>
                  <a:gd name="T46" fmla="*/ 301 w 340"/>
                  <a:gd name="T47" fmla="*/ 257 h 338"/>
                  <a:gd name="T48" fmla="*/ 271 w 340"/>
                  <a:gd name="T49" fmla="*/ 292 h 338"/>
                  <a:gd name="T50" fmla="*/ 232 w 340"/>
                  <a:gd name="T51" fmla="*/ 317 h 338"/>
                  <a:gd name="T52" fmla="*/ 186 w 340"/>
                  <a:gd name="T53" fmla="*/ 328 h 338"/>
                  <a:gd name="T54" fmla="*/ 138 w 340"/>
                  <a:gd name="T55" fmla="*/ 324 h 338"/>
                  <a:gd name="T56" fmla="*/ 94 w 340"/>
                  <a:gd name="T57" fmla="*/ 309 h 338"/>
                  <a:gd name="T58" fmla="*/ 58 w 340"/>
                  <a:gd name="T59" fmla="*/ 282 h 338"/>
                  <a:gd name="T60" fmla="*/ 29 w 340"/>
                  <a:gd name="T61" fmla="*/ 246 h 338"/>
                  <a:gd name="T62" fmla="*/ 14 w 340"/>
                  <a:gd name="T63" fmla="*/ 202 h 338"/>
                  <a:gd name="T64" fmla="*/ 12 w 340"/>
                  <a:gd name="T65" fmla="*/ 154 h 338"/>
                  <a:gd name="T66" fmla="*/ 23 w 340"/>
                  <a:gd name="T67" fmla="*/ 108 h 338"/>
                  <a:gd name="T68" fmla="*/ 46 w 340"/>
                  <a:gd name="T69" fmla="*/ 67 h 338"/>
                  <a:gd name="T70" fmla="*/ 81 w 340"/>
                  <a:gd name="T71" fmla="*/ 37 h 338"/>
                  <a:gd name="T72" fmla="*/ 123 w 340"/>
                  <a:gd name="T73" fmla="*/ 17 h 338"/>
                  <a:gd name="T74" fmla="*/ 171 w 340"/>
                  <a:gd name="T75" fmla="*/ 10 h 338"/>
                  <a:gd name="T76" fmla="*/ 217 w 340"/>
                  <a:gd name="T77" fmla="*/ 17 h 338"/>
                  <a:gd name="T78" fmla="*/ 259 w 340"/>
                  <a:gd name="T79" fmla="*/ 37 h 338"/>
                  <a:gd name="T80" fmla="*/ 294 w 340"/>
                  <a:gd name="T81" fmla="*/ 67 h 338"/>
                  <a:gd name="T82" fmla="*/ 317 w 340"/>
                  <a:gd name="T83" fmla="*/ 108 h 338"/>
                  <a:gd name="T84" fmla="*/ 328 w 340"/>
                  <a:gd name="T85" fmla="*/ 154 h 33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40"/>
                  <a:gd name="T130" fmla="*/ 0 h 338"/>
                  <a:gd name="T131" fmla="*/ 340 w 340"/>
                  <a:gd name="T132" fmla="*/ 338 h 33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40" h="338">
                    <a:moveTo>
                      <a:pt x="340" y="169"/>
                    </a:moveTo>
                    <a:lnTo>
                      <a:pt x="340" y="152"/>
                    </a:lnTo>
                    <a:lnTo>
                      <a:pt x="336" y="134"/>
                    </a:lnTo>
                    <a:lnTo>
                      <a:pt x="332" y="119"/>
                    </a:lnTo>
                    <a:lnTo>
                      <a:pt x="326" y="104"/>
                    </a:lnTo>
                    <a:lnTo>
                      <a:pt x="319" y="88"/>
                    </a:lnTo>
                    <a:lnTo>
                      <a:pt x="311" y="75"/>
                    </a:lnTo>
                    <a:lnTo>
                      <a:pt x="301" y="62"/>
                    </a:lnTo>
                    <a:lnTo>
                      <a:pt x="290" y="48"/>
                    </a:lnTo>
                    <a:lnTo>
                      <a:pt x="278" y="38"/>
                    </a:lnTo>
                    <a:lnTo>
                      <a:pt x="265" y="29"/>
                    </a:lnTo>
                    <a:lnTo>
                      <a:pt x="252" y="19"/>
                    </a:lnTo>
                    <a:lnTo>
                      <a:pt x="236" y="12"/>
                    </a:lnTo>
                    <a:lnTo>
                      <a:pt x="221" y="8"/>
                    </a:lnTo>
                    <a:lnTo>
                      <a:pt x="204" y="2"/>
                    </a:lnTo>
                    <a:lnTo>
                      <a:pt x="188" y="0"/>
                    </a:lnTo>
                    <a:lnTo>
                      <a:pt x="171" y="0"/>
                    </a:lnTo>
                    <a:lnTo>
                      <a:pt x="152" y="0"/>
                    </a:lnTo>
                    <a:lnTo>
                      <a:pt x="136" y="2"/>
                    </a:lnTo>
                    <a:lnTo>
                      <a:pt x="119" y="8"/>
                    </a:lnTo>
                    <a:lnTo>
                      <a:pt x="104" y="12"/>
                    </a:lnTo>
                    <a:lnTo>
                      <a:pt x="88" y="19"/>
                    </a:lnTo>
                    <a:lnTo>
                      <a:pt x="75" y="29"/>
                    </a:lnTo>
                    <a:lnTo>
                      <a:pt x="62" y="38"/>
                    </a:lnTo>
                    <a:lnTo>
                      <a:pt x="50" y="48"/>
                    </a:lnTo>
                    <a:lnTo>
                      <a:pt x="39" y="62"/>
                    </a:lnTo>
                    <a:lnTo>
                      <a:pt x="29" y="75"/>
                    </a:lnTo>
                    <a:lnTo>
                      <a:pt x="21" y="88"/>
                    </a:lnTo>
                    <a:lnTo>
                      <a:pt x="14" y="104"/>
                    </a:lnTo>
                    <a:lnTo>
                      <a:pt x="8" y="119"/>
                    </a:lnTo>
                    <a:lnTo>
                      <a:pt x="4" y="134"/>
                    </a:lnTo>
                    <a:lnTo>
                      <a:pt x="0" y="152"/>
                    </a:lnTo>
                    <a:lnTo>
                      <a:pt x="0" y="169"/>
                    </a:lnTo>
                    <a:lnTo>
                      <a:pt x="0" y="186"/>
                    </a:lnTo>
                    <a:lnTo>
                      <a:pt x="4" y="204"/>
                    </a:lnTo>
                    <a:lnTo>
                      <a:pt x="8" y="219"/>
                    </a:lnTo>
                    <a:lnTo>
                      <a:pt x="14" y="234"/>
                    </a:lnTo>
                    <a:lnTo>
                      <a:pt x="21" y="250"/>
                    </a:lnTo>
                    <a:lnTo>
                      <a:pt x="29" y="263"/>
                    </a:lnTo>
                    <a:lnTo>
                      <a:pt x="39" y="276"/>
                    </a:lnTo>
                    <a:lnTo>
                      <a:pt x="50" y="290"/>
                    </a:lnTo>
                    <a:lnTo>
                      <a:pt x="62" y="300"/>
                    </a:lnTo>
                    <a:lnTo>
                      <a:pt x="75" y="309"/>
                    </a:lnTo>
                    <a:lnTo>
                      <a:pt x="88" y="319"/>
                    </a:lnTo>
                    <a:lnTo>
                      <a:pt x="104" y="326"/>
                    </a:lnTo>
                    <a:lnTo>
                      <a:pt x="119" y="330"/>
                    </a:lnTo>
                    <a:lnTo>
                      <a:pt x="136" y="336"/>
                    </a:lnTo>
                    <a:lnTo>
                      <a:pt x="152" y="338"/>
                    </a:lnTo>
                    <a:lnTo>
                      <a:pt x="171" y="338"/>
                    </a:lnTo>
                    <a:lnTo>
                      <a:pt x="188" y="338"/>
                    </a:lnTo>
                    <a:lnTo>
                      <a:pt x="204" y="336"/>
                    </a:lnTo>
                    <a:lnTo>
                      <a:pt x="221" y="330"/>
                    </a:lnTo>
                    <a:lnTo>
                      <a:pt x="236" y="326"/>
                    </a:lnTo>
                    <a:lnTo>
                      <a:pt x="252" y="319"/>
                    </a:lnTo>
                    <a:lnTo>
                      <a:pt x="265" y="309"/>
                    </a:lnTo>
                    <a:lnTo>
                      <a:pt x="278" y="300"/>
                    </a:lnTo>
                    <a:lnTo>
                      <a:pt x="290" y="290"/>
                    </a:lnTo>
                    <a:lnTo>
                      <a:pt x="301" y="276"/>
                    </a:lnTo>
                    <a:lnTo>
                      <a:pt x="311" y="263"/>
                    </a:lnTo>
                    <a:lnTo>
                      <a:pt x="319" y="250"/>
                    </a:lnTo>
                    <a:lnTo>
                      <a:pt x="326" y="234"/>
                    </a:lnTo>
                    <a:lnTo>
                      <a:pt x="332" y="219"/>
                    </a:lnTo>
                    <a:lnTo>
                      <a:pt x="336" y="204"/>
                    </a:lnTo>
                    <a:lnTo>
                      <a:pt x="340" y="186"/>
                    </a:lnTo>
                    <a:lnTo>
                      <a:pt x="340" y="169"/>
                    </a:lnTo>
                    <a:close/>
                    <a:moveTo>
                      <a:pt x="330" y="169"/>
                    </a:moveTo>
                    <a:lnTo>
                      <a:pt x="328" y="184"/>
                    </a:lnTo>
                    <a:lnTo>
                      <a:pt x="326" y="202"/>
                    </a:lnTo>
                    <a:lnTo>
                      <a:pt x="323" y="217"/>
                    </a:lnTo>
                    <a:lnTo>
                      <a:pt x="317" y="230"/>
                    </a:lnTo>
                    <a:lnTo>
                      <a:pt x="311" y="246"/>
                    </a:lnTo>
                    <a:lnTo>
                      <a:pt x="301" y="257"/>
                    </a:lnTo>
                    <a:lnTo>
                      <a:pt x="294" y="271"/>
                    </a:lnTo>
                    <a:lnTo>
                      <a:pt x="282" y="282"/>
                    </a:lnTo>
                    <a:lnTo>
                      <a:pt x="271" y="292"/>
                    </a:lnTo>
                    <a:lnTo>
                      <a:pt x="259" y="301"/>
                    </a:lnTo>
                    <a:lnTo>
                      <a:pt x="246" y="309"/>
                    </a:lnTo>
                    <a:lnTo>
                      <a:pt x="232" y="317"/>
                    </a:lnTo>
                    <a:lnTo>
                      <a:pt x="217" y="321"/>
                    </a:lnTo>
                    <a:lnTo>
                      <a:pt x="202" y="324"/>
                    </a:lnTo>
                    <a:lnTo>
                      <a:pt x="186" y="328"/>
                    </a:lnTo>
                    <a:lnTo>
                      <a:pt x="171" y="328"/>
                    </a:lnTo>
                    <a:lnTo>
                      <a:pt x="154" y="328"/>
                    </a:lnTo>
                    <a:lnTo>
                      <a:pt x="138" y="324"/>
                    </a:lnTo>
                    <a:lnTo>
                      <a:pt x="123" y="321"/>
                    </a:lnTo>
                    <a:lnTo>
                      <a:pt x="108" y="317"/>
                    </a:lnTo>
                    <a:lnTo>
                      <a:pt x="94" y="309"/>
                    </a:lnTo>
                    <a:lnTo>
                      <a:pt x="81" y="301"/>
                    </a:lnTo>
                    <a:lnTo>
                      <a:pt x="69" y="292"/>
                    </a:lnTo>
                    <a:lnTo>
                      <a:pt x="58" y="282"/>
                    </a:lnTo>
                    <a:lnTo>
                      <a:pt x="46" y="271"/>
                    </a:lnTo>
                    <a:lnTo>
                      <a:pt x="39" y="257"/>
                    </a:lnTo>
                    <a:lnTo>
                      <a:pt x="29" y="246"/>
                    </a:lnTo>
                    <a:lnTo>
                      <a:pt x="23" y="230"/>
                    </a:lnTo>
                    <a:lnTo>
                      <a:pt x="17" y="217"/>
                    </a:lnTo>
                    <a:lnTo>
                      <a:pt x="14" y="202"/>
                    </a:lnTo>
                    <a:lnTo>
                      <a:pt x="12" y="184"/>
                    </a:lnTo>
                    <a:lnTo>
                      <a:pt x="10" y="169"/>
                    </a:lnTo>
                    <a:lnTo>
                      <a:pt x="12" y="154"/>
                    </a:lnTo>
                    <a:lnTo>
                      <a:pt x="14" y="136"/>
                    </a:lnTo>
                    <a:lnTo>
                      <a:pt x="17" y="121"/>
                    </a:lnTo>
                    <a:lnTo>
                      <a:pt x="23" y="108"/>
                    </a:lnTo>
                    <a:lnTo>
                      <a:pt x="29" y="92"/>
                    </a:lnTo>
                    <a:lnTo>
                      <a:pt x="39" y="81"/>
                    </a:lnTo>
                    <a:lnTo>
                      <a:pt x="46" y="67"/>
                    </a:lnTo>
                    <a:lnTo>
                      <a:pt x="58" y="56"/>
                    </a:lnTo>
                    <a:lnTo>
                      <a:pt x="69" y="46"/>
                    </a:lnTo>
                    <a:lnTo>
                      <a:pt x="81" y="37"/>
                    </a:lnTo>
                    <a:lnTo>
                      <a:pt x="94" y="29"/>
                    </a:lnTo>
                    <a:lnTo>
                      <a:pt x="108" y="21"/>
                    </a:lnTo>
                    <a:lnTo>
                      <a:pt x="123" y="17"/>
                    </a:lnTo>
                    <a:lnTo>
                      <a:pt x="138" y="14"/>
                    </a:lnTo>
                    <a:lnTo>
                      <a:pt x="154" y="10"/>
                    </a:lnTo>
                    <a:lnTo>
                      <a:pt x="171" y="10"/>
                    </a:lnTo>
                    <a:lnTo>
                      <a:pt x="186" y="10"/>
                    </a:lnTo>
                    <a:lnTo>
                      <a:pt x="202" y="14"/>
                    </a:lnTo>
                    <a:lnTo>
                      <a:pt x="217" y="17"/>
                    </a:lnTo>
                    <a:lnTo>
                      <a:pt x="232" y="21"/>
                    </a:lnTo>
                    <a:lnTo>
                      <a:pt x="246" y="29"/>
                    </a:lnTo>
                    <a:lnTo>
                      <a:pt x="259" y="37"/>
                    </a:lnTo>
                    <a:lnTo>
                      <a:pt x="271" y="46"/>
                    </a:lnTo>
                    <a:lnTo>
                      <a:pt x="282" y="56"/>
                    </a:lnTo>
                    <a:lnTo>
                      <a:pt x="294" y="67"/>
                    </a:lnTo>
                    <a:lnTo>
                      <a:pt x="301" y="81"/>
                    </a:lnTo>
                    <a:lnTo>
                      <a:pt x="311" y="92"/>
                    </a:lnTo>
                    <a:lnTo>
                      <a:pt x="317" y="108"/>
                    </a:lnTo>
                    <a:lnTo>
                      <a:pt x="323" y="121"/>
                    </a:lnTo>
                    <a:lnTo>
                      <a:pt x="326" y="136"/>
                    </a:lnTo>
                    <a:lnTo>
                      <a:pt x="328" y="154"/>
                    </a:lnTo>
                    <a:lnTo>
                      <a:pt x="330" y="169"/>
                    </a:lnTo>
                    <a:close/>
                  </a:path>
                </a:pathLst>
              </a:custGeom>
              <a:solidFill>
                <a:srgbClr val="FDEA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04" name="Freeform 720">
                <a:extLst>
                  <a:ext uri="{FF2B5EF4-FFF2-40B4-BE49-F238E27FC236}">
                    <a16:creationId xmlns:a16="http://schemas.microsoft.com/office/drawing/2014/main" id="{AA4EB7B7-3F03-43F2-A0EB-303D14787F5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87" y="2421"/>
                <a:ext cx="328" cy="330"/>
              </a:xfrm>
              <a:custGeom>
                <a:avLst/>
                <a:gdLst>
                  <a:gd name="T0" fmla="*/ 326 w 328"/>
                  <a:gd name="T1" fmla="*/ 132 h 330"/>
                  <a:gd name="T2" fmla="*/ 309 w 328"/>
                  <a:gd name="T3" fmla="*/ 86 h 330"/>
                  <a:gd name="T4" fmla="*/ 280 w 328"/>
                  <a:gd name="T5" fmla="*/ 48 h 330"/>
                  <a:gd name="T6" fmla="*/ 242 w 328"/>
                  <a:gd name="T7" fmla="*/ 21 h 330"/>
                  <a:gd name="T8" fmla="*/ 198 w 328"/>
                  <a:gd name="T9" fmla="*/ 4 h 330"/>
                  <a:gd name="T10" fmla="*/ 148 w 328"/>
                  <a:gd name="T11" fmla="*/ 2 h 330"/>
                  <a:gd name="T12" fmla="*/ 100 w 328"/>
                  <a:gd name="T13" fmla="*/ 13 h 330"/>
                  <a:gd name="T14" fmla="*/ 59 w 328"/>
                  <a:gd name="T15" fmla="*/ 38 h 330"/>
                  <a:gd name="T16" fmla="*/ 27 w 328"/>
                  <a:gd name="T17" fmla="*/ 73 h 330"/>
                  <a:gd name="T18" fmla="*/ 8 w 328"/>
                  <a:gd name="T19" fmla="*/ 115 h 330"/>
                  <a:gd name="T20" fmla="*/ 0 w 328"/>
                  <a:gd name="T21" fmla="*/ 165 h 330"/>
                  <a:gd name="T22" fmla="*/ 8 w 328"/>
                  <a:gd name="T23" fmla="*/ 215 h 330"/>
                  <a:gd name="T24" fmla="*/ 27 w 328"/>
                  <a:gd name="T25" fmla="*/ 257 h 330"/>
                  <a:gd name="T26" fmla="*/ 59 w 328"/>
                  <a:gd name="T27" fmla="*/ 292 h 330"/>
                  <a:gd name="T28" fmla="*/ 100 w 328"/>
                  <a:gd name="T29" fmla="*/ 317 h 330"/>
                  <a:gd name="T30" fmla="*/ 148 w 328"/>
                  <a:gd name="T31" fmla="*/ 328 h 330"/>
                  <a:gd name="T32" fmla="*/ 198 w 328"/>
                  <a:gd name="T33" fmla="*/ 326 h 330"/>
                  <a:gd name="T34" fmla="*/ 242 w 328"/>
                  <a:gd name="T35" fmla="*/ 309 h 330"/>
                  <a:gd name="T36" fmla="*/ 280 w 328"/>
                  <a:gd name="T37" fmla="*/ 282 h 330"/>
                  <a:gd name="T38" fmla="*/ 309 w 328"/>
                  <a:gd name="T39" fmla="*/ 244 h 330"/>
                  <a:gd name="T40" fmla="*/ 326 w 328"/>
                  <a:gd name="T41" fmla="*/ 198 h 330"/>
                  <a:gd name="T42" fmla="*/ 318 w 328"/>
                  <a:gd name="T43" fmla="*/ 165 h 330"/>
                  <a:gd name="T44" fmla="*/ 311 w 328"/>
                  <a:gd name="T45" fmla="*/ 211 h 330"/>
                  <a:gd name="T46" fmla="*/ 292 w 328"/>
                  <a:gd name="T47" fmla="*/ 251 h 330"/>
                  <a:gd name="T48" fmla="*/ 263 w 328"/>
                  <a:gd name="T49" fmla="*/ 284 h 330"/>
                  <a:gd name="T50" fmla="*/ 224 w 328"/>
                  <a:gd name="T51" fmla="*/ 307 h 330"/>
                  <a:gd name="T52" fmla="*/ 180 w 328"/>
                  <a:gd name="T53" fmla="*/ 319 h 330"/>
                  <a:gd name="T54" fmla="*/ 132 w 328"/>
                  <a:gd name="T55" fmla="*/ 317 h 330"/>
                  <a:gd name="T56" fmla="*/ 90 w 328"/>
                  <a:gd name="T57" fmla="*/ 301 h 330"/>
                  <a:gd name="T58" fmla="*/ 56 w 328"/>
                  <a:gd name="T59" fmla="*/ 274 h 330"/>
                  <a:gd name="T60" fmla="*/ 29 w 328"/>
                  <a:gd name="T61" fmla="*/ 238 h 330"/>
                  <a:gd name="T62" fmla="*/ 13 w 328"/>
                  <a:gd name="T63" fmla="*/ 196 h 330"/>
                  <a:gd name="T64" fmla="*/ 10 w 328"/>
                  <a:gd name="T65" fmla="*/ 150 h 330"/>
                  <a:gd name="T66" fmla="*/ 21 w 328"/>
                  <a:gd name="T67" fmla="*/ 105 h 330"/>
                  <a:gd name="T68" fmla="*/ 44 w 328"/>
                  <a:gd name="T69" fmla="*/ 67 h 330"/>
                  <a:gd name="T70" fmla="*/ 79 w 328"/>
                  <a:gd name="T71" fmla="*/ 36 h 330"/>
                  <a:gd name="T72" fmla="*/ 119 w 328"/>
                  <a:gd name="T73" fmla="*/ 17 h 330"/>
                  <a:gd name="T74" fmla="*/ 165 w 328"/>
                  <a:gd name="T75" fmla="*/ 11 h 330"/>
                  <a:gd name="T76" fmla="*/ 209 w 328"/>
                  <a:gd name="T77" fmla="*/ 17 h 330"/>
                  <a:gd name="T78" fmla="*/ 249 w 328"/>
                  <a:gd name="T79" fmla="*/ 36 h 330"/>
                  <a:gd name="T80" fmla="*/ 284 w 328"/>
                  <a:gd name="T81" fmla="*/ 67 h 330"/>
                  <a:gd name="T82" fmla="*/ 307 w 328"/>
                  <a:gd name="T83" fmla="*/ 105 h 330"/>
                  <a:gd name="T84" fmla="*/ 318 w 328"/>
                  <a:gd name="T85" fmla="*/ 150 h 33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28"/>
                  <a:gd name="T130" fmla="*/ 0 h 330"/>
                  <a:gd name="T131" fmla="*/ 328 w 328"/>
                  <a:gd name="T132" fmla="*/ 330 h 33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28" h="330">
                    <a:moveTo>
                      <a:pt x="328" y="165"/>
                    </a:moveTo>
                    <a:lnTo>
                      <a:pt x="328" y="148"/>
                    </a:lnTo>
                    <a:lnTo>
                      <a:pt x="326" y="132"/>
                    </a:lnTo>
                    <a:lnTo>
                      <a:pt x="320" y="115"/>
                    </a:lnTo>
                    <a:lnTo>
                      <a:pt x="317" y="102"/>
                    </a:lnTo>
                    <a:lnTo>
                      <a:pt x="309" y="86"/>
                    </a:lnTo>
                    <a:lnTo>
                      <a:pt x="301" y="73"/>
                    </a:lnTo>
                    <a:lnTo>
                      <a:pt x="292" y="59"/>
                    </a:lnTo>
                    <a:lnTo>
                      <a:pt x="280" y="48"/>
                    </a:lnTo>
                    <a:lnTo>
                      <a:pt x="269" y="38"/>
                    </a:lnTo>
                    <a:lnTo>
                      <a:pt x="255" y="29"/>
                    </a:lnTo>
                    <a:lnTo>
                      <a:pt x="242" y="21"/>
                    </a:lnTo>
                    <a:lnTo>
                      <a:pt x="228" y="13"/>
                    </a:lnTo>
                    <a:lnTo>
                      <a:pt x="213" y="8"/>
                    </a:lnTo>
                    <a:lnTo>
                      <a:pt x="198" y="4"/>
                    </a:lnTo>
                    <a:lnTo>
                      <a:pt x="180" y="2"/>
                    </a:lnTo>
                    <a:lnTo>
                      <a:pt x="165" y="0"/>
                    </a:lnTo>
                    <a:lnTo>
                      <a:pt x="148" y="2"/>
                    </a:lnTo>
                    <a:lnTo>
                      <a:pt x="130" y="4"/>
                    </a:lnTo>
                    <a:lnTo>
                      <a:pt x="115" y="8"/>
                    </a:lnTo>
                    <a:lnTo>
                      <a:pt x="100" y="13"/>
                    </a:lnTo>
                    <a:lnTo>
                      <a:pt x="86" y="21"/>
                    </a:lnTo>
                    <a:lnTo>
                      <a:pt x="73" y="29"/>
                    </a:lnTo>
                    <a:lnTo>
                      <a:pt x="59" y="38"/>
                    </a:lnTo>
                    <a:lnTo>
                      <a:pt x="48" y="48"/>
                    </a:lnTo>
                    <a:lnTo>
                      <a:pt x="36" y="59"/>
                    </a:lnTo>
                    <a:lnTo>
                      <a:pt x="27" y="73"/>
                    </a:lnTo>
                    <a:lnTo>
                      <a:pt x="19" y="86"/>
                    </a:lnTo>
                    <a:lnTo>
                      <a:pt x="11" y="102"/>
                    </a:lnTo>
                    <a:lnTo>
                      <a:pt x="8" y="115"/>
                    </a:lnTo>
                    <a:lnTo>
                      <a:pt x="2" y="132"/>
                    </a:lnTo>
                    <a:lnTo>
                      <a:pt x="0" y="148"/>
                    </a:lnTo>
                    <a:lnTo>
                      <a:pt x="0" y="165"/>
                    </a:lnTo>
                    <a:lnTo>
                      <a:pt x="0" y="182"/>
                    </a:lnTo>
                    <a:lnTo>
                      <a:pt x="2" y="198"/>
                    </a:lnTo>
                    <a:lnTo>
                      <a:pt x="8" y="215"/>
                    </a:lnTo>
                    <a:lnTo>
                      <a:pt x="11" y="228"/>
                    </a:lnTo>
                    <a:lnTo>
                      <a:pt x="19" y="244"/>
                    </a:lnTo>
                    <a:lnTo>
                      <a:pt x="27" y="257"/>
                    </a:lnTo>
                    <a:lnTo>
                      <a:pt x="36" y="271"/>
                    </a:lnTo>
                    <a:lnTo>
                      <a:pt x="48" y="282"/>
                    </a:lnTo>
                    <a:lnTo>
                      <a:pt x="59" y="292"/>
                    </a:lnTo>
                    <a:lnTo>
                      <a:pt x="73" y="301"/>
                    </a:lnTo>
                    <a:lnTo>
                      <a:pt x="86" y="309"/>
                    </a:lnTo>
                    <a:lnTo>
                      <a:pt x="100" y="317"/>
                    </a:lnTo>
                    <a:lnTo>
                      <a:pt x="115" y="322"/>
                    </a:lnTo>
                    <a:lnTo>
                      <a:pt x="130" y="326"/>
                    </a:lnTo>
                    <a:lnTo>
                      <a:pt x="148" y="328"/>
                    </a:lnTo>
                    <a:lnTo>
                      <a:pt x="165" y="330"/>
                    </a:lnTo>
                    <a:lnTo>
                      <a:pt x="180" y="328"/>
                    </a:lnTo>
                    <a:lnTo>
                      <a:pt x="198" y="326"/>
                    </a:lnTo>
                    <a:lnTo>
                      <a:pt x="213" y="322"/>
                    </a:lnTo>
                    <a:lnTo>
                      <a:pt x="228" y="317"/>
                    </a:lnTo>
                    <a:lnTo>
                      <a:pt x="242" y="309"/>
                    </a:lnTo>
                    <a:lnTo>
                      <a:pt x="255" y="301"/>
                    </a:lnTo>
                    <a:lnTo>
                      <a:pt x="269" y="292"/>
                    </a:lnTo>
                    <a:lnTo>
                      <a:pt x="280" y="282"/>
                    </a:lnTo>
                    <a:lnTo>
                      <a:pt x="292" y="271"/>
                    </a:lnTo>
                    <a:lnTo>
                      <a:pt x="301" y="257"/>
                    </a:lnTo>
                    <a:lnTo>
                      <a:pt x="309" y="244"/>
                    </a:lnTo>
                    <a:lnTo>
                      <a:pt x="317" y="228"/>
                    </a:lnTo>
                    <a:lnTo>
                      <a:pt x="320" y="215"/>
                    </a:lnTo>
                    <a:lnTo>
                      <a:pt x="326" y="198"/>
                    </a:lnTo>
                    <a:lnTo>
                      <a:pt x="328" y="182"/>
                    </a:lnTo>
                    <a:lnTo>
                      <a:pt x="328" y="165"/>
                    </a:lnTo>
                    <a:close/>
                    <a:moveTo>
                      <a:pt x="318" y="165"/>
                    </a:moveTo>
                    <a:lnTo>
                      <a:pt x="318" y="180"/>
                    </a:lnTo>
                    <a:lnTo>
                      <a:pt x="315" y="196"/>
                    </a:lnTo>
                    <a:lnTo>
                      <a:pt x="311" y="211"/>
                    </a:lnTo>
                    <a:lnTo>
                      <a:pt x="307" y="225"/>
                    </a:lnTo>
                    <a:lnTo>
                      <a:pt x="299" y="238"/>
                    </a:lnTo>
                    <a:lnTo>
                      <a:pt x="292" y="251"/>
                    </a:lnTo>
                    <a:lnTo>
                      <a:pt x="284" y="263"/>
                    </a:lnTo>
                    <a:lnTo>
                      <a:pt x="272" y="274"/>
                    </a:lnTo>
                    <a:lnTo>
                      <a:pt x="263" y="284"/>
                    </a:lnTo>
                    <a:lnTo>
                      <a:pt x="249" y="294"/>
                    </a:lnTo>
                    <a:lnTo>
                      <a:pt x="238" y="301"/>
                    </a:lnTo>
                    <a:lnTo>
                      <a:pt x="224" y="307"/>
                    </a:lnTo>
                    <a:lnTo>
                      <a:pt x="209" y="313"/>
                    </a:lnTo>
                    <a:lnTo>
                      <a:pt x="196" y="317"/>
                    </a:lnTo>
                    <a:lnTo>
                      <a:pt x="180" y="319"/>
                    </a:lnTo>
                    <a:lnTo>
                      <a:pt x="165" y="319"/>
                    </a:lnTo>
                    <a:lnTo>
                      <a:pt x="148" y="319"/>
                    </a:lnTo>
                    <a:lnTo>
                      <a:pt x="132" y="317"/>
                    </a:lnTo>
                    <a:lnTo>
                      <a:pt x="119" y="313"/>
                    </a:lnTo>
                    <a:lnTo>
                      <a:pt x="104" y="307"/>
                    </a:lnTo>
                    <a:lnTo>
                      <a:pt x="90" y="301"/>
                    </a:lnTo>
                    <a:lnTo>
                      <a:pt x="79" y="294"/>
                    </a:lnTo>
                    <a:lnTo>
                      <a:pt x="65" y="284"/>
                    </a:lnTo>
                    <a:lnTo>
                      <a:pt x="56" y="274"/>
                    </a:lnTo>
                    <a:lnTo>
                      <a:pt x="44" y="263"/>
                    </a:lnTo>
                    <a:lnTo>
                      <a:pt x="36" y="251"/>
                    </a:lnTo>
                    <a:lnTo>
                      <a:pt x="29" y="238"/>
                    </a:lnTo>
                    <a:lnTo>
                      <a:pt x="21" y="225"/>
                    </a:lnTo>
                    <a:lnTo>
                      <a:pt x="17" y="211"/>
                    </a:lnTo>
                    <a:lnTo>
                      <a:pt x="13" y="196"/>
                    </a:lnTo>
                    <a:lnTo>
                      <a:pt x="10" y="180"/>
                    </a:lnTo>
                    <a:lnTo>
                      <a:pt x="10" y="165"/>
                    </a:lnTo>
                    <a:lnTo>
                      <a:pt x="10" y="150"/>
                    </a:lnTo>
                    <a:lnTo>
                      <a:pt x="13" y="134"/>
                    </a:lnTo>
                    <a:lnTo>
                      <a:pt x="17" y="119"/>
                    </a:lnTo>
                    <a:lnTo>
                      <a:pt x="21" y="105"/>
                    </a:lnTo>
                    <a:lnTo>
                      <a:pt x="29" y="92"/>
                    </a:lnTo>
                    <a:lnTo>
                      <a:pt x="36" y="79"/>
                    </a:lnTo>
                    <a:lnTo>
                      <a:pt x="44" y="67"/>
                    </a:lnTo>
                    <a:lnTo>
                      <a:pt x="56" y="56"/>
                    </a:lnTo>
                    <a:lnTo>
                      <a:pt x="65" y="46"/>
                    </a:lnTo>
                    <a:lnTo>
                      <a:pt x="79" y="36"/>
                    </a:lnTo>
                    <a:lnTo>
                      <a:pt x="90" y="29"/>
                    </a:lnTo>
                    <a:lnTo>
                      <a:pt x="104" y="23"/>
                    </a:lnTo>
                    <a:lnTo>
                      <a:pt x="119" y="17"/>
                    </a:lnTo>
                    <a:lnTo>
                      <a:pt x="132" y="13"/>
                    </a:lnTo>
                    <a:lnTo>
                      <a:pt x="148" y="11"/>
                    </a:lnTo>
                    <a:lnTo>
                      <a:pt x="165" y="11"/>
                    </a:lnTo>
                    <a:lnTo>
                      <a:pt x="180" y="11"/>
                    </a:lnTo>
                    <a:lnTo>
                      <a:pt x="196" y="13"/>
                    </a:lnTo>
                    <a:lnTo>
                      <a:pt x="209" y="17"/>
                    </a:lnTo>
                    <a:lnTo>
                      <a:pt x="224" y="23"/>
                    </a:lnTo>
                    <a:lnTo>
                      <a:pt x="238" y="29"/>
                    </a:lnTo>
                    <a:lnTo>
                      <a:pt x="249" y="36"/>
                    </a:lnTo>
                    <a:lnTo>
                      <a:pt x="263" y="46"/>
                    </a:lnTo>
                    <a:lnTo>
                      <a:pt x="272" y="56"/>
                    </a:lnTo>
                    <a:lnTo>
                      <a:pt x="284" y="67"/>
                    </a:lnTo>
                    <a:lnTo>
                      <a:pt x="292" y="79"/>
                    </a:lnTo>
                    <a:lnTo>
                      <a:pt x="299" y="92"/>
                    </a:lnTo>
                    <a:lnTo>
                      <a:pt x="307" y="105"/>
                    </a:lnTo>
                    <a:lnTo>
                      <a:pt x="311" y="119"/>
                    </a:lnTo>
                    <a:lnTo>
                      <a:pt x="315" y="134"/>
                    </a:lnTo>
                    <a:lnTo>
                      <a:pt x="318" y="150"/>
                    </a:lnTo>
                    <a:lnTo>
                      <a:pt x="318" y="165"/>
                    </a:lnTo>
                    <a:close/>
                  </a:path>
                </a:pathLst>
              </a:custGeom>
              <a:solidFill>
                <a:srgbClr val="FDEB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05" name="Freeform 721">
                <a:extLst>
                  <a:ext uri="{FF2B5EF4-FFF2-40B4-BE49-F238E27FC236}">
                    <a16:creationId xmlns:a16="http://schemas.microsoft.com/office/drawing/2014/main" id="{4660F7A0-0DB0-47D3-BF10-5D81D9F4B5C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91" y="2427"/>
                <a:ext cx="320" cy="318"/>
              </a:xfrm>
              <a:custGeom>
                <a:avLst/>
                <a:gdLst>
                  <a:gd name="T0" fmla="*/ 316 w 320"/>
                  <a:gd name="T1" fmla="*/ 126 h 318"/>
                  <a:gd name="T2" fmla="*/ 301 w 320"/>
                  <a:gd name="T3" fmla="*/ 82 h 318"/>
                  <a:gd name="T4" fmla="*/ 272 w 320"/>
                  <a:gd name="T5" fmla="*/ 46 h 318"/>
                  <a:gd name="T6" fmla="*/ 236 w 320"/>
                  <a:gd name="T7" fmla="*/ 19 h 318"/>
                  <a:gd name="T8" fmla="*/ 192 w 320"/>
                  <a:gd name="T9" fmla="*/ 4 h 318"/>
                  <a:gd name="T10" fmla="*/ 144 w 320"/>
                  <a:gd name="T11" fmla="*/ 0 h 318"/>
                  <a:gd name="T12" fmla="*/ 98 w 320"/>
                  <a:gd name="T13" fmla="*/ 11 h 318"/>
                  <a:gd name="T14" fmla="*/ 59 w 320"/>
                  <a:gd name="T15" fmla="*/ 36 h 318"/>
                  <a:gd name="T16" fmla="*/ 29 w 320"/>
                  <a:gd name="T17" fmla="*/ 71 h 318"/>
                  <a:gd name="T18" fmla="*/ 7 w 320"/>
                  <a:gd name="T19" fmla="*/ 111 h 318"/>
                  <a:gd name="T20" fmla="*/ 0 w 320"/>
                  <a:gd name="T21" fmla="*/ 159 h 318"/>
                  <a:gd name="T22" fmla="*/ 7 w 320"/>
                  <a:gd name="T23" fmla="*/ 207 h 318"/>
                  <a:gd name="T24" fmla="*/ 29 w 320"/>
                  <a:gd name="T25" fmla="*/ 247 h 318"/>
                  <a:gd name="T26" fmla="*/ 59 w 320"/>
                  <a:gd name="T27" fmla="*/ 282 h 318"/>
                  <a:gd name="T28" fmla="*/ 98 w 320"/>
                  <a:gd name="T29" fmla="*/ 307 h 318"/>
                  <a:gd name="T30" fmla="*/ 144 w 320"/>
                  <a:gd name="T31" fmla="*/ 318 h 318"/>
                  <a:gd name="T32" fmla="*/ 192 w 320"/>
                  <a:gd name="T33" fmla="*/ 314 h 318"/>
                  <a:gd name="T34" fmla="*/ 236 w 320"/>
                  <a:gd name="T35" fmla="*/ 299 h 318"/>
                  <a:gd name="T36" fmla="*/ 272 w 320"/>
                  <a:gd name="T37" fmla="*/ 272 h 318"/>
                  <a:gd name="T38" fmla="*/ 301 w 320"/>
                  <a:gd name="T39" fmla="*/ 236 h 318"/>
                  <a:gd name="T40" fmla="*/ 316 w 320"/>
                  <a:gd name="T41" fmla="*/ 192 h 318"/>
                  <a:gd name="T42" fmla="*/ 309 w 320"/>
                  <a:gd name="T43" fmla="*/ 159 h 318"/>
                  <a:gd name="T44" fmla="*/ 303 w 320"/>
                  <a:gd name="T45" fmla="*/ 203 h 318"/>
                  <a:gd name="T46" fmla="*/ 284 w 320"/>
                  <a:gd name="T47" fmla="*/ 242 h 318"/>
                  <a:gd name="T48" fmla="*/ 255 w 320"/>
                  <a:gd name="T49" fmla="*/ 274 h 318"/>
                  <a:gd name="T50" fmla="*/ 219 w 320"/>
                  <a:gd name="T51" fmla="*/ 297 h 318"/>
                  <a:gd name="T52" fmla="*/ 174 w 320"/>
                  <a:gd name="T53" fmla="*/ 307 h 318"/>
                  <a:gd name="T54" fmla="*/ 130 w 320"/>
                  <a:gd name="T55" fmla="*/ 305 h 318"/>
                  <a:gd name="T56" fmla="*/ 88 w 320"/>
                  <a:gd name="T57" fmla="*/ 290 h 318"/>
                  <a:gd name="T58" fmla="*/ 55 w 320"/>
                  <a:gd name="T59" fmla="*/ 265 h 318"/>
                  <a:gd name="T60" fmla="*/ 29 w 320"/>
                  <a:gd name="T61" fmla="*/ 230 h 318"/>
                  <a:gd name="T62" fmla="*/ 13 w 320"/>
                  <a:gd name="T63" fmla="*/ 190 h 318"/>
                  <a:gd name="T64" fmla="*/ 11 w 320"/>
                  <a:gd name="T65" fmla="*/ 144 h 318"/>
                  <a:gd name="T66" fmla="*/ 23 w 320"/>
                  <a:gd name="T67" fmla="*/ 101 h 318"/>
                  <a:gd name="T68" fmla="*/ 46 w 320"/>
                  <a:gd name="T69" fmla="*/ 65 h 318"/>
                  <a:gd name="T70" fmla="*/ 77 w 320"/>
                  <a:gd name="T71" fmla="*/ 36 h 318"/>
                  <a:gd name="T72" fmla="*/ 115 w 320"/>
                  <a:gd name="T73" fmla="*/ 17 h 318"/>
                  <a:gd name="T74" fmla="*/ 161 w 320"/>
                  <a:gd name="T75" fmla="*/ 9 h 318"/>
                  <a:gd name="T76" fmla="*/ 205 w 320"/>
                  <a:gd name="T77" fmla="*/ 17 h 318"/>
                  <a:gd name="T78" fmla="*/ 243 w 320"/>
                  <a:gd name="T79" fmla="*/ 36 h 318"/>
                  <a:gd name="T80" fmla="*/ 276 w 320"/>
                  <a:gd name="T81" fmla="*/ 65 h 318"/>
                  <a:gd name="T82" fmla="*/ 297 w 320"/>
                  <a:gd name="T83" fmla="*/ 101 h 318"/>
                  <a:gd name="T84" fmla="*/ 309 w 320"/>
                  <a:gd name="T85" fmla="*/ 144 h 31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20"/>
                  <a:gd name="T130" fmla="*/ 0 h 318"/>
                  <a:gd name="T131" fmla="*/ 320 w 320"/>
                  <a:gd name="T132" fmla="*/ 318 h 31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20" h="318">
                    <a:moveTo>
                      <a:pt x="320" y="159"/>
                    </a:moveTo>
                    <a:lnTo>
                      <a:pt x="318" y="144"/>
                    </a:lnTo>
                    <a:lnTo>
                      <a:pt x="316" y="126"/>
                    </a:lnTo>
                    <a:lnTo>
                      <a:pt x="313" y="111"/>
                    </a:lnTo>
                    <a:lnTo>
                      <a:pt x="307" y="98"/>
                    </a:lnTo>
                    <a:lnTo>
                      <a:pt x="301" y="82"/>
                    </a:lnTo>
                    <a:lnTo>
                      <a:pt x="291" y="71"/>
                    </a:lnTo>
                    <a:lnTo>
                      <a:pt x="284" y="57"/>
                    </a:lnTo>
                    <a:lnTo>
                      <a:pt x="272" y="46"/>
                    </a:lnTo>
                    <a:lnTo>
                      <a:pt x="261" y="36"/>
                    </a:lnTo>
                    <a:lnTo>
                      <a:pt x="249" y="27"/>
                    </a:lnTo>
                    <a:lnTo>
                      <a:pt x="236" y="19"/>
                    </a:lnTo>
                    <a:lnTo>
                      <a:pt x="222" y="11"/>
                    </a:lnTo>
                    <a:lnTo>
                      <a:pt x="207" y="7"/>
                    </a:lnTo>
                    <a:lnTo>
                      <a:pt x="192" y="4"/>
                    </a:lnTo>
                    <a:lnTo>
                      <a:pt x="176" y="0"/>
                    </a:lnTo>
                    <a:lnTo>
                      <a:pt x="161" y="0"/>
                    </a:lnTo>
                    <a:lnTo>
                      <a:pt x="144" y="0"/>
                    </a:lnTo>
                    <a:lnTo>
                      <a:pt x="128" y="4"/>
                    </a:lnTo>
                    <a:lnTo>
                      <a:pt x="113" y="7"/>
                    </a:lnTo>
                    <a:lnTo>
                      <a:pt x="98" y="11"/>
                    </a:lnTo>
                    <a:lnTo>
                      <a:pt x="84" y="19"/>
                    </a:lnTo>
                    <a:lnTo>
                      <a:pt x="71" y="27"/>
                    </a:lnTo>
                    <a:lnTo>
                      <a:pt x="59" y="36"/>
                    </a:lnTo>
                    <a:lnTo>
                      <a:pt x="48" y="46"/>
                    </a:lnTo>
                    <a:lnTo>
                      <a:pt x="36" y="57"/>
                    </a:lnTo>
                    <a:lnTo>
                      <a:pt x="29" y="71"/>
                    </a:lnTo>
                    <a:lnTo>
                      <a:pt x="19" y="82"/>
                    </a:lnTo>
                    <a:lnTo>
                      <a:pt x="13" y="98"/>
                    </a:lnTo>
                    <a:lnTo>
                      <a:pt x="7" y="111"/>
                    </a:lnTo>
                    <a:lnTo>
                      <a:pt x="4" y="126"/>
                    </a:lnTo>
                    <a:lnTo>
                      <a:pt x="2" y="144"/>
                    </a:lnTo>
                    <a:lnTo>
                      <a:pt x="0" y="159"/>
                    </a:lnTo>
                    <a:lnTo>
                      <a:pt x="2" y="174"/>
                    </a:lnTo>
                    <a:lnTo>
                      <a:pt x="4" y="192"/>
                    </a:lnTo>
                    <a:lnTo>
                      <a:pt x="7" y="207"/>
                    </a:lnTo>
                    <a:lnTo>
                      <a:pt x="13" y="220"/>
                    </a:lnTo>
                    <a:lnTo>
                      <a:pt x="19" y="236"/>
                    </a:lnTo>
                    <a:lnTo>
                      <a:pt x="29" y="247"/>
                    </a:lnTo>
                    <a:lnTo>
                      <a:pt x="36" y="261"/>
                    </a:lnTo>
                    <a:lnTo>
                      <a:pt x="48" y="272"/>
                    </a:lnTo>
                    <a:lnTo>
                      <a:pt x="59" y="282"/>
                    </a:lnTo>
                    <a:lnTo>
                      <a:pt x="71" y="291"/>
                    </a:lnTo>
                    <a:lnTo>
                      <a:pt x="84" y="299"/>
                    </a:lnTo>
                    <a:lnTo>
                      <a:pt x="98" y="307"/>
                    </a:lnTo>
                    <a:lnTo>
                      <a:pt x="113" y="311"/>
                    </a:lnTo>
                    <a:lnTo>
                      <a:pt x="128" y="314"/>
                    </a:lnTo>
                    <a:lnTo>
                      <a:pt x="144" y="318"/>
                    </a:lnTo>
                    <a:lnTo>
                      <a:pt x="161" y="318"/>
                    </a:lnTo>
                    <a:lnTo>
                      <a:pt x="176" y="318"/>
                    </a:lnTo>
                    <a:lnTo>
                      <a:pt x="192" y="314"/>
                    </a:lnTo>
                    <a:lnTo>
                      <a:pt x="207" y="311"/>
                    </a:lnTo>
                    <a:lnTo>
                      <a:pt x="222" y="307"/>
                    </a:lnTo>
                    <a:lnTo>
                      <a:pt x="236" y="299"/>
                    </a:lnTo>
                    <a:lnTo>
                      <a:pt x="249" y="291"/>
                    </a:lnTo>
                    <a:lnTo>
                      <a:pt x="261" y="282"/>
                    </a:lnTo>
                    <a:lnTo>
                      <a:pt x="272" y="272"/>
                    </a:lnTo>
                    <a:lnTo>
                      <a:pt x="284" y="261"/>
                    </a:lnTo>
                    <a:lnTo>
                      <a:pt x="291" y="247"/>
                    </a:lnTo>
                    <a:lnTo>
                      <a:pt x="301" y="236"/>
                    </a:lnTo>
                    <a:lnTo>
                      <a:pt x="307" y="220"/>
                    </a:lnTo>
                    <a:lnTo>
                      <a:pt x="313" y="207"/>
                    </a:lnTo>
                    <a:lnTo>
                      <a:pt x="316" y="192"/>
                    </a:lnTo>
                    <a:lnTo>
                      <a:pt x="318" y="174"/>
                    </a:lnTo>
                    <a:lnTo>
                      <a:pt x="320" y="159"/>
                    </a:lnTo>
                    <a:close/>
                    <a:moveTo>
                      <a:pt x="309" y="159"/>
                    </a:moveTo>
                    <a:lnTo>
                      <a:pt x="309" y="174"/>
                    </a:lnTo>
                    <a:lnTo>
                      <a:pt x="307" y="190"/>
                    </a:lnTo>
                    <a:lnTo>
                      <a:pt x="303" y="203"/>
                    </a:lnTo>
                    <a:lnTo>
                      <a:pt x="297" y="217"/>
                    </a:lnTo>
                    <a:lnTo>
                      <a:pt x="291" y="230"/>
                    </a:lnTo>
                    <a:lnTo>
                      <a:pt x="284" y="242"/>
                    </a:lnTo>
                    <a:lnTo>
                      <a:pt x="276" y="253"/>
                    </a:lnTo>
                    <a:lnTo>
                      <a:pt x="265" y="265"/>
                    </a:lnTo>
                    <a:lnTo>
                      <a:pt x="255" y="274"/>
                    </a:lnTo>
                    <a:lnTo>
                      <a:pt x="243" y="282"/>
                    </a:lnTo>
                    <a:lnTo>
                      <a:pt x="232" y="290"/>
                    </a:lnTo>
                    <a:lnTo>
                      <a:pt x="219" y="297"/>
                    </a:lnTo>
                    <a:lnTo>
                      <a:pt x="205" y="301"/>
                    </a:lnTo>
                    <a:lnTo>
                      <a:pt x="190" y="305"/>
                    </a:lnTo>
                    <a:lnTo>
                      <a:pt x="174" y="307"/>
                    </a:lnTo>
                    <a:lnTo>
                      <a:pt x="161" y="309"/>
                    </a:lnTo>
                    <a:lnTo>
                      <a:pt x="146" y="307"/>
                    </a:lnTo>
                    <a:lnTo>
                      <a:pt x="130" y="305"/>
                    </a:lnTo>
                    <a:lnTo>
                      <a:pt x="115" y="301"/>
                    </a:lnTo>
                    <a:lnTo>
                      <a:pt x="101" y="297"/>
                    </a:lnTo>
                    <a:lnTo>
                      <a:pt x="88" y="290"/>
                    </a:lnTo>
                    <a:lnTo>
                      <a:pt x="77" y="282"/>
                    </a:lnTo>
                    <a:lnTo>
                      <a:pt x="65" y="274"/>
                    </a:lnTo>
                    <a:lnTo>
                      <a:pt x="55" y="265"/>
                    </a:lnTo>
                    <a:lnTo>
                      <a:pt x="46" y="253"/>
                    </a:lnTo>
                    <a:lnTo>
                      <a:pt x="36" y="242"/>
                    </a:lnTo>
                    <a:lnTo>
                      <a:pt x="29" y="230"/>
                    </a:lnTo>
                    <a:lnTo>
                      <a:pt x="23" y="217"/>
                    </a:lnTo>
                    <a:lnTo>
                      <a:pt x="17" y="203"/>
                    </a:lnTo>
                    <a:lnTo>
                      <a:pt x="13" y="190"/>
                    </a:lnTo>
                    <a:lnTo>
                      <a:pt x="11" y="174"/>
                    </a:lnTo>
                    <a:lnTo>
                      <a:pt x="11" y="159"/>
                    </a:lnTo>
                    <a:lnTo>
                      <a:pt x="11" y="144"/>
                    </a:lnTo>
                    <a:lnTo>
                      <a:pt x="13" y="128"/>
                    </a:lnTo>
                    <a:lnTo>
                      <a:pt x="17" y="115"/>
                    </a:lnTo>
                    <a:lnTo>
                      <a:pt x="23" y="101"/>
                    </a:lnTo>
                    <a:lnTo>
                      <a:pt x="29" y="88"/>
                    </a:lnTo>
                    <a:lnTo>
                      <a:pt x="36" y="76"/>
                    </a:lnTo>
                    <a:lnTo>
                      <a:pt x="46" y="65"/>
                    </a:lnTo>
                    <a:lnTo>
                      <a:pt x="55" y="53"/>
                    </a:lnTo>
                    <a:lnTo>
                      <a:pt x="65" y="44"/>
                    </a:lnTo>
                    <a:lnTo>
                      <a:pt x="77" y="36"/>
                    </a:lnTo>
                    <a:lnTo>
                      <a:pt x="88" y="28"/>
                    </a:lnTo>
                    <a:lnTo>
                      <a:pt x="101" y="21"/>
                    </a:lnTo>
                    <a:lnTo>
                      <a:pt x="115" y="17"/>
                    </a:lnTo>
                    <a:lnTo>
                      <a:pt x="130" y="13"/>
                    </a:lnTo>
                    <a:lnTo>
                      <a:pt x="146" y="11"/>
                    </a:lnTo>
                    <a:lnTo>
                      <a:pt x="161" y="9"/>
                    </a:lnTo>
                    <a:lnTo>
                      <a:pt x="174" y="11"/>
                    </a:lnTo>
                    <a:lnTo>
                      <a:pt x="190" y="13"/>
                    </a:lnTo>
                    <a:lnTo>
                      <a:pt x="205" y="17"/>
                    </a:lnTo>
                    <a:lnTo>
                      <a:pt x="219" y="21"/>
                    </a:lnTo>
                    <a:lnTo>
                      <a:pt x="232" y="28"/>
                    </a:lnTo>
                    <a:lnTo>
                      <a:pt x="243" y="36"/>
                    </a:lnTo>
                    <a:lnTo>
                      <a:pt x="255" y="44"/>
                    </a:lnTo>
                    <a:lnTo>
                      <a:pt x="265" y="53"/>
                    </a:lnTo>
                    <a:lnTo>
                      <a:pt x="276" y="65"/>
                    </a:lnTo>
                    <a:lnTo>
                      <a:pt x="284" y="76"/>
                    </a:lnTo>
                    <a:lnTo>
                      <a:pt x="291" y="88"/>
                    </a:lnTo>
                    <a:lnTo>
                      <a:pt x="297" y="101"/>
                    </a:lnTo>
                    <a:lnTo>
                      <a:pt x="303" y="115"/>
                    </a:lnTo>
                    <a:lnTo>
                      <a:pt x="307" y="128"/>
                    </a:lnTo>
                    <a:lnTo>
                      <a:pt x="309" y="144"/>
                    </a:lnTo>
                    <a:lnTo>
                      <a:pt x="309" y="159"/>
                    </a:lnTo>
                    <a:close/>
                  </a:path>
                </a:pathLst>
              </a:custGeom>
              <a:solidFill>
                <a:srgbClr val="FDEC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06" name="Freeform 722">
                <a:extLst>
                  <a:ext uri="{FF2B5EF4-FFF2-40B4-BE49-F238E27FC236}">
                    <a16:creationId xmlns:a16="http://schemas.microsoft.com/office/drawing/2014/main" id="{371E8145-200D-47F7-B600-1700697EF3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97" y="2432"/>
                <a:ext cx="308" cy="308"/>
              </a:xfrm>
              <a:custGeom>
                <a:avLst/>
                <a:gdLst>
                  <a:gd name="T0" fmla="*/ 305 w 308"/>
                  <a:gd name="T1" fmla="*/ 123 h 308"/>
                  <a:gd name="T2" fmla="*/ 289 w 308"/>
                  <a:gd name="T3" fmla="*/ 81 h 308"/>
                  <a:gd name="T4" fmla="*/ 262 w 308"/>
                  <a:gd name="T5" fmla="*/ 45 h 308"/>
                  <a:gd name="T6" fmla="*/ 228 w 308"/>
                  <a:gd name="T7" fmla="*/ 18 h 308"/>
                  <a:gd name="T8" fmla="*/ 186 w 308"/>
                  <a:gd name="T9" fmla="*/ 2 h 308"/>
                  <a:gd name="T10" fmla="*/ 138 w 308"/>
                  <a:gd name="T11" fmla="*/ 0 h 308"/>
                  <a:gd name="T12" fmla="*/ 94 w 308"/>
                  <a:gd name="T13" fmla="*/ 12 h 308"/>
                  <a:gd name="T14" fmla="*/ 55 w 308"/>
                  <a:gd name="T15" fmla="*/ 35 h 308"/>
                  <a:gd name="T16" fmla="*/ 26 w 308"/>
                  <a:gd name="T17" fmla="*/ 68 h 308"/>
                  <a:gd name="T18" fmla="*/ 7 w 308"/>
                  <a:gd name="T19" fmla="*/ 108 h 308"/>
                  <a:gd name="T20" fmla="*/ 0 w 308"/>
                  <a:gd name="T21" fmla="*/ 154 h 308"/>
                  <a:gd name="T22" fmla="*/ 7 w 308"/>
                  <a:gd name="T23" fmla="*/ 200 h 308"/>
                  <a:gd name="T24" fmla="*/ 26 w 308"/>
                  <a:gd name="T25" fmla="*/ 240 h 308"/>
                  <a:gd name="T26" fmla="*/ 55 w 308"/>
                  <a:gd name="T27" fmla="*/ 273 h 308"/>
                  <a:gd name="T28" fmla="*/ 94 w 308"/>
                  <a:gd name="T29" fmla="*/ 296 h 308"/>
                  <a:gd name="T30" fmla="*/ 138 w 308"/>
                  <a:gd name="T31" fmla="*/ 308 h 308"/>
                  <a:gd name="T32" fmla="*/ 186 w 308"/>
                  <a:gd name="T33" fmla="*/ 306 h 308"/>
                  <a:gd name="T34" fmla="*/ 228 w 308"/>
                  <a:gd name="T35" fmla="*/ 290 h 308"/>
                  <a:gd name="T36" fmla="*/ 262 w 308"/>
                  <a:gd name="T37" fmla="*/ 263 h 308"/>
                  <a:gd name="T38" fmla="*/ 289 w 308"/>
                  <a:gd name="T39" fmla="*/ 227 h 308"/>
                  <a:gd name="T40" fmla="*/ 305 w 308"/>
                  <a:gd name="T41" fmla="*/ 185 h 308"/>
                  <a:gd name="T42" fmla="*/ 299 w 308"/>
                  <a:gd name="T43" fmla="*/ 154 h 308"/>
                  <a:gd name="T44" fmla="*/ 291 w 308"/>
                  <a:gd name="T45" fmla="*/ 196 h 308"/>
                  <a:gd name="T46" fmla="*/ 274 w 308"/>
                  <a:gd name="T47" fmla="*/ 235 h 308"/>
                  <a:gd name="T48" fmla="*/ 245 w 308"/>
                  <a:gd name="T49" fmla="*/ 265 h 308"/>
                  <a:gd name="T50" fmla="*/ 211 w 308"/>
                  <a:gd name="T51" fmla="*/ 286 h 308"/>
                  <a:gd name="T52" fmla="*/ 168 w 308"/>
                  <a:gd name="T53" fmla="*/ 298 h 308"/>
                  <a:gd name="T54" fmla="*/ 124 w 308"/>
                  <a:gd name="T55" fmla="*/ 296 h 308"/>
                  <a:gd name="T56" fmla="*/ 86 w 308"/>
                  <a:gd name="T57" fmla="*/ 281 h 308"/>
                  <a:gd name="T58" fmla="*/ 51 w 308"/>
                  <a:gd name="T59" fmla="*/ 256 h 308"/>
                  <a:gd name="T60" fmla="*/ 26 w 308"/>
                  <a:gd name="T61" fmla="*/ 223 h 308"/>
                  <a:gd name="T62" fmla="*/ 13 w 308"/>
                  <a:gd name="T63" fmla="*/ 183 h 308"/>
                  <a:gd name="T64" fmla="*/ 11 w 308"/>
                  <a:gd name="T65" fmla="*/ 139 h 308"/>
                  <a:gd name="T66" fmla="*/ 21 w 308"/>
                  <a:gd name="T67" fmla="*/ 98 h 308"/>
                  <a:gd name="T68" fmla="*/ 44 w 308"/>
                  <a:gd name="T69" fmla="*/ 62 h 308"/>
                  <a:gd name="T70" fmla="*/ 74 w 308"/>
                  <a:gd name="T71" fmla="*/ 35 h 308"/>
                  <a:gd name="T72" fmla="*/ 111 w 308"/>
                  <a:gd name="T73" fmla="*/ 16 h 308"/>
                  <a:gd name="T74" fmla="*/ 155 w 308"/>
                  <a:gd name="T75" fmla="*/ 10 h 308"/>
                  <a:gd name="T76" fmla="*/ 197 w 308"/>
                  <a:gd name="T77" fmla="*/ 16 h 308"/>
                  <a:gd name="T78" fmla="*/ 234 w 308"/>
                  <a:gd name="T79" fmla="*/ 35 h 308"/>
                  <a:gd name="T80" fmla="*/ 264 w 308"/>
                  <a:gd name="T81" fmla="*/ 62 h 308"/>
                  <a:gd name="T82" fmla="*/ 287 w 308"/>
                  <a:gd name="T83" fmla="*/ 98 h 308"/>
                  <a:gd name="T84" fmla="*/ 297 w 308"/>
                  <a:gd name="T85" fmla="*/ 139 h 30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08"/>
                  <a:gd name="T130" fmla="*/ 0 h 308"/>
                  <a:gd name="T131" fmla="*/ 308 w 308"/>
                  <a:gd name="T132" fmla="*/ 308 h 30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08" h="308">
                    <a:moveTo>
                      <a:pt x="308" y="154"/>
                    </a:moveTo>
                    <a:lnTo>
                      <a:pt x="308" y="139"/>
                    </a:lnTo>
                    <a:lnTo>
                      <a:pt x="305" y="123"/>
                    </a:lnTo>
                    <a:lnTo>
                      <a:pt x="301" y="108"/>
                    </a:lnTo>
                    <a:lnTo>
                      <a:pt x="297" y="94"/>
                    </a:lnTo>
                    <a:lnTo>
                      <a:pt x="289" y="81"/>
                    </a:lnTo>
                    <a:lnTo>
                      <a:pt x="282" y="68"/>
                    </a:lnTo>
                    <a:lnTo>
                      <a:pt x="274" y="56"/>
                    </a:lnTo>
                    <a:lnTo>
                      <a:pt x="262" y="45"/>
                    </a:lnTo>
                    <a:lnTo>
                      <a:pt x="253" y="35"/>
                    </a:lnTo>
                    <a:lnTo>
                      <a:pt x="239" y="25"/>
                    </a:lnTo>
                    <a:lnTo>
                      <a:pt x="228" y="18"/>
                    </a:lnTo>
                    <a:lnTo>
                      <a:pt x="214" y="12"/>
                    </a:lnTo>
                    <a:lnTo>
                      <a:pt x="199" y="6"/>
                    </a:lnTo>
                    <a:lnTo>
                      <a:pt x="186" y="2"/>
                    </a:lnTo>
                    <a:lnTo>
                      <a:pt x="170" y="0"/>
                    </a:lnTo>
                    <a:lnTo>
                      <a:pt x="155" y="0"/>
                    </a:lnTo>
                    <a:lnTo>
                      <a:pt x="138" y="0"/>
                    </a:lnTo>
                    <a:lnTo>
                      <a:pt x="122" y="2"/>
                    </a:lnTo>
                    <a:lnTo>
                      <a:pt x="109" y="6"/>
                    </a:lnTo>
                    <a:lnTo>
                      <a:pt x="94" y="12"/>
                    </a:lnTo>
                    <a:lnTo>
                      <a:pt x="80" y="18"/>
                    </a:lnTo>
                    <a:lnTo>
                      <a:pt x="69" y="25"/>
                    </a:lnTo>
                    <a:lnTo>
                      <a:pt x="55" y="35"/>
                    </a:lnTo>
                    <a:lnTo>
                      <a:pt x="46" y="45"/>
                    </a:lnTo>
                    <a:lnTo>
                      <a:pt x="34" y="56"/>
                    </a:lnTo>
                    <a:lnTo>
                      <a:pt x="26" y="68"/>
                    </a:lnTo>
                    <a:lnTo>
                      <a:pt x="19" y="81"/>
                    </a:lnTo>
                    <a:lnTo>
                      <a:pt x="11" y="94"/>
                    </a:lnTo>
                    <a:lnTo>
                      <a:pt x="7" y="108"/>
                    </a:lnTo>
                    <a:lnTo>
                      <a:pt x="3" y="123"/>
                    </a:lnTo>
                    <a:lnTo>
                      <a:pt x="0" y="139"/>
                    </a:lnTo>
                    <a:lnTo>
                      <a:pt x="0" y="154"/>
                    </a:lnTo>
                    <a:lnTo>
                      <a:pt x="0" y="169"/>
                    </a:lnTo>
                    <a:lnTo>
                      <a:pt x="3" y="185"/>
                    </a:lnTo>
                    <a:lnTo>
                      <a:pt x="7" y="200"/>
                    </a:lnTo>
                    <a:lnTo>
                      <a:pt x="11" y="214"/>
                    </a:lnTo>
                    <a:lnTo>
                      <a:pt x="19" y="227"/>
                    </a:lnTo>
                    <a:lnTo>
                      <a:pt x="26" y="240"/>
                    </a:lnTo>
                    <a:lnTo>
                      <a:pt x="34" y="252"/>
                    </a:lnTo>
                    <a:lnTo>
                      <a:pt x="46" y="263"/>
                    </a:lnTo>
                    <a:lnTo>
                      <a:pt x="55" y="273"/>
                    </a:lnTo>
                    <a:lnTo>
                      <a:pt x="69" y="283"/>
                    </a:lnTo>
                    <a:lnTo>
                      <a:pt x="80" y="290"/>
                    </a:lnTo>
                    <a:lnTo>
                      <a:pt x="94" y="296"/>
                    </a:lnTo>
                    <a:lnTo>
                      <a:pt x="109" y="302"/>
                    </a:lnTo>
                    <a:lnTo>
                      <a:pt x="122" y="306"/>
                    </a:lnTo>
                    <a:lnTo>
                      <a:pt x="138" y="308"/>
                    </a:lnTo>
                    <a:lnTo>
                      <a:pt x="155" y="308"/>
                    </a:lnTo>
                    <a:lnTo>
                      <a:pt x="170" y="308"/>
                    </a:lnTo>
                    <a:lnTo>
                      <a:pt x="186" y="306"/>
                    </a:lnTo>
                    <a:lnTo>
                      <a:pt x="199" y="302"/>
                    </a:lnTo>
                    <a:lnTo>
                      <a:pt x="214" y="296"/>
                    </a:lnTo>
                    <a:lnTo>
                      <a:pt x="228" y="290"/>
                    </a:lnTo>
                    <a:lnTo>
                      <a:pt x="239" y="283"/>
                    </a:lnTo>
                    <a:lnTo>
                      <a:pt x="253" y="273"/>
                    </a:lnTo>
                    <a:lnTo>
                      <a:pt x="262" y="263"/>
                    </a:lnTo>
                    <a:lnTo>
                      <a:pt x="274" y="252"/>
                    </a:lnTo>
                    <a:lnTo>
                      <a:pt x="282" y="240"/>
                    </a:lnTo>
                    <a:lnTo>
                      <a:pt x="289" y="227"/>
                    </a:lnTo>
                    <a:lnTo>
                      <a:pt x="297" y="214"/>
                    </a:lnTo>
                    <a:lnTo>
                      <a:pt x="301" y="200"/>
                    </a:lnTo>
                    <a:lnTo>
                      <a:pt x="305" y="185"/>
                    </a:lnTo>
                    <a:lnTo>
                      <a:pt x="308" y="169"/>
                    </a:lnTo>
                    <a:lnTo>
                      <a:pt x="308" y="154"/>
                    </a:lnTo>
                    <a:close/>
                    <a:moveTo>
                      <a:pt x="299" y="154"/>
                    </a:moveTo>
                    <a:lnTo>
                      <a:pt x="297" y="169"/>
                    </a:lnTo>
                    <a:lnTo>
                      <a:pt x="295" y="183"/>
                    </a:lnTo>
                    <a:lnTo>
                      <a:pt x="291" y="196"/>
                    </a:lnTo>
                    <a:lnTo>
                      <a:pt x="287" y="210"/>
                    </a:lnTo>
                    <a:lnTo>
                      <a:pt x="282" y="223"/>
                    </a:lnTo>
                    <a:lnTo>
                      <a:pt x="274" y="235"/>
                    </a:lnTo>
                    <a:lnTo>
                      <a:pt x="264" y="246"/>
                    </a:lnTo>
                    <a:lnTo>
                      <a:pt x="257" y="256"/>
                    </a:lnTo>
                    <a:lnTo>
                      <a:pt x="245" y="265"/>
                    </a:lnTo>
                    <a:lnTo>
                      <a:pt x="234" y="273"/>
                    </a:lnTo>
                    <a:lnTo>
                      <a:pt x="222" y="281"/>
                    </a:lnTo>
                    <a:lnTo>
                      <a:pt x="211" y="286"/>
                    </a:lnTo>
                    <a:lnTo>
                      <a:pt x="197" y="292"/>
                    </a:lnTo>
                    <a:lnTo>
                      <a:pt x="184" y="296"/>
                    </a:lnTo>
                    <a:lnTo>
                      <a:pt x="168" y="298"/>
                    </a:lnTo>
                    <a:lnTo>
                      <a:pt x="155" y="298"/>
                    </a:lnTo>
                    <a:lnTo>
                      <a:pt x="140" y="298"/>
                    </a:lnTo>
                    <a:lnTo>
                      <a:pt x="124" y="296"/>
                    </a:lnTo>
                    <a:lnTo>
                      <a:pt x="111" y="292"/>
                    </a:lnTo>
                    <a:lnTo>
                      <a:pt x="97" y="286"/>
                    </a:lnTo>
                    <a:lnTo>
                      <a:pt x="86" y="281"/>
                    </a:lnTo>
                    <a:lnTo>
                      <a:pt x="74" y="273"/>
                    </a:lnTo>
                    <a:lnTo>
                      <a:pt x="63" y="265"/>
                    </a:lnTo>
                    <a:lnTo>
                      <a:pt x="51" y="256"/>
                    </a:lnTo>
                    <a:lnTo>
                      <a:pt x="44" y="246"/>
                    </a:lnTo>
                    <a:lnTo>
                      <a:pt x="34" y="235"/>
                    </a:lnTo>
                    <a:lnTo>
                      <a:pt x="26" y="223"/>
                    </a:lnTo>
                    <a:lnTo>
                      <a:pt x="21" y="210"/>
                    </a:lnTo>
                    <a:lnTo>
                      <a:pt x="17" y="196"/>
                    </a:lnTo>
                    <a:lnTo>
                      <a:pt x="13" y="183"/>
                    </a:lnTo>
                    <a:lnTo>
                      <a:pt x="11" y="169"/>
                    </a:lnTo>
                    <a:lnTo>
                      <a:pt x="9" y="154"/>
                    </a:lnTo>
                    <a:lnTo>
                      <a:pt x="11" y="139"/>
                    </a:lnTo>
                    <a:lnTo>
                      <a:pt x="13" y="125"/>
                    </a:lnTo>
                    <a:lnTo>
                      <a:pt x="17" y="112"/>
                    </a:lnTo>
                    <a:lnTo>
                      <a:pt x="21" y="98"/>
                    </a:lnTo>
                    <a:lnTo>
                      <a:pt x="26" y="85"/>
                    </a:lnTo>
                    <a:lnTo>
                      <a:pt x="34" y="73"/>
                    </a:lnTo>
                    <a:lnTo>
                      <a:pt x="44" y="62"/>
                    </a:lnTo>
                    <a:lnTo>
                      <a:pt x="51" y="52"/>
                    </a:lnTo>
                    <a:lnTo>
                      <a:pt x="63" y="43"/>
                    </a:lnTo>
                    <a:lnTo>
                      <a:pt x="74" y="35"/>
                    </a:lnTo>
                    <a:lnTo>
                      <a:pt x="86" y="27"/>
                    </a:lnTo>
                    <a:lnTo>
                      <a:pt x="97" y="22"/>
                    </a:lnTo>
                    <a:lnTo>
                      <a:pt x="111" y="16"/>
                    </a:lnTo>
                    <a:lnTo>
                      <a:pt x="124" y="12"/>
                    </a:lnTo>
                    <a:lnTo>
                      <a:pt x="140" y="10"/>
                    </a:lnTo>
                    <a:lnTo>
                      <a:pt x="155" y="10"/>
                    </a:lnTo>
                    <a:lnTo>
                      <a:pt x="168" y="10"/>
                    </a:lnTo>
                    <a:lnTo>
                      <a:pt x="184" y="12"/>
                    </a:lnTo>
                    <a:lnTo>
                      <a:pt x="197" y="16"/>
                    </a:lnTo>
                    <a:lnTo>
                      <a:pt x="211" y="22"/>
                    </a:lnTo>
                    <a:lnTo>
                      <a:pt x="222" y="27"/>
                    </a:lnTo>
                    <a:lnTo>
                      <a:pt x="234" y="35"/>
                    </a:lnTo>
                    <a:lnTo>
                      <a:pt x="245" y="43"/>
                    </a:lnTo>
                    <a:lnTo>
                      <a:pt x="257" y="52"/>
                    </a:lnTo>
                    <a:lnTo>
                      <a:pt x="264" y="62"/>
                    </a:lnTo>
                    <a:lnTo>
                      <a:pt x="274" y="73"/>
                    </a:lnTo>
                    <a:lnTo>
                      <a:pt x="282" y="85"/>
                    </a:lnTo>
                    <a:lnTo>
                      <a:pt x="287" y="98"/>
                    </a:lnTo>
                    <a:lnTo>
                      <a:pt x="291" y="112"/>
                    </a:lnTo>
                    <a:lnTo>
                      <a:pt x="295" y="125"/>
                    </a:lnTo>
                    <a:lnTo>
                      <a:pt x="297" y="139"/>
                    </a:lnTo>
                    <a:lnTo>
                      <a:pt x="299" y="154"/>
                    </a:lnTo>
                    <a:close/>
                  </a:path>
                </a:pathLst>
              </a:custGeom>
              <a:solidFill>
                <a:srgbClr val="FDEC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07" name="Freeform 723">
                <a:extLst>
                  <a:ext uri="{FF2B5EF4-FFF2-40B4-BE49-F238E27FC236}">
                    <a16:creationId xmlns:a16="http://schemas.microsoft.com/office/drawing/2014/main" id="{471F28CA-B414-412F-A0BB-5CB9FDE46BC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02" y="2436"/>
                <a:ext cx="298" cy="300"/>
              </a:xfrm>
              <a:custGeom>
                <a:avLst/>
                <a:gdLst>
                  <a:gd name="T0" fmla="*/ 296 w 298"/>
                  <a:gd name="T1" fmla="*/ 119 h 300"/>
                  <a:gd name="T2" fmla="*/ 280 w 298"/>
                  <a:gd name="T3" fmla="*/ 79 h 300"/>
                  <a:gd name="T4" fmla="*/ 254 w 298"/>
                  <a:gd name="T5" fmla="*/ 44 h 300"/>
                  <a:gd name="T6" fmla="*/ 221 w 298"/>
                  <a:gd name="T7" fmla="*/ 19 h 300"/>
                  <a:gd name="T8" fmla="*/ 179 w 298"/>
                  <a:gd name="T9" fmla="*/ 4 h 300"/>
                  <a:gd name="T10" fmla="*/ 135 w 298"/>
                  <a:gd name="T11" fmla="*/ 2 h 300"/>
                  <a:gd name="T12" fmla="*/ 90 w 298"/>
                  <a:gd name="T13" fmla="*/ 12 h 300"/>
                  <a:gd name="T14" fmla="*/ 54 w 298"/>
                  <a:gd name="T15" fmla="*/ 35 h 300"/>
                  <a:gd name="T16" fmla="*/ 25 w 298"/>
                  <a:gd name="T17" fmla="*/ 67 h 300"/>
                  <a:gd name="T18" fmla="*/ 6 w 298"/>
                  <a:gd name="T19" fmla="*/ 106 h 300"/>
                  <a:gd name="T20" fmla="*/ 0 w 298"/>
                  <a:gd name="T21" fmla="*/ 150 h 300"/>
                  <a:gd name="T22" fmla="*/ 6 w 298"/>
                  <a:gd name="T23" fmla="*/ 194 h 300"/>
                  <a:gd name="T24" fmla="*/ 25 w 298"/>
                  <a:gd name="T25" fmla="*/ 233 h 300"/>
                  <a:gd name="T26" fmla="*/ 54 w 298"/>
                  <a:gd name="T27" fmla="*/ 265 h 300"/>
                  <a:gd name="T28" fmla="*/ 90 w 298"/>
                  <a:gd name="T29" fmla="*/ 288 h 300"/>
                  <a:gd name="T30" fmla="*/ 135 w 298"/>
                  <a:gd name="T31" fmla="*/ 298 h 300"/>
                  <a:gd name="T32" fmla="*/ 179 w 298"/>
                  <a:gd name="T33" fmla="*/ 296 h 300"/>
                  <a:gd name="T34" fmla="*/ 221 w 298"/>
                  <a:gd name="T35" fmla="*/ 281 h 300"/>
                  <a:gd name="T36" fmla="*/ 254 w 298"/>
                  <a:gd name="T37" fmla="*/ 256 h 300"/>
                  <a:gd name="T38" fmla="*/ 280 w 298"/>
                  <a:gd name="T39" fmla="*/ 221 h 300"/>
                  <a:gd name="T40" fmla="*/ 296 w 298"/>
                  <a:gd name="T41" fmla="*/ 181 h 300"/>
                  <a:gd name="T42" fmla="*/ 288 w 298"/>
                  <a:gd name="T43" fmla="*/ 150 h 300"/>
                  <a:gd name="T44" fmla="*/ 282 w 298"/>
                  <a:gd name="T45" fmla="*/ 192 h 300"/>
                  <a:gd name="T46" fmla="*/ 265 w 298"/>
                  <a:gd name="T47" fmla="*/ 227 h 300"/>
                  <a:gd name="T48" fmla="*/ 238 w 298"/>
                  <a:gd name="T49" fmla="*/ 257 h 300"/>
                  <a:gd name="T50" fmla="*/ 204 w 298"/>
                  <a:gd name="T51" fmla="*/ 279 h 300"/>
                  <a:gd name="T52" fmla="*/ 163 w 298"/>
                  <a:gd name="T53" fmla="*/ 288 h 300"/>
                  <a:gd name="T54" fmla="*/ 121 w 298"/>
                  <a:gd name="T55" fmla="*/ 286 h 300"/>
                  <a:gd name="T56" fmla="*/ 83 w 298"/>
                  <a:gd name="T57" fmla="*/ 273 h 300"/>
                  <a:gd name="T58" fmla="*/ 50 w 298"/>
                  <a:gd name="T59" fmla="*/ 248 h 300"/>
                  <a:gd name="T60" fmla="*/ 27 w 298"/>
                  <a:gd name="T61" fmla="*/ 217 h 300"/>
                  <a:gd name="T62" fmla="*/ 14 w 298"/>
                  <a:gd name="T63" fmla="*/ 179 h 300"/>
                  <a:gd name="T64" fmla="*/ 10 w 298"/>
                  <a:gd name="T65" fmla="*/ 137 h 300"/>
                  <a:gd name="T66" fmla="*/ 21 w 298"/>
                  <a:gd name="T67" fmla="*/ 96 h 300"/>
                  <a:gd name="T68" fmla="*/ 42 w 298"/>
                  <a:gd name="T69" fmla="*/ 62 h 300"/>
                  <a:gd name="T70" fmla="*/ 71 w 298"/>
                  <a:gd name="T71" fmla="*/ 35 h 300"/>
                  <a:gd name="T72" fmla="*/ 108 w 298"/>
                  <a:gd name="T73" fmla="*/ 18 h 300"/>
                  <a:gd name="T74" fmla="*/ 150 w 298"/>
                  <a:gd name="T75" fmla="*/ 12 h 300"/>
                  <a:gd name="T76" fmla="*/ 190 w 298"/>
                  <a:gd name="T77" fmla="*/ 18 h 300"/>
                  <a:gd name="T78" fmla="*/ 227 w 298"/>
                  <a:gd name="T79" fmla="*/ 35 h 300"/>
                  <a:gd name="T80" fmla="*/ 256 w 298"/>
                  <a:gd name="T81" fmla="*/ 62 h 300"/>
                  <a:gd name="T82" fmla="*/ 277 w 298"/>
                  <a:gd name="T83" fmla="*/ 96 h 300"/>
                  <a:gd name="T84" fmla="*/ 288 w 298"/>
                  <a:gd name="T85" fmla="*/ 137 h 30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98"/>
                  <a:gd name="T130" fmla="*/ 0 h 300"/>
                  <a:gd name="T131" fmla="*/ 298 w 298"/>
                  <a:gd name="T132" fmla="*/ 300 h 30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98" h="300">
                    <a:moveTo>
                      <a:pt x="298" y="150"/>
                    </a:moveTo>
                    <a:lnTo>
                      <a:pt x="298" y="135"/>
                    </a:lnTo>
                    <a:lnTo>
                      <a:pt x="296" y="119"/>
                    </a:lnTo>
                    <a:lnTo>
                      <a:pt x="292" y="106"/>
                    </a:lnTo>
                    <a:lnTo>
                      <a:pt x="286" y="92"/>
                    </a:lnTo>
                    <a:lnTo>
                      <a:pt x="280" y="79"/>
                    </a:lnTo>
                    <a:lnTo>
                      <a:pt x="273" y="67"/>
                    </a:lnTo>
                    <a:lnTo>
                      <a:pt x="265" y="56"/>
                    </a:lnTo>
                    <a:lnTo>
                      <a:pt x="254" y="44"/>
                    </a:lnTo>
                    <a:lnTo>
                      <a:pt x="244" y="35"/>
                    </a:lnTo>
                    <a:lnTo>
                      <a:pt x="232" y="27"/>
                    </a:lnTo>
                    <a:lnTo>
                      <a:pt x="221" y="19"/>
                    </a:lnTo>
                    <a:lnTo>
                      <a:pt x="208" y="12"/>
                    </a:lnTo>
                    <a:lnTo>
                      <a:pt x="194" y="8"/>
                    </a:lnTo>
                    <a:lnTo>
                      <a:pt x="179" y="4"/>
                    </a:lnTo>
                    <a:lnTo>
                      <a:pt x="163" y="2"/>
                    </a:lnTo>
                    <a:lnTo>
                      <a:pt x="150" y="0"/>
                    </a:lnTo>
                    <a:lnTo>
                      <a:pt x="135" y="2"/>
                    </a:lnTo>
                    <a:lnTo>
                      <a:pt x="119" y="4"/>
                    </a:lnTo>
                    <a:lnTo>
                      <a:pt x="104" y="8"/>
                    </a:lnTo>
                    <a:lnTo>
                      <a:pt x="90" y="12"/>
                    </a:lnTo>
                    <a:lnTo>
                      <a:pt x="77" y="19"/>
                    </a:lnTo>
                    <a:lnTo>
                      <a:pt x="66" y="27"/>
                    </a:lnTo>
                    <a:lnTo>
                      <a:pt x="54" y="35"/>
                    </a:lnTo>
                    <a:lnTo>
                      <a:pt x="44" y="44"/>
                    </a:lnTo>
                    <a:lnTo>
                      <a:pt x="33" y="56"/>
                    </a:lnTo>
                    <a:lnTo>
                      <a:pt x="25" y="67"/>
                    </a:lnTo>
                    <a:lnTo>
                      <a:pt x="18" y="79"/>
                    </a:lnTo>
                    <a:lnTo>
                      <a:pt x="12" y="92"/>
                    </a:lnTo>
                    <a:lnTo>
                      <a:pt x="6" y="106"/>
                    </a:lnTo>
                    <a:lnTo>
                      <a:pt x="2" y="119"/>
                    </a:lnTo>
                    <a:lnTo>
                      <a:pt x="0" y="135"/>
                    </a:lnTo>
                    <a:lnTo>
                      <a:pt x="0" y="150"/>
                    </a:lnTo>
                    <a:lnTo>
                      <a:pt x="0" y="165"/>
                    </a:lnTo>
                    <a:lnTo>
                      <a:pt x="2" y="181"/>
                    </a:lnTo>
                    <a:lnTo>
                      <a:pt x="6" y="194"/>
                    </a:lnTo>
                    <a:lnTo>
                      <a:pt x="12" y="208"/>
                    </a:lnTo>
                    <a:lnTo>
                      <a:pt x="18" y="221"/>
                    </a:lnTo>
                    <a:lnTo>
                      <a:pt x="25" y="233"/>
                    </a:lnTo>
                    <a:lnTo>
                      <a:pt x="33" y="244"/>
                    </a:lnTo>
                    <a:lnTo>
                      <a:pt x="44" y="256"/>
                    </a:lnTo>
                    <a:lnTo>
                      <a:pt x="54" y="265"/>
                    </a:lnTo>
                    <a:lnTo>
                      <a:pt x="66" y="273"/>
                    </a:lnTo>
                    <a:lnTo>
                      <a:pt x="77" y="281"/>
                    </a:lnTo>
                    <a:lnTo>
                      <a:pt x="90" y="288"/>
                    </a:lnTo>
                    <a:lnTo>
                      <a:pt x="104" y="292"/>
                    </a:lnTo>
                    <a:lnTo>
                      <a:pt x="119" y="296"/>
                    </a:lnTo>
                    <a:lnTo>
                      <a:pt x="135" y="298"/>
                    </a:lnTo>
                    <a:lnTo>
                      <a:pt x="150" y="300"/>
                    </a:lnTo>
                    <a:lnTo>
                      <a:pt x="163" y="298"/>
                    </a:lnTo>
                    <a:lnTo>
                      <a:pt x="179" y="296"/>
                    </a:lnTo>
                    <a:lnTo>
                      <a:pt x="194" y="292"/>
                    </a:lnTo>
                    <a:lnTo>
                      <a:pt x="208" y="288"/>
                    </a:lnTo>
                    <a:lnTo>
                      <a:pt x="221" y="281"/>
                    </a:lnTo>
                    <a:lnTo>
                      <a:pt x="232" y="273"/>
                    </a:lnTo>
                    <a:lnTo>
                      <a:pt x="244" y="265"/>
                    </a:lnTo>
                    <a:lnTo>
                      <a:pt x="254" y="256"/>
                    </a:lnTo>
                    <a:lnTo>
                      <a:pt x="265" y="244"/>
                    </a:lnTo>
                    <a:lnTo>
                      <a:pt x="273" y="233"/>
                    </a:lnTo>
                    <a:lnTo>
                      <a:pt x="280" y="221"/>
                    </a:lnTo>
                    <a:lnTo>
                      <a:pt x="286" y="208"/>
                    </a:lnTo>
                    <a:lnTo>
                      <a:pt x="292" y="194"/>
                    </a:lnTo>
                    <a:lnTo>
                      <a:pt x="296" y="181"/>
                    </a:lnTo>
                    <a:lnTo>
                      <a:pt x="298" y="165"/>
                    </a:lnTo>
                    <a:lnTo>
                      <a:pt x="298" y="150"/>
                    </a:lnTo>
                    <a:close/>
                    <a:moveTo>
                      <a:pt x="288" y="150"/>
                    </a:moveTo>
                    <a:lnTo>
                      <a:pt x="288" y="163"/>
                    </a:lnTo>
                    <a:lnTo>
                      <a:pt x="284" y="179"/>
                    </a:lnTo>
                    <a:lnTo>
                      <a:pt x="282" y="192"/>
                    </a:lnTo>
                    <a:lnTo>
                      <a:pt x="277" y="204"/>
                    </a:lnTo>
                    <a:lnTo>
                      <a:pt x="271" y="217"/>
                    </a:lnTo>
                    <a:lnTo>
                      <a:pt x="265" y="227"/>
                    </a:lnTo>
                    <a:lnTo>
                      <a:pt x="256" y="238"/>
                    </a:lnTo>
                    <a:lnTo>
                      <a:pt x="248" y="248"/>
                    </a:lnTo>
                    <a:lnTo>
                      <a:pt x="238" y="257"/>
                    </a:lnTo>
                    <a:lnTo>
                      <a:pt x="227" y="265"/>
                    </a:lnTo>
                    <a:lnTo>
                      <a:pt x="215" y="273"/>
                    </a:lnTo>
                    <a:lnTo>
                      <a:pt x="204" y="279"/>
                    </a:lnTo>
                    <a:lnTo>
                      <a:pt x="190" y="282"/>
                    </a:lnTo>
                    <a:lnTo>
                      <a:pt x="177" y="286"/>
                    </a:lnTo>
                    <a:lnTo>
                      <a:pt x="163" y="288"/>
                    </a:lnTo>
                    <a:lnTo>
                      <a:pt x="150" y="288"/>
                    </a:lnTo>
                    <a:lnTo>
                      <a:pt x="135" y="288"/>
                    </a:lnTo>
                    <a:lnTo>
                      <a:pt x="121" y="286"/>
                    </a:lnTo>
                    <a:lnTo>
                      <a:pt x="108" y="282"/>
                    </a:lnTo>
                    <a:lnTo>
                      <a:pt x="94" y="279"/>
                    </a:lnTo>
                    <a:lnTo>
                      <a:pt x="83" y="273"/>
                    </a:lnTo>
                    <a:lnTo>
                      <a:pt x="71" y="265"/>
                    </a:lnTo>
                    <a:lnTo>
                      <a:pt x="60" y="257"/>
                    </a:lnTo>
                    <a:lnTo>
                      <a:pt x="50" y="248"/>
                    </a:lnTo>
                    <a:lnTo>
                      <a:pt x="42" y="238"/>
                    </a:lnTo>
                    <a:lnTo>
                      <a:pt x="33" y="227"/>
                    </a:lnTo>
                    <a:lnTo>
                      <a:pt x="27" y="217"/>
                    </a:lnTo>
                    <a:lnTo>
                      <a:pt x="21" y="204"/>
                    </a:lnTo>
                    <a:lnTo>
                      <a:pt x="16" y="192"/>
                    </a:lnTo>
                    <a:lnTo>
                      <a:pt x="14" y="179"/>
                    </a:lnTo>
                    <a:lnTo>
                      <a:pt x="10" y="163"/>
                    </a:lnTo>
                    <a:lnTo>
                      <a:pt x="10" y="150"/>
                    </a:lnTo>
                    <a:lnTo>
                      <a:pt x="10" y="137"/>
                    </a:lnTo>
                    <a:lnTo>
                      <a:pt x="14" y="121"/>
                    </a:lnTo>
                    <a:lnTo>
                      <a:pt x="16" y="108"/>
                    </a:lnTo>
                    <a:lnTo>
                      <a:pt x="21" y="96"/>
                    </a:lnTo>
                    <a:lnTo>
                      <a:pt x="27" y="85"/>
                    </a:lnTo>
                    <a:lnTo>
                      <a:pt x="33" y="73"/>
                    </a:lnTo>
                    <a:lnTo>
                      <a:pt x="42" y="62"/>
                    </a:lnTo>
                    <a:lnTo>
                      <a:pt x="50" y="52"/>
                    </a:lnTo>
                    <a:lnTo>
                      <a:pt x="60" y="43"/>
                    </a:lnTo>
                    <a:lnTo>
                      <a:pt x="71" y="35"/>
                    </a:lnTo>
                    <a:lnTo>
                      <a:pt x="83" y="27"/>
                    </a:lnTo>
                    <a:lnTo>
                      <a:pt x="94" y="21"/>
                    </a:lnTo>
                    <a:lnTo>
                      <a:pt x="108" y="18"/>
                    </a:lnTo>
                    <a:lnTo>
                      <a:pt x="121" y="14"/>
                    </a:lnTo>
                    <a:lnTo>
                      <a:pt x="135" y="12"/>
                    </a:lnTo>
                    <a:lnTo>
                      <a:pt x="150" y="12"/>
                    </a:lnTo>
                    <a:lnTo>
                      <a:pt x="163" y="12"/>
                    </a:lnTo>
                    <a:lnTo>
                      <a:pt x="177" y="14"/>
                    </a:lnTo>
                    <a:lnTo>
                      <a:pt x="190" y="18"/>
                    </a:lnTo>
                    <a:lnTo>
                      <a:pt x="204" y="21"/>
                    </a:lnTo>
                    <a:lnTo>
                      <a:pt x="215" y="27"/>
                    </a:lnTo>
                    <a:lnTo>
                      <a:pt x="227" y="35"/>
                    </a:lnTo>
                    <a:lnTo>
                      <a:pt x="238" y="43"/>
                    </a:lnTo>
                    <a:lnTo>
                      <a:pt x="248" y="52"/>
                    </a:lnTo>
                    <a:lnTo>
                      <a:pt x="256" y="62"/>
                    </a:lnTo>
                    <a:lnTo>
                      <a:pt x="265" y="73"/>
                    </a:lnTo>
                    <a:lnTo>
                      <a:pt x="271" y="85"/>
                    </a:lnTo>
                    <a:lnTo>
                      <a:pt x="277" y="96"/>
                    </a:lnTo>
                    <a:lnTo>
                      <a:pt x="282" y="108"/>
                    </a:lnTo>
                    <a:lnTo>
                      <a:pt x="284" y="121"/>
                    </a:lnTo>
                    <a:lnTo>
                      <a:pt x="288" y="137"/>
                    </a:lnTo>
                    <a:lnTo>
                      <a:pt x="288" y="150"/>
                    </a:lnTo>
                    <a:close/>
                  </a:path>
                </a:pathLst>
              </a:custGeom>
              <a:solidFill>
                <a:srgbClr val="FDE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08" name="Freeform 724">
                <a:extLst>
                  <a:ext uri="{FF2B5EF4-FFF2-40B4-BE49-F238E27FC236}">
                    <a16:creationId xmlns:a16="http://schemas.microsoft.com/office/drawing/2014/main" id="{D62786B5-EC1A-4B76-AD0C-FAAEE80D3D8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06" y="2442"/>
                <a:ext cx="290" cy="288"/>
              </a:xfrm>
              <a:custGeom>
                <a:avLst/>
                <a:gdLst>
                  <a:gd name="T0" fmla="*/ 286 w 290"/>
                  <a:gd name="T1" fmla="*/ 115 h 288"/>
                  <a:gd name="T2" fmla="*/ 273 w 290"/>
                  <a:gd name="T3" fmla="*/ 75 h 288"/>
                  <a:gd name="T4" fmla="*/ 248 w 290"/>
                  <a:gd name="T5" fmla="*/ 42 h 288"/>
                  <a:gd name="T6" fmla="*/ 213 w 290"/>
                  <a:gd name="T7" fmla="*/ 17 h 288"/>
                  <a:gd name="T8" fmla="*/ 175 w 290"/>
                  <a:gd name="T9" fmla="*/ 2 h 288"/>
                  <a:gd name="T10" fmla="*/ 131 w 290"/>
                  <a:gd name="T11" fmla="*/ 0 h 288"/>
                  <a:gd name="T12" fmla="*/ 88 w 290"/>
                  <a:gd name="T13" fmla="*/ 12 h 288"/>
                  <a:gd name="T14" fmla="*/ 54 w 290"/>
                  <a:gd name="T15" fmla="*/ 33 h 288"/>
                  <a:gd name="T16" fmla="*/ 25 w 290"/>
                  <a:gd name="T17" fmla="*/ 63 h 288"/>
                  <a:gd name="T18" fmla="*/ 8 w 290"/>
                  <a:gd name="T19" fmla="*/ 102 h 288"/>
                  <a:gd name="T20" fmla="*/ 0 w 290"/>
                  <a:gd name="T21" fmla="*/ 144 h 288"/>
                  <a:gd name="T22" fmla="*/ 8 w 290"/>
                  <a:gd name="T23" fmla="*/ 186 h 288"/>
                  <a:gd name="T24" fmla="*/ 25 w 290"/>
                  <a:gd name="T25" fmla="*/ 225 h 288"/>
                  <a:gd name="T26" fmla="*/ 54 w 290"/>
                  <a:gd name="T27" fmla="*/ 255 h 288"/>
                  <a:gd name="T28" fmla="*/ 88 w 290"/>
                  <a:gd name="T29" fmla="*/ 276 h 288"/>
                  <a:gd name="T30" fmla="*/ 131 w 290"/>
                  <a:gd name="T31" fmla="*/ 288 h 288"/>
                  <a:gd name="T32" fmla="*/ 175 w 290"/>
                  <a:gd name="T33" fmla="*/ 286 h 288"/>
                  <a:gd name="T34" fmla="*/ 213 w 290"/>
                  <a:gd name="T35" fmla="*/ 271 h 288"/>
                  <a:gd name="T36" fmla="*/ 248 w 290"/>
                  <a:gd name="T37" fmla="*/ 246 h 288"/>
                  <a:gd name="T38" fmla="*/ 273 w 290"/>
                  <a:gd name="T39" fmla="*/ 213 h 288"/>
                  <a:gd name="T40" fmla="*/ 286 w 290"/>
                  <a:gd name="T41" fmla="*/ 173 h 288"/>
                  <a:gd name="T42" fmla="*/ 278 w 290"/>
                  <a:gd name="T43" fmla="*/ 144 h 288"/>
                  <a:gd name="T44" fmla="*/ 273 w 290"/>
                  <a:gd name="T45" fmla="*/ 184 h 288"/>
                  <a:gd name="T46" fmla="*/ 255 w 290"/>
                  <a:gd name="T47" fmla="*/ 219 h 288"/>
                  <a:gd name="T48" fmla="*/ 230 w 290"/>
                  <a:gd name="T49" fmla="*/ 248 h 288"/>
                  <a:gd name="T50" fmla="*/ 198 w 290"/>
                  <a:gd name="T51" fmla="*/ 267 h 288"/>
                  <a:gd name="T52" fmla="*/ 159 w 290"/>
                  <a:gd name="T53" fmla="*/ 276 h 288"/>
                  <a:gd name="T54" fmla="*/ 117 w 290"/>
                  <a:gd name="T55" fmla="*/ 275 h 288"/>
                  <a:gd name="T56" fmla="*/ 81 w 290"/>
                  <a:gd name="T57" fmla="*/ 261 h 288"/>
                  <a:gd name="T58" fmla="*/ 50 w 290"/>
                  <a:gd name="T59" fmla="*/ 238 h 288"/>
                  <a:gd name="T60" fmla="*/ 27 w 290"/>
                  <a:gd name="T61" fmla="*/ 207 h 288"/>
                  <a:gd name="T62" fmla="*/ 14 w 290"/>
                  <a:gd name="T63" fmla="*/ 171 h 288"/>
                  <a:gd name="T64" fmla="*/ 12 w 290"/>
                  <a:gd name="T65" fmla="*/ 131 h 288"/>
                  <a:gd name="T66" fmla="*/ 21 w 290"/>
                  <a:gd name="T67" fmla="*/ 92 h 288"/>
                  <a:gd name="T68" fmla="*/ 42 w 290"/>
                  <a:gd name="T69" fmla="*/ 60 h 288"/>
                  <a:gd name="T70" fmla="*/ 71 w 290"/>
                  <a:gd name="T71" fmla="*/ 33 h 288"/>
                  <a:gd name="T72" fmla="*/ 106 w 290"/>
                  <a:gd name="T73" fmla="*/ 15 h 288"/>
                  <a:gd name="T74" fmla="*/ 146 w 290"/>
                  <a:gd name="T75" fmla="*/ 10 h 288"/>
                  <a:gd name="T76" fmla="*/ 184 w 290"/>
                  <a:gd name="T77" fmla="*/ 15 h 288"/>
                  <a:gd name="T78" fmla="*/ 219 w 290"/>
                  <a:gd name="T79" fmla="*/ 33 h 288"/>
                  <a:gd name="T80" fmla="*/ 248 w 290"/>
                  <a:gd name="T81" fmla="*/ 60 h 288"/>
                  <a:gd name="T82" fmla="*/ 269 w 290"/>
                  <a:gd name="T83" fmla="*/ 92 h 288"/>
                  <a:gd name="T84" fmla="*/ 278 w 290"/>
                  <a:gd name="T85" fmla="*/ 131 h 28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90"/>
                  <a:gd name="T130" fmla="*/ 0 h 288"/>
                  <a:gd name="T131" fmla="*/ 290 w 290"/>
                  <a:gd name="T132" fmla="*/ 288 h 28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90" h="288">
                    <a:moveTo>
                      <a:pt x="290" y="144"/>
                    </a:moveTo>
                    <a:lnTo>
                      <a:pt x="288" y="129"/>
                    </a:lnTo>
                    <a:lnTo>
                      <a:pt x="286" y="115"/>
                    </a:lnTo>
                    <a:lnTo>
                      <a:pt x="282" y="102"/>
                    </a:lnTo>
                    <a:lnTo>
                      <a:pt x="278" y="88"/>
                    </a:lnTo>
                    <a:lnTo>
                      <a:pt x="273" y="75"/>
                    </a:lnTo>
                    <a:lnTo>
                      <a:pt x="265" y="63"/>
                    </a:lnTo>
                    <a:lnTo>
                      <a:pt x="255" y="52"/>
                    </a:lnTo>
                    <a:lnTo>
                      <a:pt x="248" y="42"/>
                    </a:lnTo>
                    <a:lnTo>
                      <a:pt x="236" y="33"/>
                    </a:lnTo>
                    <a:lnTo>
                      <a:pt x="225" y="25"/>
                    </a:lnTo>
                    <a:lnTo>
                      <a:pt x="213" y="17"/>
                    </a:lnTo>
                    <a:lnTo>
                      <a:pt x="202" y="12"/>
                    </a:lnTo>
                    <a:lnTo>
                      <a:pt x="188" y="6"/>
                    </a:lnTo>
                    <a:lnTo>
                      <a:pt x="175" y="2"/>
                    </a:lnTo>
                    <a:lnTo>
                      <a:pt x="159" y="0"/>
                    </a:lnTo>
                    <a:lnTo>
                      <a:pt x="146" y="0"/>
                    </a:lnTo>
                    <a:lnTo>
                      <a:pt x="131" y="0"/>
                    </a:lnTo>
                    <a:lnTo>
                      <a:pt x="115" y="2"/>
                    </a:lnTo>
                    <a:lnTo>
                      <a:pt x="102" y="6"/>
                    </a:lnTo>
                    <a:lnTo>
                      <a:pt x="88" y="12"/>
                    </a:lnTo>
                    <a:lnTo>
                      <a:pt x="77" y="17"/>
                    </a:lnTo>
                    <a:lnTo>
                      <a:pt x="65" y="25"/>
                    </a:lnTo>
                    <a:lnTo>
                      <a:pt x="54" y="33"/>
                    </a:lnTo>
                    <a:lnTo>
                      <a:pt x="42" y="42"/>
                    </a:lnTo>
                    <a:lnTo>
                      <a:pt x="35" y="52"/>
                    </a:lnTo>
                    <a:lnTo>
                      <a:pt x="25" y="63"/>
                    </a:lnTo>
                    <a:lnTo>
                      <a:pt x="17" y="75"/>
                    </a:lnTo>
                    <a:lnTo>
                      <a:pt x="12" y="88"/>
                    </a:lnTo>
                    <a:lnTo>
                      <a:pt x="8" y="102"/>
                    </a:lnTo>
                    <a:lnTo>
                      <a:pt x="4" y="115"/>
                    </a:lnTo>
                    <a:lnTo>
                      <a:pt x="2" y="129"/>
                    </a:lnTo>
                    <a:lnTo>
                      <a:pt x="0" y="144"/>
                    </a:lnTo>
                    <a:lnTo>
                      <a:pt x="2" y="159"/>
                    </a:lnTo>
                    <a:lnTo>
                      <a:pt x="4" y="173"/>
                    </a:lnTo>
                    <a:lnTo>
                      <a:pt x="8" y="186"/>
                    </a:lnTo>
                    <a:lnTo>
                      <a:pt x="12" y="200"/>
                    </a:lnTo>
                    <a:lnTo>
                      <a:pt x="17" y="213"/>
                    </a:lnTo>
                    <a:lnTo>
                      <a:pt x="25" y="225"/>
                    </a:lnTo>
                    <a:lnTo>
                      <a:pt x="35" y="236"/>
                    </a:lnTo>
                    <a:lnTo>
                      <a:pt x="42" y="246"/>
                    </a:lnTo>
                    <a:lnTo>
                      <a:pt x="54" y="255"/>
                    </a:lnTo>
                    <a:lnTo>
                      <a:pt x="65" y="263"/>
                    </a:lnTo>
                    <a:lnTo>
                      <a:pt x="77" y="271"/>
                    </a:lnTo>
                    <a:lnTo>
                      <a:pt x="88" y="276"/>
                    </a:lnTo>
                    <a:lnTo>
                      <a:pt x="102" y="282"/>
                    </a:lnTo>
                    <a:lnTo>
                      <a:pt x="115" y="286"/>
                    </a:lnTo>
                    <a:lnTo>
                      <a:pt x="131" y="288"/>
                    </a:lnTo>
                    <a:lnTo>
                      <a:pt x="146" y="288"/>
                    </a:lnTo>
                    <a:lnTo>
                      <a:pt x="159" y="288"/>
                    </a:lnTo>
                    <a:lnTo>
                      <a:pt x="175" y="286"/>
                    </a:lnTo>
                    <a:lnTo>
                      <a:pt x="188" y="282"/>
                    </a:lnTo>
                    <a:lnTo>
                      <a:pt x="202" y="276"/>
                    </a:lnTo>
                    <a:lnTo>
                      <a:pt x="213" y="271"/>
                    </a:lnTo>
                    <a:lnTo>
                      <a:pt x="225" y="263"/>
                    </a:lnTo>
                    <a:lnTo>
                      <a:pt x="236" y="255"/>
                    </a:lnTo>
                    <a:lnTo>
                      <a:pt x="248" y="246"/>
                    </a:lnTo>
                    <a:lnTo>
                      <a:pt x="255" y="236"/>
                    </a:lnTo>
                    <a:lnTo>
                      <a:pt x="265" y="225"/>
                    </a:lnTo>
                    <a:lnTo>
                      <a:pt x="273" y="213"/>
                    </a:lnTo>
                    <a:lnTo>
                      <a:pt x="278" y="200"/>
                    </a:lnTo>
                    <a:lnTo>
                      <a:pt x="282" y="186"/>
                    </a:lnTo>
                    <a:lnTo>
                      <a:pt x="286" y="173"/>
                    </a:lnTo>
                    <a:lnTo>
                      <a:pt x="288" y="159"/>
                    </a:lnTo>
                    <a:lnTo>
                      <a:pt x="290" y="144"/>
                    </a:lnTo>
                    <a:close/>
                    <a:moveTo>
                      <a:pt x="278" y="144"/>
                    </a:moveTo>
                    <a:lnTo>
                      <a:pt x="278" y="157"/>
                    </a:lnTo>
                    <a:lnTo>
                      <a:pt x="276" y="171"/>
                    </a:lnTo>
                    <a:lnTo>
                      <a:pt x="273" y="184"/>
                    </a:lnTo>
                    <a:lnTo>
                      <a:pt x="269" y="196"/>
                    </a:lnTo>
                    <a:lnTo>
                      <a:pt x="263" y="207"/>
                    </a:lnTo>
                    <a:lnTo>
                      <a:pt x="255" y="219"/>
                    </a:lnTo>
                    <a:lnTo>
                      <a:pt x="248" y="228"/>
                    </a:lnTo>
                    <a:lnTo>
                      <a:pt x="240" y="238"/>
                    </a:lnTo>
                    <a:lnTo>
                      <a:pt x="230" y="248"/>
                    </a:lnTo>
                    <a:lnTo>
                      <a:pt x="219" y="255"/>
                    </a:lnTo>
                    <a:lnTo>
                      <a:pt x="209" y="261"/>
                    </a:lnTo>
                    <a:lnTo>
                      <a:pt x="198" y="267"/>
                    </a:lnTo>
                    <a:lnTo>
                      <a:pt x="184" y="273"/>
                    </a:lnTo>
                    <a:lnTo>
                      <a:pt x="173" y="275"/>
                    </a:lnTo>
                    <a:lnTo>
                      <a:pt x="159" y="276"/>
                    </a:lnTo>
                    <a:lnTo>
                      <a:pt x="146" y="278"/>
                    </a:lnTo>
                    <a:lnTo>
                      <a:pt x="131" y="276"/>
                    </a:lnTo>
                    <a:lnTo>
                      <a:pt x="117" y="275"/>
                    </a:lnTo>
                    <a:lnTo>
                      <a:pt x="106" y="273"/>
                    </a:lnTo>
                    <a:lnTo>
                      <a:pt x="92" y="267"/>
                    </a:lnTo>
                    <a:lnTo>
                      <a:pt x="81" y="261"/>
                    </a:lnTo>
                    <a:lnTo>
                      <a:pt x="71" y="255"/>
                    </a:lnTo>
                    <a:lnTo>
                      <a:pt x="60" y="248"/>
                    </a:lnTo>
                    <a:lnTo>
                      <a:pt x="50" y="238"/>
                    </a:lnTo>
                    <a:lnTo>
                      <a:pt x="42" y="228"/>
                    </a:lnTo>
                    <a:lnTo>
                      <a:pt x="35" y="219"/>
                    </a:lnTo>
                    <a:lnTo>
                      <a:pt x="27" y="207"/>
                    </a:lnTo>
                    <a:lnTo>
                      <a:pt x="21" y="196"/>
                    </a:lnTo>
                    <a:lnTo>
                      <a:pt x="17" y="184"/>
                    </a:lnTo>
                    <a:lnTo>
                      <a:pt x="14" y="171"/>
                    </a:lnTo>
                    <a:lnTo>
                      <a:pt x="12" y="157"/>
                    </a:lnTo>
                    <a:lnTo>
                      <a:pt x="12" y="144"/>
                    </a:lnTo>
                    <a:lnTo>
                      <a:pt x="12" y="131"/>
                    </a:lnTo>
                    <a:lnTo>
                      <a:pt x="14" y="117"/>
                    </a:lnTo>
                    <a:lnTo>
                      <a:pt x="17" y="104"/>
                    </a:lnTo>
                    <a:lnTo>
                      <a:pt x="21" y="92"/>
                    </a:lnTo>
                    <a:lnTo>
                      <a:pt x="27" y="81"/>
                    </a:lnTo>
                    <a:lnTo>
                      <a:pt x="35" y="69"/>
                    </a:lnTo>
                    <a:lnTo>
                      <a:pt x="42" y="60"/>
                    </a:lnTo>
                    <a:lnTo>
                      <a:pt x="50" y="50"/>
                    </a:lnTo>
                    <a:lnTo>
                      <a:pt x="60" y="40"/>
                    </a:lnTo>
                    <a:lnTo>
                      <a:pt x="71" y="33"/>
                    </a:lnTo>
                    <a:lnTo>
                      <a:pt x="81" y="27"/>
                    </a:lnTo>
                    <a:lnTo>
                      <a:pt x="92" y="21"/>
                    </a:lnTo>
                    <a:lnTo>
                      <a:pt x="106" y="15"/>
                    </a:lnTo>
                    <a:lnTo>
                      <a:pt x="117" y="13"/>
                    </a:lnTo>
                    <a:lnTo>
                      <a:pt x="131" y="12"/>
                    </a:lnTo>
                    <a:lnTo>
                      <a:pt x="146" y="10"/>
                    </a:lnTo>
                    <a:lnTo>
                      <a:pt x="159" y="12"/>
                    </a:lnTo>
                    <a:lnTo>
                      <a:pt x="173" y="13"/>
                    </a:lnTo>
                    <a:lnTo>
                      <a:pt x="184" y="15"/>
                    </a:lnTo>
                    <a:lnTo>
                      <a:pt x="198" y="21"/>
                    </a:lnTo>
                    <a:lnTo>
                      <a:pt x="209" y="27"/>
                    </a:lnTo>
                    <a:lnTo>
                      <a:pt x="219" y="33"/>
                    </a:lnTo>
                    <a:lnTo>
                      <a:pt x="230" y="40"/>
                    </a:lnTo>
                    <a:lnTo>
                      <a:pt x="240" y="50"/>
                    </a:lnTo>
                    <a:lnTo>
                      <a:pt x="248" y="60"/>
                    </a:lnTo>
                    <a:lnTo>
                      <a:pt x="255" y="69"/>
                    </a:lnTo>
                    <a:lnTo>
                      <a:pt x="263" y="81"/>
                    </a:lnTo>
                    <a:lnTo>
                      <a:pt x="269" y="92"/>
                    </a:lnTo>
                    <a:lnTo>
                      <a:pt x="273" y="104"/>
                    </a:lnTo>
                    <a:lnTo>
                      <a:pt x="276" y="117"/>
                    </a:lnTo>
                    <a:lnTo>
                      <a:pt x="278" y="131"/>
                    </a:lnTo>
                    <a:lnTo>
                      <a:pt x="278" y="144"/>
                    </a:lnTo>
                    <a:close/>
                  </a:path>
                </a:pathLst>
              </a:custGeom>
              <a:solidFill>
                <a:srgbClr val="FDE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09" name="Freeform 725">
                <a:extLst>
                  <a:ext uri="{FF2B5EF4-FFF2-40B4-BE49-F238E27FC236}">
                    <a16:creationId xmlns:a16="http://schemas.microsoft.com/office/drawing/2014/main" id="{58EE3158-1A6B-479B-B088-41F8D93439C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2" y="2448"/>
                <a:ext cx="278" cy="276"/>
              </a:xfrm>
              <a:custGeom>
                <a:avLst/>
                <a:gdLst>
                  <a:gd name="T0" fmla="*/ 274 w 278"/>
                  <a:gd name="T1" fmla="*/ 109 h 276"/>
                  <a:gd name="T2" fmla="*/ 261 w 278"/>
                  <a:gd name="T3" fmla="*/ 73 h 276"/>
                  <a:gd name="T4" fmla="*/ 238 w 278"/>
                  <a:gd name="T5" fmla="*/ 40 h 276"/>
                  <a:gd name="T6" fmla="*/ 205 w 278"/>
                  <a:gd name="T7" fmla="*/ 15 h 276"/>
                  <a:gd name="T8" fmla="*/ 167 w 278"/>
                  <a:gd name="T9" fmla="*/ 2 h 276"/>
                  <a:gd name="T10" fmla="*/ 125 w 278"/>
                  <a:gd name="T11" fmla="*/ 0 h 276"/>
                  <a:gd name="T12" fmla="*/ 84 w 278"/>
                  <a:gd name="T13" fmla="*/ 9 h 276"/>
                  <a:gd name="T14" fmla="*/ 50 w 278"/>
                  <a:gd name="T15" fmla="*/ 31 h 276"/>
                  <a:gd name="T16" fmla="*/ 23 w 278"/>
                  <a:gd name="T17" fmla="*/ 61 h 276"/>
                  <a:gd name="T18" fmla="*/ 6 w 278"/>
                  <a:gd name="T19" fmla="*/ 96 h 276"/>
                  <a:gd name="T20" fmla="*/ 0 w 278"/>
                  <a:gd name="T21" fmla="*/ 138 h 276"/>
                  <a:gd name="T22" fmla="*/ 6 w 278"/>
                  <a:gd name="T23" fmla="*/ 180 h 276"/>
                  <a:gd name="T24" fmla="*/ 23 w 278"/>
                  <a:gd name="T25" fmla="*/ 215 h 276"/>
                  <a:gd name="T26" fmla="*/ 50 w 278"/>
                  <a:gd name="T27" fmla="*/ 245 h 276"/>
                  <a:gd name="T28" fmla="*/ 84 w 278"/>
                  <a:gd name="T29" fmla="*/ 267 h 276"/>
                  <a:gd name="T30" fmla="*/ 125 w 278"/>
                  <a:gd name="T31" fmla="*/ 276 h 276"/>
                  <a:gd name="T32" fmla="*/ 167 w 278"/>
                  <a:gd name="T33" fmla="*/ 274 h 276"/>
                  <a:gd name="T34" fmla="*/ 205 w 278"/>
                  <a:gd name="T35" fmla="*/ 261 h 276"/>
                  <a:gd name="T36" fmla="*/ 238 w 278"/>
                  <a:gd name="T37" fmla="*/ 236 h 276"/>
                  <a:gd name="T38" fmla="*/ 261 w 278"/>
                  <a:gd name="T39" fmla="*/ 205 h 276"/>
                  <a:gd name="T40" fmla="*/ 274 w 278"/>
                  <a:gd name="T41" fmla="*/ 167 h 276"/>
                  <a:gd name="T42" fmla="*/ 269 w 278"/>
                  <a:gd name="T43" fmla="*/ 138 h 276"/>
                  <a:gd name="T44" fmla="*/ 263 w 278"/>
                  <a:gd name="T45" fmla="*/ 176 h 276"/>
                  <a:gd name="T46" fmla="*/ 246 w 278"/>
                  <a:gd name="T47" fmla="*/ 209 h 276"/>
                  <a:gd name="T48" fmla="*/ 221 w 278"/>
                  <a:gd name="T49" fmla="*/ 238 h 276"/>
                  <a:gd name="T50" fmla="*/ 190 w 278"/>
                  <a:gd name="T51" fmla="*/ 257 h 276"/>
                  <a:gd name="T52" fmla="*/ 151 w 278"/>
                  <a:gd name="T53" fmla="*/ 267 h 276"/>
                  <a:gd name="T54" fmla="*/ 113 w 278"/>
                  <a:gd name="T55" fmla="*/ 265 h 276"/>
                  <a:gd name="T56" fmla="*/ 79 w 278"/>
                  <a:gd name="T57" fmla="*/ 251 h 276"/>
                  <a:gd name="T58" fmla="*/ 48 w 278"/>
                  <a:gd name="T59" fmla="*/ 228 h 276"/>
                  <a:gd name="T60" fmla="*/ 27 w 278"/>
                  <a:gd name="T61" fmla="*/ 199 h 276"/>
                  <a:gd name="T62" fmla="*/ 13 w 278"/>
                  <a:gd name="T63" fmla="*/ 165 h 276"/>
                  <a:gd name="T64" fmla="*/ 11 w 278"/>
                  <a:gd name="T65" fmla="*/ 125 h 276"/>
                  <a:gd name="T66" fmla="*/ 21 w 278"/>
                  <a:gd name="T67" fmla="*/ 88 h 276"/>
                  <a:gd name="T68" fmla="*/ 40 w 278"/>
                  <a:gd name="T69" fmla="*/ 55 h 276"/>
                  <a:gd name="T70" fmla="*/ 67 w 278"/>
                  <a:gd name="T71" fmla="*/ 31 h 276"/>
                  <a:gd name="T72" fmla="*/ 102 w 278"/>
                  <a:gd name="T73" fmla="*/ 15 h 276"/>
                  <a:gd name="T74" fmla="*/ 140 w 278"/>
                  <a:gd name="T75" fmla="*/ 9 h 276"/>
                  <a:gd name="T76" fmla="*/ 176 w 278"/>
                  <a:gd name="T77" fmla="*/ 15 h 276"/>
                  <a:gd name="T78" fmla="*/ 211 w 278"/>
                  <a:gd name="T79" fmla="*/ 31 h 276"/>
                  <a:gd name="T80" fmla="*/ 238 w 278"/>
                  <a:gd name="T81" fmla="*/ 55 h 276"/>
                  <a:gd name="T82" fmla="*/ 257 w 278"/>
                  <a:gd name="T83" fmla="*/ 88 h 276"/>
                  <a:gd name="T84" fmla="*/ 267 w 278"/>
                  <a:gd name="T85" fmla="*/ 125 h 27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78"/>
                  <a:gd name="T130" fmla="*/ 0 h 276"/>
                  <a:gd name="T131" fmla="*/ 278 w 278"/>
                  <a:gd name="T132" fmla="*/ 276 h 27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78" h="276">
                    <a:moveTo>
                      <a:pt x="278" y="138"/>
                    </a:moveTo>
                    <a:lnTo>
                      <a:pt x="278" y="125"/>
                    </a:lnTo>
                    <a:lnTo>
                      <a:pt x="274" y="109"/>
                    </a:lnTo>
                    <a:lnTo>
                      <a:pt x="272" y="96"/>
                    </a:lnTo>
                    <a:lnTo>
                      <a:pt x="267" y="84"/>
                    </a:lnTo>
                    <a:lnTo>
                      <a:pt x="261" y="73"/>
                    </a:lnTo>
                    <a:lnTo>
                      <a:pt x="255" y="61"/>
                    </a:lnTo>
                    <a:lnTo>
                      <a:pt x="246" y="50"/>
                    </a:lnTo>
                    <a:lnTo>
                      <a:pt x="238" y="40"/>
                    </a:lnTo>
                    <a:lnTo>
                      <a:pt x="228" y="31"/>
                    </a:lnTo>
                    <a:lnTo>
                      <a:pt x="217" y="23"/>
                    </a:lnTo>
                    <a:lnTo>
                      <a:pt x="205" y="15"/>
                    </a:lnTo>
                    <a:lnTo>
                      <a:pt x="194" y="9"/>
                    </a:lnTo>
                    <a:lnTo>
                      <a:pt x="180" y="6"/>
                    </a:lnTo>
                    <a:lnTo>
                      <a:pt x="167" y="2"/>
                    </a:lnTo>
                    <a:lnTo>
                      <a:pt x="153" y="0"/>
                    </a:lnTo>
                    <a:lnTo>
                      <a:pt x="140" y="0"/>
                    </a:lnTo>
                    <a:lnTo>
                      <a:pt x="125" y="0"/>
                    </a:lnTo>
                    <a:lnTo>
                      <a:pt x="111" y="2"/>
                    </a:lnTo>
                    <a:lnTo>
                      <a:pt x="98" y="6"/>
                    </a:lnTo>
                    <a:lnTo>
                      <a:pt x="84" y="9"/>
                    </a:lnTo>
                    <a:lnTo>
                      <a:pt x="73" y="15"/>
                    </a:lnTo>
                    <a:lnTo>
                      <a:pt x="61" y="23"/>
                    </a:lnTo>
                    <a:lnTo>
                      <a:pt x="50" y="31"/>
                    </a:lnTo>
                    <a:lnTo>
                      <a:pt x="40" y="40"/>
                    </a:lnTo>
                    <a:lnTo>
                      <a:pt x="32" y="50"/>
                    </a:lnTo>
                    <a:lnTo>
                      <a:pt x="23" y="61"/>
                    </a:lnTo>
                    <a:lnTo>
                      <a:pt x="17" y="73"/>
                    </a:lnTo>
                    <a:lnTo>
                      <a:pt x="11" y="84"/>
                    </a:lnTo>
                    <a:lnTo>
                      <a:pt x="6" y="96"/>
                    </a:lnTo>
                    <a:lnTo>
                      <a:pt x="4" y="109"/>
                    </a:lnTo>
                    <a:lnTo>
                      <a:pt x="0" y="125"/>
                    </a:lnTo>
                    <a:lnTo>
                      <a:pt x="0" y="138"/>
                    </a:lnTo>
                    <a:lnTo>
                      <a:pt x="0" y="151"/>
                    </a:lnTo>
                    <a:lnTo>
                      <a:pt x="4" y="167"/>
                    </a:lnTo>
                    <a:lnTo>
                      <a:pt x="6" y="180"/>
                    </a:lnTo>
                    <a:lnTo>
                      <a:pt x="11" y="192"/>
                    </a:lnTo>
                    <a:lnTo>
                      <a:pt x="17" y="205"/>
                    </a:lnTo>
                    <a:lnTo>
                      <a:pt x="23" y="215"/>
                    </a:lnTo>
                    <a:lnTo>
                      <a:pt x="32" y="226"/>
                    </a:lnTo>
                    <a:lnTo>
                      <a:pt x="40" y="236"/>
                    </a:lnTo>
                    <a:lnTo>
                      <a:pt x="50" y="245"/>
                    </a:lnTo>
                    <a:lnTo>
                      <a:pt x="61" y="253"/>
                    </a:lnTo>
                    <a:lnTo>
                      <a:pt x="73" y="261"/>
                    </a:lnTo>
                    <a:lnTo>
                      <a:pt x="84" y="267"/>
                    </a:lnTo>
                    <a:lnTo>
                      <a:pt x="98" y="270"/>
                    </a:lnTo>
                    <a:lnTo>
                      <a:pt x="111" y="274"/>
                    </a:lnTo>
                    <a:lnTo>
                      <a:pt x="125" y="276"/>
                    </a:lnTo>
                    <a:lnTo>
                      <a:pt x="140" y="276"/>
                    </a:lnTo>
                    <a:lnTo>
                      <a:pt x="153" y="276"/>
                    </a:lnTo>
                    <a:lnTo>
                      <a:pt x="167" y="274"/>
                    </a:lnTo>
                    <a:lnTo>
                      <a:pt x="180" y="270"/>
                    </a:lnTo>
                    <a:lnTo>
                      <a:pt x="194" y="267"/>
                    </a:lnTo>
                    <a:lnTo>
                      <a:pt x="205" y="261"/>
                    </a:lnTo>
                    <a:lnTo>
                      <a:pt x="217" y="253"/>
                    </a:lnTo>
                    <a:lnTo>
                      <a:pt x="228" y="245"/>
                    </a:lnTo>
                    <a:lnTo>
                      <a:pt x="238" y="236"/>
                    </a:lnTo>
                    <a:lnTo>
                      <a:pt x="246" y="226"/>
                    </a:lnTo>
                    <a:lnTo>
                      <a:pt x="255" y="215"/>
                    </a:lnTo>
                    <a:lnTo>
                      <a:pt x="261" y="205"/>
                    </a:lnTo>
                    <a:lnTo>
                      <a:pt x="267" y="192"/>
                    </a:lnTo>
                    <a:lnTo>
                      <a:pt x="272" y="180"/>
                    </a:lnTo>
                    <a:lnTo>
                      <a:pt x="274" y="167"/>
                    </a:lnTo>
                    <a:lnTo>
                      <a:pt x="278" y="151"/>
                    </a:lnTo>
                    <a:lnTo>
                      <a:pt x="278" y="138"/>
                    </a:lnTo>
                    <a:close/>
                    <a:moveTo>
                      <a:pt x="269" y="138"/>
                    </a:moveTo>
                    <a:lnTo>
                      <a:pt x="267" y="151"/>
                    </a:lnTo>
                    <a:lnTo>
                      <a:pt x="265" y="165"/>
                    </a:lnTo>
                    <a:lnTo>
                      <a:pt x="263" y="176"/>
                    </a:lnTo>
                    <a:lnTo>
                      <a:pt x="257" y="188"/>
                    </a:lnTo>
                    <a:lnTo>
                      <a:pt x="251" y="199"/>
                    </a:lnTo>
                    <a:lnTo>
                      <a:pt x="246" y="209"/>
                    </a:lnTo>
                    <a:lnTo>
                      <a:pt x="238" y="221"/>
                    </a:lnTo>
                    <a:lnTo>
                      <a:pt x="230" y="228"/>
                    </a:lnTo>
                    <a:lnTo>
                      <a:pt x="221" y="238"/>
                    </a:lnTo>
                    <a:lnTo>
                      <a:pt x="211" y="245"/>
                    </a:lnTo>
                    <a:lnTo>
                      <a:pt x="199" y="251"/>
                    </a:lnTo>
                    <a:lnTo>
                      <a:pt x="190" y="257"/>
                    </a:lnTo>
                    <a:lnTo>
                      <a:pt x="176" y="261"/>
                    </a:lnTo>
                    <a:lnTo>
                      <a:pt x="165" y="265"/>
                    </a:lnTo>
                    <a:lnTo>
                      <a:pt x="151" y="267"/>
                    </a:lnTo>
                    <a:lnTo>
                      <a:pt x="140" y="267"/>
                    </a:lnTo>
                    <a:lnTo>
                      <a:pt x="127" y="267"/>
                    </a:lnTo>
                    <a:lnTo>
                      <a:pt x="113" y="265"/>
                    </a:lnTo>
                    <a:lnTo>
                      <a:pt x="102" y="261"/>
                    </a:lnTo>
                    <a:lnTo>
                      <a:pt x="88" y="257"/>
                    </a:lnTo>
                    <a:lnTo>
                      <a:pt x="79" y="251"/>
                    </a:lnTo>
                    <a:lnTo>
                      <a:pt x="67" y="245"/>
                    </a:lnTo>
                    <a:lnTo>
                      <a:pt x="57" y="238"/>
                    </a:lnTo>
                    <a:lnTo>
                      <a:pt x="48" y="228"/>
                    </a:lnTo>
                    <a:lnTo>
                      <a:pt x="40" y="221"/>
                    </a:lnTo>
                    <a:lnTo>
                      <a:pt x="32" y="209"/>
                    </a:lnTo>
                    <a:lnTo>
                      <a:pt x="27" y="199"/>
                    </a:lnTo>
                    <a:lnTo>
                      <a:pt x="21" y="188"/>
                    </a:lnTo>
                    <a:lnTo>
                      <a:pt x="15" y="176"/>
                    </a:lnTo>
                    <a:lnTo>
                      <a:pt x="13" y="165"/>
                    </a:lnTo>
                    <a:lnTo>
                      <a:pt x="11" y="151"/>
                    </a:lnTo>
                    <a:lnTo>
                      <a:pt x="9" y="138"/>
                    </a:lnTo>
                    <a:lnTo>
                      <a:pt x="11" y="125"/>
                    </a:lnTo>
                    <a:lnTo>
                      <a:pt x="13" y="111"/>
                    </a:lnTo>
                    <a:lnTo>
                      <a:pt x="15" y="100"/>
                    </a:lnTo>
                    <a:lnTo>
                      <a:pt x="21" y="88"/>
                    </a:lnTo>
                    <a:lnTo>
                      <a:pt x="27" y="77"/>
                    </a:lnTo>
                    <a:lnTo>
                      <a:pt x="32" y="67"/>
                    </a:lnTo>
                    <a:lnTo>
                      <a:pt x="40" y="55"/>
                    </a:lnTo>
                    <a:lnTo>
                      <a:pt x="48" y="48"/>
                    </a:lnTo>
                    <a:lnTo>
                      <a:pt x="57" y="38"/>
                    </a:lnTo>
                    <a:lnTo>
                      <a:pt x="67" y="31"/>
                    </a:lnTo>
                    <a:lnTo>
                      <a:pt x="79" y="25"/>
                    </a:lnTo>
                    <a:lnTo>
                      <a:pt x="88" y="19"/>
                    </a:lnTo>
                    <a:lnTo>
                      <a:pt x="102" y="15"/>
                    </a:lnTo>
                    <a:lnTo>
                      <a:pt x="113" y="11"/>
                    </a:lnTo>
                    <a:lnTo>
                      <a:pt x="127" y="9"/>
                    </a:lnTo>
                    <a:lnTo>
                      <a:pt x="140" y="9"/>
                    </a:lnTo>
                    <a:lnTo>
                      <a:pt x="151" y="9"/>
                    </a:lnTo>
                    <a:lnTo>
                      <a:pt x="165" y="11"/>
                    </a:lnTo>
                    <a:lnTo>
                      <a:pt x="176" y="15"/>
                    </a:lnTo>
                    <a:lnTo>
                      <a:pt x="190" y="19"/>
                    </a:lnTo>
                    <a:lnTo>
                      <a:pt x="199" y="25"/>
                    </a:lnTo>
                    <a:lnTo>
                      <a:pt x="211" y="31"/>
                    </a:lnTo>
                    <a:lnTo>
                      <a:pt x="221" y="38"/>
                    </a:lnTo>
                    <a:lnTo>
                      <a:pt x="230" y="48"/>
                    </a:lnTo>
                    <a:lnTo>
                      <a:pt x="238" y="55"/>
                    </a:lnTo>
                    <a:lnTo>
                      <a:pt x="246" y="67"/>
                    </a:lnTo>
                    <a:lnTo>
                      <a:pt x="251" y="77"/>
                    </a:lnTo>
                    <a:lnTo>
                      <a:pt x="257" y="88"/>
                    </a:lnTo>
                    <a:lnTo>
                      <a:pt x="263" y="100"/>
                    </a:lnTo>
                    <a:lnTo>
                      <a:pt x="265" y="111"/>
                    </a:lnTo>
                    <a:lnTo>
                      <a:pt x="267" y="125"/>
                    </a:lnTo>
                    <a:lnTo>
                      <a:pt x="269" y="138"/>
                    </a:lnTo>
                    <a:close/>
                  </a:path>
                </a:pathLst>
              </a:custGeom>
              <a:solidFill>
                <a:srgbClr val="FDEE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10" name="Freeform 726">
                <a:extLst>
                  <a:ext uri="{FF2B5EF4-FFF2-40B4-BE49-F238E27FC236}">
                    <a16:creationId xmlns:a16="http://schemas.microsoft.com/office/drawing/2014/main" id="{ED05B505-C65A-4180-9088-992778DD462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8" y="2452"/>
                <a:ext cx="266" cy="268"/>
              </a:xfrm>
              <a:custGeom>
                <a:avLst/>
                <a:gdLst>
                  <a:gd name="T0" fmla="*/ 264 w 266"/>
                  <a:gd name="T1" fmla="*/ 107 h 268"/>
                  <a:gd name="T2" fmla="*/ 251 w 266"/>
                  <a:gd name="T3" fmla="*/ 71 h 268"/>
                  <a:gd name="T4" fmla="*/ 228 w 266"/>
                  <a:gd name="T5" fmla="*/ 40 h 268"/>
                  <a:gd name="T6" fmla="*/ 197 w 266"/>
                  <a:gd name="T7" fmla="*/ 17 h 268"/>
                  <a:gd name="T8" fmla="*/ 161 w 266"/>
                  <a:gd name="T9" fmla="*/ 3 h 268"/>
                  <a:gd name="T10" fmla="*/ 119 w 266"/>
                  <a:gd name="T11" fmla="*/ 2 h 268"/>
                  <a:gd name="T12" fmla="*/ 80 w 266"/>
                  <a:gd name="T13" fmla="*/ 11 h 268"/>
                  <a:gd name="T14" fmla="*/ 48 w 266"/>
                  <a:gd name="T15" fmla="*/ 30 h 268"/>
                  <a:gd name="T16" fmla="*/ 23 w 266"/>
                  <a:gd name="T17" fmla="*/ 59 h 268"/>
                  <a:gd name="T18" fmla="*/ 5 w 266"/>
                  <a:gd name="T19" fmla="*/ 94 h 268"/>
                  <a:gd name="T20" fmla="*/ 0 w 266"/>
                  <a:gd name="T21" fmla="*/ 134 h 268"/>
                  <a:gd name="T22" fmla="*/ 5 w 266"/>
                  <a:gd name="T23" fmla="*/ 174 h 268"/>
                  <a:gd name="T24" fmla="*/ 23 w 266"/>
                  <a:gd name="T25" fmla="*/ 209 h 268"/>
                  <a:gd name="T26" fmla="*/ 48 w 266"/>
                  <a:gd name="T27" fmla="*/ 238 h 268"/>
                  <a:gd name="T28" fmla="*/ 80 w 266"/>
                  <a:gd name="T29" fmla="*/ 257 h 268"/>
                  <a:gd name="T30" fmla="*/ 119 w 266"/>
                  <a:gd name="T31" fmla="*/ 266 h 268"/>
                  <a:gd name="T32" fmla="*/ 161 w 266"/>
                  <a:gd name="T33" fmla="*/ 265 h 268"/>
                  <a:gd name="T34" fmla="*/ 197 w 266"/>
                  <a:gd name="T35" fmla="*/ 251 h 268"/>
                  <a:gd name="T36" fmla="*/ 228 w 266"/>
                  <a:gd name="T37" fmla="*/ 228 h 268"/>
                  <a:gd name="T38" fmla="*/ 251 w 266"/>
                  <a:gd name="T39" fmla="*/ 197 h 268"/>
                  <a:gd name="T40" fmla="*/ 264 w 266"/>
                  <a:gd name="T41" fmla="*/ 161 h 268"/>
                  <a:gd name="T42" fmla="*/ 257 w 266"/>
                  <a:gd name="T43" fmla="*/ 134 h 268"/>
                  <a:gd name="T44" fmla="*/ 251 w 266"/>
                  <a:gd name="T45" fmla="*/ 170 h 268"/>
                  <a:gd name="T46" fmla="*/ 236 w 266"/>
                  <a:gd name="T47" fmla="*/ 203 h 268"/>
                  <a:gd name="T48" fmla="*/ 211 w 266"/>
                  <a:gd name="T49" fmla="*/ 230 h 268"/>
                  <a:gd name="T50" fmla="*/ 182 w 266"/>
                  <a:gd name="T51" fmla="*/ 247 h 268"/>
                  <a:gd name="T52" fmla="*/ 145 w 266"/>
                  <a:gd name="T53" fmla="*/ 257 h 268"/>
                  <a:gd name="T54" fmla="*/ 109 w 266"/>
                  <a:gd name="T55" fmla="*/ 255 h 268"/>
                  <a:gd name="T56" fmla="*/ 74 w 266"/>
                  <a:gd name="T57" fmla="*/ 243 h 268"/>
                  <a:gd name="T58" fmla="*/ 46 w 266"/>
                  <a:gd name="T59" fmla="*/ 220 h 268"/>
                  <a:gd name="T60" fmla="*/ 25 w 266"/>
                  <a:gd name="T61" fmla="*/ 194 h 268"/>
                  <a:gd name="T62" fmla="*/ 11 w 266"/>
                  <a:gd name="T63" fmla="*/ 159 h 268"/>
                  <a:gd name="T64" fmla="*/ 9 w 266"/>
                  <a:gd name="T65" fmla="*/ 121 h 268"/>
                  <a:gd name="T66" fmla="*/ 19 w 266"/>
                  <a:gd name="T67" fmla="*/ 86 h 268"/>
                  <a:gd name="T68" fmla="*/ 38 w 266"/>
                  <a:gd name="T69" fmla="*/ 55 h 268"/>
                  <a:gd name="T70" fmla="*/ 65 w 266"/>
                  <a:gd name="T71" fmla="*/ 32 h 268"/>
                  <a:gd name="T72" fmla="*/ 96 w 266"/>
                  <a:gd name="T73" fmla="*/ 17 h 268"/>
                  <a:gd name="T74" fmla="*/ 134 w 266"/>
                  <a:gd name="T75" fmla="*/ 11 h 268"/>
                  <a:gd name="T76" fmla="*/ 170 w 266"/>
                  <a:gd name="T77" fmla="*/ 17 h 268"/>
                  <a:gd name="T78" fmla="*/ 201 w 266"/>
                  <a:gd name="T79" fmla="*/ 32 h 268"/>
                  <a:gd name="T80" fmla="*/ 228 w 266"/>
                  <a:gd name="T81" fmla="*/ 55 h 268"/>
                  <a:gd name="T82" fmla="*/ 247 w 266"/>
                  <a:gd name="T83" fmla="*/ 86 h 268"/>
                  <a:gd name="T84" fmla="*/ 257 w 266"/>
                  <a:gd name="T85" fmla="*/ 121 h 26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66"/>
                  <a:gd name="T130" fmla="*/ 0 h 268"/>
                  <a:gd name="T131" fmla="*/ 266 w 266"/>
                  <a:gd name="T132" fmla="*/ 268 h 26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66" h="268">
                    <a:moveTo>
                      <a:pt x="266" y="134"/>
                    </a:moveTo>
                    <a:lnTo>
                      <a:pt x="266" y="121"/>
                    </a:lnTo>
                    <a:lnTo>
                      <a:pt x="264" y="107"/>
                    </a:lnTo>
                    <a:lnTo>
                      <a:pt x="261" y="94"/>
                    </a:lnTo>
                    <a:lnTo>
                      <a:pt x="257" y="82"/>
                    </a:lnTo>
                    <a:lnTo>
                      <a:pt x="251" y="71"/>
                    </a:lnTo>
                    <a:lnTo>
                      <a:pt x="243" y="59"/>
                    </a:lnTo>
                    <a:lnTo>
                      <a:pt x="236" y="50"/>
                    </a:lnTo>
                    <a:lnTo>
                      <a:pt x="228" y="40"/>
                    </a:lnTo>
                    <a:lnTo>
                      <a:pt x="218" y="30"/>
                    </a:lnTo>
                    <a:lnTo>
                      <a:pt x="207" y="23"/>
                    </a:lnTo>
                    <a:lnTo>
                      <a:pt x="197" y="17"/>
                    </a:lnTo>
                    <a:lnTo>
                      <a:pt x="186" y="11"/>
                    </a:lnTo>
                    <a:lnTo>
                      <a:pt x="172" y="5"/>
                    </a:lnTo>
                    <a:lnTo>
                      <a:pt x="161" y="3"/>
                    </a:lnTo>
                    <a:lnTo>
                      <a:pt x="147" y="2"/>
                    </a:lnTo>
                    <a:lnTo>
                      <a:pt x="134" y="0"/>
                    </a:lnTo>
                    <a:lnTo>
                      <a:pt x="119" y="2"/>
                    </a:lnTo>
                    <a:lnTo>
                      <a:pt x="105" y="3"/>
                    </a:lnTo>
                    <a:lnTo>
                      <a:pt x="94" y="5"/>
                    </a:lnTo>
                    <a:lnTo>
                      <a:pt x="80" y="11"/>
                    </a:lnTo>
                    <a:lnTo>
                      <a:pt x="69" y="17"/>
                    </a:lnTo>
                    <a:lnTo>
                      <a:pt x="59" y="23"/>
                    </a:lnTo>
                    <a:lnTo>
                      <a:pt x="48" y="30"/>
                    </a:lnTo>
                    <a:lnTo>
                      <a:pt x="38" y="40"/>
                    </a:lnTo>
                    <a:lnTo>
                      <a:pt x="30" y="50"/>
                    </a:lnTo>
                    <a:lnTo>
                      <a:pt x="23" y="59"/>
                    </a:lnTo>
                    <a:lnTo>
                      <a:pt x="15" y="71"/>
                    </a:lnTo>
                    <a:lnTo>
                      <a:pt x="9" y="82"/>
                    </a:lnTo>
                    <a:lnTo>
                      <a:pt x="5" y="94"/>
                    </a:lnTo>
                    <a:lnTo>
                      <a:pt x="2" y="107"/>
                    </a:lnTo>
                    <a:lnTo>
                      <a:pt x="0" y="121"/>
                    </a:lnTo>
                    <a:lnTo>
                      <a:pt x="0" y="134"/>
                    </a:lnTo>
                    <a:lnTo>
                      <a:pt x="0" y="147"/>
                    </a:lnTo>
                    <a:lnTo>
                      <a:pt x="2" y="161"/>
                    </a:lnTo>
                    <a:lnTo>
                      <a:pt x="5" y="174"/>
                    </a:lnTo>
                    <a:lnTo>
                      <a:pt x="9" y="186"/>
                    </a:lnTo>
                    <a:lnTo>
                      <a:pt x="15" y="197"/>
                    </a:lnTo>
                    <a:lnTo>
                      <a:pt x="23" y="209"/>
                    </a:lnTo>
                    <a:lnTo>
                      <a:pt x="30" y="218"/>
                    </a:lnTo>
                    <a:lnTo>
                      <a:pt x="38" y="228"/>
                    </a:lnTo>
                    <a:lnTo>
                      <a:pt x="48" y="238"/>
                    </a:lnTo>
                    <a:lnTo>
                      <a:pt x="59" y="245"/>
                    </a:lnTo>
                    <a:lnTo>
                      <a:pt x="69" y="251"/>
                    </a:lnTo>
                    <a:lnTo>
                      <a:pt x="80" y="257"/>
                    </a:lnTo>
                    <a:lnTo>
                      <a:pt x="94" y="263"/>
                    </a:lnTo>
                    <a:lnTo>
                      <a:pt x="105" y="265"/>
                    </a:lnTo>
                    <a:lnTo>
                      <a:pt x="119" y="266"/>
                    </a:lnTo>
                    <a:lnTo>
                      <a:pt x="134" y="268"/>
                    </a:lnTo>
                    <a:lnTo>
                      <a:pt x="147" y="266"/>
                    </a:lnTo>
                    <a:lnTo>
                      <a:pt x="161" y="265"/>
                    </a:lnTo>
                    <a:lnTo>
                      <a:pt x="172" y="263"/>
                    </a:lnTo>
                    <a:lnTo>
                      <a:pt x="186" y="257"/>
                    </a:lnTo>
                    <a:lnTo>
                      <a:pt x="197" y="251"/>
                    </a:lnTo>
                    <a:lnTo>
                      <a:pt x="207" y="245"/>
                    </a:lnTo>
                    <a:lnTo>
                      <a:pt x="218" y="238"/>
                    </a:lnTo>
                    <a:lnTo>
                      <a:pt x="228" y="228"/>
                    </a:lnTo>
                    <a:lnTo>
                      <a:pt x="236" y="218"/>
                    </a:lnTo>
                    <a:lnTo>
                      <a:pt x="243" y="209"/>
                    </a:lnTo>
                    <a:lnTo>
                      <a:pt x="251" y="197"/>
                    </a:lnTo>
                    <a:lnTo>
                      <a:pt x="257" y="186"/>
                    </a:lnTo>
                    <a:lnTo>
                      <a:pt x="261" y="174"/>
                    </a:lnTo>
                    <a:lnTo>
                      <a:pt x="264" y="161"/>
                    </a:lnTo>
                    <a:lnTo>
                      <a:pt x="266" y="147"/>
                    </a:lnTo>
                    <a:lnTo>
                      <a:pt x="266" y="134"/>
                    </a:lnTo>
                    <a:close/>
                    <a:moveTo>
                      <a:pt x="257" y="134"/>
                    </a:moveTo>
                    <a:lnTo>
                      <a:pt x="257" y="147"/>
                    </a:lnTo>
                    <a:lnTo>
                      <a:pt x="255" y="159"/>
                    </a:lnTo>
                    <a:lnTo>
                      <a:pt x="251" y="170"/>
                    </a:lnTo>
                    <a:lnTo>
                      <a:pt x="247" y="182"/>
                    </a:lnTo>
                    <a:lnTo>
                      <a:pt x="241" y="194"/>
                    </a:lnTo>
                    <a:lnTo>
                      <a:pt x="236" y="203"/>
                    </a:lnTo>
                    <a:lnTo>
                      <a:pt x="228" y="213"/>
                    </a:lnTo>
                    <a:lnTo>
                      <a:pt x="220" y="220"/>
                    </a:lnTo>
                    <a:lnTo>
                      <a:pt x="211" y="230"/>
                    </a:lnTo>
                    <a:lnTo>
                      <a:pt x="201" y="236"/>
                    </a:lnTo>
                    <a:lnTo>
                      <a:pt x="192" y="243"/>
                    </a:lnTo>
                    <a:lnTo>
                      <a:pt x="182" y="247"/>
                    </a:lnTo>
                    <a:lnTo>
                      <a:pt x="170" y="251"/>
                    </a:lnTo>
                    <a:lnTo>
                      <a:pt x="157" y="255"/>
                    </a:lnTo>
                    <a:lnTo>
                      <a:pt x="145" y="257"/>
                    </a:lnTo>
                    <a:lnTo>
                      <a:pt x="134" y="257"/>
                    </a:lnTo>
                    <a:lnTo>
                      <a:pt x="121" y="257"/>
                    </a:lnTo>
                    <a:lnTo>
                      <a:pt x="109" y="255"/>
                    </a:lnTo>
                    <a:lnTo>
                      <a:pt x="96" y="251"/>
                    </a:lnTo>
                    <a:lnTo>
                      <a:pt x="84" y="247"/>
                    </a:lnTo>
                    <a:lnTo>
                      <a:pt x="74" y="243"/>
                    </a:lnTo>
                    <a:lnTo>
                      <a:pt x="65" y="236"/>
                    </a:lnTo>
                    <a:lnTo>
                      <a:pt x="55" y="230"/>
                    </a:lnTo>
                    <a:lnTo>
                      <a:pt x="46" y="220"/>
                    </a:lnTo>
                    <a:lnTo>
                      <a:pt x="38" y="213"/>
                    </a:lnTo>
                    <a:lnTo>
                      <a:pt x="30" y="203"/>
                    </a:lnTo>
                    <a:lnTo>
                      <a:pt x="25" y="194"/>
                    </a:lnTo>
                    <a:lnTo>
                      <a:pt x="19" y="182"/>
                    </a:lnTo>
                    <a:lnTo>
                      <a:pt x="15" y="170"/>
                    </a:lnTo>
                    <a:lnTo>
                      <a:pt x="11" y="159"/>
                    </a:lnTo>
                    <a:lnTo>
                      <a:pt x="9" y="147"/>
                    </a:lnTo>
                    <a:lnTo>
                      <a:pt x="9" y="134"/>
                    </a:lnTo>
                    <a:lnTo>
                      <a:pt x="9" y="121"/>
                    </a:lnTo>
                    <a:lnTo>
                      <a:pt x="11" y="109"/>
                    </a:lnTo>
                    <a:lnTo>
                      <a:pt x="15" y="98"/>
                    </a:lnTo>
                    <a:lnTo>
                      <a:pt x="19" y="86"/>
                    </a:lnTo>
                    <a:lnTo>
                      <a:pt x="25" y="74"/>
                    </a:lnTo>
                    <a:lnTo>
                      <a:pt x="30" y="65"/>
                    </a:lnTo>
                    <a:lnTo>
                      <a:pt x="38" y="55"/>
                    </a:lnTo>
                    <a:lnTo>
                      <a:pt x="46" y="48"/>
                    </a:lnTo>
                    <a:lnTo>
                      <a:pt x="55" y="38"/>
                    </a:lnTo>
                    <a:lnTo>
                      <a:pt x="65" y="32"/>
                    </a:lnTo>
                    <a:lnTo>
                      <a:pt x="74" y="25"/>
                    </a:lnTo>
                    <a:lnTo>
                      <a:pt x="84" y="21"/>
                    </a:lnTo>
                    <a:lnTo>
                      <a:pt x="96" y="17"/>
                    </a:lnTo>
                    <a:lnTo>
                      <a:pt x="109" y="13"/>
                    </a:lnTo>
                    <a:lnTo>
                      <a:pt x="121" y="11"/>
                    </a:lnTo>
                    <a:lnTo>
                      <a:pt x="134" y="11"/>
                    </a:lnTo>
                    <a:lnTo>
                      <a:pt x="145" y="11"/>
                    </a:lnTo>
                    <a:lnTo>
                      <a:pt x="157" y="13"/>
                    </a:lnTo>
                    <a:lnTo>
                      <a:pt x="170" y="17"/>
                    </a:lnTo>
                    <a:lnTo>
                      <a:pt x="182" y="21"/>
                    </a:lnTo>
                    <a:lnTo>
                      <a:pt x="192" y="25"/>
                    </a:lnTo>
                    <a:lnTo>
                      <a:pt x="201" y="32"/>
                    </a:lnTo>
                    <a:lnTo>
                      <a:pt x="211" y="38"/>
                    </a:lnTo>
                    <a:lnTo>
                      <a:pt x="220" y="48"/>
                    </a:lnTo>
                    <a:lnTo>
                      <a:pt x="228" y="55"/>
                    </a:lnTo>
                    <a:lnTo>
                      <a:pt x="236" y="65"/>
                    </a:lnTo>
                    <a:lnTo>
                      <a:pt x="241" y="74"/>
                    </a:lnTo>
                    <a:lnTo>
                      <a:pt x="247" y="86"/>
                    </a:lnTo>
                    <a:lnTo>
                      <a:pt x="251" y="98"/>
                    </a:lnTo>
                    <a:lnTo>
                      <a:pt x="255" y="109"/>
                    </a:lnTo>
                    <a:lnTo>
                      <a:pt x="257" y="121"/>
                    </a:lnTo>
                    <a:lnTo>
                      <a:pt x="257" y="134"/>
                    </a:lnTo>
                    <a:close/>
                  </a:path>
                </a:pathLst>
              </a:custGeom>
              <a:solidFill>
                <a:srgbClr val="FDEE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11" name="Freeform 727">
                <a:extLst>
                  <a:ext uri="{FF2B5EF4-FFF2-40B4-BE49-F238E27FC236}">
                    <a16:creationId xmlns:a16="http://schemas.microsoft.com/office/drawing/2014/main" id="{B2957F63-A725-4B28-BA63-5EBC7236E6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21" y="2457"/>
                <a:ext cx="260" cy="258"/>
              </a:xfrm>
              <a:custGeom>
                <a:avLst/>
                <a:gdLst>
                  <a:gd name="T0" fmla="*/ 256 w 260"/>
                  <a:gd name="T1" fmla="*/ 102 h 258"/>
                  <a:gd name="T2" fmla="*/ 242 w 260"/>
                  <a:gd name="T3" fmla="*/ 68 h 258"/>
                  <a:gd name="T4" fmla="*/ 221 w 260"/>
                  <a:gd name="T5" fmla="*/ 39 h 258"/>
                  <a:gd name="T6" fmla="*/ 190 w 260"/>
                  <a:gd name="T7" fmla="*/ 16 h 258"/>
                  <a:gd name="T8" fmla="*/ 156 w 260"/>
                  <a:gd name="T9" fmla="*/ 2 h 258"/>
                  <a:gd name="T10" fmla="*/ 118 w 260"/>
                  <a:gd name="T11" fmla="*/ 0 h 258"/>
                  <a:gd name="T12" fmla="*/ 79 w 260"/>
                  <a:gd name="T13" fmla="*/ 10 h 258"/>
                  <a:gd name="T14" fmla="*/ 48 w 260"/>
                  <a:gd name="T15" fmla="*/ 29 h 258"/>
                  <a:gd name="T16" fmla="*/ 23 w 260"/>
                  <a:gd name="T17" fmla="*/ 58 h 258"/>
                  <a:gd name="T18" fmla="*/ 6 w 260"/>
                  <a:gd name="T19" fmla="*/ 91 h 258"/>
                  <a:gd name="T20" fmla="*/ 0 w 260"/>
                  <a:gd name="T21" fmla="*/ 129 h 258"/>
                  <a:gd name="T22" fmla="*/ 6 w 260"/>
                  <a:gd name="T23" fmla="*/ 167 h 258"/>
                  <a:gd name="T24" fmla="*/ 23 w 260"/>
                  <a:gd name="T25" fmla="*/ 200 h 258"/>
                  <a:gd name="T26" fmla="*/ 48 w 260"/>
                  <a:gd name="T27" fmla="*/ 229 h 258"/>
                  <a:gd name="T28" fmla="*/ 79 w 260"/>
                  <a:gd name="T29" fmla="*/ 248 h 258"/>
                  <a:gd name="T30" fmla="*/ 118 w 260"/>
                  <a:gd name="T31" fmla="*/ 258 h 258"/>
                  <a:gd name="T32" fmla="*/ 156 w 260"/>
                  <a:gd name="T33" fmla="*/ 256 h 258"/>
                  <a:gd name="T34" fmla="*/ 190 w 260"/>
                  <a:gd name="T35" fmla="*/ 242 h 258"/>
                  <a:gd name="T36" fmla="*/ 221 w 260"/>
                  <a:gd name="T37" fmla="*/ 219 h 258"/>
                  <a:gd name="T38" fmla="*/ 242 w 260"/>
                  <a:gd name="T39" fmla="*/ 190 h 258"/>
                  <a:gd name="T40" fmla="*/ 256 w 260"/>
                  <a:gd name="T41" fmla="*/ 156 h 258"/>
                  <a:gd name="T42" fmla="*/ 248 w 260"/>
                  <a:gd name="T43" fmla="*/ 129 h 258"/>
                  <a:gd name="T44" fmla="*/ 242 w 260"/>
                  <a:gd name="T45" fmla="*/ 164 h 258"/>
                  <a:gd name="T46" fmla="*/ 229 w 260"/>
                  <a:gd name="T47" fmla="*/ 194 h 258"/>
                  <a:gd name="T48" fmla="*/ 206 w 260"/>
                  <a:gd name="T49" fmla="*/ 221 h 258"/>
                  <a:gd name="T50" fmla="*/ 177 w 260"/>
                  <a:gd name="T51" fmla="*/ 238 h 258"/>
                  <a:gd name="T52" fmla="*/ 142 w 260"/>
                  <a:gd name="T53" fmla="*/ 246 h 258"/>
                  <a:gd name="T54" fmla="*/ 106 w 260"/>
                  <a:gd name="T55" fmla="*/ 244 h 258"/>
                  <a:gd name="T56" fmla="*/ 73 w 260"/>
                  <a:gd name="T57" fmla="*/ 233 h 258"/>
                  <a:gd name="T58" fmla="*/ 47 w 260"/>
                  <a:gd name="T59" fmla="*/ 213 h 258"/>
                  <a:gd name="T60" fmla="*/ 25 w 260"/>
                  <a:gd name="T61" fmla="*/ 185 h 258"/>
                  <a:gd name="T62" fmla="*/ 14 w 260"/>
                  <a:gd name="T63" fmla="*/ 152 h 258"/>
                  <a:gd name="T64" fmla="*/ 12 w 260"/>
                  <a:gd name="T65" fmla="*/ 117 h 258"/>
                  <a:gd name="T66" fmla="*/ 22 w 260"/>
                  <a:gd name="T67" fmla="*/ 83 h 258"/>
                  <a:gd name="T68" fmla="*/ 39 w 260"/>
                  <a:gd name="T69" fmla="*/ 54 h 258"/>
                  <a:gd name="T70" fmla="*/ 64 w 260"/>
                  <a:gd name="T71" fmla="*/ 31 h 258"/>
                  <a:gd name="T72" fmla="*/ 94 w 260"/>
                  <a:gd name="T73" fmla="*/ 16 h 258"/>
                  <a:gd name="T74" fmla="*/ 131 w 260"/>
                  <a:gd name="T75" fmla="*/ 10 h 258"/>
                  <a:gd name="T76" fmla="*/ 166 w 260"/>
                  <a:gd name="T77" fmla="*/ 16 h 258"/>
                  <a:gd name="T78" fmla="*/ 196 w 260"/>
                  <a:gd name="T79" fmla="*/ 31 h 258"/>
                  <a:gd name="T80" fmla="*/ 221 w 260"/>
                  <a:gd name="T81" fmla="*/ 54 h 258"/>
                  <a:gd name="T82" fmla="*/ 238 w 260"/>
                  <a:gd name="T83" fmla="*/ 83 h 258"/>
                  <a:gd name="T84" fmla="*/ 248 w 260"/>
                  <a:gd name="T85" fmla="*/ 117 h 25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60"/>
                  <a:gd name="T130" fmla="*/ 0 h 258"/>
                  <a:gd name="T131" fmla="*/ 260 w 260"/>
                  <a:gd name="T132" fmla="*/ 258 h 25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60" h="258">
                    <a:moveTo>
                      <a:pt x="260" y="129"/>
                    </a:moveTo>
                    <a:lnTo>
                      <a:pt x="258" y="116"/>
                    </a:lnTo>
                    <a:lnTo>
                      <a:pt x="256" y="102"/>
                    </a:lnTo>
                    <a:lnTo>
                      <a:pt x="254" y="91"/>
                    </a:lnTo>
                    <a:lnTo>
                      <a:pt x="248" y="79"/>
                    </a:lnTo>
                    <a:lnTo>
                      <a:pt x="242" y="68"/>
                    </a:lnTo>
                    <a:lnTo>
                      <a:pt x="237" y="58"/>
                    </a:lnTo>
                    <a:lnTo>
                      <a:pt x="229" y="46"/>
                    </a:lnTo>
                    <a:lnTo>
                      <a:pt x="221" y="39"/>
                    </a:lnTo>
                    <a:lnTo>
                      <a:pt x="212" y="29"/>
                    </a:lnTo>
                    <a:lnTo>
                      <a:pt x="202" y="22"/>
                    </a:lnTo>
                    <a:lnTo>
                      <a:pt x="190" y="16"/>
                    </a:lnTo>
                    <a:lnTo>
                      <a:pt x="181" y="10"/>
                    </a:lnTo>
                    <a:lnTo>
                      <a:pt x="167" y="6"/>
                    </a:lnTo>
                    <a:lnTo>
                      <a:pt x="156" y="2"/>
                    </a:lnTo>
                    <a:lnTo>
                      <a:pt x="142" y="0"/>
                    </a:lnTo>
                    <a:lnTo>
                      <a:pt x="131" y="0"/>
                    </a:lnTo>
                    <a:lnTo>
                      <a:pt x="118" y="0"/>
                    </a:lnTo>
                    <a:lnTo>
                      <a:pt x="104" y="2"/>
                    </a:lnTo>
                    <a:lnTo>
                      <a:pt x="93" y="6"/>
                    </a:lnTo>
                    <a:lnTo>
                      <a:pt x="79" y="10"/>
                    </a:lnTo>
                    <a:lnTo>
                      <a:pt x="70" y="16"/>
                    </a:lnTo>
                    <a:lnTo>
                      <a:pt x="58" y="22"/>
                    </a:lnTo>
                    <a:lnTo>
                      <a:pt x="48" y="29"/>
                    </a:lnTo>
                    <a:lnTo>
                      <a:pt x="39" y="39"/>
                    </a:lnTo>
                    <a:lnTo>
                      <a:pt x="31" y="46"/>
                    </a:lnTo>
                    <a:lnTo>
                      <a:pt x="23" y="58"/>
                    </a:lnTo>
                    <a:lnTo>
                      <a:pt x="18" y="68"/>
                    </a:lnTo>
                    <a:lnTo>
                      <a:pt x="12" y="79"/>
                    </a:lnTo>
                    <a:lnTo>
                      <a:pt x="6" y="91"/>
                    </a:lnTo>
                    <a:lnTo>
                      <a:pt x="4" y="102"/>
                    </a:lnTo>
                    <a:lnTo>
                      <a:pt x="2" y="116"/>
                    </a:lnTo>
                    <a:lnTo>
                      <a:pt x="0" y="129"/>
                    </a:lnTo>
                    <a:lnTo>
                      <a:pt x="2" y="142"/>
                    </a:lnTo>
                    <a:lnTo>
                      <a:pt x="4" y="156"/>
                    </a:lnTo>
                    <a:lnTo>
                      <a:pt x="6" y="167"/>
                    </a:lnTo>
                    <a:lnTo>
                      <a:pt x="12" y="179"/>
                    </a:lnTo>
                    <a:lnTo>
                      <a:pt x="18" y="190"/>
                    </a:lnTo>
                    <a:lnTo>
                      <a:pt x="23" y="200"/>
                    </a:lnTo>
                    <a:lnTo>
                      <a:pt x="31" y="212"/>
                    </a:lnTo>
                    <a:lnTo>
                      <a:pt x="39" y="219"/>
                    </a:lnTo>
                    <a:lnTo>
                      <a:pt x="48" y="229"/>
                    </a:lnTo>
                    <a:lnTo>
                      <a:pt x="58" y="236"/>
                    </a:lnTo>
                    <a:lnTo>
                      <a:pt x="70" y="242"/>
                    </a:lnTo>
                    <a:lnTo>
                      <a:pt x="79" y="248"/>
                    </a:lnTo>
                    <a:lnTo>
                      <a:pt x="93" y="252"/>
                    </a:lnTo>
                    <a:lnTo>
                      <a:pt x="104" y="256"/>
                    </a:lnTo>
                    <a:lnTo>
                      <a:pt x="118" y="258"/>
                    </a:lnTo>
                    <a:lnTo>
                      <a:pt x="131" y="258"/>
                    </a:lnTo>
                    <a:lnTo>
                      <a:pt x="142" y="258"/>
                    </a:lnTo>
                    <a:lnTo>
                      <a:pt x="156" y="256"/>
                    </a:lnTo>
                    <a:lnTo>
                      <a:pt x="167" y="252"/>
                    </a:lnTo>
                    <a:lnTo>
                      <a:pt x="181" y="248"/>
                    </a:lnTo>
                    <a:lnTo>
                      <a:pt x="190" y="242"/>
                    </a:lnTo>
                    <a:lnTo>
                      <a:pt x="202" y="236"/>
                    </a:lnTo>
                    <a:lnTo>
                      <a:pt x="212" y="229"/>
                    </a:lnTo>
                    <a:lnTo>
                      <a:pt x="221" y="219"/>
                    </a:lnTo>
                    <a:lnTo>
                      <a:pt x="229" y="212"/>
                    </a:lnTo>
                    <a:lnTo>
                      <a:pt x="237" y="200"/>
                    </a:lnTo>
                    <a:lnTo>
                      <a:pt x="242" y="190"/>
                    </a:lnTo>
                    <a:lnTo>
                      <a:pt x="248" y="179"/>
                    </a:lnTo>
                    <a:lnTo>
                      <a:pt x="254" y="167"/>
                    </a:lnTo>
                    <a:lnTo>
                      <a:pt x="256" y="156"/>
                    </a:lnTo>
                    <a:lnTo>
                      <a:pt x="258" y="142"/>
                    </a:lnTo>
                    <a:lnTo>
                      <a:pt x="260" y="129"/>
                    </a:lnTo>
                    <a:close/>
                    <a:moveTo>
                      <a:pt x="248" y="129"/>
                    </a:moveTo>
                    <a:lnTo>
                      <a:pt x="248" y="141"/>
                    </a:lnTo>
                    <a:lnTo>
                      <a:pt x="246" y="152"/>
                    </a:lnTo>
                    <a:lnTo>
                      <a:pt x="242" y="164"/>
                    </a:lnTo>
                    <a:lnTo>
                      <a:pt x="238" y="175"/>
                    </a:lnTo>
                    <a:lnTo>
                      <a:pt x="235" y="185"/>
                    </a:lnTo>
                    <a:lnTo>
                      <a:pt x="229" y="194"/>
                    </a:lnTo>
                    <a:lnTo>
                      <a:pt x="221" y="204"/>
                    </a:lnTo>
                    <a:lnTo>
                      <a:pt x="213" y="213"/>
                    </a:lnTo>
                    <a:lnTo>
                      <a:pt x="206" y="221"/>
                    </a:lnTo>
                    <a:lnTo>
                      <a:pt x="196" y="227"/>
                    </a:lnTo>
                    <a:lnTo>
                      <a:pt x="187" y="233"/>
                    </a:lnTo>
                    <a:lnTo>
                      <a:pt x="177" y="238"/>
                    </a:lnTo>
                    <a:lnTo>
                      <a:pt x="166" y="242"/>
                    </a:lnTo>
                    <a:lnTo>
                      <a:pt x="154" y="244"/>
                    </a:lnTo>
                    <a:lnTo>
                      <a:pt x="142" y="246"/>
                    </a:lnTo>
                    <a:lnTo>
                      <a:pt x="131" y="248"/>
                    </a:lnTo>
                    <a:lnTo>
                      <a:pt x="118" y="246"/>
                    </a:lnTo>
                    <a:lnTo>
                      <a:pt x="106" y="244"/>
                    </a:lnTo>
                    <a:lnTo>
                      <a:pt x="94" y="242"/>
                    </a:lnTo>
                    <a:lnTo>
                      <a:pt x="83" y="238"/>
                    </a:lnTo>
                    <a:lnTo>
                      <a:pt x="73" y="233"/>
                    </a:lnTo>
                    <a:lnTo>
                      <a:pt x="64" y="227"/>
                    </a:lnTo>
                    <a:lnTo>
                      <a:pt x="54" y="221"/>
                    </a:lnTo>
                    <a:lnTo>
                      <a:pt x="47" y="213"/>
                    </a:lnTo>
                    <a:lnTo>
                      <a:pt x="39" y="204"/>
                    </a:lnTo>
                    <a:lnTo>
                      <a:pt x="31" y="194"/>
                    </a:lnTo>
                    <a:lnTo>
                      <a:pt x="25" y="185"/>
                    </a:lnTo>
                    <a:lnTo>
                      <a:pt x="22" y="175"/>
                    </a:lnTo>
                    <a:lnTo>
                      <a:pt x="18" y="164"/>
                    </a:lnTo>
                    <a:lnTo>
                      <a:pt x="14" y="152"/>
                    </a:lnTo>
                    <a:lnTo>
                      <a:pt x="12" y="141"/>
                    </a:lnTo>
                    <a:lnTo>
                      <a:pt x="12" y="129"/>
                    </a:lnTo>
                    <a:lnTo>
                      <a:pt x="12" y="117"/>
                    </a:lnTo>
                    <a:lnTo>
                      <a:pt x="14" y="106"/>
                    </a:lnTo>
                    <a:lnTo>
                      <a:pt x="18" y="94"/>
                    </a:lnTo>
                    <a:lnTo>
                      <a:pt x="22" y="83"/>
                    </a:lnTo>
                    <a:lnTo>
                      <a:pt x="25" y="73"/>
                    </a:lnTo>
                    <a:lnTo>
                      <a:pt x="31" y="64"/>
                    </a:lnTo>
                    <a:lnTo>
                      <a:pt x="39" y="54"/>
                    </a:lnTo>
                    <a:lnTo>
                      <a:pt x="47" y="45"/>
                    </a:lnTo>
                    <a:lnTo>
                      <a:pt x="54" y="37"/>
                    </a:lnTo>
                    <a:lnTo>
                      <a:pt x="64" y="31"/>
                    </a:lnTo>
                    <a:lnTo>
                      <a:pt x="73" y="25"/>
                    </a:lnTo>
                    <a:lnTo>
                      <a:pt x="83" y="20"/>
                    </a:lnTo>
                    <a:lnTo>
                      <a:pt x="94" y="16"/>
                    </a:lnTo>
                    <a:lnTo>
                      <a:pt x="106" y="14"/>
                    </a:lnTo>
                    <a:lnTo>
                      <a:pt x="118" y="12"/>
                    </a:lnTo>
                    <a:lnTo>
                      <a:pt x="131" y="10"/>
                    </a:lnTo>
                    <a:lnTo>
                      <a:pt x="142" y="12"/>
                    </a:lnTo>
                    <a:lnTo>
                      <a:pt x="154" y="14"/>
                    </a:lnTo>
                    <a:lnTo>
                      <a:pt x="166" y="16"/>
                    </a:lnTo>
                    <a:lnTo>
                      <a:pt x="177" y="20"/>
                    </a:lnTo>
                    <a:lnTo>
                      <a:pt x="187" y="25"/>
                    </a:lnTo>
                    <a:lnTo>
                      <a:pt x="196" y="31"/>
                    </a:lnTo>
                    <a:lnTo>
                      <a:pt x="206" y="37"/>
                    </a:lnTo>
                    <a:lnTo>
                      <a:pt x="213" y="45"/>
                    </a:lnTo>
                    <a:lnTo>
                      <a:pt x="221" y="54"/>
                    </a:lnTo>
                    <a:lnTo>
                      <a:pt x="229" y="64"/>
                    </a:lnTo>
                    <a:lnTo>
                      <a:pt x="235" y="73"/>
                    </a:lnTo>
                    <a:lnTo>
                      <a:pt x="238" y="83"/>
                    </a:lnTo>
                    <a:lnTo>
                      <a:pt x="242" y="94"/>
                    </a:lnTo>
                    <a:lnTo>
                      <a:pt x="246" y="106"/>
                    </a:lnTo>
                    <a:lnTo>
                      <a:pt x="248" y="117"/>
                    </a:lnTo>
                    <a:lnTo>
                      <a:pt x="248" y="129"/>
                    </a:lnTo>
                    <a:close/>
                  </a:path>
                </a:pathLst>
              </a:custGeom>
              <a:solidFill>
                <a:srgbClr val="FDF0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12" name="Freeform 728">
                <a:extLst>
                  <a:ext uri="{FF2B5EF4-FFF2-40B4-BE49-F238E27FC236}">
                    <a16:creationId xmlns:a16="http://schemas.microsoft.com/office/drawing/2014/main" id="{AC9994A2-36F6-48BA-8B22-2E0352D02FF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27" y="2463"/>
                <a:ext cx="248" cy="246"/>
              </a:xfrm>
              <a:custGeom>
                <a:avLst/>
                <a:gdLst>
                  <a:gd name="T0" fmla="*/ 246 w 248"/>
                  <a:gd name="T1" fmla="*/ 98 h 246"/>
                  <a:gd name="T2" fmla="*/ 232 w 248"/>
                  <a:gd name="T3" fmla="*/ 63 h 246"/>
                  <a:gd name="T4" fmla="*/ 211 w 248"/>
                  <a:gd name="T5" fmla="*/ 37 h 246"/>
                  <a:gd name="T6" fmla="*/ 183 w 248"/>
                  <a:gd name="T7" fmla="*/ 14 h 246"/>
                  <a:gd name="T8" fmla="*/ 148 w 248"/>
                  <a:gd name="T9" fmla="*/ 2 h 246"/>
                  <a:gd name="T10" fmla="*/ 112 w 248"/>
                  <a:gd name="T11" fmla="*/ 0 h 246"/>
                  <a:gd name="T12" fmla="*/ 75 w 248"/>
                  <a:gd name="T13" fmla="*/ 10 h 246"/>
                  <a:gd name="T14" fmla="*/ 46 w 248"/>
                  <a:gd name="T15" fmla="*/ 27 h 246"/>
                  <a:gd name="T16" fmla="*/ 21 w 248"/>
                  <a:gd name="T17" fmla="*/ 54 h 246"/>
                  <a:gd name="T18" fmla="*/ 6 w 248"/>
                  <a:gd name="T19" fmla="*/ 87 h 246"/>
                  <a:gd name="T20" fmla="*/ 0 w 248"/>
                  <a:gd name="T21" fmla="*/ 123 h 246"/>
                  <a:gd name="T22" fmla="*/ 6 w 248"/>
                  <a:gd name="T23" fmla="*/ 159 h 246"/>
                  <a:gd name="T24" fmla="*/ 21 w 248"/>
                  <a:gd name="T25" fmla="*/ 192 h 246"/>
                  <a:gd name="T26" fmla="*/ 46 w 248"/>
                  <a:gd name="T27" fmla="*/ 219 h 246"/>
                  <a:gd name="T28" fmla="*/ 75 w 248"/>
                  <a:gd name="T29" fmla="*/ 236 h 246"/>
                  <a:gd name="T30" fmla="*/ 112 w 248"/>
                  <a:gd name="T31" fmla="*/ 246 h 246"/>
                  <a:gd name="T32" fmla="*/ 148 w 248"/>
                  <a:gd name="T33" fmla="*/ 244 h 246"/>
                  <a:gd name="T34" fmla="*/ 183 w 248"/>
                  <a:gd name="T35" fmla="*/ 232 h 246"/>
                  <a:gd name="T36" fmla="*/ 211 w 248"/>
                  <a:gd name="T37" fmla="*/ 209 h 246"/>
                  <a:gd name="T38" fmla="*/ 232 w 248"/>
                  <a:gd name="T39" fmla="*/ 183 h 246"/>
                  <a:gd name="T40" fmla="*/ 246 w 248"/>
                  <a:gd name="T41" fmla="*/ 148 h 246"/>
                  <a:gd name="T42" fmla="*/ 236 w 248"/>
                  <a:gd name="T43" fmla="*/ 123 h 246"/>
                  <a:gd name="T44" fmla="*/ 232 w 248"/>
                  <a:gd name="T45" fmla="*/ 158 h 246"/>
                  <a:gd name="T46" fmla="*/ 217 w 248"/>
                  <a:gd name="T47" fmla="*/ 186 h 246"/>
                  <a:gd name="T48" fmla="*/ 196 w 248"/>
                  <a:gd name="T49" fmla="*/ 211 h 246"/>
                  <a:gd name="T50" fmla="*/ 167 w 248"/>
                  <a:gd name="T51" fmla="*/ 227 h 246"/>
                  <a:gd name="T52" fmla="*/ 136 w 248"/>
                  <a:gd name="T53" fmla="*/ 236 h 246"/>
                  <a:gd name="T54" fmla="*/ 102 w 248"/>
                  <a:gd name="T55" fmla="*/ 234 h 246"/>
                  <a:gd name="T56" fmla="*/ 69 w 248"/>
                  <a:gd name="T57" fmla="*/ 223 h 246"/>
                  <a:gd name="T58" fmla="*/ 44 w 248"/>
                  <a:gd name="T59" fmla="*/ 204 h 246"/>
                  <a:gd name="T60" fmla="*/ 25 w 248"/>
                  <a:gd name="T61" fmla="*/ 177 h 246"/>
                  <a:gd name="T62" fmla="*/ 14 w 248"/>
                  <a:gd name="T63" fmla="*/ 146 h 246"/>
                  <a:gd name="T64" fmla="*/ 12 w 248"/>
                  <a:gd name="T65" fmla="*/ 111 h 246"/>
                  <a:gd name="T66" fmla="*/ 19 w 248"/>
                  <a:gd name="T67" fmla="*/ 79 h 246"/>
                  <a:gd name="T68" fmla="*/ 37 w 248"/>
                  <a:gd name="T69" fmla="*/ 50 h 246"/>
                  <a:gd name="T70" fmla="*/ 62 w 248"/>
                  <a:gd name="T71" fmla="*/ 29 h 246"/>
                  <a:gd name="T72" fmla="*/ 90 w 248"/>
                  <a:gd name="T73" fmla="*/ 16 h 246"/>
                  <a:gd name="T74" fmla="*/ 125 w 248"/>
                  <a:gd name="T75" fmla="*/ 10 h 246"/>
                  <a:gd name="T76" fmla="*/ 158 w 248"/>
                  <a:gd name="T77" fmla="*/ 16 h 246"/>
                  <a:gd name="T78" fmla="*/ 186 w 248"/>
                  <a:gd name="T79" fmla="*/ 29 h 246"/>
                  <a:gd name="T80" fmla="*/ 211 w 248"/>
                  <a:gd name="T81" fmla="*/ 50 h 246"/>
                  <a:gd name="T82" fmla="*/ 229 w 248"/>
                  <a:gd name="T83" fmla="*/ 79 h 246"/>
                  <a:gd name="T84" fmla="*/ 236 w 248"/>
                  <a:gd name="T85" fmla="*/ 111 h 24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48"/>
                  <a:gd name="T130" fmla="*/ 0 h 246"/>
                  <a:gd name="T131" fmla="*/ 248 w 248"/>
                  <a:gd name="T132" fmla="*/ 246 h 24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48" h="246">
                    <a:moveTo>
                      <a:pt x="248" y="123"/>
                    </a:moveTo>
                    <a:lnTo>
                      <a:pt x="248" y="110"/>
                    </a:lnTo>
                    <a:lnTo>
                      <a:pt x="246" y="98"/>
                    </a:lnTo>
                    <a:lnTo>
                      <a:pt x="242" y="87"/>
                    </a:lnTo>
                    <a:lnTo>
                      <a:pt x="238" y="75"/>
                    </a:lnTo>
                    <a:lnTo>
                      <a:pt x="232" y="63"/>
                    </a:lnTo>
                    <a:lnTo>
                      <a:pt x="227" y="54"/>
                    </a:lnTo>
                    <a:lnTo>
                      <a:pt x="219" y="44"/>
                    </a:lnTo>
                    <a:lnTo>
                      <a:pt x="211" y="37"/>
                    </a:lnTo>
                    <a:lnTo>
                      <a:pt x="202" y="27"/>
                    </a:lnTo>
                    <a:lnTo>
                      <a:pt x="192" y="21"/>
                    </a:lnTo>
                    <a:lnTo>
                      <a:pt x="183" y="14"/>
                    </a:lnTo>
                    <a:lnTo>
                      <a:pt x="173" y="10"/>
                    </a:lnTo>
                    <a:lnTo>
                      <a:pt x="161" y="6"/>
                    </a:lnTo>
                    <a:lnTo>
                      <a:pt x="148" y="2"/>
                    </a:lnTo>
                    <a:lnTo>
                      <a:pt x="136" y="0"/>
                    </a:lnTo>
                    <a:lnTo>
                      <a:pt x="125" y="0"/>
                    </a:lnTo>
                    <a:lnTo>
                      <a:pt x="112" y="0"/>
                    </a:lnTo>
                    <a:lnTo>
                      <a:pt x="100" y="2"/>
                    </a:lnTo>
                    <a:lnTo>
                      <a:pt x="87" y="6"/>
                    </a:lnTo>
                    <a:lnTo>
                      <a:pt x="75" y="10"/>
                    </a:lnTo>
                    <a:lnTo>
                      <a:pt x="65" y="14"/>
                    </a:lnTo>
                    <a:lnTo>
                      <a:pt x="56" y="21"/>
                    </a:lnTo>
                    <a:lnTo>
                      <a:pt x="46" y="27"/>
                    </a:lnTo>
                    <a:lnTo>
                      <a:pt x="37" y="37"/>
                    </a:lnTo>
                    <a:lnTo>
                      <a:pt x="29" y="44"/>
                    </a:lnTo>
                    <a:lnTo>
                      <a:pt x="21" y="54"/>
                    </a:lnTo>
                    <a:lnTo>
                      <a:pt x="16" y="63"/>
                    </a:lnTo>
                    <a:lnTo>
                      <a:pt x="10" y="75"/>
                    </a:lnTo>
                    <a:lnTo>
                      <a:pt x="6" y="87"/>
                    </a:lnTo>
                    <a:lnTo>
                      <a:pt x="2" y="98"/>
                    </a:lnTo>
                    <a:lnTo>
                      <a:pt x="0" y="110"/>
                    </a:lnTo>
                    <a:lnTo>
                      <a:pt x="0" y="123"/>
                    </a:lnTo>
                    <a:lnTo>
                      <a:pt x="0" y="136"/>
                    </a:lnTo>
                    <a:lnTo>
                      <a:pt x="2" y="148"/>
                    </a:lnTo>
                    <a:lnTo>
                      <a:pt x="6" y="159"/>
                    </a:lnTo>
                    <a:lnTo>
                      <a:pt x="10" y="171"/>
                    </a:lnTo>
                    <a:lnTo>
                      <a:pt x="16" y="183"/>
                    </a:lnTo>
                    <a:lnTo>
                      <a:pt x="21" y="192"/>
                    </a:lnTo>
                    <a:lnTo>
                      <a:pt x="29" y="202"/>
                    </a:lnTo>
                    <a:lnTo>
                      <a:pt x="37" y="209"/>
                    </a:lnTo>
                    <a:lnTo>
                      <a:pt x="46" y="219"/>
                    </a:lnTo>
                    <a:lnTo>
                      <a:pt x="56" y="225"/>
                    </a:lnTo>
                    <a:lnTo>
                      <a:pt x="65" y="232"/>
                    </a:lnTo>
                    <a:lnTo>
                      <a:pt x="75" y="236"/>
                    </a:lnTo>
                    <a:lnTo>
                      <a:pt x="87" y="240"/>
                    </a:lnTo>
                    <a:lnTo>
                      <a:pt x="100" y="244"/>
                    </a:lnTo>
                    <a:lnTo>
                      <a:pt x="112" y="246"/>
                    </a:lnTo>
                    <a:lnTo>
                      <a:pt x="125" y="246"/>
                    </a:lnTo>
                    <a:lnTo>
                      <a:pt x="136" y="246"/>
                    </a:lnTo>
                    <a:lnTo>
                      <a:pt x="148" y="244"/>
                    </a:lnTo>
                    <a:lnTo>
                      <a:pt x="161" y="240"/>
                    </a:lnTo>
                    <a:lnTo>
                      <a:pt x="173" y="236"/>
                    </a:lnTo>
                    <a:lnTo>
                      <a:pt x="183" y="232"/>
                    </a:lnTo>
                    <a:lnTo>
                      <a:pt x="192" y="225"/>
                    </a:lnTo>
                    <a:lnTo>
                      <a:pt x="202" y="219"/>
                    </a:lnTo>
                    <a:lnTo>
                      <a:pt x="211" y="209"/>
                    </a:lnTo>
                    <a:lnTo>
                      <a:pt x="219" y="202"/>
                    </a:lnTo>
                    <a:lnTo>
                      <a:pt x="227" y="192"/>
                    </a:lnTo>
                    <a:lnTo>
                      <a:pt x="232" y="183"/>
                    </a:lnTo>
                    <a:lnTo>
                      <a:pt x="238" y="171"/>
                    </a:lnTo>
                    <a:lnTo>
                      <a:pt x="242" y="159"/>
                    </a:lnTo>
                    <a:lnTo>
                      <a:pt x="246" y="148"/>
                    </a:lnTo>
                    <a:lnTo>
                      <a:pt x="248" y="136"/>
                    </a:lnTo>
                    <a:lnTo>
                      <a:pt x="248" y="123"/>
                    </a:lnTo>
                    <a:close/>
                    <a:moveTo>
                      <a:pt x="236" y="123"/>
                    </a:moveTo>
                    <a:lnTo>
                      <a:pt x="236" y="135"/>
                    </a:lnTo>
                    <a:lnTo>
                      <a:pt x="234" y="146"/>
                    </a:lnTo>
                    <a:lnTo>
                      <a:pt x="232" y="158"/>
                    </a:lnTo>
                    <a:lnTo>
                      <a:pt x="229" y="167"/>
                    </a:lnTo>
                    <a:lnTo>
                      <a:pt x="223" y="177"/>
                    </a:lnTo>
                    <a:lnTo>
                      <a:pt x="217" y="186"/>
                    </a:lnTo>
                    <a:lnTo>
                      <a:pt x="211" y="196"/>
                    </a:lnTo>
                    <a:lnTo>
                      <a:pt x="204" y="204"/>
                    </a:lnTo>
                    <a:lnTo>
                      <a:pt x="196" y="211"/>
                    </a:lnTo>
                    <a:lnTo>
                      <a:pt x="186" y="217"/>
                    </a:lnTo>
                    <a:lnTo>
                      <a:pt x="179" y="223"/>
                    </a:lnTo>
                    <a:lnTo>
                      <a:pt x="167" y="227"/>
                    </a:lnTo>
                    <a:lnTo>
                      <a:pt x="158" y="230"/>
                    </a:lnTo>
                    <a:lnTo>
                      <a:pt x="146" y="234"/>
                    </a:lnTo>
                    <a:lnTo>
                      <a:pt x="136" y="236"/>
                    </a:lnTo>
                    <a:lnTo>
                      <a:pt x="125" y="236"/>
                    </a:lnTo>
                    <a:lnTo>
                      <a:pt x="112" y="236"/>
                    </a:lnTo>
                    <a:lnTo>
                      <a:pt x="102" y="234"/>
                    </a:lnTo>
                    <a:lnTo>
                      <a:pt x="90" y="230"/>
                    </a:lnTo>
                    <a:lnTo>
                      <a:pt x="81" y="227"/>
                    </a:lnTo>
                    <a:lnTo>
                      <a:pt x="69" y="223"/>
                    </a:lnTo>
                    <a:lnTo>
                      <a:pt x="62" y="217"/>
                    </a:lnTo>
                    <a:lnTo>
                      <a:pt x="52" y="211"/>
                    </a:lnTo>
                    <a:lnTo>
                      <a:pt x="44" y="204"/>
                    </a:lnTo>
                    <a:lnTo>
                      <a:pt x="37" y="196"/>
                    </a:lnTo>
                    <a:lnTo>
                      <a:pt x="31" y="186"/>
                    </a:lnTo>
                    <a:lnTo>
                      <a:pt x="25" y="177"/>
                    </a:lnTo>
                    <a:lnTo>
                      <a:pt x="19" y="167"/>
                    </a:lnTo>
                    <a:lnTo>
                      <a:pt x="16" y="158"/>
                    </a:lnTo>
                    <a:lnTo>
                      <a:pt x="14" y="146"/>
                    </a:lnTo>
                    <a:lnTo>
                      <a:pt x="12" y="135"/>
                    </a:lnTo>
                    <a:lnTo>
                      <a:pt x="12" y="123"/>
                    </a:lnTo>
                    <a:lnTo>
                      <a:pt x="12" y="111"/>
                    </a:lnTo>
                    <a:lnTo>
                      <a:pt x="14" y="100"/>
                    </a:lnTo>
                    <a:lnTo>
                      <a:pt x="16" y="88"/>
                    </a:lnTo>
                    <a:lnTo>
                      <a:pt x="19" y="79"/>
                    </a:lnTo>
                    <a:lnTo>
                      <a:pt x="25" y="69"/>
                    </a:lnTo>
                    <a:lnTo>
                      <a:pt x="31" y="60"/>
                    </a:lnTo>
                    <a:lnTo>
                      <a:pt x="37" y="50"/>
                    </a:lnTo>
                    <a:lnTo>
                      <a:pt x="44" y="42"/>
                    </a:lnTo>
                    <a:lnTo>
                      <a:pt x="52" y="35"/>
                    </a:lnTo>
                    <a:lnTo>
                      <a:pt x="62" y="29"/>
                    </a:lnTo>
                    <a:lnTo>
                      <a:pt x="69" y="23"/>
                    </a:lnTo>
                    <a:lnTo>
                      <a:pt x="81" y="19"/>
                    </a:lnTo>
                    <a:lnTo>
                      <a:pt x="90" y="16"/>
                    </a:lnTo>
                    <a:lnTo>
                      <a:pt x="102" y="12"/>
                    </a:lnTo>
                    <a:lnTo>
                      <a:pt x="112" y="10"/>
                    </a:lnTo>
                    <a:lnTo>
                      <a:pt x="125" y="10"/>
                    </a:lnTo>
                    <a:lnTo>
                      <a:pt x="136" y="10"/>
                    </a:lnTo>
                    <a:lnTo>
                      <a:pt x="146" y="12"/>
                    </a:lnTo>
                    <a:lnTo>
                      <a:pt x="158" y="16"/>
                    </a:lnTo>
                    <a:lnTo>
                      <a:pt x="167" y="19"/>
                    </a:lnTo>
                    <a:lnTo>
                      <a:pt x="179" y="23"/>
                    </a:lnTo>
                    <a:lnTo>
                      <a:pt x="186" y="29"/>
                    </a:lnTo>
                    <a:lnTo>
                      <a:pt x="196" y="35"/>
                    </a:lnTo>
                    <a:lnTo>
                      <a:pt x="204" y="42"/>
                    </a:lnTo>
                    <a:lnTo>
                      <a:pt x="211" y="50"/>
                    </a:lnTo>
                    <a:lnTo>
                      <a:pt x="217" y="60"/>
                    </a:lnTo>
                    <a:lnTo>
                      <a:pt x="223" y="69"/>
                    </a:lnTo>
                    <a:lnTo>
                      <a:pt x="229" y="79"/>
                    </a:lnTo>
                    <a:lnTo>
                      <a:pt x="232" y="88"/>
                    </a:lnTo>
                    <a:lnTo>
                      <a:pt x="234" y="100"/>
                    </a:lnTo>
                    <a:lnTo>
                      <a:pt x="236" y="111"/>
                    </a:lnTo>
                    <a:lnTo>
                      <a:pt x="236" y="123"/>
                    </a:lnTo>
                    <a:close/>
                  </a:path>
                </a:pathLst>
              </a:custGeom>
              <a:solidFill>
                <a:srgbClr val="FDF0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13" name="Freeform 729">
                <a:extLst>
                  <a:ext uri="{FF2B5EF4-FFF2-40B4-BE49-F238E27FC236}">
                    <a16:creationId xmlns:a16="http://schemas.microsoft.com/office/drawing/2014/main" id="{10BC281B-22F4-49F4-9533-ADD4F2C3074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33" y="2467"/>
                <a:ext cx="236" cy="238"/>
              </a:xfrm>
              <a:custGeom>
                <a:avLst/>
                <a:gdLst>
                  <a:gd name="T0" fmla="*/ 234 w 236"/>
                  <a:gd name="T1" fmla="*/ 96 h 238"/>
                  <a:gd name="T2" fmla="*/ 223 w 236"/>
                  <a:gd name="T3" fmla="*/ 63 h 238"/>
                  <a:gd name="T4" fmla="*/ 201 w 236"/>
                  <a:gd name="T5" fmla="*/ 35 h 238"/>
                  <a:gd name="T6" fmla="*/ 175 w 236"/>
                  <a:gd name="T7" fmla="*/ 15 h 238"/>
                  <a:gd name="T8" fmla="*/ 142 w 236"/>
                  <a:gd name="T9" fmla="*/ 4 h 238"/>
                  <a:gd name="T10" fmla="*/ 106 w 236"/>
                  <a:gd name="T11" fmla="*/ 2 h 238"/>
                  <a:gd name="T12" fmla="*/ 71 w 236"/>
                  <a:gd name="T13" fmla="*/ 10 h 238"/>
                  <a:gd name="T14" fmla="*/ 42 w 236"/>
                  <a:gd name="T15" fmla="*/ 27 h 238"/>
                  <a:gd name="T16" fmla="*/ 19 w 236"/>
                  <a:gd name="T17" fmla="*/ 54 h 238"/>
                  <a:gd name="T18" fmla="*/ 6 w 236"/>
                  <a:gd name="T19" fmla="*/ 84 h 238"/>
                  <a:gd name="T20" fmla="*/ 0 w 236"/>
                  <a:gd name="T21" fmla="*/ 119 h 238"/>
                  <a:gd name="T22" fmla="*/ 6 w 236"/>
                  <a:gd name="T23" fmla="*/ 154 h 238"/>
                  <a:gd name="T24" fmla="*/ 19 w 236"/>
                  <a:gd name="T25" fmla="*/ 184 h 238"/>
                  <a:gd name="T26" fmla="*/ 42 w 236"/>
                  <a:gd name="T27" fmla="*/ 211 h 238"/>
                  <a:gd name="T28" fmla="*/ 71 w 236"/>
                  <a:gd name="T29" fmla="*/ 228 h 238"/>
                  <a:gd name="T30" fmla="*/ 106 w 236"/>
                  <a:gd name="T31" fmla="*/ 236 h 238"/>
                  <a:gd name="T32" fmla="*/ 142 w 236"/>
                  <a:gd name="T33" fmla="*/ 234 h 238"/>
                  <a:gd name="T34" fmla="*/ 175 w 236"/>
                  <a:gd name="T35" fmla="*/ 223 h 238"/>
                  <a:gd name="T36" fmla="*/ 201 w 236"/>
                  <a:gd name="T37" fmla="*/ 203 h 238"/>
                  <a:gd name="T38" fmla="*/ 223 w 236"/>
                  <a:gd name="T39" fmla="*/ 175 h 238"/>
                  <a:gd name="T40" fmla="*/ 234 w 236"/>
                  <a:gd name="T41" fmla="*/ 142 h 238"/>
                  <a:gd name="T42" fmla="*/ 226 w 236"/>
                  <a:gd name="T43" fmla="*/ 119 h 238"/>
                  <a:gd name="T44" fmla="*/ 221 w 236"/>
                  <a:gd name="T45" fmla="*/ 152 h 238"/>
                  <a:gd name="T46" fmla="*/ 207 w 236"/>
                  <a:gd name="T47" fmla="*/ 179 h 238"/>
                  <a:gd name="T48" fmla="*/ 186 w 236"/>
                  <a:gd name="T49" fmla="*/ 202 h 238"/>
                  <a:gd name="T50" fmla="*/ 159 w 236"/>
                  <a:gd name="T51" fmla="*/ 219 h 238"/>
                  <a:gd name="T52" fmla="*/ 129 w 236"/>
                  <a:gd name="T53" fmla="*/ 226 h 238"/>
                  <a:gd name="T54" fmla="*/ 96 w 236"/>
                  <a:gd name="T55" fmla="*/ 225 h 238"/>
                  <a:gd name="T56" fmla="*/ 67 w 236"/>
                  <a:gd name="T57" fmla="*/ 213 h 238"/>
                  <a:gd name="T58" fmla="*/ 42 w 236"/>
                  <a:gd name="T59" fmla="*/ 196 h 238"/>
                  <a:gd name="T60" fmla="*/ 23 w 236"/>
                  <a:gd name="T61" fmla="*/ 171 h 238"/>
                  <a:gd name="T62" fmla="*/ 11 w 236"/>
                  <a:gd name="T63" fmla="*/ 140 h 238"/>
                  <a:gd name="T64" fmla="*/ 10 w 236"/>
                  <a:gd name="T65" fmla="*/ 107 h 238"/>
                  <a:gd name="T66" fmla="*/ 19 w 236"/>
                  <a:gd name="T67" fmla="*/ 77 h 238"/>
                  <a:gd name="T68" fmla="*/ 35 w 236"/>
                  <a:gd name="T69" fmla="*/ 50 h 238"/>
                  <a:gd name="T70" fmla="*/ 58 w 236"/>
                  <a:gd name="T71" fmla="*/ 29 h 238"/>
                  <a:gd name="T72" fmla="*/ 86 w 236"/>
                  <a:gd name="T73" fmla="*/ 15 h 238"/>
                  <a:gd name="T74" fmla="*/ 119 w 236"/>
                  <a:gd name="T75" fmla="*/ 12 h 238"/>
                  <a:gd name="T76" fmla="*/ 150 w 236"/>
                  <a:gd name="T77" fmla="*/ 15 h 238"/>
                  <a:gd name="T78" fmla="*/ 178 w 236"/>
                  <a:gd name="T79" fmla="*/ 29 h 238"/>
                  <a:gd name="T80" fmla="*/ 201 w 236"/>
                  <a:gd name="T81" fmla="*/ 50 h 238"/>
                  <a:gd name="T82" fmla="*/ 217 w 236"/>
                  <a:gd name="T83" fmla="*/ 77 h 238"/>
                  <a:gd name="T84" fmla="*/ 226 w 236"/>
                  <a:gd name="T85" fmla="*/ 107 h 23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36"/>
                  <a:gd name="T130" fmla="*/ 0 h 238"/>
                  <a:gd name="T131" fmla="*/ 236 w 236"/>
                  <a:gd name="T132" fmla="*/ 238 h 23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36" h="238">
                    <a:moveTo>
                      <a:pt x="236" y="119"/>
                    </a:moveTo>
                    <a:lnTo>
                      <a:pt x="236" y="107"/>
                    </a:lnTo>
                    <a:lnTo>
                      <a:pt x="234" y="96"/>
                    </a:lnTo>
                    <a:lnTo>
                      <a:pt x="230" y="84"/>
                    </a:lnTo>
                    <a:lnTo>
                      <a:pt x="226" y="73"/>
                    </a:lnTo>
                    <a:lnTo>
                      <a:pt x="223" y="63"/>
                    </a:lnTo>
                    <a:lnTo>
                      <a:pt x="217" y="54"/>
                    </a:lnTo>
                    <a:lnTo>
                      <a:pt x="209" y="44"/>
                    </a:lnTo>
                    <a:lnTo>
                      <a:pt x="201" y="35"/>
                    </a:lnTo>
                    <a:lnTo>
                      <a:pt x="194" y="27"/>
                    </a:lnTo>
                    <a:lnTo>
                      <a:pt x="184" y="21"/>
                    </a:lnTo>
                    <a:lnTo>
                      <a:pt x="175" y="15"/>
                    </a:lnTo>
                    <a:lnTo>
                      <a:pt x="165" y="10"/>
                    </a:lnTo>
                    <a:lnTo>
                      <a:pt x="154" y="6"/>
                    </a:lnTo>
                    <a:lnTo>
                      <a:pt x="142" y="4"/>
                    </a:lnTo>
                    <a:lnTo>
                      <a:pt x="130" y="2"/>
                    </a:lnTo>
                    <a:lnTo>
                      <a:pt x="119" y="0"/>
                    </a:lnTo>
                    <a:lnTo>
                      <a:pt x="106" y="2"/>
                    </a:lnTo>
                    <a:lnTo>
                      <a:pt x="94" y="4"/>
                    </a:lnTo>
                    <a:lnTo>
                      <a:pt x="82" y="6"/>
                    </a:lnTo>
                    <a:lnTo>
                      <a:pt x="71" y="10"/>
                    </a:lnTo>
                    <a:lnTo>
                      <a:pt x="61" y="15"/>
                    </a:lnTo>
                    <a:lnTo>
                      <a:pt x="52" y="21"/>
                    </a:lnTo>
                    <a:lnTo>
                      <a:pt x="42" y="27"/>
                    </a:lnTo>
                    <a:lnTo>
                      <a:pt x="35" y="35"/>
                    </a:lnTo>
                    <a:lnTo>
                      <a:pt x="27" y="44"/>
                    </a:lnTo>
                    <a:lnTo>
                      <a:pt x="19" y="54"/>
                    </a:lnTo>
                    <a:lnTo>
                      <a:pt x="13" y="63"/>
                    </a:lnTo>
                    <a:lnTo>
                      <a:pt x="10" y="73"/>
                    </a:lnTo>
                    <a:lnTo>
                      <a:pt x="6" y="84"/>
                    </a:lnTo>
                    <a:lnTo>
                      <a:pt x="2" y="96"/>
                    </a:lnTo>
                    <a:lnTo>
                      <a:pt x="0" y="107"/>
                    </a:lnTo>
                    <a:lnTo>
                      <a:pt x="0" y="119"/>
                    </a:lnTo>
                    <a:lnTo>
                      <a:pt x="0" y="131"/>
                    </a:lnTo>
                    <a:lnTo>
                      <a:pt x="2" y="142"/>
                    </a:lnTo>
                    <a:lnTo>
                      <a:pt x="6" y="154"/>
                    </a:lnTo>
                    <a:lnTo>
                      <a:pt x="10" y="165"/>
                    </a:lnTo>
                    <a:lnTo>
                      <a:pt x="13" y="175"/>
                    </a:lnTo>
                    <a:lnTo>
                      <a:pt x="19" y="184"/>
                    </a:lnTo>
                    <a:lnTo>
                      <a:pt x="27" y="194"/>
                    </a:lnTo>
                    <a:lnTo>
                      <a:pt x="35" y="203"/>
                    </a:lnTo>
                    <a:lnTo>
                      <a:pt x="42" y="211"/>
                    </a:lnTo>
                    <a:lnTo>
                      <a:pt x="52" y="217"/>
                    </a:lnTo>
                    <a:lnTo>
                      <a:pt x="61" y="223"/>
                    </a:lnTo>
                    <a:lnTo>
                      <a:pt x="71" y="228"/>
                    </a:lnTo>
                    <a:lnTo>
                      <a:pt x="82" y="232"/>
                    </a:lnTo>
                    <a:lnTo>
                      <a:pt x="94" y="234"/>
                    </a:lnTo>
                    <a:lnTo>
                      <a:pt x="106" y="236"/>
                    </a:lnTo>
                    <a:lnTo>
                      <a:pt x="119" y="238"/>
                    </a:lnTo>
                    <a:lnTo>
                      <a:pt x="130" y="236"/>
                    </a:lnTo>
                    <a:lnTo>
                      <a:pt x="142" y="234"/>
                    </a:lnTo>
                    <a:lnTo>
                      <a:pt x="154" y="232"/>
                    </a:lnTo>
                    <a:lnTo>
                      <a:pt x="165" y="228"/>
                    </a:lnTo>
                    <a:lnTo>
                      <a:pt x="175" y="223"/>
                    </a:lnTo>
                    <a:lnTo>
                      <a:pt x="184" y="217"/>
                    </a:lnTo>
                    <a:lnTo>
                      <a:pt x="194" y="211"/>
                    </a:lnTo>
                    <a:lnTo>
                      <a:pt x="201" y="203"/>
                    </a:lnTo>
                    <a:lnTo>
                      <a:pt x="209" y="194"/>
                    </a:lnTo>
                    <a:lnTo>
                      <a:pt x="217" y="184"/>
                    </a:lnTo>
                    <a:lnTo>
                      <a:pt x="223" y="175"/>
                    </a:lnTo>
                    <a:lnTo>
                      <a:pt x="226" y="165"/>
                    </a:lnTo>
                    <a:lnTo>
                      <a:pt x="230" y="154"/>
                    </a:lnTo>
                    <a:lnTo>
                      <a:pt x="234" y="142"/>
                    </a:lnTo>
                    <a:lnTo>
                      <a:pt x="236" y="131"/>
                    </a:lnTo>
                    <a:lnTo>
                      <a:pt x="236" y="119"/>
                    </a:lnTo>
                    <a:close/>
                    <a:moveTo>
                      <a:pt x="226" y="119"/>
                    </a:moveTo>
                    <a:lnTo>
                      <a:pt x="226" y="131"/>
                    </a:lnTo>
                    <a:lnTo>
                      <a:pt x="225" y="140"/>
                    </a:lnTo>
                    <a:lnTo>
                      <a:pt x="221" y="152"/>
                    </a:lnTo>
                    <a:lnTo>
                      <a:pt x="217" y="161"/>
                    </a:lnTo>
                    <a:lnTo>
                      <a:pt x="213" y="171"/>
                    </a:lnTo>
                    <a:lnTo>
                      <a:pt x="207" y="179"/>
                    </a:lnTo>
                    <a:lnTo>
                      <a:pt x="201" y="188"/>
                    </a:lnTo>
                    <a:lnTo>
                      <a:pt x="194" y="196"/>
                    </a:lnTo>
                    <a:lnTo>
                      <a:pt x="186" y="202"/>
                    </a:lnTo>
                    <a:lnTo>
                      <a:pt x="178" y="209"/>
                    </a:lnTo>
                    <a:lnTo>
                      <a:pt x="169" y="213"/>
                    </a:lnTo>
                    <a:lnTo>
                      <a:pt x="159" y="219"/>
                    </a:lnTo>
                    <a:lnTo>
                      <a:pt x="150" y="223"/>
                    </a:lnTo>
                    <a:lnTo>
                      <a:pt x="140" y="225"/>
                    </a:lnTo>
                    <a:lnTo>
                      <a:pt x="129" y="226"/>
                    </a:lnTo>
                    <a:lnTo>
                      <a:pt x="119" y="226"/>
                    </a:lnTo>
                    <a:lnTo>
                      <a:pt x="107" y="226"/>
                    </a:lnTo>
                    <a:lnTo>
                      <a:pt x="96" y="225"/>
                    </a:lnTo>
                    <a:lnTo>
                      <a:pt x="86" y="223"/>
                    </a:lnTo>
                    <a:lnTo>
                      <a:pt x="77" y="219"/>
                    </a:lnTo>
                    <a:lnTo>
                      <a:pt x="67" y="213"/>
                    </a:lnTo>
                    <a:lnTo>
                      <a:pt x="58" y="209"/>
                    </a:lnTo>
                    <a:lnTo>
                      <a:pt x="50" y="202"/>
                    </a:lnTo>
                    <a:lnTo>
                      <a:pt x="42" y="196"/>
                    </a:lnTo>
                    <a:lnTo>
                      <a:pt x="35" y="188"/>
                    </a:lnTo>
                    <a:lnTo>
                      <a:pt x="29" y="179"/>
                    </a:lnTo>
                    <a:lnTo>
                      <a:pt x="23" y="171"/>
                    </a:lnTo>
                    <a:lnTo>
                      <a:pt x="19" y="161"/>
                    </a:lnTo>
                    <a:lnTo>
                      <a:pt x="15" y="152"/>
                    </a:lnTo>
                    <a:lnTo>
                      <a:pt x="11" y="140"/>
                    </a:lnTo>
                    <a:lnTo>
                      <a:pt x="10" y="131"/>
                    </a:lnTo>
                    <a:lnTo>
                      <a:pt x="10" y="119"/>
                    </a:lnTo>
                    <a:lnTo>
                      <a:pt x="10" y="107"/>
                    </a:lnTo>
                    <a:lnTo>
                      <a:pt x="11" y="98"/>
                    </a:lnTo>
                    <a:lnTo>
                      <a:pt x="15" y="86"/>
                    </a:lnTo>
                    <a:lnTo>
                      <a:pt x="19" y="77"/>
                    </a:lnTo>
                    <a:lnTo>
                      <a:pt x="23" y="67"/>
                    </a:lnTo>
                    <a:lnTo>
                      <a:pt x="29" y="59"/>
                    </a:lnTo>
                    <a:lnTo>
                      <a:pt x="35" y="50"/>
                    </a:lnTo>
                    <a:lnTo>
                      <a:pt x="42" y="42"/>
                    </a:lnTo>
                    <a:lnTo>
                      <a:pt x="50" y="36"/>
                    </a:lnTo>
                    <a:lnTo>
                      <a:pt x="58" y="29"/>
                    </a:lnTo>
                    <a:lnTo>
                      <a:pt x="67" y="25"/>
                    </a:lnTo>
                    <a:lnTo>
                      <a:pt x="77" y="19"/>
                    </a:lnTo>
                    <a:lnTo>
                      <a:pt x="86" y="15"/>
                    </a:lnTo>
                    <a:lnTo>
                      <a:pt x="96" y="13"/>
                    </a:lnTo>
                    <a:lnTo>
                      <a:pt x="107" y="12"/>
                    </a:lnTo>
                    <a:lnTo>
                      <a:pt x="119" y="12"/>
                    </a:lnTo>
                    <a:lnTo>
                      <a:pt x="129" y="12"/>
                    </a:lnTo>
                    <a:lnTo>
                      <a:pt x="140" y="13"/>
                    </a:lnTo>
                    <a:lnTo>
                      <a:pt x="150" y="15"/>
                    </a:lnTo>
                    <a:lnTo>
                      <a:pt x="159" y="19"/>
                    </a:lnTo>
                    <a:lnTo>
                      <a:pt x="169" y="25"/>
                    </a:lnTo>
                    <a:lnTo>
                      <a:pt x="178" y="29"/>
                    </a:lnTo>
                    <a:lnTo>
                      <a:pt x="186" y="36"/>
                    </a:lnTo>
                    <a:lnTo>
                      <a:pt x="194" y="42"/>
                    </a:lnTo>
                    <a:lnTo>
                      <a:pt x="201" y="50"/>
                    </a:lnTo>
                    <a:lnTo>
                      <a:pt x="207" y="59"/>
                    </a:lnTo>
                    <a:lnTo>
                      <a:pt x="213" y="67"/>
                    </a:lnTo>
                    <a:lnTo>
                      <a:pt x="217" y="77"/>
                    </a:lnTo>
                    <a:lnTo>
                      <a:pt x="221" y="86"/>
                    </a:lnTo>
                    <a:lnTo>
                      <a:pt x="225" y="98"/>
                    </a:lnTo>
                    <a:lnTo>
                      <a:pt x="226" y="107"/>
                    </a:lnTo>
                    <a:lnTo>
                      <a:pt x="226" y="119"/>
                    </a:lnTo>
                    <a:close/>
                  </a:path>
                </a:pathLst>
              </a:custGeom>
              <a:solidFill>
                <a:srgbClr val="FDF1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14" name="Freeform 730">
                <a:extLst>
                  <a:ext uri="{FF2B5EF4-FFF2-40B4-BE49-F238E27FC236}">
                    <a16:creationId xmlns:a16="http://schemas.microsoft.com/office/drawing/2014/main" id="{7E16F462-14D7-43F6-AC37-DA3EF5C34F8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39" y="2473"/>
                <a:ext cx="224" cy="226"/>
              </a:xfrm>
              <a:custGeom>
                <a:avLst/>
                <a:gdLst>
                  <a:gd name="T0" fmla="*/ 224 w 224"/>
                  <a:gd name="T1" fmla="*/ 101 h 226"/>
                  <a:gd name="T2" fmla="*/ 220 w 224"/>
                  <a:gd name="T3" fmla="*/ 78 h 226"/>
                  <a:gd name="T4" fmla="*/ 211 w 224"/>
                  <a:gd name="T5" fmla="*/ 59 h 226"/>
                  <a:gd name="T6" fmla="*/ 199 w 224"/>
                  <a:gd name="T7" fmla="*/ 40 h 226"/>
                  <a:gd name="T8" fmla="*/ 184 w 224"/>
                  <a:gd name="T9" fmla="*/ 25 h 226"/>
                  <a:gd name="T10" fmla="*/ 167 w 224"/>
                  <a:gd name="T11" fmla="*/ 13 h 226"/>
                  <a:gd name="T12" fmla="*/ 146 w 224"/>
                  <a:gd name="T13" fmla="*/ 6 h 226"/>
                  <a:gd name="T14" fmla="*/ 124 w 224"/>
                  <a:gd name="T15" fmla="*/ 0 h 226"/>
                  <a:gd name="T16" fmla="*/ 100 w 224"/>
                  <a:gd name="T17" fmla="*/ 0 h 226"/>
                  <a:gd name="T18" fmla="*/ 78 w 224"/>
                  <a:gd name="T19" fmla="*/ 6 h 226"/>
                  <a:gd name="T20" fmla="*/ 57 w 224"/>
                  <a:gd name="T21" fmla="*/ 13 h 226"/>
                  <a:gd name="T22" fmla="*/ 40 w 224"/>
                  <a:gd name="T23" fmla="*/ 25 h 226"/>
                  <a:gd name="T24" fmla="*/ 25 w 224"/>
                  <a:gd name="T25" fmla="*/ 40 h 226"/>
                  <a:gd name="T26" fmla="*/ 13 w 224"/>
                  <a:gd name="T27" fmla="*/ 59 h 226"/>
                  <a:gd name="T28" fmla="*/ 4 w 224"/>
                  <a:gd name="T29" fmla="*/ 78 h 226"/>
                  <a:gd name="T30" fmla="*/ 0 w 224"/>
                  <a:gd name="T31" fmla="*/ 101 h 226"/>
                  <a:gd name="T32" fmla="*/ 0 w 224"/>
                  <a:gd name="T33" fmla="*/ 125 h 226"/>
                  <a:gd name="T34" fmla="*/ 4 w 224"/>
                  <a:gd name="T35" fmla="*/ 148 h 226"/>
                  <a:gd name="T36" fmla="*/ 13 w 224"/>
                  <a:gd name="T37" fmla="*/ 167 h 226"/>
                  <a:gd name="T38" fmla="*/ 25 w 224"/>
                  <a:gd name="T39" fmla="*/ 186 h 226"/>
                  <a:gd name="T40" fmla="*/ 40 w 224"/>
                  <a:gd name="T41" fmla="*/ 201 h 226"/>
                  <a:gd name="T42" fmla="*/ 57 w 224"/>
                  <a:gd name="T43" fmla="*/ 213 h 226"/>
                  <a:gd name="T44" fmla="*/ 78 w 224"/>
                  <a:gd name="T45" fmla="*/ 220 h 226"/>
                  <a:gd name="T46" fmla="*/ 100 w 224"/>
                  <a:gd name="T47" fmla="*/ 226 h 226"/>
                  <a:gd name="T48" fmla="*/ 124 w 224"/>
                  <a:gd name="T49" fmla="*/ 226 h 226"/>
                  <a:gd name="T50" fmla="*/ 146 w 224"/>
                  <a:gd name="T51" fmla="*/ 220 h 226"/>
                  <a:gd name="T52" fmla="*/ 167 w 224"/>
                  <a:gd name="T53" fmla="*/ 213 h 226"/>
                  <a:gd name="T54" fmla="*/ 184 w 224"/>
                  <a:gd name="T55" fmla="*/ 201 h 226"/>
                  <a:gd name="T56" fmla="*/ 199 w 224"/>
                  <a:gd name="T57" fmla="*/ 186 h 226"/>
                  <a:gd name="T58" fmla="*/ 211 w 224"/>
                  <a:gd name="T59" fmla="*/ 167 h 226"/>
                  <a:gd name="T60" fmla="*/ 220 w 224"/>
                  <a:gd name="T61" fmla="*/ 148 h 226"/>
                  <a:gd name="T62" fmla="*/ 224 w 224"/>
                  <a:gd name="T63" fmla="*/ 125 h 226"/>
                  <a:gd name="T64" fmla="*/ 215 w 224"/>
                  <a:gd name="T65" fmla="*/ 113 h 226"/>
                  <a:gd name="T66" fmla="*/ 213 w 224"/>
                  <a:gd name="T67" fmla="*/ 134 h 226"/>
                  <a:gd name="T68" fmla="*/ 207 w 224"/>
                  <a:gd name="T69" fmla="*/ 153 h 226"/>
                  <a:gd name="T70" fmla="*/ 184 w 224"/>
                  <a:gd name="T71" fmla="*/ 186 h 226"/>
                  <a:gd name="T72" fmla="*/ 151 w 224"/>
                  <a:gd name="T73" fmla="*/ 207 h 226"/>
                  <a:gd name="T74" fmla="*/ 132 w 224"/>
                  <a:gd name="T75" fmla="*/ 215 h 226"/>
                  <a:gd name="T76" fmla="*/ 113 w 224"/>
                  <a:gd name="T77" fmla="*/ 217 h 226"/>
                  <a:gd name="T78" fmla="*/ 92 w 224"/>
                  <a:gd name="T79" fmla="*/ 215 h 226"/>
                  <a:gd name="T80" fmla="*/ 73 w 224"/>
                  <a:gd name="T81" fmla="*/ 207 h 226"/>
                  <a:gd name="T82" fmla="*/ 40 w 224"/>
                  <a:gd name="T83" fmla="*/ 186 h 226"/>
                  <a:gd name="T84" fmla="*/ 17 w 224"/>
                  <a:gd name="T85" fmla="*/ 153 h 226"/>
                  <a:gd name="T86" fmla="*/ 11 w 224"/>
                  <a:gd name="T87" fmla="*/ 134 h 226"/>
                  <a:gd name="T88" fmla="*/ 9 w 224"/>
                  <a:gd name="T89" fmla="*/ 113 h 226"/>
                  <a:gd name="T90" fmla="*/ 11 w 224"/>
                  <a:gd name="T91" fmla="*/ 92 h 226"/>
                  <a:gd name="T92" fmla="*/ 17 w 224"/>
                  <a:gd name="T93" fmla="*/ 73 h 226"/>
                  <a:gd name="T94" fmla="*/ 40 w 224"/>
                  <a:gd name="T95" fmla="*/ 40 h 226"/>
                  <a:gd name="T96" fmla="*/ 73 w 224"/>
                  <a:gd name="T97" fmla="*/ 19 h 226"/>
                  <a:gd name="T98" fmla="*/ 92 w 224"/>
                  <a:gd name="T99" fmla="*/ 11 h 226"/>
                  <a:gd name="T100" fmla="*/ 113 w 224"/>
                  <a:gd name="T101" fmla="*/ 9 h 226"/>
                  <a:gd name="T102" fmla="*/ 132 w 224"/>
                  <a:gd name="T103" fmla="*/ 11 h 226"/>
                  <a:gd name="T104" fmla="*/ 151 w 224"/>
                  <a:gd name="T105" fmla="*/ 19 h 226"/>
                  <a:gd name="T106" fmla="*/ 184 w 224"/>
                  <a:gd name="T107" fmla="*/ 40 h 226"/>
                  <a:gd name="T108" fmla="*/ 207 w 224"/>
                  <a:gd name="T109" fmla="*/ 73 h 226"/>
                  <a:gd name="T110" fmla="*/ 213 w 224"/>
                  <a:gd name="T111" fmla="*/ 92 h 226"/>
                  <a:gd name="T112" fmla="*/ 215 w 224"/>
                  <a:gd name="T113" fmla="*/ 113 h 22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24"/>
                  <a:gd name="T172" fmla="*/ 0 h 226"/>
                  <a:gd name="T173" fmla="*/ 224 w 224"/>
                  <a:gd name="T174" fmla="*/ 226 h 22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24" h="226">
                    <a:moveTo>
                      <a:pt x="224" y="113"/>
                    </a:moveTo>
                    <a:lnTo>
                      <a:pt x="224" y="101"/>
                    </a:lnTo>
                    <a:lnTo>
                      <a:pt x="222" y="90"/>
                    </a:lnTo>
                    <a:lnTo>
                      <a:pt x="220" y="78"/>
                    </a:lnTo>
                    <a:lnTo>
                      <a:pt x="217" y="69"/>
                    </a:lnTo>
                    <a:lnTo>
                      <a:pt x="211" y="59"/>
                    </a:lnTo>
                    <a:lnTo>
                      <a:pt x="205" y="50"/>
                    </a:lnTo>
                    <a:lnTo>
                      <a:pt x="199" y="40"/>
                    </a:lnTo>
                    <a:lnTo>
                      <a:pt x="192" y="32"/>
                    </a:lnTo>
                    <a:lnTo>
                      <a:pt x="184" y="25"/>
                    </a:lnTo>
                    <a:lnTo>
                      <a:pt x="174" y="19"/>
                    </a:lnTo>
                    <a:lnTo>
                      <a:pt x="167" y="13"/>
                    </a:lnTo>
                    <a:lnTo>
                      <a:pt x="155" y="9"/>
                    </a:lnTo>
                    <a:lnTo>
                      <a:pt x="146" y="6"/>
                    </a:lnTo>
                    <a:lnTo>
                      <a:pt x="134" y="2"/>
                    </a:lnTo>
                    <a:lnTo>
                      <a:pt x="124" y="0"/>
                    </a:lnTo>
                    <a:lnTo>
                      <a:pt x="113" y="0"/>
                    </a:lnTo>
                    <a:lnTo>
                      <a:pt x="100" y="0"/>
                    </a:lnTo>
                    <a:lnTo>
                      <a:pt x="90" y="2"/>
                    </a:lnTo>
                    <a:lnTo>
                      <a:pt x="78" y="6"/>
                    </a:lnTo>
                    <a:lnTo>
                      <a:pt x="69" y="9"/>
                    </a:lnTo>
                    <a:lnTo>
                      <a:pt x="57" y="13"/>
                    </a:lnTo>
                    <a:lnTo>
                      <a:pt x="50" y="19"/>
                    </a:lnTo>
                    <a:lnTo>
                      <a:pt x="40" y="25"/>
                    </a:lnTo>
                    <a:lnTo>
                      <a:pt x="32" y="32"/>
                    </a:lnTo>
                    <a:lnTo>
                      <a:pt x="25" y="40"/>
                    </a:lnTo>
                    <a:lnTo>
                      <a:pt x="19" y="50"/>
                    </a:lnTo>
                    <a:lnTo>
                      <a:pt x="13" y="59"/>
                    </a:lnTo>
                    <a:lnTo>
                      <a:pt x="7" y="69"/>
                    </a:lnTo>
                    <a:lnTo>
                      <a:pt x="4" y="78"/>
                    </a:lnTo>
                    <a:lnTo>
                      <a:pt x="2" y="90"/>
                    </a:lnTo>
                    <a:lnTo>
                      <a:pt x="0" y="101"/>
                    </a:lnTo>
                    <a:lnTo>
                      <a:pt x="0" y="113"/>
                    </a:lnTo>
                    <a:lnTo>
                      <a:pt x="0" y="125"/>
                    </a:lnTo>
                    <a:lnTo>
                      <a:pt x="2" y="136"/>
                    </a:lnTo>
                    <a:lnTo>
                      <a:pt x="4" y="148"/>
                    </a:lnTo>
                    <a:lnTo>
                      <a:pt x="7" y="157"/>
                    </a:lnTo>
                    <a:lnTo>
                      <a:pt x="13" y="167"/>
                    </a:lnTo>
                    <a:lnTo>
                      <a:pt x="19" y="176"/>
                    </a:lnTo>
                    <a:lnTo>
                      <a:pt x="25" y="186"/>
                    </a:lnTo>
                    <a:lnTo>
                      <a:pt x="32" y="194"/>
                    </a:lnTo>
                    <a:lnTo>
                      <a:pt x="40" y="201"/>
                    </a:lnTo>
                    <a:lnTo>
                      <a:pt x="50" y="207"/>
                    </a:lnTo>
                    <a:lnTo>
                      <a:pt x="57" y="213"/>
                    </a:lnTo>
                    <a:lnTo>
                      <a:pt x="69" y="217"/>
                    </a:lnTo>
                    <a:lnTo>
                      <a:pt x="78" y="220"/>
                    </a:lnTo>
                    <a:lnTo>
                      <a:pt x="90" y="224"/>
                    </a:lnTo>
                    <a:lnTo>
                      <a:pt x="100" y="226"/>
                    </a:lnTo>
                    <a:lnTo>
                      <a:pt x="113" y="226"/>
                    </a:lnTo>
                    <a:lnTo>
                      <a:pt x="124" y="226"/>
                    </a:lnTo>
                    <a:lnTo>
                      <a:pt x="134" y="224"/>
                    </a:lnTo>
                    <a:lnTo>
                      <a:pt x="146" y="220"/>
                    </a:lnTo>
                    <a:lnTo>
                      <a:pt x="155" y="217"/>
                    </a:lnTo>
                    <a:lnTo>
                      <a:pt x="167" y="213"/>
                    </a:lnTo>
                    <a:lnTo>
                      <a:pt x="174" y="207"/>
                    </a:lnTo>
                    <a:lnTo>
                      <a:pt x="184" y="201"/>
                    </a:lnTo>
                    <a:lnTo>
                      <a:pt x="192" y="194"/>
                    </a:lnTo>
                    <a:lnTo>
                      <a:pt x="199" y="186"/>
                    </a:lnTo>
                    <a:lnTo>
                      <a:pt x="205" y="176"/>
                    </a:lnTo>
                    <a:lnTo>
                      <a:pt x="211" y="167"/>
                    </a:lnTo>
                    <a:lnTo>
                      <a:pt x="217" y="157"/>
                    </a:lnTo>
                    <a:lnTo>
                      <a:pt x="220" y="148"/>
                    </a:lnTo>
                    <a:lnTo>
                      <a:pt x="222" y="136"/>
                    </a:lnTo>
                    <a:lnTo>
                      <a:pt x="224" y="125"/>
                    </a:lnTo>
                    <a:lnTo>
                      <a:pt x="224" y="113"/>
                    </a:lnTo>
                    <a:close/>
                    <a:moveTo>
                      <a:pt x="215" y="113"/>
                    </a:moveTo>
                    <a:lnTo>
                      <a:pt x="215" y="123"/>
                    </a:lnTo>
                    <a:lnTo>
                      <a:pt x="213" y="134"/>
                    </a:lnTo>
                    <a:lnTo>
                      <a:pt x="211" y="144"/>
                    </a:lnTo>
                    <a:lnTo>
                      <a:pt x="207" y="153"/>
                    </a:lnTo>
                    <a:lnTo>
                      <a:pt x="197" y="171"/>
                    </a:lnTo>
                    <a:lnTo>
                      <a:pt x="184" y="186"/>
                    </a:lnTo>
                    <a:lnTo>
                      <a:pt x="169" y="197"/>
                    </a:lnTo>
                    <a:lnTo>
                      <a:pt x="151" y="207"/>
                    </a:lnTo>
                    <a:lnTo>
                      <a:pt x="142" y="211"/>
                    </a:lnTo>
                    <a:lnTo>
                      <a:pt x="132" y="215"/>
                    </a:lnTo>
                    <a:lnTo>
                      <a:pt x="123" y="215"/>
                    </a:lnTo>
                    <a:lnTo>
                      <a:pt x="113" y="217"/>
                    </a:lnTo>
                    <a:lnTo>
                      <a:pt x="101" y="215"/>
                    </a:lnTo>
                    <a:lnTo>
                      <a:pt x="92" y="215"/>
                    </a:lnTo>
                    <a:lnTo>
                      <a:pt x="82" y="211"/>
                    </a:lnTo>
                    <a:lnTo>
                      <a:pt x="73" y="207"/>
                    </a:lnTo>
                    <a:lnTo>
                      <a:pt x="55" y="197"/>
                    </a:lnTo>
                    <a:lnTo>
                      <a:pt x="40" y="186"/>
                    </a:lnTo>
                    <a:lnTo>
                      <a:pt x="27" y="171"/>
                    </a:lnTo>
                    <a:lnTo>
                      <a:pt x="17" y="153"/>
                    </a:lnTo>
                    <a:lnTo>
                      <a:pt x="13" y="144"/>
                    </a:lnTo>
                    <a:lnTo>
                      <a:pt x="11" y="134"/>
                    </a:lnTo>
                    <a:lnTo>
                      <a:pt x="9" y="123"/>
                    </a:lnTo>
                    <a:lnTo>
                      <a:pt x="9" y="113"/>
                    </a:lnTo>
                    <a:lnTo>
                      <a:pt x="9" y="103"/>
                    </a:lnTo>
                    <a:lnTo>
                      <a:pt x="11" y="92"/>
                    </a:lnTo>
                    <a:lnTo>
                      <a:pt x="13" y="82"/>
                    </a:lnTo>
                    <a:lnTo>
                      <a:pt x="17" y="73"/>
                    </a:lnTo>
                    <a:lnTo>
                      <a:pt x="27" y="55"/>
                    </a:lnTo>
                    <a:lnTo>
                      <a:pt x="40" y="40"/>
                    </a:lnTo>
                    <a:lnTo>
                      <a:pt x="55" y="29"/>
                    </a:lnTo>
                    <a:lnTo>
                      <a:pt x="73" y="19"/>
                    </a:lnTo>
                    <a:lnTo>
                      <a:pt x="82" y="15"/>
                    </a:lnTo>
                    <a:lnTo>
                      <a:pt x="92" y="11"/>
                    </a:lnTo>
                    <a:lnTo>
                      <a:pt x="101" y="11"/>
                    </a:lnTo>
                    <a:lnTo>
                      <a:pt x="113" y="9"/>
                    </a:lnTo>
                    <a:lnTo>
                      <a:pt x="123" y="11"/>
                    </a:lnTo>
                    <a:lnTo>
                      <a:pt x="132" y="11"/>
                    </a:lnTo>
                    <a:lnTo>
                      <a:pt x="142" y="15"/>
                    </a:lnTo>
                    <a:lnTo>
                      <a:pt x="151" y="19"/>
                    </a:lnTo>
                    <a:lnTo>
                      <a:pt x="169" y="29"/>
                    </a:lnTo>
                    <a:lnTo>
                      <a:pt x="184" y="40"/>
                    </a:lnTo>
                    <a:lnTo>
                      <a:pt x="197" y="55"/>
                    </a:lnTo>
                    <a:lnTo>
                      <a:pt x="207" y="73"/>
                    </a:lnTo>
                    <a:lnTo>
                      <a:pt x="211" y="82"/>
                    </a:lnTo>
                    <a:lnTo>
                      <a:pt x="213" y="92"/>
                    </a:lnTo>
                    <a:lnTo>
                      <a:pt x="215" y="103"/>
                    </a:lnTo>
                    <a:lnTo>
                      <a:pt x="215" y="113"/>
                    </a:lnTo>
                    <a:close/>
                  </a:path>
                </a:pathLst>
              </a:custGeom>
              <a:solidFill>
                <a:srgbClr val="FEF2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15" name="Freeform 731">
                <a:extLst>
                  <a:ext uri="{FF2B5EF4-FFF2-40B4-BE49-F238E27FC236}">
                    <a16:creationId xmlns:a16="http://schemas.microsoft.com/office/drawing/2014/main" id="{C4DC8FE3-988A-4A4F-B5FD-76B54610BE3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43" y="2479"/>
                <a:ext cx="216" cy="214"/>
              </a:xfrm>
              <a:custGeom>
                <a:avLst/>
                <a:gdLst>
                  <a:gd name="T0" fmla="*/ 216 w 216"/>
                  <a:gd name="T1" fmla="*/ 95 h 214"/>
                  <a:gd name="T2" fmla="*/ 211 w 216"/>
                  <a:gd name="T3" fmla="*/ 74 h 214"/>
                  <a:gd name="T4" fmla="*/ 203 w 216"/>
                  <a:gd name="T5" fmla="*/ 55 h 214"/>
                  <a:gd name="T6" fmla="*/ 191 w 216"/>
                  <a:gd name="T7" fmla="*/ 38 h 214"/>
                  <a:gd name="T8" fmla="*/ 176 w 216"/>
                  <a:gd name="T9" fmla="*/ 24 h 214"/>
                  <a:gd name="T10" fmla="*/ 159 w 216"/>
                  <a:gd name="T11" fmla="*/ 13 h 214"/>
                  <a:gd name="T12" fmla="*/ 140 w 216"/>
                  <a:gd name="T13" fmla="*/ 3 h 214"/>
                  <a:gd name="T14" fmla="*/ 119 w 216"/>
                  <a:gd name="T15" fmla="*/ 0 h 214"/>
                  <a:gd name="T16" fmla="*/ 97 w 216"/>
                  <a:gd name="T17" fmla="*/ 0 h 214"/>
                  <a:gd name="T18" fmla="*/ 76 w 216"/>
                  <a:gd name="T19" fmla="*/ 3 h 214"/>
                  <a:gd name="T20" fmla="*/ 57 w 216"/>
                  <a:gd name="T21" fmla="*/ 13 h 214"/>
                  <a:gd name="T22" fmla="*/ 40 w 216"/>
                  <a:gd name="T23" fmla="*/ 24 h 214"/>
                  <a:gd name="T24" fmla="*/ 25 w 216"/>
                  <a:gd name="T25" fmla="*/ 38 h 214"/>
                  <a:gd name="T26" fmla="*/ 13 w 216"/>
                  <a:gd name="T27" fmla="*/ 55 h 214"/>
                  <a:gd name="T28" fmla="*/ 5 w 216"/>
                  <a:gd name="T29" fmla="*/ 74 h 214"/>
                  <a:gd name="T30" fmla="*/ 0 w 216"/>
                  <a:gd name="T31" fmla="*/ 95 h 214"/>
                  <a:gd name="T32" fmla="*/ 0 w 216"/>
                  <a:gd name="T33" fmla="*/ 119 h 214"/>
                  <a:gd name="T34" fmla="*/ 5 w 216"/>
                  <a:gd name="T35" fmla="*/ 140 h 214"/>
                  <a:gd name="T36" fmla="*/ 13 w 216"/>
                  <a:gd name="T37" fmla="*/ 159 h 214"/>
                  <a:gd name="T38" fmla="*/ 25 w 216"/>
                  <a:gd name="T39" fmla="*/ 176 h 214"/>
                  <a:gd name="T40" fmla="*/ 40 w 216"/>
                  <a:gd name="T41" fmla="*/ 190 h 214"/>
                  <a:gd name="T42" fmla="*/ 57 w 216"/>
                  <a:gd name="T43" fmla="*/ 203 h 214"/>
                  <a:gd name="T44" fmla="*/ 76 w 216"/>
                  <a:gd name="T45" fmla="*/ 211 h 214"/>
                  <a:gd name="T46" fmla="*/ 97 w 216"/>
                  <a:gd name="T47" fmla="*/ 214 h 214"/>
                  <a:gd name="T48" fmla="*/ 119 w 216"/>
                  <a:gd name="T49" fmla="*/ 214 h 214"/>
                  <a:gd name="T50" fmla="*/ 140 w 216"/>
                  <a:gd name="T51" fmla="*/ 211 h 214"/>
                  <a:gd name="T52" fmla="*/ 159 w 216"/>
                  <a:gd name="T53" fmla="*/ 203 h 214"/>
                  <a:gd name="T54" fmla="*/ 176 w 216"/>
                  <a:gd name="T55" fmla="*/ 190 h 214"/>
                  <a:gd name="T56" fmla="*/ 191 w 216"/>
                  <a:gd name="T57" fmla="*/ 176 h 214"/>
                  <a:gd name="T58" fmla="*/ 203 w 216"/>
                  <a:gd name="T59" fmla="*/ 159 h 214"/>
                  <a:gd name="T60" fmla="*/ 211 w 216"/>
                  <a:gd name="T61" fmla="*/ 140 h 214"/>
                  <a:gd name="T62" fmla="*/ 216 w 216"/>
                  <a:gd name="T63" fmla="*/ 119 h 214"/>
                  <a:gd name="T64" fmla="*/ 205 w 216"/>
                  <a:gd name="T65" fmla="*/ 107 h 214"/>
                  <a:gd name="T66" fmla="*/ 203 w 216"/>
                  <a:gd name="T67" fmla="*/ 126 h 214"/>
                  <a:gd name="T68" fmla="*/ 197 w 216"/>
                  <a:gd name="T69" fmla="*/ 145 h 214"/>
                  <a:gd name="T70" fmla="*/ 178 w 216"/>
                  <a:gd name="T71" fmla="*/ 176 h 214"/>
                  <a:gd name="T72" fmla="*/ 145 w 216"/>
                  <a:gd name="T73" fmla="*/ 197 h 214"/>
                  <a:gd name="T74" fmla="*/ 128 w 216"/>
                  <a:gd name="T75" fmla="*/ 203 h 214"/>
                  <a:gd name="T76" fmla="*/ 109 w 216"/>
                  <a:gd name="T77" fmla="*/ 205 h 214"/>
                  <a:gd name="T78" fmla="*/ 88 w 216"/>
                  <a:gd name="T79" fmla="*/ 203 h 214"/>
                  <a:gd name="T80" fmla="*/ 71 w 216"/>
                  <a:gd name="T81" fmla="*/ 197 h 214"/>
                  <a:gd name="T82" fmla="*/ 38 w 216"/>
                  <a:gd name="T83" fmla="*/ 176 h 214"/>
                  <a:gd name="T84" fmla="*/ 19 w 216"/>
                  <a:gd name="T85" fmla="*/ 145 h 214"/>
                  <a:gd name="T86" fmla="*/ 13 w 216"/>
                  <a:gd name="T87" fmla="*/ 126 h 214"/>
                  <a:gd name="T88" fmla="*/ 11 w 216"/>
                  <a:gd name="T89" fmla="*/ 107 h 214"/>
                  <a:gd name="T90" fmla="*/ 13 w 216"/>
                  <a:gd name="T91" fmla="*/ 88 h 214"/>
                  <a:gd name="T92" fmla="*/ 19 w 216"/>
                  <a:gd name="T93" fmla="*/ 69 h 214"/>
                  <a:gd name="T94" fmla="*/ 38 w 216"/>
                  <a:gd name="T95" fmla="*/ 38 h 214"/>
                  <a:gd name="T96" fmla="*/ 71 w 216"/>
                  <a:gd name="T97" fmla="*/ 17 h 214"/>
                  <a:gd name="T98" fmla="*/ 88 w 216"/>
                  <a:gd name="T99" fmla="*/ 11 h 214"/>
                  <a:gd name="T100" fmla="*/ 109 w 216"/>
                  <a:gd name="T101" fmla="*/ 9 h 214"/>
                  <a:gd name="T102" fmla="*/ 128 w 216"/>
                  <a:gd name="T103" fmla="*/ 11 h 214"/>
                  <a:gd name="T104" fmla="*/ 145 w 216"/>
                  <a:gd name="T105" fmla="*/ 17 h 214"/>
                  <a:gd name="T106" fmla="*/ 178 w 216"/>
                  <a:gd name="T107" fmla="*/ 38 h 214"/>
                  <a:gd name="T108" fmla="*/ 197 w 216"/>
                  <a:gd name="T109" fmla="*/ 69 h 214"/>
                  <a:gd name="T110" fmla="*/ 203 w 216"/>
                  <a:gd name="T111" fmla="*/ 88 h 214"/>
                  <a:gd name="T112" fmla="*/ 205 w 216"/>
                  <a:gd name="T113" fmla="*/ 107 h 21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16"/>
                  <a:gd name="T172" fmla="*/ 0 h 214"/>
                  <a:gd name="T173" fmla="*/ 216 w 216"/>
                  <a:gd name="T174" fmla="*/ 214 h 214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16" h="214">
                    <a:moveTo>
                      <a:pt x="216" y="107"/>
                    </a:moveTo>
                    <a:lnTo>
                      <a:pt x="216" y="95"/>
                    </a:lnTo>
                    <a:lnTo>
                      <a:pt x="215" y="86"/>
                    </a:lnTo>
                    <a:lnTo>
                      <a:pt x="211" y="74"/>
                    </a:lnTo>
                    <a:lnTo>
                      <a:pt x="207" y="65"/>
                    </a:lnTo>
                    <a:lnTo>
                      <a:pt x="203" y="55"/>
                    </a:lnTo>
                    <a:lnTo>
                      <a:pt x="197" y="47"/>
                    </a:lnTo>
                    <a:lnTo>
                      <a:pt x="191" y="38"/>
                    </a:lnTo>
                    <a:lnTo>
                      <a:pt x="184" y="30"/>
                    </a:lnTo>
                    <a:lnTo>
                      <a:pt x="176" y="24"/>
                    </a:lnTo>
                    <a:lnTo>
                      <a:pt x="168" y="17"/>
                    </a:lnTo>
                    <a:lnTo>
                      <a:pt x="159" y="13"/>
                    </a:lnTo>
                    <a:lnTo>
                      <a:pt x="149" y="7"/>
                    </a:lnTo>
                    <a:lnTo>
                      <a:pt x="140" y="3"/>
                    </a:lnTo>
                    <a:lnTo>
                      <a:pt x="130" y="1"/>
                    </a:lnTo>
                    <a:lnTo>
                      <a:pt x="119" y="0"/>
                    </a:lnTo>
                    <a:lnTo>
                      <a:pt x="109" y="0"/>
                    </a:lnTo>
                    <a:lnTo>
                      <a:pt x="97" y="0"/>
                    </a:lnTo>
                    <a:lnTo>
                      <a:pt x="86" y="1"/>
                    </a:lnTo>
                    <a:lnTo>
                      <a:pt x="76" y="3"/>
                    </a:lnTo>
                    <a:lnTo>
                      <a:pt x="67" y="7"/>
                    </a:lnTo>
                    <a:lnTo>
                      <a:pt x="57" y="13"/>
                    </a:lnTo>
                    <a:lnTo>
                      <a:pt x="48" y="17"/>
                    </a:lnTo>
                    <a:lnTo>
                      <a:pt x="40" y="24"/>
                    </a:lnTo>
                    <a:lnTo>
                      <a:pt x="32" y="30"/>
                    </a:lnTo>
                    <a:lnTo>
                      <a:pt x="25" y="38"/>
                    </a:lnTo>
                    <a:lnTo>
                      <a:pt x="19" y="47"/>
                    </a:lnTo>
                    <a:lnTo>
                      <a:pt x="13" y="55"/>
                    </a:lnTo>
                    <a:lnTo>
                      <a:pt x="9" y="65"/>
                    </a:lnTo>
                    <a:lnTo>
                      <a:pt x="5" y="74"/>
                    </a:lnTo>
                    <a:lnTo>
                      <a:pt x="1" y="86"/>
                    </a:lnTo>
                    <a:lnTo>
                      <a:pt x="0" y="95"/>
                    </a:lnTo>
                    <a:lnTo>
                      <a:pt x="0" y="107"/>
                    </a:lnTo>
                    <a:lnTo>
                      <a:pt x="0" y="119"/>
                    </a:lnTo>
                    <a:lnTo>
                      <a:pt x="1" y="128"/>
                    </a:lnTo>
                    <a:lnTo>
                      <a:pt x="5" y="140"/>
                    </a:lnTo>
                    <a:lnTo>
                      <a:pt x="9" y="149"/>
                    </a:lnTo>
                    <a:lnTo>
                      <a:pt x="13" y="159"/>
                    </a:lnTo>
                    <a:lnTo>
                      <a:pt x="19" y="167"/>
                    </a:lnTo>
                    <a:lnTo>
                      <a:pt x="25" y="176"/>
                    </a:lnTo>
                    <a:lnTo>
                      <a:pt x="32" y="184"/>
                    </a:lnTo>
                    <a:lnTo>
                      <a:pt x="40" y="190"/>
                    </a:lnTo>
                    <a:lnTo>
                      <a:pt x="48" y="197"/>
                    </a:lnTo>
                    <a:lnTo>
                      <a:pt x="57" y="203"/>
                    </a:lnTo>
                    <a:lnTo>
                      <a:pt x="67" y="207"/>
                    </a:lnTo>
                    <a:lnTo>
                      <a:pt x="76" y="211"/>
                    </a:lnTo>
                    <a:lnTo>
                      <a:pt x="86" y="213"/>
                    </a:lnTo>
                    <a:lnTo>
                      <a:pt x="97" y="214"/>
                    </a:lnTo>
                    <a:lnTo>
                      <a:pt x="109" y="214"/>
                    </a:lnTo>
                    <a:lnTo>
                      <a:pt x="119" y="214"/>
                    </a:lnTo>
                    <a:lnTo>
                      <a:pt x="130" y="213"/>
                    </a:lnTo>
                    <a:lnTo>
                      <a:pt x="140" y="211"/>
                    </a:lnTo>
                    <a:lnTo>
                      <a:pt x="149" y="207"/>
                    </a:lnTo>
                    <a:lnTo>
                      <a:pt x="159" y="203"/>
                    </a:lnTo>
                    <a:lnTo>
                      <a:pt x="168" y="197"/>
                    </a:lnTo>
                    <a:lnTo>
                      <a:pt x="176" y="190"/>
                    </a:lnTo>
                    <a:lnTo>
                      <a:pt x="184" y="184"/>
                    </a:lnTo>
                    <a:lnTo>
                      <a:pt x="191" y="176"/>
                    </a:lnTo>
                    <a:lnTo>
                      <a:pt x="197" y="167"/>
                    </a:lnTo>
                    <a:lnTo>
                      <a:pt x="203" y="159"/>
                    </a:lnTo>
                    <a:lnTo>
                      <a:pt x="207" y="149"/>
                    </a:lnTo>
                    <a:lnTo>
                      <a:pt x="211" y="140"/>
                    </a:lnTo>
                    <a:lnTo>
                      <a:pt x="215" y="128"/>
                    </a:lnTo>
                    <a:lnTo>
                      <a:pt x="216" y="119"/>
                    </a:lnTo>
                    <a:lnTo>
                      <a:pt x="216" y="107"/>
                    </a:lnTo>
                    <a:close/>
                    <a:moveTo>
                      <a:pt x="205" y="107"/>
                    </a:moveTo>
                    <a:lnTo>
                      <a:pt x="205" y="117"/>
                    </a:lnTo>
                    <a:lnTo>
                      <a:pt x="203" y="126"/>
                    </a:lnTo>
                    <a:lnTo>
                      <a:pt x="201" y="136"/>
                    </a:lnTo>
                    <a:lnTo>
                      <a:pt x="197" y="145"/>
                    </a:lnTo>
                    <a:lnTo>
                      <a:pt x="190" y="161"/>
                    </a:lnTo>
                    <a:lnTo>
                      <a:pt x="178" y="176"/>
                    </a:lnTo>
                    <a:lnTo>
                      <a:pt x="163" y="188"/>
                    </a:lnTo>
                    <a:lnTo>
                      <a:pt x="145" y="197"/>
                    </a:lnTo>
                    <a:lnTo>
                      <a:pt x="138" y="201"/>
                    </a:lnTo>
                    <a:lnTo>
                      <a:pt x="128" y="203"/>
                    </a:lnTo>
                    <a:lnTo>
                      <a:pt x="119" y="205"/>
                    </a:lnTo>
                    <a:lnTo>
                      <a:pt x="109" y="205"/>
                    </a:lnTo>
                    <a:lnTo>
                      <a:pt x="97" y="205"/>
                    </a:lnTo>
                    <a:lnTo>
                      <a:pt x="88" y="203"/>
                    </a:lnTo>
                    <a:lnTo>
                      <a:pt x="78" y="201"/>
                    </a:lnTo>
                    <a:lnTo>
                      <a:pt x="71" y="197"/>
                    </a:lnTo>
                    <a:lnTo>
                      <a:pt x="53" y="188"/>
                    </a:lnTo>
                    <a:lnTo>
                      <a:pt x="38" y="176"/>
                    </a:lnTo>
                    <a:lnTo>
                      <a:pt x="26" y="161"/>
                    </a:lnTo>
                    <a:lnTo>
                      <a:pt x="19" y="145"/>
                    </a:lnTo>
                    <a:lnTo>
                      <a:pt x="15" y="136"/>
                    </a:lnTo>
                    <a:lnTo>
                      <a:pt x="13" y="126"/>
                    </a:lnTo>
                    <a:lnTo>
                      <a:pt x="11" y="117"/>
                    </a:lnTo>
                    <a:lnTo>
                      <a:pt x="11" y="107"/>
                    </a:lnTo>
                    <a:lnTo>
                      <a:pt x="11" y="97"/>
                    </a:lnTo>
                    <a:lnTo>
                      <a:pt x="13" y="88"/>
                    </a:lnTo>
                    <a:lnTo>
                      <a:pt x="15" y="78"/>
                    </a:lnTo>
                    <a:lnTo>
                      <a:pt x="19" y="69"/>
                    </a:lnTo>
                    <a:lnTo>
                      <a:pt x="26" y="53"/>
                    </a:lnTo>
                    <a:lnTo>
                      <a:pt x="38" y="38"/>
                    </a:lnTo>
                    <a:lnTo>
                      <a:pt x="53" y="26"/>
                    </a:lnTo>
                    <a:lnTo>
                      <a:pt x="71" y="17"/>
                    </a:lnTo>
                    <a:lnTo>
                      <a:pt x="78" y="13"/>
                    </a:lnTo>
                    <a:lnTo>
                      <a:pt x="88" y="11"/>
                    </a:lnTo>
                    <a:lnTo>
                      <a:pt x="97" y="9"/>
                    </a:lnTo>
                    <a:lnTo>
                      <a:pt x="109" y="9"/>
                    </a:lnTo>
                    <a:lnTo>
                      <a:pt x="119" y="9"/>
                    </a:lnTo>
                    <a:lnTo>
                      <a:pt x="128" y="11"/>
                    </a:lnTo>
                    <a:lnTo>
                      <a:pt x="138" y="13"/>
                    </a:lnTo>
                    <a:lnTo>
                      <a:pt x="145" y="17"/>
                    </a:lnTo>
                    <a:lnTo>
                      <a:pt x="163" y="26"/>
                    </a:lnTo>
                    <a:lnTo>
                      <a:pt x="178" y="38"/>
                    </a:lnTo>
                    <a:lnTo>
                      <a:pt x="190" y="53"/>
                    </a:lnTo>
                    <a:lnTo>
                      <a:pt x="197" y="69"/>
                    </a:lnTo>
                    <a:lnTo>
                      <a:pt x="201" y="78"/>
                    </a:lnTo>
                    <a:lnTo>
                      <a:pt x="203" y="88"/>
                    </a:lnTo>
                    <a:lnTo>
                      <a:pt x="205" y="97"/>
                    </a:lnTo>
                    <a:lnTo>
                      <a:pt x="205" y="107"/>
                    </a:lnTo>
                    <a:close/>
                  </a:path>
                </a:pathLst>
              </a:custGeom>
              <a:solidFill>
                <a:srgbClr val="FEF2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16" name="Freeform 732">
                <a:extLst>
                  <a:ext uri="{FF2B5EF4-FFF2-40B4-BE49-F238E27FC236}">
                    <a16:creationId xmlns:a16="http://schemas.microsoft.com/office/drawing/2014/main" id="{C899C1CE-2F62-488B-8617-C91698B39E6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48" y="2482"/>
                <a:ext cx="206" cy="208"/>
              </a:xfrm>
              <a:custGeom>
                <a:avLst/>
                <a:gdLst>
                  <a:gd name="T0" fmla="*/ 206 w 206"/>
                  <a:gd name="T1" fmla="*/ 94 h 208"/>
                  <a:gd name="T2" fmla="*/ 202 w 206"/>
                  <a:gd name="T3" fmla="*/ 73 h 208"/>
                  <a:gd name="T4" fmla="*/ 188 w 206"/>
                  <a:gd name="T5" fmla="*/ 46 h 208"/>
                  <a:gd name="T6" fmla="*/ 160 w 206"/>
                  <a:gd name="T7" fmla="*/ 20 h 208"/>
                  <a:gd name="T8" fmla="*/ 133 w 206"/>
                  <a:gd name="T9" fmla="*/ 6 h 208"/>
                  <a:gd name="T10" fmla="*/ 114 w 206"/>
                  <a:gd name="T11" fmla="*/ 2 h 208"/>
                  <a:gd name="T12" fmla="*/ 92 w 206"/>
                  <a:gd name="T13" fmla="*/ 2 h 208"/>
                  <a:gd name="T14" fmla="*/ 73 w 206"/>
                  <a:gd name="T15" fmla="*/ 6 h 208"/>
                  <a:gd name="T16" fmla="*/ 46 w 206"/>
                  <a:gd name="T17" fmla="*/ 20 h 208"/>
                  <a:gd name="T18" fmla="*/ 18 w 206"/>
                  <a:gd name="T19" fmla="*/ 46 h 208"/>
                  <a:gd name="T20" fmla="*/ 4 w 206"/>
                  <a:gd name="T21" fmla="*/ 73 h 208"/>
                  <a:gd name="T22" fmla="*/ 0 w 206"/>
                  <a:gd name="T23" fmla="*/ 94 h 208"/>
                  <a:gd name="T24" fmla="*/ 0 w 206"/>
                  <a:gd name="T25" fmla="*/ 114 h 208"/>
                  <a:gd name="T26" fmla="*/ 4 w 206"/>
                  <a:gd name="T27" fmla="*/ 135 h 208"/>
                  <a:gd name="T28" fmla="*/ 18 w 206"/>
                  <a:gd name="T29" fmla="*/ 162 h 208"/>
                  <a:gd name="T30" fmla="*/ 46 w 206"/>
                  <a:gd name="T31" fmla="*/ 188 h 208"/>
                  <a:gd name="T32" fmla="*/ 73 w 206"/>
                  <a:gd name="T33" fmla="*/ 202 h 208"/>
                  <a:gd name="T34" fmla="*/ 92 w 206"/>
                  <a:gd name="T35" fmla="*/ 206 h 208"/>
                  <a:gd name="T36" fmla="*/ 114 w 206"/>
                  <a:gd name="T37" fmla="*/ 206 h 208"/>
                  <a:gd name="T38" fmla="*/ 133 w 206"/>
                  <a:gd name="T39" fmla="*/ 202 h 208"/>
                  <a:gd name="T40" fmla="*/ 160 w 206"/>
                  <a:gd name="T41" fmla="*/ 188 h 208"/>
                  <a:gd name="T42" fmla="*/ 188 w 206"/>
                  <a:gd name="T43" fmla="*/ 162 h 208"/>
                  <a:gd name="T44" fmla="*/ 202 w 206"/>
                  <a:gd name="T45" fmla="*/ 135 h 208"/>
                  <a:gd name="T46" fmla="*/ 206 w 206"/>
                  <a:gd name="T47" fmla="*/ 114 h 208"/>
                  <a:gd name="T48" fmla="*/ 196 w 206"/>
                  <a:gd name="T49" fmla="*/ 104 h 208"/>
                  <a:gd name="T50" fmla="*/ 188 w 206"/>
                  <a:gd name="T51" fmla="*/ 140 h 208"/>
                  <a:gd name="T52" fmla="*/ 169 w 206"/>
                  <a:gd name="T53" fmla="*/ 169 h 208"/>
                  <a:gd name="T54" fmla="*/ 139 w 206"/>
                  <a:gd name="T55" fmla="*/ 188 h 208"/>
                  <a:gd name="T56" fmla="*/ 104 w 206"/>
                  <a:gd name="T57" fmla="*/ 196 h 208"/>
                  <a:gd name="T58" fmla="*/ 67 w 206"/>
                  <a:gd name="T59" fmla="*/ 188 h 208"/>
                  <a:gd name="T60" fmla="*/ 37 w 206"/>
                  <a:gd name="T61" fmla="*/ 169 h 208"/>
                  <a:gd name="T62" fmla="*/ 18 w 206"/>
                  <a:gd name="T63" fmla="*/ 140 h 208"/>
                  <a:gd name="T64" fmla="*/ 10 w 206"/>
                  <a:gd name="T65" fmla="*/ 104 h 208"/>
                  <a:gd name="T66" fmla="*/ 18 w 206"/>
                  <a:gd name="T67" fmla="*/ 68 h 208"/>
                  <a:gd name="T68" fmla="*/ 37 w 206"/>
                  <a:gd name="T69" fmla="*/ 39 h 208"/>
                  <a:gd name="T70" fmla="*/ 67 w 206"/>
                  <a:gd name="T71" fmla="*/ 20 h 208"/>
                  <a:gd name="T72" fmla="*/ 104 w 206"/>
                  <a:gd name="T73" fmla="*/ 12 h 208"/>
                  <a:gd name="T74" fmla="*/ 139 w 206"/>
                  <a:gd name="T75" fmla="*/ 20 h 208"/>
                  <a:gd name="T76" fmla="*/ 169 w 206"/>
                  <a:gd name="T77" fmla="*/ 39 h 208"/>
                  <a:gd name="T78" fmla="*/ 188 w 206"/>
                  <a:gd name="T79" fmla="*/ 68 h 208"/>
                  <a:gd name="T80" fmla="*/ 196 w 206"/>
                  <a:gd name="T81" fmla="*/ 104 h 20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06"/>
                  <a:gd name="T124" fmla="*/ 0 h 208"/>
                  <a:gd name="T125" fmla="*/ 206 w 206"/>
                  <a:gd name="T126" fmla="*/ 208 h 20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06" h="208">
                    <a:moveTo>
                      <a:pt x="206" y="104"/>
                    </a:moveTo>
                    <a:lnTo>
                      <a:pt x="206" y="94"/>
                    </a:lnTo>
                    <a:lnTo>
                      <a:pt x="204" y="83"/>
                    </a:lnTo>
                    <a:lnTo>
                      <a:pt x="202" y="73"/>
                    </a:lnTo>
                    <a:lnTo>
                      <a:pt x="198" y="64"/>
                    </a:lnTo>
                    <a:lnTo>
                      <a:pt x="188" y="46"/>
                    </a:lnTo>
                    <a:lnTo>
                      <a:pt x="175" y="31"/>
                    </a:lnTo>
                    <a:lnTo>
                      <a:pt x="160" y="20"/>
                    </a:lnTo>
                    <a:lnTo>
                      <a:pt x="142" y="10"/>
                    </a:lnTo>
                    <a:lnTo>
                      <a:pt x="133" y="6"/>
                    </a:lnTo>
                    <a:lnTo>
                      <a:pt x="123" y="2"/>
                    </a:lnTo>
                    <a:lnTo>
                      <a:pt x="114" y="2"/>
                    </a:lnTo>
                    <a:lnTo>
                      <a:pt x="104" y="0"/>
                    </a:lnTo>
                    <a:lnTo>
                      <a:pt x="92" y="2"/>
                    </a:lnTo>
                    <a:lnTo>
                      <a:pt x="83" y="2"/>
                    </a:lnTo>
                    <a:lnTo>
                      <a:pt x="73" y="6"/>
                    </a:lnTo>
                    <a:lnTo>
                      <a:pt x="64" y="10"/>
                    </a:lnTo>
                    <a:lnTo>
                      <a:pt x="46" y="20"/>
                    </a:lnTo>
                    <a:lnTo>
                      <a:pt x="31" y="31"/>
                    </a:lnTo>
                    <a:lnTo>
                      <a:pt x="18" y="46"/>
                    </a:lnTo>
                    <a:lnTo>
                      <a:pt x="8" y="64"/>
                    </a:lnTo>
                    <a:lnTo>
                      <a:pt x="4" y="73"/>
                    </a:lnTo>
                    <a:lnTo>
                      <a:pt x="2" y="83"/>
                    </a:lnTo>
                    <a:lnTo>
                      <a:pt x="0" y="94"/>
                    </a:lnTo>
                    <a:lnTo>
                      <a:pt x="0" y="104"/>
                    </a:lnTo>
                    <a:lnTo>
                      <a:pt x="0" y="114"/>
                    </a:lnTo>
                    <a:lnTo>
                      <a:pt x="2" y="125"/>
                    </a:lnTo>
                    <a:lnTo>
                      <a:pt x="4" y="135"/>
                    </a:lnTo>
                    <a:lnTo>
                      <a:pt x="8" y="144"/>
                    </a:lnTo>
                    <a:lnTo>
                      <a:pt x="18" y="162"/>
                    </a:lnTo>
                    <a:lnTo>
                      <a:pt x="31" y="177"/>
                    </a:lnTo>
                    <a:lnTo>
                      <a:pt x="46" y="188"/>
                    </a:lnTo>
                    <a:lnTo>
                      <a:pt x="64" y="198"/>
                    </a:lnTo>
                    <a:lnTo>
                      <a:pt x="73" y="202"/>
                    </a:lnTo>
                    <a:lnTo>
                      <a:pt x="83" y="206"/>
                    </a:lnTo>
                    <a:lnTo>
                      <a:pt x="92" y="206"/>
                    </a:lnTo>
                    <a:lnTo>
                      <a:pt x="104" y="208"/>
                    </a:lnTo>
                    <a:lnTo>
                      <a:pt x="114" y="206"/>
                    </a:lnTo>
                    <a:lnTo>
                      <a:pt x="123" y="206"/>
                    </a:lnTo>
                    <a:lnTo>
                      <a:pt x="133" y="202"/>
                    </a:lnTo>
                    <a:lnTo>
                      <a:pt x="142" y="198"/>
                    </a:lnTo>
                    <a:lnTo>
                      <a:pt x="160" y="188"/>
                    </a:lnTo>
                    <a:lnTo>
                      <a:pt x="175" y="177"/>
                    </a:lnTo>
                    <a:lnTo>
                      <a:pt x="188" y="162"/>
                    </a:lnTo>
                    <a:lnTo>
                      <a:pt x="198" y="144"/>
                    </a:lnTo>
                    <a:lnTo>
                      <a:pt x="202" y="135"/>
                    </a:lnTo>
                    <a:lnTo>
                      <a:pt x="204" y="125"/>
                    </a:lnTo>
                    <a:lnTo>
                      <a:pt x="206" y="114"/>
                    </a:lnTo>
                    <a:lnTo>
                      <a:pt x="206" y="104"/>
                    </a:lnTo>
                    <a:close/>
                    <a:moveTo>
                      <a:pt x="196" y="104"/>
                    </a:moveTo>
                    <a:lnTo>
                      <a:pt x="194" y="123"/>
                    </a:lnTo>
                    <a:lnTo>
                      <a:pt x="188" y="140"/>
                    </a:lnTo>
                    <a:lnTo>
                      <a:pt x="181" y="156"/>
                    </a:lnTo>
                    <a:lnTo>
                      <a:pt x="169" y="169"/>
                    </a:lnTo>
                    <a:lnTo>
                      <a:pt x="154" y="181"/>
                    </a:lnTo>
                    <a:lnTo>
                      <a:pt x="139" y="188"/>
                    </a:lnTo>
                    <a:lnTo>
                      <a:pt x="121" y="194"/>
                    </a:lnTo>
                    <a:lnTo>
                      <a:pt x="104" y="196"/>
                    </a:lnTo>
                    <a:lnTo>
                      <a:pt x="85" y="194"/>
                    </a:lnTo>
                    <a:lnTo>
                      <a:pt x="67" y="188"/>
                    </a:lnTo>
                    <a:lnTo>
                      <a:pt x="52" y="181"/>
                    </a:lnTo>
                    <a:lnTo>
                      <a:pt x="37" y="169"/>
                    </a:lnTo>
                    <a:lnTo>
                      <a:pt x="25" y="156"/>
                    </a:lnTo>
                    <a:lnTo>
                      <a:pt x="18" y="140"/>
                    </a:lnTo>
                    <a:lnTo>
                      <a:pt x="12" y="123"/>
                    </a:lnTo>
                    <a:lnTo>
                      <a:pt x="10" y="104"/>
                    </a:lnTo>
                    <a:lnTo>
                      <a:pt x="12" y="85"/>
                    </a:lnTo>
                    <a:lnTo>
                      <a:pt x="18" y="68"/>
                    </a:lnTo>
                    <a:lnTo>
                      <a:pt x="25" y="52"/>
                    </a:lnTo>
                    <a:lnTo>
                      <a:pt x="37" y="39"/>
                    </a:lnTo>
                    <a:lnTo>
                      <a:pt x="52" y="27"/>
                    </a:lnTo>
                    <a:lnTo>
                      <a:pt x="67" y="20"/>
                    </a:lnTo>
                    <a:lnTo>
                      <a:pt x="85" y="14"/>
                    </a:lnTo>
                    <a:lnTo>
                      <a:pt x="104" y="12"/>
                    </a:lnTo>
                    <a:lnTo>
                      <a:pt x="121" y="14"/>
                    </a:lnTo>
                    <a:lnTo>
                      <a:pt x="139" y="20"/>
                    </a:lnTo>
                    <a:lnTo>
                      <a:pt x="154" y="27"/>
                    </a:lnTo>
                    <a:lnTo>
                      <a:pt x="169" y="39"/>
                    </a:lnTo>
                    <a:lnTo>
                      <a:pt x="181" y="52"/>
                    </a:lnTo>
                    <a:lnTo>
                      <a:pt x="188" y="68"/>
                    </a:lnTo>
                    <a:lnTo>
                      <a:pt x="194" y="85"/>
                    </a:lnTo>
                    <a:lnTo>
                      <a:pt x="196" y="104"/>
                    </a:lnTo>
                    <a:close/>
                  </a:path>
                </a:pathLst>
              </a:custGeom>
              <a:solidFill>
                <a:srgbClr val="FEF3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17" name="Freeform 733">
                <a:extLst>
                  <a:ext uri="{FF2B5EF4-FFF2-40B4-BE49-F238E27FC236}">
                    <a16:creationId xmlns:a16="http://schemas.microsoft.com/office/drawing/2014/main" id="{DC848E1D-1832-416F-B38A-577F24CCF66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54" y="2488"/>
                <a:ext cx="194" cy="196"/>
              </a:xfrm>
              <a:custGeom>
                <a:avLst/>
                <a:gdLst>
                  <a:gd name="T0" fmla="*/ 194 w 194"/>
                  <a:gd name="T1" fmla="*/ 88 h 196"/>
                  <a:gd name="T2" fmla="*/ 190 w 194"/>
                  <a:gd name="T3" fmla="*/ 69 h 196"/>
                  <a:gd name="T4" fmla="*/ 179 w 194"/>
                  <a:gd name="T5" fmla="*/ 44 h 196"/>
                  <a:gd name="T6" fmla="*/ 152 w 194"/>
                  <a:gd name="T7" fmla="*/ 17 h 196"/>
                  <a:gd name="T8" fmla="*/ 127 w 194"/>
                  <a:gd name="T9" fmla="*/ 4 h 196"/>
                  <a:gd name="T10" fmla="*/ 108 w 194"/>
                  <a:gd name="T11" fmla="*/ 0 h 196"/>
                  <a:gd name="T12" fmla="*/ 86 w 194"/>
                  <a:gd name="T13" fmla="*/ 0 h 196"/>
                  <a:gd name="T14" fmla="*/ 67 w 194"/>
                  <a:gd name="T15" fmla="*/ 4 h 196"/>
                  <a:gd name="T16" fmla="*/ 42 w 194"/>
                  <a:gd name="T17" fmla="*/ 17 h 196"/>
                  <a:gd name="T18" fmla="*/ 15 w 194"/>
                  <a:gd name="T19" fmla="*/ 44 h 196"/>
                  <a:gd name="T20" fmla="*/ 4 w 194"/>
                  <a:gd name="T21" fmla="*/ 69 h 196"/>
                  <a:gd name="T22" fmla="*/ 0 w 194"/>
                  <a:gd name="T23" fmla="*/ 88 h 196"/>
                  <a:gd name="T24" fmla="*/ 0 w 194"/>
                  <a:gd name="T25" fmla="*/ 108 h 196"/>
                  <a:gd name="T26" fmla="*/ 4 w 194"/>
                  <a:gd name="T27" fmla="*/ 127 h 196"/>
                  <a:gd name="T28" fmla="*/ 15 w 194"/>
                  <a:gd name="T29" fmla="*/ 152 h 196"/>
                  <a:gd name="T30" fmla="*/ 42 w 194"/>
                  <a:gd name="T31" fmla="*/ 179 h 196"/>
                  <a:gd name="T32" fmla="*/ 67 w 194"/>
                  <a:gd name="T33" fmla="*/ 192 h 196"/>
                  <a:gd name="T34" fmla="*/ 86 w 194"/>
                  <a:gd name="T35" fmla="*/ 196 h 196"/>
                  <a:gd name="T36" fmla="*/ 108 w 194"/>
                  <a:gd name="T37" fmla="*/ 196 h 196"/>
                  <a:gd name="T38" fmla="*/ 127 w 194"/>
                  <a:gd name="T39" fmla="*/ 192 h 196"/>
                  <a:gd name="T40" fmla="*/ 152 w 194"/>
                  <a:gd name="T41" fmla="*/ 179 h 196"/>
                  <a:gd name="T42" fmla="*/ 179 w 194"/>
                  <a:gd name="T43" fmla="*/ 152 h 196"/>
                  <a:gd name="T44" fmla="*/ 190 w 194"/>
                  <a:gd name="T45" fmla="*/ 127 h 196"/>
                  <a:gd name="T46" fmla="*/ 194 w 194"/>
                  <a:gd name="T47" fmla="*/ 108 h 196"/>
                  <a:gd name="T48" fmla="*/ 184 w 194"/>
                  <a:gd name="T49" fmla="*/ 98 h 196"/>
                  <a:gd name="T50" fmla="*/ 179 w 194"/>
                  <a:gd name="T51" fmla="*/ 133 h 196"/>
                  <a:gd name="T52" fmla="*/ 159 w 194"/>
                  <a:gd name="T53" fmla="*/ 159 h 196"/>
                  <a:gd name="T54" fmla="*/ 131 w 194"/>
                  <a:gd name="T55" fmla="*/ 179 h 196"/>
                  <a:gd name="T56" fmla="*/ 98 w 194"/>
                  <a:gd name="T57" fmla="*/ 186 h 196"/>
                  <a:gd name="T58" fmla="*/ 63 w 194"/>
                  <a:gd name="T59" fmla="*/ 179 h 196"/>
                  <a:gd name="T60" fmla="*/ 35 w 194"/>
                  <a:gd name="T61" fmla="*/ 159 h 196"/>
                  <a:gd name="T62" fmla="*/ 17 w 194"/>
                  <a:gd name="T63" fmla="*/ 133 h 196"/>
                  <a:gd name="T64" fmla="*/ 10 w 194"/>
                  <a:gd name="T65" fmla="*/ 98 h 196"/>
                  <a:gd name="T66" fmla="*/ 17 w 194"/>
                  <a:gd name="T67" fmla="*/ 63 h 196"/>
                  <a:gd name="T68" fmla="*/ 35 w 194"/>
                  <a:gd name="T69" fmla="*/ 37 h 196"/>
                  <a:gd name="T70" fmla="*/ 63 w 194"/>
                  <a:gd name="T71" fmla="*/ 17 h 196"/>
                  <a:gd name="T72" fmla="*/ 98 w 194"/>
                  <a:gd name="T73" fmla="*/ 10 h 196"/>
                  <a:gd name="T74" fmla="*/ 131 w 194"/>
                  <a:gd name="T75" fmla="*/ 17 h 196"/>
                  <a:gd name="T76" fmla="*/ 159 w 194"/>
                  <a:gd name="T77" fmla="*/ 37 h 196"/>
                  <a:gd name="T78" fmla="*/ 179 w 194"/>
                  <a:gd name="T79" fmla="*/ 63 h 196"/>
                  <a:gd name="T80" fmla="*/ 184 w 194"/>
                  <a:gd name="T81" fmla="*/ 98 h 19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94"/>
                  <a:gd name="T124" fmla="*/ 0 h 196"/>
                  <a:gd name="T125" fmla="*/ 194 w 194"/>
                  <a:gd name="T126" fmla="*/ 196 h 19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94" h="196">
                    <a:moveTo>
                      <a:pt x="194" y="98"/>
                    </a:moveTo>
                    <a:lnTo>
                      <a:pt x="194" y="88"/>
                    </a:lnTo>
                    <a:lnTo>
                      <a:pt x="192" y="79"/>
                    </a:lnTo>
                    <a:lnTo>
                      <a:pt x="190" y="69"/>
                    </a:lnTo>
                    <a:lnTo>
                      <a:pt x="186" y="60"/>
                    </a:lnTo>
                    <a:lnTo>
                      <a:pt x="179" y="44"/>
                    </a:lnTo>
                    <a:lnTo>
                      <a:pt x="167" y="29"/>
                    </a:lnTo>
                    <a:lnTo>
                      <a:pt x="152" y="17"/>
                    </a:lnTo>
                    <a:lnTo>
                      <a:pt x="134" y="8"/>
                    </a:lnTo>
                    <a:lnTo>
                      <a:pt x="127" y="4"/>
                    </a:lnTo>
                    <a:lnTo>
                      <a:pt x="117" y="2"/>
                    </a:lnTo>
                    <a:lnTo>
                      <a:pt x="108" y="0"/>
                    </a:lnTo>
                    <a:lnTo>
                      <a:pt x="98" y="0"/>
                    </a:lnTo>
                    <a:lnTo>
                      <a:pt x="86" y="0"/>
                    </a:lnTo>
                    <a:lnTo>
                      <a:pt x="77" y="2"/>
                    </a:lnTo>
                    <a:lnTo>
                      <a:pt x="67" y="4"/>
                    </a:lnTo>
                    <a:lnTo>
                      <a:pt x="60" y="8"/>
                    </a:lnTo>
                    <a:lnTo>
                      <a:pt x="42" y="17"/>
                    </a:lnTo>
                    <a:lnTo>
                      <a:pt x="27" y="29"/>
                    </a:lnTo>
                    <a:lnTo>
                      <a:pt x="15" y="44"/>
                    </a:lnTo>
                    <a:lnTo>
                      <a:pt x="8" y="60"/>
                    </a:lnTo>
                    <a:lnTo>
                      <a:pt x="4" y="69"/>
                    </a:lnTo>
                    <a:lnTo>
                      <a:pt x="2" y="79"/>
                    </a:lnTo>
                    <a:lnTo>
                      <a:pt x="0" y="88"/>
                    </a:lnTo>
                    <a:lnTo>
                      <a:pt x="0" y="98"/>
                    </a:lnTo>
                    <a:lnTo>
                      <a:pt x="0" y="108"/>
                    </a:lnTo>
                    <a:lnTo>
                      <a:pt x="2" y="117"/>
                    </a:lnTo>
                    <a:lnTo>
                      <a:pt x="4" y="127"/>
                    </a:lnTo>
                    <a:lnTo>
                      <a:pt x="8" y="136"/>
                    </a:lnTo>
                    <a:lnTo>
                      <a:pt x="15" y="152"/>
                    </a:lnTo>
                    <a:lnTo>
                      <a:pt x="27" y="167"/>
                    </a:lnTo>
                    <a:lnTo>
                      <a:pt x="42" y="179"/>
                    </a:lnTo>
                    <a:lnTo>
                      <a:pt x="60" y="188"/>
                    </a:lnTo>
                    <a:lnTo>
                      <a:pt x="67" y="192"/>
                    </a:lnTo>
                    <a:lnTo>
                      <a:pt x="77" y="194"/>
                    </a:lnTo>
                    <a:lnTo>
                      <a:pt x="86" y="196"/>
                    </a:lnTo>
                    <a:lnTo>
                      <a:pt x="98" y="196"/>
                    </a:lnTo>
                    <a:lnTo>
                      <a:pt x="108" y="196"/>
                    </a:lnTo>
                    <a:lnTo>
                      <a:pt x="117" y="194"/>
                    </a:lnTo>
                    <a:lnTo>
                      <a:pt x="127" y="192"/>
                    </a:lnTo>
                    <a:lnTo>
                      <a:pt x="134" y="188"/>
                    </a:lnTo>
                    <a:lnTo>
                      <a:pt x="152" y="179"/>
                    </a:lnTo>
                    <a:lnTo>
                      <a:pt x="167" y="167"/>
                    </a:lnTo>
                    <a:lnTo>
                      <a:pt x="179" y="152"/>
                    </a:lnTo>
                    <a:lnTo>
                      <a:pt x="186" y="136"/>
                    </a:lnTo>
                    <a:lnTo>
                      <a:pt x="190" y="127"/>
                    </a:lnTo>
                    <a:lnTo>
                      <a:pt x="192" y="117"/>
                    </a:lnTo>
                    <a:lnTo>
                      <a:pt x="194" y="108"/>
                    </a:lnTo>
                    <a:lnTo>
                      <a:pt x="194" y="98"/>
                    </a:lnTo>
                    <a:close/>
                    <a:moveTo>
                      <a:pt x="184" y="98"/>
                    </a:moveTo>
                    <a:lnTo>
                      <a:pt x="182" y="115"/>
                    </a:lnTo>
                    <a:lnTo>
                      <a:pt x="179" y="133"/>
                    </a:lnTo>
                    <a:lnTo>
                      <a:pt x="169" y="146"/>
                    </a:lnTo>
                    <a:lnTo>
                      <a:pt x="159" y="159"/>
                    </a:lnTo>
                    <a:lnTo>
                      <a:pt x="146" y="171"/>
                    </a:lnTo>
                    <a:lnTo>
                      <a:pt x="131" y="179"/>
                    </a:lnTo>
                    <a:lnTo>
                      <a:pt x="115" y="184"/>
                    </a:lnTo>
                    <a:lnTo>
                      <a:pt x="98" y="186"/>
                    </a:lnTo>
                    <a:lnTo>
                      <a:pt x="79" y="184"/>
                    </a:lnTo>
                    <a:lnTo>
                      <a:pt x="63" y="179"/>
                    </a:lnTo>
                    <a:lnTo>
                      <a:pt x="48" y="171"/>
                    </a:lnTo>
                    <a:lnTo>
                      <a:pt x="35" y="159"/>
                    </a:lnTo>
                    <a:lnTo>
                      <a:pt x="25" y="146"/>
                    </a:lnTo>
                    <a:lnTo>
                      <a:pt x="17" y="133"/>
                    </a:lnTo>
                    <a:lnTo>
                      <a:pt x="12" y="115"/>
                    </a:lnTo>
                    <a:lnTo>
                      <a:pt x="10" y="98"/>
                    </a:lnTo>
                    <a:lnTo>
                      <a:pt x="12" y="81"/>
                    </a:lnTo>
                    <a:lnTo>
                      <a:pt x="17" y="63"/>
                    </a:lnTo>
                    <a:lnTo>
                      <a:pt x="25" y="50"/>
                    </a:lnTo>
                    <a:lnTo>
                      <a:pt x="35" y="37"/>
                    </a:lnTo>
                    <a:lnTo>
                      <a:pt x="48" y="25"/>
                    </a:lnTo>
                    <a:lnTo>
                      <a:pt x="63" y="17"/>
                    </a:lnTo>
                    <a:lnTo>
                      <a:pt x="79" y="12"/>
                    </a:lnTo>
                    <a:lnTo>
                      <a:pt x="98" y="10"/>
                    </a:lnTo>
                    <a:lnTo>
                      <a:pt x="115" y="12"/>
                    </a:lnTo>
                    <a:lnTo>
                      <a:pt x="131" y="17"/>
                    </a:lnTo>
                    <a:lnTo>
                      <a:pt x="146" y="25"/>
                    </a:lnTo>
                    <a:lnTo>
                      <a:pt x="159" y="37"/>
                    </a:lnTo>
                    <a:lnTo>
                      <a:pt x="169" y="50"/>
                    </a:lnTo>
                    <a:lnTo>
                      <a:pt x="179" y="63"/>
                    </a:lnTo>
                    <a:lnTo>
                      <a:pt x="182" y="81"/>
                    </a:lnTo>
                    <a:lnTo>
                      <a:pt x="184" y="98"/>
                    </a:lnTo>
                    <a:close/>
                  </a:path>
                </a:pathLst>
              </a:custGeom>
              <a:solidFill>
                <a:srgbClr val="FEF3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18" name="Freeform 734">
                <a:extLst>
                  <a:ext uri="{FF2B5EF4-FFF2-40B4-BE49-F238E27FC236}">
                    <a16:creationId xmlns:a16="http://schemas.microsoft.com/office/drawing/2014/main" id="{58FE97CF-AD5D-45BB-AA6E-5108F284300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58" y="2494"/>
                <a:ext cx="186" cy="184"/>
              </a:xfrm>
              <a:custGeom>
                <a:avLst/>
                <a:gdLst>
                  <a:gd name="T0" fmla="*/ 184 w 186"/>
                  <a:gd name="T1" fmla="*/ 73 h 184"/>
                  <a:gd name="T2" fmla="*/ 171 w 186"/>
                  <a:gd name="T3" fmla="*/ 40 h 184"/>
                  <a:gd name="T4" fmla="*/ 144 w 186"/>
                  <a:gd name="T5" fmla="*/ 15 h 184"/>
                  <a:gd name="T6" fmla="*/ 111 w 186"/>
                  <a:gd name="T7" fmla="*/ 2 h 184"/>
                  <a:gd name="T8" fmla="*/ 75 w 186"/>
                  <a:gd name="T9" fmla="*/ 2 h 184"/>
                  <a:gd name="T10" fmla="*/ 42 w 186"/>
                  <a:gd name="T11" fmla="*/ 15 h 184"/>
                  <a:gd name="T12" fmla="*/ 15 w 186"/>
                  <a:gd name="T13" fmla="*/ 40 h 184"/>
                  <a:gd name="T14" fmla="*/ 2 w 186"/>
                  <a:gd name="T15" fmla="*/ 73 h 184"/>
                  <a:gd name="T16" fmla="*/ 2 w 186"/>
                  <a:gd name="T17" fmla="*/ 111 h 184"/>
                  <a:gd name="T18" fmla="*/ 15 w 186"/>
                  <a:gd name="T19" fmla="*/ 144 h 184"/>
                  <a:gd name="T20" fmla="*/ 42 w 186"/>
                  <a:gd name="T21" fmla="*/ 169 h 184"/>
                  <a:gd name="T22" fmla="*/ 75 w 186"/>
                  <a:gd name="T23" fmla="*/ 182 h 184"/>
                  <a:gd name="T24" fmla="*/ 111 w 186"/>
                  <a:gd name="T25" fmla="*/ 182 h 184"/>
                  <a:gd name="T26" fmla="*/ 144 w 186"/>
                  <a:gd name="T27" fmla="*/ 169 h 184"/>
                  <a:gd name="T28" fmla="*/ 171 w 186"/>
                  <a:gd name="T29" fmla="*/ 144 h 184"/>
                  <a:gd name="T30" fmla="*/ 184 w 186"/>
                  <a:gd name="T31" fmla="*/ 111 h 184"/>
                  <a:gd name="T32" fmla="*/ 175 w 186"/>
                  <a:gd name="T33" fmla="*/ 92 h 184"/>
                  <a:gd name="T34" fmla="*/ 169 w 186"/>
                  <a:gd name="T35" fmla="*/ 125 h 184"/>
                  <a:gd name="T36" fmla="*/ 152 w 186"/>
                  <a:gd name="T37" fmla="*/ 150 h 184"/>
                  <a:gd name="T38" fmla="*/ 125 w 186"/>
                  <a:gd name="T39" fmla="*/ 169 h 184"/>
                  <a:gd name="T40" fmla="*/ 94 w 186"/>
                  <a:gd name="T41" fmla="*/ 175 h 184"/>
                  <a:gd name="T42" fmla="*/ 61 w 186"/>
                  <a:gd name="T43" fmla="*/ 169 h 184"/>
                  <a:gd name="T44" fmla="*/ 34 w 186"/>
                  <a:gd name="T45" fmla="*/ 150 h 184"/>
                  <a:gd name="T46" fmla="*/ 17 w 186"/>
                  <a:gd name="T47" fmla="*/ 125 h 184"/>
                  <a:gd name="T48" fmla="*/ 11 w 186"/>
                  <a:gd name="T49" fmla="*/ 92 h 184"/>
                  <a:gd name="T50" fmla="*/ 17 w 186"/>
                  <a:gd name="T51" fmla="*/ 59 h 184"/>
                  <a:gd name="T52" fmla="*/ 34 w 186"/>
                  <a:gd name="T53" fmla="*/ 34 h 184"/>
                  <a:gd name="T54" fmla="*/ 61 w 186"/>
                  <a:gd name="T55" fmla="*/ 15 h 184"/>
                  <a:gd name="T56" fmla="*/ 94 w 186"/>
                  <a:gd name="T57" fmla="*/ 9 h 184"/>
                  <a:gd name="T58" fmla="*/ 125 w 186"/>
                  <a:gd name="T59" fmla="*/ 15 h 184"/>
                  <a:gd name="T60" fmla="*/ 152 w 186"/>
                  <a:gd name="T61" fmla="*/ 34 h 184"/>
                  <a:gd name="T62" fmla="*/ 169 w 186"/>
                  <a:gd name="T63" fmla="*/ 59 h 184"/>
                  <a:gd name="T64" fmla="*/ 175 w 186"/>
                  <a:gd name="T65" fmla="*/ 92 h 18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86"/>
                  <a:gd name="T100" fmla="*/ 0 h 184"/>
                  <a:gd name="T101" fmla="*/ 186 w 186"/>
                  <a:gd name="T102" fmla="*/ 184 h 18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86" h="184">
                    <a:moveTo>
                      <a:pt x="186" y="92"/>
                    </a:moveTo>
                    <a:lnTo>
                      <a:pt x="184" y="73"/>
                    </a:lnTo>
                    <a:lnTo>
                      <a:pt x="178" y="56"/>
                    </a:lnTo>
                    <a:lnTo>
                      <a:pt x="171" y="40"/>
                    </a:lnTo>
                    <a:lnTo>
                      <a:pt x="159" y="27"/>
                    </a:lnTo>
                    <a:lnTo>
                      <a:pt x="144" y="15"/>
                    </a:lnTo>
                    <a:lnTo>
                      <a:pt x="129" y="8"/>
                    </a:lnTo>
                    <a:lnTo>
                      <a:pt x="111" y="2"/>
                    </a:lnTo>
                    <a:lnTo>
                      <a:pt x="94" y="0"/>
                    </a:lnTo>
                    <a:lnTo>
                      <a:pt x="75" y="2"/>
                    </a:lnTo>
                    <a:lnTo>
                      <a:pt x="57" y="8"/>
                    </a:lnTo>
                    <a:lnTo>
                      <a:pt x="42" y="15"/>
                    </a:lnTo>
                    <a:lnTo>
                      <a:pt x="27" y="27"/>
                    </a:lnTo>
                    <a:lnTo>
                      <a:pt x="15" y="40"/>
                    </a:lnTo>
                    <a:lnTo>
                      <a:pt x="8" y="56"/>
                    </a:lnTo>
                    <a:lnTo>
                      <a:pt x="2" y="73"/>
                    </a:lnTo>
                    <a:lnTo>
                      <a:pt x="0" y="92"/>
                    </a:lnTo>
                    <a:lnTo>
                      <a:pt x="2" y="111"/>
                    </a:lnTo>
                    <a:lnTo>
                      <a:pt x="8" y="128"/>
                    </a:lnTo>
                    <a:lnTo>
                      <a:pt x="15" y="144"/>
                    </a:lnTo>
                    <a:lnTo>
                      <a:pt x="27" y="157"/>
                    </a:lnTo>
                    <a:lnTo>
                      <a:pt x="42" y="169"/>
                    </a:lnTo>
                    <a:lnTo>
                      <a:pt x="57" y="176"/>
                    </a:lnTo>
                    <a:lnTo>
                      <a:pt x="75" y="182"/>
                    </a:lnTo>
                    <a:lnTo>
                      <a:pt x="94" y="184"/>
                    </a:lnTo>
                    <a:lnTo>
                      <a:pt x="111" y="182"/>
                    </a:lnTo>
                    <a:lnTo>
                      <a:pt x="129" y="176"/>
                    </a:lnTo>
                    <a:lnTo>
                      <a:pt x="144" y="169"/>
                    </a:lnTo>
                    <a:lnTo>
                      <a:pt x="159" y="157"/>
                    </a:lnTo>
                    <a:lnTo>
                      <a:pt x="171" y="144"/>
                    </a:lnTo>
                    <a:lnTo>
                      <a:pt x="178" y="128"/>
                    </a:lnTo>
                    <a:lnTo>
                      <a:pt x="184" y="111"/>
                    </a:lnTo>
                    <a:lnTo>
                      <a:pt x="186" y="92"/>
                    </a:lnTo>
                    <a:close/>
                    <a:moveTo>
                      <a:pt x="175" y="92"/>
                    </a:moveTo>
                    <a:lnTo>
                      <a:pt x="175" y="109"/>
                    </a:lnTo>
                    <a:lnTo>
                      <a:pt x="169" y="125"/>
                    </a:lnTo>
                    <a:lnTo>
                      <a:pt x="161" y="138"/>
                    </a:lnTo>
                    <a:lnTo>
                      <a:pt x="152" y="150"/>
                    </a:lnTo>
                    <a:lnTo>
                      <a:pt x="138" y="161"/>
                    </a:lnTo>
                    <a:lnTo>
                      <a:pt x="125" y="169"/>
                    </a:lnTo>
                    <a:lnTo>
                      <a:pt x="109" y="173"/>
                    </a:lnTo>
                    <a:lnTo>
                      <a:pt x="94" y="175"/>
                    </a:lnTo>
                    <a:lnTo>
                      <a:pt x="77" y="173"/>
                    </a:lnTo>
                    <a:lnTo>
                      <a:pt x="61" y="169"/>
                    </a:lnTo>
                    <a:lnTo>
                      <a:pt x="48" y="161"/>
                    </a:lnTo>
                    <a:lnTo>
                      <a:pt x="34" y="150"/>
                    </a:lnTo>
                    <a:lnTo>
                      <a:pt x="25" y="138"/>
                    </a:lnTo>
                    <a:lnTo>
                      <a:pt x="17" y="125"/>
                    </a:lnTo>
                    <a:lnTo>
                      <a:pt x="11" y="109"/>
                    </a:lnTo>
                    <a:lnTo>
                      <a:pt x="11" y="92"/>
                    </a:lnTo>
                    <a:lnTo>
                      <a:pt x="11" y="75"/>
                    </a:lnTo>
                    <a:lnTo>
                      <a:pt x="17" y="59"/>
                    </a:lnTo>
                    <a:lnTo>
                      <a:pt x="25" y="46"/>
                    </a:lnTo>
                    <a:lnTo>
                      <a:pt x="34" y="34"/>
                    </a:lnTo>
                    <a:lnTo>
                      <a:pt x="48" y="23"/>
                    </a:lnTo>
                    <a:lnTo>
                      <a:pt x="61" y="15"/>
                    </a:lnTo>
                    <a:lnTo>
                      <a:pt x="77" y="11"/>
                    </a:lnTo>
                    <a:lnTo>
                      <a:pt x="94" y="9"/>
                    </a:lnTo>
                    <a:lnTo>
                      <a:pt x="109" y="11"/>
                    </a:lnTo>
                    <a:lnTo>
                      <a:pt x="125" y="15"/>
                    </a:lnTo>
                    <a:lnTo>
                      <a:pt x="138" y="23"/>
                    </a:lnTo>
                    <a:lnTo>
                      <a:pt x="152" y="34"/>
                    </a:lnTo>
                    <a:lnTo>
                      <a:pt x="161" y="46"/>
                    </a:lnTo>
                    <a:lnTo>
                      <a:pt x="169" y="59"/>
                    </a:lnTo>
                    <a:lnTo>
                      <a:pt x="175" y="75"/>
                    </a:lnTo>
                    <a:lnTo>
                      <a:pt x="175" y="92"/>
                    </a:lnTo>
                    <a:close/>
                  </a:path>
                </a:pathLst>
              </a:custGeom>
              <a:solidFill>
                <a:srgbClr val="FEF4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19" name="Freeform 735">
                <a:extLst>
                  <a:ext uri="{FF2B5EF4-FFF2-40B4-BE49-F238E27FC236}">
                    <a16:creationId xmlns:a16="http://schemas.microsoft.com/office/drawing/2014/main" id="{7E048169-4323-4B35-B7F5-03BFA5E7856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64" y="2498"/>
                <a:ext cx="174" cy="176"/>
              </a:xfrm>
              <a:custGeom>
                <a:avLst/>
                <a:gdLst>
                  <a:gd name="T0" fmla="*/ 172 w 174"/>
                  <a:gd name="T1" fmla="*/ 71 h 176"/>
                  <a:gd name="T2" fmla="*/ 159 w 174"/>
                  <a:gd name="T3" fmla="*/ 40 h 176"/>
                  <a:gd name="T4" fmla="*/ 136 w 174"/>
                  <a:gd name="T5" fmla="*/ 15 h 176"/>
                  <a:gd name="T6" fmla="*/ 105 w 174"/>
                  <a:gd name="T7" fmla="*/ 2 h 176"/>
                  <a:gd name="T8" fmla="*/ 69 w 174"/>
                  <a:gd name="T9" fmla="*/ 2 h 176"/>
                  <a:gd name="T10" fmla="*/ 38 w 174"/>
                  <a:gd name="T11" fmla="*/ 15 h 176"/>
                  <a:gd name="T12" fmla="*/ 15 w 174"/>
                  <a:gd name="T13" fmla="*/ 40 h 176"/>
                  <a:gd name="T14" fmla="*/ 2 w 174"/>
                  <a:gd name="T15" fmla="*/ 71 h 176"/>
                  <a:gd name="T16" fmla="*/ 2 w 174"/>
                  <a:gd name="T17" fmla="*/ 105 h 176"/>
                  <a:gd name="T18" fmla="*/ 15 w 174"/>
                  <a:gd name="T19" fmla="*/ 136 h 176"/>
                  <a:gd name="T20" fmla="*/ 38 w 174"/>
                  <a:gd name="T21" fmla="*/ 161 h 176"/>
                  <a:gd name="T22" fmla="*/ 69 w 174"/>
                  <a:gd name="T23" fmla="*/ 174 h 176"/>
                  <a:gd name="T24" fmla="*/ 105 w 174"/>
                  <a:gd name="T25" fmla="*/ 174 h 176"/>
                  <a:gd name="T26" fmla="*/ 136 w 174"/>
                  <a:gd name="T27" fmla="*/ 161 h 176"/>
                  <a:gd name="T28" fmla="*/ 159 w 174"/>
                  <a:gd name="T29" fmla="*/ 136 h 176"/>
                  <a:gd name="T30" fmla="*/ 172 w 174"/>
                  <a:gd name="T31" fmla="*/ 105 h 176"/>
                  <a:gd name="T32" fmla="*/ 165 w 174"/>
                  <a:gd name="T33" fmla="*/ 88 h 176"/>
                  <a:gd name="T34" fmla="*/ 159 w 174"/>
                  <a:gd name="T35" fmla="*/ 119 h 176"/>
                  <a:gd name="T36" fmla="*/ 142 w 174"/>
                  <a:gd name="T37" fmla="*/ 142 h 176"/>
                  <a:gd name="T38" fmla="*/ 117 w 174"/>
                  <a:gd name="T39" fmla="*/ 159 h 176"/>
                  <a:gd name="T40" fmla="*/ 88 w 174"/>
                  <a:gd name="T41" fmla="*/ 165 h 176"/>
                  <a:gd name="T42" fmla="*/ 57 w 174"/>
                  <a:gd name="T43" fmla="*/ 159 h 176"/>
                  <a:gd name="T44" fmla="*/ 32 w 174"/>
                  <a:gd name="T45" fmla="*/ 142 h 176"/>
                  <a:gd name="T46" fmla="*/ 15 w 174"/>
                  <a:gd name="T47" fmla="*/ 119 h 176"/>
                  <a:gd name="T48" fmla="*/ 9 w 174"/>
                  <a:gd name="T49" fmla="*/ 88 h 176"/>
                  <a:gd name="T50" fmla="*/ 15 w 174"/>
                  <a:gd name="T51" fmla="*/ 57 h 176"/>
                  <a:gd name="T52" fmla="*/ 32 w 174"/>
                  <a:gd name="T53" fmla="*/ 34 h 176"/>
                  <a:gd name="T54" fmla="*/ 57 w 174"/>
                  <a:gd name="T55" fmla="*/ 17 h 176"/>
                  <a:gd name="T56" fmla="*/ 88 w 174"/>
                  <a:gd name="T57" fmla="*/ 11 h 176"/>
                  <a:gd name="T58" fmla="*/ 117 w 174"/>
                  <a:gd name="T59" fmla="*/ 17 h 176"/>
                  <a:gd name="T60" fmla="*/ 142 w 174"/>
                  <a:gd name="T61" fmla="*/ 34 h 176"/>
                  <a:gd name="T62" fmla="*/ 159 w 174"/>
                  <a:gd name="T63" fmla="*/ 57 h 176"/>
                  <a:gd name="T64" fmla="*/ 165 w 174"/>
                  <a:gd name="T65" fmla="*/ 88 h 1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4"/>
                  <a:gd name="T100" fmla="*/ 0 h 176"/>
                  <a:gd name="T101" fmla="*/ 174 w 174"/>
                  <a:gd name="T102" fmla="*/ 176 h 17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4" h="176">
                    <a:moveTo>
                      <a:pt x="174" y="88"/>
                    </a:moveTo>
                    <a:lnTo>
                      <a:pt x="172" y="71"/>
                    </a:lnTo>
                    <a:lnTo>
                      <a:pt x="169" y="53"/>
                    </a:lnTo>
                    <a:lnTo>
                      <a:pt x="159" y="40"/>
                    </a:lnTo>
                    <a:lnTo>
                      <a:pt x="149" y="27"/>
                    </a:lnTo>
                    <a:lnTo>
                      <a:pt x="136" y="15"/>
                    </a:lnTo>
                    <a:lnTo>
                      <a:pt x="121" y="7"/>
                    </a:lnTo>
                    <a:lnTo>
                      <a:pt x="105" y="2"/>
                    </a:lnTo>
                    <a:lnTo>
                      <a:pt x="88" y="0"/>
                    </a:lnTo>
                    <a:lnTo>
                      <a:pt x="69" y="2"/>
                    </a:lnTo>
                    <a:lnTo>
                      <a:pt x="53" y="7"/>
                    </a:lnTo>
                    <a:lnTo>
                      <a:pt x="38" y="15"/>
                    </a:lnTo>
                    <a:lnTo>
                      <a:pt x="25" y="27"/>
                    </a:lnTo>
                    <a:lnTo>
                      <a:pt x="15" y="40"/>
                    </a:lnTo>
                    <a:lnTo>
                      <a:pt x="7" y="53"/>
                    </a:lnTo>
                    <a:lnTo>
                      <a:pt x="2" y="71"/>
                    </a:lnTo>
                    <a:lnTo>
                      <a:pt x="0" y="88"/>
                    </a:lnTo>
                    <a:lnTo>
                      <a:pt x="2" y="105"/>
                    </a:lnTo>
                    <a:lnTo>
                      <a:pt x="7" y="123"/>
                    </a:lnTo>
                    <a:lnTo>
                      <a:pt x="15" y="136"/>
                    </a:lnTo>
                    <a:lnTo>
                      <a:pt x="25" y="149"/>
                    </a:lnTo>
                    <a:lnTo>
                      <a:pt x="38" y="161"/>
                    </a:lnTo>
                    <a:lnTo>
                      <a:pt x="53" y="169"/>
                    </a:lnTo>
                    <a:lnTo>
                      <a:pt x="69" y="174"/>
                    </a:lnTo>
                    <a:lnTo>
                      <a:pt x="88" y="176"/>
                    </a:lnTo>
                    <a:lnTo>
                      <a:pt x="105" y="174"/>
                    </a:lnTo>
                    <a:lnTo>
                      <a:pt x="121" y="169"/>
                    </a:lnTo>
                    <a:lnTo>
                      <a:pt x="136" y="161"/>
                    </a:lnTo>
                    <a:lnTo>
                      <a:pt x="149" y="149"/>
                    </a:lnTo>
                    <a:lnTo>
                      <a:pt x="159" y="136"/>
                    </a:lnTo>
                    <a:lnTo>
                      <a:pt x="169" y="123"/>
                    </a:lnTo>
                    <a:lnTo>
                      <a:pt x="172" y="105"/>
                    </a:lnTo>
                    <a:lnTo>
                      <a:pt x="174" y="88"/>
                    </a:lnTo>
                    <a:close/>
                    <a:moveTo>
                      <a:pt x="165" y="88"/>
                    </a:moveTo>
                    <a:lnTo>
                      <a:pt x="163" y="103"/>
                    </a:lnTo>
                    <a:lnTo>
                      <a:pt x="159" y="119"/>
                    </a:lnTo>
                    <a:lnTo>
                      <a:pt x="151" y="130"/>
                    </a:lnTo>
                    <a:lnTo>
                      <a:pt x="142" y="142"/>
                    </a:lnTo>
                    <a:lnTo>
                      <a:pt x="130" y="151"/>
                    </a:lnTo>
                    <a:lnTo>
                      <a:pt x="117" y="159"/>
                    </a:lnTo>
                    <a:lnTo>
                      <a:pt x="103" y="163"/>
                    </a:lnTo>
                    <a:lnTo>
                      <a:pt x="88" y="165"/>
                    </a:lnTo>
                    <a:lnTo>
                      <a:pt x="71" y="163"/>
                    </a:lnTo>
                    <a:lnTo>
                      <a:pt x="57" y="159"/>
                    </a:lnTo>
                    <a:lnTo>
                      <a:pt x="44" y="151"/>
                    </a:lnTo>
                    <a:lnTo>
                      <a:pt x="32" y="142"/>
                    </a:lnTo>
                    <a:lnTo>
                      <a:pt x="23" y="130"/>
                    </a:lnTo>
                    <a:lnTo>
                      <a:pt x="15" y="119"/>
                    </a:lnTo>
                    <a:lnTo>
                      <a:pt x="11" y="103"/>
                    </a:lnTo>
                    <a:lnTo>
                      <a:pt x="9" y="88"/>
                    </a:lnTo>
                    <a:lnTo>
                      <a:pt x="11" y="73"/>
                    </a:lnTo>
                    <a:lnTo>
                      <a:pt x="15" y="57"/>
                    </a:lnTo>
                    <a:lnTo>
                      <a:pt x="23" y="46"/>
                    </a:lnTo>
                    <a:lnTo>
                      <a:pt x="32" y="34"/>
                    </a:lnTo>
                    <a:lnTo>
                      <a:pt x="44" y="25"/>
                    </a:lnTo>
                    <a:lnTo>
                      <a:pt x="57" y="17"/>
                    </a:lnTo>
                    <a:lnTo>
                      <a:pt x="71" y="13"/>
                    </a:lnTo>
                    <a:lnTo>
                      <a:pt x="88" y="11"/>
                    </a:lnTo>
                    <a:lnTo>
                      <a:pt x="103" y="13"/>
                    </a:lnTo>
                    <a:lnTo>
                      <a:pt x="117" y="17"/>
                    </a:lnTo>
                    <a:lnTo>
                      <a:pt x="130" y="25"/>
                    </a:lnTo>
                    <a:lnTo>
                      <a:pt x="142" y="34"/>
                    </a:lnTo>
                    <a:lnTo>
                      <a:pt x="151" y="46"/>
                    </a:lnTo>
                    <a:lnTo>
                      <a:pt x="159" y="57"/>
                    </a:lnTo>
                    <a:lnTo>
                      <a:pt x="163" y="73"/>
                    </a:lnTo>
                    <a:lnTo>
                      <a:pt x="165" y="88"/>
                    </a:lnTo>
                    <a:close/>
                  </a:path>
                </a:pathLst>
              </a:custGeom>
              <a:solidFill>
                <a:srgbClr val="FEF4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20" name="Freeform 736">
                <a:extLst>
                  <a:ext uri="{FF2B5EF4-FFF2-40B4-BE49-F238E27FC236}">
                    <a16:creationId xmlns:a16="http://schemas.microsoft.com/office/drawing/2014/main" id="{C45B7AE5-6ECD-4B8B-B543-6A523B063E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69" y="2503"/>
                <a:ext cx="164" cy="166"/>
              </a:xfrm>
              <a:custGeom>
                <a:avLst/>
                <a:gdLst>
                  <a:gd name="T0" fmla="*/ 164 w 164"/>
                  <a:gd name="T1" fmla="*/ 66 h 166"/>
                  <a:gd name="T2" fmla="*/ 150 w 164"/>
                  <a:gd name="T3" fmla="*/ 37 h 166"/>
                  <a:gd name="T4" fmla="*/ 127 w 164"/>
                  <a:gd name="T5" fmla="*/ 14 h 166"/>
                  <a:gd name="T6" fmla="*/ 98 w 164"/>
                  <a:gd name="T7" fmla="*/ 2 h 166"/>
                  <a:gd name="T8" fmla="*/ 66 w 164"/>
                  <a:gd name="T9" fmla="*/ 2 h 166"/>
                  <a:gd name="T10" fmla="*/ 37 w 164"/>
                  <a:gd name="T11" fmla="*/ 14 h 166"/>
                  <a:gd name="T12" fmla="*/ 14 w 164"/>
                  <a:gd name="T13" fmla="*/ 37 h 166"/>
                  <a:gd name="T14" fmla="*/ 0 w 164"/>
                  <a:gd name="T15" fmla="*/ 66 h 166"/>
                  <a:gd name="T16" fmla="*/ 0 w 164"/>
                  <a:gd name="T17" fmla="*/ 100 h 166"/>
                  <a:gd name="T18" fmla="*/ 14 w 164"/>
                  <a:gd name="T19" fmla="*/ 129 h 166"/>
                  <a:gd name="T20" fmla="*/ 37 w 164"/>
                  <a:gd name="T21" fmla="*/ 152 h 166"/>
                  <a:gd name="T22" fmla="*/ 66 w 164"/>
                  <a:gd name="T23" fmla="*/ 164 h 166"/>
                  <a:gd name="T24" fmla="*/ 98 w 164"/>
                  <a:gd name="T25" fmla="*/ 164 h 166"/>
                  <a:gd name="T26" fmla="*/ 127 w 164"/>
                  <a:gd name="T27" fmla="*/ 152 h 166"/>
                  <a:gd name="T28" fmla="*/ 150 w 164"/>
                  <a:gd name="T29" fmla="*/ 129 h 166"/>
                  <a:gd name="T30" fmla="*/ 164 w 164"/>
                  <a:gd name="T31" fmla="*/ 100 h 166"/>
                  <a:gd name="T32" fmla="*/ 154 w 164"/>
                  <a:gd name="T33" fmla="*/ 83 h 166"/>
                  <a:gd name="T34" fmla="*/ 148 w 164"/>
                  <a:gd name="T35" fmla="*/ 112 h 166"/>
                  <a:gd name="T36" fmla="*/ 133 w 164"/>
                  <a:gd name="T37" fmla="*/ 135 h 166"/>
                  <a:gd name="T38" fmla="*/ 110 w 164"/>
                  <a:gd name="T39" fmla="*/ 150 h 166"/>
                  <a:gd name="T40" fmla="*/ 83 w 164"/>
                  <a:gd name="T41" fmla="*/ 156 h 166"/>
                  <a:gd name="T42" fmla="*/ 54 w 164"/>
                  <a:gd name="T43" fmla="*/ 150 h 166"/>
                  <a:gd name="T44" fmla="*/ 31 w 164"/>
                  <a:gd name="T45" fmla="*/ 135 h 166"/>
                  <a:gd name="T46" fmla="*/ 16 w 164"/>
                  <a:gd name="T47" fmla="*/ 112 h 166"/>
                  <a:gd name="T48" fmla="*/ 10 w 164"/>
                  <a:gd name="T49" fmla="*/ 83 h 166"/>
                  <a:gd name="T50" fmla="*/ 16 w 164"/>
                  <a:gd name="T51" fmla="*/ 54 h 166"/>
                  <a:gd name="T52" fmla="*/ 31 w 164"/>
                  <a:gd name="T53" fmla="*/ 31 h 166"/>
                  <a:gd name="T54" fmla="*/ 54 w 164"/>
                  <a:gd name="T55" fmla="*/ 16 h 166"/>
                  <a:gd name="T56" fmla="*/ 83 w 164"/>
                  <a:gd name="T57" fmla="*/ 10 h 166"/>
                  <a:gd name="T58" fmla="*/ 110 w 164"/>
                  <a:gd name="T59" fmla="*/ 16 h 166"/>
                  <a:gd name="T60" fmla="*/ 133 w 164"/>
                  <a:gd name="T61" fmla="*/ 31 h 166"/>
                  <a:gd name="T62" fmla="*/ 148 w 164"/>
                  <a:gd name="T63" fmla="*/ 54 h 166"/>
                  <a:gd name="T64" fmla="*/ 154 w 164"/>
                  <a:gd name="T65" fmla="*/ 83 h 1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4"/>
                  <a:gd name="T100" fmla="*/ 0 h 166"/>
                  <a:gd name="T101" fmla="*/ 164 w 164"/>
                  <a:gd name="T102" fmla="*/ 166 h 16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4" h="166">
                    <a:moveTo>
                      <a:pt x="164" y="83"/>
                    </a:moveTo>
                    <a:lnTo>
                      <a:pt x="164" y="66"/>
                    </a:lnTo>
                    <a:lnTo>
                      <a:pt x="158" y="50"/>
                    </a:lnTo>
                    <a:lnTo>
                      <a:pt x="150" y="37"/>
                    </a:lnTo>
                    <a:lnTo>
                      <a:pt x="141" y="25"/>
                    </a:lnTo>
                    <a:lnTo>
                      <a:pt x="127" y="14"/>
                    </a:lnTo>
                    <a:lnTo>
                      <a:pt x="114" y="6"/>
                    </a:lnTo>
                    <a:lnTo>
                      <a:pt x="98" y="2"/>
                    </a:lnTo>
                    <a:lnTo>
                      <a:pt x="83" y="0"/>
                    </a:lnTo>
                    <a:lnTo>
                      <a:pt x="66" y="2"/>
                    </a:lnTo>
                    <a:lnTo>
                      <a:pt x="50" y="6"/>
                    </a:lnTo>
                    <a:lnTo>
                      <a:pt x="37" y="14"/>
                    </a:lnTo>
                    <a:lnTo>
                      <a:pt x="23" y="25"/>
                    </a:lnTo>
                    <a:lnTo>
                      <a:pt x="14" y="37"/>
                    </a:lnTo>
                    <a:lnTo>
                      <a:pt x="6" y="50"/>
                    </a:lnTo>
                    <a:lnTo>
                      <a:pt x="0" y="66"/>
                    </a:lnTo>
                    <a:lnTo>
                      <a:pt x="0" y="83"/>
                    </a:lnTo>
                    <a:lnTo>
                      <a:pt x="0" y="100"/>
                    </a:lnTo>
                    <a:lnTo>
                      <a:pt x="6" y="116"/>
                    </a:lnTo>
                    <a:lnTo>
                      <a:pt x="14" y="129"/>
                    </a:lnTo>
                    <a:lnTo>
                      <a:pt x="23" y="141"/>
                    </a:lnTo>
                    <a:lnTo>
                      <a:pt x="37" y="152"/>
                    </a:lnTo>
                    <a:lnTo>
                      <a:pt x="50" y="160"/>
                    </a:lnTo>
                    <a:lnTo>
                      <a:pt x="66" y="164"/>
                    </a:lnTo>
                    <a:lnTo>
                      <a:pt x="83" y="166"/>
                    </a:lnTo>
                    <a:lnTo>
                      <a:pt x="98" y="164"/>
                    </a:lnTo>
                    <a:lnTo>
                      <a:pt x="114" y="160"/>
                    </a:lnTo>
                    <a:lnTo>
                      <a:pt x="127" y="152"/>
                    </a:lnTo>
                    <a:lnTo>
                      <a:pt x="141" y="141"/>
                    </a:lnTo>
                    <a:lnTo>
                      <a:pt x="150" y="129"/>
                    </a:lnTo>
                    <a:lnTo>
                      <a:pt x="158" y="116"/>
                    </a:lnTo>
                    <a:lnTo>
                      <a:pt x="164" y="100"/>
                    </a:lnTo>
                    <a:lnTo>
                      <a:pt x="164" y="83"/>
                    </a:lnTo>
                    <a:close/>
                    <a:moveTo>
                      <a:pt x="154" y="83"/>
                    </a:moveTo>
                    <a:lnTo>
                      <a:pt x="152" y="98"/>
                    </a:lnTo>
                    <a:lnTo>
                      <a:pt x="148" y="112"/>
                    </a:lnTo>
                    <a:lnTo>
                      <a:pt x="142" y="123"/>
                    </a:lnTo>
                    <a:lnTo>
                      <a:pt x="133" y="135"/>
                    </a:lnTo>
                    <a:lnTo>
                      <a:pt x="121" y="143"/>
                    </a:lnTo>
                    <a:lnTo>
                      <a:pt x="110" y="150"/>
                    </a:lnTo>
                    <a:lnTo>
                      <a:pt x="96" y="154"/>
                    </a:lnTo>
                    <a:lnTo>
                      <a:pt x="83" y="156"/>
                    </a:lnTo>
                    <a:lnTo>
                      <a:pt x="68" y="154"/>
                    </a:lnTo>
                    <a:lnTo>
                      <a:pt x="54" y="150"/>
                    </a:lnTo>
                    <a:lnTo>
                      <a:pt x="43" y="143"/>
                    </a:lnTo>
                    <a:lnTo>
                      <a:pt x="31" y="135"/>
                    </a:lnTo>
                    <a:lnTo>
                      <a:pt x="22" y="123"/>
                    </a:lnTo>
                    <a:lnTo>
                      <a:pt x="16" y="112"/>
                    </a:lnTo>
                    <a:lnTo>
                      <a:pt x="12" y="98"/>
                    </a:lnTo>
                    <a:lnTo>
                      <a:pt x="10" y="83"/>
                    </a:lnTo>
                    <a:lnTo>
                      <a:pt x="12" y="68"/>
                    </a:lnTo>
                    <a:lnTo>
                      <a:pt x="16" y="54"/>
                    </a:lnTo>
                    <a:lnTo>
                      <a:pt x="22" y="43"/>
                    </a:lnTo>
                    <a:lnTo>
                      <a:pt x="31" y="31"/>
                    </a:lnTo>
                    <a:lnTo>
                      <a:pt x="43" y="23"/>
                    </a:lnTo>
                    <a:lnTo>
                      <a:pt x="54" y="16"/>
                    </a:lnTo>
                    <a:lnTo>
                      <a:pt x="68" y="12"/>
                    </a:lnTo>
                    <a:lnTo>
                      <a:pt x="83" y="10"/>
                    </a:lnTo>
                    <a:lnTo>
                      <a:pt x="96" y="12"/>
                    </a:lnTo>
                    <a:lnTo>
                      <a:pt x="110" y="16"/>
                    </a:lnTo>
                    <a:lnTo>
                      <a:pt x="121" y="23"/>
                    </a:lnTo>
                    <a:lnTo>
                      <a:pt x="133" y="31"/>
                    </a:lnTo>
                    <a:lnTo>
                      <a:pt x="142" y="43"/>
                    </a:lnTo>
                    <a:lnTo>
                      <a:pt x="148" y="54"/>
                    </a:lnTo>
                    <a:lnTo>
                      <a:pt x="152" y="68"/>
                    </a:lnTo>
                    <a:lnTo>
                      <a:pt x="154" y="83"/>
                    </a:lnTo>
                    <a:close/>
                  </a:path>
                </a:pathLst>
              </a:custGeom>
              <a:solidFill>
                <a:srgbClr val="FEF5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21" name="Freeform 737">
                <a:extLst>
                  <a:ext uri="{FF2B5EF4-FFF2-40B4-BE49-F238E27FC236}">
                    <a16:creationId xmlns:a16="http://schemas.microsoft.com/office/drawing/2014/main" id="{2AF07B26-10E0-4AEA-80FB-0E41866F8B3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3" y="2509"/>
                <a:ext cx="156" cy="154"/>
              </a:xfrm>
              <a:custGeom>
                <a:avLst/>
                <a:gdLst>
                  <a:gd name="T0" fmla="*/ 154 w 156"/>
                  <a:gd name="T1" fmla="*/ 62 h 154"/>
                  <a:gd name="T2" fmla="*/ 142 w 156"/>
                  <a:gd name="T3" fmla="*/ 35 h 154"/>
                  <a:gd name="T4" fmla="*/ 121 w 156"/>
                  <a:gd name="T5" fmla="*/ 14 h 154"/>
                  <a:gd name="T6" fmla="*/ 94 w 156"/>
                  <a:gd name="T7" fmla="*/ 2 h 154"/>
                  <a:gd name="T8" fmla="*/ 62 w 156"/>
                  <a:gd name="T9" fmla="*/ 2 h 154"/>
                  <a:gd name="T10" fmla="*/ 35 w 156"/>
                  <a:gd name="T11" fmla="*/ 14 h 154"/>
                  <a:gd name="T12" fmla="*/ 14 w 156"/>
                  <a:gd name="T13" fmla="*/ 35 h 154"/>
                  <a:gd name="T14" fmla="*/ 2 w 156"/>
                  <a:gd name="T15" fmla="*/ 62 h 154"/>
                  <a:gd name="T16" fmla="*/ 2 w 156"/>
                  <a:gd name="T17" fmla="*/ 92 h 154"/>
                  <a:gd name="T18" fmla="*/ 14 w 156"/>
                  <a:gd name="T19" fmla="*/ 119 h 154"/>
                  <a:gd name="T20" fmla="*/ 35 w 156"/>
                  <a:gd name="T21" fmla="*/ 140 h 154"/>
                  <a:gd name="T22" fmla="*/ 62 w 156"/>
                  <a:gd name="T23" fmla="*/ 152 h 154"/>
                  <a:gd name="T24" fmla="*/ 94 w 156"/>
                  <a:gd name="T25" fmla="*/ 152 h 154"/>
                  <a:gd name="T26" fmla="*/ 121 w 156"/>
                  <a:gd name="T27" fmla="*/ 140 h 154"/>
                  <a:gd name="T28" fmla="*/ 142 w 156"/>
                  <a:gd name="T29" fmla="*/ 119 h 154"/>
                  <a:gd name="T30" fmla="*/ 154 w 156"/>
                  <a:gd name="T31" fmla="*/ 92 h 154"/>
                  <a:gd name="T32" fmla="*/ 144 w 156"/>
                  <a:gd name="T33" fmla="*/ 77 h 154"/>
                  <a:gd name="T34" fmla="*/ 140 w 156"/>
                  <a:gd name="T35" fmla="*/ 104 h 154"/>
                  <a:gd name="T36" fmla="*/ 125 w 156"/>
                  <a:gd name="T37" fmla="*/ 125 h 154"/>
                  <a:gd name="T38" fmla="*/ 104 w 156"/>
                  <a:gd name="T39" fmla="*/ 138 h 154"/>
                  <a:gd name="T40" fmla="*/ 79 w 156"/>
                  <a:gd name="T41" fmla="*/ 144 h 154"/>
                  <a:gd name="T42" fmla="*/ 52 w 156"/>
                  <a:gd name="T43" fmla="*/ 138 h 154"/>
                  <a:gd name="T44" fmla="*/ 31 w 156"/>
                  <a:gd name="T45" fmla="*/ 125 h 154"/>
                  <a:gd name="T46" fmla="*/ 16 w 156"/>
                  <a:gd name="T47" fmla="*/ 104 h 154"/>
                  <a:gd name="T48" fmla="*/ 12 w 156"/>
                  <a:gd name="T49" fmla="*/ 77 h 154"/>
                  <a:gd name="T50" fmla="*/ 16 w 156"/>
                  <a:gd name="T51" fmla="*/ 50 h 154"/>
                  <a:gd name="T52" fmla="*/ 31 w 156"/>
                  <a:gd name="T53" fmla="*/ 29 h 154"/>
                  <a:gd name="T54" fmla="*/ 52 w 156"/>
                  <a:gd name="T55" fmla="*/ 16 h 154"/>
                  <a:gd name="T56" fmla="*/ 79 w 156"/>
                  <a:gd name="T57" fmla="*/ 10 h 154"/>
                  <a:gd name="T58" fmla="*/ 104 w 156"/>
                  <a:gd name="T59" fmla="*/ 16 h 154"/>
                  <a:gd name="T60" fmla="*/ 125 w 156"/>
                  <a:gd name="T61" fmla="*/ 29 h 154"/>
                  <a:gd name="T62" fmla="*/ 140 w 156"/>
                  <a:gd name="T63" fmla="*/ 50 h 154"/>
                  <a:gd name="T64" fmla="*/ 144 w 156"/>
                  <a:gd name="T65" fmla="*/ 77 h 15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56"/>
                  <a:gd name="T100" fmla="*/ 0 h 154"/>
                  <a:gd name="T101" fmla="*/ 156 w 156"/>
                  <a:gd name="T102" fmla="*/ 154 h 15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56" h="154">
                    <a:moveTo>
                      <a:pt x="156" y="77"/>
                    </a:moveTo>
                    <a:lnTo>
                      <a:pt x="154" y="62"/>
                    </a:lnTo>
                    <a:lnTo>
                      <a:pt x="150" y="46"/>
                    </a:lnTo>
                    <a:lnTo>
                      <a:pt x="142" y="35"/>
                    </a:lnTo>
                    <a:lnTo>
                      <a:pt x="133" y="23"/>
                    </a:lnTo>
                    <a:lnTo>
                      <a:pt x="121" y="14"/>
                    </a:lnTo>
                    <a:lnTo>
                      <a:pt x="108" y="6"/>
                    </a:lnTo>
                    <a:lnTo>
                      <a:pt x="94" y="2"/>
                    </a:lnTo>
                    <a:lnTo>
                      <a:pt x="79" y="0"/>
                    </a:lnTo>
                    <a:lnTo>
                      <a:pt x="62" y="2"/>
                    </a:lnTo>
                    <a:lnTo>
                      <a:pt x="48" y="6"/>
                    </a:lnTo>
                    <a:lnTo>
                      <a:pt x="35" y="14"/>
                    </a:lnTo>
                    <a:lnTo>
                      <a:pt x="23" y="23"/>
                    </a:lnTo>
                    <a:lnTo>
                      <a:pt x="14" y="35"/>
                    </a:lnTo>
                    <a:lnTo>
                      <a:pt x="6" y="46"/>
                    </a:lnTo>
                    <a:lnTo>
                      <a:pt x="2" y="62"/>
                    </a:lnTo>
                    <a:lnTo>
                      <a:pt x="0" y="77"/>
                    </a:lnTo>
                    <a:lnTo>
                      <a:pt x="2" y="92"/>
                    </a:lnTo>
                    <a:lnTo>
                      <a:pt x="6" y="108"/>
                    </a:lnTo>
                    <a:lnTo>
                      <a:pt x="14" y="119"/>
                    </a:lnTo>
                    <a:lnTo>
                      <a:pt x="23" y="131"/>
                    </a:lnTo>
                    <a:lnTo>
                      <a:pt x="35" y="140"/>
                    </a:lnTo>
                    <a:lnTo>
                      <a:pt x="48" y="148"/>
                    </a:lnTo>
                    <a:lnTo>
                      <a:pt x="62" y="152"/>
                    </a:lnTo>
                    <a:lnTo>
                      <a:pt x="79" y="154"/>
                    </a:lnTo>
                    <a:lnTo>
                      <a:pt x="94" y="152"/>
                    </a:lnTo>
                    <a:lnTo>
                      <a:pt x="108" y="148"/>
                    </a:lnTo>
                    <a:lnTo>
                      <a:pt x="121" y="140"/>
                    </a:lnTo>
                    <a:lnTo>
                      <a:pt x="133" y="131"/>
                    </a:lnTo>
                    <a:lnTo>
                      <a:pt x="142" y="119"/>
                    </a:lnTo>
                    <a:lnTo>
                      <a:pt x="150" y="108"/>
                    </a:lnTo>
                    <a:lnTo>
                      <a:pt x="154" y="92"/>
                    </a:lnTo>
                    <a:lnTo>
                      <a:pt x="156" y="77"/>
                    </a:lnTo>
                    <a:close/>
                    <a:moveTo>
                      <a:pt x="144" y="77"/>
                    </a:moveTo>
                    <a:lnTo>
                      <a:pt x="144" y="90"/>
                    </a:lnTo>
                    <a:lnTo>
                      <a:pt x="140" y="104"/>
                    </a:lnTo>
                    <a:lnTo>
                      <a:pt x="133" y="113"/>
                    </a:lnTo>
                    <a:lnTo>
                      <a:pt x="125" y="125"/>
                    </a:lnTo>
                    <a:lnTo>
                      <a:pt x="115" y="133"/>
                    </a:lnTo>
                    <a:lnTo>
                      <a:pt x="104" y="138"/>
                    </a:lnTo>
                    <a:lnTo>
                      <a:pt x="92" y="142"/>
                    </a:lnTo>
                    <a:lnTo>
                      <a:pt x="79" y="144"/>
                    </a:lnTo>
                    <a:lnTo>
                      <a:pt x="64" y="142"/>
                    </a:lnTo>
                    <a:lnTo>
                      <a:pt x="52" y="138"/>
                    </a:lnTo>
                    <a:lnTo>
                      <a:pt x="41" y="133"/>
                    </a:lnTo>
                    <a:lnTo>
                      <a:pt x="31" y="125"/>
                    </a:lnTo>
                    <a:lnTo>
                      <a:pt x="23" y="113"/>
                    </a:lnTo>
                    <a:lnTo>
                      <a:pt x="16" y="104"/>
                    </a:lnTo>
                    <a:lnTo>
                      <a:pt x="12" y="90"/>
                    </a:lnTo>
                    <a:lnTo>
                      <a:pt x="12" y="77"/>
                    </a:lnTo>
                    <a:lnTo>
                      <a:pt x="12" y="64"/>
                    </a:lnTo>
                    <a:lnTo>
                      <a:pt x="16" y="50"/>
                    </a:lnTo>
                    <a:lnTo>
                      <a:pt x="23" y="41"/>
                    </a:lnTo>
                    <a:lnTo>
                      <a:pt x="31" y="29"/>
                    </a:lnTo>
                    <a:lnTo>
                      <a:pt x="41" y="21"/>
                    </a:lnTo>
                    <a:lnTo>
                      <a:pt x="52" y="16"/>
                    </a:lnTo>
                    <a:lnTo>
                      <a:pt x="64" y="12"/>
                    </a:lnTo>
                    <a:lnTo>
                      <a:pt x="79" y="10"/>
                    </a:lnTo>
                    <a:lnTo>
                      <a:pt x="92" y="12"/>
                    </a:lnTo>
                    <a:lnTo>
                      <a:pt x="104" y="16"/>
                    </a:lnTo>
                    <a:lnTo>
                      <a:pt x="115" y="21"/>
                    </a:lnTo>
                    <a:lnTo>
                      <a:pt x="125" y="29"/>
                    </a:lnTo>
                    <a:lnTo>
                      <a:pt x="133" y="41"/>
                    </a:lnTo>
                    <a:lnTo>
                      <a:pt x="140" y="50"/>
                    </a:lnTo>
                    <a:lnTo>
                      <a:pt x="144" y="64"/>
                    </a:lnTo>
                    <a:lnTo>
                      <a:pt x="144" y="77"/>
                    </a:lnTo>
                    <a:close/>
                  </a:path>
                </a:pathLst>
              </a:custGeom>
              <a:solidFill>
                <a:srgbClr val="FEF6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22" name="Freeform 738">
                <a:extLst>
                  <a:ext uri="{FF2B5EF4-FFF2-40B4-BE49-F238E27FC236}">
                    <a16:creationId xmlns:a16="http://schemas.microsoft.com/office/drawing/2014/main" id="{39FE0A8A-7B07-4743-9886-A635768924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9" y="2513"/>
                <a:ext cx="144" cy="146"/>
              </a:xfrm>
              <a:custGeom>
                <a:avLst/>
                <a:gdLst>
                  <a:gd name="T0" fmla="*/ 142 w 144"/>
                  <a:gd name="T1" fmla="*/ 58 h 146"/>
                  <a:gd name="T2" fmla="*/ 132 w 144"/>
                  <a:gd name="T3" fmla="*/ 33 h 146"/>
                  <a:gd name="T4" fmla="*/ 111 w 144"/>
                  <a:gd name="T5" fmla="*/ 13 h 146"/>
                  <a:gd name="T6" fmla="*/ 86 w 144"/>
                  <a:gd name="T7" fmla="*/ 2 h 146"/>
                  <a:gd name="T8" fmla="*/ 58 w 144"/>
                  <a:gd name="T9" fmla="*/ 2 h 146"/>
                  <a:gd name="T10" fmla="*/ 33 w 144"/>
                  <a:gd name="T11" fmla="*/ 13 h 146"/>
                  <a:gd name="T12" fmla="*/ 12 w 144"/>
                  <a:gd name="T13" fmla="*/ 33 h 146"/>
                  <a:gd name="T14" fmla="*/ 2 w 144"/>
                  <a:gd name="T15" fmla="*/ 58 h 146"/>
                  <a:gd name="T16" fmla="*/ 2 w 144"/>
                  <a:gd name="T17" fmla="*/ 88 h 146"/>
                  <a:gd name="T18" fmla="*/ 12 w 144"/>
                  <a:gd name="T19" fmla="*/ 113 h 146"/>
                  <a:gd name="T20" fmla="*/ 33 w 144"/>
                  <a:gd name="T21" fmla="*/ 133 h 146"/>
                  <a:gd name="T22" fmla="*/ 58 w 144"/>
                  <a:gd name="T23" fmla="*/ 144 h 146"/>
                  <a:gd name="T24" fmla="*/ 86 w 144"/>
                  <a:gd name="T25" fmla="*/ 144 h 146"/>
                  <a:gd name="T26" fmla="*/ 111 w 144"/>
                  <a:gd name="T27" fmla="*/ 133 h 146"/>
                  <a:gd name="T28" fmla="*/ 132 w 144"/>
                  <a:gd name="T29" fmla="*/ 113 h 146"/>
                  <a:gd name="T30" fmla="*/ 142 w 144"/>
                  <a:gd name="T31" fmla="*/ 88 h 146"/>
                  <a:gd name="T32" fmla="*/ 134 w 144"/>
                  <a:gd name="T33" fmla="*/ 73 h 146"/>
                  <a:gd name="T34" fmla="*/ 129 w 144"/>
                  <a:gd name="T35" fmla="*/ 98 h 146"/>
                  <a:gd name="T36" fmla="*/ 115 w 144"/>
                  <a:gd name="T37" fmla="*/ 117 h 146"/>
                  <a:gd name="T38" fmla="*/ 96 w 144"/>
                  <a:gd name="T39" fmla="*/ 131 h 146"/>
                  <a:gd name="T40" fmla="*/ 73 w 144"/>
                  <a:gd name="T41" fmla="*/ 134 h 146"/>
                  <a:gd name="T42" fmla="*/ 48 w 144"/>
                  <a:gd name="T43" fmla="*/ 131 h 146"/>
                  <a:gd name="T44" fmla="*/ 29 w 144"/>
                  <a:gd name="T45" fmla="*/ 117 h 146"/>
                  <a:gd name="T46" fmla="*/ 15 w 144"/>
                  <a:gd name="T47" fmla="*/ 98 h 146"/>
                  <a:gd name="T48" fmla="*/ 10 w 144"/>
                  <a:gd name="T49" fmla="*/ 73 h 146"/>
                  <a:gd name="T50" fmla="*/ 15 w 144"/>
                  <a:gd name="T51" fmla="*/ 48 h 146"/>
                  <a:gd name="T52" fmla="*/ 29 w 144"/>
                  <a:gd name="T53" fmla="*/ 29 h 146"/>
                  <a:gd name="T54" fmla="*/ 48 w 144"/>
                  <a:gd name="T55" fmla="*/ 15 h 146"/>
                  <a:gd name="T56" fmla="*/ 73 w 144"/>
                  <a:gd name="T57" fmla="*/ 12 h 146"/>
                  <a:gd name="T58" fmla="*/ 96 w 144"/>
                  <a:gd name="T59" fmla="*/ 15 h 146"/>
                  <a:gd name="T60" fmla="*/ 115 w 144"/>
                  <a:gd name="T61" fmla="*/ 29 h 146"/>
                  <a:gd name="T62" fmla="*/ 129 w 144"/>
                  <a:gd name="T63" fmla="*/ 48 h 146"/>
                  <a:gd name="T64" fmla="*/ 134 w 144"/>
                  <a:gd name="T65" fmla="*/ 73 h 14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4"/>
                  <a:gd name="T100" fmla="*/ 0 h 146"/>
                  <a:gd name="T101" fmla="*/ 144 w 144"/>
                  <a:gd name="T102" fmla="*/ 146 h 14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4" h="146">
                    <a:moveTo>
                      <a:pt x="144" y="73"/>
                    </a:moveTo>
                    <a:lnTo>
                      <a:pt x="142" y="58"/>
                    </a:lnTo>
                    <a:lnTo>
                      <a:pt x="138" y="44"/>
                    </a:lnTo>
                    <a:lnTo>
                      <a:pt x="132" y="33"/>
                    </a:lnTo>
                    <a:lnTo>
                      <a:pt x="123" y="21"/>
                    </a:lnTo>
                    <a:lnTo>
                      <a:pt x="111" y="13"/>
                    </a:lnTo>
                    <a:lnTo>
                      <a:pt x="100" y="6"/>
                    </a:lnTo>
                    <a:lnTo>
                      <a:pt x="86" y="2"/>
                    </a:lnTo>
                    <a:lnTo>
                      <a:pt x="73" y="0"/>
                    </a:lnTo>
                    <a:lnTo>
                      <a:pt x="58" y="2"/>
                    </a:lnTo>
                    <a:lnTo>
                      <a:pt x="44" y="6"/>
                    </a:lnTo>
                    <a:lnTo>
                      <a:pt x="33" y="13"/>
                    </a:lnTo>
                    <a:lnTo>
                      <a:pt x="21" y="21"/>
                    </a:lnTo>
                    <a:lnTo>
                      <a:pt x="12" y="33"/>
                    </a:lnTo>
                    <a:lnTo>
                      <a:pt x="6" y="44"/>
                    </a:lnTo>
                    <a:lnTo>
                      <a:pt x="2" y="58"/>
                    </a:lnTo>
                    <a:lnTo>
                      <a:pt x="0" y="73"/>
                    </a:lnTo>
                    <a:lnTo>
                      <a:pt x="2" y="88"/>
                    </a:lnTo>
                    <a:lnTo>
                      <a:pt x="6" y="102"/>
                    </a:lnTo>
                    <a:lnTo>
                      <a:pt x="12" y="113"/>
                    </a:lnTo>
                    <a:lnTo>
                      <a:pt x="21" y="125"/>
                    </a:lnTo>
                    <a:lnTo>
                      <a:pt x="33" y="133"/>
                    </a:lnTo>
                    <a:lnTo>
                      <a:pt x="44" y="140"/>
                    </a:lnTo>
                    <a:lnTo>
                      <a:pt x="58" y="144"/>
                    </a:lnTo>
                    <a:lnTo>
                      <a:pt x="73" y="146"/>
                    </a:lnTo>
                    <a:lnTo>
                      <a:pt x="86" y="144"/>
                    </a:lnTo>
                    <a:lnTo>
                      <a:pt x="100" y="140"/>
                    </a:lnTo>
                    <a:lnTo>
                      <a:pt x="111" y="133"/>
                    </a:lnTo>
                    <a:lnTo>
                      <a:pt x="123" y="125"/>
                    </a:lnTo>
                    <a:lnTo>
                      <a:pt x="132" y="113"/>
                    </a:lnTo>
                    <a:lnTo>
                      <a:pt x="138" y="102"/>
                    </a:lnTo>
                    <a:lnTo>
                      <a:pt x="142" y="88"/>
                    </a:lnTo>
                    <a:lnTo>
                      <a:pt x="144" y="73"/>
                    </a:lnTo>
                    <a:close/>
                    <a:moveTo>
                      <a:pt x="134" y="73"/>
                    </a:moveTo>
                    <a:lnTo>
                      <a:pt x="132" y="85"/>
                    </a:lnTo>
                    <a:lnTo>
                      <a:pt x="129" y="98"/>
                    </a:lnTo>
                    <a:lnTo>
                      <a:pt x="123" y="108"/>
                    </a:lnTo>
                    <a:lnTo>
                      <a:pt x="115" y="117"/>
                    </a:lnTo>
                    <a:lnTo>
                      <a:pt x="106" y="125"/>
                    </a:lnTo>
                    <a:lnTo>
                      <a:pt x="96" y="131"/>
                    </a:lnTo>
                    <a:lnTo>
                      <a:pt x="84" y="134"/>
                    </a:lnTo>
                    <a:lnTo>
                      <a:pt x="73" y="134"/>
                    </a:lnTo>
                    <a:lnTo>
                      <a:pt x="60" y="134"/>
                    </a:lnTo>
                    <a:lnTo>
                      <a:pt x="48" y="131"/>
                    </a:lnTo>
                    <a:lnTo>
                      <a:pt x="38" y="125"/>
                    </a:lnTo>
                    <a:lnTo>
                      <a:pt x="29" y="117"/>
                    </a:lnTo>
                    <a:lnTo>
                      <a:pt x="21" y="108"/>
                    </a:lnTo>
                    <a:lnTo>
                      <a:pt x="15" y="98"/>
                    </a:lnTo>
                    <a:lnTo>
                      <a:pt x="12" y="85"/>
                    </a:lnTo>
                    <a:lnTo>
                      <a:pt x="10" y="73"/>
                    </a:lnTo>
                    <a:lnTo>
                      <a:pt x="12" y="61"/>
                    </a:lnTo>
                    <a:lnTo>
                      <a:pt x="15" y="48"/>
                    </a:lnTo>
                    <a:lnTo>
                      <a:pt x="21" y="38"/>
                    </a:lnTo>
                    <a:lnTo>
                      <a:pt x="29" y="29"/>
                    </a:lnTo>
                    <a:lnTo>
                      <a:pt x="38" y="21"/>
                    </a:lnTo>
                    <a:lnTo>
                      <a:pt x="48" y="15"/>
                    </a:lnTo>
                    <a:lnTo>
                      <a:pt x="60" y="12"/>
                    </a:lnTo>
                    <a:lnTo>
                      <a:pt x="73" y="12"/>
                    </a:lnTo>
                    <a:lnTo>
                      <a:pt x="84" y="12"/>
                    </a:lnTo>
                    <a:lnTo>
                      <a:pt x="96" y="15"/>
                    </a:lnTo>
                    <a:lnTo>
                      <a:pt x="106" y="21"/>
                    </a:lnTo>
                    <a:lnTo>
                      <a:pt x="115" y="29"/>
                    </a:lnTo>
                    <a:lnTo>
                      <a:pt x="123" y="38"/>
                    </a:lnTo>
                    <a:lnTo>
                      <a:pt x="129" y="48"/>
                    </a:lnTo>
                    <a:lnTo>
                      <a:pt x="132" y="61"/>
                    </a:lnTo>
                    <a:lnTo>
                      <a:pt x="134" y="73"/>
                    </a:lnTo>
                    <a:close/>
                  </a:path>
                </a:pathLst>
              </a:custGeom>
              <a:solidFill>
                <a:srgbClr val="FEF6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23" name="Freeform 739">
                <a:extLst>
                  <a:ext uri="{FF2B5EF4-FFF2-40B4-BE49-F238E27FC236}">
                    <a16:creationId xmlns:a16="http://schemas.microsoft.com/office/drawing/2014/main" id="{365EF40F-414A-42F9-AEE8-21202ABF341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85" y="2519"/>
                <a:ext cx="132" cy="134"/>
              </a:xfrm>
              <a:custGeom>
                <a:avLst/>
                <a:gdLst>
                  <a:gd name="T0" fmla="*/ 132 w 132"/>
                  <a:gd name="T1" fmla="*/ 54 h 134"/>
                  <a:gd name="T2" fmla="*/ 121 w 132"/>
                  <a:gd name="T3" fmla="*/ 31 h 134"/>
                  <a:gd name="T4" fmla="*/ 103 w 132"/>
                  <a:gd name="T5" fmla="*/ 11 h 134"/>
                  <a:gd name="T6" fmla="*/ 80 w 132"/>
                  <a:gd name="T7" fmla="*/ 2 h 134"/>
                  <a:gd name="T8" fmla="*/ 52 w 132"/>
                  <a:gd name="T9" fmla="*/ 2 h 134"/>
                  <a:gd name="T10" fmla="*/ 29 w 132"/>
                  <a:gd name="T11" fmla="*/ 11 h 134"/>
                  <a:gd name="T12" fmla="*/ 11 w 132"/>
                  <a:gd name="T13" fmla="*/ 31 h 134"/>
                  <a:gd name="T14" fmla="*/ 0 w 132"/>
                  <a:gd name="T15" fmla="*/ 54 h 134"/>
                  <a:gd name="T16" fmla="*/ 0 w 132"/>
                  <a:gd name="T17" fmla="*/ 80 h 134"/>
                  <a:gd name="T18" fmla="*/ 11 w 132"/>
                  <a:gd name="T19" fmla="*/ 103 h 134"/>
                  <a:gd name="T20" fmla="*/ 29 w 132"/>
                  <a:gd name="T21" fmla="*/ 123 h 134"/>
                  <a:gd name="T22" fmla="*/ 52 w 132"/>
                  <a:gd name="T23" fmla="*/ 132 h 134"/>
                  <a:gd name="T24" fmla="*/ 80 w 132"/>
                  <a:gd name="T25" fmla="*/ 132 h 134"/>
                  <a:gd name="T26" fmla="*/ 103 w 132"/>
                  <a:gd name="T27" fmla="*/ 123 h 134"/>
                  <a:gd name="T28" fmla="*/ 121 w 132"/>
                  <a:gd name="T29" fmla="*/ 103 h 134"/>
                  <a:gd name="T30" fmla="*/ 132 w 132"/>
                  <a:gd name="T31" fmla="*/ 80 h 134"/>
                  <a:gd name="T32" fmla="*/ 123 w 132"/>
                  <a:gd name="T33" fmla="*/ 67 h 134"/>
                  <a:gd name="T34" fmla="*/ 119 w 132"/>
                  <a:gd name="T35" fmla="*/ 88 h 134"/>
                  <a:gd name="T36" fmla="*/ 105 w 132"/>
                  <a:gd name="T37" fmla="*/ 107 h 134"/>
                  <a:gd name="T38" fmla="*/ 88 w 132"/>
                  <a:gd name="T39" fmla="*/ 119 h 134"/>
                  <a:gd name="T40" fmla="*/ 67 w 132"/>
                  <a:gd name="T41" fmla="*/ 123 h 134"/>
                  <a:gd name="T42" fmla="*/ 44 w 132"/>
                  <a:gd name="T43" fmla="*/ 119 h 134"/>
                  <a:gd name="T44" fmla="*/ 27 w 132"/>
                  <a:gd name="T45" fmla="*/ 107 h 134"/>
                  <a:gd name="T46" fmla="*/ 13 w 132"/>
                  <a:gd name="T47" fmla="*/ 88 h 134"/>
                  <a:gd name="T48" fmla="*/ 9 w 132"/>
                  <a:gd name="T49" fmla="*/ 67 h 134"/>
                  <a:gd name="T50" fmla="*/ 13 w 132"/>
                  <a:gd name="T51" fmla="*/ 46 h 134"/>
                  <a:gd name="T52" fmla="*/ 27 w 132"/>
                  <a:gd name="T53" fmla="*/ 27 h 134"/>
                  <a:gd name="T54" fmla="*/ 44 w 132"/>
                  <a:gd name="T55" fmla="*/ 15 h 134"/>
                  <a:gd name="T56" fmla="*/ 67 w 132"/>
                  <a:gd name="T57" fmla="*/ 11 h 134"/>
                  <a:gd name="T58" fmla="*/ 88 w 132"/>
                  <a:gd name="T59" fmla="*/ 15 h 134"/>
                  <a:gd name="T60" fmla="*/ 105 w 132"/>
                  <a:gd name="T61" fmla="*/ 27 h 134"/>
                  <a:gd name="T62" fmla="*/ 119 w 132"/>
                  <a:gd name="T63" fmla="*/ 46 h 134"/>
                  <a:gd name="T64" fmla="*/ 123 w 132"/>
                  <a:gd name="T65" fmla="*/ 67 h 13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2"/>
                  <a:gd name="T100" fmla="*/ 0 h 134"/>
                  <a:gd name="T101" fmla="*/ 132 w 132"/>
                  <a:gd name="T102" fmla="*/ 134 h 13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2" h="134">
                    <a:moveTo>
                      <a:pt x="132" y="67"/>
                    </a:moveTo>
                    <a:lnTo>
                      <a:pt x="132" y="54"/>
                    </a:lnTo>
                    <a:lnTo>
                      <a:pt x="128" y="40"/>
                    </a:lnTo>
                    <a:lnTo>
                      <a:pt x="121" y="31"/>
                    </a:lnTo>
                    <a:lnTo>
                      <a:pt x="113" y="19"/>
                    </a:lnTo>
                    <a:lnTo>
                      <a:pt x="103" y="11"/>
                    </a:lnTo>
                    <a:lnTo>
                      <a:pt x="92" y="6"/>
                    </a:lnTo>
                    <a:lnTo>
                      <a:pt x="80" y="2"/>
                    </a:lnTo>
                    <a:lnTo>
                      <a:pt x="67" y="0"/>
                    </a:lnTo>
                    <a:lnTo>
                      <a:pt x="52" y="2"/>
                    </a:lnTo>
                    <a:lnTo>
                      <a:pt x="40" y="6"/>
                    </a:lnTo>
                    <a:lnTo>
                      <a:pt x="29" y="11"/>
                    </a:lnTo>
                    <a:lnTo>
                      <a:pt x="19" y="19"/>
                    </a:lnTo>
                    <a:lnTo>
                      <a:pt x="11" y="31"/>
                    </a:lnTo>
                    <a:lnTo>
                      <a:pt x="4" y="40"/>
                    </a:lnTo>
                    <a:lnTo>
                      <a:pt x="0" y="54"/>
                    </a:lnTo>
                    <a:lnTo>
                      <a:pt x="0" y="67"/>
                    </a:lnTo>
                    <a:lnTo>
                      <a:pt x="0" y="80"/>
                    </a:lnTo>
                    <a:lnTo>
                      <a:pt x="4" y="94"/>
                    </a:lnTo>
                    <a:lnTo>
                      <a:pt x="11" y="103"/>
                    </a:lnTo>
                    <a:lnTo>
                      <a:pt x="19" y="115"/>
                    </a:lnTo>
                    <a:lnTo>
                      <a:pt x="29" y="123"/>
                    </a:lnTo>
                    <a:lnTo>
                      <a:pt x="40" y="128"/>
                    </a:lnTo>
                    <a:lnTo>
                      <a:pt x="52" y="132"/>
                    </a:lnTo>
                    <a:lnTo>
                      <a:pt x="67" y="134"/>
                    </a:lnTo>
                    <a:lnTo>
                      <a:pt x="80" y="132"/>
                    </a:lnTo>
                    <a:lnTo>
                      <a:pt x="92" y="128"/>
                    </a:lnTo>
                    <a:lnTo>
                      <a:pt x="103" y="123"/>
                    </a:lnTo>
                    <a:lnTo>
                      <a:pt x="113" y="115"/>
                    </a:lnTo>
                    <a:lnTo>
                      <a:pt x="121" y="103"/>
                    </a:lnTo>
                    <a:lnTo>
                      <a:pt x="128" y="94"/>
                    </a:lnTo>
                    <a:lnTo>
                      <a:pt x="132" y="80"/>
                    </a:lnTo>
                    <a:lnTo>
                      <a:pt x="132" y="67"/>
                    </a:lnTo>
                    <a:close/>
                    <a:moveTo>
                      <a:pt x="123" y="67"/>
                    </a:moveTo>
                    <a:lnTo>
                      <a:pt x="121" y="79"/>
                    </a:lnTo>
                    <a:lnTo>
                      <a:pt x="119" y="88"/>
                    </a:lnTo>
                    <a:lnTo>
                      <a:pt x="113" y="98"/>
                    </a:lnTo>
                    <a:lnTo>
                      <a:pt x="105" y="107"/>
                    </a:lnTo>
                    <a:lnTo>
                      <a:pt x="98" y="113"/>
                    </a:lnTo>
                    <a:lnTo>
                      <a:pt x="88" y="119"/>
                    </a:lnTo>
                    <a:lnTo>
                      <a:pt x="77" y="123"/>
                    </a:lnTo>
                    <a:lnTo>
                      <a:pt x="67" y="123"/>
                    </a:lnTo>
                    <a:lnTo>
                      <a:pt x="55" y="123"/>
                    </a:lnTo>
                    <a:lnTo>
                      <a:pt x="44" y="119"/>
                    </a:lnTo>
                    <a:lnTo>
                      <a:pt x="34" y="113"/>
                    </a:lnTo>
                    <a:lnTo>
                      <a:pt x="27" y="107"/>
                    </a:lnTo>
                    <a:lnTo>
                      <a:pt x="19" y="98"/>
                    </a:lnTo>
                    <a:lnTo>
                      <a:pt x="13" y="88"/>
                    </a:lnTo>
                    <a:lnTo>
                      <a:pt x="11" y="79"/>
                    </a:lnTo>
                    <a:lnTo>
                      <a:pt x="9" y="67"/>
                    </a:lnTo>
                    <a:lnTo>
                      <a:pt x="11" y="55"/>
                    </a:lnTo>
                    <a:lnTo>
                      <a:pt x="13" y="46"/>
                    </a:lnTo>
                    <a:lnTo>
                      <a:pt x="19" y="36"/>
                    </a:lnTo>
                    <a:lnTo>
                      <a:pt x="27" y="27"/>
                    </a:lnTo>
                    <a:lnTo>
                      <a:pt x="34" y="21"/>
                    </a:lnTo>
                    <a:lnTo>
                      <a:pt x="44" y="15"/>
                    </a:lnTo>
                    <a:lnTo>
                      <a:pt x="55" y="11"/>
                    </a:lnTo>
                    <a:lnTo>
                      <a:pt x="67" y="11"/>
                    </a:lnTo>
                    <a:lnTo>
                      <a:pt x="77" y="11"/>
                    </a:lnTo>
                    <a:lnTo>
                      <a:pt x="88" y="15"/>
                    </a:lnTo>
                    <a:lnTo>
                      <a:pt x="98" y="21"/>
                    </a:lnTo>
                    <a:lnTo>
                      <a:pt x="105" y="27"/>
                    </a:lnTo>
                    <a:lnTo>
                      <a:pt x="113" y="36"/>
                    </a:lnTo>
                    <a:lnTo>
                      <a:pt x="119" y="46"/>
                    </a:lnTo>
                    <a:lnTo>
                      <a:pt x="121" y="55"/>
                    </a:lnTo>
                    <a:lnTo>
                      <a:pt x="123" y="67"/>
                    </a:lnTo>
                    <a:close/>
                  </a:path>
                </a:pathLst>
              </a:custGeom>
              <a:solidFill>
                <a:srgbClr val="FEF8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24" name="Freeform 740">
                <a:extLst>
                  <a:ext uri="{FF2B5EF4-FFF2-40B4-BE49-F238E27FC236}">
                    <a16:creationId xmlns:a16="http://schemas.microsoft.com/office/drawing/2014/main" id="{84995C9A-75B5-44EE-A2F1-1335BEF608E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89" y="2525"/>
                <a:ext cx="124" cy="122"/>
              </a:xfrm>
              <a:custGeom>
                <a:avLst/>
                <a:gdLst>
                  <a:gd name="T0" fmla="*/ 122 w 124"/>
                  <a:gd name="T1" fmla="*/ 49 h 122"/>
                  <a:gd name="T2" fmla="*/ 113 w 124"/>
                  <a:gd name="T3" fmla="*/ 26 h 122"/>
                  <a:gd name="T4" fmla="*/ 96 w 124"/>
                  <a:gd name="T5" fmla="*/ 9 h 122"/>
                  <a:gd name="T6" fmla="*/ 74 w 124"/>
                  <a:gd name="T7" fmla="*/ 0 h 122"/>
                  <a:gd name="T8" fmla="*/ 50 w 124"/>
                  <a:gd name="T9" fmla="*/ 0 h 122"/>
                  <a:gd name="T10" fmla="*/ 28 w 124"/>
                  <a:gd name="T11" fmla="*/ 9 h 122"/>
                  <a:gd name="T12" fmla="*/ 11 w 124"/>
                  <a:gd name="T13" fmla="*/ 26 h 122"/>
                  <a:gd name="T14" fmla="*/ 2 w 124"/>
                  <a:gd name="T15" fmla="*/ 49 h 122"/>
                  <a:gd name="T16" fmla="*/ 2 w 124"/>
                  <a:gd name="T17" fmla="*/ 73 h 122"/>
                  <a:gd name="T18" fmla="*/ 11 w 124"/>
                  <a:gd name="T19" fmla="*/ 96 h 122"/>
                  <a:gd name="T20" fmla="*/ 28 w 124"/>
                  <a:gd name="T21" fmla="*/ 113 h 122"/>
                  <a:gd name="T22" fmla="*/ 50 w 124"/>
                  <a:gd name="T23" fmla="*/ 122 h 122"/>
                  <a:gd name="T24" fmla="*/ 74 w 124"/>
                  <a:gd name="T25" fmla="*/ 122 h 122"/>
                  <a:gd name="T26" fmla="*/ 96 w 124"/>
                  <a:gd name="T27" fmla="*/ 113 h 122"/>
                  <a:gd name="T28" fmla="*/ 113 w 124"/>
                  <a:gd name="T29" fmla="*/ 96 h 122"/>
                  <a:gd name="T30" fmla="*/ 122 w 124"/>
                  <a:gd name="T31" fmla="*/ 73 h 122"/>
                  <a:gd name="T32" fmla="*/ 113 w 124"/>
                  <a:gd name="T33" fmla="*/ 61 h 122"/>
                  <a:gd name="T34" fmla="*/ 109 w 124"/>
                  <a:gd name="T35" fmla="*/ 80 h 122"/>
                  <a:gd name="T36" fmla="*/ 98 w 124"/>
                  <a:gd name="T37" fmla="*/ 97 h 122"/>
                  <a:gd name="T38" fmla="*/ 82 w 124"/>
                  <a:gd name="T39" fmla="*/ 109 h 122"/>
                  <a:gd name="T40" fmla="*/ 63 w 124"/>
                  <a:gd name="T41" fmla="*/ 113 h 122"/>
                  <a:gd name="T42" fmla="*/ 42 w 124"/>
                  <a:gd name="T43" fmla="*/ 109 h 122"/>
                  <a:gd name="T44" fmla="*/ 26 w 124"/>
                  <a:gd name="T45" fmla="*/ 97 h 122"/>
                  <a:gd name="T46" fmla="*/ 15 w 124"/>
                  <a:gd name="T47" fmla="*/ 80 h 122"/>
                  <a:gd name="T48" fmla="*/ 11 w 124"/>
                  <a:gd name="T49" fmla="*/ 61 h 122"/>
                  <a:gd name="T50" fmla="*/ 15 w 124"/>
                  <a:gd name="T51" fmla="*/ 42 h 122"/>
                  <a:gd name="T52" fmla="*/ 26 w 124"/>
                  <a:gd name="T53" fmla="*/ 25 h 122"/>
                  <a:gd name="T54" fmla="*/ 42 w 124"/>
                  <a:gd name="T55" fmla="*/ 13 h 122"/>
                  <a:gd name="T56" fmla="*/ 63 w 124"/>
                  <a:gd name="T57" fmla="*/ 9 h 122"/>
                  <a:gd name="T58" fmla="*/ 82 w 124"/>
                  <a:gd name="T59" fmla="*/ 13 h 122"/>
                  <a:gd name="T60" fmla="*/ 98 w 124"/>
                  <a:gd name="T61" fmla="*/ 25 h 122"/>
                  <a:gd name="T62" fmla="*/ 109 w 124"/>
                  <a:gd name="T63" fmla="*/ 42 h 122"/>
                  <a:gd name="T64" fmla="*/ 113 w 124"/>
                  <a:gd name="T65" fmla="*/ 61 h 1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4"/>
                  <a:gd name="T100" fmla="*/ 0 h 122"/>
                  <a:gd name="T101" fmla="*/ 124 w 124"/>
                  <a:gd name="T102" fmla="*/ 122 h 12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4" h="122">
                    <a:moveTo>
                      <a:pt x="124" y="61"/>
                    </a:moveTo>
                    <a:lnTo>
                      <a:pt x="122" y="49"/>
                    </a:lnTo>
                    <a:lnTo>
                      <a:pt x="119" y="36"/>
                    </a:lnTo>
                    <a:lnTo>
                      <a:pt x="113" y="26"/>
                    </a:lnTo>
                    <a:lnTo>
                      <a:pt x="105" y="17"/>
                    </a:lnTo>
                    <a:lnTo>
                      <a:pt x="96" y="9"/>
                    </a:lnTo>
                    <a:lnTo>
                      <a:pt x="86" y="3"/>
                    </a:lnTo>
                    <a:lnTo>
                      <a:pt x="74" y="0"/>
                    </a:lnTo>
                    <a:lnTo>
                      <a:pt x="63" y="0"/>
                    </a:lnTo>
                    <a:lnTo>
                      <a:pt x="50" y="0"/>
                    </a:lnTo>
                    <a:lnTo>
                      <a:pt x="38" y="3"/>
                    </a:lnTo>
                    <a:lnTo>
                      <a:pt x="28" y="9"/>
                    </a:lnTo>
                    <a:lnTo>
                      <a:pt x="19" y="17"/>
                    </a:lnTo>
                    <a:lnTo>
                      <a:pt x="11" y="26"/>
                    </a:lnTo>
                    <a:lnTo>
                      <a:pt x="5" y="36"/>
                    </a:lnTo>
                    <a:lnTo>
                      <a:pt x="2" y="49"/>
                    </a:lnTo>
                    <a:lnTo>
                      <a:pt x="0" y="61"/>
                    </a:lnTo>
                    <a:lnTo>
                      <a:pt x="2" y="73"/>
                    </a:lnTo>
                    <a:lnTo>
                      <a:pt x="5" y="86"/>
                    </a:lnTo>
                    <a:lnTo>
                      <a:pt x="11" y="96"/>
                    </a:lnTo>
                    <a:lnTo>
                      <a:pt x="19" y="105"/>
                    </a:lnTo>
                    <a:lnTo>
                      <a:pt x="28" y="113"/>
                    </a:lnTo>
                    <a:lnTo>
                      <a:pt x="38" y="119"/>
                    </a:lnTo>
                    <a:lnTo>
                      <a:pt x="50" y="122"/>
                    </a:lnTo>
                    <a:lnTo>
                      <a:pt x="63" y="122"/>
                    </a:lnTo>
                    <a:lnTo>
                      <a:pt x="74" y="122"/>
                    </a:lnTo>
                    <a:lnTo>
                      <a:pt x="86" y="119"/>
                    </a:lnTo>
                    <a:lnTo>
                      <a:pt x="96" y="113"/>
                    </a:lnTo>
                    <a:lnTo>
                      <a:pt x="105" y="105"/>
                    </a:lnTo>
                    <a:lnTo>
                      <a:pt x="113" y="96"/>
                    </a:lnTo>
                    <a:lnTo>
                      <a:pt x="119" y="86"/>
                    </a:lnTo>
                    <a:lnTo>
                      <a:pt x="122" y="73"/>
                    </a:lnTo>
                    <a:lnTo>
                      <a:pt x="124" y="61"/>
                    </a:lnTo>
                    <a:close/>
                    <a:moveTo>
                      <a:pt x="113" y="61"/>
                    </a:moveTo>
                    <a:lnTo>
                      <a:pt x="113" y="71"/>
                    </a:lnTo>
                    <a:lnTo>
                      <a:pt x="109" y="80"/>
                    </a:lnTo>
                    <a:lnTo>
                      <a:pt x="105" y="90"/>
                    </a:lnTo>
                    <a:lnTo>
                      <a:pt x="98" y="97"/>
                    </a:lnTo>
                    <a:lnTo>
                      <a:pt x="90" y="103"/>
                    </a:lnTo>
                    <a:lnTo>
                      <a:pt x="82" y="109"/>
                    </a:lnTo>
                    <a:lnTo>
                      <a:pt x="73" y="111"/>
                    </a:lnTo>
                    <a:lnTo>
                      <a:pt x="63" y="113"/>
                    </a:lnTo>
                    <a:lnTo>
                      <a:pt x="51" y="111"/>
                    </a:lnTo>
                    <a:lnTo>
                      <a:pt x="42" y="109"/>
                    </a:lnTo>
                    <a:lnTo>
                      <a:pt x="34" y="103"/>
                    </a:lnTo>
                    <a:lnTo>
                      <a:pt x="26" y="97"/>
                    </a:lnTo>
                    <a:lnTo>
                      <a:pt x="19" y="90"/>
                    </a:lnTo>
                    <a:lnTo>
                      <a:pt x="15" y="80"/>
                    </a:lnTo>
                    <a:lnTo>
                      <a:pt x="11" y="71"/>
                    </a:lnTo>
                    <a:lnTo>
                      <a:pt x="11" y="61"/>
                    </a:lnTo>
                    <a:lnTo>
                      <a:pt x="11" y="51"/>
                    </a:lnTo>
                    <a:lnTo>
                      <a:pt x="15" y="42"/>
                    </a:lnTo>
                    <a:lnTo>
                      <a:pt x="19" y="32"/>
                    </a:lnTo>
                    <a:lnTo>
                      <a:pt x="26" y="25"/>
                    </a:lnTo>
                    <a:lnTo>
                      <a:pt x="34" y="19"/>
                    </a:lnTo>
                    <a:lnTo>
                      <a:pt x="42" y="13"/>
                    </a:lnTo>
                    <a:lnTo>
                      <a:pt x="51" y="11"/>
                    </a:lnTo>
                    <a:lnTo>
                      <a:pt x="63" y="9"/>
                    </a:lnTo>
                    <a:lnTo>
                      <a:pt x="73" y="11"/>
                    </a:lnTo>
                    <a:lnTo>
                      <a:pt x="82" y="13"/>
                    </a:lnTo>
                    <a:lnTo>
                      <a:pt x="90" y="19"/>
                    </a:lnTo>
                    <a:lnTo>
                      <a:pt x="98" y="25"/>
                    </a:lnTo>
                    <a:lnTo>
                      <a:pt x="105" y="32"/>
                    </a:lnTo>
                    <a:lnTo>
                      <a:pt x="109" y="42"/>
                    </a:lnTo>
                    <a:lnTo>
                      <a:pt x="113" y="51"/>
                    </a:lnTo>
                    <a:lnTo>
                      <a:pt x="113" y="61"/>
                    </a:lnTo>
                    <a:close/>
                  </a:path>
                </a:pathLst>
              </a:custGeom>
              <a:solidFill>
                <a:srgbClr val="FEF8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25" name="Freeform 741">
                <a:extLst>
                  <a:ext uri="{FF2B5EF4-FFF2-40B4-BE49-F238E27FC236}">
                    <a16:creationId xmlns:a16="http://schemas.microsoft.com/office/drawing/2014/main" id="{552F39A7-D019-430E-A27B-FB3F15ABD4F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94" y="2530"/>
                <a:ext cx="114" cy="112"/>
              </a:xfrm>
              <a:custGeom>
                <a:avLst/>
                <a:gdLst>
                  <a:gd name="T0" fmla="*/ 112 w 114"/>
                  <a:gd name="T1" fmla="*/ 44 h 112"/>
                  <a:gd name="T2" fmla="*/ 104 w 114"/>
                  <a:gd name="T3" fmla="*/ 25 h 112"/>
                  <a:gd name="T4" fmla="*/ 89 w 114"/>
                  <a:gd name="T5" fmla="*/ 10 h 112"/>
                  <a:gd name="T6" fmla="*/ 68 w 114"/>
                  <a:gd name="T7" fmla="*/ 0 h 112"/>
                  <a:gd name="T8" fmla="*/ 46 w 114"/>
                  <a:gd name="T9" fmla="*/ 0 h 112"/>
                  <a:gd name="T10" fmla="*/ 25 w 114"/>
                  <a:gd name="T11" fmla="*/ 10 h 112"/>
                  <a:gd name="T12" fmla="*/ 10 w 114"/>
                  <a:gd name="T13" fmla="*/ 25 h 112"/>
                  <a:gd name="T14" fmla="*/ 2 w 114"/>
                  <a:gd name="T15" fmla="*/ 44 h 112"/>
                  <a:gd name="T16" fmla="*/ 2 w 114"/>
                  <a:gd name="T17" fmla="*/ 68 h 112"/>
                  <a:gd name="T18" fmla="*/ 10 w 114"/>
                  <a:gd name="T19" fmla="*/ 87 h 112"/>
                  <a:gd name="T20" fmla="*/ 25 w 114"/>
                  <a:gd name="T21" fmla="*/ 102 h 112"/>
                  <a:gd name="T22" fmla="*/ 46 w 114"/>
                  <a:gd name="T23" fmla="*/ 112 h 112"/>
                  <a:gd name="T24" fmla="*/ 68 w 114"/>
                  <a:gd name="T25" fmla="*/ 112 h 112"/>
                  <a:gd name="T26" fmla="*/ 89 w 114"/>
                  <a:gd name="T27" fmla="*/ 102 h 112"/>
                  <a:gd name="T28" fmla="*/ 104 w 114"/>
                  <a:gd name="T29" fmla="*/ 87 h 112"/>
                  <a:gd name="T30" fmla="*/ 112 w 114"/>
                  <a:gd name="T31" fmla="*/ 68 h 112"/>
                  <a:gd name="T32" fmla="*/ 104 w 114"/>
                  <a:gd name="T33" fmla="*/ 56 h 112"/>
                  <a:gd name="T34" fmla="*/ 100 w 114"/>
                  <a:gd name="T35" fmla="*/ 73 h 112"/>
                  <a:gd name="T36" fmla="*/ 91 w 114"/>
                  <a:gd name="T37" fmla="*/ 89 h 112"/>
                  <a:gd name="T38" fmla="*/ 75 w 114"/>
                  <a:gd name="T39" fmla="*/ 98 h 112"/>
                  <a:gd name="T40" fmla="*/ 58 w 114"/>
                  <a:gd name="T41" fmla="*/ 102 h 112"/>
                  <a:gd name="T42" fmla="*/ 39 w 114"/>
                  <a:gd name="T43" fmla="*/ 98 h 112"/>
                  <a:gd name="T44" fmla="*/ 23 w 114"/>
                  <a:gd name="T45" fmla="*/ 89 h 112"/>
                  <a:gd name="T46" fmla="*/ 14 w 114"/>
                  <a:gd name="T47" fmla="*/ 73 h 112"/>
                  <a:gd name="T48" fmla="*/ 10 w 114"/>
                  <a:gd name="T49" fmla="*/ 56 h 112"/>
                  <a:gd name="T50" fmla="*/ 14 w 114"/>
                  <a:gd name="T51" fmla="*/ 39 h 112"/>
                  <a:gd name="T52" fmla="*/ 23 w 114"/>
                  <a:gd name="T53" fmla="*/ 23 h 112"/>
                  <a:gd name="T54" fmla="*/ 39 w 114"/>
                  <a:gd name="T55" fmla="*/ 14 h 112"/>
                  <a:gd name="T56" fmla="*/ 58 w 114"/>
                  <a:gd name="T57" fmla="*/ 10 h 112"/>
                  <a:gd name="T58" fmla="*/ 75 w 114"/>
                  <a:gd name="T59" fmla="*/ 14 h 112"/>
                  <a:gd name="T60" fmla="*/ 91 w 114"/>
                  <a:gd name="T61" fmla="*/ 23 h 112"/>
                  <a:gd name="T62" fmla="*/ 100 w 114"/>
                  <a:gd name="T63" fmla="*/ 39 h 112"/>
                  <a:gd name="T64" fmla="*/ 104 w 114"/>
                  <a:gd name="T65" fmla="*/ 56 h 11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4"/>
                  <a:gd name="T100" fmla="*/ 0 h 112"/>
                  <a:gd name="T101" fmla="*/ 114 w 114"/>
                  <a:gd name="T102" fmla="*/ 112 h 11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4" h="112">
                    <a:moveTo>
                      <a:pt x="114" y="56"/>
                    </a:moveTo>
                    <a:lnTo>
                      <a:pt x="112" y="44"/>
                    </a:lnTo>
                    <a:lnTo>
                      <a:pt x="110" y="35"/>
                    </a:lnTo>
                    <a:lnTo>
                      <a:pt x="104" y="25"/>
                    </a:lnTo>
                    <a:lnTo>
                      <a:pt x="96" y="16"/>
                    </a:lnTo>
                    <a:lnTo>
                      <a:pt x="89" y="10"/>
                    </a:lnTo>
                    <a:lnTo>
                      <a:pt x="79" y="4"/>
                    </a:lnTo>
                    <a:lnTo>
                      <a:pt x="68" y="0"/>
                    </a:lnTo>
                    <a:lnTo>
                      <a:pt x="58" y="0"/>
                    </a:lnTo>
                    <a:lnTo>
                      <a:pt x="46" y="0"/>
                    </a:lnTo>
                    <a:lnTo>
                      <a:pt x="35" y="4"/>
                    </a:lnTo>
                    <a:lnTo>
                      <a:pt x="25" y="10"/>
                    </a:lnTo>
                    <a:lnTo>
                      <a:pt x="18" y="16"/>
                    </a:lnTo>
                    <a:lnTo>
                      <a:pt x="10" y="25"/>
                    </a:lnTo>
                    <a:lnTo>
                      <a:pt x="4" y="35"/>
                    </a:lnTo>
                    <a:lnTo>
                      <a:pt x="2" y="44"/>
                    </a:lnTo>
                    <a:lnTo>
                      <a:pt x="0" y="56"/>
                    </a:lnTo>
                    <a:lnTo>
                      <a:pt x="2" y="68"/>
                    </a:lnTo>
                    <a:lnTo>
                      <a:pt x="4" y="77"/>
                    </a:lnTo>
                    <a:lnTo>
                      <a:pt x="10" y="87"/>
                    </a:lnTo>
                    <a:lnTo>
                      <a:pt x="18" y="96"/>
                    </a:lnTo>
                    <a:lnTo>
                      <a:pt x="25" y="102"/>
                    </a:lnTo>
                    <a:lnTo>
                      <a:pt x="35" y="108"/>
                    </a:lnTo>
                    <a:lnTo>
                      <a:pt x="46" y="112"/>
                    </a:lnTo>
                    <a:lnTo>
                      <a:pt x="58" y="112"/>
                    </a:lnTo>
                    <a:lnTo>
                      <a:pt x="68" y="112"/>
                    </a:lnTo>
                    <a:lnTo>
                      <a:pt x="79" y="108"/>
                    </a:lnTo>
                    <a:lnTo>
                      <a:pt x="89" y="102"/>
                    </a:lnTo>
                    <a:lnTo>
                      <a:pt x="96" y="96"/>
                    </a:lnTo>
                    <a:lnTo>
                      <a:pt x="104" y="87"/>
                    </a:lnTo>
                    <a:lnTo>
                      <a:pt x="110" y="77"/>
                    </a:lnTo>
                    <a:lnTo>
                      <a:pt x="112" y="68"/>
                    </a:lnTo>
                    <a:lnTo>
                      <a:pt x="114" y="56"/>
                    </a:lnTo>
                    <a:close/>
                    <a:moveTo>
                      <a:pt x="104" y="56"/>
                    </a:moveTo>
                    <a:lnTo>
                      <a:pt x="102" y="66"/>
                    </a:lnTo>
                    <a:lnTo>
                      <a:pt x="100" y="73"/>
                    </a:lnTo>
                    <a:lnTo>
                      <a:pt x="96" y="81"/>
                    </a:lnTo>
                    <a:lnTo>
                      <a:pt x="91" y="89"/>
                    </a:lnTo>
                    <a:lnTo>
                      <a:pt x="83" y="94"/>
                    </a:lnTo>
                    <a:lnTo>
                      <a:pt x="75" y="98"/>
                    </a:lnTo>
                    <a:lnTo>
                      <a:pt x="66" y="102"/>
                    </a:lnTo>
                    <a:lnTo>
                      <a:pt x="58" y="102"/>
                    </a:lnTo>
                    <a:lnTo>
                      <a:pt x="48" y="102"/>
                    </a:lnTo>
                    <a:lnTo>
                      <a:pt x="39" y="98"/>
                    </a:lnTo>
                    <a:lnTo>
                      <a:pt x="31" y="94"/>
                    </a:lnTo>
                    <a:lnTo>
                      <a:pt x="23" y="89"/>
                    </a:lnTo>
                    <a:lnTo>
                      <a:pt x="18" y="81"/>
                    </a:lnTo>
                    <a:lnTo>
                      <a:pt x="14" y="73"/>
                    </a:lnTo>
                    <a:lnTo>
                      <a:pt x="12" y="66"/>
                    </a:lnTo>
                    <a:lnTo>
                      <a:pt x="10" y="56"/>
                    </a:lnTo>
                    <a:lnTo>
                      <a:pt x="12" y="46"/>
                    </a:lnTo>
                    <a:lnTo>
                      <a:pt x="14" y="39"/>
                    </a:lnTo>
                    <a:lnTo>
                      <a:pt x="18" y="31"/>
                    </a:lnTo>
                    <a:lnTo>
                      <a:pt x="23" y="23"/>
                    </a:lnTo>
                    <a:lnTo>
                      <a:pt x="31" y="18"/>
                    </a:lnTo>
                    <a:lnTo>
                      <a:pt x="39" y="14"/>
                    </a:lnTo>
                    <a:lnTo>
                      <a:pt x="48" y="10"/>
                    </a:lnTo>
                    <a:lnTo>
                      <a:pt x="58" y="10"/>
                    </a:lnTo>
                    <a:lnTo>
                      <a:pt x="66" y="10"/>
                    </a:lnTo>
                    <a:lnTo>
                      <a:pt x="75" y="14"/>
                    </a:lnTo>
                    <a:lnTo>
                      <a:pt x="83" y="18"/>
                    </a:lnTo>
                    <a:lnTo>
                      <a:pt x="91" y="23"/>
                    </a:lnTo>
                    <a:lnTo>
                      <a:pt x="96" y="31"/>
                    </a:lnTo>
                    <a:lnTo>
                      <a:pt x="100" y="39"/>
                    </a:lnTo>
                    <a:lnTo>
                      <a:pt x="102" y="46"/>
                    </a:lnTo>
                    <a:lnTo>
                      <a:pt x="104" y="56"/>
                    </a:lnTo>
                    <a:close/>
                  </a:path>
                </a:pathLst>
              </a:custGeom>
              <a:solidFill>
                <a:srgbClr val="FEF9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26" name="Freeform 742">
                <a:extLst>
                  <a:ext uri="{FF2B5EF4-FFF2-40B4-BE49-F238E27FC236}">
                    <a16:creationId xmlns:a16="http://schemas.microsoft.com/office/drawing/2014/main" id="{1CF1AE6B-C0B1-4523-8E1D-1D72289270D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0" y="2534"/>
                <a:ext cx="102" cy="104"/>
              </a:xfrm>
              <a:custGeom>
                <a:avLst/>
                <a:gdLst>
                  <a:gd name="T0" fmla="*/ 102 w 102"/>
                  <a:gd name="T1" fmla="*/ 42 h 104"/>
                  <a:gd name="T2" fmla="*/ 94 w 102"/>
                  <a:gd name="T3" fmla="*/ 23 h 104"/>
                  <a:gd name="T4" fmla="*/ 79 w 102"/>
                  <a:gd name="T5" fmla="*/ 10 h 104"/>
                  <a:gd name="T6" fmla="*/ 62 w 102"/>
                  <a:gd name="T7" fmla="*/ 2 h 104"/>
                  <a:gd name="T8" fmla="*/ 40 w 102"/>
                  <a:gd name="T9" fmla="*/ 2 h 104"/>
                  <a:gd name="T10" fmla="*/ 23 w 102"/>
                  <a:gd name="T11" fmla="*/ 10 h 104"/>
                  <a:gd name="T12" fmla="*/ 8 w 102"/>
                  <a:gd name="T13" fmla="*/ 23 h 104"/>
                  <a:gd name="T14" fmla="*/ 0 w 102"/>
                  <a:gd name="T15" fmla="*/ 42 h 104"/>
                  <a:gd name="T16" fmla="*/ 0 w 102"/>
                  <a:gd name="T17" fmla="*/ 62 h 104"/>
                  <a:gd name="T18" fmla="*/ 8 w 102"/>
                  <a:gd name="T19" fmla="*/ 81 h 104"/>
                  <a:gd name="T20" fmla="*/ 23 w 102"/>
                  <a:gd name="T21" fmla="*/ 94 h 104"/>
                  <a:gd name="T22" fmla="*/ 40 w 102"/>
                  <a:gd name="T23" fmla="*/ 102 h 104"/>
                  <a:gd name="T24" fmla="*/ 62 w 102"/>
                  <a:gd name="T25" fmla="*/ 102 h 104"/>
                  <a:gd name="T26" fmla="*/ 79 w 102"/>
                  <a:gd name="T27" fmla="*/ 94 h 104"/>
                  <a:gd name="T28" fmla="*/ 94 w 102"/>
                  <a:gd name="T29" fmla="*/ 81 h 104"/>
                  <a:gd name="T30" fmla="*/ 102 w 102"/>
                  <a:gd name="T31" fmla="*/ 62 h 104"/>
                  <a:gd name="T32" fmla="*/ 92 w 102"/>
                  <a:gd name="T33" fmla="*/ 52 h 104"/>
                  <a:gd name="T34" fmla="*/ 88 w 102"/>
                  <a:gd name="T35" fmla="*/ 67 h 104"/>
                  <a:gd name="T36" fmla="*/ 81 w 102"/>
                  <a:gd name="T37" fmla="*/ 81 h 104"/>
                  <a:gd name="T38" fmla="*/ 67 w 102"/>
                  <a:gd name="T39" fmla="*/ 90 h 104"/>
                  <a:gd name="T40" fmla="*/ 52 w 102"/>
                  <a:gd name="T41" fmla="*/ 92 h 104"/>
                  <a:gd name="T42" fmla="*/ 35 w 102"/>
                  <a:gd name="T43" fmla="*/ 90 h 104"/>
                  <a:gd name="T44" fmla="*/ 21 w 102"/>
                  <a:gd name="T45" fmla="*/ 81 h 104"/>
                  <a:gd name="T46" fmla="*/ 14 w 102"/>
                  <a:gd name="T47" fmla="*/ 67 h 104"/>
                  <a:gd name="T48" fmla="*/ 10 w 102"/>
                  <a:gd name="T49" fmla="*/ 52 h 104"/>
                  <a:gd name="T50" fmla="*/ 14 w 102"/>
                  <a:gd name="T51" fmla="*/ 37 h 104"/>
                  <a:gd name="T52" fmla="*/ 21 w 102"/>
                  <a:gd name="T53" fmla="*/ 23 h 104"/>
                  <a:gd name="T54" fmla="*/ 35 w 102"/>
                  <a:gd name="T55" fmla="*/ 14 h 104"/>
                  <a:gd name="T56" fmla="*/ 52 w 102"/>
                  <a:gd name="T57" fmla="*/ 12 h 104"/>
                  <a:gd name="T58" fmla="*/ 67 w 102"/>
                  <a:gd name="T59" fmla="*/ 14 h 104"/>
                  <a:gd name="T60" fmla="*/ 81 w 102"/>
                  <a:gd name="T61" fmla="*/ 23 h 104"/>
                  <a:gd name="T62" fmla="*/ 88 w 102"/>
                  <a:gd name="T63" fmla="*/ 37 h 104"/>
                  <a:gd name="T64" fmla="*/ 92 w 102"/>
                  <a:gd name="T65" fmla="*/ 52 h 10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2"/>
                  <a:gd name="T100" fmla="*/ 0 h 104"/>
                  <a:gd name="T101" fmla="*/ 102 w 102"/>
                  <a:gd name="T102" fmla="*/ 104 h 10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2" h="104">
                    <a:moveTo>
                      <a:pt x="102" y="52"/>
                    </a:moveTo>
                    <a:lnTo>
                      <a:pt x="102" y="42"/>
                    </a:lnTo>
                    <a:lnTo>
                      <a:pt x="98" y="33"/>
                    </a:lnTo>
                    <a:lnTo>
                      <a:pt x="94" y="23"/>
                    </a:lnTo>
                    <a:lnTo>
                      <a:pt x="87" y="16"/>
                    </a:lnTo>
                    <a:lnTo>
                      <a:pt x="79" y="10"/>
                    </a:lnTo>
                    <a:lnTo>
                      <a:pt x="71" y="4"/>
                    </a:lnTo>
                    <a:lnTo>
                      <a:pt x="62" y="2"/>
                    </a:lnTo>
                    <a:lnTo>
                      <a:pt x="52" y="0"/>
                    </a:lnTo>
                    <a:lnTo>
                      <a:pt x="40" y="2"/>
                    </a:lnTo>
                    <a:lnTo>
                      <a:pt x="31" y="4"/>
                    </a:lnTo>
                    <a:lnTo>
                      <a:pt x="23" y="10"/>
                    </a:lnTo>
                    <a:lnTo>
                      <a:pt x="15" y="16"/>
                    </a:lnTo>
                    <a:lnTo>
                      <a:pt x="8" y="23"/>
                    </a:lnTo>
                    <a:lnTo>
                      <a:pt x="4" y="33"/>
                    </a:lnTo>
                    <a:lnTo>
                      <a:pt x="0" y="42"/>
                    </a:lnTo>
                    <a:lnTo>
                      <a:pt x="0" y="52"/>
                    </a:lnTo>
                    <a:lnTo>
                      <a:pt x="0" y="62"/>
                    </a:lnTo>
                    <a:lnTo>
                      <a:pt x="4" y="71"/>
                    </a:lnTo>
                    <a:lnTo>
                      <a:pt x="8" y="81"/>
                    </a:lnTo>
                    <a:lnTo>
                      <a:pt x="15" y="88"/>
                    </a:lnTo>
                    <a:lnTo>
                      <a:pt x="23" y="94"/>
                    </a:lnTo>
                    <a:lnTo>
                      <a:pt x="31" y="100"/>
                    </a:lnTo>
                    <a:lnTo>
                      <a:pt x="40" y="102"/>
                    </a:lnTo>
                    <a:lnTo>
                      <a:pt x="52" y="104"/>
                    </a:lnTo>
                    <a:lnTo>
                      <a:pt x="62" y="102"/>
                    </a:lnTo>
                    <a:lnTo>
                      <a:pt x="71" y="100"/>
                    </a:lnTo>
                    <a:lnTo>
                      <a:pt x="79" y="94"/>
                    </a:lnTo>
                    <a:lnTo>
                      <a:pt x="87" y="88"/>
                    </a:lnTo>
                    <a:lnTo>
                      <a:pt x="94" y="81"/>
                    </a:lnTo>
                    <a:lnTo>
                      <a:pt x="98" y="71"/>
                    </a:lnTo>
                    <a:lnTo>
                      <a:pt x="102" y="62"/>
                    </a:lnTo>
                    <a:lnTo>
                      <a:pt x="102" y="52"/>
                    </a:lnTo>
                    <a:close/>
                    <a:moveTo>
                      <a:pt x="92" y="52"/>
                    </a:moveTo>
                    <a:lnTo>
                      <a:pt x="92" y="60"/>
                    </a:lnTo>
                    <a:lnTo>
                      <a:pt x="88" y="67"/>
                    </a:lnTo>
                    <a:lnTo>
                      <a:pt x="85" y="75"/>
                    </a:lnTo>
                    <a:lnTo>
                      <a:pt x="81" y="81"/>
                    </a:lnTo>
                    <a:lnTo>
                      <a:pt x="73" y="87"/>
                    </a:lnTo>
                    <a:lnTo>
                      <a:pt x="67" y="90"/>
                    </a:lnTo>
                    <a:lnTo>
                      <a:pt x="60" y="92"/>
                    </a:lnTo>
                    <a:lnTo>
                      <a:pt x="52" y="92"/>
                    </a:lnTo>
                    <a:lnTo>
                      <a:pt x="42" y="92"/>
                    </a:lnTo>
                    <a:lnTo>
                      <a:pt x="35" y="90"/>
                    </a:lnTo>
                    <a:lnTo>
                      <a:pt x="29" y="87"/>
                    </a:lnTo>
                    <a:lnTo>
                      <a:pt x="21" y="81"/>
                    </a:lnTo>
                    <a:lnTo>
                      <a:pt x="17" y="75"/>
                    </a:lnTo>
                    <a:lnTo>
                      <a:pt x="14" y="67"/>
                    </a:lnTo>
                    <a:lnTo>
                      <a:pt x="10" y="60"/>
                    </a:lnTo>
                    <a:lnTo>
                      <a:pt x="10" y="52"/>
                    </a:lnTo>
                    <a:lnTo>
                      <a:pt x="10" y="44"/>
                    </a:lnTo>
                    <a:lnTo>
                      <a:pt x="14" y="37"/>
                    </a:lnTo>
                    <a:lnTo>
                      <a:pt x="17" y="29"/>
                    </a:lnTo>
                    <a:lnTo>
                      <a:pt x="21" y="23"/>
                    </a:lnTo>
                    <a:lnTo>
                      <a:pt x="29" y="17"/>
                    </a:lnTo>
                    <a:lnTo>
                      <a:pt x="35" y="14"/>
                    </a:lnTo>
                    <a:lnTo>
                      <a:pt x="42" y="12"/>
                    </a:lnTo>
                    <a:lnTo>
                      <a:pt x="52" y="12"/>
                    </a:lnTo>
                    <a:lnTo>
                      <a:pt x="60" y="12"/>
                    </a:lnTo>
                    <a:lnTo>
                      <a:pt x="67" y="14"/>
                    </a:lnTo>
                    <a:lnTo>
                      <a:pt x="73" y="17"/>
                    </a:lnTo>
                    <a:lnTo>
                      <a:pt x="81" y="23"/>
                    </a:lnTo>
                    <a:lnTo>
                      <a:pt x="85" y="29"/>
                    </a:lnTo>
                    <a:lnTo>
                      <a:pt x="88" y="37"/>
                    </a:lnTo>
                    <a:lnTo>
                      <a:pt x="92" y="44"/>
                    </a:lnTo>
                    <a:lnTo>
                      <a:pt x="92" y="52"/>
                    </a:lnTo>
                    <a:close/>
                  </a:path>
                </a:pathLst>
              </a:custGeom>
              <a:solidFill>
                <a:srgbClr val="FEF9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27" name="Freeform 743">
                <a:extLst>
                  <a:ext uri="{FF2B5EF4-FFF2-40B4-BE49-F238E27FC236}">
                    <a16:creationId xmlns:a16="http://schemas.microsoft.com/office/drawing/2014/main" id="{B9C0C619-ADB4-42E2-99A3-54DE8F74C14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4" y="2540"/>
                <a:ext cx="94" cy="92"/>
              </a:xfrm>
              <a:custGeom>
                <a:avLst/>
                <a:gdLst>
                  <a:gd name="T0" fmla="*/ 92 w 94"/>
                  <a:gd name="T1" fmla="*/ 36 h 92"/>
                  <a:gd name="T2" fmla="*/ 86 w 94"/>
                  <a:gd name="T3" fmla="*/ 21 h 92"/>
                  <a:gd name="T4" fmla="*/ 73 w 94"/>
                  <a:gd name="T5" fmla="*/ 8 h 92"/>
                  <a:gd name="T6" fmla="*/ 56 w 94"/>
                  <a:gd name="T7" fmla="*/ 0 h 92"/>
                  <a:gd name="T8" fmla="*/ 38 w 94"/>
                  <a:gd name="T9" fmla="*/ 0 h 92"/>
                  <a:gd name="T10" fmla="*/ 21 w 94"/>
                  <a:gd name="T11" fmla="*/ 8 h 92"/>
                  <a:gd name="T12" fmla="*/ 8 w 94"/>
                  <a:gd name="T13" fmla="*/ 21 h 92"/>
                  <a:gd name="T14" fmla="*/ 2 w 94"/>
                  <a:gd name="T15" fmla="*/ 36 h 92"/>
                  <a:gd name="T16" fmla="*/ 2 w 94"/>
                  <a:gd name="T17" fmla="*/ 56 h 92"/>
                  <a:gd name="T18" fmla="*/ 8 w 94"/>
                  <a:gd name="T19" fmla="*/ 71 h 92"/>
                  <a:gd name="T20" fmla="*/ 21 w 94"/>
                  <a:gd name="T21" fmla="*/ 84 h 92"/>
                  <a:gd name="T22" fmla="*/ 38 w 94"/>
                  <a:gd name="T23" fmla="*/ 92 h 92"/>
                  <a:gd name="T24" fmla="*/ 56 w 94"/>
                  <a:gd name="T25" fmla="*/ 92 h 92"/>
                  <a:gd name="T26" fmla="*/ 73 w 94"/>
                  <a:gd name="T27" fmla="*/ 84 h 92"/>
                  <a:gd name="T28" fmla="*/ 86 w 94"/>
                  <a:gd name="T29" fmla="*/ 71 h 92"/>
                  <a:gd name="T30" fmla="*/ 92 w 94"/>
                  <a:gd name="T31" fmla="*/ 56 h 92"/>
                  <a:gd name="T32" fmla="*/ 83 w 94"/>
                  <a:gd name="T33" fmla="*/ 46 h 92"/>
                  <a:gd name="T34" fmla="*/ 81 w 94"/>
                  <a:gd name="T35" fmla="*/ 59 h 92"/>
                  <a:gd name="T36" fmla="*/ 73 w 94"/>
                  <a:gd name="T37" fmla="*/ 71 h 92"/>
                  <a:gd name="T38" fmla="*/ 61 w 94"/>
                  <a:gd name="T39" fmla="*/ 79 h 92"/>
                  <a:gd name="T40" fmla="*/ 48 w 94"/>
                  <a:gd name="T41" fmla="*/ 82 h 92"/>
                  <a:gd name="T42" fmla="*/ 33 w 94"/>
                  <a:gd name="T43" fmla="*/ 79 h 92"/>
                  <a:gd name="T44" fmla="*/ 21 w 94"/>
                  <a:gd name="T45" fmla="*/ 71 h 92"/>
                  <a:gd name="T46" fmla="*/ 13 w 94"/>
                  <a:gd name="T47" fmla="*/ 59 h 92"/>
                  <a:gd name="T48" fmla="*/ 11 w 94"/>
                  <a:gd name="T49" fmla="*/ 46 h 92"/>
                  <a:gd name="T50" fmla="*/ 13 w 94"/>
                  <a:gd name="T51" fmla="*/ 33 h 92"/>
                  <a:gd name="T52" fmla="*/ 21 w 94"/>
                  <a:gd name="T53" fmla="*/ 21 h 92"/>
                  <a:gd name="T54" fmla="*/ 33 w 94"/>
                  <a:gd name="T55" fmla="*/ 13 h 92"/>
                  <a:gd name="T56" fmla="*/ 48 w 94"/>
                  <a:gd name="T57" fmla="*/ 10 h 92"/>
                  <a:gd name="T58" fmla="*/ 61 w 94"/>
                  <a:gd name="T59" fmla="*/ 13 h 92"/>
                  <a:gd name="T60" fmla="*/ 73 w 94"/>
                  <a:gd name="T61" fmla="*/ 21 h 92"/>
                  <a:gd name="T62" fmla="*/ 81 w 94"/>
                  <a:gd name="T63" fmla="*/ 33 h 92"/>
                  <a:gd name="T64" fmla="*/ 83 w 94"/>
                  <a:gd name="T65" fmla="*/ 46 h 9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4"/>
                  <a:gd name="T100" fmla="*/ 0 h 92"/>
                  <a:gd name="T101" fmla="*/ 94 w 94"/>
                  <a:gd name="T102" fmla="*/ 92 h 9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4" h="92">
                    <a:moveTo>
                      <a:pt x="94" y="46"/>
                    </a:moveTo>
                    <a:lnTo>
                      <a:pt x="92" y="36"/>
                    </a:lnTo>
                    <a:lnTo>
                      <a:pt x="90" y="29"/>
                    </a:lnTo>
                    <a:lnTo>
                      <a:pt x="86" y="21"/>
                    </a:lnTo>
                    <a:lnTo>
                      <a:pt x="81" y="13"/>
                    </a:lnTo>
                    <a:lnTo>
                      <a:pt x="73" y="8"/>
                    </a:lnTo>
                    <a:lnTo>
                      <a:pt x="65" y="4"/>
                    </a:lnTo>
                    <a:lnTo>
                      <a:pt x="56" y="0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29" y="4"/>
                    </a:lnTo>
                    <a:lnTo>
                      <a:pt x="21" y="8"/>
                    </a:lnTo>
                    <a:lnTo>
                      <a:pt x="13" y="13"/>
                    </a:lnTo>
                    <a:lnTo>
                      <a:pt x="8" y="21"/>
                    </a:lnTo>
                    <a:lnTo>
                      <a:pt x="4" y="29"/>
                    </a:lnTo>
                    <a:lnTo>
                      <a:pt x="2" y="36"/>
                    </a:lnTo>
                    <a:lnTo>
                      <a:pt x="0" y="46"/>
                    </a:lnTo>
                    <a:lnTo>
                      <a:pt x="2" y="56"/>
                    </a:lnTo>
                    <a:lnTo>
                      <a:pt x="4" y="63"/>
                    </a:lnTo>
                    <a:lnTo>
                      <a:pt x="8" y="71"/>
                    </a:lnTo>
                    <a:lnTo>
                      <a:pt x="13" y="79"/>
                    </a:lnTo>
                    <a:lnTo>
                      <a:pt x="21" y="84"/>
                    </a:lnTo>
                    <a:lnTo>
                      <a:pt x="29" y="88"/>
                    </a:lnTo>
                    <a:lnTo>
                      <a:pt x="38" y="92"/>
                    </a:lnTo>
                    <a:lnTo>
                      <a:pt x="48" y="92"/>
                    </a:lnTo>
                    <a:lnTo>
                      <a:pt x="56" y="92"/>
                    </a:lnTo>
                    <a:lnTo>
                      <a:pt x="65" y="88"/>
                    </a:lnTo>
                    <a:lnTo>
                      <a:pt x="73" y="84"/>
                    </a:lnTo>
                    <a:lnTo>
                      <a:pt x="81" y="79"/>
                    </a:lnTo>
                    <a:lnTo>
                      <a:pt x="86" y="71"/>
                    </a:lnTo>
                    <a:lnTo>
                      <a:pt x="90" y="63"/>
                    </a:lnTo>
                    <a:lnTo>
                      <a:pt x="92" y="56"/>
                    </a:lnTo>
                    <a:lnTo>
                      <a:pt x="94" y="46"/>
                    </a:lnTo>
                    <a:close/>
                    <a:moveTo>
                      <a:pt x="83" y="46"/>
                    </a:moveTo>
                    <a:lnTo>
                      <a:pt x="83" y="54"/>
                    </a:lnTo>
                    <a:lnTo>
                      <a:pt x="81" y="59"/>
                    </a:lnTo>
                    <a:lnTo>
                      <a:pt x="77" y="65"/>
                    </a:lnTo>
                    <a:lnTo>
                      <a:pt x="73" y="71"/>
                    </a:lnTo>
                    <a:lnTo>
                      <a:pt x="67" y="77"/>
                    </a:lnTo>
                    <a:lnTo>
                      <a:pt x="61" y="79"/>
                    </a:lnTo>
                    <a:lnTo>
                      <a:pt x="54" y="81"/>
                    </a:lnTo>
                    <a:lnTo>
                      <a:pt x="48" y="82"/>
                    </a:lnTo>
                    <a:lnTo>
                      <a:pt x="40" y="81"/>
                    </a:lnTo>
                    <a:lnTo>
                      <a:pt x="33" y="79"/>
                    </a:lnTo>
                    <a:lnTo>
                      <a:pt x="27" y="77"/>
                    </a:lnTo>
                    <a:lnTo>
                      <a:pt x="21" y="71"/>
                    </a:lnTo>
                    <a:lnTo>
                      <a:pt x="17" y="65"/>
                    </a:lnTo>
                    <a:lnTo>
                      <a:pt x="13" y="59"/>
                    </a:lnTo>
                    <a:lnTo>
                      <a:pt x="11" y="54"/>
                    </a:lnTo>
                    <a:lnTo>
                      <a:pt x="11" y="46"/>
                    </a:lnTo>
                    <a:lnTo>
                      <a:pt x="11" y="38"/>
                    </a:lnTo>
                    <a:lnTo>
                      <a:pt x="13" y="33"/>
                    </a:lnTo>
                    <a:lnTo>
                      <a:pt x="17" y="27"/>
                    </a:lnTo>
                    <a:lnTo>
                      <a:pt x="21" y="21"/>
                    </a:lnTo>
                    <a:lnTo>
                      <a:pt x="27" y="15"/>
                    </a:lnTo>
                    <a:lnTo>
                      <a:pt x="33" y="13"/>
                    </a:lnTo>
                    <a:lnTo>
                      <a:pt x="40" y="11"/>
                    </a:lnTo>
                    <a:lnTo>
                      <a:pt x="48" y="10"/>
                    </a:lnTo>
                    <a:lnTo>
                      <a:pt x="54" y="11"/>
                    </a:lnTo>
                    <a:lnTo>
                      <a:pt x="61" y="13"/>
                    </a:lnTo>
                    <a:lnTo>
                      <a:pt x="67" y="15"/>
                    </a:lnTo>
                    <a:lnTo>
                      <a:pt x="73" y="21"/>
                    </a:lnTo>
                    <a:lnTo>
                      <a:pt x="77" y="27"/>
                    </a:lnTo>
                    <a:lnTo>
                      <a:pt x="81" y="33"/>
                    </a:lnTo>
                    <a:lnTo>
                      <a:pt x="83" y="38"/>
                    </a:lnTo>
                    <a:lnTo>
                      <a:pt x="83" y="46"/>
                    </a:lnTo>
                    <a:close/>
                  </a:path>
                </a:pathLst>
              </a:custGeom>
              <a:solidFill>
                <a:srgbClr val="FEFA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28" name="Freeform 744">
                <a:extLst>
                  <a:ext uri="{FF2B5EF4-FFF2-40B4-BE49-F238E27FC236}">
                    <a16:creationId xmlns:a16="http://schemas.microsoft.com/office/drawing/2014/main" id="{83D7BC8C-93AD-4B5F-8FBC-A19FA4CBA9F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10" y="2546"/>
                <a:ext cx="82" cy="80"/>
              </a:xfrm>
              <a:custGeom>
                <a:avLst/>
                <a:gdLst>
                  <a:gd name="T0" fmla="*/ 82 w 82"/>
                  <a:gd name="T1" fmla="*/ 32 h 80"/>
                  <a:gd name="T2" fmla="*/ 75 w 82"/>
                  <a:gd name="T3" fmla="*/ 17 h 80"/>
                  <a:gd name="T4" fmla="*/ 63 w 82"/>
                  <a:gd name="T5" fmla="*/ 5 h 80"/>
                  <a:gd name="T6" fmla="*/ 50 w 82"/>
                  <a:gd name="T7" fmla="*/ 0 h 80"/>
                  <a:gd name="T8" fmla="*/ 32 w 82"/>
                  <a:gd name="T9" fmla="*/ 0 h 80"/>
                  <a:gd name="T10" fmla="*/ 19 w 82"/>
                  <a:gd name="T11" fmla="*/ 5 h 80"/>
                  <a:gd name="T12" fmla="*/ 7 w 82"/>
                  <a:gd name="T13" fmla="*/ 17 h 80"/>
                  <a:gd name="T14" fmla="*/ 0 w 82"/>
                  <a:gd name="T15" fmla="*/ 32 h 80"/>
                  <a:gd name="T16" fmla="*/ 0 w 82"/>
                  <a:gd name="T17" fmla="*/ 48 h 80"/>
                  <a:gd name="T18" fmla="*/ 7 w 82"/>
                  <a:gd name="T19" fmla="*/ 63 h 80"/>
                  <a:gd name="T20" fmla="*/ 19 w 82"/>
                  <a:gd name="T21" fmla="*/ 75 h 80"/>
                  <a:gd name="T22" fmla="*/ 32 w 82"/>
                  <a:gd name="T23" fmla="*/ 80 h 80"/>
                  <a:gd name="T24" fmla="*/ 50 w 82"/>
                  <a:gd name="T25" fmla="*/ 80 h 80"/>
                  <a:gd name="T26" fmla="*/ 63 w 82"/>
                  <a:gd name="T27" fmla="*/ 75 h 80"/>
                  <a:gd name="T28" fmla="*/ 75 w 82"/>
                  <a:gd name="T29" fmla="*/ 63 h 80"/>
                  <a:gd name="T30" fmla="*/ 82 w 82"/>
                  <a:gd name="T31" fmla="*/ 48 h 80"/>
                  <a:gd name="T32" fmla="*/ 73 w 82"/>
                  <a:gd name="T33" fmla="*/ 40 h 80"/>
                  <a:gd name="T34" fmla="*/ 69 w 82"/>
                  <a:gd name="T35" fmla="*/ 52 h 80"/>
                  <a:gd name="T36" fmla="*/ 63 w 82"/>
                  <a:gd name="T37" fmla="*/ 61 h 80"/>
                  <a:gd name="T38" fmla="*/ 53 w 82"/>
                  <a:gd name="T39" fmla="*/ 69 h 80"/>
                  <a:gd name="T40" fmla="*/ 42 w 82"/>
                  <a:gd name="T41" fmla="*/ 71 h 80"/>
                  <a:gd name="T42" fmla="*/ 29 w 82"/>
                  <a:gd name="T43" fmla="*/ 69 h 80"/>
                  <a:gd name="T44" fmla="*/ 19 w 82"/>
                  <a:gd name="T45" fmla="*/ 61 h 80"/>
                  <a:gd name="T46" fmla="*/ 13 w 82"/>
                  <a:gd name="T47" fmla="*/ 52 h 80"/>
                  <a:gd name="T48" fmla="*/ 9 w 82"/>
                  <a:gd name="T49" fmla="*/ 40 h 80"/>
                  <a:gd name="T50" fmla="*/ 13 w 82"/>
                  <a:gd name="T51" fmla="*/ 28 h 80"/>
                  <a:gd name="T52" fmla="*/ 19 w 82"/>
                  <a:gd name="T53" fmla="*/ 19 h 80"/>
                  <a:gd name="T54" fmla="*/ 29 w 82"/>
                  <a:gd name="T55" fmla="*/ 11 h 80"/>
                  <a:gd name="T56" fmla="*/ 42 w 82"/>
                  <a:gd name="T57" fmla="*/ 9 h 80"/>
                  <a:gd name="T58" fmla="*/ 53 w 82"/>
                  <a:gd name="T59" fmla="*/ 11 h 80"/>
                  <a:gd name="T60" fmla="*/ 63 w 82"/>
                  <a:gd name="T61" fmla="*/ 19 h 80"/>
                  <a:gd name="T62" fmla="*/ 69 w 82"/>
                  <a:gd name="T63" fmla="*/ 28 h 80"/>
                  <a:gd name="T64" fmla="*/ 73 w 82"/>
                  <a:gd name="T65" fmla="*/ 4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"/>
                  <a:gd name="T100" fmla="*/ 0 h 80"/>
                  <a:gd name="T101" fmla="*/ 82 w 82"/>
                  <a:gd name="T102" fmla="*/ 80 h 8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" h="80">
                    <a:moveTo>
                      <a:pt x="82" y="40"/>
                    </a:moveTo>
                    <a:lnTo>
                      <a:pt x="82" y="32"/>
                    </a:lnTo>
                    <a:lnTo>
                      <a:pt x="78" y="25"/>
                    </a:lnTo>
                    <a:lnTo>
                      <a:pt x="75" y="17"/>
                    </a:lnTo>
                    <a:lnTo>
                      <a:pt x="71" y="11"/>
                    </a:lnTo>
                    <a:lnTo>
                      <a:pt x="63" y="5"/>
                    </a:lnTo>
                    <a:lnTo>
                      <a:pt x="57" y="2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32" y="0"/>
                    </a:lnTo>
                    <a:lnTo>
                      <a:pt x="25" y="2"/>
                    </a:lnTo>
                    <a:lnTo>
                      <a:pt x="19" y="5"/>
                    </a:lnTo>
                    <a:lnTo>
                      <a:pt x="11" y="11"/>
                    </a:lnTo>
                    <a:lnTo>
                      <a:pt x="7" y="17"/>
                    </a:lnTo>
                    <a:lnTo>
                      <a:pt x="4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8"/>
                    </a:lnTo>
                    <a:lnTo>
                      <a:pt x="4" y="55"/>
                    </a:lnTo>
                    <a:lnTo>
                      <a:pt x="7" y="63"/>
                    </a:lnTo>
                    <a:lnTo>
                      <a:pt x="11" y="69"/>
                    </a:lnTo>
                    <a:lnTo>
                      <a:pt x="19" y="75"/>
                    </a:lnTo>
                    <a:lnTo>
                      <a:pt x="25" y="78"/>
                    </a:lnTo>
                    <a:lnTo>
                      <a:pt x="32" y="80"/>
                    </a:lnTo>
                    <a:lnTo>
                      <a:pt x="42" y="80"/>
                    </a:lnTo>
                    <a:lnTo>
                      <a:pt x="50" y="80"/>
                    </a:lnTo>
                    <a:lnTo>
                      <a:pt x="57" y="78"/>
                    </a:lnTo>
                    <a:lnTo>
                      <a:pt x="63" y="75"/>
                    </a:lnTo>
                    <a:lnTo>
                      <a:pt x="71" y="69"/>
                    </a:lnTo>
                    <a:lnTo>
                      <a:pt x="75" y="63"/>
                    </a:lnTo>
                    <a:lnTo>
                      <a:pt x="78" y="55"/>
                    </a:lnTo>
                    <a:lnTo>
                      <a:pt x="82" y="48"/>
                    </a:lnTo>
                    <a:lnTo>
                      <a:pt x="82" y="40"/>
                    </a:lnTo>
                    <a:close/>
                    <a:moveTo>
                      <a:pt x="73" y="40"/>
                    </a:moveTo>
                    <a:lnTo>
                      <a:pt x="71" y="46"/>
                    </a:lnTo>
                    <a:lnTo>
                      <a:pt x="69" y="52"/>
                    </a:lnTo>
                    <a:lnTo>
                      <a:pt x="67" y="57"/>
                    </a:lnTo>
                    <a:lnTo>
                      <a:pt x="63" y="61"/>
                    </a:lnTo>
                    <a:lnTo>
                      <a:pt x="57" y="65"/>
                    </a:lnTo>
                    <a:lnTo>
                      <a:pt x="53" y="69"/>
                    </a:lnTo>
                    <a:lnTo>
                      <a:pt x="48" y="71"/>
                    </a:lnTo>
                    <a:lnTo>
                      <a:pt x="42" y="71"/>
                    </a:lnTo>
                    <a:lnTo>
                      <a:pt x="34" y="71"/>
                    </a:lnTo>
                    <a:lnTo>
                      <a:pt x="29" y="69"/>
                    </a:lnTo>
                    <a:lnTo>
                      <a:pt x="25" y="65"/>
                    </a:lnTo>
                    <a:lnTo>
                      <a:pt x="19" y="61"/>
                    </a:lnTo>
                    <a:lnTo>
                      <a:pt x="15" y="57"/>
                    </a:lnTo>
                    <a:lnTo>
                      <a:pt x="13" y="52"/>
                    </a:lnTo>
                    <a:lnTo>
                      <a:pt x="11" y="46"/>
                    </a:lnTo>
                    <a:lnTo>
                      <a:pt x="9" y="40"/>
                    </a:lnTo>
                    <a:lnTo>
                      <a:pt x="11" y="34"/>
                    </a:lnTo>
                    <a:lnTo>
                      <a:pt x="13" y="28"/>
                    </a:lnTo>
                    <a:lnTo>
                      <a:pt x="15" y="23"/>
                    </a:lnTo>
                    <a:lnTo>
                      <a:pt x="19" y="19"/>
                    </a:lnTo>
                    <a:lnTo>
                      <a:pt x="25" y="15"/>
                    </a:lnTo>
                    <a:lnTo>
                      <a:pt x="29" y="11"/>
                    </a:lnTo>
                    <a:lnTo>
                      <a:pt x="34" y="9"/>
                    </a:lnTo>
                    <a:lnTo>
                      <a:pt x="42" y="9"/>
                    </a:lnTo>
                    <a:lnTo>
                      <a:pt x="48" y="9"/>
                    </a:lnTo>
                    <a:lnTo>
                      <a:pt x="53" y="11"/>
                    </a:lnTo>
                    <a:lnTo>
                      <a:pt x="57" y="15"/>
                    </a:lnTo>
                    <a:lnTo>
                      <a:pt x="63" y="19"/>
                    </a:lnTo>
                    <a:lnTo>
                      <a:pt x="67" y="23"/>
                    </a:lnTo>
                    <a:lnTo>
                      <a:pt x="69" y="28"/>
                    </a:lnTo>
                    <a:lnTo>
                      <a:pt x="71" y="34"/>
                    </a:lnTo>
                    <a:lnTo>
                      <a:pt x="73" y="40"/>
                    </a:lnTo>
                    <a:close/>
                  </a:path>
                </a:pathLst>
              </a:custGeom>
              <a:solidFill>
                <a:srgbClr val="FF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29" name="Freeform 745">
                <a:extLst>
                  <a:ext uri="{FF2B5EF4-FFF2-40B4-BE49-F238E27FC236}">
                    <a16:creationId xmlns:a16="http://schemas.microsoft.com/office/drawing/2014/main" id="{3C4BACCB-9DC2-4F98-9044-942A5FA7AA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15" y="2550"/>
                <a:ext cx="72" cy="72"/>
              </a:xfrm>
              <a:custGeom>
                <a:avLst/>
                <a:gdLst>
                  <a:gd name="T0" fmla="*/ 72 w 72"/>
                  <a:gd name="T1" fmla="*/ 28 h 72"/>
                  <a:gd name="T2" fmla="*/ 66 w 72"/>
                  <a:gd name="T3" fmla="*/ 17 h 72"/>
                  <a:gd name="T4" fmla="*/ 56 w 72"/>
                  <a:gd name="T5" fmla="*/ 5 h 72"/>
                  <a:gd name="T6" fmla="*/ 43 w 72"/>
                  <a:gd name="T7" fmla="*/ 1 h 72"/>
                  <a:gd name="T8" fmla="*/ 29 w 72"/>
                  <a:gd name="T9" fmla="*/ 1 h 72"/>
                  <a:gd name="T10" fmla="*/ 16 w 72"/>
                  <a:gd name="T11" fmla="*/ 5 h 72"/>
                  <a:gd name="T12" fmla="*/ 6 w 72"/>
                  <a:gd name="T13" fmla="*/ 17 h 72"/>
                  <a:gd name="T14" fmla="*/ 0 w 72"/>
                  <a:gd name="T15" fmla="*/ 28 h 72"/>
                  <a:gd name="T16" fmla="*/ 0 w 72"/>
                  <a:gd name="T17" fmla="*/ 44 h 72"/>
                  <a:gd name="T18" fmla="*/ 6 w 72"/>
                  <a:gd name="T19" fmla="*/ 55 h 72"/>
                  <a:gd name="T20" fmla="*/ 16 w 72"/>
                  <a:gd name="T21" fmla="*/ 67 h 72"/>
                  <a:gd name="T22" fmla="*/ 29 w 72"/>
                  <a:gd name="T23" fmla="*/ 71 h 72"/>
                  <a:gd name="T24" fmla="*/ 43 w 72"/>
                  <a:gd name="T25" fmla="*/ 71 h 72"/>
                  <a:gd name="T26" fmla="*/ 56 w 72"/>
                  <a:gd name="T27" fmla="*/ 67 h 72"/>
                  <a:gd name="T28" fmla="*/ 66 w 72"/>
                  <a:gd name="T29" fmla="*/ 55 h 72"/>
                  <a:gd name="T30" fmla="*/ 72 w 72"/>
                  <a:gd name="T31" fmla="*/ 44 h 72"/>
                  <a:gd name="T32" fmla="*/ 62 w 72"/>
                  <a:gd name="T33" fmla="*/ 36 h 72"/>
                  <a:gd name="T34" fmla="*/ 60 w 72"/>
                  <a:gd name="T35" fmla="*/ 46 h 72"/>
                  <a:gd name="T36" fmla="*/ 54 w 72"/>
                  <a:gd name="T37" fmla="*/ 53 h 72"/>
                  <a:gd name="T38" fmla="*/ 47 w 72"/>
                  <a:gd name="T39" fmla="*/ 59 h 72"/>
                  <a:gd name="T40" fmla="*/ 37 w 72"/>
                  <a:gd name="T41" fmla="*/ 61 h 72"/>
                  <a:gd name="T42" fmla="*/ 25 w 72"/>
                  <a:gd name="T43" fmla="*/ 59 h 72"/>
                  <a:gd name="T44" fmla="*/ 18 w 72"/>
                  <a:gd name="T45" fmla="*/ 53 h 72"/>
                  <a:gd name="T46" fmla="*/ 12 w 72"/>
                  <a:gd name="T47" fmla="*/ 46 h 72"/>
                  <a:gd name="T48" fmla="*/ 10 w 72"/>
                  <a:gd name="T49" fmla="*/ 36 h 72"/>
                  <a:gd name="T50" fmla="*/ 12 w 72"/>
                  <a:gd name="T51" fmla="*/ 26 h 72"/>
                  <a:gd name="T52" fmla="*/ 18 w 72"/>
                  <a:gd name="T53" fmla="*/ 19 h 72"/>
                  <a:gd name="T54" fmla="*/ 25 w 72"/>
                  <a:gd name="T55" fmla="*/ 13 h 72"/>
                  <a:gd name="T56" fmla="*/ 37 w 72"/>
                  <a:gd name="T57" fmla="*/ 11 h 72"/>
                  <a:gd name="T58" fmla="*/ 47 w 72"/>
                  <a:gd name="T59" fmla="*/ 13 h 72"/>
                  <a:gd name="T60" fmla="*/ 54 w 72"/>
                  <a:gd name="T61" fmla="*/ 19 h 72"/>
                  <a:gd name="T62" fmla="*/ 60 w 72"/>
                  <a:gd name="T63" fmla="*/ 26 h 72"/>
                  <a:gd name="T64" fmla="*/ 62 w 72"/>
                  <a:gd name="T65" fmla="*/ 36 h 7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2"/>
                  <a:gd name="T100" fmla="*/ 0 h 72"/>
                  <a:gd name="T101" fmla="*/ 72 w 72"/>
                  <a:gd name="T102" fmla="*/ 72 h 7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2" h="72">
                    <a:moveTo>
                      <a:pt x="72" y="36"/>
                    </a:moveTo>
                    <a:lnTo>
                      <a:pt x="72" y="28"/>
                    </a:lnTo>
                    <a:lnTo>
                      <a:pt x="70" y="23"/>
                    </a:lnTo>
                    <a:lnTo>
                      <a:pt x="66" y="17"/>
                    </a:lnTo>
                    <a:lnTo>
                      <a:pt x="62" y="11"/>
                    </a:lnTo>
                    <a:lnTo>
                      <a:pt x="56" y="5"/>
                    </a:lnTo>
                    <a:lnTo>
                      <a:pt x="50" y="3"/>
                    </a:lnTo>
                    <a:lnTo>
                      <a:pt x="43" y="1"/>
                    </a:lnTo>
                    <a:lnTo>
                      <a:pt x="37" y="0"/>
                    </a:lnTo>
                    <a:lnTo>
                      <a:pt x="29" y="1"/>
                    </a:lnTo>
                    <a:lnTo>
                      <a:pt x="22" y="3"/>
                    </a:lnTo>
                    <a:lnTo>
                      <a:pt x="16" y="5"/>
                    </a:lnTo>
                    <a:lnTo>
                      <a:pt x="10" y="11"/>
                    </a:lnTo>
                    <a:lnTo>
                      <a:pt x="6" y="17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44"/>
                    </a:lnTo>
                    <a:lnTo>
                      <a:pt x="2" y="49"/>
                    </a:lnTo>
                    <a:lnTo>
                      <a:pt x="6" y="55"/>
                    </a:lnTo>
                    <a:lnTo>
                      <a:pt x="10" y="61"/>
                    </a:lnTo>
                    <a:lnTo>
                      <a:pt x="16" y="67"/>
                    </a:lnTo>
                    <a:lnTo>
                      <a:pt x="22" y="69"/>
                    </a:lnTo>
                    <a:lnTo>
                      <a:pt x="29" y="71"/>
                    </a:lnTo>
                    <a:lnTo>
                      <a:pt x="37" y="72"/>
                    </a:lnTo>
                    <a:lnTo>
                      <a:pt x="43" y="71"/>
                    </a:lnTo>
                    <a:lnTo>
                      <a:pt x="50" y="69"/>
                    </a:lnTo>
                    <a:lnTo>
                      <a:pt x="56" y="67"/>
                    </a:lnTo>
                    <a:lnTo>
                      <a:pt x="62" y="61"/>
                    </a:lnTo>
                    <a:lnTo>
                      <a:pt x="66" y="55"/>
                    </a:lnTo>
                    <a:lnTo>
                      <a:pt x="70" y="49"/>
                    </a:lnTo>
                    <a:lnTo>
                      <a:pt x="72" y="44"/>
                    </a:lnTo>
                    <a:lnTo>
                      <a:pt x="72" y="36"/>
                    </a:lnTo>
                    <a:close/>
                    <a:moveTo>
                      <a:pt x="62" y="36"/>
                    </a:moveTo>
                    <a:lnTo>
                      <a:pt x="62" y="42"/>
                    </a:lnTo>
                    <a:lnTo>
                      <a:pt x="60" y="46"/>
                    </a:lnTo>
                    <a:lnTo>
                      <a:pt x="58" y="49"/>
                    </a:lnTo>
                    <a:lnTo>
                      <a:pt x="54" y="53"/>
                    </a:lnTo>
                    <a:lnTo>
                      <a:pt x="50" y="57"/>
                    </a:lnTo>
                    <a:lnTo>
                      <a:pt x="47" y="59"/>
                    </a:lnTo>
                    <a:lnTo>
                      <a:pt x="41" y="61"/>
                    </a:lnTo>
                    <a:lnTo>
                      <a:pt x="37" y="61"/>
                    </a:lnTo>
                    <a:lnTo>
                      <a:pt x="31" y="61"/>
                    </a:lnTo>
                    <a:lnTo>
                      <a:pt x="25" y="59"/>
                    </a:lnTo>
                    <a:lnTo>
                      <a:pt x="22" y="57"/>
                    </a:lnTo>
                    <a:lnTo>
                      <a:pt x="18" y="53"/>
                    </a:lnTo>
                    <a:lnTo>
                      <a:pt x="14" y="49"/>
                    </a:lnTo>
                    <a:lnTo>
                      <a:pt x="12" y="46"/>
                    </a:lnTo>
                    <a:lnTo>
                      <a:pt x="10" y="42"/>
                    </a:lnTo>
                    <a:lnTo>
                      <a:pt x="10" y="36"/>
                    </a:lnTo>
                    <a:lnTo>
                      <a:pt x="10" y="30"/>
                    </a:lnTo>
                    <a:lnTo>
                      <a:pt x="12" y="26"/>
                    </a:lnTo>
                    <a:lnTo>
                      <a:pt x="14" y="23"/>
                    </a:lnTo>
                    <a:lnTo>
                      <a:pt x="18" y="19"/>
                    </a:lnTo>
                    <a:lnTo>
                      <a:pt x="22" y="15"/>
                    </a:lnTo>
                    <a:lnTo>
                      <a:pt x="25" y="13"/>
                    </a:lnTo>
                    <a:lnTo>
                      <a:pt x="31" y="11"/>
                    </a:lnTo>
                    <a:lnTo>
                      <a:pt x="37" y="11"/>
                    </a:lnTo>
                    <a:lnTo>
                      <a:pt x="41" y="11"/>
                    </a:lnTo>
                    <a:lnTo>
                      <a:pt x="47" y="13"/>
                    </a:lnTo>
                    <a:lnTo>
                      <a:pt x="50" y="15"/>
                    </a:lnTo>
                    <a:lnTo>
                      <a:pt x="54" y="19"/>
                    </a:lnTo>
                    <a:lnTo>
                      <a:pt x="58" y="23"/>
                    </a:lnTo>
                    <a:lnTo>
                      <a:pt x="60" y="26"/>
                    </a:lnTo>
                    <a:lnTo>
                      <a:pt x="62" y="30"/>
                    </a:lnTo>
                    <a:lnTo>
                      <a:pt x="62" y="36"/>
                    </a:lnTo>
                    <a:close/>
                  </a:path>
                </a:pathLst>
              </a:custGeom>
              <a:solidFill>
                <a:srgbClr val="FF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732" name="Freeform 746">
              <a:extLst>
                <a:ext uri="{FF2B5EF4-FFF2-40B4-BE49-F238E27FC236}">
                  <a16:creationId xmlns:a16="http://schemas.microsoft.com/office/drawing/2014/main" id="{45281438-23EA-434E-A9DA-218E6DD733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19" y="2555"/>
              <a:ext cx="64" cy="62"/>
            </a:xfrm>
            <a:custGeom>
              <a:avLst/>
              <a:gdLst>
                <a:gd name="T0" fmla="*/ 64 w 64"/>
                <a:gd name="T1" fmla="*/ 31 h 62"/>
                <a:gd name="T2" fmla="*/ 62 w 64"/>
                <a:gd name="T3" fmla="*/ 25 h 62"/>
                <a:gd name="T4" fmla="*/ 60 w 64"/>
                <a:gd name="T5" fmla="*/ 19 h 62"/>
                <a:gd name="T6" fmla="*/ 58 w 64"/>
                <a:gd name="T7" fmla="*/ 14 h 62"/>
                <a:gd name="T8" fmla="*/ 54 w 64"/>
                <a:gd name="T9" fmla="*/ 10 h 62"/>
                <a:gd name="T10" fmla="*/ 48 w 64"/>
                <a:gd name="T11" fmla="*/ 6 h 62"/>
                <a:gd name="T12" fmla="*/ 44 w 64"/>
                <a:gd name="T13" fmla="*/ 2 h 62"/>
                <a:gd name="T14" fmla="*/ 39 w 64"/>
                <a:gd name="T15" fmla="*/ 0 h 62"/>
                <a:gd name="T16" fmla="*/ 33 w 64"/>
                <a:gd name="T17" fmla="*/ 0 h 62"/>
                <a:gd name="T18" fmla="*/ 25 w 64"/>
                <a:gd name="T19" fmla="*/ 0 h 62"/>
                <a:gd name="T20" fmla="*/ 20 w 64"/>
                <a:gd name="T21" fmla="*/ 2 h 62"/>
                <a:gd name="T22" fmla="*/ 16 w 64"/>
                <a:gd name="T23" fmla="*/ 6 h 62"/>
                <a:gd name="T24" fmla="*/ 10 w 64"/>
                <a:gd name="T25" fmla="*/ 10 h 62"/>
                <a:gd name="T26" fmla="*/ 6 w 64"/>
                <a:gd name="T27" fmla="*/ 14 h 62"/>
                <a:gd name="T28" fmla="*/ 4 w 64"/>
                <a:gd name="T29" fmla="*/ 19 h 62"/>
                <a:gd name="T30" fmla="*/ 2 w 64"/>
                <a:gd name="T31" fmla="*/ 25 h 62"/>
                <a:gd name="T32" fmla="*/ 0 w 64"/>
                <a:gd name="T33" fmla="*/ 31 h 62"/>
                <a:gd name="T34" fmla="*/ 2 w 64"/>
                <a:gd name="T35" fmla="*/ 37 h 62"/>
                <a:gd name="T36" fmla="*/ 4 w 64"/>
                <a:gd name="T37" fmla="*/ 43 h 62"/>
                <a:gd name="T38" fmla="*/ 6 w 64"/>
                <a:gd name="T39" fmla="*/ 48 h 62"/>
                <a:gd name="T40" fmla="*/ 10 w 64"/>
                <a:gd name="T41" fmla="*/ 52 h 62"/>
                <a:gd name="T42" fmla="*/ 16 w 64"/>
                <a:gd name="T43" fmla="*/ 56 h 62"/>
                <a:gd name="T44" fmla="*/ 20 w 64"/>
                <a:gd name="T45" fmla="*/ 60 h 62"/>
                <a:gd name="T46" fmla="*/ 25 w 64"/>
                <a:gd name="T47" fmla="*/ 62 h 62"/>
                <a:gd name="T48" fmla="*/ 33 w 64"/>
                <a:gd name="T49" fmla="*/ 62 h 62"/>
                <a:gd name="T50" fmla="*/ 39 w 64"/>
                <a:gd name="T51" fmla="*/ 62 h 62"/>
                <a:gd name="T52" fmla="*/ 44 w 64"/>
                <a:gd name="T53" fmla="*/ 60 h 62"/>
                <a:gd name="T54" fmla="*/ 48 w 64"/>
                <a:gd name="T55" fmla="*/ 56 h 62"/>
                <a:gd name="T56" fmla="*/ 54 w 64"/>
                <a:gd name="T57" fmla="*/ 52 h 62"/>
                <a:gd name="T58" fmla="*/ 58 w 64"/>
                <a:gd name="T59" fmla="*/ 48 h 62"/>
                <a:gd name="T60" fmla="*/ 60 w 64"/>
                <a:gd name="T61" fmla="*/ 43 h 62"/>
                <a:gd name="T62" fmla="*/ 62 w 64"/>
                <a:gd name="T63" fmla="*/ 37 h 62"/>
                <a:gd name="T64" fmla="*/ 64 w 64"/>
                <a:gd name="T65" fmla="*/ 31 h 62"/>
                <a:gd name="T66" fmla="*/ 52 w 64"/>
                <a:gd name="T67" fmla="*/ 31 h 62"/>
                <a:gd name="T68" fmla="*/ 50 w 64"/>
                <a:gd name="T69" fmla="*/ 39 h 62"/>
                <a:gd name="T70" fmla="*/ 46 w 64"/>
                <a:gd name="T71" fmla="*/ 46 h 62"/>
                <a:gd name="T72" fmla="*/ 41 w 64"/>
                <a:gd name="T73" fmla="*/ 50 h 62"/>
                <a:gd name="T74" fmla="*/ 33 w 64"/>
                <a:gd name="T75" fmla="*/ 52 h 62"/>
                <a:gd name="T76" fmla="*/ 23 w 64"/>
                <a:gd name="T77" fmla="*/ 50 h 62"/>
                <a:gd name="T78" fmla="*/ 18 w 64"/>
                <a:gd name="T79" fmla="*/ 46 h 62"/>
                <a:gd name="T80" fmla="*/ 14 w 64"/>
                <a:gd name="T81" fmla="*/ 39 h 62"/>
                <a:gd name="T82" fmla="*/ 12 w 64"/>
                <a:gd name="T83" fmla="*/ 31 h 62"/>
                <a:gd name="T84" fmla="*/ 14 w 64"/>
                <a:gd name="T85" fmla="*/ 23 h 62"/>
                <a:gd name="T86" fmla="*/ 18 w 64"/>
                <a:gd name="T87" fmla="*/ 16 h 62"/>
                <a:gd name="T88" fmla="*/ 23 w 64"/>
                <a:gd name="T89" fmla="*/ 12 h 62"/>
                <a:gd name="T90" fmla="*/ 33 w 64"/>
                <a:gd name="T91" fmla="*/ 10 h 62"/>
                <a:gd name="T92" fmla="*/ 41 w 64"/>
                <a:gd name="T93" fmla="*/ 12 h 62"/>
                <a:gd name="T94" fmla="*/ 46 w 64"/>
                <a:gd name="T95" fmla="*/ 16 h 62"/>
                <a:gd name="T96" fmla="*/ 50 w 64"/>
                <a:gd name="T97" fmla="*/ 23 h 62"/>
                <a:gd name="T98" fmla="*/ 52 w 64"/>
                <a:gd name="T99" fmla="*/ 31 h 6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4"/>
                <a:gd name="T151" fmla="*/ 0 h 62"/>
                <a:gd name="T152" fmla="*/ 64 w 64"/>
                <a:gd name="T153" fmla="*/ 62 h 6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4" h="62">
                  <a:moveTo>
                    <a:pt x="64" y="31"/>
                  </a:moveTo>
                  <a:lnTo>
                    <a:pt x="62" y="25"/>
                  </a:lnTo>
                  <a:lnTo>
                    <a:pt x="60" y="19"/>
                  </a:lnTo>
                  <a:lnTo>
                    <a:pt x="58" y="14"/>
                  </a:lnTo>
                  <a:lnTo>
                    <a:pt x="54" y="10"/>
                  </a:lnTo>
                  <a:lnTo>
                    <a:pt x="48" y="6"/>
                  </a:lnTo>
                  <a:lnTo>
                    <a:pt x="44" y="2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20" y="2"/>
                  </a:lnTo>
                  <a:lnTo>
                    <a:pt x="16" y="6"/>
                  </a:lnTo>
                  <a:lnTo>
                    <a:pt x="10" y="10"/>
                  </a:lnTo>
                  <a:lnTo>
                    <a:pt x="6" y="14"/>
                  </a:lnTo>
                  <a:lnTo>
                    <a:pt x="4" y="19"/>
                  </a:lnTo>
                  <a:lnTo>
                    <a:pt x="2" y="25"/>
                  </a:lnTo>
                  <a:lnTo>
                    <a:pt x="0" y="31"/>
                  </a:lnTo>
                  <a:lnTo>
                    <a:pt x="2" y="37"/>
                  </a:lnTo>
                  <a:lnTo>
                    <a:pt x="4" y="43"/>
                  </a:lnTo>
                  <a:lnTo>
                    <a:pt x="6" y="48"/>
                  </a:lnTo>
                  <a:lnTo>
                    <a:pt x="10" y="52"/>
                  </a:lnTo>
                  <a:lnTo>
                    <a:pt x="16" y="56"/>
                  </a:lnTo>
                  <a:lnTo>
                    <a:pt x="20" y="60"/>
                  </a:lnTo>
                  <a:lnTo>
                    <a:pt x="25" y="62"/>
                  </a:lnTo>
                  <a:lnTo>
                    <a:pt x="33" y="62"/>
                  </a:lnTo>
                  <a:lnTo>
                    <a:pt x="39" y="62"/>
                  </a:lnTo>
                  <a:lnTo>
                    <a:pt x="44" y="60"/>
                  </a:lnTo>
                  <a:lnTo>
                    <a:pt x="48" y="56"/>
                  </a:lnTo>
                  <a:lnTo>
                    <a:pt x="54" y="52"/>
                  </a:lnTo>
                  <a:lnTo>
                    <a:pt x="58" y="48"/>
                  </a:lnTo>
                  <a:lnTo>
                    <a:pt x="60" y="43"/>
                  </a:lnTo>
                  <a:lnTo>
                    <a:pt x="62" y="37"/>
                  </a:lnTo>
                  <a:lnTo>
                    <a:pt x="64" y="31"/>
                  </a:lnTo>
                  <a:close/>
                  <a:moveTo>
                    <a:pt x="52" y="31"/>
                  </a:moveTo>
                  <a:lnTo>
                    <a:pt x="50" y="39"/>
                  </a:lnTo>
                  <a:lnTo>
                    <a:pt x="46" y="46"/>
                  </a:lnTo>
                  <a:lnTo>
                    <a:pt x="41" y="50"/>
                  </a:lnTo>
                  <a:lnTo>
                    <a:pt x="33" y="52"/>
                  </a:lnTo>
                  <a:lnTo>
                    <a:pt x="23" y="50"/>
                  </a:lnTo>
                  <a:lnTo>
                    <a:pt x="18" y="46"/>
                  </a:lnTo>
                  <a:lnTo>
                    <a:pt x="14" y="39"/>
                  </a:lnTo>
                  <a:lnTo>
                    <a:pt x="12" y="31"/>
                  </a:lnTo>
                  <a:lnTo>
                    <a:pt x="14" y="23"/>
                  </a:lnTo>
                  <a:lnTo>
                    <a:pt x="18" y="16"/>
                  </a:lnTo>
                  <a:lnTo>
                    <a:pt x="23" y="12"/>
                  </a:lnTo>
                  <a:lnTo>
                    <a:pt x="33" y="10"/>
                  </a:lnTo>
                  <a:lnTo>
                    <a:pt x="41" y="12"/>
                  </a:lnTo>
                  <a:lnTo>
                    <a:pt x="46" y="16"/>
                  </a:lnTo>
                  <a:lnTo>
                    <a:pt x="50" y="23"/>
                  </a:lnTo>
                  <a:lnTo>
                    <a:pt x="52" y="31"/>
                  </a:lnTo>
                  <a:close/>
                </a:path>
              </a:pathLst>
            </a:custGeom>
            <a:solidFill>
              <a:srgbClr val="FF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3" name="Freeform 747">
              <a:extLst>
                <a:ext uri="{FF2B5EF4-FFF2-40B4-BE49-F238E27FC236}">
                  <a16:creationId xmlns:a16="http://schemas.microsoft.com/office/drawing/2014/main" id="{C0C0C4FA-AA36-4838-B8C3-7708F5630F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5" y="2561"/>
              <a:ext cx="52" cy="50"/>
            </a:xfrm>
            <a:custGeom>
              <a:avLst/>
              <a:gdLst>
                <a:gd name="T0" fmla="*/ 52 w 52"/>
                <a:gd name="T1" fmla="*/ 25 h 50"/>
                <a:gd name="T2" fmla="*/ 52 w 52"/>
                <a:gd name="T3" fmla="*/ 19 h 50"/>
                <a:gd name="T4" fmla="*/ 50 w 52"/>
                <a:gd name="T5" fmla="*/ 15 h 50"/>
                <a:gd name="T6" fmla="*/ 48 w 52"/>
                <a:gd name="T7" fmla="*/ 12 h 50"/>
                <a:gd name="T8" fmla="*/ 44 w 52"/>
                <a:gd name="T9" fmla="*/ 8 h 50"/>
                <a:gd name="T10" fmla="*/ 40 w 52"/>
                <a:gd name="T11" fmla="*/ 4 h 50"/>
                <a:gd name="T12" fmla="*/ 37 w 52"/>
                <a:gd name="T13" fmla="*/ 2 h 50"/>
                <a:gd name="T14" fmla="*/ 31 w 52"/>
                <a:gd name="T15" fmla="*/ 0 h 50"/>
                <a:gd name="T16" fmla="*/ 27 w 52"/>
                <a:gd name="T17" fmla="*/ 0 h 50"/>
                <a:gd name="T18" fmla="*/ 21 w 52"/>
                <a:gd name="T19" fmla="*/ 0 h 50"/>
                <a:gd name="T20" fmla="*/ 15 w 52"/>
                <a:gd name="T21" fmla="*/ 2 h 50"/>
                <a:gd name="T22" fmla="*/ 12 w 52"/>
                <a:gd name="T23" fmla="*/ 4 h 50"/>
                <a:gd name="T24" fmla="*/ 8 w 52"/>
                <a:gd name="T25" fmla="*/ 8 h 50"/>
                <a:gd name="T26" fmla="*/ 4 w 52"/>
                <a:gd name="T27" fmla="*/ 12 h 50"/>
                <a:gd name="T28" fmla="*/ 2 w 52"/>
                <a:gd name="T29" fmla="*/ 15 h 50"/>
                <a:gd name="T30" fmla="*/ 0 w 52"/>
                <a:gd name="T31" fmla="*/ 19 h 50"/>
                <a:gd name="T32" fmla="*/ 0 w 52"/>
                <a:gd name="T33" fmla="*/ 25 h 50"/>
                <a:gd name="T34" fmla="*/ 0 w 52"/>
                <a:gd name="T35" fmla="*/ 31 h 50"/>
                <a:gd name="T36" fmla="*/ 2 w 52"/>
                <a:gd name="T37" fmla="*/ 35 h 50"/>
                <a:gd name="T38" fmla="*/ 4 w 52"/>
                <a:gd name="T39" fmla="*/ 38 h 50"/>
                <a:gd name="T40" fmla="*/ 8 w 52"/>
                <a:gd name="T41" fmla="*/ 42 h 50"/>
                <a:gd name="T42" fmla="*/ 12 w 52"/>
                <a:gd name="T43" fmla="*/ 46 h 50"/>
                <a:gd name="T44" fmla="*/ 15 w 52"/>
                <a:gd name="T45" fmla="*/ 48 h 50"/>
                <a:gd name="T46" fmla="*/ 21 w 52"/>
                <a:gd name="T47" fmla="*/ 50 h 50"/>
                <a:gd name="T48" fmla="*/ 27 w 52"/>
                <a:gd name="T49" fmla="*/ 50 h 50"/>
                <a:gd name="T50" fmla="*/ 31 w 52"/>
                <a:gd name="T51" fmla="*/ 50 h 50"/>
                <a:gd name="T52" fmla="*/ 37 w 52"/>
                <a:gd name="T53" fmla="*/ 48 h 50"/>
                <a:gd name="T54" fmla="*/ 40 w 52"/>
                <a:gd name="T55" fmla="*/ 46 h 50"/>
                <a:gd name="T56" fmla="*/ 44 w 52"/>
                <a:gd name="T57" fmla="*/ 42 h 50"/>
                <a:gd name="T58" fmla="*/ 48 w 52"/>
                <a:gd name="T59" fmla="*/ 38 h 50"/>
                <a:gd name="T60" fmla="*/ 50 w 52"/>
                <a:gd name="T61" fmla="*/ 35 h 50"/>
                <a:gd name="T62" fmla="*/ 52 w 52"/>
                <a:gd name="T63" fmla="*/ 31 h 50"/>
                <a:gd name="T64" fmla="*/ 52 w 52"/>
                <a:gd name="T65" fmla="*/ 25 h 50"/>
                <a:gd name="T66" fmla="*/ 42 w 52"/>
                <a:gd name="T67" fmla="*/ 25 h 50"/>
                <a:gd name="T68" fmla="*/ 40 w 52"/>
                <a:gd name="T69" fmla="*/ 31 h 50"/>
                <a:gd name="T70" fmla="*/ 37 w 52"/>
                <a:gd name="T71" fmla="*/ 37 h 50"/>
                <a:gd name="T72" fmla="*/ 33 w 52"/>
                <a:gd name="T73" fmla="*/ 38 h 50"/>
                <a:gd name="T74" fmla="*/ 27 w 52"/>
                <a:gd name="T75" fmla="*/ 40 h 50"/>
                <a:gd name="T76" fmla="*/ 19 w 52"/>
                <a:gd name="T77" fmla="*/ 38 h 50"/>
                <a:gd name="T78" fmla="*/ 15 w 52"/>
                <a:gd name="T79" fmla="*/ 37 h 50"/>
                <a:gd name="T80" fmla="*/ 12 w 52"/>
                <a:gd name="T81" fmla="*/ 31 h 50"/>
                <a:gd name="T82" fmla="*/ 10 w 52"/>
                <a:gd name="T83" fmla="*/ 25 h 50"/>
                <a:gd name="T84" fmla="*/ 12 w 52"/>
                <a:gd name="T85" fmla="*/ 19 h 50"/>
                <a:gd name="T86" fmla="*/ 15 w 52"/>
                <a:gd name="T87" fmla="*/ 13 h 50"/>
                <a:gd name="T88" fmla="*/ 19 w 52"/>
                <a:gd name="T89" fmla="*/ 12 h 50"/>
                <a:gd name="T90" fmla="*/ 27 w 52"/>
                <a:gd name="T91" fmla="*/ 10 h 50"/>
                <a:gd name="T92" fmla="*/ 33 w 52"/>
                <a:gd name="T93" fmla="*/ 12 h 50"/>
                <a:gd name="T94" fmla="*/ 37 w 52"/>
                <a:gd name="T95" fmla="*/ 13 h 50"/>
                <a:gd name="T96" fmla="*/ 40 w 52"/>
                <a:gd name="T97" fmla="*/ 19 h 50"/>
                <a:gd name="T98" fmla="*/ 42 w 52"/>
                <a:gd name="T99" fmla="*/ 25 h 5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"/>
                <a:gd name="T151" fmla="*/ 0 h 50"/>
                <a:gd name="T152" fmla="*/ 52 w 52"/>
                <a:gd name="T153" fmla="*/ 50 h 5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" h="50">
                  <a:moveTo>
                    <a:pt x="52" y="25"/>
                  </a:moveTo>
                  <a:lnTo>
                    <a:pt x="52" y="19"/>
                  </a:lnTo>
                  <a:lnTo>
                    <a:pt x="50" y="15"/>
                  </a:lnTo>
                  <a:lnTo>
                    <a:pt x="48" y="12"/>
                  </a:lnTo>
                  <a:lnTo>
                    <a:pt x="44" y="8"/>
                  </a:lnTo>
                  <a:lnTo>
                    <a:pt x="40" y="4"/>
                  </a:lnTo>
                  <a:lnTo>
                    <a:pt x="37" y="2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1" y="0"/>
                  </a:lnTo>
                  <a:lnTo>
                    <a:pt x="15" y="2"/>
                  </a:lnTo>
                  <a:lnTo>
                    <a:pt x="12" y="4"/>
                  </a:lnTo>
                  <a:lnTo>
                    <a:pt x="8" y="8"/>
                  </a:lnTo>
                  <a:lnTo>
                    <a:pt x="4" y="12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2" y="35"/>
                  </a:lnTo>
                  <a:lnTo>
                    <a:pt x="4" y="38"/>
                  </a:lnTo>
                  <a:lnTo>
                    <a:pt x="8" y="42"/>
                  </a:lnTo>
                  <a:lnTo>
                    <a:pt x="12" y="46"/>
                  </a:lnTo>
                  <a:lnTo>
                    <a:pt x="15" y="48"/>
                  </a:lnTo>
                  <a:lnTo>
                    <a:pt x="21" y="50"/>
                  </a:lnTo>
                  <a:lnTo>
                    <a:pt x="27" y="50"/>
                  </a:lnTo>
                  <a:lnTo>
                    <a:pt x="31" y="50"/>
                  </a:lnTo>
                  <a:lnTo>
                    <a:pt x="37" y="48"/>
                  </a:lnTo>
                  <a:lnTo>
                    <a:pt x="40" y="46"/>
                  </a:lnTo>
                  <a:lnTo>
                    <a:pt x="44" y="42"/>
                  </a:lnTo>
                  <a:lnTo>
                    <a:pt x="48" y="38"/>
                  </a:lnTo>
                  <a:lnTo>
                    <a:pt x="50" y="35"/>
                  </a:lnTo>
                  <a:lnTo>
                    <a:pt x="52" y="31"/>
                  </a:lnTo>
                  <a:lnTo>
                    <a:pt x="52" y="25"/>
                  </a:lnTo>
                  <a:close/>
                  <a:moveTo>
                    <a:pt x="42" y="25"/>
                  </a:moveTo>
                  <a:lnTo>
                    <a:pt x="40" y="31"/>
                  </a:lnTo>
                  <a:lnTo>
                    <a:pt x="37" y="37"/>
                  </a:lnTo>
                  <a:lnTo>
                    <a:pt x="33" y="38"/>
                  </a:lnTo>
                  <a:lnTo>
                    <a:pt x="27" y="40"/>
                  </a:lnTo>
                  <a:lnTo>
                    <a:pt x="19" y="38"/>
                  </a:lnTo>
                  <a:lnTo>
                    <a:pt x="15" y="37"/>
                  </a:lnTo>
                  <a:lnTo>
                    <a:pt x="12" y="31"/>
                  </a:lnTo>
                  <a:lnTo>
                    <a:pt x="10" y="25"/>
                  </a:lnTo>
                  <a:lnTo>
                    <a:pt x="12" y="19"/>
                  </a:lnTo>
                  <a:lnTo>
                    <a:pt x="15" y="13"/>
                  </a:lnTo>
                  <a:lnTo>
                    <a:pt x="19" y="12"/>
                  </a:lnTo>
                  <a:lnTo>
                    <a:pt x="27" y="10"/>
                  </a:lnTo>
                  <a:lnTo>
                    <a:pt x="33" y="12"/>
                  </a:lnTo>
                  <a:lnTo>
                    <a:pt x="37" y="13"/>
                  </a:lnTo>
                  <a:lnTo>
                    <a:pt x="40" y="19"/>
                  </a:lnTo>
                  <a:lnTo>
                    <a:pt x="42" y="25"/>
                  </a:lnTo>
                  <a:close/>
                </a:path>
              </a:pathLst>
            </a:custGeom>
            <a:solidFill>
              <a:srgbClr val="FF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4" name="Freeform 748">
              <a:extLst>
                <a:ext uri="{FF2B5EF4-FFF2-40B4-BE49-F238E27FC236}">
                  <a16:creationId xmlns:a16="http://schemas.microsoft.com/office/drawing/2014/main" id="{C6C27B66-3C80-4F62-A8E5-E1BC59AFF7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1" y="2565"/>
              <a:ext cx="40" cy="42"/>
            </a:xfrm>
            <a:custGeom>
              <a:avLst/>
              <a:gdLst>
                <a:gd name="T0" fmla="*/ 40 w 40"/>
                <a:gd name="T1" fmla="*/ 21 h 42"/>
                <a:gd name="T2" fmla="*/ 38 w 40"/>
                <a:gd name="T3" fmla="*/ 13 h 42"/>
                <a:gd name="T4" fmla="*/ 34 w 40"/>
                <a:gd name="T5" fmla="*/ 6 h 42"/>
                <a:gd name="T6" fmla="*/ 29 w 40"/>
                <a:gd name="T7" fmla="*/ 2 h 42"/>
                <a:gd name="T8" fmla="*/ 21 w 40"/>
                <a:gd name="T9" fmla="*/ 0 h 42"/>
                <a:gd name="T10" fmla="*/ 11 w 40"/>
                <a:gd name="T11" fmla="*/ 2 h 42"/>
                <a:gd name="T12" fmla="*/ 6 w 40"/>
                <a:gd name="T13" fmla="*/ 6 h 42"/>
                <a:gd name="T14" fmla="*/ 2 w 40"/>
                <a:gd name="T15" fmla="*/ 13 h 42"/>
                <a:gd name="T16" fmla="*/ 0 w 40"/>
                <a:gd name="T17" fmla="*/ 21 h 42"/>
                <a:gd name="T18" fmla="*/ 2 w 40"/>
                <a:gd name="T19" fmla="*/ 29 h 42"/>
                <a:gd name="T20" fmla="*/ 6 w 40"/>
                <a:gd name="T21" fmla="*/ 36 h 42"/>
                <a:gd name="T22" fmla="*/ 11 w 40"/>
                <a:gd name="T23" fmla="*/ 40 h 42"/>
                <a:gd name="T24" fmla="*/ 21 w 40"/>
                <a:gd name="T25" fmla="*/ 42 h 42"/>
                <a:gd name="T26" fmla="*/ 29 w 40"/>
                <a:gd name="T27" fmla="*/ 40 h 42"/>
                <a:gd name="T28" fmla="*/ 34 w 40"/>
                <a:gd name="T29" fmla="*/ 36 h 42"/>
                <a:gd name="T30" fmla="*/ 38 w 40"/>
                <a:gd name="T31" fmla="*/ 29 h 42"/>
                <a:gd name="T32" fmla="*/ 40 w 40"/>
                <a:gd name="T33" fmla="*/ 21 h 42"/>
                <a:gd name="T34" fmla="*/ 31 w 40"/>
                <a:gd name="T35" fmla="*/ 21 h 42"/>
                <a:gd name="T36" fmla="*/ 29 w 40"/>
                <a:gd name="T37" fmla="*/ 25 h 42"/>
                <a:gd name="T38" fmla="*/ 27 w 40"/>
                <a:gd name="T39" fmla="*/ 29 h 42"/>
                <a:gd name="T40" fmla="*/ 25 w 40"/>
                <a:gd name="T41" fmla="*/ 31 h 42"/>
                <a:gd name="T42" fmla="*/ 21 w 40"/>
                <a:gd name="T43" fmla="*/ 31 h 42"/>
                <a:gd name="T44" fmla="*/ 15 w 40"/>
                <a:gd name="T45" fmla="*/ 31 h 42"/>
                <a:gd name="T46" fmla="*/ 13 w 40"/>
                <a:gd name="T47" fmla="*/ 29 h 42"/>
                <a:gd name="T48" fmla="*/ 11 w 40"/>
                <a:gd name="T49" fmla="*/ 25 h 42"/>
                <a:gd name="T50" fmla="*/ 9 w 40"/>
                <a:gd name="T51" fmla="*/ 21 h 42"/>
                <a:gd name="T52" fmla="*/ 11 w 40"/>
                <a:gd name="T53" fmla="*/ 17 h 42"/>
                <a:gd name="T54" fmla="*/ 13 w 40"/>
                <a:gd name="T55" fmla="*/ 13 h 42"/>
                <a:gd name="T56" fmla="*/ 15 w 40"/>
                <a:gd name="T57" fmla="*/ 11 h 42"/>
                <a:gd name="T58" fmla="*/ 21 w 40"/>
                <a:gd name="T59" fmla="*/ 11 h 42"/>
                <a:gd name="T60" fmla="*/ 25 w 40"/>
                <a:gd name="T61" fmla="*/ 11 h 42"/>
                <a:gd name="T62" fmla="*/ 27 w 40"/>
                <a:gd name="T63" fmla="*/ 13 h 42"/>
                <a:gd name="T64" fmla="*/ 29 w 40"/>
                <a:gd name="T65" fmla="*/ 17 h 42"/>
                <a:gd name="T66" fmla="*/ 31 w 40"/>
                <a:gd name="T67" fmla="*/ 21 h 4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0"/>
                <a:gd name="T103" fmla="*/ 0 h 42"/>
                <a:gd name="T104" fmla="*/ 40 w 40"/>
                <a:gd name="T105" fmla="*/ 42 h 4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0" h="42">
                  <a:moveTo>
                    <a:pt x="40" y="21"/>
                  </a:moveTo>
                  <a:lnTo>
                    <a:pt x="38" y="13"/>
                  </a:lnTo>
                  <a:lnTo>
                    <a:pt x="34" y="6"/>
                  </a:lnTo>
                  <a:lnTo>
                    <a:pt x="29" y="2"/>
                  </a:lnTo>
                  <a:lnTo>
                    <a:pt x="21" y="0"/>
                  </a:lnTo>
                  <a:lnTo>
                    <a:pt x="11" y="2"/>
                  </a:lnTo>
                  <a:lnTo>
                    <a:pt x="6" y="6"/>
                  </a:lnTo>
                  <a:lnTo>
                    <a:pt x="2" y="13"/>
                  </a:lnTo>
                  <a:lnTo>
                    <a:pt x="0" y="21"/>
                  </a:lnTo>
                  <a:lnTo>
                    <a:pt x="2" y="29"/>
                  </a:lnTo>
                  <a:lnTo>
                    <a:pt x="6" y="36"/>
                  </a:lnTo>
                  <a:lnTo>
                    <a:pt x="11" y="40"/>
                  </a:lnTo>
                  <a:lnTo>
                    <a:pt x="21" y="42"/>
                  </a:lnTo>
                  <a:lnTo>
                    <a:pt x="29" y="40"/>
                  </a:lnTo>
                  <a:lnTo>
                    <a:pt x="34" y="36"/>
                  </a:lnTo>
                  <a:lnTo>
                    <a:pt x="38" y="29"/>
                  </a:lnTo>
                  <a:lnTo>
                    <a:pt x="40" y="21"/>
                  </a:lnTo>
                  <a:close/>
                  <a:moveTo>
                    <a:pt x="31" y="21"/>
                  </a:moveTo>
                  <a:lnTo>
                    <a:pt x="29" y="25"/>
                  </a:lnTo>
                  <a:lnTo>
                    <a:pt x="27" y="29"/>
                  </a:lnTo>
                  <a:lnTo>
                    <a:pt x="25" y="31"/>
                  </a:lnTo>
                  <a:lnTo>
                    <a:pt x="21" y="31"/>
                  </a:lnTo>
                  <a:lnTo>
                    <a:pt x="15" y="31"/>
                  </a:lnTo>
                  <a:lnTo>
                    <a:pt x="13" y="29"/>
                  </a:lnTo>
                  <a:lnTo>
                    <a:pt x="11" y="25"/>
                  </a:lnTo>
                  <a:lnTo>
                    <a:pt x="9" y="21"/>
                  </a:lnTo>
                  <a:lnTo>
                    <a:pt x="11" y="17"/>
                  </a:lnTo>
                  <a:lnTo>
                    <a:pt x="13" y="13"/>
                  </a:lnTo>
                  <a:lnTo>
                    <a:pt x="15" y="11"/>
                  </a:lnTo>
                  <a:lnTo>
                    <a:pt x="21" y="11"/>
                  </a:lnTo>
                  <a:lnTo>
                    <a:pt x="25" y="11"/>
                  </a:lnTo>
                  <a:lnTo>
                    <a:pt x="27" y="13"/>
                  </a:lnTo>
                  <a:lnTo>
                    <a:pt x="29" y="17"/>
                  </a:lnTo>
                  <a:lnTo>
                    <a:pt x="31" y="21"/>
                  </a:ln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5" name="Freeform 749">
              <a:extLst>
                <a:ext uri="{FF2B5EF4-FFF2-40B4-BE49-F238E27FC236}">
                  <a16:creationId xmlns:a16="http://schemas.microsoft.com/office/drawing/2014/main" id="{1AFD3728-9B75-410B-870F-55B7135E3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5" y="2571"/>
              <a:ext cx="32" cy="30"/>
            </a:xfrm>
            <a:custGeom>
              <a:avLst/>
              <a:gdLst>
                <a:gd name="T0" fmla="*/ 32 w 32"/>
                <a:gd name="T1" fmla="*/ 15 h 30"/>
                <a:gd name="T2" fmla="*/ 30 w 32"/>
                <a:gd name="T3" fmla="*/ 9 h 30"/>
                <a:gd name="T4" fmla="*/ 27 w 32"/>
                <a:gd name="T5" fmla="*/ 3 h 30"/>
                <a:gd name="T6" fmla="*/ 23 w 32"/>
                <a:gd name="T7" fmla="*/ 2 h 30"/>
                <a:gd name="T8" fmla="*/ 17 w 32"/>
                <a:gd name="T9" fmla="*/ 0 h 30"/>
                <a:gd name="T10" fmla="*/ 9 w 32"/>
                <a:gd name="T11" fmla="*/ 2 h 30"/>
                <a:gd name="T12" fmla="*/ 5 w 32"/>
                <a:gd name="T13" fmla="*/ 3 h 30"/>
                <a:gd name="T14" fmla="*/ 2 w 32"/>
                <a:gd name="T15" fmla="*/ 9 h 30"/>
                <a:gd name="T16" fmla="*/ 0 w 32"/>
                <a:gd name="T17" fmla="*/ 15 h 30"/>
                <a:gd name="T18" fmla="*/ 2 w 32"/>
                <a:gd name="T19" fmla="*/ 21 h 30"/>
                <a:gd name="T20" fmla="*/ 5 w 32"/>
                <a:gd name="T21" fmla="*/ 27 h 30"/>
                <a:gd name="T22" fmla="*/ 9 w 32"/>
                <a:gd name="T23" fmla="*/ 28 h 30"/>
                <a:gd name="T24" fmla="*/ 17 w 32"/>
                <a:gd name="T25" fmla="*/ 30 h 30"/>
                <a:gd name="T26" fmla="*/ 23 w 32"/>
                <a:gd name="T27" fmla="*/ 28 h 30"/>
                <a:gd name="T28" fmla="*/ 27 w 32"/>
                <a:gd name="T29" fmla="*/ 27 h 30"/>
                <a:gd name="T30" fmla="*/ 30 w 32"/>
                <a:gd name="T31" fmla="*/ 21 h 30"/>
                <a:gd name="T32" fmla="*/ 32 w 32"/>
                <a:gd name="T33" fmla="*/ 15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0"/>
                <a:gd name="T53" fmla="*/ 32 w 32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0">
                  <a:moveTo>
                    <a:pt x="32" y="15"/>
                  </a:moveTo>
                  <a:lnTo>
                    <a:pt x="30" y="9"/>
                  </a:lnTo>
                  <a:lnTo>
                    <a:pt x="27" y="3"/>
                  </a:lnTo>
                  <a:lnTo>
                    <a:pt x="23" y="2"/>
                  </a:lnTo>
                  <a:lnTo>
                    <a:pt x="17" y="0"/>
                  </a:lnTo>
                  <a:lnTo>
                    <a:pt x="9" y="2"/>
                  </a:lnTo>
                  <a:lnTo>
                    <a:pt x="5" y="3"/>
                  </a:lnTo>
                  <a:lnTo>
                    <a:pt x="2" y="9"/>
                  </a:lnTo>
                  <a:lnTo>
                    <a:pt x="0" y="15"/>
                  </a:lnTo>
                  <a:lnTo>
                    <a:pt x="2" y="21"/>
                  </a:lnTo>
                  <a:lnTo>
                    <a:pt x="5" y="27"/>
                  </a:lnTo>
                  <a:lnTo>
                    <a:pt x="9" y="28"/>
                  </a:lnTo>
                  <a:lnTo>
                    <a:pt x="17" y="30"/>
                  </a:lnTo>
                  <a:lnTo>
                    <a:pt x="23" y="28"/>
                  </a:lnTo>
                  <a:lnTo>
                    <a:pt x="27" y="27"/>
                  </a:lnTo>
                  <a:lnTo>
                    <a:pt x="30" y="21"/>
                  </a:lnTo>
                  <a:lnTo>
                    <a:pt x="32" y="15"/>
                  </a:ln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6" name="Freeform 750">
              <a:extLst>
                <a:ext uri="{FF2B5EF4-FFF2-40B4-BE49-F238E27FC236}">
                  <a16:creationId xmlns:a16="http://schemas.microsoft.com/office/drawing/2014/main" id="{32AC02C5-4AC5-451A-9F09-5EE564A419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0" y="2576"/>
              <a:ext cx="22" cy="20"/>
            </a:xfrm>
            <a:custGeom>
              <a:avLst/>
              <a:gdLst>
                <a:gd name="T0" fmla="*/ 22 w 22"/>
                <a:gd name="T1" fmla="*/ 10 h 20"/>
                <a:gd name="T2" fmla="*/ 20 w 22"/>
                <a:gd name="T3" fmla="*/ 6 h 20"/>
                <a:gd name="T4" fmla="*/ 18 w 22"/>
                <a:gd name="T5" fmla="*/ 2 h 20"/>
                <a:gd name="T6" fmla="*/ 16 w 22"/>
                <a:gd name="T7" fmla="*/ 0 h 20"/>
                <a:gd name="T8" fmla="*/ 12 w 22"/>
                <a:gd name="T9" fmla="*/ 0 h 20"/>
                <a:gd name="T10" fmla="*/ 6 w 22"/>
                <a:gd name="T11" fmla="*/ 0 h 20"/>
                <a:gd name="T12" fmla="*/ 4 w 22"/>
                <a:gd name="T13" fmla="*/ 2 h 20"/>
                <a:gd name="T14" fmla="*/ 2 w 22"/>
                <a:gd name="T15" fmla="*/ 6 h 20"/>
                <a:gd name="T16" fmla="*/ 0 w 22"/>
                <a:gd name="T17" fmla="*/ 10 h 20"/>
                <a:gd name="T18" fmla="*/ 2 w 22"/>
                <a:gd name="T19" fmla="*/ 14 h 20"/>
                <a:gd name="T20" fmla="*/ 4 w 22"/>
                <a:gd name="T21" fmla="*/ 18 h 20"/>
                <a:gd name="T22" fmla="*/ 6 w 22"/>
                <a:gd name="T23" fmla="*/ 20 h 20"/>
                <a:gd name="T24" fmla="*/ 12 w 22"/>
                <a:gd name="T25" fmla="*/ 20 h 20"/>
                <a:gd name="T26" fmla="*/ 16 w 22"/>
                <a:gd name="T27" fmla="*/ 20 h 20"/>
                <a:gd name="T28" fmla="*/ 18 w 22"/>
                <a:gd name="T29" fmla="*/ 18 h 20"/>
                <a:gd name="T30" fmla="*/ 20 w 22"/>
                <a:gd name="T31" fmla="*/ 14 h 20"/>
                <a:gd name="T32" fmla="*/ 22 w 22"/>
                <a:gd name="T33" fmla="*/ 10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0"/>
                <a:gd name="T53" fmla="*/ 22 w 22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0">
                  <a:moveTo>
                    <a:pt x="22" y="10"/>
                  </a:moveTo>
                  <a:lnTo>
                    <a:pt x="20" y="6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4" y="18"/>
                  </a:lnTo>
                  <a:lnTo>
                    <a:pt x="6" y="20"/>
                  </a:lnTo>
                  <a:lnTo>
                    <a:pt x="12" y="20"/>
                  </a:lnTo>
                  <a:lnTo>
                    <a:pt x="16" y="20"/>
                  </a:lnTo>
                  <a:lnTo>
                    <a:pt x="18" y="18"/>
                  </a:lnTo>
                  <a:lnTo>
                    <a:pt x="20" y="14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FF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7" name="Freeform 751">
              <a:extLst>
                <a:ext uri="{FF2B5EF4-FFF2-40B4-BE49-F238E27FC236}">
                  <a16:creationId xmlns:a16="http://schemas.microsoft.com/office/drawing/2014/main" id="{83B54B80-DA0E-4542-A5E0-312ADBE526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" y="2580"/>
              <a:ext cx="10" cy="12"/>
            </a:xfrm>
            <a:custGeom>
              <a:avLst/>
              <a:gdLst>
                <a:gd name="T0" fmla="*/ 10 w 10"/>
                <a:gd name="T1" fmla="*/ 6 h 12"/>
                <a:gd name="T2" fmla="*/ 8 w 10"/>
                <a:gd name="T3" fmla="*/ 2 h 12"/>
                <a:gd name="T4" fmla="*/ 6 w 10"/>
                <a:gd name="T5" fmla="*/ 0 h 12"/>
                <a:gd name="T6" fmla="*/ 2 w 10"/>
                <a:gd name="T7" fmla="*/ 2 h 12"/>
                <a:gd name="T8" fmla="*/ 0 w 10"/>
                <a:gd name="T9" fmla="*/ 6 h 12"/>
                <a:gd name="T10" fmla="*/ 2 w 10"/>
                <a:gd name="T11" fmla="*/ 10 h 12"/>
                <a:gd name="T12" fmla="*/ 6 w 10"/>
                <a:gd name="T13" fmla="*/ 12 h 12"/>
                <a:gd name="T14" fmla="*/ 8 w 10"/>
                <a:gd name="T15" fmla="*/ 10 h 12"/>
                <a:gd name="T16" fmla="*/ 10 w 10"/>
                <a:gd name="T17" fmla="*/ 6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12"/>
                <a:gd name="T29" fmla="*/ 10 w 10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12">
                  <a:moveTo>
                    <a:pt x="10" y="6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2" y="10"/>
                  </a:lnTo>
                  <a:lnTo>
                    <a:pt x="6" y="12"/>
                  </a:lnTo>
                  <a:lnTo>
                    <a:pt x="8" y="1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8" name="Freeform 752">
              <a:extLst>
                <a:ext uri="{FF2B5EF4-FFF2-40B4-BE49-F238E27FC236}">
                  <a16:creationId xmlns:a16="http://schemas.microsoft.com/office/drawing/2014/main" id="{3830AD4C-DA1A-41C4-AE00-56B7EA2DF5DA}"/>
                </a:ext>
              </a:extLst>
            </p:cNvPr>
            <p:cNvSpPr>
              <a:spLocks/>
            </p:cNvSpPr>
            <p:nvPr/>
          </p:nvSpPr>
          <p:spPr bwMode="auto">
            <a:xfrm>
              <a:off x="955" y="1784"/>
              <a:ext cx="389" cy="121"/>
            </a:xfrm>
            <a:custGeom>
              <a:avLst/>
              <a:gdLst>
                <a:gd name="T0" fmla="*/ 4 w 389"/>
                <a:gd name="T1" fmla="*/ 121 h 121"/>
                <a:gd name="T2" fmla="*/ 4 w 389"/>
                <a:gd name="T3" fmla="*/ 121 h 121"/>
                <a:gd name="T4" fmla="*/ 48 w 389"/>
                <a:gd name="T5" fmla="*/ 103 h 121"/>
                <a:gd name="T6" fmla="*/ 92 w 389"/>
                <a:gd name="T7" fmla="*/ 88 h 121"/>
                <a:gd name="T8" fmla="*/ 140 w 389"/>
                <a:gd name="T9" fmla="*/ 73 h 121"/>
                <a:gd name="T10" fmla="*/ 188 w 389"/>
                <a:gd name="T11" fmla="*/ 57 h 121"/>
                <a:gd name="T12" fmla="*/ 236 w 389"/>
                <a:gd name="T13" fmla="*/ 44 h 121"/>
                <a:gd name="T14" fmla="*/ 286 w 389"/>
                <a:gd name="T15" fmla="*/ 32 h 121"/>
                <a:gd name="T16" fmla="*/ 338 w 389"/>
                <a:gd name="T17" fmla="*/ 23 h 121"/>
                <a:gd name="T18" fmla="*/ 389 w 389"/>
                <a:gd name="T19" fmla="*/ 19 h 121"/>
                <a:gd name="T20" fmla="*/ 388 w 389"/>
                <a:gd name="T21" fmla="*/ 0 h 121"/>
                <a:gd name="T22" fmla="*/ 336 w 389"/>
                <a:gd name="T23" fmla="*/ 5 h 121"/>
                <a:gd name="T24" fmla="*/ 284 w 389"/>
                <a:gd name="T25" fmla="*/ 13 h 121"/>
                <a:gd name="T26" fmla="*/ 234 w 389"/>
                <a:gd name="T27" fmla="*/ 25 h 121"/>
                <a:gd name="T28" fmla="*/ 184 w 389"/>
                <a:gd name="T29" fmla="*/ 38 h 121"/>
                <a:gd name="T30" fmla="*/ 136 w 389"/>
                <a:gd name="T31" fmla="*/ 53 h 121"/>
                <a:gd name="T32" fmla="*/ 88 w 389"/>
                <a:gd name="T33" fmla="*/ 71 h 121"/>
                <a:gd name="T34" fmla="*/ 44 w 389"/>
                <a:gd name="T35" fmla="*/ 86 h 121"/>
                <a:gd name="T36" fmla="*/ 0 w 389"/>
                <a:gd name="T37" fmla="*/ 101 h 121"/>
                <a:gd name="T38" fmla="*/ 0 w 389"/>
                <a:gd name="T39" fmla="*/ 101 h 121"/>
                <a:gd name="T40" fmla="*/ 4 w 389"/>
                <a:gd name="T41" fmla="*/ 121 h 1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89"/>
                <a:gd name="T64" fmla="*/ 0 h 121"/>
                <a:gd name="T65" fmla="*/ 389 w 389"/>
                <a:gd name="T66" fmla="*/ 121 h 1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89" h="121">
                  <a:moveTo>
                    <a:pt x="4" y="121"/>
                  </a:moveTo>
                  <a:lnTo>
                    <a:pt x="4" y="121"/>
                  </a:lnTo>
                  <a:lnTo>
                    <a:pt x="48" y="103"/>
                  </a:lnTo>
                  <a:lnTo>
                    <a:pt x="92" y="88"/>
                  </a:lnTo>
                  <a:lnTo>
                    <a:pt x="140" y="73"/>
                  </a:lnTo>
                  <a:lnTo>
                    <a:pt x="188" y="57"/>
                  </a:lnTo>
                  <a:lnTo>
                    <a:pt x="236" y="44"/>
                  </a:lnTo>
                  <a:lnTo>
                    <a:pt x="286" y="32"/>
                  </a:lnTo>
                  <a:lnTo>
                    <a:pt x="338" y="23"/>
                  </a:lnTo>
                  <a:lnTo>
                    <a:pt x="389" y="19"/>
                  </a:lnTo>
                  <a:lnTo>
                    <a:pt x="388" y="0"/>
                  </a:lnTo>
                  <a:lnTo>
                    <a:pt x="336" y="5"/>
                  </a:lnTo>
                  <a:lnTo>
                    <a:pt x="284" y="13"/>
                  </a:lnTo>
                  <a:lnTo>
                    <a:pt x="234" y="25"/>
                  </a:lnTo>
                  <a:lnTo>
                    <a:pt x="184" y="38"/>
                  </a:lnTo>
                  <a:lnTo>
                    <a:pt x="136" y="53"/>
                  </a:lnTo>
                  <a:lnTo>
                    <a:pt x="88" y="71"/>
                  </a:lnTo>
                  <a:lnTo>
                    <a:pt x="44" y="86"/>
                  </a:lnTo>
                  <a:lnTo>
                    <a:pt x="0" y="101"/>
                  </a:lnTo>
                  <a:lnTo>
                    <a:pt x="4" y="12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9" name="Freeform 753">
              <a:extLst>
                <a:ext uri="{FF2B5EF4-FFF2-40B4-BE49-F238E27FC236}">
                  <a16:creationId xmlns:a16="http://schemas.microsoft.com/office/drawing/2014/main" id="{099B1314-3AA3-4DD0-9FFF-62809B786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" y="1885"/>
              <a:ext cx="186" cy="114"/>
            </a:xfrm>
            <a:custGeom>
              <a:avLst/>
              <a:gdLst>
                <a:gd name="T0" fmla="*/ 3 w 186"/>
                <a:gd name="T1" fmla="*/ 114 h 114"/>
                <a:gd name="T2" fmla="*/ 3 w 186"/>
                <a:gd name="T3" fmla="*/ 114 h 114"/>
                <a:gd name="T4" fmla="*/ 44 w 186"/>
                <a:gd name="T5" fmla="*/ 92 h 114"/>
                <a:gd name="T6" fmla="*/ 90 w 186"/>
                <a:gd name="T7" fmla="*/ 66 h 114"/>
                <a:gd name="T8" fmla="*/ 115 w 186"/>
                <a:gd name="T9" fmla="*/ 52 h 114"/>
                <a:gd name="T10" fmla="*/ 140 w 186"/>
                <a:gd name="T11" fmla="*/ 39 h 114"/>
                <a:gd name="T12" fmla="*/ 163 w 186"/>
                <a:gd name="T13" fmla="*/ 27 h 114"/>
                <a:gd name="T14" fmla="*/ 186 w 186"/>
                <a:gd name="T15" fmla="*/ 20 h 114"/>
                <a:gd name="T16" fmla="*/ 182 w 186"/>
                <a:gd name="T17" fmla="*/ 0 h 114"/>
                <a:gd name="T18" fmla="*/ 159 w 186"/>
                <a:gd name="T19" fmla="*/ 10 h 114"/>
                <a:gd name="T20" fmla="*/ 134 w 186"/>
                <a:gd name="T21" fmla="*/ 21 h 114"/>
                <a:gd name="T22" fmla="*/ 109 w 186"/>
                <a:gd name="T23" fmla="*/ 35 h 114"/>
                <a:gd name="T24" fmla="*/ 86 w 186"/>
                <a:gd name="T25" fmla="*/ 48 h 114"/>
                <a:gd name="T26" fmla="*/ 38 w 186"/>
                <a:gd name="T27" fmla="*/ 75 h 114"/>
                <a:gd name="T28" fmla="*/ 0 w 186"/>
                <a:gd name="T29" fmla="*/ 98 h 114"/>
                <a:gd name="T30" fmla="*/ 0 w 186"/>
                <a:gd name="T31" fmla="*/ 96 h 114"/>
                <a:gd name="T32" fmla="*/ 3 w 186"/>
                <a:gd name="T33" fmla="*/ 114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6"/>
                <a:gd name="T52" fmla="*/ 0 h 114"/>
                <a:gd name="T53" fmla="*/ 186 w 186"/>
                <a:gd name="T54" fmla="*/ 114 h 1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6" h="114">
                  <a:moveTo>
                    <a:pt x="3" y="114"/>
                  </a:moveTo>
                  <a:lnTo>
                    <a:pt x="3" y="114"/>
                  </a:lnTo>
                  <a:lnTo>
                    <a:pt x="44" y="92"/>
                  </a:lnTo>
                  <a:lnTo>
                    <a:pt x="90" y="66"/>
                  </a:lnTo>
                  <a:lnTo>
                    <a:pt x="115" y="52"/>
                  </a:lnTo>
                  <a:lnTo>
                    <a:pt x="140" y="39"/>
                  </a:lnTo>
                  <a:lnTo>
                    <a:pt x="163" y="27"/>
                  </a:lnTo>
                  <a:lnTo>
                    <a:pt x="186" y="20"/>
                  </a:lnTo>
                  <a:lnTo>
                    <a:pt x="182" y="0"/>
                  </a:lnTo>
                  <a:lnTo>
                    <a:pt x="159" y="10"/>
                  </a:lnTo>
                  <a:lnTo>
                    <a:pt x="134" y="21"/>
                  </a:lnTo>
                  <a:lnTo>
                    <a:pt x="109" y="35"/>
                  </a:lnTo>
                  <a:lnTo>
                    <a:pt x="86" y="48"/>
                  </a:lnTo>
                  <a:lnTo>
                    <a:pt x="38" y="75"/>
                  </a:lnTo>
                  <a:lnTo>
                    <a:pt x="0" y="98"/>
                  </a:lnTo>
                  <a:lnTo>
                    <a:pt x="0" y="96"/>
                  </a:lnTo>
                  <a:lnTo>
                    <a:pt x="3" y="11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0" name="Freeform 754">
              <a:extLst>
                <a:ext uri="{FF2B5EF4-FFF2-40B4-BE49-F238E27FC236}">
                  <a16:creationId xmlns:a16="http://schemas.microsoft.com/office/drawing/2014/main" id="{9B305B21-CF3C-439D-B6A4-F2ABDDD539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" y="1981"/>
              <a:ext cx="276" cy="294"/>
            </a:xfrm>
            <a:custGeom>
              <a:avLst/>
              <a:gdLst>
                <a:gd name="T0" fmla="*/ 10 w 276"/>
                <a:gd name="T1" fmla="*/ 294 h 294"/>
                <a:gd name="T2" fmla="*/ 10 w 276"/>
                <a:gd name="T3" fmla="*/ 294 h 294"/>
                <a:gd name="T4" fmla="*/ 44 w 276"/>
                <a:gd name="T5" fmla="*/ 246 h 294"/>
                <a:gd name="T6" fmla="*/ 73 w 276"/>
                <a:gd name="T7" fmla="*/ 202 h 294"/>
                <a:gd name="T8" fmla="*/ 102 w 276"/>
                <a:gd name="T9" fmla="*/ 163 h 294"/>
                <a:gd name="T10" fmla="*/ 129 w 276"/>
                <a:gd name="T11" fmla="*/ 129 h 294"/>
                <a:gd name="T12" fmla="*/ 142 w 276"/>
                <a:gd name="T13" fmla="*/ 114 h 294"/>
                <a:gd name="T14" fmla="*/ 157 w 276"/>
                <a:gd name="T15" fmla="*/ 98 h 294"/>
                <a:gd name="T16" fmla="*/ 175 w 276"/>
                <a:gd name="T17" fmla="*/ 85 h 294"/>
                <a:gd name="T18" fmla="*/ 192 w 276"/>
                <a:gd name="T19" fmla="*/ 69 h 294"/>
                <a:gd name="T20" fmla="*/ 209 w 276"/>
                <a:gd name="T21" fmla="*/ 56 h 294"/>
                <a:gd name="T22" fmla="*/ 230 w 276"/>
                <a:gd name="T23" fmla="*/ 44 h 294"/>
                <a:gd name="T24" fmla="*/ 253 w 276"/>
                <a:gd name="T25" fmla="*/ 31 h 294"/>
                <a:gd name="T26" fmla="*/ 276 w 276"/>
                <a:gd name="T27" fmla="*/ 18 h 294"/>
                <a:gd name="T28" fmla="*/ 273 w 276"/>
                <a:gd name="T29" fmla="*/ 0 h 294"/>
                <a:gd name="T30" fmla="*/ 248 w 276"/>
                <a:gd name="T31" fmla="*/ 14 h 294"/>
                <a:gd name="T32" fmla="*/ 225 w 276"/>
                <a:gd name="T33" fmla="*/ 27 h 294"/>
                <a:gd name="T34" fmla="*/ 204 w 276"/>
                <a:gd name="T35" fmla="*/ 41 h 294"/>
                <a:gd name="T36" fmla="*/ 184 w 276"/>
                <a:gd name="T37" fmla="*/ 54 h 294"/>
                <a:gd name="T38" fmla="*/ 167 w 276"/>
                <a:gd name="T39" fmla="*/ 69 h 294"/>
                <a:gd name="T40" fmla="*/ 150 w 276"/>
                <a:gd name="T41" fmla="*/ 83 h 294"/>
                <a:gd name="T42" fmla="*/ 134 w 276"/>
                <a:gd name="T43" fmla="*/ 98 h 294"/>
                <a:gd name="T44" fmla="*/ 119 w 276"/>
                <a:gd name="T45" fmla="*/ 115 h 294"/>
                <a:gd name="T46" fmla="*/ 92 w 276"/>
                <a:gd name="T47" fmla="*/ 150 h 294"/>
                <a:gd name="T48" fmla="*/ 63 w 276"/>
                <a:gd name="T49" fmla="*/ 188 h 294"/>
                <a:gd name="T50" fmla="*/ 35 w 276"/>
                <a:gd name="T51" fmla="*/ 233 h 294"/>
                <a:gd name="T52" fmla="*/ 0 w 276"/>
                <a:gd name="T53" fmla="*/ 281 h 294"/>
                <a:gd name="T54" fmla="*/ 0 w 276"/>
                <a:gd name="T55" fmla="*/ 281 h 294"/>
                <a:gd name="T56" fmla="*/ 10 w 276"/>
                <a:gd name="T57" fmla="*/ 294 h 29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76"/>
                <a:gd name="T88" fmla="*/ 0 h 294"/>
                <a:gd name="T89" fmla="*/ 276 w 276"/>
                <a:gd name="T90" fmla="*/ 294 h 29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76" h="294">
                  <a:moveTo>
                    <a:pt x="10" y="294"/>
                  </a:moveTo>
                  <a:lnTo>
                    <a:pt x="10" y="294"/>
                  </a:lnTo>
                  <a:lnTo>
                    <a:pt x="44" y="246"/>
                  </a:lnTo>
                  <a:lnTo>
                    <a:pt x="73" y="202"/>
                  </a:lnTo>
                  <a:lnTo>
                    <a:pt x="102" y="163"/>
                  </a:lnTo>
                  <a:lnTo>
                    <a:pt x="129" y="129"/>
                  </a:lnTo>
                  <a:lnTo>
                    <a:pt x="142" y="114"/>
                  </a:lnTo>
                  <a:lnTo>
                    <a:pt x="157" y="98"/>
                  </a:lnTo>
                  <a:lnTo>
                    <a:pt x="175" y="85"/>
                  </a:lnTo>
                  <a:lnTo>
                    <a:pt x="192" y="69"/>
                  </a:lnTo>
                  <a:lnTo>
                    <a:pt x="209" y="56"/>
                  </a:lnTo>
                  <a:lnTo>
                    <a:pt x="230" y="44"/>
                  </a:lnTo>
                  <a:lnTo>
                    <a:pt x="253" y="31"/>
                  </a:lnTo>
                  <a:lnTo>
                    <a:pt x="276" y="18"/>
                  </a:lnTo>
                  <a:lnTo>
                    <a:pt x="273" y="0"/>
                  </a:lnTo>
                  <a:lnTo>
                    <a:pt x="248" y="14"/>
                  </a:lnTo>
                  <a:lnTo>
                    <a:pt x="225" y="27"/>
                  </a:lnTo>
                  <a:lnTo>
                    <a:pt x="204" y="41"/>
                  </a:lnTo>
                  <a:lnTo>
                    <a:pt x="184" y="54"/>
                  </a:lnTo>
                  <a:lnTo>
                    <a:pt x="167" y="69"/>
                  </a:lnTo>
                  <a:lnTo>
                    <a:pt x="150" y="83"/>
                  </a:lnTo>
                  <a:lnTo>
                    <a:pt x="134" y="98"/>
                  </a:lnTo>
                  <a:lnTo>
                    <a:pt x="119" y="115"/>
                  </a:lnTo>
                  <a:lnTo>
                    <a:pt x="92" y="150"/>
                  </a:lnTo>
                  <a:lnTo>
                    <a:pt x="63" y="188"/>
                  </a:lnTo>
                  <a:lnTo>
                    <a:pt x="35" y="233"/>
                  </a:lnTo>
                  <a:lnTo>
                    <a:pt x="0" y="281"/>
                  </a:lnTo>
                  <a:lnTo>
                    <a:pt x="10" y="29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1" name="Freeform 755">
              <a:extLst>
                <a:ext uri="{FF2B5EF4-FFF2-40B4-BE49-F238E27FC236}">
                  <a16:creationId xmlns:a16="http://schemas.microsoft.com/office/drawing/2014/main" id="{41D143D1-A534-4BAE-ABA8-3CF26D171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" y="2262"/>
              <a:ext cx="115" cy="408"/>
            </a:xfrm>
            <a:custGeom>
              <a:avLst/>
              <a:gdLst>
                <a:gd name="T0" fmla="*/ 15 w 115"/>
                <a:gd name="T1" fmla="*/ 407 h 408"/>
                <a:gd name="T2" fmla="*/ 15 w 115"/>
                <a:gd name="T3" fmla="*/ 407 h 408"/>
                <a:gd name="T4" fmla="*/ 11 w 115"/>
                <a:gd name="T5" fmla="*/ 355 h 408"/>
                <a:gd name="T6" fmla="*/ 13 w 115"/>
                <a:gd name="T7" fmla="*/ 303 h 408"/>
                <a:gd name="T8" fmla="*/ 13 w 115"/>
                <a:gd name="T9" fmla="*/ 278 h 408"/>
                <a:gd name="T10" fmla="*/ 17 w 115"/>
                <a:gd name="T11" fmla="*/ 255 h 408"/>
                <a:gd name="T12" fmla="*/ 21 w 115"/>
                <a:gd name="T13" fmla="*/ 230 h 408"/>
                <a:gd name="T14" fmla="*/ 25 w 115"/>
                <a:gd name="T15" fmla="*/ 205 h 408"/>
                <a:gd name="T16" fmla="*/ 30 w 115"/>
                <a:gd name="T17" fmla="*/ 182 h 408"/>
                <a:gd name="T18" fmla="*/ 38 w 115"/>
                <a:gd name="T19" fmla="*/ 157 h 408"/>
                <a:gd name="T20" fmla="*/ 48 w 115"/>
                <a:gd name="T21" fmla="*/ 134 h 408"/>
                <a:gd name="T22" fmla="*/ 57 w 115"/>
                <a:gd name="T23" fmla="*/ 109 h 408"/>
                <a:gd name="T24" fmla="*/ 71 w 115"/>
                <a:gd name="T25" fmla="*/ 86 h 408"/>
                <a:gd name="T26" fmla="*/ 82 w 115"/>
                <a:gd name="T27" fmla="*/ 61 h 408"/>
                <a:gd name="T28" fmla="*/ 97 w 115"/>
                <a:gd name="T29" fmla="*/ 38 h 408"/>
                <a:gd name="T30" fmla="*/ 115 w 115"/>
                <a:gd name="T31" fmla="*/ 13 h 408"/>
                <a:gd name="T32" fmla="*/ 105 w 115"/>
                <a:gd name="T33" fmla="*/ 0 h 408"/>
                <a:gd name="T34" fmla="*/ 88 w 115"/>
                <a:gd name="T35" fmla="*/ 25 h 408"/>
                <a:gd name="T36" fmla="*/ 73 w 115"/>
                <a:gd name="T37" fmla="*/ 49 h 408"/>
                <a:gd name="T38" fmla="*/ 59 w 115"/>
                <a:gd name="T39" fmla="*/ 74 h 408"/>
                <a:gd name="T40" fmla="*/ 48 w 115"/>
                <a:gd name="T41" fmla="*/ 99 h 408"/>
                <a:gd name="T42" fmla="*/ 36 w 115"/>
                <a:gd name="T43" fmla="*/ 124 h 408"/>
                <a:gd name="T44" fmla="*/ 26 w 115"/>
                <a:gd name="T45" fmla="*/ 149 h 408"/>
                <a:gd name="T46" fmla="*/ 19 w 115"/>
                <a:gd name="T47" fmla="*/ 174 h 408"/>
                <a:gd name="T48" fmla="*/ 13 w 115"/>
                <a:gd name="T49" fmla="*/ 199 h 408"/>
                <a:gd name="T50" fmla="*/ 7 w 115"/>
                <a:gd name="T51" fmla="*/ 224 h 408"/>
                <a:gd name="T52" fmla="*/ 3 w 115"/>
                <a:gd name="T53" fmla="*/ 249 h 408"/>
                <a:gd name="T54" fmla="*/ 2 w 115"/>
                <a:gd name="T55" fmla="*/ 276 h 408"/>
                <a:gd name="T56" fmla="*/ 0 w 115"/>
                <a:gd name="T57" fmla="*/ 301 h 408"/>
                <a:gd name="T58" fmla="*/ 0 w 115"/>
                <a:gd name="T59" fmla="*/ 355 h 408"/>
                <a:gd name="T60" fmla="*/ 3 w 115"/>
                <a:gd name="T61" fmla="*/ 408 h 408"/>
                <a:gd name="T62" fmla="*/ 3 w 115"/>
                <a:gd name="T63" fmla="*/ 408 h 408"/>
                <a:gd name="T64" fmla="*/ 15 w 115"/>
                <a:gd name="T65" fmla="*/ 407 h 40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5"/>
                <a:gd name="T100" fmla="*/ 0 h 408"/>
                <a:gd name="T101" fmla="*/ 115 w 115"/>
                <a:gd name="T102" fmla="*/ 408 h 40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5" h="408">
                  <a:moveTo>
                    <a:pt x="15" y="407"/>
                  </a:moveTo>
                  <a:lnTo>
                    <a:pt x="15" y="407"/>
                  </a:lnTo>
                  <a:lnTo>
                    <a:pt x="11" y="355"/>
                  </a:lnTo>
                  <a:lnTo>
                    <a:pt x="13" y="303"/>
                  </a:lnTo>
                  <a:lnTo>
                    <a:pt x="13" y="278"/>
                  </a:lnTo>
                  <a:lnTo>
                    <a:pt x="17" y="255"/>
                  </a:lnTo>
                  <a:lnTo>
                    <a:pt x="21" y="230"/>
                  </a:lnTo>
                  <a:lnTo>
                    <a:pt x="25" y="205"/>
                  </a:lnTo>
                  <a:lnTo>
                    <a:pt x="30" y="182"/>
                  </a:lnTo>
                  <a:lnTo>
                    <a:pt x="38" y="157"/>
                  </a:lnTo>
                  <a:lnTo>
                    <a:pt x="48" y="134"/>
                  </a:lnTo>
                  <a:lnTo>
                    <a:pt x="57" y="109"/>
                  </a:lnTo>
                  <a:lnTo>
                    <a:pt x="71" y="86"/>
                  </a:lnTo>
                  <a:lnTo>
                    <a:pt x="82" y="61"/>
                  </a:lnTo>
                  <a:lnTo>
                    <a:pt x="97" y="38"/>
                  </a:lnTo>
                  <a:lnTo>
                    <a:pt x="115" y="13"/>
                  </a:lnTo>
                  <a:lnTo>
                    <a:pt x="105" y="0"/>
                  </a:lnTo>
                  <a:lnTo>
                    <a:pt x="88" y="25"/>
                  </a:lnTo>
                  <a:lnTo>
                    <a:pt x="73" y="49"/>
                  </a:lnTo>
                  <a:lnTo>
                    <a:pt x="59" y="74"/>
                  </a:lnTo>
                  <a:lnTo>
                    <a:pt x="48" y="99"/>
                  </a:lnTo>
                  <a:lnTo>
                    <a:pt x="36" y="124"/>
                  </a:lnTo>
                  <a:lnTo>
                    <a:pt x="26" y="149"/>
                  </a:lnTo>
                  <a:lnTo>
                    <a:pt x="19" y="174"/>
                  </a:lnTo>
                  <a:lnTo>
                    <a:pt x="13" y="199"/>
                  </a:lnTo>
                  <a:lnTo>
                    <a:pt x="7" y="224"/>
                  </a:lnTo>
                  <a:lnTo>
                    <a:pt x="3" y="249"/>
                  </a:lnTo>
                  <a:lnTo>
                    <a:pt x="2" y="276"/>
                  </a:lnTo>
                  <a:lnTo>
                    <a:pt x="0" y="301"/>
                  </a:lnTo>
                  <a:lnTo>
                    <a:pt x="0" y="355"/>
                  </a:lnTo>
                  <a:lnTo>
                    <a:pt x="3" y="408"/>
                  </a:lnTo>
                  <a:lnTo>
                    <a:pt x="15" y="40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2" name="Freeform 756">
              <a:extLst>
                <a:ext uri="{FF2B5EF4-FFF2-40B4-BE49-F238E27FC236}">
                  <a16:creationId xmlns:a16="http://schemas.microsoft.com/office/drawing/2014/main" id="{793F385A-B85B-4591-98FE-00F843EC87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" y="2669"/>
              <a:ext cx="110" cy="289"/>
            </a:xfrm>
            <a:custGeom>
              <a:avLst/>
              <a:gdLst>
                <a:gd name="T0" fmla="*/ 110 w 110"/>
                <a:gd name="T1" fmla="*/ 276 h 289"/>
                <a:gd name="T2" fmla="*/ 110 w 110"/>
                <a:gd name="T3" fmla="*/ 276 h 289"/>
                <a:gd name="T4" fmla="*/ 85 w 110"/>
                <a:gd name="T5" fmla="*/ 243 h 289"/>
                <a:gd name="T6" fmla="*/ 66 w 110"/>
                <a:gd name="T7" fmla="*/ 211 h 289"/>
                <a:gd name="T8" fmla="*/ 50 w 110"/>
                <a:gd name="T9" fmla="*/ 176 h 289"/>
                <a:gd name="T10" fmla="*/ 39 w 110"/>
                <a:gd name="T11" fmla="*/ 144 h 289"/>
                <a:gd name="T12" fmla="*/ 29 w 110"/>
                <a:gd name="T13" fmla="*/ 109 h 289"/>
                <a:gd name="T14" fmla="*/ 22 w 110"/>
                <a:gd name="T15" fmla="*/ 74 h 289"/>
                <a:gd name="T16" fmla="*/ 18 w 110"/>
                <a:gd name="T17" fmla="*/ 38 h 289"/>
                <a:gd name="T18" fmla="*/ 12 w 110"/>
                <a:gd name="T19" fmla="*/ 0 h 289"/>
                <a:gd name="T20" fmla="*/ 0 w 110"/>
                <a:gd name="T21" fmla="*/ 1 h 289"/>
                <a:gd name="T22" fmla="*/ 4 w 110"/>
                <a:gd name="T23" fmla="*/ 40 h 289"/>
                <a:gd name="T24" fmla="*/ 10 w 110"/>
                <a:gd name="T25" fmla="*/ 78 h 289"/>
                <a:gd name="T26" fmla="*/ 18 w 110"/>
                <a:gd name="T27" fmla="*/ 115 h 289"/>
                <a:gd name="T28" fmla="*/ 27 w 110"/>
                <a:gd name="T29" fmla="*/ 149 h 289"/>
                <a:gd name="T30" fmla="*/ 39 w 110"/>
                <a:gd name="T31" fmla="*/ 186 h 289"/>
                <a:gd name="T32" fmla="*/ 56 w 110"/>
                <a:gd name="T33" fmla="*/ 220 h 289"/>
                <a:gd name="T34" fmla="*/ 75 w 110"/>
                <a:gd name="T35" fmla="*/ 255 h 289"/>
                <a:gd name="T36" fmla="*/ 100 w 110"/>
                <a:gd name="T37" fmla="*/ 289 h 289"/>
                <a:gd name="T38" fmla="*/ 100 w 110"/>
                <a:gd name="T39" fmla="*/ 289 h 289"/>
                <a:gd name="T40" fmla="*/ 110 w 110"/>
                <a:gd name="T41" fmla="*/ 276 h 28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0"/>
                <a:gd name="T64" fmla="*/ 0 h 289"/>
                <a:gd name="T65" fmla="*/ 110 w 110"/>
                <a:gd name="T66" fmla="*/ 289 h 28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0" h="289">
                  <a:moveTo>
                    <a:pt x="110" y="276"/>
                  </a:moveTo>
                  <a:lnTo>
                    <a:pt x="110" y="276"/>
                  </a:lnTo>
                  <a:lnTo>
                    <a:pt x="85" y="243"/>
                  </a:lnTo>
                  <a:lnTo>
                    <a:pt x="66" y="211"/>
                  </a:lnTo>
                  <a:lnTo>
                    <a:pt x="50" y="176"/>
                  </a:lnTo>
                  <a:lnTo>
                    <a:pt x="39" y="144"/>
                  </a:lnTo>
                  <a:lnTo>
                    <a:pt x="29" y="109"/>
                  </a:lnTo>
                  <a:lnTo>
                    <a:pt x="22" y="74"/>
                  </a:lnTo>
                  <a:lnTo>
                    <a:pt x="18" y="38"/>
                  </a:lnTo>
                  <a:lnTo>
                    <a:pt x="12" y="0"/>
                  </a:lnTo>
                  <a:lnTo>
                    <a:pt x="0" y="1"/>
                  </a:lnTo>
                  <a:lnTo>
                    <a:pt x="4" y="40"/>
                  </a:lnTo>
                  <a:lnTo>
                    <a:pt x="10" y="78"/>
                  </a:lnTo>
                  <a:lnTo>
                    <a:pt x="18" y="115"/>
                  </a:lnTo>
                  <a:lnTo>
                    <a:pt x="27" y="149"/>
                  </a:lnTo>
                  <a:lnTo>
                    <a:pt x="39" y="186"/>
                  </a:lnTo>
                  <a:lnTo>
                    <a:pt x="56" y="220"/>
                  </a:lnTo>
                  <a:lnTo>
                    <a:pt x="75" y="255"/>
                  </a:lnTo>
                  <a:lnTo>
                    <a:pt x="100" y="289"/>
                  </a:lnTo>
                  <a:lnTo>
                    <a:pt x="110" y="27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3" name="Freeform 757">
              <a:extLst>
                <a:ext uri="{FF2B5EF4-FFF2-40B4-BE49-F238E27FC236}">
                  <a16:creationId xmlns:a16="http://schemas.microsoft.com/office/drawing/2014/main" id="{3AE72568-745D-4CB7-87BE-4893EB4E18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" y="2945"/>
              <a:ext cx="234" cy="253"/>
            </a:xfrm>
            <a:custGeom>
              <a:avLst/>
              <a:gdLst>
                <a:gd name="T0" fmla="*/ 234 w 234"/>
                <a:gd name="T1" fmla="*/ 236 h 253"/>
                <a:gd name="T2" fmla="*/ 234 w 234"/>
                <a:gd name="T3" fmla="*/ 236 h 253"/>
                <a:gd name="T4" fmla="*/ 217 w 234"/>
                <a:gd name="T5" fmla="*/ 225 h 253"/>
                <a:gd name="T6" fmla="*/ 198 w 234"/>
                <a:gd name="T7" fmla="*/ 213 h 253"/>
                <a:gd name="T8" fmla="*/ 183 w 234"/>
                <a:gd name="T9" fmla="*/ 202 h 253"/>
                <a:gd name="T10" fmla="*/ 167 w 234"/>
                <a:gd name="T11" fmla="*/ 188 h 253"/>
                <a:gd name="T12" fmla="*/ 136 w 234"/>
                <a:gd name="T13" fmla="*/ 159 h 253"/>
                <a:gd name="T14" fmla="*/ 110 w 234"/>
                <a:gd name="T15" fmla="*/ 129 h 253"/>
                <a:gd name="T16" fmla="*/ 58 w 234"/>
                <a:gd name="T17" fmla="*/ 65 h 253"/>
                <a:gd name="T18" fmla="*/ 10 w 234"/>
                <a:gd name="T19" fmla="*/ 0 h 253"/>
                <a:gd name="T20" fmla="*/ 0 w 234"/>
                <a:gd name="T21" fmla="*/ 13 h 253"/>
                <a:gd name="T22" fmla="*/ 50 w 234"/>
                <a:gd name="T23" fmla="*/ 79 h 253"/>
                <a:gd name="T24" fmla="*/ 102 w 234"/>
                <a:gd name="T25" fmla="*/ 142 h 253"/>
                <a:gd name="T26" fmla="*/ 129 w 234"/>
                <a:gd name="T27" fmla="*/ 173 h 253"/>
                <a:gd name="T28" fmla="*/ 159 w 234"/>
                <a:gd name="T29" fmla="*/ 203 h 253"/>
                <a:gd name="T30" fmla="*/ 177 w 234"/>
                <a:gd name="T31" fmla="*/ 217 h 253"/>
                <a:gd name="T32" fmla="*/ 194 w 234"/>
                <a:gd name="T33" fmla="*/ 228 h 253"/>
                <a:gd name="T34" fmla="*/ 211 w 234"/>
                <a:gd name="T35" fmla="*/ 242 h 253"/>
                <a:gd name="T36" fmla="*/ 230 w 234"/>
                <a:gd name="T37" fmla="*/ 253 h 253"/>
                <a:gd name="T38" fmla="*/ 230 w 234"/>
                <a:gd name="T39" fmla="*/ 253 h 253"/>
                <a:gd name="T40" fmla="*/ 234 w 234"/>
                <a:gd name="T41" fmla="*/ 236 h 25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4"/>
                <a:gd name="T64" fmla="*/ 0 h 253"/>
                <a:gd name="T65" fmla="*/ 234 w 234"/>
                <a:gd name="T66" fmla="*/ 253 h 25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4" h="253">
                  <a:moveTo>
                    <a:pt x="234" y="236"/>
                  </a:moveTo>
                  <a:lnTo>
                    <a:pt x="234" y="236"/>
                  </a:lnTo>
                  <a:lnTo>
                    <a:pt x="217" y="225"/>
                  </a:lnTo>
                  <a:lnTo>
                    <a:pt x="198" y="213"/>
                  </a:lnTo>
                  <a:lnTo>
                    <a:pt x="183" y="202"/>
                  </a:lnTo>
                  <a:lnTo>
                    <a:pt x="167" y="188"/>
                  </a:lnTo>
                  <a:lnTo>
                    <a:pt x="136" y="159"/>
                  </a:lnTo>
                  <a:lnTo>
                    <a:pt x="110" y="129"/>
                  </a:lnTo>
                  <a:lnTo>
                    <a:pt x="58" y="65"/>
                  </a:lnTo>
                  <a:lnTo>
                    <a:pt x="10" y="0"/>
                  </a:lnTo>
                  <a:lnTo>
                    <a:pt x="0" y="13"/>
                  </a:lnTo>
                  <a:lnTo>
                    <a:pt x="50" y="79"/>
                  </a:lnTo>
                  <a:lnTo>
                    <a:pt x="102" y="142"/>
                  </a:lnTo>
                  <a:lnTo>
                    <a:pt x="129" y="173"/>
                  </a:lnTo>
                  <a:lnTo>
                    <a:pt x="159" y="203"/>
                  </a:lnTo>
                  <a:lnTo>
                    <a:pt x="177" y="217"/>
                  </a:lnTo>
                  <a:lnTo>
                    <a:pt x="194" y="228"/>
                  </a:lnTo>
                  <a:lnTo>
                    <a:pt x="211" y="242"/>
                  </a:lnTo>
                  <a:lnTo>
                    <a:pt x="230" y="253"/>
                  </a:lnTo>
                  <a:lnTo>
                    <a:pt x="234" y="23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4" name="Freeform 758">
              <a:extLst>
                <a:ext uri="{FF2B5EF4-FFF2-40B4-BE49-F238E27FC236}">
                  <a16:creationId xmlns:a16="http://schemas.microsoft.com/office/drawing/2014/main" id="{85C4C8F7-4DCA-42FF-8D5C-BCF99FD709F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" y="3181"/>
              <a:ext cx="338" cy="150"/>
            </a:xfrm>
            <a:custGeom>
              <a:avLst/>
              <a:gdLst>
                <a:gd name="T0" fmla="*/ 338 w 338"/>
                <a:gd name="T1" fmla="*/ 133 h 150"/>
                <a:gd name="T2" fmla="*/ 338 w 338"/>
                <a:gd name="T3" fmla="*/ 133 h 150"/>
                <a:gd name="T4" fmla="*/ 296 w 338"/>
                <a:gd name="T5" fmla="*/ 119 h 150"/>
                <a:gd name="T6" fmla="*/ 252 w 338"/>
                <a:gd name="T7" fmla="*/ 106 h 150"/>
                <a:gd name="T8" fmla="*/ 210 w 338"/>
                <a:gd name="T9" fmla="*/ 90 h 150"/>
                <a:gd name="T10" fmla="*/ 166 w 338"/>
                <a:gd name="T11" fmla="*/ 75 h 150"/>
                <a:gd name="T12" fmla="*/ 123 w 338"/>
                <a:gd name="T13" fmla="*/ 58 h 150"/>
                <a:gd name="T14" fmla="*/ 81 w 338"/>
                <a:gd name="T15" fmla="*/ 40 h 150"/>
                <a:gd name="T16" fmla="*/ 41 w 338"/>
                <a:gd name="T17" fmla="*/ 21 h 150"/>
                <a:gd name="T18" fmla="*/ 4 w 338"/>
                <a:gd name="T19" fmla="*/ 0 h 150"/>
                <a:gd name="T20" fmla="*/ 0 w 338"/>
                <a:gd name="T21" fmla="*/ 17 h 150"/>
                <a:gd name="T22" fmla="*/ 37 w 338"/>
                <a:gd name="T23" fmla="*/ 38 h 150"/>
                <a:gd name="T24" fmla="*/ 77 w 338"/>
                <a:gd name="T25" fmla="*/ 58 h 150"/>
                <a:gd name="T26" fmla="*/ 119 w 338"/>
                <a:gd name="T27" fmla="*/ 75 h 150"/>
                <a:gd name="T28" fmla="*/ 162 w 338"/>
                <a:gd name="T29" fmla="*/ 92 h 150"/>
                <a:gd name="T30" fmla="*/ 206 w 338"/>
                <a:gd name="T31" fmla="*/ 108 h 150"/>
                <a:gd name="T32" fmla="*/ 250 w 338"/>
                <a:gd name="T33" fmla="*/ 123 h 150"/>
                <a:gd name="T34" fmla="*/ 294 w 338"/>
                <a:gd name="T35" fmla="*/ 136 h 150"/>
                <a:gd name="T36" fmla="*/ 336 w 338"/>
                <a:gd name="T37" fmla="*/ 150 h 150"/>
                <a:gd name="T38" fmla="*/ 336 w 338"/>
                <a:gd name="T39" fmla="*/ 150 h 150"/>
                <a:gd name="T40" fmla="*/ 338 w 338"/>
                <a:gd name="T41" fmla="*/ 133 h 1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8"/>
                <a:gd name="T64" fmla="*/ 0 h 150"/>
                <a:gd name="T65" fmla="*/ 338 w 338"/>
                <a:gd name="T66" fmla="*/ 150 h 15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8" h="150">
                  <a:moveTo>
                    <a:pt x="338" y="133"/>
                  </a:moveTo>
                  <a:lnTo>
                    <a:pt x="338" y="133"/>
                  </a:lnTo>
                  <a:lnTo>
                    <a:pt x="296" y="119"/>
                  </a:lnTo>
                  <a:lnTo>
                    <a:pt x="252" y="106"/>
                  </a:lnTo>
                  <a:lnTo>
                    <a:pt x="210" y="90"/>
                  </a:lnTo>
                  <a:lnTo>
                    <a:pt x="166" y="75"/>
                  </a:lnTo>
                  <a:lnTo>
                    <a:pt x="123" y="58"/>
                  </a:lnTo>
                  <a:lnTo>
                    <a:pt x="81" y="40"/>
                  </a:lnTo>
                  <a:lnTo>
                    <a:pt x="41" y="21"/>
                  </a:lnTo>
                  <a:lnTo>
                    <a:pt x="4" y="0"/>
                  </a:lnTo>
                  <a:lnTo>
                    <a:pt x="0" y="17"/>
                  </a:lnTo>
                  <a:lnTo>
                    <a:pt x="37" y="38"/>
                  </a:lnTo>
                  <a:lnTo>
                    <a:pt x="77" y="58"/>
                  </a:lnTo>
                  <a:lnTo>
                    <a:pt x="119" y="75"/>
                  </a:lnTo>
                  <a:lnTo>
                    <a:pt x="162" y="92"/>
                  </a:lnTo>
                  <a:lnTo>
                    <a:pt x="206" y="108"/>
                  </a:lnTo>
                  <a:lnTo>
                    <a:pt x="250" y="123"/>
                  </a:lnTo>
                  <a:lnTo>
                    <a:pt x="294" y="136"/>
                  </a:lnTo>
                  <a:lnTo>
                    <a:pt x="336" y="150"/>
                  </a:lnTo>
                  <a:lnTo>
                    <a:pt x="338" y="13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5" name="Freeform 759">
              <a:extLst>
                <a:ext uri="{FF2B5EF4-FFF2-40B4-BE49-F238E27FC236}">
                  <a16:creationId xmlns:a16="http://schemas.microsoft.com/office/drawing/2014/main" id="{6965B406-BD76-461F-B34A-DAD0BC4964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" y="3314"/>
              <a:ext cx="198" cy="71"/>
            </a:xfrm>
            <a:custGeom>
              <a:avLst/>
              <a:gdLst>
                <a:gd name="T0" fmla="*/ 198 w 198"/>
                <a:gd name="T1" fmla="*/ 51 h 71"/>
                <a:gd name="T2" fmla="*/ 198 w 198"/>
                <a:gd name="T3" fmla="*/ 51 h 71"/>
                <a:gd name="T4" fmla="*/ 173 w 198"/>
                <a:gd name="T5" fmla="*/ 49 h 71"/>
                <a:gd name="T6" fmla="*/ 148 w 198"/>
                <a:gd name="T7" fmla="*/ 46 h 71"/>
                <a:gd name="T8" fmla="*/ 123 w 198"/>
                <a:gd name="T9" fmla="*/ 40 h 71"/>
                <a:gd name="T10" fmla="*/ 98 w 198"/>
                <a:gd name="T11" fmla="*/ 32 h 71"/>
                <a:gd name="T12" fmla="*/ 50 w 198"/>
                <a:gd name="T13" fmla="*/ 17 h 71"/>
                <a:gd name="T14" fmla="*/ 2 w 198"/>
                <a:gd name="T15" fmla="*/ 0 h 71"/>
                <a:gd name="T16" fmla="*/ 0 w 198"/>
                <a:gd name="T17" fmla="*/ 17 h 71"/>
                <a:gd name="T18" fmla="*/ 48 w 198"/>
                <a:gd name="T19" fmla="*/ 34 h 71"/>
                <a:gd name="T20" fmla="*/ 96 w 198"/>
                <a:gd name="T21" fmla="*/ 49 h 71"/>
                <a:gd name="T22" fmla="*/ 121 w 198"/>
                <a:gd name="T23" fmla="*/ 57 h 71"/>
                <a:gd name="T24" fmla="*/ 146 w 198"/>
                <a:gd name="T25" fmla="*/ 63 h 71"/>
                <a:gd name="T26" fmla="*/ 173 w 198"/>
                <a:gd name="T27" fmla="*/ 67 h 71"/>
                <a:gd name="T28" fmla="*/ 198 w 198"/>
                <a:gd name="T29" fmla="*/ 71 h 71"/>
                <a:gd name="T30" fmla="*/ 198 w 198"/>
                <a:gd name="T31" fmla="*/ 71 h 71"/>
                <a:gd name="T32" fmla="*/ 198 w 198"/>
                <a:gd name="T33" fmla="*/ 51 h 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8"/>
                <a:gd name="T52" fmla="*/ 0 h 71"/>
                <a:gd name="T53" fmla="*/ 198 w 198"/>
                <a:gd name="T54" fmla="*/ 71 h 7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8" h="71">
                  <a:moveTo>
                    <a:pt x="198" y="51"/>
                  </a:moveTo>
                  <a:lnTo>
                    <a:pt x="198" y="51"/>
                  </a:lnTo>
                  <a:lnTo>
                    <a:pt x="173" y="49"/>
                  </a:lnTo>
                  <a:lnTo>
                    <a:pt x="148" y="46"/>
                  </a:lnTo>
                  <a:lnTo>
                    <a:pt x="123" y="40"/>
                  </a:lnTo>
                  <a:lnTo>
                    <a:pt x="98" y="32"/>
                  </a:lnTo>
                  <a:lnTo>
                    <a:pt x="50" y="17"/>
                  </a:lnTo>
                  <a:lnTo>
                    <a:pt x="2" y="0"/>
                  </a:lnTo>
                  <a:lnTo>
                    <a:pt x="0" y="17"/>
                  </a:lnTo>
                  <a:lnTo>
                    <a:pt x="48" y="34"/>
                  </a:lnTo>
                  <a:lnTo>
                    <a:pt x="96" y="49"/>
                  </a:lnTo>
                  <a:lnTo>
                    <a:pt x="121" y="57"/>
                  </a:lnTo>
                  <a:lnTo>
                    <a:pt x="146" y="63"/>
                  </a:lnTo>
                  <a:lnTo>
                    <a:pt x="173" y="67"/>
                  </a:lnTo>
                  <a:lnTo>
                    <a:pt x="198" y="71"/>
                  </a:lnTo>
                  <a:lnTo>
                    <a:pt x="198" y="5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6" name="Freeform 760">
              <a:extLst>
                <a:ext uri="{FF2B5EF4-FFF2-40B4-BE49-F238E27FC236}">
                  <a16:creationId xmlns:a16="http://schemas.microsoft.com/office/drawing/2014/main" id="{90DAB8D7-0DF5-4BF0-B908-7C6213A233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2" y="3365"/>
              <a:ext cx="238" cy="23"/>
            </a:xfrm>
            <a:custGeom>
              <a:avLst/>
              <a:gdLst>
                <a:gd name="T0" fmla="*/ 238 w 238"/>
                <a:gd name="T1" fmla="*/ 4 h 23"/>
                <a:gd name="T2" fmla="*/ 238 w 238"/>
                <a:gd name="T3" fmla="*/ 4 h 23"/>
                <a:gd name="T4" fmla="*/ 177 w 238"/>
                <a:gd name="T5" fmla="*/ 6 h 23"/>
                <a:gd name="T6" fmla="*/ 113 w 238"/>
                <a:gd name="T7" fmla="*/ 6 h 23"/>
                <a:gd name="T8" fmla="*/ 54 w 238"/>
                <a:gd name="T9" fmla="*/ 4 h 23"/>
                <a:gd name="T10" fmla="*/ 0 w 238"/>
                <a:gd name="T11" fmla="*/ 0 h 23"/>
                <a:gd name="T12" fmla="*/ 0 w 238"/>
                <a:gd name="T13" fmla="*/ 20 h 23"/>
                <a:gd name="T14" fmla="*/ 56 w 238"/>
                <a:gd name="T15" fmla="*/ 21 h 23"/>
                <a:gd name="T16" fmla="*/ 115 w 238"/>
                <a:gd name="T17" fmla="*/ 23 h 23"/>
                <a:gd name="T18" fmla="*/ 177 w 238"/>
                <a:gd name="T19" fmla="*/ 23 h 23"/>
                <a:gd name="T20" fmla="*/ 238 w 238"/>
                <a:gd name="T21" fmla="*/ 23 h 23"/>
                <a:gd name="T22" fmla="*/ 238 w 238"/>
                <a:gd name="T23" fmla="*/ 23 h 23"/>
                <a:gd name="T24" fmla="*/ 238 w 238"/>
                <a:gd name="T25" fmla="*/ 4 h 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8"/>
                <a:gd name="T40" fmla="*/ 0 h 23"/>
                <a:gd name="T41" fmla="*/ 238 w 238"/>
                <a:gd name="T42" fmla="*/ 23 h 2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8" h="23">
                  <a:moveTo>
                    <a:pt x="238" y="4"/>
                  </a:moveTo>
                  <a:lnTo>
                    <a:pt x="238" y="4"/>
                  </a:lnTo>
                  <a:lnTo>
                    <a:pt x="177" y="6"/>
                  </a:lnTo>
                  <a:lnTo>
                    <a:pt x="113" y="6"/>
                  </a:lnTo>
                  <a:lnTo>
                    <a:pt x="54" y="4"/>
                  </a:lnTo>
                  <a:lnTo>
                    <a:pt x="0" y="0"/>
                  </a:lnTo>
                  <a:lnTo>
                    <a:pt x="0" y="20"/>
                  </a:lnTo>
                  <a:lnTo>
                    <a:pt x="56" y="21"/>
                  </a:lnTo>
                  <a:lnTo>
                    <a:pt x="115" y="23"/>
                  </a:lnTo>
                  <a:lnTo>
                    <a:pt x="177" y="23"/>
                  </a:lnTo>
                  <a:lnTo>
                    <a:pt x="238" y="23"/>
                  </a:lnTo>
                  <a:lnTo>
                    <a:pt x="238" y="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7" name="Freeform 761">
              <a:extLst>
                <a:ext uri="{FF2B5EF4-FFF2-40B4-BE49-F238E27FC236}">
                  <a16:creationId xmlns:a16="http://schemas.microsoft.com/office/drawing/2014/main" id="{DDE79313-67F1-4026-A7CD-7018EDAE7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0" y="3314"/>
              <a:ext cx="328" cy="74"/>
            </a:xfrm>
            <a:custGeom>
              <a:avLst/>
              <a:gdLst>
                <a:gd name="T0" fmla="*/ 324 w 328"/>
                <a:gd name="T1" fmla="*/ 0 h 74"/>
                <a:gd name="T2" fmla="*/ 324 w 328"/>
                <a:gd name="T3" fmla="*/ 0 h 74"/>
                <a:gd name="T4" fmla="*/ 284 w 328"/>
                <a:gd name="T5" fmla="*/ 11 h 74"/>
                <a:gd name="T6" fmla="*/ 244 w 328"/>
                <a:gd name="T7" fmla="*/ 21 h 74"/>
                <a:gd name="T8" fmla="*/ 205 w 328"/>
                <a:gd name="T9" fmla="*/ 30 h 74"/>
                <a:gd name="T10" fmla="*/ 165 w 328"/>
                <a:gd name="T11" fmla="*/ 38 h 74"/>
                <a:gd name="T12" fmla="*/ 125 w 328"/>
                <a:gd name="T13" fmla="*/ 44 h 74"/>
                <a:gd name="T14" fmla="*/ 84 w 328"/>
                <a:gd name="T15" fmla="*/ 49 h 74"/>
                <a:gd name="T16" fmla="*/ 42 w 328"/>
                <a:gd name="T17" fmla="*/ 53 h 74"/>
                <a:gd name="T18" fmla="*/ 0 w 328"/>
                <a:gd name="T19" fmla="*/ 55 h 74"/>
                <a:gd name="T20" fmla="*/ 0 w 328"/>
                <a:gd name="T21" fmla="*/ 74 h 74"/>
                <a:gd name="T22" fmla="*/ 44 w 328"/>
                <a:gd name="T23" fmla="*/ 72 h 74"/>
                <a:gd name="T24" fmla="*/ 86 w 328"/>
                <a:gd name="T25" fmla="*/ 67 h 74"/>
                <a:gd name="T26" fmla="*/ 127 w 328"/>
                <a:gd name="T27" fmla="*/ 63 h 74"/>
                <a:gd name="T28" fmla="*/ 167 w 328"/>
                <a:gd name="T29" fmla="*/ 55 h 74"/>
                <a:gd name="T30" fmla="*/ 207 w 328"/>
                <a:gd name="T31" fmla="*/ 48 h 74"/>
                <a:gd name="T32" fmla="*/ 247 w 328"/>
                <a:gd name="T33" fmla="*/ 38 h 74"/>
                <a:gd name="T34" fmla="*/ 286 w 328"/>
                <a:gd name="T35" fmla="*/ 28 h 74"/>
                <a:gd name="T36" fmla="*/ 328 w 328"/>
                <a:gd name="T37" fmla="*/ 17 h 74"/>
                <a:gd name="T38" fmla="*/ 328 w 328"/>
                <a:gd name="T39" fmla="*/ 17 h 74"/>
                <a:gd name="T40" fmla="*/ 324 w 328"/>
                <a:gd name="T41" fmla="*/ 0 h 7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28"/>
                <a:gd name="T64" fmla="*/ 0 h 74"/>
                <a:gd name="T65" fmla="*/ 328 w 328"/>
                <a:gd name="T66" fmla="*/ 74 h 7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28" h="74">
                  <a:moveTo>
                    <a:pt x="324" y="0"/>
                  </a:moveTo>
                  <a:lnTo>
                    <a:pt x="324" y="0"/>
                  </a:lnTo>
                  <a:lnTo>
                    <a:pt x="284" y="11"/>
                  </a:lnTo>
                  <a:lnTo>
                    <a:pt x="244" y="21"/>
                  </a:lnTo>
                  <a:lnTo>
                    <a:pt x="205" y="30"/>
                  </a:lnTo>
                  <a:lnTo>
                    <a:pt x="165" y="38"/>
                  </a:lnTo>
                  <a:lnTo>
                    <a:pt x="125" y="44"/>
                  </a:lnTo>
                  <a:lnTo>
                    <a:pt x="84" y="49"/>
                  </a:lnTo>
                  <a:lnTo>
                    <a:pt x="42" y="53"/>
                  </a:lnTo>
                  <a:lnTo>
                    <a:pt x="0" y="55"/>
                  </a:lnTo>
                  <a:lnTo>
                    <a:pt x="0" y="74"/>
                  </a:lnTo>
                  <a:lnTo>
                    <a:pt x="44" y="72"/>
                  </a:lnTo>
                  <a:lnTo>
                    <a:pt x="86" y="67"/>
                  </a:lnTo>
                  <a:lnTo>
                    <a:pt x="127" y="63"/>
                  </a:lnTo>
                  <a:lnTo>
                    <a:pt x="167" y="55"/>
                  </a:lnTo>
                  <a:lnTo>
                    <a:pt x="207" y="48"/>
                  </a:lnTo>
                  <a:lnTo>
                    <a:pt x="247" y="38"/>
                  </a:lnTo>
                  <a:lnTo>
                    <a:pt x="286" y="28"/>
                  </a:lnTo>
                  <a:lnTo>
                    <a:pt x="328" y="17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8" name="Freeform 762">
              <a:extLst>
                <a:ext uri="{FF2B5EF4-FFF2-40B4-BE49-F238E27FC236}">
                  <a16:creationId xmlns:a16="http://schemas.microsoft.com/office/drawing/2014/main" id="{59CF615E-6937-46C7-8407-10638325DB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4" y="3198"/>
              <a:ext cx="215" cy="133"/>
            </a:xfrm>
            <a:custGeom>
              <a:avLst/>
              <a:gdLst>
                <a:gd name="T0" fmla="*/ 211 w 215"/>
                <a:gd name="T1" fmla="*/ 0 h 133"/>
                <a:gd name="T2" fmla="*/ 211 w 215"/>
                <a:gd name="T3" fmla="*/ 0 h 133"/>
                <a:gd name="T4" fmla="*/ 161 w 215"/>
                <a:gd name="T5" fmla="*/ 31 h 133"/>
                <a:gd name="T6" fmla="*/ 112 w 215"/>
                <a:gd name="T7" fmla="*/ 64 h 133"/>
                <a:gd name="T8" fmla="*/ 85 w 215"/>
                <a:gd name="T9" fmla="*/ 79 h 133"/>
                <a:gd name="T10" fmla="*/ 58 w 215"/>
                <a:gd name="T11" fmla="*/ 93 h 133"/>
                <a:gd name="T12" fmla="*/ 31 w 215"/>
                <a:gd name="T13" fmla="*/ 106 h 133"/>
                <a:gd name="T14" fmla="*/ 0 w 215"/>
                <a:gd name="T15" fmla="*/ 116 h 133"/>
                <a:gd name="T16" fmla="*/ 4 w 215"/>
                <a:gd name="T17" fmla="*/ 133 h 133"/>
                <a:gd name="T18" fmla="*/ 35 w 215"/>
                <a:gd name="T19" fmla="*/ 123 h 133"/>
                <a:gd name="T20" fmla="*/ 64 w 215"/>
                <a:gd name="T21" fmla="*/ 110 h 133"/>
                <a:gd name="T22" fmla="*/ 90 w 215"/>
                <a:gd name="T23" fmla="*/ 96 h 133"/>
                <a:gd name="T24" fmla="*/ 117 w 215"/>
                <a:gd name="T25" fmla="*/ 81 h 133"/>
                <a:gd name="T26" fmla="*/ 167 w 215"/>
                <a:gd name="T27" fmla="*/ 48 h 133"/>
                <a:gd name="T28" fmla="*/ 215 w 215"/>
                <a:gd name="T29" fmla="*/ 18 h 133"/>
                <a:gd name="T30" fmla="*/ 215 w 215"/>
                <a:gd name="T31" fmla="*/ 18 h 133"/>
                <a:gd name="T32" fmla="*/ 211 w 215"/>
                <a:gd name="T33" fmla="*/ 0 h 1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5"/>
                <a:gd name="T52" fmla="*/ 0 h 133"/>
                <a:gd name="T53" fmla="*/ 215 w 215"/>
                <a:gd name="T54" fmla="*/ 133 h 1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5" h="133">
                  <a:moveTo>
                    <a:pt x="211" y="0"/>
                  </a:moveTo>
                  <a:lnTo>
                    <a:pt x="211" y="0"/>
                  </a:lnTo>
                  <a:lnTo>
                    <a:pt x="161" y="31"/>
                  </a:lnTo>
                  <a:lnTo>
                    <a:pt x="112" y="64"/>
                  </a:lnTo>
                  <a:lnTo>
                    <a:pt x="85" y="79"/>
                  </a:lnTo>
                  <a:lnTo>
                    <a:pt x="58" y="93"/>
                  </a:lnTo>
                  <a:lnTo>
                    <a:pt x="31" y="106"/>
                  </a:lnTo>
                  <a:lnTo>
                    <a:pt x="0" y="116"/>
                  </a:lnTo>
                  <a:lnTo>
                    <a:pt x="4" y="133"/>
                  </a:lnTo>
                  <a:lnTo>
                    <a:pt x="35" y="123"/>
                  </a:lnTo>
                  <a:lnTo>
                    <a:pt x="64" y="110"/>
                  </a:lnTo>
                  <a:lnTo>
                    <a:pt x="90" y="96"/>
                  </a:lnTo>
                  <a:lnTo>
                    <a:pt x="117" y="81"/>
                  </a:lnTo>
                  <a:lnTo>
                    <a:pt x="167" y="48"/>
                  </a:lnTo>
                  <a:lnTo>
                    <a:pt x="215" y="18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9" name="Freeform 763">
              <a:extLst>
                <a:ext uri="{FF2B5EF4-FFF2-40B4-BE49-F238E27FC236}">
                  <a16:creationId xmlns:a16="http://schemas.microsoft.com/office/drawing/2014/main" id="{297C28A1-C0E4-4614-B0AE-2A3595290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2980"/>
              <a:ext cx="298" cy="236"/>
            </a:xfrm>
            <a:custGeom>
              <a:avLst/>
              <a:gdLst>
                <a:gd name="T0" fmla="*/ 290 w 298"/>
                <a:gd name="T1" fmla="*/ 0 h 236"/>
                <a:gd name="T2" fmla="*/ 290 w 298"/>
                <a:gd name="T3" fmla="*/ 0 h 236"/>
                <a:gd name="T4" fmla="*/ 261 w 298"/>
                <a:gd name="T5" fmla="*/ 28 h 236"/>
                <a:gd name="T6" fmla="*/ 231 w 298"/>
                <a:gd name="T7" fmla="*/ 59 h 236"/>
                <a:gd name="T8" fmla="*/ 198 w 298"/>
                <a:gd name="T9" fmla="*/ 88 h 236"/>
                <a:gd name="T10" fmla="*/ 163 w 298"/>
                <a:gd name="T11" fmla="*/ 115 h 236"/>
                <a:gd name="T12" fmla="*/ 125 w 298"/>
                <a:gd name="T13" fmla="*/ 142 h 236"/>
                <a:gd name="T14" fmla="*/ 87 w 298"/>
                <a:gd name="T15" fmla="*/ 168 h 236"/>
                <a:gd name="T16" fmla="*/ 44 w 298"/>
                <a:gd name="T17" fmla="*/ 193 h 236"/>
                <a:gd name="T18" fmla="*/ 0 w 298"/>
                <a:gd name="T19" fmla="*/ 218 h 236"/>
                <a:gd name="T20" fmla="*/ 4 w 298"/>
                <a:gd name="T21" fmla="*/ 236 h 236"/>
                <a:gd name="T22" fmla="*/ 50 w 298"/>
                <a:gd name="T23" fmla="*/ 211 h 236"/>
                <a:gd name="T24" fmla="*/ 92 w 298"/>
                <a:gd name="T25" fmla="*/ 186 h 236"/>
                <a:gd name="T26" fmla="*/ 131 w 298"/>
                <a:gd name="T27" fmla="*/ 159 h 236"/>
                <a:gd name="T28" fmla="*/ 169 w 298"/>
                <a:gd name="T29" fmla="*/ 132 h 236"/>
                <a:gd name="T30" fmla="*/ 204 w 298"/>
                <a:gd name="T31" fmla="*/ 103 h 236"/>
                <a:gd name="T32" fmla="*/ 238 w 298"/>
                <a:gd name="T33" fmla="*/ 74 h 236"/>
                <a:gd name="T34" fmla="*/ 269 w 298"/>
                <a:gd name="T35" fmla="*/ 44 h 236"/>
                <a:gd name="T36" fmla="*/ 298 w 298"/>
                <a:gd name="T37" fmla="*/ 13 h 236"/>
                <a:gd name="T38" fmla="*/ 298 w 298"/>
                <a:gd name="T39" fmla="*/ 13 h 236"/>
                <a:gd name="T40" fmla="*/ 290 w 298"/>
                <a:gd name="T41" fmla="*/ 0 h 2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98"/>
                <a:gd name="T64" fmla="*/ 0 h 236"/>
                <a:gd name="T65" fmla="*/ 298 w 298"/>
                <a:gd name="T66" fmla="*/ 236 h 2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98" h="236">
                  <a:moveTo>
                    <a:pt x="290" y="0"/>
                  </a:moveTo>
                  <a:lnTo>
                    <a:pt x="290" y="0"/>
                  </a:lnTo>
                  <a:lnTo>
                    <a:pt x="261" y="28"/>
                  </a:lnTo>
                  <a:lnTo>
                    <a:pt x="231" y="59"/>
                  </a:lnTo>
                  <a:lnTo>
                    <a:pt x="198" y="88"/>
                  </a:lnTo>
                  <a:lnTo>
                    <a:pt x="163" y="115"/>
                  </a:lnTo>
                  <a:lnTo>
                    <a:pt x="125" y="142"/>
                  </a:lnTo>
                  <a:lnTo>
                    <a:pt x="87" y="168"/>
                  </a:lnTo>
                  <a:lnTo>
                    <a:pt x="44" y="193"/>
                  </a:lnTo>
                  <a:lnTo>
                    <a:pt x="0" y="218"/>
                  </a:lnTo>
                  <a:lnTo>
                    <a:pt x="4" y="236"/>
                  </a:lnTo>
                  <a:lnTo>
                    <a:pt x="50" y="211"/>
                  </a:lnTo>
                  <a:lnTo>
                    <a:pt x="92" y="186"/>
                  </a:lnTo>
                  <a:lnTo>
                    <a:pt x="131" y="159"/>
                  </a:lnTo>
                  <a:lnTo>
                    <a:pt x="169" y="132"/>
                  </a:lnTo>
                  <a:lnTo>
                    <a:pt x="204" y="103"/>
                  </a:lnTo>
                  <a:lnTo>
                    <a:pt x="238" y="74"/>
                  </a:lnTo>
                  <a:lnTo>
                    <a:pt x="269" y="44"/>
                  </a:lnTo>
                  <a:lnTo>
                    <a:pt x="298" y="13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0" name="Freeform 764">
              <a:extLst>
                <a:ext uri="{FF2B5EF4-FFF2-40B4-BE49-F238E27FC236}">
                  <a16:creationId xmlns:a16="http://schemas.microsoft.com/office/drawing/2014/main" id="{E472B804-674C-4CAF-8078-8285A3553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5" y="2567"/>
              <a:ext cx="182" cy="426"/>
            </a:xfrm>
            <a:custGeom>
              <a:avLst/>
              <a:gdLst>
                <a:gd name="T0" fmla="*/ 167 w 182"/>
                <a:gd name="T1" fmla="*/ 4 h 426"/>
                <a:gd name="T2" fmla="*/ 167 w 182"/>
                <a:gd name="T3" fmla="*/ 4 h 426"/>
                <a:gd name="T4" fmla="*/ 169 w 182"/>
                <a:gd name="T5" fmla="*/ 31 h 426"/>
                <a:gd name="T6" fmla="*/ 171 w 182"/>
                <a:gd name="T7" fmla="*/ 59 h 426"/>
                <a:gd name="T8" fmla="*/ 169 w 182"/>
                <a:gd name="T9" fmla="*/ 86 h 426"/>
                <a:gd name="T10" fmla="*/ 165 w 182"/>
                <a:gd name="T11" fmla="*/ 113 h 426"/>
                <a:gd name="T12" fmla="*/ 161 w 182"/>
                <a:gd name="T13" fmla="*/ 140 h 426"/>
                <a:gd name="T14" fmla="*/ 154 w 182"/>
                <a:gd name="T15" fmla="*/ 165 h 426"/>
                <a:gd name="T16" fmla="*/ 144 w 182"/>
                <a:gd name="T17" fmla="*/ 190 h 426"/>
                <a:gd name="T18" fmla="*/ 134 w 182"/>
                <a:gd name="T19" fmla="*/ 215 h 426"/>
                <a:gd name="T20" fmla="*/ 123 w 182"/>
                <a:gd name="T21" fmla="*/ 240 h 426"/>
                <a:gd name="T22" fmla="*/ 109 w 182"/>
                <a:gd name="T23" fmla="*/ 265 h 426"/>
                <a:gd name="T24" fmla="*/ 94 w 182"/>
                <a:gd name="T25" fmla="*/ 290 h 426"/>
                <a:gd name="T26" fmla="*/ 79 w 182"/>
                <a:gd name="T27" fmla="*/ 315 h 426"/>
                <a:gd name="T28" fmla="*/ 40 w 182"/>
                <a:gd name="T29" fmla="*/ 363 h 426"/>
                <a:gd name="T30" fmla="*/ 0 w 182"/>
                <a:gd name="T31" fmla="*/ 413 h 426"/>
                <a:gd name="T32" fmla="*/ 8 w 182"/>
                <a:gd name="T33" fmla="*/ 426 h 426"/>
                <a:gd name="T34" fmla="*/ 50 w 182"/>
                <a:gd name="T35" fmla="*/ 378 h 426"/>
                <a:gd name="T36" fmla="*/ 86 w 182"/>
                <a:gd name="T37" fmla="*/ 328 h 426"/>
                <a:gd name="T38" fmla="*/ 104 w 182"/>
                <a:gd name="T39" fmla="*/ 303 h 426"/>
                <a:gd name="T40" fmla="*/ 119 w 182"/>
                <a:gd name="T41" fmla="*/ 278 h 426"/>
                <a:gd name="T42" fmla="*/ 133 w 182"/>
                <a:gd name="T43" fmla="*/ 251 h 426"/>
                <a:gd name="T44" fmla="*/ 146 w 182"/>
                <a:gd name="T45" fmla="*/ 226 h 426"/>
                <a:gd name="T46" fmla="*/ 156 w 182"/>
                <a:gd name="T47" fmla="*/ 199 h 426"/>
                <a:gd name="T48" fmla="*/ 165 w 182"/>
                <a:gd name="T49" fmla="*/ 173 h 426"/>
                <a:gd name="T50" fmla="*/ 173 w 182"/>
                <a:gd name="T51" fmla="*/ 146 h 426"/>
                <a:gd name="T52" fmla="*/ 179 w 182"/>
                <a:gd name="T53" fmla="*/ 117 h 426"/>
                <a:gd name="T54" fmla="*/ 182 w 182"/>
                <a:gd name="T55" fmla="*/ 90 h 426"/>
                <a:gd name="T56" fmla="*/ 182 w 182"/>
                <a:gd name="T57" fmla="*/ 61 h 426"/>
                <a:gd name="T58" fmla="*/ 182 w 182"/>
                <a:gd name="T59" fmla="*/ 31 h 426"/>
                <a:gd name="T60" fmla="*/ 180 w 182"/>
                <a:gd name="T61" fmla="*/ 0 h 426"/>
                <a:gd name="T62" fmla="*/ 180 w 182"/>
                <a:gd name="T63" fmla="*/ 0 h 426"/>
                <a:gd name="T64" fmla="*/ 167 w 182"/>
                <a:gd name="T65" fmla="*/ 4 h 4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2"/>
                <a:gd name="T100" fmla="*/ 0 h 426"/>
                <a:gd name="T101" fmla="*/ 182 w 182"/>
                <a:gd name="T102" fmla="*/ 426 h 42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2" h="426">
                  <a:moveTo>
                    <a:pt x="167" y="4"/>
                  </a:moveTo>
                  <a:lnTo>
                    <a:pt x="167" y="4"/>
                  </a:lnTo>
                  <a:lnTo>
                    <a:pt x="169" y="31"/>
                  </a:lnTo>
                  <a:lnTo>
                    <a:pt x="171" y="59"/>
                  </a:lnTo>
                  <a:lnTo>
                    <a:pt x="169" y="86"/>
                  </a:lnTo>
                  <a:lnTo>
                    <a:pt x="165" y="113"/>
                  </a:lnTo>
                  <a:lnTo>
                    <a:pt x="161" y="140"/>
                  </a:lnTo>
                  <a:lnTo>
                    <a:pt x="154" y="165"/>
                  </a:lnTo>
                  <a:lnTo>
                    <a:pt x="144" y="190"/>
                  </a:lnTo>
                  <a:lnTo>
                    <a:pt x="134" y="215"/>
                  </a:lnTo>
                  <a:lnTo>
                    <a:pt x="123" y="240"/>
                  </a:lnTo>
                  <a:lnTo>
                    <a:pt x="109" y="265"/>
                  </a:lnTo>
                  <a:lnTo>
                    <a:pt x="94" y="290"/>
                  </a:lnTo>
                  <a:lnTo>
                    <a:pt x="79" y="315"/>
                  </a:lnTo>
                  <a:lnTo>
                    <a:pt x="40" y="363"/>
                  </a:lnTo>
                  <a:lnTo>
                    <a:pt x="0" y="413"/>
                  </a:lnTo>
                  <a:lnTo>
                    <a:pt x="8" y="426"/>
                  </a:lnTo>
                  <a:lnTo>
                    <a:pt x="50" y="378"/>
                  </a:lnTo>
                  <a:lnTo>
                    <a:pt x="86" y="328"/>
                  </a:lnTo>
                  <a:lnTo>
                    <a:pt x="104" y="303"/>
                  </a:lnTo>
                  <a:lnTo>
                    <a:pt x="119" y="278"/>
                  </a:lnTo>
                  <a:lnTo>
                    <a:pt x="133" y="251"/>
                  </a:lnTo>
                  <a:lnTo>
                    <a:pt x="146" y="226"/>
                  </a:lnTo>
                  <a:lnTo>
                    <a:pt x="156" y="199"/>
                  </a:lnTo>
                  <a:lnTo>
                    <a:pt x="165" y="173"/>
                  </a:lnTo>
                  <a:lnTo>
                    <a:pt x="173" y="146"/>
                  </a:lnTo>
                  <a:lnTo>
                    <a:pt x="179" y="117"/>
                  </a:lnTo>
                  <a:lnTo>
                    <a:pt x="182" y="90"/>
                  </a:lnTo>
                  <a:lnTo>
                    <a:pt x="182" y="61"/>
                  </a:lnTo>
                  <a:lnTo>
                    <a:pt x="182" y="31"/>
                  </a:lnTo>
                  <a:lnTo>
                    <a:pt x="180" y="0"/>
                  </a:lnTo>
                  <a:lnTo>
                    <a:pt x="167" y="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1" name="Freeform 765">
              <a:extLst>
                <a:ext uri="{FF2B5EF4-FFF2-40B4-BE49-F238E27FC236}">
                  <a16:creationId xmlns:a16="http://schemas.microsoft.com/office/drawing/2014/main" id="{327253CA-5659-44EF-9791-C4705A4EC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9" y="2308"/>
              <a:ext cx="86" cy="263"/>
            </a:xfrm>
            <a:custGeom>
              <a:avLst/>
              <a:gdLst>
                <a:gd name="T0" fmla="*/ 0 w 86"/>
                <a:gd name="T1" fmla="*/ 9 h 263"/>
                <a:gd name="T2" fmla="*/ 0 w 86"/>
                <a:gd name="T3" fmla="*/ 9 h 263"/>
                <a:gd name="T4" fmla="*/ 14 w 86"/>
                <a:gd name="T5" fmla="*/ 40 h 263"/>
                <a:gd name="T6" fmla="*/ 27 w 86"/>
                <a:gd name="T7" fmla="*/ 69 h 263"/>
                <a:gd name="T8" fmla="*/ 37 w 86"/>
                <a:gd name="T9" fmla="*/ 99 h 263"/>
                <a:gd name="T10" fmla="*/ 46 w 86"/>
                <a:gd name="T11" fmla="*/ 132 h 263"/>
                <a:gd name="T12" fmla="*/ 56 w 86"/>
                <a:gd name="T13" fmla="*/ 163 h 263"/>
                <a:gd name="T14" fmla="*/ 63 w 86"/>
                <a:gd name="T15" fmla="*/ 195 h 263"/>
                <a:gd name="T16" fmla="*/ 69 w 86"/>
                <a:gd name="T17" fmla="*/ 228 h 263"/>
                <a:gd name="T18" fmla="*/ 73 w 86"/>
                <a:gd name="T19" fmla="*/ 263 h 263"/>
                <a:gd name="T20" fmla="*/ 86 w 86"/>
                <a:gd name="T21" fmla="*/ 259 h 263"/>
                <a:gd name="T22" fmla="*/ 81 w 86"/>
                <a:gd name="T23" fmla="*/ 226 h 263"/>
                <a:gd name="T24" fmla="*/ 75 w 86"/>
                <a:gd name="T25" fmla="*/ 192 h 263"/>
                <a:gd name="T26" fmla="*/ 67 w 86"/>
                <a:gd name="T27" fmla="*/ 159 h 263"/>
                <a:gd name="T28" fmla="*/ 60 w 86"/>
                <a:gd name="T29" fmla="*/ 126 h 263"/>
                <a:gd name="T30" fmla="*/ 48 w 86"/>
                <a:gd name="T31" fmla="*/ 94 h 263"/>
                <a:gd name="T32" fmla="*/ 39 w 86"/>
                <a:gd name="T33" fmla="*/ 61 h 263"/>
                <a:gd name="T34" fmla="*/ 25 w 86"/>
                <a:gd name="T35" fmla="*/ 30 h 263"/>
                <a:gd name="T36" fmla="*/ 12 w 86"/>
                <a:gd name="T37" fmla="*/ 0 h 263"/>
                <a:gd name="T38" fmla="*/ 12 w 86"/>
                <a:gd name="T39" fmla="*/ 0 h 263"/>
                <a:gd name="T40" fmla="*/ 0 w 86"/>
                <a:gd name="T41" fmla="*/ 9 h 2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6"/>
                <a:gd name="T64" fmla="*/ 0 h 263"/>
                <a:gd name="T65" fmla="*/ 86 w 86"/>
                <a:gd name="T66" fmla="*/ 263 h 26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6" h="263">
                  <a:moveTo>
                    <a:pt x="0" y="9"/>
                  </a:moveTo>
                  <a:lnTo>
                    <a:pt x="0" y="9"/>
                  </a:lnTo>
                  <a:lnTo>
                    <a:pt x="14" y="40"/>
                  </a:lnTo>
                  <a:lnTo>
                    <a:pt x="27" y="69"/>
                  </a:lnTo>
                  <a:lnTo>
                    <a:pt x="37" y="99"/>
                  </a:lnTo>
                  <a:lnTo>
                    <a:pt x="46" y="132"/>
                  </a:lnTo>
                  <a:lnTo>
                    <a:pt x="56" y="163"/>
                  </a:lnTo>
                  <a:lnTo>
                    <a:pt x="63" y="195"/>
                  </a:lnTo>
                  <a:lnTo>
                    <a:pt x="69" y="228"/>
                  </a:lnTo>
                  <a:lnTo>
                    <a:pt x="73" y="263"/>
                  </a:lnTo>
                  <a:lnTo>
                    <a:pt x="86" y="259"/>
                  </a:lnTo>
                  <a:lnTo>
                    <a:pt x="81" y="226"/>
                  </a:lnTo>
                  <a:lnTo>
                    <a:pt x="75" y="192"/>
                  </a:lnTo>
                  <a:lnTo>
                    <a:pt x="67" y="159"/>
                  </a:lnTo>
                  <a:lnTo>
                    <a:pt x="60" y="126"/>
                  </a:lnTo>
                  <a:lnTo>
                    <a:pt x="48" y="94"/>
                  </a:lnTo>
                  <a:lnTo>
                    <a:pt x="39" y="61"/>
                  </a:lnTo>
                  <a:lnTo>
                    <a:pt x="25" y="30"/>
                  </a:lnTo>
                  <a:lnTo>
                    <a:pt x="12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2" name="Freeform 766">
              <a:extLst>
                <a:ext uri="{FF2B5EF4-FFF2-40B4-BE49-F238E27FC236}">
                  <a16:creationId xmlns:a16="http://schemas.microsoft.com/office/drawing/2014/main" id="{C10DCCF7-15D6-44B9-BEB8-C030D61F2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0" y="2093"/>
              <a:ext cx="171" cy="224"/>
            </a:xfrm>
            <a:custGeom>
              <a:avLst/>
              <a:gdLst>
                <a:gd name="T0" fmla="*/ 0 w 171"/>
                <a:gd name="T1" fmla="*/ 15 h 224"/>
                <a:gd name="T2" fmla="*/ 0 w 171"/>
                <a:gd name="T3" fmla="*/ 15 h 224"/>
                <a:gd name="T4" fmla="*/ 48 w 171"/>
                <a:gd name="T5" fmla="*/ 67 h 224"/>
                <a:gd name="T6" fmla="*/ 90 w 171"/>
                <a:gd name="T7" fmla="*/ 117 h 224"/>
                <a:gd name="T8" fmla="*/ 109 w 171"/>
                <a:gd name="T9" fmla="*/ 144 h 224"/>
                <a:gd name="T10" fmla="*/ 128 w 171"/>
                <a:gd name="T11" fmla="*/ 169 h 224"/>
                <a:gd name="T12" fmla="*/ 146 w 171"/>
                <a:gd name="T13" fmla="*/ 197 h 224"/>
                <a:gd name="T14" fmla="*/ 159 w 171"/>
                <a:gd name="T15" fmla="*/ 224 h 224"/>
                <a:gd name="T16" fmla="*/ 171 w 171"/>
                <a:gd name="T17" fmla="*/ 215 h 224"/>
                <a:gd name="T18" fmla="*/ 155 w 171"/>
                <a:gd name="T19" fmla="*/ 186 h 224"/>
                <a:gd name="T20" fmla="*/ 138 w 171"/>
                <a:gd name="T21" fmla="*/ 157 h 224"/>
                <a:gd name="T22" fmla="*/ 119 w 171"/>
                <a:gd name="T23" fmla="*/ 130 h 224"/>
                <a:gd name="T24" fmla="*/ 98 w 171"/>
                <a:gd name="T25" fmla="*/ 103 h 224"/>
                <a:gd name="T26" fmla="*/ 56 w 171"/>
                <a:gd name="T27" fmla="*/ 53 h 224"/>
                <a:gd name="T28" fmla="*/ 9 w 171"/>
                <a:gd name="T29" fmla="*/ 0 h 224"/>
                <a:gd name="T30" fmla="*/ 9 w 171"/>
                <a:gd name="T31" fmla="*/ 0 h 224"/>
                <a:gd name="T32" fmla="*/ 0 w 171"/>
                <a:gd name="T33" fmla="*/ 15 h 2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1"/>
                <a:gd name="T52" fmla="*/ 0 h 224"/>
                <a:gd name="T53" fmla="*/ 171 w 171"/>
                <a:gd name="T54" fmla="*/ 224 h 2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1" h="224">
                  <a:moveTo>
                    <a:pt x="0" y="15"/>
                  </a:moveTo>
                  <a:lnTo>
                    <a:pt x="0" y="15"/>
                  </a:lnTo>
                  <a:lnTo>
                    <a:pt x="48" y="67"/>
                  </a:lnTo>
                  <a:lnTo>
                    <a:pt x="90" y="117"/>
                  </a:lnTo>
                  <a:lnTo>
                    <a:pt x="109" y="144"/>
                  </a:lnTo>
                  <a:lnTo>
                    <a:pt x="128" y="169"/>
                  </a:lnTo>
                  <a:lnTo>
                    <a:pt x="146" y="197"/>
                  </a:lnTo>
                  <a:lnTo>
                    <a:pt x="159" y="224"/>
                  </a:lnTo>
                  <a:lnTo>
                    <a:pt x="171" y="215"/>
                  </a:lnTo>
                  <a:lnTo>
                    <a:pt x="155" y="186"/>
                  </a:lnTo>
                  <a:lnTo>
                    <a:pt x="138" y="157"/>
                  </a:lnTo>
                  <a:lnTo>
                    <a:pt x="119" y="130"/>
                  </a:lnTo>
                  <a:lnTo>
                    <a:pt x="98" y="103"/>
                  </a:lnTo>
                  <a:lnTo>
                    <a:pt x="56" y="53"/>
                  </a:lnTo>
                  <a:lnTo>
                    <a:pt x="9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3" name="Freeform 767">
              <a:extLst>
                <a:ext uri="{FF2B5EF4-FFF2-40B4-BE49-F238E27FC236}">
                  <a16:creationId xmlns:a16="http://schemas.microsoft.com/office/drawing/2014/main" id="{0075DF8E-8D50-43E0-A5EA-69A4C3C8F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" y="1895"/>
              <a:ext cx="209" cy="213"/>
            </a:xfrm>
            <a:custGeom>
              <a:avLst/>
              <a:gdLst>
                <a:gd name="T0" fmla="*/ 0 w 209"/>
                <a:gd name="T1" fmla="*/ 17 h 213"/>
                <a:gd name="T2" fmla="*/ 0 w 209"/>
                <a:gd name="T3" fmla="*/ 17 h 213"/>
                <a:gd name="T4" fmla="*/ 18 w 209"/>
                <a:gd name="T5" fmla="*/ 25 h 213"/>
                <a:gd name="T6" fmla="*/ 33 w 209"/>
                <a:gd name="T7" fmla="*/ 33 h 213"/>
                <a:gd name="T8" fmla="*/ 48 w 209"/>
                <a:gd name="T9" fmla="*/ 42 h 213"/>
                <a:gd name="T10" fmla="*/ 62 w 209"/>
                <a:gd name="T11" fmla="*/ 54 h 213"/>
                <a:gd name="T12" fmla="*/ 89 w 209"/>
                <a:gd name="T13" fmla="*/ 77 h 213"/>
                <a:gd name="T14" fmla="*/ 112 w 209"/>
                <a:gd name="T15" fmla="*/ 104 h 213"/>
                <a:gd name="T16" fmla="*/ 158 w 209"/>
                <a:gd name="T17" fmla="*/ 159 h 213"/>
                <a:gd name="T18" fmla="*/ 200 w 209"/>
                <a:gd name="T19" fmla="*/ 213 h 213"/>
                <a:gd name="T20" fmla="*/ 209 w 209"/>
                <a:gd name="T21" fmla="*/ 198 h 213"/>
                <a:gd name="T22" fmla="*/ 165 w 209"/>
                <a:gd name="T23" fmla="*/ 146 h 213"/>
                <a:gd name="T24" fmla="*/ 121 w 209"/>
                <a:gd name="T25" fmla="*/ 90 h 213"/>
                <a:gd name="T26" fmla="*/ 94 w 209"/>
                <a:gd name="T27" fmla="*/ 61 h 213"/>
                <a:gd name="T28" fmla="*/ 67 w 209"/>
                <a:gd name="T29" fmla="*/ 38 h 213"/>
                <a:gd name="T30" fmla="*/ 52 w 209"/>
                <a:gd name="T31" fmla="*/ 27 h 213"/>
                <a:gd name="T32" fmla="*/ 37 w 209"/>
                <a:gd name="T33" fmla="*/ 17 h 213"/>
                <a:gd name="T34" fmla="*/ 19 w 209"/>
                <a:gd name="T35" fmla="*/ 8 h 213"/>
                <a:gd name="T36" fmla="*/ 2 w 209"/>
                <a:gd name="T37" fmla="*/ 0 h 213"/>
                <a:gd name="T38" fmla="*/ 2 w 209"/>
                <a:gd name="T39" fmla="*/ 0 h 213"/>
                <a:gd name="T40" fmla="*/ 0 w 209"/>
                <a:gd name="T41" fmla="*/ 17 h 21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9"/>
                <a:gd name="T64" fmla="*/ 0 h 213"/>
                <a:gd name="T65" fmla="*/ 209 w 209"/>
                <a:gd name="T66" fmla="*/ 213 h 21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9" h="213">
                  <a:moveTo>
                    <a:pt x="0" y="17"/>
                  </a:moveTo>
                  <a:lnTo>
                    <a:pt x="0" y="17"/>
                  </a:lnTo>
                  <a:lnTo>
                    <a:pt x="18" y="25"/>
                  </a:lnTo>
                  <a:lnTo>
                    <a:pt x="33" y="33"/>
                  </a:lnTo>
                  <a:lnTo>
                    <a:pt x="48" y="42"/>
                  </a:lnTo>
                  <a:lnTo>
                    <a:pt x="62" y="54"/>
                  </a:lnTo>
                  <a:lnTo>
                    <a:pt x="89" y="77"/>
                  </a:lnTo>
                  <a:lnTo>
                    <a:pt x="112" y="104"/>
                  </a:lnTo>
                  <a:lnTo>
                    <a:pt x="158" y="159"/>
                  </a:lnTo>
                  <a:lnTo>
                    <a:pt x="200" y="213"/>
                  </a:lnTo>
                  <a:lnTo>
                    <a:pt x="209" y="198"/>
                  </a:lnTo>
                  <a:lnTo>
                    <a:pt x="165" y="146"/>
                  </a:lnTo>
                  <a:lnTo>
                    <a:pt x="121" y="90"/>
                  </a:lnTo>
                  <a:lnTo>
                    <a:pt x="94" y="61"/>
                  </a:lnTo>
                  <a:lnTo>
                    <a:pt x="67" y="38"/>
                  </a:lnTo>
                  <a:lnTo>
                    <a:pt x="52" y="27"/>
                  </a:lnTo>
                  <a:lnTo>
                    <a:pt x="37" y="17"/>
                  </a:lnTo>
                  <a:lnTo>
                    <a:pt x="19" y="8"/>
                  </a:lnTo>
                  <a:lnTo>
                    <a:pt x="2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4" name="Freeform 768">
              <a:extLst>
                <a:ext uri="{FF2B5EF4-FFF2-40B4-BE49-F238E27FC236}">
                  <a16:creationId xmlns:a16="http://schemas.microsoft.com/office/drawing/2014/main" id="{64A04989-320E-4A67-9D90-8AC3161F6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6" y="1818"/>
              <a:ext cx="336" cy="94"/>
            </a:xfrm>
            <a:custGeom>
              <a:avLst/>
              <a:gdLst>
                <a:gd name="T0" fmla="*/ 0 w 336"/>
                <a:gd name="T1" fmla="*/ 17 h 94"/>
                <a:gd name="T2" fmla="*/ 0 w 336"/>
                <a:gd name="T3" fmla="*/ 17 h 94"/>
                <a:gd name="T4" fmla="*/ 46 w 336"/>
                <a:gd name="T5" fmla="*/ 21 h 94"/>
                <a:gd name="T6" fmla="*/ 91 w 336"/>
                <a:gd name="T7" fmla="*/ 29 h 94"/>
                <a:gd name="T8" fmla="*/ 137 w 336"/>
                <a:gd name="T9" fmla="*/ 37 h 94"/>
                <a:gd name="T10" fmla="*/ 181 w 336"/>
                <a:gd name="T11" fmla="*/ 46 h 94"/>
                <a:gd name="T12" fmla="*/ 223 w 336"/>
                <a:gd name="T13" fmla="*/ 58 h 94"/>
                <a:gd name="T14" fmla="*/ 261 w 336"/>
                <a:gd name="T15" fmla="*/ 69 h 94"/>
                <a:gd name="T16" fmla="*/ 300 w 336"/>
                <a:gd name="T17" fmla="*/ 81 h 94"/>
                <a:gd name="T18" fmla="*/ 334 w 336"/>
                <a:gd name="T19" fmla="*/ 94 h 94"/>
                <a:gd name="T20" fmla="*/ 336 w 336"/>
                <a:gd name="T21" fmla="*/ 77 h 94"/>
                <a:gd name="T22" fmla="*/ 302 w 336"/>
                <a:gd name="T23" fmla="*/ 63 h 94"/>
                <a:gd name="T24" fmla="*/ 265 w 336"/>
                <a:gd name="T25" fmla="*/ 52 h 94"/>
                <a:gd name="T26" fmla="*/ 225 w 336"/>
                <a:gd name="T27" fmla="*/ 39 h 94"/>
                <a:gd name="T28" fmla="*/ 181 w 336"/>
                <a:gd name="T29" fmla="*/ 29 h 94"/>
                <a:gd name="T30" fmla="*/ 137 w 336"/>
                <a:gd name="T31" fmla="*/ 19 h 94"/>
                <a:gd name="T32" fmla="*/ 92 w 336"/>
                <a:gd name="T33" fmla="*/ 10 h 94"/>
                <a:gd name="T34" fmla="*/ 46 w 336"/>
                <a:gd name="T35" fmla="*/ 4 h 94"/>
                <a:gd name="T36" fmla="*/ 0 w 336"/>
                <a:gd name="T37" fmla="*/ 0 h 94"/>
                <a:gd name="T38" fmla="*/ 0 w 336"/>
                <a:gd name="T39" fmla="*/ 0 h 94"/>
                <a:gd name="T40" fmla="*/ 0 w 336"/>
                <a:gd name="T41" fmla="*/ 17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6"/>
                <a:gd name="T64" fmla="*/ 0 h 94"/>
                <a:gd name="T65" fmla="*/ 336 w 336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6" h="94">
                  <a:moveTo>
                    <a:pt x="0" y="17"/>
                  </a:moveTo>
                  <a:lnTo>
                    <a:pt x="0" y="17"/>
                  </a:lnTo>
                  <a:lnTo>
                    <a:pt x="46" y="21"/>
                  </a:lnTo>
                  <a:lnTo>
                    <a:pt x="91" y="29"/>
                  </a:lnTo>
                  <a:lnTo>
                    <a:pt x="137" y="37"/>
                  </a:lnTo>
                  <a:lnTo>
                    <a:pt x="181" y="46"/>
                  </a:lnTo>
                  <a:lnTo>
                    <a:pt x="223" y="58"/>
                  </a:lnTo>
                  <a:lnTo>
                    <a:pt x="261" y="69"/>
                  </a:lnTo>
                  <a:lnTo>
                    <a:pt x="300" y="81"/>
                  </a:lnTo>
                  <a:lnTo>
                    <a:pt x="334" y="94"/>
                  </a:lnTo>
                  <a:lnTo>
                    <a:pt x="336" y="77"/>
                  </a:lnTo>
                  <a:lnTo>
                    <a:pt x="302" y="63"/>
                  </a:lnTo>
                  <a:lnTo>
                    <a:pt x="265" y="52"/>
                  </a:lnTo>
                  <a:lnTo>
                    <a:pt x="225" y="39"/>
                  </a:lnTo>
                  <a:lnTo>
                    <a:pt x="181" y="29"/>
                  </a:lnTo>
                  <a:lnTo>
                    <a:pt x="137" y="19"/>
                  </a:lnTo>
                  <a:lnTo>
                    <a:pt x="92" y="10"/>
                  </a:lnTo>
                  <a:lnTo>
                    <a:pt x="46" y="4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5" name="Freeform 769">
              <a:extLst>
                <a:ext uri="{FF2B5EF4-FFF2-40B4-BE49-F238E27FC236}">
                  <a16:creationId xmlns:a16="http://schemas.microsoft.com/office/drawing/2014/main" id="{D339D912-9CD2-4B87-AA53-EB6E1D893C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3" y="1784"/>
              <a:ext cx="383" cy="51"/>
            </a:xfrm>
            <a:custGeom>
              <a:avLst/>
              <a:gdLst>
                <a:gd name="T0" fmla="*/ 1 w 383"/>
                <a:gd name="T1" fmla="*/ 19 h 51"/>
                <a:gd name="T2" fmla="*/ 1 w 383"/>
                <a:gd name="T3" fmla="*/ 19 h 51"/>
                <a:gd name="T4" fmla="*/ 48 w 383"/>
                <a:gd name="T5" fmla="*/ 17 h 51"/>
                <a:gd name="T6" fmla="*/ 97 w 383"/>
                <a:gd name="T7" fmla="*/ 19 h 51"/>
                <a:gd name="T8" fmla="*/ 147 w 383"/>
                <a:gd name="T9" fmla="*/ 23 h 51"/>
                <a:gd name="T10" fmla="*/ 197 w 383"/>
                <a:gd name="T11" fmla="*/ 30 h 51"/>
                <a:gd name="T12" fmla="*/ 247 w 383"/>
                <a:gd name="T13" fmla="*/ 36 h 51"/>
                <a:gd name="T14" fmla="*/ 295 w 383"/>
                <a:gd name="T15" fmla="*/ 44 h 51"/>
                <a:gd name="T16" fmla="*/ 341 w 383"/>
                <a:gd name="T17" fmla="*/ 48 h 51"/>
                <a:gd name="T18" fmla="*/ 383 w 383"/>
                <a:gd name="T19" fmla="*/ 51 h 51"/>
                <a:gd name="T20" fmla="*/ 383 w 383"/>
                <a:gd name="T21" fmla="*/ 34 h 51"/>
                <a:gd name="T22" fmla="*/ 341 w 383"/>
                <a:gd name="T23" fmla="*/ 30 h 51"/>
                <a:gd name="T24" fmla="*/ 297 w 383"/>
                <a:gd name="T25" fmla="*/ 25 h 51"/>
                <a:gd name="T26" fmla="*/ 249 w 383"/>
                <a:gd name="T27" fmla="*/ 19 h 51"/>
                <a:gd name="T28" fmla="*/ 199 w 383"/>
                <a:gd name="T29" fmla="*/ 11 h 51"/>
                <a:gd name="T30" fmla="*/ 147 w 383"/>
                <a:gd name="T31" fmla="*/ 5 h 51"/>
                <a:gd name="T32" fmla="*/ 97 w 383"/>
                <a:gd name="T33" fmla="*/ 2 h 51"/>
                <a:gd name="T34" fmla="*/ 48 w 383"/>
                <a:gd name="T35" fmla="*/ 0 h 51"/>
                <a:gd name="T36" fmla="*/ 0 w 383"/>
                <a:gd name="T37" fmla="*/ 0 h 51"/>
                <a:gd name="T38" fmla="*/ 0 w 383"/>
                <a:gd name="T39" fmla="*/ 0 h 51"/>
                <a:gd name="T40" fmla="*/ 1 w 383"/>
                <a:gd name="T41" fmla="*/ 19 h 5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83"/>
                <a:gd name="T64" fmla="*/ 0 h 51"/>
                <a:gd name="T65" fmla="*/ 383 w 383"/>
                <a:gd name="T66" fmla="*/ 51 h 5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83" h="51">
                  <a:moveTo>
                    <a:pt x="1" y="19"/>
                  </a:moveTo>
                  <a:lnTo>
                    <a:pt x="1" y="19"/>
                  </a:lnTo>
                  <a:lnTo>
                    <a:pt x="48" y="17"/>
                  </a:lnTo>
                  <a:lnTo>
                    <a:pt x="97" y="19"/>
                  </a:lnTo>
                  <a:lnTo>
                    <a:pt x="147" y="23"/>
                  </a:lnTo>
                  <a:lnTo>
                    <a:pt x="197" y="30"/>
                  </a:lnTo>
                  <a:lnTo>
                    <a:pt x="247" y="36"/>
                  </a:lnTo>
                  <a:lnTo>
                    <a:pt x="295" y="44"/>
                  </a:lnTo>
                  <a:lnTo>
                    <a:pt x="341" y="48"/>
                  </a:lnTo>
                  <a:lnTo>
                    <a:pt x="383" y="51"/>
                  </a:lnTo>
                  <a:lnTo>
                    <a:pt x="383" y="34"/>
                  </a:lnTo>
                  <a:lnTo>
                    <a:pt x="341" y="30"/>
                  </a:lnTo>
                  <a:lnTo>
                    <a:pt x="297" y="25"/>
                  </a:lnTo>
                  <a:lnTo>
                    <a:pt x="249" y="19"/>
                  </a:lnTo>
                  <a:lnTo>
                    <a:pt x="199" y="11"/>
                  </a:lnTo>
                  <a:lnTo>
                    <a:pt x="147" y="5"/>
                  </a:lnTo>
                  <a:lnTo>
                    <a:pt x="97" y="2"/>
                  </a:lnTo>
                  <a:lnTo>
                    <a:pt x="48" y="0"/>
                  </a:lnTo>
                  <a:lnTo>
                    <a:pt x="0" y="0"/>
                  </a:lnTo>
                  <a:lnTo>
                    <a:pt x="1" y="1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6" name="Rectangle 770">
              <a:extLst>
                <a:ext uri="{FF2B5EF4-FFF2-40B4-BE49-F238E27FC236}">
                  <a16:creationId xmlns:a16="http://schemas.microsoft.com/office/drawing/2014/main" id="{DC10030B-421B-4C5C-A753-DBA8B25DE0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4" y="2789"/>
              <a:ext cx="6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 i="1">
                  <a:solidFill>
                    <a:srgbClr val="1F1A17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/>
            </a:p>
          </p:txBody>
        </p:sp>
        <p:sp>
          <p:nvSpPr>
            <p:cNvPr id="28757" name="Rectangle 771">
              <a:extLst>
                <a:ext uri="{FF2B5EF4-FFF2-40B4-BE49-F238E27FC236}">
                  <a16:creationId xmlns:a16="http://schemas.microsoft.com/office/drawing/2014/main" id="{69EE370C-B441-4798-9A13-EF432610D4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7" y="2880"/>
              <a:ext cx="3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900" i="1">
                  <a:solidFill>
                    <a:srgbClr val="1F1A17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/>
            </a:p>
          </p:txBody>
        </p:sp>
        <p:sp>
          <p:nvSpPr>
            <p:cNvPr id="28758" name="Rectangle 772">
              <a:extLst>
                <a:ext uri="{FF2B5EF4-FFF2-40B4-BE49-F238E27FC236}">
                  <a16:creationId xmlns:a16="http://schemas.microsoft.com/office/drawing/2014/main" id="{89FC1B04-1F13-42F9-AD45-135DB7AB24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2826"/>
              <a:ext cx="48" cy="8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59" name="Freeform 773">
              <a:extLst>
                <a:ext uri="{FF2B5EF4-FFF2-40B4-BE49-F238E27FC236}">
                  <a16:creationId xmlns:a16="http://schemas.microsoft.com/office/drawing/2014/main" id="{9DA579A6-FD4B-4CED-8C52-0328FE7CB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1" y="2818"/>
              <a:ext cx="46" cy="23"/>
            </a:xfrm>
            <a:custGeom>
              <a:avLst/>
              <a:gdLst>
                <a:gd name="T0" fmla="*/ 46 w 46"/>
                <a:gd name="T1" fmla="*/ 12 h 23"/>
                <a:gd name="T2" fmla="*/ 0 w 46"/>
                <a:gd name="T3" fmla="*/ 0 h 23"/>
                <a:gd name="T4" fmla="*/ 0 w 46"/>
                <a:gd name="T5" fmla="*/ 0 h 23"/>
                <a:gd name="T6" fmla="*/ 0 w 46"/>
                <a:gd name="T7" fmla="*/ 0 h 23"/>
                <a:gd name="T8" fmla="*/ 0 w 46"/>
                <a:gd name="T9" fmla="*/ 0 h 23"/>
                <a:gd name="T10" fmla="*/ 2 w 46"/>
                <a:gd name="T11" fmla="*/ 2 h 23"/>
                <a:gd name="T12" fmla="*/ 2 w 46"/>
                <a:gd name="T13" fmla="*/ 2 h 23"/>
                <a:gd name="T14" fmla="*/ 2 w 46"/>
                <a:gd name="T15" fmla="*/ 4 h 23"/>
                <a:gd name="T16" fmla="*/ 2 w 46"/>
                <a:gd name="T17" fmla="*/ 4 h 23"/>
                <a:gd name="T18" fmla="*/ 4 w 46"/>
                <a:gd name="T19" fmla="*/ 4 h 23"/>
                <a:gd name="T20" fmla="*/ 4 w 46"/>
                <a:gd name="T21" fmla="*/ 6 h 23"/>
                <a:gd name="T22" fmla="*/ 4 w 46"/>
                <a:gd name="T23" fmla="*/ 6 h 23"/>
                <a:gd name="T24" fmla="*/ 4 w 46"/>
                <a:gd name="T25" fmla="*/ 8 h 23"/>
                <a:gd name="T26" fmla="*/ 4 w 46"/>
                <a:gd name="T27" fmla="*/ 8 h 23"/>
                <a:gd name="T28" fmla="*/ 4 w 46"/>
                <a:gd name="T29" fmla="*/ 8 h 23"/>
                <a:gd name="T30" fmla="*/ 4 w 46"/>
                <a:gd name="T31" fmla="*/ 10 h 23"/>
                <a:gd name="T32" fmla="*/ 4 w 46"/>
                <a:gd name="T33" fmla="*/ 10 h 23"/>
                <a:gd name="T34" fmla="*/ 4 w 46"/>
                <a:gd name="T35" fmla="*/ 12 h 23"/>
                <a:gd name="T36" fmla="*/ 4 w 46"/>
                <a:gd name="T37" fmla="*/ 12 h 23"/>
                <a:gd name="T38" fmla="*/ 4 w 46"/>
                <a:gd name="T39" fmla="*/ 12 h 23"/>
                <a:gd name="T40" fmla="*/ 4 w 46"/>
                <a:gd name="T41" fmla="*/ 14 h 23"/>
                <a:gd name="T42" fmla="*/ 4 w 46"/>
                <a:gd name="T43" fmla="*/ 14 h 23"/>
                <a:gd name="T44" fmla="*/ 4 w 46"/>
                <a:gd name="T45" fmla="*/ 16 h 23"/>
                <a:gd name="T46" fmla="*/ 4 w 46"/>
                <a:gd name="T47" fmla="*/ 16 h 23"/>
                <a:gd name="T48" fmla="*/ 4 w 46"/>
                <a:gd name="T49" fmla="*/ 16 h 23"/>
                <a:gd name="T50" fmla="*/ 4 w 46"/>
                <a:gd name="T51" fmla="*/ 18 h 23"/>
                <a:gd name="T52" fmla="*/ 4 w 46"/>
                <a:gd name="T53" fmla="*/ 18 h 23"/>
                <a:gd name="T54" fmla="*/ 4 w 46"/>
                <a:gd name="T55" fmla="*/ 18 h 23"/>
                <a:gd name="T56" fmla="*/ 2 w 46"/>
                <a:gd name="T57" fmla="*/ 19 h 23"/>
                <a:gd name="T58" fmla="*/ 2 w 46"/>
                <a:gd name="T59" fmla="*/ 19 h 23"/>
                <a:gd name="T60" fmla="*/ 2 w 46"/>
                <a:gd name="T61" fmla="*/ 21 h 23"/>
                <a:gd name="T62" fmla="*/ 2 w 46"/>
                <a:gd name="T63" fmla="*/ 21 h 23"/>
                <a:gd name="T64" fmla="*/ 0 w 46"/>
                <a:gd name="T65" fmla="*/ 21 h 23"/>
                <a:gd name="T66" fmla="*/ 0 w 46"/>
                <a:gd name="T67" fmla="*/ 23 h 23"/>
                <a:gd name="T68" fmla="*/ 0 w 46"/>
                <a:gd name="T69" fmla="*/ 23 h 23"/>
                <a:gd name="T70" fmla="*/ 46 w 46"/>
                <a:gd name="T71" fmla="*/ 12 h 23"/>
                <a:gd name="T72" fmla="*/ 46 w 46"/>
                <a:gd name="T73" fmla="*/ 12 h 2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6"/>
                <a:gd name="T112" fmla="*/ 0 h 23"/>
                <a:gd name="T113" fmla="*/ 46 w 46"/>
                <a:gd name="T114" fmla="*/ 23 h 2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6" h="23">
                  <a:moveTo>
                    <a:pt x="46" y="12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4" y="18"/>
                  </a:lnTo>
                  <a:lnTo>
                    <a:pt x="2" y="19"/>
                  </a:lnTo>
                  <a:lnTo>
                    <a:pt x="2" y="21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46" y="1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0" name="Line 774">
              <a:extLst>
                <a:ext uri="{FF2B5EF4-FFF2-40B4-BE49-F238E27FC236}">
                  <a16:creationId xmlns:a16="http://schemas.microsoft.com/office/drawing/2014/main" id="{5782C9C1-6CAA-4A84-831F-84D2B19849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2" y="2715"/>
              <a:ext cx="343" cy="144"/>
            </a:xfrm>
            <a:prstGeom prst="line">
              <a:avLst/>
            </a:prstGeom>
            <a:noFill/>
            <a:ln w="1270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1" name="Freeform 775">
              <a:extLst>
                <a:ext uri="{FF2B5EF4-FFF2-40B4-BE49-F238E27FC236}">
                  <a16:creationId xmlns:a16="http://schemas.microsoft.com/office/drawing/2014/main" id="{8389350D-8AC4-4DE6-948A-7042EA108B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1" y="2375"/>
              <a:ext cx="305" cy="138"/>
            </a:xfrm>
            <a:custGeom>
              <a:avLst/>
              <a:gdLst>
                <a:gd name="T0" fmla="*/ 0 w 305"/>
                <a:gd name="T1" fmla="*/ 11 h 138"/>
                <a:gd name="T2" fmla="*/ 299 w 305"/>
                <a:gd name="T3" fmla="*/ 138 h 138"/>
                <a:gd name="T4" fmla="*/ 305 w 305"/>
                <a:gd name="T5" fmla="*/ 127 h 138"/>
                <a:gd name="T6" fmla="*/ 6 w 305"/>
                <a:gd name="T7" fmla="*/ 0 h 138"/>
                <a:gd name="T8" fmla="*/ 0 w 305"/>
                <a:gd name="T9" fmla="*/ 11 h 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5"/>
                <a:gd name="T16" fmla="*/ 0 h 138"/>
                <a:gd name="T17" fmla="*/ 305 w 305"/>
                <a:gd name="T18" fmla="*/ 138 h 1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5" h="138">
                  <a:moveTo>
                    <a:pt x="0" y="11"/>
                  </a:moveTo>
                  <a:lnTo>
                    <a:pt x="299" y="138"/>
                  </a:lnTo>
                  <a:lnTo>
                    <a:pt x="305" y="127"/>
                  </a:lnTo>
                  <a:lnTo>
                    <a:pt x="6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2" name="Freeform 776">
              <a:extLst>
                <a:ext uri="{FF2B5EF4-FFF2-40B4-BE49-F238E27FC236}">
                  <a16:creationId xmlns:a16="http://schemas.microsoft.com/office/drawing/2014/main" id="{26610F0F-9C4C-4E0A-8F4B-8C4431446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9" y="2361"/>
              <a:ext cx="100" cy="68"/>
            </a:xfrm>
            <a:custGeom>
              <a:avLst/>
              <a:gdLst>
                <a:gd name="T0" fmla="*/ 0 w 100"/>
                <a:gd name="T1" fmla="*/ 0 h 68"/>
                <a:gd name="T2" fmla="*/ 75 w 100"/>
                <a:gd name="T3" fmla="*/ 68 h 68"/>
                <a:gd name="T4" fmla="*/ 75 w 100"/>
                <a:gd name="T5" fmla="*/ 68 h 68"/>
                <a:gd name="T6" fmla="*/ 75 w 100"/>
                <a:gd name="T7" fmla="*/ 66 h 68"/>
                <a:gd name="T8" fmla="*/ 75 w 100"/>
                <a:gd name="T9" fmla="*/ 62 h 68"/>
                <a:gd name="T10" fmla="*/ 75 w 100"/>
                <a:gd name="T11" fmla="*/ 60 h 68"/>
                <a:gd name="T12" fmla="*/ 75 w 100"/>
                <a:gd name="T13" fmla="*/ 58 h 68"/>
                <a:gd name="T14" fmla="*/ 75 w 100"/>
                <a:gd name="T15" fmla="*/ 56 h 68"/>
                <a:gd name="T16" fmla="*/ 75 w 100"/>
                <a:gd name="T17" fmla="*/ 54 h 68"/>
                <a:gd name="T18" fmla="*/ 75 w 100"/>
                <a:gd name="T19" fmla="*/ 52 h 68"/>
                <a:gd name="T20" fmla="*/ 75 w 100"/>
                <a:gd name="T21" fmla="*/ 50 h 68"/>
                <a:gd name="T22" fmla="*/ 75 w 100"/>
                <a:gd name="T23" fmla="*/ 48 h 68"/>
                <a:gd name="T24" fmla="*/ 75 w 100"/>
                <a:gd name="T25" fmla="*/ 45 h 68"/>
                <a:gd name="T26" fmla="*/ 75 w 100"/>
                <a:gd name="T27" fmla="*/ 43 h 68"/>
                <a:gd name="T28" fmla="*/ 77 w 100"/>
                <a:gd name="T29" fmla="*/ 41 h 68"/>
                <a:gd name="T30" fmla="*/ 77 w 100"/>
                <a:gd name="T31" fmla="*/ 39 h 68"/>
                <a:gd name="T32" fmla="*/ 77 w 100"/>
                <a:gd name="T33" fmla="*/ 37 h 68"/>
                <a:gd name="T34" fmla="*/ 79 w 100"/>
                <a:gd name="T35" fmla="*/ 35 h 68"/>
                <a:gd name="T36" fmla="*/ 79 w 100"/>
                <a:gd name="T37" fmla="*/ 35 h 68"/>
                <a:gd name="T38" fmla="*/ 79 w 100"/>
                <a:gd name="T39" fmla="*/ 33 h 68"/>
                <a:gd name="T40" fmla="*/ 80 w 100"/>
                <a:gd name="T41" fmla="*/ 31 h 68"/>
                <a:gd name="T42" fmla="*/ 80 w 100"/>
                <a:gd name="T43" fmla="*/ 29 h 68"/>
                <a:gd name="T44" fmla="*/ 82 w 100"/>
                <a:gd name="T45" fmla="*/ 27 h 68"/>
                <a:gd name="T46" fmla="*/ 82 w 100"/>
                <a:gd name="T47" fmla="*/ 25 h 68"/>
                <a:gd name="T48" fmla="*/ 84 w 100"/>
                <a:gd name="T49" fmla="*/ 23 h 68"/>
                <a:gd name="T50" fmla="*/ 86 w 100"/>
                <a:gd name="T51" fmla="*/ 22 h 68"/>
                <a:gd name="T52" fmla="*/ 86 w 100"/>
                <a:gd name="T53" fmla="*/ 20 h 68"/>
                <a:gd name="T54" fmla="*/ 88 w 100"/>
                <a:gd name="T55" fmla="*/ 20 h 68"/>
                <a:gd name="T56" fmla="*/ 90 w 100"/>
                <a:gd name="T57" fmla="*/ 18 h 68"/>
                <a:gd name="T58" fmla="*/ 92 w 100"/>
                <a:gd name="T59" fmla="*/ 16 h 68"/>
                <a:gd name="T60" fmla="*/ 94 w 100"/>
                <a:gd name="T61" fmla="*/ 14 h 68"/>
                <a:gd name="T62" fmla="*/ 94 w 100"/>
                <a:gd name="T63" fmla="*/ 14 h 68"/>
                <a:gd name="T64" fmla="*/ 96 w 100"/>
                <a:gd name="T65" fmla="*/ 12 h 68"/>
                <a:gd name="T66" fmla="*/ 98 w 100"/>
                <a:gd name="T67" fmla="*/ 10 h 68"/>
                <a:gd name="T68" fmla="*/ 100 w 100"/>
                <a:gd name="T69" fmla="*/ 8 h 68"/>
                <a:gd name="T70" fmla="*/ 0 w 100"/>
                <a:gd name="T71" fmla="*/ 0 h 68"/>
                <a:gd name="T72" fmla="*/ 0 w 100"/>
                <a:gd name="T73" fmla="*/ 0 h 6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0"/>
                <a:gd name="T112" fmla="*/ 0 h 68"/>
                <a:gd name="T113" fmla="*/ 100 w 100"/>
                <a:gd name="T114" fmla="*/ 68 h 6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0" h="68">
                  <a:moveTo>
                    <a:pt x="0" y="0"/>
                  </a:moveTo>
                  <a:lnTo>
                    <a:pt x="75" y="68"/>
                  </a:lnTo>
                  <a:lnTo>
                    <a:pt x="75" y="66"/>
                  </a:lnTo>
                  <a:lnTo>
                    <a:pt x="75" y="62"/>
                  </a:lnTo>
                  <a:lnTo>
                    <a:pt x="75" y="60"/>
                  </a:lnTo>
                  <a:lnTo>
                    <a:pt x="75" y="58"/>
                  </a:lnTo>
                  <a:lnTo>
                    <a:pt x="75" y="56"/>
                  </a:lnTo>
                  <a:lnTo>
                    <a:pt x="75" y="54"/>
                  </a:lnTo>
                  <a:lnTo>
                    <a:pt x="75" y="52"/>
                  </a:lnTo>
                  <a:lnTo>
                    <a:pt x="75" y="50"/>
                  </a:lnTo>
                  <a:lnTo>
                    <a:pt x="75" y="48"/>
                  </a:lnTo>
                  <a:lnTo>
                    <a:pt x="75" y="45"/>
                  </a:lnTo>
                  <a:lnTo>
                    <a:pt x="75" y="43"/>
                  </a:lnTo>
                  <a:lnTo>
                    <a:pt x="77" y="41"/>
                  </a:lnTo>
                  <a:lnTo>
                    <a:pt x="77" y="39"/>
                  </a:lnTo>
                  <a:lnTo>
                    <a:pt x="77" y="37"/>
                  </a:lnTo>
                  <a:lnTo>
                    <a:pt x="79" y="35"/>
                  </a:lnTo>
                  <a:lnTo>
                    <a:pt x="79" y="33"/>
                  </a:lnTo>
                  <a:lnTo>
                    <a:pt x="80" y="31"/>
                  </a:lnTo>
                  <a:lnTo>
                    <a:pt x="80" y="29"/>
                  </a:lnTo>
                  <a:lnTo>
                    <a:pt x="82" y="27"/>
                  </a:lnTo>
                  <a:lnTo>
                    <a:pt x="82" y="25"/>
                  </a:lnTo>
                  <a:lnTo>
                    <a:pt x="84" y="23"/>
                  </a:lnTo>
                  <a:lnTo>
                    <a:pt x="86" y="22"/>
                  </a:lnTo>
                  <a:lnTo>
                    <a:pt x="86" y="20"/>
                  </a:lnTo>
                  <a:lnTo>
                    <a:pt x="88" y="20"/>
                  </a:lnTo>
                  <a:lnTo>
                    <a:pt x="90" y="18"/>
                  </a:lnTo>
                  <a:lnTo>
                    <a:pt x="92" y="16"/>
                  </a:lnTo>
                  <a:lnTo>
                    <a:pt x="94" y="14"/>
                  </a:lnTo>
                  <a:lnTo>
                    <a:pt x="96" y="12"/>
                  </a:lnTo>
                  <a:lnTo>
                    <a:pt x="98" y="10"/>
                  </a:lnTo>
                  <a:lnTo>
                    <a:pt x="10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3" name="Rectangle 777">
              <a:extLst>
                <a:ext uri="{FF2B5EF4-FFF2-40B4-BE49-F238E27FC236}">
                  <a16:creationId xmlns:a16="http://schemas.microsoft.com/office/drawing/2014/main" id="{D2556637-8FE4-4A9B-B1F5-C2AF69E557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2" y="3066"/>
              <a:ext cx="6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 i="1">
                  <a:solidFill>
                    <a:srgbClr val="1F1A17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/>
            </a:p>
          </p:txBody>
        </p:sp>
        <p:sp>
          <p:nvSpPr>
            <p:cNvPr id="28764" name="Rectangle 778">
              <a:extLst>
                <a:ext uri="{FF2B5EF4-FFF2-40B4-BE49-F238E27FC236}">
                  <a16:creationId xmlns:a16="http://schemas.microsoft.com/office/drawing/2014/main" id="{69190AD0-1325-4774-8657-F5E2F334F9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6" y="3156"/>
              <a:ext cx="3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900" i="1">
                  <a:solidFill>
                    <a:srgbClr val="1F1A17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/>
            </a:p>
          </p:txBody>
        </p:sp>
        <p:sp>
          <p:nvSpPr>
            <p:cNvPr id="28765" name="Rectangle 779">
              <a:extLst>
                <a:ext uri="{FF2B5EF4-FFF2-40B4-BE49-F238E27FC236}">
                  <a16:creationId xmlns:a16="http://schemas.microsoft.com/office/drawing/2014/main" id="{8C4468D6-E204-4075-BD72-F59F83A57D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8" y="2732"/>
              <a:ext cx="1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1F1A17"/>
                  </a:solidFill>
                  <a:latin typeface="Times New Roman" panose="02020603050405020304" pitchFamily="18" charset="0"/>
                </a:rPr>
                <a:t>dr</a:t>
              </a:r>
              <a:endParaRPr lang="en-US" altLang="en-US"/>
            </a:p>
          </p:txBody>
        </p:sp>
        <p:sp>
          <p:nvSpPr>
            <p:cNvPr id="28766" name="Rectangle 780">
              <a:extLst>
                <a:ext uri="{FF2B5EF4-FFF2-40B4-BE49-F238E27FC236}">
                  <a16:creationId xmlns:a16="http://schemas.microsoft.com/office/drawing/2014/main" id="{07D828FB-CAD4-4E50-BB4A-7992CE4E9B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2" y="2492"/>
              <a:ext cx="1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1F1A17"/>
                  </a:solidFill>
                  <a:latin typeface="Times New Roman" panose="02020603050405020304" pitchFamily="18" charset="0"/>
                </a:rPr>
                <a:t>dr</a:t>
              </a:r>
              <a:endParaRPr lang="en-US" altLang="en-US"/>
            </a:p>
          </p:txBody>
        </p:sp>
        <p:sp>
          <p:nvSpPr>
            <p:cNvPr id="28767" name="Rectangle 781">
              <a:extLst>
                <a:ext uri="{FF2B5EF4-FFF2-40B4-BE49-F238E27FC236}">
                  <a16:creationId xmlns:a16="http://schemas.microsoft.com/office/drawing/2014/main" id="{267D85B2-6351-46E7-8B9D-B9F094305D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6" y="2194"/>
              <a:ext cx="1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1F1A17"/>
                  </a:solidFill>
                  <a:latin typeface="Times New Roman" panose="02020603050405020304" pitchFamily="18" charset="0"/>
                </a:rPr>
                <a:t>dr</a:t>
              </a:r>
              <a:endParaRPr lang="en-US" altLang="en-US"/>
            </a:p>
          </p:txBody>
        </p:sp>
        <p:sp>
          <p:nvSpPr>
            <p:cNvPr id="28768" name="Rectangle 782">
              <a:extLst>
                <a:ext uri="{FF2B5EF4-FFF2-40B4-BE49-F238E27FC236}">
                  <a16:creationId xmlns:a16="http://schemas.microsoft.com/office/drawing/2014/main" id="{E08457E7-6DB1-40D4-AD81-56349B7AF3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" y="2187"/>
              <a:ext cx="9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1F1A17"/>
                  </a:solidFill>
                  <a:latin typeface="Symbol" panose="05050102010706020507" pitchFamily="18" charset="2"/>
                </a:rPr>
                <a:t>w</a:t>
              </a:r>
              <a:endParaRPr lang="en-US" altLang="en-US"/>
            </a:p>
          </p:txBody>
        </p:sp>
        <p:sp>
          <p:nvSpPr>
            <p:cNvPr id="28769" name="Rectangle 783">
              <a:extLst>
                <a:ext uri="{FF2B5EF4-FFF2-40B4-BE49-F238E27FC236}">
                  <a16:creationId xmlns:a16="http://schemas.microsoft.com/office/drawing/2014/main" id="{0546A419-E9A6-49B4-97D6-5E75949D88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254"/>
              <a:ext cx="10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1F1A17"/>
                  </a:solidFill>
                  <a:latin typeface="Times New Roman" panose="02020603050405020304" pitchFamily="18" charset="0"/>
                </a:rPr>
                <a:t>w</a:t>
              </a:r>
              <a:endParaRPr lang="en-US" altLang="en-US"/>
            </a:p>
          </p:txBody>
        </p:sp>
        <p:sp>
          <p:nvSpPr>
            <p:cNvPr id="28770" name="Rectangle 784">
              <a:extLst>
                <a:ext uri="{FF2B5EF4-FFF2-40B4-BE49-F238E27FC236}">
                  <a16:creationId xmlns:a16="http://schemas.microsoft.com/office/drawing/2014/main" id="{45D2ED71-DC33-4207-AF9A-2DD01AE028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9" y="2715"/>
              <a:ext cx="9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1F1A17"/>
                  </a:solidFill>
                  <a:latin typeface="Symbol" panose="05050102010706020507" pitchFamily="18" charset="2"/>
                </a:rPr>
                <a:t>w</a:t>
              </a:r>
              <a:endParaRPr lang="en-US" altLang="en-US"/>
            </a:p>
          </p:txBody>
        </p:sp>
        <p:sp>
          <p:nvSpPr>
            <p:cNvPr id="28771" name="Rectangle 785">
              <a:extLst>
                <a:ext uri="{FF2B5EF4-FFF2-40B4-BE49-F238E27FC236}">
                  <a16:creationId xmlns:a16="http://schemas.microsoft.com/office/drawing/2014/main" id="{4A17A3C3-926D-4C82-9839-20A3E9F481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3" y="2177"/>
              <a:ext cx="9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1F1A17"/>
                  </a:solidFill>
                  <a:latin typeface="Symbol" panose="05050102010706020507" pitchFamily="18" charset="2"/>
                </a:rPr>
                <a:t>w</a:t>
              </a:r>
              <a:endParaRPr lang="en-US" altLang="en-US"/>
            </a:p>
          </p:txBody>
        </p:sp>
        <p:sp>
          <p:nvSpPr>
            <p:cNvPr id="28772" name="Rectangle 786">
              <a:extLst>
                <a:ext uri="{FF2B5EF4-FFF2-40B4-BE49-F238E27FC236}">
                  <a16:creationId xmlns:a16="http://schemas.microsoft.com/office/drawing/2014/main" id="{83AE3D05-F18A-4FF7-9D80-608E370B56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0" y="2732"/>
              <a:ext cx="6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 i="1">
                  <a:solidFill>
                    <a:srgbClr val="1F1A17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/>
            </a:p>
          </p:txBody>
        </p:sp>
        <p:sp>
          <p:nvSpPr>
            <p:cNvPr id="28773" name="Rectangle 787">
              <a:extLst>
                <a:ext uri="{FF2B5EF4-FFF2-40B4-BE49-F238E27FC236}">
                  <a16:creationId xmlns:a16="http://schemas.microsoft.com/office/drawing/2014/main" id="{6D1EDA9A-7614-4464-990B-9B6EF81847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3" y="2822"/>
              <a:ext cx="3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900" i="1">
                  <a:solidFill>
                    <a:srgbClr val="1F1A17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/>
            </a:p>
          </p:txBody>
        </p:sp>
        <p:sp>
          <p:nvSpPr>
            <p:cNvPr id="28774" name="Rectangle 788">
              <a:extLst>
                <a:ext uri="{FF2B5EF4-FFF2-40B4-BE49-F238E27FC236}">
                  <a16:creationId xmlns:a16="http://schemas.microsoft.com/office/drawing/2014/main" id="{0D63E4BD-2304-44FF-93AC-8E59ADE09F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0" y="2647"/>
              <a:ext cx="6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 i="1">
                  <a:solidFill>
                    <a:srgbClr val="1F1A17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/>
            </a:p>
          </p:txBody>
        </p:sp>
        <p:sp>
          <p:nvSpPr>
            <p:cNvPr id="28775" name="Rectangle 789">
              <a:extLst>
                <a:ext uri="{FF2B5EF4-FFF2-40B4-BE49-F238E27FC236}">
                  <a16:creationId xmlns:a16="http://schemas.microsoft.com/office/drawing/2014/main" id="{6CBCD817-5CE9-47EF-AAA3-9521345B91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5" y="2738"/>
              <a:ext cx="3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900" i="1">
                  <a:solidFill>
                    <a:srgbClr val="1F1A17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28776" name="Rectangle 790">
              <a:extLst>
                <a:ext uri="{FF2B5EF4-FFF2-40B4-BE49-F238E27FC236}">
                  <a16:creationId xmlns:a16="http://schemas.microsoft.com/office/drawing/2014/main" id="{8D436EC6-92BF-4132-AB0E-F729A581CF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0" y="3104"/>
              <a:ext cx="50" cy="6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77" name="Freeform 791">
              <a:extLst>
                <a:ext uri="{FF2B5EF4-FFF2-40B4-BE49-F238E27FC236}">
                  <a16:creationId xmlns:a16="http://schemas.microsoft.com/office/drawing/2014/main" id="{3E3BA913-0ECF-4F8F-9F4C-1F456E84BC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" y="3095"/>
              <a:ext cx="48" cy="25"/>
            </a:xfrm>
            <a:custGeom>
              <a:avLst/>
              <a:gdLst>
                <a:gd name="T0" fmla="*/ 48 w 48"/>
                <a:gd name="T1" fmla="*/ 11 h 25"/>
                <a:gd name="T2" fmla="*/ 0 w 48"/>
                <a:gd name="T3" fmla="*/ 0 h 25"/>
                <a:gd name="T4" fmla="*/ 0 w 48"/>
                <a:gd name="T5" fmla="*/ 0 h 25"/>
                <a:gd name="T6" fmla="*/ 0 w 48"/>
                <a:gd name="T7" fmla="*/ 0 h 25"/>
                <a:gd name="T8" fmla="*/ 2 w 48"/>
                <a:gd name="T9" fmla="*/ 2 h 25"/>
                <a:gd name="T10" fmla="*/ 2 w 48"/>
                <a:gd name="T11" fmla="*/ 2 h 25"/>
                <a:gd name="T12" fmla="*/ 2 w 48"/>
                <a:gd name="T13" fmla="*/ 4 h 25"/>
                <a:gd name="T14" fmla="*/ 2 w 48"/>
                <a:gd name="T15" fmla="*/ 4 h 25"/>
                <a:gd name="T16" fmla="*/ 4 w 48"/>
                <a:gd name="T17" fmla="*/ 4 h 25"/>
                <a:gd name="T18" fmla="*/ 4 w 48"/>
                <a:gd name="T19" fmla="*/ 5 h 25"/>
                <a:gd name="T20" fmla="*/ 4 w 48"/>
                <a:gd name="T21" fmla="*/ 5 h 25"/>
                <a:gd name="T22" fmla="*/ 4 w 48"/>
                <a:gd name="T23" fmla="*/ 7 h 25"/>
                <a:gd name="T24" fmla="*/ 4 w 48"/>
                <a:gd name="T25" fmla="*/ 7 h 25"/>
                <a:gd name="T26" fmla="*/ 4 w 48"/>
                <a:gd name="T27" fmla="*/ 7 h 25"/>
                <a:gd name="T28" fmla="*/ 6 w 48"/>
                <a:gd name="T29" fmla="*/ 9 h 25"/>
                <a:gd name="T30" fmla="*/ 6 w 48"/>
                <a:gd name="T31" fmla="*/ 9 h 25"/>
                <a:gd name="T32" fmla="*/ 6 w 48"/>
                <a:gd name="T33" fmla="*/ 11 h 25"/>
                <a:gd name="T34" fmla="*/ 6 w 48"/>
                <a:gd name="T35" fmla="*/ 11 h 25"/>
                <a:gd name="T36" fmla="*/ 6 w 48"/>
                <a:gd name="T37" fmla="*/ 11 h 25"/>
                <a:gd name="T38" fmla="*/ 6 w 48"/>
                <a:gd name="T39" fmla="*/ 13 h 25"/>
                <a:gd name="T40" fmla="*/ 6 w 48"/>
                <a:gd name="T41" fmla="*/ 13 h 25"/>
                <a:gd name="T42" fmla="*/ 6 w 48"/>
                <a:gd name="T43" fmla="*/ 15 h 25"/>
                <a:gd name="T44" fmla="*/ 6 w 48"/>
                <a:gd name="T45" fmla="*/ 15 h 25"/>
                <a:gd name="T46" fmla="*/ 4 w 48"/>
                <a:gd name="T47" fmla="*/ 15 h 25"/>
                <a:gd name="T48" fmla="*/ 4 w 48"/>
                <a:gd name="T49" fmla="*/ 17 h 25"/>
                <a:gd name="T50" fmla="*/ 4 w 48"/>
                <a:gd name="T51" fmla="*/ 17 h 25"/>
                <a:gd name="T52" fmla="*/ 4 w 48"/>
                <a:gd name="T53" fmla="*/ 17 h 25"/>
                <a:gd name="T54" fmla="*/ 4 w 48"/>
                <a:gd name="T55" fmla="*/ 19 h 25"/>
                <a:gd name="T56" fmla="*/ 4 w 48"/>
                <a:gd name="T57" fmla="*/ 19 h 25"/>
                <a:gd name="T58" fmla="*/ 2 w 48"/>
                <a:gd name="T59" fmla="*/ 21 h 25"/>
                <a:gd name="T60" fmla="*/ 2 w 48"/>
                <a:gd name="T61" fmla="*/ 21 h 25"/>
                <a:gd name="T62" fmla="*/ 2 w 48"/>
                <a:gd name="T63" fmla="*/ 21 h 25"/>
                <a:gd name="T64" fmla="*/ 2 w 48"/>
                <a:gd name="T65" fmla="*/ 23 h 25"/>
                <a:gd name="T66" fmla="*/ 0 w 48"/>
                <a:gd name="T67" fmla="*/ 23 h 25"/>
                <a:gd name="T68" fmla="*/ 0 w 48"/>
                <a:gd name="T69" fmla="*/ 25 h 25"/>
                <a:gd name="T70" fmla="*/ 48 w 48"/>
                <a:gd name="T71" fmla="*/ 11 h 25"/>
                <a:gd name="T72" fmla="*/ 48 w 48"/>
                <a:gd name="T73" fmla="*/ 11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8"/>
                <a:gd name="T112" fmla="*/ 0 h 25"/>
                <a:gd name="T113" fmla="*/ 48 w 48"/>
                <a:gd name="T114" fmla="*/ 25 h 2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8" h="25">
                  <a:moveTo>
                    <a:pt x="48" y="11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5"/>
                  </a:lnTo>
                  <a:lnTo>
                    <a:pt x="4" y="7"/>
                  </a:lnTo>
                  <a:lnTo>
                    <a:pt x="6" y="9"/>
                  </a:lnTo>
                  <a:lnTo>
                    <a:pt x="6" y="11"/>
                  </a:lnTo>
                  <a:lnTo>
                    <a:pt x="6" y="13"/>
                  </a:lnTo>
                  <a:lnTo>
                    <a:pt x="6" y="15"/>
                  </a:lnTo>
                  <a:lnTo>
                    <a:pt x="4" y="15"/>
                  </a:lnTo>
                  <a:lnTo>
                    <a:pt x="4" y="17"/>
                  </a:lnTo>
                  <a:lnTo>
                    <a:pt x="4" y="19"/>
                  </a:lnTo>
                  <a:lnTo>
                    <a:pt x="2" y="21"/>
                  </a:lnTo>
                  <a:lnTo>
                    <a:pt x="2" y="23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8" name="Rectangle 792">
              <a:extLst>
                <a:ext uri="{FF2B5EF4-FFF2-40B4-BE49-F238E27FC236}">
                  <a16:creationId xmlns:a16="http://schemas.microsoft.com/office/drawing/2014/main" id="{E01177DE-9EAC-4FDD-8D9B-638023C2E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7" y="2761"/>
              <a:ext cx="50" cy="5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79" name="Freeform 793">
              <a:extLst>
                <a:ext uri="{FF2B5EF4-FFF2-40B4-BE49-F238E27FC236}">
                  <a16:creationId xmlns:a16="http://schemas.microsoft.com/office/drawing/2014/main" id="{7F5ACED6-39AC-4109-9E34-D8E1B65BB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8" y="2751"/>
              <a:ext cx="46" cy="25"/>
            </a:xfrm>
            <a:custGeom>
              <a:avLst/>
              <a:gdLst>
                <a:gd name="T0" fmla="*/ 46 w 46"/>
                <a:gd name="T1" fmla="*/ 14 h 25"/>
                <a:gd name="T2" fmla="*/ 0 w 46"/>
                <a:gd name="T3" fmla="*/ 0 h 25"/>
                <a:gd name="T4" fmla="*/ 0 w 46"/>
                <a:gd name="T5" fmla="*/ 0 h 25"/>
                <a:gd name="T6" fmla="*/ 0 w 46"/>
                <a:gd name="T7" fmla="*/ 2 h 25"/>
                <a:gd name="T8" fmla="*/ 2 w 46"/>
                <a:gd name="T9" fmla="*/ 2 h 25"/>
                <a:gd name="T10" fmla="*/ 2 w 46"/>
                <a:gd name="T11" fmla="*/ 4 h 25"/>
                <a:gd name="T12" fmla="*/ 2 w 46"/>
                <a:gd name="T13" fmla="*/ 4 h 25"/>
                <a:gd name="T14" fmla="*/ 2 w 46"/>
                <a:gd name="T15" fmla="*/ 4 h 25"/>
                <a:gd name="T16" fmla="*/ 4 w 46"/>
                <a:gd name="T17" fmla="*/ 6 h 25"/>
                <a:gd name="T18" fmla="*/ 4 w 46"/>
                <a:gd name="T19" fmla="*/ 6 h 25"/>
                <a:gd name="T20" fmla="*/ 4 w 46"/>
                <a:gd name="T21" fmla="*/ 8 h 25"/>
                <a:gd name="T22" fmla="*/ 4 w 46"/>
                <a:gd name="T23" fmla="*/ 8 h 25"/>
                <a:gd name="T24" fmla="*/ 4 w 46"/>
                <a:gd name="T25" fmla="*/ 8 h 25"/>
                <a:gd name="T26" fmla="*/ 4 w 46"/>
                <a:gd name="T27" fmla="*/ 10 h 25"/>
                <a:gd name="T28" fmla="*/ 4 w 46"/>
                <a:gd name="T29" fmla="*/ 10 h 25"/>
                <a:gd name="T30" fmla="*/ 6 w 46"/>
                <a:gd name="T31" fmla="*/ 12 h 25"/>
                <a:gd name="T32" fmla="*/ 6 w 46"/>
                <a:gd name="T33" fmla="*/ 12 h 25"/>
                <a:gd name="T34" fmla="*/ 6 w 46"/>
                <a:gd name="T35" fmla="*/ 12 h 25"/>
                <a:gd name="T36" fmla="*/ 6 w 46"/>
                <a:gd name="T37" fmla="*/ 14 h 25"/>
                <a:gd name="T38" fmla="*/ 6 w 46"/>
                <a:gd name="T39" fmla="*/ 14 h 25"/>
                <a:gd name="T40" fmla="*/ 6 w 46"/>
                <a:gd name="T41" fmla="*/ 15 h 25"/>
                <a:gd name="T42" fmla="*/ 6 w 46"/>
                <a:gd name="T43" fmla="*/ 15 h 25"/>
                <a:gd name="T44" fmla="*/ 4 w 46"/>
                <a:gd name="T45" fmla="*/ 15 h 25"/>
                <a:gd name="T46" fmla="*/ 4 w 46"/>
                <a:gd name="T47" fmla="*/ 17 h 25"/>
                <a:gd name="T48" fmla="*/ 4 w 46"/>
                <a:gd name="T49" fmla="*/ 17 h 25"/>
                <a:gd name="T50" fmla="*/ 4 w 46"/>
                <a:gd name="T51" fmla="*/ 19 h 25"/>
                <a:gd name="T52" fmla="*/ 4 w 46"/>
                <a:gd name="T53" fmla="*/ 19 h 25"/>
                <a:gd name="T54" fmla="*/ 4 w 46"/>
                <a:gd name="T55" fmla="*/ 19 h 25"/>
                <a:gd name="T56" fmla="*/ 4 w 46"/>
                <a:gd name="T57" fmla="*/ 21 h 25"/>
                <a:gd name="T58" fmla="*/ 2 w 46"/>
                <a:gd name="T59" fmla="*/ 21 h 25"/>
                <a:gd name="T60" fmla="*/ 2 w 46"/>
                <a:gd name="T61" fmla="*/ 23 h 25"/>
                <a:gd name="T62" fmla="*/ 2 w 46"/>
                <a:gd name="T63" fmla="*/ 23 h 25"/>
                <a:gd name="T64" fmla="*/ 2 w 46"/>
                <a:gd name="T65" fmla="*/ 23 h 25"/>
                <a:gd name="T66" fmla="*/ 0 w 46"/>
                <a:gd name="T67" fmla="*/ 25 h 25"/>
                <a:gd name="T68" fmla="*/ 0 w 46"/>
                <a:gd name="T69" fmla="*/ 25 h 25"/>
                <a:gd name="T70" fmla="*/ 46 w 46"/>
                <a:gd name="T71" fmla="*/ 14 h 25"/>
                <a:gd name="T72" fmla="*/ 46 w 46"/>
                <a:gd name="T73" fmla="*/ 14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6"/>
                <a:gd name="T112" fmla="*/ 0 h 25"/>
                <a:gd name="T113" fmla="*/ 46 w 46"/>
                <a:gd name="T114" fmla="*/ 25 h 2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6" h="25">
                  <a:moveTo>
                    <a:pt x="46" y="14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6" y="15"/>
                  </a:lnTo>
                  <a:lnTo>
                    <a:pt x="4" y="15"/>
                  </a:lnTo>
                  <a:lnTo>
                    <a:pt x="4" y="17"/>
                  </a:lnTo>
                  <a:lnTo>
                    <a:pt x="4" y="19"/>
                  </a:lnTo>
                  <a:lnTo>
                    <a:pt x="4" y="21"/>
                  </a:lnTo>
                  <a:lnTo>
                    <a:pt x="2" y="21"/>
                  </a:lnTo>
                  <a:lnTo>
                    <a:pt x="2" y="23"/>
                  </a:lnTo>
                  <a:lnTo>
                    <a:pt x="0" y="25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80" name="Rectangle 794">
              <a:extLst>
                <a:ext uri="{FF2B5EF4-FFF2-40B4-BE49-F238E27FC236}">
                  <a16:creationId xmlns:a16="http://schemas.microsoft.com/office/drawing/2014/main" id="{51BDE96C-54AB-4E8E-94AF-B4EEA458C3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" y="2521"/>
              <a:ext cx="47" cy="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81" name="Freeform 795">
              <a:extLst>
                <a:ext uri="{FF2B5EF4-FFF2-40B4-BE49-F238E27FC236}">
                  <a16:creationId xmlns:a16="http://schemas.microsoft.com/office/drawing/2014/main" id="{195D2641-A9AD-444C-913C-06B2B69E51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5" y="2513"/>
              <a:ext cx="46" cy="23"/>
            </a:xfrm>
            <a:custGeom>
              <a:avLst/>
              <a:gdLst>
                <a:gd name="T0" fmla="*/ 46 w 46"/>
                <a:gd name="T1" fmla="*/ 12 h 23"/>
                <a:gd name="T2" fmla="*/ 0 w 46"/>
                <a:gd name="T3" fmla="*/ 0 h 23"/>
                <a:gd name="T4" fmla="*/ 0 w 46"/>
                <a:gd name="T5" fmla="*/ 0 h 23"/>
                <a:gd name="T6" fmla="*/ 0 w 46"/>
                <a:gd name="T7" fmla="*/ 0 h 23"/>
                <a:gd name="T8" fmla="*/ 0 w 46"/>
                <a:gd name="T9" fmla="*/ 0 h 23"/>
                <a:gd name="T10" fmla="*/ 2 w 46"/>
                <a:gd name="T11" fmla="*/ 2 h 23"/>
                <a:gd name="T12" fmla="*/ 2 w 46"/>
                <a:gd name="T13" fmla="*/ 2 h 23"/>
                <a:gd name="T14" fmla="*/ 2 w 46"/>
                <a:gd name="T15" fmla="*/ 4 h 23"/>
                <a:gd name="T16" fmla="*/ 2 w 46"/>
                <a:gd name="T17" fmla="*/ 4 h 23"/>
                <a:gd name="T18" fmla="*/ 4 w 46"/>
                <a:gd name="T19" fmla="*/ 4 h 23"/>
                <a:gd name="T20" fmla="*/ 4 w 46"/>
                <a:gd name="T21" fmla="*/ 6 h 23"/>
                <a:gd name="T22" fmla="*/ 4 w 46"/>
                <a:gd name="T23" fmla="*/ 6 h 23"/>
                <a:gd name="T24" fmla="*/ 4 w 46"/>
                <a:gd name="T25" fmla="*/ 6 h 23"/>
                <a:gd name="T26" fmla="*/ 4 w 46"/>
                <a:gd name="T27" fmla="*/ 8 h 23"/>
                <a:gd name="T28" fmla="*/ 4 w 46"/>
                <a:gd name="T29" fmla="*/ 8 h 23"/>
                <a:gd name="T30" fmla="*/ 4 w 46"/>
                <a:gd name="T31" fmla="*/ 10 h 23"/>
                <a:gd name="T32" fmla="*/ 4 w 46"/>
                <a:gd name="T33" fmla="*/ 10 h 23"/>
                <a:gd name="T34" fmla="*/ 4 w 46"/>
                <a:gd name="T35" fmla="*/ 10 h 23"/>
                <a:gd name="T36" fmla="*/ 4 w 46"/>
                <a:gd name="T37" fmla="*/ 12 h 23"/>
                <a:gd name="T38" fmla="*/ 4 w 46"/>
                <a:gd name="T39" fmla="*/ 12 h 23"/>
                <a:gd name="T40" fmla="*/ 4 w 46"/>
                <a:gd name="T41" fmla="*/ 13 h 23"/>
                <a:gd name="T42" fmla="*/ 4 w 46"/>
                <a:gd name="T43" fmla="*/ 13 h 23"/>
                <a:gd name="T44" fmla="*/ 4 w 46"/>
                <a:gd name="T45" fmla="*/ 13 h 23"/>
                <a:gd name="T46" fmla="*/ 4 w 46"/>
                <a:gd name="T47" fmla="*/ 15 h 23"/>
                <a:gd name="T48" fmla="*/ 4 w 46"/>
                <a:gd name="T49" fmla="*/ 15 h 23"/>
                <a:gd name="T50" fmla="*/ 4 w 46"/>
                <a:gd name="T51" fmla="*/ 17 h 23"/>
                <a:gd name="T52" fmla="*/ 4 w 46"/>
                <a:gd name="T53" fmla="*/ 17 h 23"/>
                <a:gd name="T54" fmla="*/ 4 w 46"/>
                <a:gd name="T55" fmla="*/ 17 h 23"/>
                <a:gd name="T56" fmla="*/ 2 w 46"/>
                <a:gd name="T57" fmla="*/ 19 h 23"/>
                <a:gd name="T58" fmla="*/ 2 w 46"/>
                <a:gd name="T59" fmla="*/ 19 h 23"/>
                <a:gd name="T60" fmla="*/ 2 w 46"/>
                <a:gd name="T61" fmla="*/ 21 h 23"/>
                <a:gd name="T62" fmla="*/ 2 w 46"/>
                <a:gd name="T63" fmla="*/ 21 h 23"/>
                <a:gd name="T64" fmla="*/ 0 w 46"/>
                <a:gd name="T65" fmla="*/ 21 h 23"/>
                <a:gd name="T66" fmla="*/ 0 w 46"/>
                <a:gd name="T67" fmla="*/ 23 h 23"/>
                <a:gd name="T68" fmla="*/ 0 w 46"/>
                <a:gd name="T69" fmla="*/ 23 h 23"/>
                <a:gd name="T70" fmla="*/ 46 w 46"/>
                <a:gd name="T71" fmla="*/ 12 h 23"/>
                <a:gd name="T72" fmla="*/ 46 w 46"/>
                <a:gd name="T73" fmla="*/ 12 h 2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6"/>
                <a:gd name="T112" fmla="*/ 0 h 23"/>
                <a:gd name="T113" fmla="*/ 46 w 46"/>
                <a:gd name="T114" fmla="*/ 23 h 2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6" h="23">
                  <a:moveTo>
                    <a:pt x="46" y="12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4" y="15"/>
                  </a:lnTo>
                  <a:lnTo>
                    <a:pt x="4" y="17"/>
                  </a:lnTo>
                  <a:lnTo>
                    <a:pt x="2" y="19"/>
                  </a:lnTo>
                  <a:lnTo>
                    <a:pt x="2" y="21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46" y="1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82" name="Rectangle 796">
              <a:extLst>
                <a:ext uri="{FF2B5EF4-FFF2-40B4-BE49-F238E27FC236}">
                  <a16:creationId xmlns:a16="http://schemas.microsoft.com/office/drawing/2014/main" id="{E0717077-71EA-453F-A100-C8FB1961C1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0" y="2227"/>
              <a:ext cx="50" cy="6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83" name="Freeform 797">
              <a:extLst>
                <a:ext uri="{FF2B5EF4-FFF2-40B4-BE49-F238E27FC236}">
                  <a16:creationId xmlns:a16="http://schemas.microsoft.com/office/drawing/2014/main" id="{CFDF9E2F-BCAA-471D-B252-07361D001C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0" y="2217"/>
              <a:ext cx="48" cy="25"/>
            </a:xfrm>
            <a:custGeom>
              <a:avLst/>
              <a:gdLst>
                <a:gd name="T0" fmla="*/ 48 w 48"/>
                <a:gd name="T1" fmla="*/ 14 h 25"/>
                <a:gd name="T2" fmla="*/ 0 w 48"/>
                <a:gd name="T3" fmla="*/ 0 h 25"/>
                <a:gd name="T4" fmla="*/ 0 w 48"/>
                <a:gd name="T5" fmla="*/ 0 h 25"/>
                <a:gd name="T6" fmla="*/ 2 w 48"/>
                <a:gd name="T7" fmla="*/ 2 h 25"/>
                <a:gd name="T8" fmla="*/ 2 w 48"/>
                <a:gd name="T9" fmla="*/ 2 h 25"/>
                <a:gd name="T10" fmla="*/ 2 w 48"/>
                <a:gd name="T11" fmla="*/ 2 h 25"/>
                <a:gd name="T12" fmla="*/ 4 w 48"/>
                <a:gd name="T13" fmla="*/ 4 h 25"/>
                <a:gd name="T14" fmla="*/ 4 w 48"/>
                <a:gd name="T15" fmla="*/ 4 h 25"/>
                <a:gd name="T16" fmla="*/ 4 w 48"/>
                <a:gd name="T17" fmla="*/ 6 h 25"/>
                <a:gd name="T18" fmla="*/ 4 w 48"/>
                <a:gd name="T19" fmla="*/ 6 h 25"/>
                <a:gd name="T20" fmla="*/ 4 w 48"/>
                <a:gd name="T21" fmla="*/ 6 h 25"/>
                <a:gd name="T22" fmla="*/ 4 w 48"/>
                <a:gd name="T23" fmla="*/ 8 h 25"/>
                <a:gd name="T24" fmla="*/ 6 w 48"/>
                <a:gd name="T25" fmla="*/ 8 h 25"/>
                <a:gd name="T26" fmla="*/ 6 w 48"/>
                <a:gd name="T27" fmla="*/ 10 h 25"/>
                <a:gd name="T28" fmla="*/ 6 w 48"/>
                <a:gd name="T29" fmla="*/ 10 h 25"/>
                <a:gd name="T30" fmla="*/ 6 w 48"/>
                <a:gd name="T31" fmla="*/ 10 h 25"/>
                <a:gd name="T32" fmla="*/ 6 w 48"/>
                <a:gd name="T33" fmla="*/ 12 h 25"/>
                <a:gd name="T34" fmla="*/ 6 w 48"/>
                <a:gd name="T35" fmla="*/ 12 h 25"/>
                <a:gd name="T36" fmla="*/ 6 w 48"/>
                <a:gd name="T37" fmla="*/ 14 h 25"/>
                <a:gd name="T38" fmla="*/ 6 w 48"/>
                <a:gd name="T39" fmla="*/ 14 h 25"/>
                <a:gd name="T40" fmla="*/ 6 w 48"/>
                <a:gd name="T41" fmla="*/ 14 h 25"/>
                <a:gd name="T42" fmla="*/ 6 w 48"/>
                <a:gd name="T43" fmla="*/ 16 h 25"/>
                <a:gd name="T44" fmla="*/ 6 w 48"/>
                <a:gd name="T45" fmla="*/ 16 h 25"/>
                <a:gd name="T46" fmla="*/ 6 w 48"/>
                <a:gd name="T47" fmla="*/ 18 h 25"/>
                <a:gd name="T48" fmla="*/ 6 w 48"/>
                <a:gd name="T49" fmla="*/ 18 h 25"/>
                <a:gd name="T50" fmla="*/ 4 w 48"/>
                <a:gd name="T51" fmla="*/ 18 h 25"/>
                <a:gd name="T52" fmla="*/ 4 w 48"/>
                <a:gd name="T53" fmla="*/ 20 h 25"/>
                <a:gd name="T54" fmla="*/ 4 w 48"/>
                <a:gd name="T55" fmla="*/ 20 h 25"/>
                <a:gd name="T56" fmla="*/ 4 w 48"/>
                <a:gd name="T57" fmla="*/ 22 h 25"/>
                <a:gd name="T58" fmla="*/ 4 w 48"/>
                <a:gd name="T59" fmla="*/ 22 h 25"/>
                <a:gd name="T60" fmla="*/ 4 w 48"/>
                <a:gd name="T61" fmla="*/ 22 h 25"/>
                <a:gd name="T62" fmla="*/ 2 w 48"/>
                <a:gd name="T63" fmla="*/ 23 h 25"/>
                <a:gd name="T64" fmla="*/ 2 w 48"/>
                <a:gd name="T65" fmla="*/ 23 h 25"/>
                <a:gd name="T66" fmla="*/ 2 w 48"/>
                <a:gd name="T67" fmla="*/ 23 h 25"/>
                <a:gd name="T68" fmla="*/ 0 w 48"/>
                <a:gd name="T69" fmla="*/ 25 h 25"/>
                <a:gd name="T70" fmla="*/ 48 w 48"/>
                <a:gd name="T71" fmla="*/ 14 h 25"/>
                <a:gd name="T72" fmla="*/ 48 w 48"/>
                <a:gd name="T73" fmla="*/ 14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8"/>
                <a:gd name="T112" fmla="*/ 0 h 25"/>
                <a:gd name="T113" fmla="*/ 48 w 48"/>
                <a:gd name="T114" fmla="*/ 25 h 2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8" h="25">
                  <a:moveTo>
                    <a:pt x="48" y="14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4" y="4"/>
                  </a:lnTo>
                  <a:lnTo>
                    <a:pt x="4" y="6"/>
                  </a:lnTo>
                  <a:lnTo>
                    <a:pt x="4" y="8"/>
                  </a:lnTo>
                  <a:lnTo>
                    <a:pt x="6" y="8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4" y="18"/>
                  </a:lnTo>
                  <a:lnTo>
                    <a:pt x="4" y="20"/>
                  </a:lnTo>
                  <a:lnTo>
                    <a:pt x="4" y="22"/>
                  </a:lnTo>
                  <a:lnTo>
                    <a:pt x="2" y="23"/>
                  </a:lnTo>
                  <a:lnTo>
                    <a:pt x="0" y="25"/>
                  </a:lnTo>
                  <a:lnTo>
                    <a:pt x="48" y="1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84" name="Rectangle 798">
              <a:extLst>
                <a:ext uri="{FF2B5EF4-FFF2-40B4-BE49-F238E27FC236}">
                  <a16:creationId xmlns:a16="http://schemas.microsoft.com/office/drawing/2014/main" id="{7CE00E90-F235-42E5-9553-7FAD5D92FE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" y="2235"/>
              <a:ext cx="48" cy="5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85" name="Freeform 799">
              <a:extLst>
                <a:ext uri="{FF2B5EF4-FFF2-40B4-BE49-F238E27FC236}">
                  <a16:creationId xmlns:a16="http://schemas.microsoft.com/office/drawing/2014/main" id="{FF088030-1914-4DF2-AFDC-CA8563947AE3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" y="2225"/>
              <a:ext cx="46" cy="25"/>
            </a:xfrm>
            <a:custGeom>
              <a:avLst/>
              <a:gdLst>
                <a:gd name="T0" fmla="*/ 46 w 46"/>
                <a:gd name="T1" fmla="*/ 12 h 25"/>
                <a:gd name="T2" fmla="*/ 0 w 46"/>
                <a:gd name="T3" fmla="*/ 0 h 25"/>
                <a:gd name="T4" fmla="*/ 0 w 46"/>
                <a:gd name="T5" fmla="*/ 0 h 25"/>
                <a:gd name="T6" fmla="*/ 0 w 46"/>
                <a:gd name="T7" fmla="*/ 0 h 25"/>
                <a:gd name="T8" fmla="*/ 0 w 46"/>
                <a:gd name="T9" fmla="*/ 2 h 25"/>
                <a:gd name="T10" fmla="*/ 1 w 46"/>
                <a:gd name="T11" fmla="*/ 2 h 25"/>
                <a:gd name="T12" fmla="*/ 1 w 46"/>
                <a:gd name="T13" fmla="*/ 4 h 25"/>
                <a:gd name="T14" fmla="*/ 1 w 46"/>
                <a:gd name="T15" fmla="*/ 4 h 25"/>
                <a:gd name="T16" fmla="*/ 1 w 46"/>
                <a:gd name="T17" fmla="*/ 4 h 25"/>
                <a:gd name="T18" fmla="*/ 3 w 46"/>
                <a:gd name="T19" fmla="*/ 6 h 25"/>
                <a:gd name="T20" fmla="*/ 3 w 46"/>
                <a:gd name="T21" fmla="*/ 6 h 25"/>
                <a:gd name="T22" fmla="*/ 3 w 46"/>
                <a:gd name="T23" fmla="*/ 6 h 25"/>
                <a:gd name="T24" fmla="*/ 3 w 46"/>
                <a:gd name="T25" fmla="*/ 8 h 25"/>
                <a:gd name="T26" fmla="*/ 3 w 46"/>
                <a:gd name="T27" fmla="*/ 8 h 25"/>
                <a:gd name="T28" fmla="*/ 3 w 46"/>
                <a:gd name="T29" fmla="*/ 10 h 25"/>
                <a:gd name="T30" fmla="*/ 3 w 46"/>
                <a:gd name="T31" fmla="*/ 10 h 25"/>
                <a:gd name="T32" fmla="*/ 3 w 46"/>
                <a:gd name="T33" fmla="*/ 10 h 25"/>
                <a:gd name="T34" fmla="*/ 3 w 46"/>
                <a:gd name="T35" fmla="*/ 12 h 25"/>
                <a:gd name="T36" fmla="*/ 3 w 46"/>
                <a:gd name="T37" fmla="*/ 12 h 25"/>
                <a:gd name="T38" fmla="*/ 3 w 46"/>
                <a:gd name="T39" fmla="*/ 14 h 25"/>
                <a:gd name="T40" fmla="*/ 3 w 46"/>
                <a:gd name="T41" fmla="*/ 14 h 25"/>
                <a:gd name="T42" fmla="*/ 3 w 46"/>
                <a:gd name="T43" fmla="*/ 14 h 25"/>
                <a:gd name="T44" fmla="*/ 3 w 46"/>
                <a:gd name="T45" fmla="*/ 15 h 25"/>
                <a:gd name="T46" fmla="*/ 3 w 46"/>
                <a:gd name="T47" fmla="*/ 15 h 25"/>
                <a:gd name="T48" fmla="*/ 3 w 46"/>
                <a:gd name="T49" fmla="*/ 17 h 25"/>
                <a:gd name="T50" fmla="*/ 3 w 46"/>
                <a:gd name="T51" fmla="*/ 17 h 25"/>
                <a:gd name="T52" fmla="*/ 3 w 46"/>
                <a:gd name="T53" fmla="*/ 17 h 25"/>
                <a:gd name="T54" fmla="*/ 3 w 46"/>
                <a:gd name="T55" fmla="*/ 19 h 25"/>
                <a:gd name="T56" fmla="*/ 1 w 46"/>
                <a:gd name="T57" fmla="*/ 19 h 25"/>
                <a:gd name="T58" fmla="*/ 1 w 46"/>
                <a:gd name="T59" fmla="*/ 21 h 25"/>
                <a:gd name="T60" fmla="*/ 1 w 46"/>
                <a:gd name="T61" fmla="*/ 21 h 25"/>
                <a:gd name="T62" fmla="*/ 1 w 46"/>
                <a:gd name="T63" fmla="*/ 21 h 25"/>
                <a:gd name="T64" fmla="*/ 0 w 46"/>
                <a:gd name="T65" fmla="*/ 23 h 25"/>
                <a:gd name="T66" fmla="*/ 0 w 46"/>
                <a:gd name="T67" fmla="*/ 23 h 25"/>
                <a:gd name="T68" fmla="*/ 0 w 46"/>
                <a:gd name="T69" fmla="*/ 25 h 25"/>
                <a:gd name="T70" fmla="*/ 46 w 46"/>
                <a:gd name="T71" fmla="*/ 12 h 25"/>
                <a:gd name="T72" fmla="*/ 46 w 46"/>
                <a:gd name="T73" fmla="*/ 1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6"/>
                <a:gd name="T112" fmla="*/ 0 h 25"/>
                <a:gd name="T113" fmla="*/ 46 w 46"/>
                <a:gd name="T114" fmla="*/ 25 h 2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6" h="25">
                  <a:moveTo>
                    <a:pt x="46" y="1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4"/>
                  </a:lnTo>
                  <a:lnTo>
                    <a:pt x="3" y="6"/>
                  </a:lnTo>
                  <a:lnTo>
                    <a:pt x="3" y="8"/>
                  </a:lnTo>
                  <a:lnTo>
                    <a:pt x="3" y="10"/>
                  </a:lnTo>
                  <a:lnTo>
                    <a:pt x="3" y="12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3" y="17"/>
                  </a:lnTo>
                  <a:lnTo>
                    <a:pt x="3" y="19"/>
                  </a:lnTo>
                  <a:lnTo>
                    <a:pt x="1" y="19"/>
                  </a:lnTo>
                  <a:lnTo>
                    <a:pt x="1" y="21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46" y="1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86" name="Rectangle 800">
              <a:extLst>
                <a:ext uri="{FF2B5EF4-FFF2-40B4-BE49-F238E27FC236}">
                  <a16:creationId xmlns:a16="http://schemas.microsoft.com/office/drawing/2014/main" id="{A4EB5985-62D7-46E3-BB5F-3355B1B501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275"/>
              <a:ext cx="81" cy="6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87" name="Freeform 801">
              <a:extLst>
                <a:ext uri="{FF2B5EF4-FFF2-40B4-BE49-F238E27FC236}">
                  <a16:creationId xmlns:a16="http://schemas.microsoft.com/office/drawing/2014/main" id="{ED62E0E4-095B-4D7B-AD4E-7FC6BCDF2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1" y="2265"/>
              <a:ext cx="48" cy="25"/>
            </a:xfrm>
            <a:custGeom>
              <a:avLst/>
              <a:gdLst>
                <a:gd name="T0" fmla="*/ 48 w 48"/>
                <a:gd name="T1" fmla="*/ 12 h 25"/>
                <a:gd name="T2" fmla="*/ 0 w 48"/>
                <a:gd name="T3" fmla="*/ 0 h 25"/>
                <a:gd name="T4" fmla="*/ 0 w 48"/>
                <a:gd name="T5" fmla="*/ 0 h 25"/>
                <a:gd name="T6" fmla="*/ 0 w 48"/>
                <a:gd name="T7" fmla="*/ 0 h 25"/>
                <a:gd name="T8" fmla="*/ 2 w 48"/>
                <a:gd name="T9" fmla="*/ 2 h 25"/>
                <a:gd name="T10" fmla="*/ 2 w 48"/>
                <a:gd name="T11" fmla="*/ 2 h 25"/>
                <a:gd name="T12" fmla="*/ 2 w 48"/>
                <a:gd name="T13" fmla="*/ 2 h 25"/>
                <a:gd name="T14" fmla="*/ 4 w 48"/>
                <a:gd name="T15" fmla="*/ 4 h 25"/>
                <a:gd name="T16" fmla="*/ 4 w 48"/>
                <a:gd name="T17" fmla="*/ 4 h 25"/>
                <a:gd name="T18" fmla="*/ 4 w 48"/>
                <a:gd name="T19" fmla="*/ 6 h 25"/>
                <a:gd name="T20" fmla="*/ 4 w 48"/>
                <a:gd name="T21" fmla="*/ 6 h 25"/>
                <a:gd name="T22" fmla="*/ 4 w 48"/>
                <a:gd name="T23" fmla="*/ 6 h 25"/>
                <a:gd name="T24" fmla="*/ 4 w 48"/>
                <a:gd name="T25" fmla="*/ 8 h 25"/>
                <a:gd name="T26" fmla="*/ 6 w 48"/>
                <a:gd name="T27" fmla="*/ 8 h 25"/>
                <a:gd name="T28" fmla="*/ 6 w 48"/>
                <a:gd name="T29" fmla="*/ 10 h 25"/>
                <a:gd name="T30" fmla="*/ 6 w 48"/>
                <a:gd name="T31" fmla="*/ 10 h 25"/>
                <a:gd name="T32" fmla="*/ 6 w 48"/>
                <a:gd name="T33" fmla="*/ 10 h 25"/>
                <a:gd name="T34" fmla="*/ 6 w 48"/>
                <a:gd name="T35" fmla="*/ 12 h 25"/>
                <a:gd name="T36" fmla="*/ 6 w 48"/>
                <a:gd name="T37" fmla="*/ 12 h 25"/>
                <a:gd name="T38" fmla="*/ 6 w 48"/>
                <a:gd name="T39" fmla="*/ 14 h 25"/>
                <a:gd name="T40" fmla="*/ 6 w 48"/>
                <a:gd name="T41" fmla="*/ 14 h 25"/>
                <a:gd name="T42" fmla="*/ 6 w 48"/>
                <a:gd name="T43" fmla="*/ 14 h 25"/>
                <a:gd name="T44" fmla="*/ 6 w 48"/>
                <a:gd name="T45" fmla="*/ 16 h 25"/>
                <a:gd name="T46" fmla="*/ 6 w 48"/>
                <a:gd name="T47" fmla="*/ 16 h 25"/>
                <a:gd name="T48" fmla="*/ 4 w 48"/>
                <a:gd name="T49" fmla="*/ 18 h 25"/>
                <a:gd name="T50" fmla="*/ 4 w 48"/>
                <a:gd name="T51" fmla="*/ 18 h 25"/>
                <a:gd name="T52" fmla="*/ 4 w 48"/>
                <a:gd name="T53" fmla="*/ 18 h 25"/>
                <a:gd name="T54" fmla="*/ 4 w 48"/>
                <a:gd name="T55" fmla="*/ 20 h 25"/>
                <a:gd name="T56" fmla="*/ 4 w 48"/>
                <a:gd name="T57" fmla="*/ 20 h 25"/>
                <a:gd name="T58" fmla="*/ 4 w 48"/>
                <a:gd name="T59" fmla="*/ 22 h 25"/>
                <a:gd name="T60" fmla="*/ 2 w 48"/>
                <a:gd name="T61" fmla="*/ 22 h 25"/>
                <a:gd name="T62" fmla="*/ 2 w 48"/>
                <a:gd name="T63" fmla="*/ 22 h 25"/>
                <a:gd name="T64" fmla="*/ 2 w 48"/>
                <a:gd name="T65" fmla="*/ 23 h 25"/>
                <a:gd name="T66" fmla="*/ 0 w 48"/>
                <a:gd name="T67" fmla="*/ 23 h 25"/>
                <a:gd name="T68" fmla="*/ 0 w 48"/>
                <a:gd name="T69" fmla="*/ 25 h 25"/>
                <a:gd name="T70" fmla="*/ 48 w 48"/>
                <a:gd name="T71" fmla="*/ 12 h 25"/>
                <a:gd name="T72" fmla="*/ 48 w 48"/>
                <a:gd name="T73" fmla="*/ 1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8"/>
                <a:gd name="T112" fmla="*/ 0 h 25"/>
                <a:gd name="T113" fmla="*/ 48 w 48"/>
                <a:gd name="T114" fmla="*/ 25 h 2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8" h="25">
                  <a:moveTo>
                    <a:pt x="48" y="12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4" y="4"/>
                  </a:lnTo>
                  <a:lnTo>
                    <a:pt x="4" y="6"/>
                  </a:lnTo>
                  <a:lnTo>
                    <a:pt x="4" y="8"/>
                  </a:lnTo>
                  <a:lnTo>
                    <a:pt x="6" y="8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6" y="16"/>
                  </a:lnTo>
                  <a:lnTo>
                    <a:pt x="4" y="18"/>
                  </a:lnTo>
                  <a:lnTo>
                    <a:pt x="4" y="20"/>
                  </a:lnTo>
                  <a:lnTo>
                    <a:pt x="4" y="22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48" y="1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88" name="Rectangle 802">
              <a:extLst>
                <a:ext uri="{FF2B5EF4-FFF2-40B4-BE49-F238E27FC236}">
                  <a16:creationId xmlns:a16="http://schemas.microsoft.com/office/drawing/2014/main" id="{BB189461-7268-4977-95F3-E4CDFB415F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3" y="2757"/>
              <a:ext cx="48" cy="8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89" name="Freeform 803">
              <a:extLst>
                <a:ext uri="{FF2B5EF4-FFF2-40B4-BE49-F238E27FC236}">
                  <a16:creationId xmlns:a16="http://schemas.microsoft.com/office/drawing/2014/main" id="{8736B1BA-1FC4-44C3-8246-AA432085B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4" y="2749"/>
              <a:ext cx="46" cy="23"/>
            </a:xfrm>
            <a:custGeom>
              <a:avLst/>
              <a:gdLst>
                <a:gd name="T0" fmla="*/ 46 w 46"/>
                <a:gd name="T1" fmla="*/ 12 h 23"/>
                <a:gd name="T2" fmla="*/ 0 w 46"/>
                <a:gd name="T3" fmla="*/ 0 h 23"/>
                <a:gd name="T4" fmla="*/ 0 w 46"/>
                <a:gd name="T5" fmla="*/ 0 h 23"/>
                <a:gd name="T6" fmla="*/ 0 w 46"/>
                <a:gd name="T7" fmla="*/ 0 h 23"/>
                <a:gd name="T8" fmla="*/ 0 w 46"/>
                <a:gd name="T9" fmla="*/ 2 h 23"/>
                <a:gd name="T10" fmla="*/ 1 w 46"/>
                <a:gd name="T11" fmla="*/ 2 h 23"/>
                <a:gd name="T12" fmla="*/ 1 w 46"/>
                <a:gd name="T13" fmla="*/ 2 h 23"/>
                <a:gd name="T14" fmla="*/ 1 w 46"/>
                <a:gd name="T15" fmla="*/ 4 h 23"/>
                <a:gd name="T16" fmla="*/ 1 w 46"/>
                <a:gd name="T17" fmla="*/ 4 h 23"/>
                <a:gd name="T18" fmla="*/ 3 w 46"/>
                <a:gd name="T19" fmla="*/ 6 h 23"/>
                <a:gd name="T20" fmla="*/ 3 w 46"/>
                <a:gd name="T21" fmla="*/ 6 h 23"/>
                <a:gd name="T22" fmla="*/ 3 w 46"/>
                <a:gd name="T23" fmla="*/ 6 h 23"/>
                <a:gd name="T24" fmla="*/ 3 w 46"/>
                <a:gd name="T25" fmla="*/ 8 h 23"/>
                <a:gd name="T26" fmla="*/ 3 w 46"/>
                <a:gd name="T27" fmla="*/ 8 h 23"/>
                <a:gd name="T28" fmla="*/ 3 w 46"/>
                <a:gd name="T29" fmla="*/ 8 h 23"/>
                <a:gd name="T30" fmla="*/ 3 w 46"/>
                <a:gd name="T31" fmla="*/ 10 h 23"/>
                <a:gd name="T32" fmla="*/ 3 w 46"/>
                <a:gd name="T33" fmla="*/ 10 h 23"/>
                <a:gd name="T34" fmla="*/ 3 w 46"/>
                <a:gd name="T35" fmla="*/ 12 h 23"/>
                <a:gd name="T36" fmla="*/ 3 w 46"/>
                <a:gd name="T37" fmla="*/ 12 h 23"/>
                <a:gd name="T38" fmla="*/ 3 w 46"/>
                <a:gd name="T39" fmla="*/ 12 h 23"/>
                <a:gd name="T40" fmla="*/ 3 w 46"/>
                <a:gd name="T41" fmla="*/ 14 h 23"/>
                <a:gd name="T42" fmla="*/ 3 w 46"/>
                <a:gd name="T43" fmla="*/ 14 h 23"/>
                <a:gd name="T44" fmla="*/ 3 w 46"/>
                <a:gd name="T45" fmla="*/ 16 h 23"/>
                <a:gd name="T46" fmla="*/ 3 w 46"/>
                <a:gd name="T47" fmla="*/ 16 h 23"/>
                <a:gd name="T48" fmla="*/ 3 w 46"/>
                <a:gd name="T49" fmla="*/ 16 h 23"/>
                <a:gd name="T50" fmla="*/ 3 w 46"/>
                <a:gd name="T51" fmla="*/ 17 h 23"/>
                <a:gd name="T52" fmla="*/ 3 w 46"/>
                <a:gd name="T53" fmla="*/ 17 h 23"/>
                <a:gd name="T54" fmla="*/ 3 w 46"/>
                <a:gd name="T55" fmla="*/ 19 h 23"/>
                <a:gd name="T56" fmla="*/ 1 w 46"/>
                <a:gd name="T57" fmla="*/ 19 h 23"/>
                <a:gd name="T58" fmla="*/ 1 w 46"/>
                <a:gd name="T59" fmla="*/ 19 h 23"/>
                <a:gd name="T60" fmla="*/ 1 w 46"/>
                <a:gd name="T61" fmla="*/ 21 h 23"/>
                <a:gd name="T62" fmla="*/ 1 w 46"/>
                <a:gd name="T63" fmla="*/ 21 h 23"/>
                <a:gd name="T64" fmla="*/ 0 w 46"/>
                <a:gd name="T65" fmla="*/ 23 h 23"/>
                <a:gd name="T66" fmla="*/ 0 w 46"/>
                <a:gd name="T67" fmla="*/ 23 h 23"/>
                <a:gd name="T68" fmla="*/ 0 w 46"/>
                <a:gd name="T69" fmla="*/ 23 h 23"/>
                <a:gd name="T70" fmla="*/ 46 w 46"/>
                <a:gd name="T71" fmla="*/ 12 h 23"/>
                <a:gd name="T72" fmla="*/ 46 w 46"/>
                <a:gd name="T73" fmla="*/ 12 h 2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6"/>
                <a:gd name="T112" fmla="*/ 0 h 23"/>
                <a:gd name="T113" fmla="*/ 46 w 46"/>
                <a:gd name="T114" fmla="*/ 23 h 2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6" h="23">
                  <a:moveTo>
                    <a:pt x="46" y="1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4"/>
                  </a:lnTo>
                  <a:lnTo>
                    <a:pt x="3" y="6"/>
                  </a:lnTo>
                  <a:lnTo>
                    <a:pt x="3" y="8"/>
                  </a:lnTo>
                  <a:lnTo>
                    <a:pt x="3" y="10"/>
                  </a:lnTo>
                  <a:lnTo>
                    <a:pt x="3" y="12"/>
                  </a:lnTo>
                  <a:lnTo>
                    <a:pt x="3" y="14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3" y="19"/>
                  </a:lnTo>
                  <a:lnTo>
                    <a:pt x="1" y="19"/>
                  </a:lnTo>
                  <a:lnTo>
                    <a:pt x="1" y="21"/>
                  </a:lnTo>
                  <a:lnTo>
                    <a:pt x="0" y="23"/>
                  </a:lnTo>
                  <a:lnTo>
                    <a:pt x="46" y="1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90" name="Rectangle 804">
              <a:extLst>
                <a:ext uri="{FF2B5EF4-FFF2-40B4-BE49-F238E27FC236}">
                  <a16:creationId xmlns:a16="http://schemas.microsoft.com/office/drawing/2014/main" id="{E79FFAC2-5619-4D9D-A9FC-FD72C63E73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6" y="2223"/>
              <a:ext cx="50" cy="6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91" name="Freeform 805">
              <a:extLst>
                <a:ext uri="{FF2B5EF4-FFF2-40B4-BE49-F238E27FC236}">
                  <a16:creationId xmlns:a16="http://schemas.microsoft.com/office/drawing/2014/main" id="{4FFC8D3B-9A60-4B8F-8055-7804FA2BBE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7" y="2216"/>
              <a:ext cx="48" cy="23"/>
            </a:xfrm>
            <a:custGeom>
              <a:avLst/>
              <a:gdLst>
                <a:gd name="T0" fmla="*/ 48 w 48"/>
                <a:gd name="T1" fmla="*/ 11 h 23"/>
                <a:gd name="T2" fmla="*/ 0 w 48"/>
                <a:gd name="T3" fmla="*/ 0 h 23"/>
                <a:gd name="T4" fmla="*/ 0 w 48"/>
                <a:gd name="T5" fmla="*/ 0 h 23"/>
                <a:gd name="T6" fmla="*/ 2 w 48"/>
                <a:gd name="T7" fmla="*/ 0 h 23"/>
                <a:gd name="T8" fmla="*/ 2 w 48"/>
                <a:gd name="T9" fmla="*/ 0 h 23"/>
                <a:gd name="T10" fmla="*/ 2 w 48"/>
                <a:gd name="T11" fmla="*/ 1 h 23"/>
                <a:gd name="T12" fmla="*/ 2 w 48"/>
                <a:gd name="T13" fmla="*/ 1 h 23"/>
                <a:gd name="T14" fmla="*/ 4 w 48"/>
                <a:gd name="T15" fmla="*/ 1 h 23"/>
                <a:gd name="T16" fmla="*/ 4 w 48"/>
                <a:gd name="T17" fmla="*/ 3 h 23"/>
                <a:gd name="T18" fmla="*/ 4 w 48"/>
                <a:gd name="T19" fmla="*/ 3 h 23"/>
                <a:gd name="T20" fmla="*/ 4 w 48"/>
                <a:gd name="T21" fmla="*/ 5 h 23"/>
                <a:gd name="T22" fmla="*/ 4 w 48"/>
                <a:gd name="T23" fmla="*/ 5 h 23"/>
                <a:gd name="T24" fmla="*/ 4 w 48"/>
                <a:gd name="T25" fmla="*/ 5 h 23"/>
                <a:gd name="T26" fmla="*/ 6 w 48"/>
                <a:gd name="T27" fmla="*/ 7 h 23"/>
                <a:gd name="T28" fmla="*/ 6 w 48"/>
                <a:gd name="T29" fmla="*/ 7 h 23"/>
                <a:gd name="T30" fmla="*/ 6 w 48"/>
                <a:gd name="T31" fmla="*/ 9 h 23"/>
                <a:gd name="T32" fmla="*/ 6 w 48"/>
                <a:gd name="T33" fmla="*/ 9 h 23"/>
                <a:gd name="T34" fmla="*/ 6 w 48"/>
                <a:gd name="T35" fmla="*/ 9 h 23"/>
                <a:gd name="T36" fmla="*/ 6 w 48"/>
                <a:gd name="T37" fmla="*/ 11 h 23"/>
                <a:gd name="T38" fmla="*/ 6 w 48"/>
                <a:gd name="T39" fmla="*/ 11 h 23"/>
                <a:gd name="T40" fmla="*/ 6 w 48"/>
                <a:gd name="T41" fmla="*/ 13 h 23"/>
                <a:gd name="T42" fmla="*/ 6 w 48"/>
                <a:gd name="T43" fmla="*/ 13 h 23"/>
                <a:gd name="T44" fmla="*/ 6 w 48"/>
                <a:gd name="T45" fmla="*/ 13 h 23"/>
                <a:gd name="T46" fmla="*/ 6 w 48"/>
                <a:gd name="T47" fmla="*/ 15 h 23"/>
                <a:gd name="T48" fmla="*/ 4 w 48"/>
                <a:gd name="T49" fmla="*/ 15 h 23"/>
                <a:gd name="T50" fmla="*/ 4 w 48"/>
                <a:gd name="T51" fmla="*/ 17 h 23"/>
                <a:gd name="T52" fmla="*/ 4 w 48"/>
                <a:gd name="T53" fmla="*/ 17 h 23"/>
                <a:gd name="T54" fmla="*/ 4 w 48"/>
                <a:gd name="T55" fmla="*/ 17 h 23"/>
                <a:gd name="T56" fmla="*/ 4 w 48"/>
                <a:gd name="T57" fmla="*/ 19 h 23"/>
                <a:gd name="T58" fmla="*/ 4 w 48"/>
                <a:gd name="T59" fmla="*/ 19 h 23"/>
                <a:gd name="T60" fmla="*/ 2 w 48"/>
                <a:gd name="T61" fmla="*/ 21 h 23"/>
                <a:gd name="T62" fmla="*/ 2 w 48"/>
                <a:gd name="T63" fmla="*/ 21 h 23"/>
                <a:gd name="T64" fmla="*/ 2 w 48"/>
                <a:gd name="T65" fmla="*/ 21 h 23"/>
                <a:gd name="T66" fmla="*/ 2 w 48"/>
                <a:gd name="T67" fmla="*/ 23 h 23"/>
                <a:gd name="T68" fmla="*/ 0 w 48"/>
                <a:gd name="T69" fmla="*/ 23 h 23"/>
                <a:gd name="T70" fmla="*/ 48 w 48"/>
                <a:gd name="T71" fmla="*/ 11 h 23"/>
                <a:gd name="T72" fmla="*/ 48 w 48"/>
                <a:gd name="T73" fmla="*/ 11 h 2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8"/>
                <a:gd name="T112" fmla="*/ 0 h 23"/>
                <a:gd name="T113" fmla="*/ 48 w 48"/>
                <a:gd name="T114" fmla="*/ 23 h 2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8" h="23">
                  <a:moveTo>
                    <a:pt x="48" y="11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4" y="1"/>
                  </a:lnTo>
                  <a:lnTo>
                    <a:pt x="4" y="3"/>
                  </a:lnTo>
                  <a:lnTo>
                    <a:pt x="4" y="5"/>
                  </a:lnTo>
                  <a:lnTo>
                    <a:pt x="6" y="7"/>
                  </a:lnTo>
                  <a:lnTo>
                    <a:pt x="6" y="9"/>
                  </a:lnTo>
                  <a:lnTo>
                    <a:pt x="6" y="11"/>
                  </a:lnTo>
                  <a:lnTo>
                    <a:pt x="6" y="13"/>
                  </a:lnTo>
                  <a:lnTo>
                    <a:pt x="6" y="15"/>
                  </a:lnTo>
                  <a:lnTo>
                    <a:pt x="4" y="15"/>
                  </a:lnTo>
                  <a:lnTo>
                    <a:pt x="4" y="17"/>
                  </a:lnTo>
                  <a:lnTo>
                    <a:pt x="4" y="19"/>
                  </a:lnTo>
                  <a:lnTo>
                    <a:pt x="2" y="21"/>
                  </a:lnTo>
                  <a:lnTo>
                    <a:pt x="2" y="23"/>
                  </a:lnTo>
                  <a:lnTo>
                    <a:pt x="0" y="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92" name="Rectangle 806">
              <a:extLst>
                <a:ext uri="{FF2B5EF4-FFF2-40B4-BE49-F238E27FC236}">
                  <a16:creationId xmlns:a16="http://schemas.microsoft.com/office/drawing/2014/main" id="{44E51DF7-CD2B-4DD8-882E-7D7DA43FC2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6" y="2768"/>
              <a:ext cx="50" cy="6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93" name="Freeform 807">
              <a:extLst>
                <a:ext uri="{FF2B5EF4-FFF2-40B4-BE49-F238E27FC236}">
                  <a16:creationId xmlns:a16="http://schemas.microsoft.com/office/drawing/2014/main" id="{FA38D53C-0B31-4C5C-AC40-6DC876E618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7" y="2759"/>
              <a:ext cx="48" cy="25"/>
            </a:xfrm>
            <a:custGeom>
              <a:avLst/>
              <a:gdLst>
                <a:gd name="T0" fmla="*/ 48 w 48"/>
                <a:gd name="T1" fmla="*/ 13 h 25"/>
                <a:gd name="T2" fmla="*/ 0 w 48"/>
                <a:gd name="T3" fmla="*/ 0 h 25"/>
                <a:gd name="T4" fmla="*/ 0 w 48"/>
                <a:gd name="T5" fmla="*/ 0 h 25"/>
                <a:gd name="T6" fmla="*/ 2 w 48"/>
                <a:gd name="T7" fmla="*/ 2 h 25"/>
                <a:gd name="T8" fmla="*/ 2 w 48"/>
                <a:gd name="T9" fmla="*/ 2 h 25"/>
                <a:gd name="T10" fmla="*/ 2 w 48"/>
                <a:gd name="T11" fmla="*/ 2 h 25"/>
                <a:gd name="T12" fmla="*/ 2 w 48"/>
                <a:gd name="T13" fmla="*/ 4 h 25"/>
                <a:gd name="T14" fmla="*/ 4 w 48"/>
                <a:gd name="T15" fmla="*/ 4 h 25"/>
                <a:gd name="T16" fmla="*/ 4 w 48"/>
                <a:gd name="T17" fmla="*/ 6 h 25"/>
                <a:gd name="T18" fmla="*/ 4 w 48"/>
                <a:gd name="T19" fmla="*/ 6 h 25"/>
                <a:gd name="T20" fmla="*/ 4 w 48"/>
                <a:gd name="T21" fmla="*/ 6 h 25"/>
                <a:gd name="T22" fmla="*/ 4 w 48"/>
                <a:gd name="T23" fmla="*/ 7 h 25"/>
                <a:gd name="T24" fmla="*/ 6 w 48"/>
                <a:gd name="T25" fmla="*/ 7 h 25"/>
                <a:gd name="T26" fmla="*/ 6 w 48"/>
                <a:gd name="T27" fmla="*/ 9 h 25"/>
                <a:gd name="T28" fmla="*/ 6 w 48"/>
                <a:gd name="T29" fmla="*/ 9 h 25"/>
                <a:gd name="T30" fmla="*/ 6 w 48"/>
                <a:gd name="T31" fmla="*/ 9 h 25"/>
                <a:gd name="T32" fmla="*/ 6 w 48"/>
                <a:gd name="T33" fmla="*/ 11 h 25"/>
                <a:gd name="T34" fmla="*/ 6 w 48"/>
                <a:gd name="T35" fmla="*/ 11 h 25"/>
                <a:gd name="T36" fmla="*/ 6 w 48"/>
                <a:gd name="T37" fmla="*/ 13 h 25"/>
                <a:gd name="T38" fmla="*/ 6 w 48"/>
                <a:gd name="T39" fmla="*/ 13 h 25"/>
                <a:gd name="T40" fmla="*/ 6 w 48"/>
                <a:gd name="T41" fmla="*/ 13 h 25"/>
                <a:gd name="T42" fmla="*/ 6 w 48"/>
                <a:gd name="T43" fmla="*/ 15 h 25"/>
                <a:gd name="T44" fmla="*/ 6 w 48"/>
                <a:gd name="T45" fmla="*/ 15 h 25"/>
                <a:gd name="T46" fmla="*/ 6 w 48"/>
                <a:gd name="T47" fmla="*/ 17 h 25"/>
                <a:gd name="T48" fmla="*/ 6 w 48"/>
                <a:gd name="T49" fmla="*/ 17 h 25"/>
                <a:gd name="T50" fmla="*/ 4 w 48"/>
                <a:gd name="T51" fmla="*/ 17 h 25"/>
                <a:gd name="T52" fmla="*/ 4 w 48"/>
                <a:gd name="T53" fmla="*/ 19 h 25"/>
                <a:gd name="T54" fmla="*/ 4 w 48"/>
                <a:gd name="T55" fmla="*/ 19 h 25"/>
                <a:gd name="T56" fmla="*/ 4 w 48"/>
                <a:gd name="T57" fmla="*/ 21 h 25"/>
                <a:gd name="T58" fmla="*/ 4 w 48"/>
                <a:gd name="T59" fmla="*/ 21 h 25"/>
                <a:gd name="T60" fmla="*/ 2 w 48"/>
                <a:gd name="T61" fmla="*/ 21 h 25"/>
                <a:gd name="T62" fmla="*/ 2 w 48"/>
                <a:gd name="T63" fmla="*/ 23 h 25"/>
                <a:gd name="T64" fmla="*/ 2 w 48"/>
                <a:gd name="T65" fmla="*/ 23 h 25"/>
                <a:gd name="T66" fmla="*/ 2 w 48"/>
                <a:gd name="T67" fmla="*/ 25 h 25"/>
                <a:gd name="T68" fmla="*/ 0 w 48"/>
                <a:gd name="T69" fmla="*/ 25 h 25"/>
                <a:gd name="T70" fmla="*/ 48 w 48"/>
                <a:gd name="T71" fmla="*/ 13 h 25"/>
                <a:gd name="T72" fmla="*/ 48 w 48"/>
                <a:gd name="T73" fmla="*/ 13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8"/>
                <a:gd name="T112" fmla="*/ 0 h 25"/>
                <a:gd name="T113" fmla="*/ 48 w 48"/>
                <a:gd name="T114" fmla="*/ 25 h 2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8" h="25">
                  <a:moveTo>
                    <a:pt x="48" y="13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6"/>
                  </a:lnTo>
                  <a:lnTo>
                    <a:pt x="4" y="7"/>
                  </a:lnTo>
                  <a:lnTo>
                    <a:pt x="6" y="7"/>
                  </a:lnTo>
                  <a:lnTo>
                    <a:pt x="6" y="9"/>
                  </a:lnTo>
                  <a:lnTo>
                    <a:pt x="6" y="11"/>
                  </a:lnTo>
                  <a:lnTo>
                    <a:pt x="6" y="13"/>
                  </a:lnTo>
                  <a:lnTo>
                    <a:pt x="6" y="15"/>
                  </a:lnTo>
                  <a:lnTo>
                    <a:pt x="6" y="17"/>
                  </a:lnTo>
                  <a:lnTo>
                    <a:pt x="4" y="17"/>
                  </a:lnTo>
                  <a:lnTo>
                    <a:pt x="4" y="19"/>
                  </a:lnTo>
                  <a:lnTo>
                    <a:pt x="4" y="21"/>
                  </a:lnTo>
                  <a:lnTo>
                    <a:pt x="2" y="21"/>
                  </a:lnTo>
                  <a:lnTo>
                    <a:pt x="2" y="23"/>
                  </a:lnTo>
                  <a:lnTo>
                    <a:pt x="2" y="25"/>
                  </a:lnTo>
                  <a:lnTo>
                    <a:pt x="0" y="25"/>
                  </a:lnTo>
                  <a:lnTo>
                    <a:pt x="48" y="1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94" name="Rectangle 808">
              <a:extLst>
                <a:ext uri="{FF2B5EF4-FFF2-40B4-BE49-F238E27FC236}">
                  <a16:creationId xmlns:a16="http://schemas.microsoft.com/office/drawing/2014/main" id="{2D877BF8-D358-40AE-B1B7-AE723070A5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8" y="2686"/>
              <a:ext cx="50" cy="6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95" name="Freeform 809">
              <a:extLst>
                <a:ext uri="{FF2B5EF4-FFF2-40B4-BE49-F238E27FC236}">
                  <a16:creationId xmlns:a16="http://schemas.microsoft.com/office/drawing/2014/main" id="{DA754E2D-8B67-48CA-9591-5A8343D90C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9" y="2676"/>
              <a:ext cx="48" cy="25"/>
            </a:xfrm>
            <a:custGeom>
              <a:avLst/>
              <a:gdLst>
                <a:gd name="T0" fmla="*/ 48 w 48"/>
                <a:gd name="T1" fmla="*/ 14 h 25"/>
                <a:gd name="T2" fmla="*/ 0 w 48"/>
                <a:gd name="T3" fmla="*/ 0 h 25"/>
                <a:gd name="T4" fmla="*/ 0 w 48"/>
                <a:gd name="T5" fmla="*/ 0 h 25"/>
                <a:gd name="T6" fmla="*/ 1 w 48"/>
                <a:gd name="T7" fmla="*/ 2 h 25"/>
                <a:gd name="T8" fmla="*/ 1 w 48"/>
                <a:gd name="T9" fmla="*/ 2 h 25"/>
                <a:gd name="T10" fmla="*/ 1 w 48"/>
                <a:gd name="T11" fmla="*/ 2 h 25"/>
                <a:gd name="T12" fmla="*/ 1 w 48"/>
                <a:gd name="T13" fmla="*/ 4 h 25"/>
                <a:gd name="T14" fmla="*/ 3 w 48"/>
                <a:gd name="T15" fmla="*/ 4 h 25"/>
                <a:gd name="T16" fmla="*/ 3 w 48"/>
                <a:gd name="T17" fmla="*/ 6 h 25"/>
                <a:gd name="T18" fmla="*/ 3 w 48"/>
                <a:gd name="T19" fmla="*/ 6 h 25"/>
                <a:gd name="T20" fmla="*/ 3 w 48"/>
                <a:gd name="T21" fmla="*/ 6 h 25"/>
                <a:gd name="T22" fmla="*/ 3 w 48"/>
                <a:gd name="T23" fmla="*/ 8 h 25"/>
                <a:gd name="T24" fmla="*/ 5 w 48"/>
                <a:gd name="T25" fmla="*/ 8 h 25"/>
                <a:gd name="T26" fmla="*/ 5 w 48"/>
                <a:gd name="T27" fmla="*/ 10 h 25"/>
                <a:gd name="T28" fmla="*/ 5 w 48"/>
                <a:gd name="T29" fmla="*/ 10 h 25"/>
                <a:gd name="T30" fmla="*/ 5 w 48"/>
                <a:gd name="T31" fmla="*/ 10 h 25"/>
                <a:gd name="T32" fmla="*/ 5 w 48"/>
                <a:gd name="T33" fmla="*/ 12 h 25"/>
                <a:gd name="T34" fmla="*/ 5 w 48"/>
                <a:gd name="T35" fmla="*/ 12 h 25"/>
                <a:gd name="T36" fmla="*/ 5 w 48"/>
                <a:gd name="T37" fmla="*/ 14 h 25"/>
                <a:gd name="T38" fmla="*/ 5 w 48"/>
                <a:gd name="T39" fmla="*/ 14 h 25"/>
                <a:gd name="T40" fmla="*/ 5 w 48"/>
                <a:gd name="T41" fmla="*/ 14 h 25"/>
                <a:gd name="T42" fmla="*/ 5 w 48"/>
                <a:gd name="T43" fmla="*/ 16 h 25"/>
                <a:gd name="T44" fmla="*/ 5 w 48"/>
                <a:gd name="T45" fmla="*/ 16 h 25"/>
                <a:gd name="T46" fmla="*/ 5 w 48"/>
                <a:gd name="T47" fmla="*/ 16 h 25"/>
                <a:gd name="T48" fmla="*/ 5 w 48"/>
                <a:gd name="T49" fmla="*/ 17 h 25"/>
                <a:gd name="T50" fmla="*/ 3 w 48"/>
                <a:gd name="T51" fmla="*/ 17 h 25"/>
                <a:gd name="T52" fmla="*/ 3 w 48"/>
                <a:gd name="T53" fmla="*/ 19 h 25"/>
                <a:gd name="T54" fmla="*/ 3 w 48"/>
                <a:gd name="T55" fmla="*/ 19 h 25"/>
                <a:gd name="T56" fmla="*/ 3 w 48"/>
                <a:gd name="T57" fmla="*/ 19 h 25"/>
                <a:gd name="T58" fmla="*/ 3 w 48"/>
                <a:gd name="T59" fmla="*/ 21 h 25"/>
                <a:gd name="T60" fmla="*/ 1 w 48"/>
                <a:gd name="T61" fmla="*/ 21 h 25"/>
                <a:gd name="T62" fmla="*/ 1 w 48"/>
                <a:gd name="T63" fmla="*/ 23 h 25"/>
                <a:gd name="T64" fmla="*/ 1 w 48"/>
                <a:gd name="T65" fmla="*/ 23 h 25"/>
                <a:gd name="T66" fmla="*/ 1 w 48"/>
                <a:gd name="T67" fmla="*/ 23 h 25"/>
                <a:gd name="T68" fmla="*/ 0 w 48"/>
                <a:gd name="T69" fmla="*/ 25 h 25"/>
                <a:gd name="T70" fmla="*/ 48 w 48"/>
                <a:gd name="T71" fmla="*/ 14 h 25"/>
                <a:gd name="T72" fmla="*/ 48 w 48"/>
                <a:gd name="T73" fmla="*/ 14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8"/>
                <a:gd name="T112" fmla="*/ 0 h 25"/>
                <a:gd name="T113" fmla="*/ 48 w 48"/>
                <a:gd name="T114" fmla="*/ 25 h 2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8" h="25">
                  <a:moveTo>
                    <a:pt x="48" y="14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1" y="4"/>
                  </a:lnTo>
                  <a:lnTo>
                    <a:pt x="3" y="4"/>
                  </a:lnTo>
                  <a:lnTo>
                    <a:pt x="3" y="6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10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5" y="17"/>
                  </a:lnTo>
                  <a:lnTo>
                    <a:pt x="3" y="17"/>
                  </a:lnTo>
                  <a:lnTo>
                    <a:pt x="3" y="19"/>
                  </a:lnTo>
                  <a:lnTo>
                    <a:pt x="3" y="21"/>
                  </a:lnTo>
                  <a:lnTo>
                    <a:pt x="1" y="21"/>
                  </a:lnTo>
                  <a:lnTo>
                    <a:pt x="1" y="23"/>
                  </a:lnTo>
                  <a:lnTo>
                    <a:pt x="0" y="25"/>
                  </a:lnTo>
                  <a:lnTo>
                    <a:pt x="48" y="1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96" name="Rectangle 810">
              <a:extLst>
                <a:ext uri="{FF2B5EF4-FFF2-40B4-BE49-F238E27FC236}">
                  <a16:creationId xmlns:a16="http://schemas.microsoft.com/office/drawing/2014/main" id="{70AFA36C-85F6-4BA5-A2E6-E40E1ABB5D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" y="2808"/>
              <a:ext cx="1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1F1A17"/>
                  </a:solidFill>
                </a:rPr>
                <a:t>M</a:t>
              </a:r>
              <a:endParaRPr lang="en-US" altLang="en-US"/>
            </a:p>
          </p:txBody>
        </p:sp>
        <p:sp>
          <p:nvSpPr>
            <p:cNvPr id="28797" name="Rectangle 811">
              <a:extLst>
                <a:ext uri="{FF2B5EF4-FFF2-40B4-BE49-F238E27FC236}">
                  <a16:creationId xmlns:a16="http://schemas.microsoft.com/office/drawing/2014/main" id="{CF2734E0-D319-49D7-93FE-22F855BC5C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" y="2901"/>
              <a:ext cx="4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900">
                  <a:solidFill>
                    <a:srgbClr val="1F1A17"/>
                  </a:solidFill>
                </a:rPr>
                <a:t>1</a:t>
              </a:r>
              <a:endParaRPr lang="en-US" altLang="en-US"/>
            </a:p>
          </p:txBody>
        </p:sp>
        <p:sp>
          <p:nvSpPr>
            <p:cNvPr id="28798" name="Rectangle 812">
              <a:extLst>
                <a:ext uri="{FF2B5EF4-FFF2-40B4-BE49-F238E27FC236}">
                  <a16:creationId xmlns:a16="http://schemas.microsoft.com/office/drawing/2014/main" id="{8515AE91-29AD-457E-B312-511AC66844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7" y="2317"/>
              <a:ext cx="1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1F1A17"/>
                  </a:solidFill>
                </a:rPr>
                <a:t>M</a:t>
              </a:r>
              <a:endParaRPr lang="en-US" altLang="en-US"/>
            </a:p>
          </p:txBody>
        </p:sp>
        <p:sp>
          <p:nvSpPr>
            <p:cNvPr id="28799" name="Rectangle 813">
              <a:extLst>
                <a:ext uri="{FF2B5EF4-FFF2-40B4-BE49-F238E27FC236}">
                  <a16:creationId xmlns:a16="http://schemas.microsoft.com/office/drawing/2014/main" id="{ADB35EAF-7D52-483E-9328-7829066BD2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6" y="2410"/>
              <a:ext cx="4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900">
                  <a:solidFill>
                    <a:srgbClr val="1F1A17"/>
                  </a:solidFill>
                </a:rPr>
                <a:t>2</a:t>
              </a:r>
              <a:endParaRPr lang="en-US" altLang="en-US"/>
            </a:p>
          </p:txBody>
        </p:sp>
        <p:sp>
          <p:nvSpPr>
            <p:cNvPr id="28800" name="Freeform 814">
              <a:extLst>
                <a:ext uri="{FF2B5EF4-FFF2-40B4-BE49-F238E27FC236}">
                  <a16:creationId xmlns:a16="http://schemas.microsoft.com/office/drawing/2014/main" id="{07F69368-C2E8-426E-A6D9-3BEE7AECB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" y="2834"/>
              <a:ext cx="245" cy="322"/>
            </a:xfrm>
            <a:custGeom>
              <a:avLst/>
              <a:gdLst>
                <a:gd name="T0" fmla="*/ 245 w 245"/>
                <a:gd name="T1" fmla="*/ 314 h 322"/>
                <a:gd name="T2" fmla="*/ 11 w 245"/>
                <a:gd name="T3" fmla="*/ 0 h 322"/>
                <a:gd name="T4" fmla="*/ 0 w 245"/>
                <a:gd name="T5" fmla="*/ 7 h 322"/>
                <a:gd name="T6" fmla="*/ 234 w 245"/>
                <a:gd name="T7" fmla="*/ 322 h 322"/>
                <a:gd name="T8" fmla="*/ 245 w 245"/>
                <a:gd name="T9" fmla="*/ 314 h 3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5"/>
                <a:gd name="T16" fmla="*/ 0 h 322"/>
                <a:gd name="T17" fmla="*/ 245 w 245"/>
                <a:gd name="T18" fmla="*/ 322 h 3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5" h="322">
                  <a:moveTo>
                    <a:pt x="245" y="314"/>
                  </a:moveTo>
                  <a:lnTo>
                    <a:pt x="11" y="0"/>
                  </a:lnTo>
                  <a:lnTo>
                    <a:pt x="0" y="7"/>
                  </a:lnTo>
                  <a:lnTo>
                    <a:pt x="234" y="322"/>
                  </a:lnTo>
                  <a:lnTo>
                    <a:pt x="245" y="31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01" name="Freeform 815">
              <a:extLst>
                <a:ext uri="{FF2B5EF4-FFF2-40B4-BE49-F238E27FC236}">
                  <a16:creationId xmlns:a16="http://schemas.microsoft.com/office/drawing/2014/main" id="{7D87719D-B009-49B1-A757-B66029C070CE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" y="3097"/>
              <a:ext cx="82" cy="94"/>
            </a:xfrm>
            <a:custGeom>
              <a:avLst/>
              <a:gdLst>
                <a:gd name="T0" fmla="*/ 82 w 82"/>
                <a:gd name="T1" fmla="*/ 94 h 94"/>
                <a:gd name="T2" fmla="*/ 50 w 82"/>
                <a:gd name="T3" fmla="*/ 0 h 94"/>
                <a:gd name="T4" fmla="*/ 50 w 82"/>
                <a:gd name="T5" fmla="*/ 0 h 94"/>
                <a:gd name="T6" fmla="*/ 50 w 82"/>
                <a:gd name="T7" fmla="*/ 2 h 94"/>
                <a:gd name="T8" fmla="*/ 48 w 82"/>
                <a:gd name="T9" fmla="*/ 3 h 94"/>
                <a:gd name="T10" fmla="*/ 48 w 82"/>
                <a:gd name="T11" fmla="*/ 5 h 94"/>
                <a:gd name="T12" fmla="*/ 46 w 82"/>
                <a:gd name="T13" fmla="*/ 7 h 94"/>
                <a:gd name="T14" fmla="*/ 46 w 82"/>
                <a:gd name="T15" fmla="*/ 9 h 94"/>
                <a:gd name="T16" fmla="*/ 44 w 82"/>
                <a:gd name="T17" fmla="*/ 11 h 94"/>
                <a:gd name="T18" fmla="*/ 44 w 82"/>
                <a:gd name="T19" fmla="*/ 13 h 94"/>
                <a:gd name="T20" fmla="*/ 42 w 82"/>
                <a:gd name="T21" fmla="*/ 15 h 94"/>
                <a:gd name="T22" fmla="*/ 40 w 82"/>
                <a:gd name="T23" fmla="*/ 17 h 94"/>
                <a:gd name="T24" fmla="*/ 40 w 82"/>
                <a:gd name="T25" fmla="*/ 17 h 94"/>
                <a:gd name="T26" fmla="*/ 38 w 82"/>
                <a:gd name="T27" fmla="*/ 19 h 94"/>
                <a:gd name="T28" fmla="*/ 36 w 82"/>
                <a:gd name="T29" fmla="*/ 21 h 94"/>
                <a:gd name="T30" fmla="*/ 36 w 82"/>
                <a:gd name="T31" fmla="*/ 23 h 94"/>
                <a:gd name="T32" fmla="*/ 34 w 82"/>
                <a:gd name="T33" fmla="*/ 23 h 94"/>
                <a:gd name="T34" fmla="*/ 32 w 82"/>
                <a:gd name="T35" fmla="*/ 25 h 94"/>
                <a:gd name="T36" fmla="*/ 31 w 82"/>
                <a:gd name="T37" fmla="*/ 26 h 94"/>
                <a:gd name="T38" fmla="*/ 29 w 82"/>
                <a:gd name="T39" fmla="*/ 26 h 94"/>
                <a:gd name="T40" fmla="*/ 29 w 82"/>
                <a:gd name="T41" fmla="*/ 28 h 94"/>
                <a:gd name="T42" fmla="*/ 27 w 82"/>
                <a:gd name="T43" fmla="*/ 28 h 94"/>
                <a:gd name="T44" fmla="*/ 25 w 82"/>
                <a:gd name="T45" fmla="*/ 30 h 94"/>
                <a:gd name="T46" fmla="*/ 23 w 82"/>
                <a:gd name="T47" fmla="*/ 30 h 94"/>
                <a:gd name="T48" fmla="*/ 21 w 82"/>
                <a:gd name="T49" fmla="*/ 32 h 94"/>
                <a:gd name="T50" fmla="*/ 19 w 82"/>
                <a:gd name="T51" fmla="*/ 32 h 94"/>
                <a:gd name="T52" fmla="*/ 17 w 82"/>
                <a:gd name="T53" fmla="*/ 34 h 94"/>
                <a:gd name="T54" fmla="*/ 15 w 82"/>
                <a:gd name="T55" fmla="*/ 34 h 94"/>
                <a:gd name="T56" fmla="*/ 13 w 82"/>
                <a:gd name="T57" fmla="*/ 34 h 94"/>
                <a:gd name="T58" fmla="*/ 11 w 82"/>
                <a:gd name="T59" fmla="*/ 34 h 94"/>
                <a:gd name="T60" fmla="*/ 9 w 82"/>
                <a:gd name="T61" fmla="*/ 36 h 94"/>
                <a:gd name="T62" fmla="*/ 6 w 82"/>
                <a:gd name="T63" fmla="*/ 36 h 94"/>
                <a:gd name="T64" fmla="*/ 4 w 82"/>
                <a:gd name="T65" fmla="*/ 36 h 94"/>
                <a:gd name="T66" fmla="*/ 2 w 82"/>
                <a:gd name="T67" fmla="*/ 36 h 94"/>
                <a:gd name="T68" fmla="*/ 0 w 82"/>
                <a:gd name="T69" fmla="*/ 36 h 94"/>
                <a:gd name="T70" fmla="*/ 82 w 82"/>
                <a:gd name="T71" fmla="*/ 94 h 94"/>
                <a:gd name="T72" fmla="*/ 82 w 82"/>
                <a:gd name="T73" fmla="*/ 94 h 9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2"/>
                <a:gd name="T112" fmla="*/ 0 h 94"/>
                <a:gd name="T113" fmla="*/ 82 w 82"/>
                <a:gd name="T114" fmla="*/ 94 h 9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2" h="94">
                  <a:moveTo>
                    <a:pt x="82" y="94"/>
                  </a:moveTo>
                  <a:lnTo>
                    <a:pt x="50" y="0"/>
                  </a:lnTo>
                  <a:lnTo>
                    <a:pt x="50" y="2"/>
                  </a:lnTo>
                  <a:lnTo>
                    <a:pt x="48" y="3"/>
                  </a:lnTo>
                  <a:lnTo>
                    <a:pt x="48" y="5"/>
                  </a:lnTo>
                  <a:lnTo>
                    <a:pt x="46" y="7"/>
                  </a:lnTo>
                  <a:lnTo>
                    <a:pt x="46" y="9"/>
                  </a:lnTo>
                  <a:lnTo>
                    <a:pt x="44" y="11"/>
                  </a:lnTo>
                  <a:lnTo>
                    <a:pt x="44" y="13"/>
                  </a:lnTo>
                  <a:lnTo>
                    <a:pt x="42" y="15"/>
                  </a:lnTo>
                  <a:lnTo>
                    <a:pt x="40" y="17"/>
                  </a:lnTo>
                  <a:lnTo>
                    <a:pt x="38" y="19"/>
                  </a:lnTo>
                  <a:lnTo>
                    <a:pt x="36" y="21"/>
                  </a:lnTo>
                  <a:lnTo>
                    <a:pt x="36" y="23"/>
                  </a:lnTo>
                  <a:lnTo>
                    <a:pt x="34" y="23"/>
                  </a:lnTo>
                  <a:lnTo>
                    <a:pt x="32" y="25"/>
                  </a:lnTo>
                  <a:lnTo>
                    <a:pt x="31" y="26"/>
                  </a:lnTo>
                  <a:lnTo>
                    <a:pt x="29" y="26"/>
                  </a:lnTo>
                  <a:lnTo>
                    <a:pt x="29" y="28"/>
                  </a:lnTo>
                  <a:lnTo>
                    <a:pt x="27" y="28"/>
                  </a:lnTo>
                  <a:lnTo>
                    <a:pt x="25" y="30"/>
                  </a:lnTo>
                  <a:lnTo>
                    <a:pt x="23" y="30"/>
                  </a:lnTo>
                  <a:lnTo>
                    <a:pt x="21" y="32"/>
                  </a:lnTo>
                  <a:lnTo>
                    <a:pt x="19" y="32"/>
                  </a:lnTo>
                  <a:lnTo>
                    <a:pt x="17" y="34"/>
                  </a:lnTo>
                  <a:lnTo>
                    <a:pt x="15" y="34"/>
                  </a:lnTo>
                  <a:lnTo>
                    <a:pt x="13" y="34"/>
                  </a:lnTo>
                  <a:lnTo>
                    <a:pt x="11" y="34"/>
                  </a:lnTo>
                  <a:lnTo>
                    <a:pt x="9" y="36"/>
                  </a:lnTo>
                  <a:lnTo>
                    <a:pt x="6" y="36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0" y="36"/>
                  </a:lnTo>
                  <a:lnTo>
                    <a:pt x="82" y="9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02" name="Freeform 816">
              <a:extLst>
                <a:ext uri="{FF2B5EF4-FFF2-40B4-BE49-F238E27FC236}">
                  <a16:creationId xmlns:a16="http://schemas.microsoft.com/office/drawing/2014/main" id="{AB0A60C6-DE12-4612-A8DB-4CC1150CA1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9" y="2505"/>
              <a:ext cx="245" cy="323"/>
            </a:xfrm>
            <a:custGeom>
              <a:avLst/>
              <a:gdLst>
                <a:gd name="T0" fmla="*/ 245 w 245"/>
                <a:gd name="T1" fmla="*/ 315 h 323"/>
                <a:gd name="T2" fmla="*/ 11 w 245"/>
                <a:gd name="T3" fmla="*/ 0 h 323"/>
                <a:gd name="T4" fmla="*/ 0 w 245"/>
                <a:gd name="T5" fmla="*/ 8 h 323"/>
                <a:gd name="T6" fmla="*/ 234 w 245"/>
                <a:gd name="T7" fmla="*/ 323 h 323"/>
                <a:gd name="T8" fmla="*/ 245 w 245"/>
                <a:gd name="T9" fmla="*/ 315 h 3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5"/>
                <a:gd name="T16" fmla="*/ 0 h 323"/>
                <a:gd name="T17" fmla="*/ 245 w 245"/>
                <a:gd name="T18" fmla="*/ 323 h 3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5" h="323">
                  <a:moveTo>
                    <a:pt x="245" y="315"/>
                  </a:moveTo>
                  <a:lnTo>
                    <a:pt x="11" y="0"/>
                  </a:lnTo>
                  <a:lnTo>
                    <a:pt x="0" y="8"/>
                  </a:lnTo>
                  <a:lnTo>
                    <a:pt x="234" y="323"/>
                  </a:lnTo>
                  <a:lnTo>
                    <a:pt x="245" y="31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03" name="Freeform 817">
              <a:extLst>
                <a:ext uri="{FF2B5EF4-FFF2-40B4-BE49-F238E27FC236}">
                  <a16:creationId xmlns:a16="http://schemas.microsoft.com/office/drawing/2014/main" id="{7589D8B0-C3E4-4AEA-B859-C574AEF4E6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5" y="2766"/>
              <a:ext cx="82" cy="96"/>
            </a:xfrm>
            <a:custGeom>
              <a:avLst/>
              <a:gdLst>
                <a:gd name="T0" fmla="*/ 82 w 82"/>
                <a:gd name="T1" fmla="*/ 96 h 96"/>
                <a:gd name="T2" fmla="*/ 50 w 82"/>
                <a:gd name="T3" fmla="*/ 0 h 96"/>
                <a:gd name="T4" fmla="*/ 50 w 82"/>
                <a:gd name="T5" fmla="*/ 0 h 96"/>
                <a:gd name="T6" fmla="*/ 50 w 82"/>
                <a:gd name="T7" fmla="*/ 4 h 96"/>
                <a:gd name="T8" fmla="*/ 48 w 82"/>
                <a:gd name="T9" fmla="*/ 6 h 96"/>
                <a:gd name="T10" fmla="*/ 48 w 82"/>
                <a:gd name="T11" fmla="*/ 8 h 96"/>
                <a:gd name="T12" fmla="*/ 46 w 82"/>
                <a:gd name="T13" fmla="*/ 10 h 96"/>
                <a:gd name="T14" fmla="*/ 46 w 82"/>
                <a:gd name="T15" fmla="*/ 12 h 96"/>
                <a:gd name="T16" fmla="*/ 44 w 82"/>
                <a:gd name="T17" fmla="*/ 14 h 96"/>
                <a:gd name="T18" fmla="*/ 44 w 82"/>
                <a:gd name="T19" fmla="*/ 16 h 96"/>
                <a:gd name="T20" fmla="*/ 42 w 82"/>
                <a:gd name="T21" fmla="*/ 18 h 96"/>
                <a:gd name="T22" fmla="*/ 40 w 82"/>
                <a:gd name="T23" fmla="*/ 18 h 96"/>
                <a:gd name="T24" fmla="*/ 40 w 82"/>
                <a:gd name="T25" fmla="*/ 20 h 96"/>
                <a:gd name="T26" fmla="*/ 38 w 82"/>
                <a:gd name="T27" fmla="*/ 22 h 96"/>
                <a:gd name="T28" fmla="*/ 36 w 82"/>
                <a:gd name="T29" fmla="*/ 23 h 96"/>
                <a:gd name="T30" fmla="*/ 36 w 82"/>
                <a:gd name="T31" fmla="*/ 25 h 96"/>
                <a:gd name="T32" fmla="*/ 34 w 82"/>
                <a:gd name="T33" fmla="*/ 25 h 96"/>
                <a:gd name="T34" fmla="*/ 32 w 82"/>
                <a:gd name="T35" fmla="*/ 27 h 96"/>
                <a:gd name="T36" fmla="*/ 30 w 82"/>
                <a:gd name="T37" fmla="*/ 29 h 96"/>
                <a:gd name="T38" fmla="*/ 28 w 82"/>
                <a:gd name="T39" fmla="*/ 29 h 96"/>
                <a:gd name="T40" fmla="*/ 28 w 82"/>
                <a:gd name="T41" fmla="*/ 31 h 96"/>
                <a:gd name="T42" fmla="*/ 27 w 82"/>
                <a:gd name="T43" fmla="*/ 31 h 96"/>
                <a:gd name="T44" fmla="*/ 25 w 82"/>
                <a:gd name="T45" fmla="*/ 33 h 96"/>
                <a:gd name="T46" fmla="*/ 23 w 82"/>
                <a:gd name="T47" fmla="*/ 33 h 96"/>
                <a:gd name="T48" fmla="*/ 21 w 82"/>
                <a:gd name="T49" fmla="*/ 35 h 96"/>
                <a:gd name="T50" fmla="*/ 19 w 82"/>
                <a:gd name="T51" fmla="*/ 35 h 96"/>
                <a:gd name="T52" fmla="*/ 17 w 82"/>
                <a:gd name="T53" fmla="*/ 35 h 96"/>
                <a:gd name="T54" fmla="*/ 15 w 82"/>
                <a:gd name="T55" fmla="*/ 37 h 96"/>
                <a:gd name="T56" fmla="*/ 13 w 82"/>
                <a:gd name="T57" fmla="*/ 37 h 96"/>
                <a:gd name="T58" fmla="*/ 11 w 82"/>
                <a:gd name="T59" fmla="*/ 37 h 96"/>
                <a:gd name="T60" fmla="*/ 9 w 82"/>
                <a:gd name="T61" fmla="*/ 37 h 96"/>
                <a:gd name="T62" fmla="*/ 5 w 82"/>
                <a:gd name="T63" fmla="*/ 39 h 96"/>
                <a:gd name="T64" fmla="*/ 3 w 82"/>
                <a:gd name="T65" fmla="*/ 39 h 96"/>
                <a:gd name="T66" fmla="*/ 2 w 82"/>
                <a:gd name="T67" fmla="*/ 39 h 96"/>
                <a:gd name="T68" fmla="*/ 0 w 82"/>
                <a:gd name="T69" fmla="*/ 39 h 96"/>
                <a:gd name="T70" fmla="*/ 82 w 82"/>
                <a:gd name="T71" fmla="*/ 96 h 96"/>
                <a:gd name="T72" fmla="*/ 82 w 82"/>
                <a:gd name="T73" fmla="*/ 96 h 9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2"/>
                <a:gd name="T112" fmla="*/ 0 h 96"/>
                <a:gd name="T113" fmla="*/ 82 w 82"/>
                <a:gd name="T114" fmla="*/ 96 h 9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2" h="96">
                  <a:moveTo>
                    <a:pt x="82" y="96"/>
                  </a:moveTo>
                  <a:lnTo>
                    <a:pt x="50" y="0"/>
                  </a:lnTo>
                  <a:lnTo>
                    <a:pt x="50" y="4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6" y="10"/>
                  </a:lnTo>
                  <a:lnTo>
                    <a:pt x="46" y="12"/>
                  </a:lnTo>
                  <a:lnTo>
                    <a:pt x="44" y="14"/>
                  </a:lnTo>
                  <a:lnTo>
                    <a:pt x="44" y="16"/>
                  </a:lnTo>
                  <a:lnTo>
                    <a:pt x="42" y="18"/>
                  </a:lnTo>
                  <a:lnTo>
                    <a:pt x="40" y="18"/>
                  </a:lnTo>
                  <a:lnTo>
                    <a:pt x="40" y="20"/>
                  </a:lnTo>
                  <a:lnTo>
                    <a:pt x="38" y="22"/>
                  </a:lnTo>
                  <a:lnTo>
                    <a:pt x="36" y="23"/>
                  </a:lnTo>
                  <a:lnTo>
                    <a:pt x="36" y="25"/>
                  </a:lnTo>
                  <a:lnTo>
                    <a:pt x="34" y="25"/>
                  </a:lnTo>
                  <a:lnTo>
                    <a:pt x="32" y="27"/>
                  </a:lnTo>
                  <a:lnTo>
                    <a:pt x="30" y="29"/>
                  </a:lnTo>
                  <a:lnTo>
                    <a:pt x="28" y="29"/>
                  </a:lnTo>
                  <a:lnTo>
                    <a:pt x="28" y="31"/>
                  </a:lnTo>
                  <a:lnTo>
                    <a:pt x="27" y="31"/>
                  </a:lnTo>
                  <a:lnTo>
                    <a:pt x="25" y="33"/>
                  </a:lnTo>
                  <a:lnTo>
                    <a:pt x="23" y="33"/>
                  </a:lnTo>
                  <a:lnTo>
                    <a:pt x="21" y="35"/>
                  </a:lnTo>
                  <a:lnTo>
                    <a:pt x="19" y="35"/>
                  </a:lnTo>
                  <a:lnTo>
                    <a:pt x="17" y="35"/>
                  </a:lnTo>
                  <a:lnTo>
                    <a:pt x="15" y="37"/>
                  </a:lnTo>
                  <a:lnTo>
                    <a:pt x="13" y="37"/>
                  </a:lnTo>
                  <a:lnTo>
                    <a:pt x="11" y="37"/>
                  </a:lnTo>
                  <a:lnTo>
                    <a:pt x="9" y="37"/>
                  </a:lnTo>
                  <a:lnTo>
                    <a:pt x="5" y="39"/>
                  </a:lnTo>
                  <a:lnTo>
                    <a:pt x="3" y="39"/>
                  </a:lnTo>
                  <a:lnTo>
                    <a:pt x="2" y="39"/>
                  </a:lnTo>
                  <a:lnTo>
                    <a:pt x="0" y="39"/>
                  </a:lnTo>
                  <a:lnTo>
                    <a:pt x="82" y="9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04" name="Line 818">
              <a:extLst>
                <a:ext uri="{FF2B5EF4-FFF2-40B4-BE49-F238E27FC236}">
                  <a16:creationId xmlns:a16="http://schemas.microsoft.com/office/drawing/2014/main" id="{7F61BFC0-06AC-4287-8416-DB5BE5C2A5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7" y="2361"/>
              <a:ext cx="263" cy="354"/>
            </a:xfrm>
            <a:prstGeom prst="line">
              <a:avLst/>
            </a:prstGeom>
            <a:noFill/>
            <a:ln w="1270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05" name="Rectangle 819">
              <a:extLst>
                <a:ext uri="{FF2B5EF4-FFF2-40B4-BE49-F238E27FC236}">
                  <a16:creationId xmlns:a16="http://schemas.microsoft.com/office/drawing/2014/main" id="{F67B9E2A-A24B-45AC-B816-F876488A10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" y="2321"/>
              <a:ext cx="14" cy="50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806" name="Freeform 820">
              <a:extLst>
                <a:ext uri="{FF2B5EF4-FFF2-40B4-BE49-F238E27FC236}">
                  <a16:creationId xmlns:a16="http://schemas.microsoft.com/office/drawing/2014/main" id="{013DA14C-3000-40C0-9BA9-91202A53B84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" y="2275"/>
              <a:ext cx="64" cy="94"/>
            </a:xfrm>
            <a:custGeom>
              <a:avLst/>
              <a:gdLst>
                <a:gd name="T0" fmla="*/ 31 w 64"/>
                <a:gd name="T1" fmla="*/ 0 h 94"/>
                <a:gd name="T2" fmla="*/ 0 w 64"/>
                <a:gd name="T3" fmla="*/ 94 h 94"/>
                <a:gd name="T4" fmla="*/ 0 w 64"/>
                <a:gd name="T5" fmla="*/ 94 h 94"/>
                <a:gd name="T6" fmla="*/ 2 w 64"/>
                <a:gd name="T7" fmla="*/ 94 h 94"/>
                <a:gd name="T8" fmla="*/ 4 w 64"/>
                <a:gd name="T9" fmla="*/ 92 h 94"/>
                <a:gd name="T10" fmla="*/ 6 w 64"/>
                <a:gd name="T11" fmla="*/ 90 h 94"/>
                <a:gd name="T12" fmla="*/ 8 w 64"/>
                <a:gd name="T13" fmla="*/ 90 h 94"/>
                <a:gd name="T14" fmla="*/ 10 w 64"/>
                <a:gd name="T15" fmla="*/ 88 h 94"/>
                <a:gd name="T16" fmla="*/ 12 w 64"/>
                <a:gd name="T17" fmla="*/ 88 h 94"/>
                <a:gd name="T18" fmla="*/ 14 w 64"/>
                <a:gd name="T19" fmla="*/ 88 h 94"/>
                <a:gd name="T20" fmla="*/ 16 w 64"/>
                <a:gd name="T21" fmla="*/ 86 h 94"/>
                <a:gd name="T22" fmla="*/ 17 w 64"/>
                <a:gd name="T23" fmla="*/ 86 h 94"/>
                <a:gd name="T24" fmla="*/ 19 w 64"/>
                <a:gd name="T25" fmla="*/ 86 h 94"/>
                <a:gd name="T26" fmla="*/ 21 w 64"/>
                <a:gd name="T27" fmla="*/ 84 h 94"/>
                <a:gd name="T28" fmla="*/ 23 w 64"/>
                <a:gd name="T29" fmla="*/ 84 h 94"/>
                <a:gd name="T30" fmla="*/ 25 w 64"/>
                <a:gd name="T31" fmla="*/ 84 h 94"/>
                <a:gd name="T32" fmla="*/ 27 w 64"/>
                <a:gd name="T33" fmla="*/ 84 h 94"/>
                <a:gd name="T34" fmla="*/ 29 w 64"/>
                <a:gd name="T35" fmla="*/ 84 h 94"/>
                <a:gd name="T36" fmla="*/ 31 w 64"/>
                <a:gd name="T37" fmla="*/ 84 h 94"/>
                <a:gd name="T38" fmla="*/ 33 w 64"/>
                <a:gd name="T39" fmla="*/ 84 h 94"/>
                <a:gd name="T40" fmla="*/ 37 w 64"/>
                <a:gd name="T41" fmla="*/ 84 h 94"/>
                <a:gd name="T42" fmla="*/ 39 w 64"/>
                <a:gd name="T43" fmla="*/ 84 h 94"/>
                <a:gd name="T44" fmla="*/ 41 w 64"/>
                <a:gd name="T45" fmla="*/ 84 h 94"/>
                <a:gd name="T46" fmla="*/ 42 w 64"/>
                <a:gd name="T47" fmla="*/ 84 h 94"/>
                <a:gd name="T48" fmla="*/ 44 w 64"/>
                <a:gd name="T49" fmla="*/ 86 h 94"/>
                <a:gd name="T50" fmla="*/ 46 w 64"/>
                <a:gd name="T51" fmla="*/ 86 h 94"/>
                <a:gd name="T52" fmla="*/ 48 w 64"/>
                <a:gd name="T53" fmla="*/ 86 h 94"/>
                <a:gd name="T54" fmla="*/ 50 w 64"/>
                <a:gd name="T55" fmla="*/ 88 h 94"/>
                <a:gd name="T56" fmla="*/ 52 w 64"/>
                <a:gd name="T57" fmla="*/ 88 h 94"/>
                <a:gd name="T58" fmla="*/ 54 w 64"/>
                <a:gd name="T59" fmla="*/ 88 h 94"/>
                <a:gd name="T60" fmla="*/ 56 w 64"/>
                <a:gd name="T61" fmla="*/ 90 h 94"/>
                <a:gd name="T62" fmla="*/ 58 w 64"/>
                <a:gd name="T63" fmla="*/ 90 h 94"/>
                <a:gd name="T64" fmla="*/ 60 w 64"/>
                <a:gd name="T65" fmla="*/ 92 h 94"/>
                <a:gd name="T66" fmla="*/ 62 w 64"/>
                <a:gd name="T67" fmla="*/ 94 h 94"/>
                <a:gd name="T68" fmla="*/ 64 w 64"/>
                <a:gd name="T69" fmla="*/ 94 h 94"/>
                <a:gd name="T70" fmla="*/ 31 w 64"/>
                <a:gd name="T71" fmla="*/ 0 h 94"/>
                <a:gd name="T72" fmla="*/ 31 w 64"/>
                <a:gd name="T73" fmla="*/ 0 h 9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4"/>
                <a:gd name="T112" fmla="*/ 0 h 94"/>
                <a:gd name="T113" fmla="*/ 64 w 64"/>
                <a:gd name="T114" fmla="*/ 94 h 9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4" h="94">
                  <a:moveTo>
                    <a:pt x="31" y="0"/>
                  </a:moveTo>
                  <a:lnTo>
                    <a:pt x="0" y="94"/>
                  </a:lnTo>
                  <a:lnTo>
                    <a:pt x="2" y="94"/>
                  </a:lnTo>
                  <a:lnTo>
                    <a:pt x="4" y="92"/>
                  </a:lnTo>
                  <a:lnTo>
                    <a:pt x="6" y="90"/>
                  </a:lnTo>
                  <a:lnTo>
                    <a:pt x="8" y="90"/>
                  </a:lnTo>
                  <a:lnTo>
                    <a:pt x="10" y="88"/>
                  </a:lnTo>
                  <a:lnTo>
                    <a:pt x="12" y="88"/>
                  </a:lnTo>
                  <a:lnTo>
                    <a:pt x="14" y="88"/>
                  </a:lnTo>
                  <a:lnTo>
                    <a:pt x="16" y="86"/>
                  </a:lnTo>
                  <a:lnTo>
                    <a:pt x="17" y="86"/>
                  </a:lnTo>
                  <a:lnTo>
                    <a:pt x="19" y="86"/>
                  </a:lnTo>
                  <a:lnTo>
                    <a:pt x="21" y="84"/>
                  </a:lnTo>
                  <a:lnTo>
                    <a:pt x="23" y="84"/>
                  </a:lnTo>
                  <a:lnTo>
                    <a:pt x="25" y="84"/>
                  </a:lnTo>
                  <a:lnTo>
                    <a:pt x="27" y="84"/>
                  </a:lnTo>
                  <a:lnTo>
                    <a:pt x="29" y="84"/>
                  </a:lnTo>
                  <a:lnTo>
                    <a:pt x="31" y="84"/>
                  </a:lnTo>
                  <a:lnTo>
                    <a:pt x="33" y="84"/>
                  </a:lnTo>
                  <a:lnTo>
                    <a:pt x="37" y="84"/>
                  </a:lnTo>
                  <a:lnTo>
                    <a:pt x="39" y="84"/>
                  </a:lnTo>
                  <a:lnTo>
                    <a:pt x="41" y="84"/>
                  </a:lnTo>
                  <a:lnTo>
                    <a:pt x="42" y="84"/>
                  </a:lnTo>
                  <a:lnTo>
                    <a:pt x="44" y="86"/>
                  </a:lnTo>
                  <a:lnTo>
                    <a:pt x="46" y="86"/>
                  </a:lnTo>
                  <a:lnTo>
                    <a:pt x="48" y="86"/>
                  </a:lnTo>
                  <a:lnTo>
                    <a:pt x="50" y="88"/>
                  </a:lnTo>
                  <a:lnTo>
                    <a:pt x="52" y="88"/>
                  </a:lnTo>
                  <a:lnTo>
                    <a:pt x="54" y="88"/>
                  </a:lnTo>
                  <a:lnTo>
                    <a:pt x="56" y="90"/>
                  </a:lnTo>
                  <a:lnTo>
                    <a:pt x="58" y="90"/>
                  </a:lnTo>
                  <a:lnTo>
                    <a:pt x="60" y="92"/>
                  </a:lnTo>
                  <a:lnTo>
                    <a:pt x="62" y="94"/>
                  </a:lnTo>
                  <a:lnTo>
                    <a:pt x="64" y="94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07" name="Freeform 821">
              <a:extLst>
                <a:ext uri="{FF2B5EF4-FFF2-40B4-BE49-F238E27FC236}">
                  <a16:creationId xmlns:a16="http://schemas.microsoft.com/office/drawing/2014/main" id="{362274AB-1A93-4635-9668-AB0CF2532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9" y="2503"/>
              <a:ext cx="481" cy="141"/>
            </a:xfrm>
            <a:custGeom>
              <a:avLst/>
              <a:gdLst>
                <a:gd name="T0" fmla="*/ 481 w 481"/>
                <a:gd name="T1" fmla="*/ 127 h 141"/>
                <a:gd name="T2" fmla="*/ 3 w 481"/>
                <a:gd name="T3" fmla="*/ 0 h 141"/>
                <a:gd name="T4" fmla="*/ 0 w 481"/>
                <a:gd name="T5" fmla="*/ 14 h 141"/>
                <a:gd name="T6" fmla="*/ 477 w 481"/>
                <a:gd name="T7" fmla="*/ 141 h 141"/>
                <a:gd name="T8" fmla="*/ 481 w 481"/>
                <a:gd name="T9" fmla="*/ 127 h 1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1"/>
                <a:gd name="T16" fmla="*/ 0 h 141"/>
                <a:gd name="T17" fmla="*/ 481 w 481"/>
                <a:gd name="T18" fmla="*/ 141 h 1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1" h="141">
                  <a:moveTo>
                    <a:pt x="481" y="127"/>
                  </a:moveTo>
                  <a:lnTo>
                    <a:pt x="3" y="0"/>
                  </a:lnTo>
                  <a:lnTo>
                    <a:pt x="0" y="14"/>
                  </a:lnTo>
                  <a:lnTo>
                    <a:pt x="477" y="141"/>
                  </a:lnTo>
                  <a:lnTo>
                    <a:pt x="481" y="12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08" name="Freeform 822">
              <a:extLst>
                <a:ext uri="{FF2B5EF4-FFF2-40B4-BE49-F238E27FC236}">
                  <a16:creationId xmlns:a16="http://schemas.microsoft.com/office/drawing/2014/main" id="{80BDC97D-2B28-4887-866C-7D7A7C630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5" y="2594"/>
              <a:ext cx="99" cy="61"/>
            </a:xfrm>
            <a:custGeom>
              <a:avLst/>
              <a:gdLst>
                <a:gd name="T0" fmla="*/ 99 w 99"/>
                <a:gd name="T1" fmla="*/ 55 h 61"/>
                <a:gd name="T2" fmla="*/ 15 w 99"/>
                <a:gd name="T3" fmla="*/ 0 h 61"/>
                <a:gd name="T4" fmla="*/ 15 w 99"/>
                <a:gd name="T5" fmla="*/ 0 h 61"/>
                <a:gd name="T6" fmla="*/ 17 w 99"/>
                <a:gd name="T7" fmla="*/ 4 h 61"/>
                <a:gd name="T8" fmla="*/ 17 w 99"/>
                <a:gd name="T9" fmla="*/ 5 h 61"/>
                <a:gd name="T10" fmla="*/ 17 w 99"/>
                <a:gd name="T11" fmla="*/ 7 h 61"/>
                <a:gd name="T12" fmla="*/ 17 w 99"/>
                <a:gd name="T13" fmla="*/ 9 h 61"/>
                <a:gd name="T14" fmla="*/ 19 w 99"/>
                <a:gd name="T15" fmla="*/ 11 h 61"/>
                <a:gd name="T16" fmla="*/ 19 w 99"/>
                <a:gd name="T17" fmla="*/ 13 h 61"/>
                <a:gd name="T18" fmla="*/ 19 w 99"/>
                <a:gd name="T19" fmla="*/ 15 h 61"/>
                <a:gd name="T20" fmla="*/ 19 w 99"/>
                <a:gd name="T21" fmla="*/ 17 h 61"/>
                <a:gd name="T22" fmla="*/ 19 w 99"/>
                <a:gd name="T23" fmla="*/ 19 h 61"/>
                <a:gd name="T24" fmla="*/ 19 w 99"/>
                <a:gd name="T25" fmla="*/ 23 h 61"/>
                <a:gd name="T26" fmla="*/ 19 w 99"/>
                <a:gd name="T27" fmla="*/ 25 h 61"/>
                <a:gd name="T28" fmla="*/ 19 w 99"/>
                <a:gd name="T29" fmla="*/ 27 h 61"/>
                <a:gd name="T30" fmla="*/ 19 w 99"/>
                <a:gd name="T31" fmla="*/ 28 h 61"/>
                <a:gd name="T32" fmla="*/ 19 w 99"/>
                <a:gd name="T33" fmla="*/ 30 h 61"/>
                <a:gd name="T34" fmla="*/ 17 w 99"/>
                <a:gd name="T35" fmla="*/ 32 h 61"/>
                <a:gd name="T36" fmla="*/ 17 w 99"/>
                <a:gd name="T37" fmla="*/ 34 h 61"/>
                <a:gd name="T38" fmla="*/ 17 w 99"/>
                <a:gd name="T39" fmla="*/ 36 h 61"/>
                <a:gd name="T40" fmla="*/ 17 w 99"/>
                <a:gd name="T41" fmla="*/ 38 h 61"/>
                <a:gd name="T42" fmla="*/ 15 w 99"/>
                <a:gd name="T43" fmla="*/ 40 h 61"/>
                <a:gd name="T44" fmla="*/ 15 w 99"/>
                <a:gd name="T45" fmla="*/ 42 h 61"/>
                <a:gd name="T46" fmla="*/ 13 w 99"/>
                <a:gd name="T47" fmla="*/ 44 h 61"/>
                <a:gd name="T48" fmla="*/ 13 w 99"/>
                <a:gd name="T49" fmla="*/ 44 h 61"/>
                <a:gd name="T50" fmla="*/ 11 w 99"/>
                <a:gd name="T51" fmla="*/ 46 h 61"/>
                <a:gd name="T52" fmla="*/ 11 w 99"/>
                <a:gd name="T53" fmla="*/ 48 h 61"/>
                <a:gd name="T54" fmla="*/ 9 w 99"/>
                <a:gd name="T55" fmla="*/ 50 h 61"/>
                <a:gd name="T56" fmla="*/ 9 w 99"/>
                <a:gd name="T57" fmla="*/ 52 h 61"/>
                <a:gd name="T58" fmla="*/ 7 w 99"/>
                <a:gd name="T59" fmla="*/ 53 h 61"/>
                <a:gd name="T60" fmla="*/ 5 w 99"/>
                <a:gd name="T61" fmla="*/ 55 h 61"/>
                <a:gd name="T62" fmla="*/ 3 w 99"/>
                <a:gd name="T63" fmla="*/ 57 h 61"/>
                <a:gd name="T64" fmla="*/ 3 w 99"/>
                <a:gd name="T65" fmla="*/ 59 h 61"/>
                <a:gd name="T66" fmla="*/ 1 w 99"/>
                <a:gd name="T67" fmla="*/ 59 h 61"/>
                <a:gd name="T68" fmla="*/ 0 w 99"/>
                <a:gd name="T69" fmla="*/ 61 h 61"/>
                <a:gd name="T70" fmla="*/ 99 w 99"/>
                <a:gd name="T71" fmla="*/ 55 h 61"/>
                <a:gd name="T72" fmla="*/ 99 w 99"/>
                <a:gd name="T73" fmla="*/ 55 h 6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9"/>
                <a:gd name="T112" fmla="*/ 0 h 61"/>
                <a:gd name="T113" fmla="*/ 99 w 99"/>
                <a:gd name="T114" fmla="*/ 61 h 6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9" h="61">
                  <a:moveTo>
                    <a:pt x="99" y="55"/>
                  </a:moveTo>
                  <a:lnTo>
                    <a:pt x="15" y="0"/>
                  </a:lnTo>
                  <a:lnTo>
                    <a:pt x="17" y="4"/>
                  </a:lnTo>
                  <a:lnTo>
                    <a:pt x="17" y="5"/>
                  </a:lnTo>
                  <a:lnTo>
                    <a:pt x="17" y="7"/>
                  </a:lnTo>
                  <a:lnTo>
                    <a:pt x="17" y="9"/>
                  </a:lnTo>
                  <a:lnTo>
                    <a:pt x="19" y="11"/>
                  </a:lnTo>
                  <a:lnTo>
                    <a:pt x="19" y="13"/>
                  </a:lnTo>
                  <a:lnTo>
                    <a:pt x="19" y="15"/>
                  </a:lnTo>
                  <a:lnTo>
                    <a:pt x="19" y="17"/>
                  </a:lnTo>
                  <a:lnTo>
                    <a:pt x="19" y="19"/>
                  </a:lnTo>
                  <a:lnTo>
                    <a:pt x="19" y="23"/>
                  </a:lnTo>
                  <a:lnTo>
                    <a:pt x="19" y="25"/>
                  </a:lnTo>
                  <a:lnTo>
                    <a:pt x="19" y="27"/>
                  </a:lnTo>
                  <a:lnTo>
                    <a:pt x="19" y="28"/>
                  </a:lnTo>
                  <a:lnTo>
                    <a:pt x="19" y="30"/>
                  </a:lnTo>
                  <a:lnTo>
                    <a:pt x="17" y="32"/>
                  </a:lnTo>
                  <a:lnTo>
                    <a:pt x="17" y="34"/>
                  </a:lnTo>
                  <a:lnTo>
                    <a:pt x="17" y="36"/>
                  </a:lnTo>
                  <a:lnTo>
                    <a:pt x="17" y="38"/>
                  </a:lnTo>
                  <a:lnTo>
                    <a:pt x="15" y="40"/>
                  </a:lnTo>
                  <a:lnTo>
                    <a:pt x="15" y="42"/>
                  </a:lnTo>
                  <a:lnTo>
                    <a:pt x="13" y="44"/>
                  </a:lnTo>
                  <a:lnTo>
                    <a:pt x="11" y="46"/>
                  </a:lnTo>
                  <a:lnTo>
                    <a:pt x="11" y="48"/>
                  </a:lnTo>
                  <a:lnTo>
                    <a:pt x="9" y="50"/>
                  </a:lnTo>
                  <a:lnTo>
                    <a:pt x="9" y="52"/>
                  </a:lnTo>
                  <a:lnTo>
                    <a:pt x="7" y="53"/>
                  </a:lnTo>
                  <a:lnTo>
                    <a:pt x="5" y="55"/>
                  </a:lnTo>
                  <a:lnTo>
                    <a:pt x="3" y="57"/>
                  </a:lnTo>
                  <a:lnTo>
                    <a:pt x="3" y="59"/>
                  </a:lnTo>
                  <a:lnTo>
                    <a:pt x="1" y="59"/>
                  </a:lnTo>
                  <a:lnTo>
                    <a:pt x="0" y="61"/>
                  </a:lnTo>
                  <a:lnTo>
                    <a:pt x="99" y="5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09" name="Freeform 823">
              <a:extLst>
                <a:ext uri="{FF2B5EF4-FFF2-40B4-BE49-F238E27FC236}">
                  <a16:creationId xmlns:a16="http://schemas.microsoft.com/office/drawing/2014/main" id="{EDF5B432-4125-4E0B-A90D-3CD15FDA4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6" y="2440"/>
              <a:ext cx="553" cy="73"/>
            </a:xfrm>
            <a:custGeom>
              <a:avLst/>
              <a:gdLst>
                <a:gd name="T0" fmla="*/ 551 w 553"/>
                <a:gd name="T1" fmla="*/ 0 h 73"/>
                <a:gd name="T2" fmla="*/ 0 w 553"/>
                <a:gd name="T3" fmla="*/ 60 h 73"/>
                <a:gd name="T4" fmla="*/ 2 w 553"/>
                <a:gd name="T5" fmla="*/ 73 h 73"/>
                <a:gd name="T6" fmla="*/ 553 w 553"/>
                <a:gd name="T7" fmla="*/ 14 h 73"/>
                <a:gd name="T8" fmla="*/ 551 w 553"/>
                <a:gd name="T9" fmla="*/ 0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3"/>
                <a:gd name="T16" fmla="*/ 0 h 73"/>
                <a:gd name="T17" fmla="*/ 553 w 553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3" h="73">
                  <a:moveTo>
                    <a:pt x="551" y="0"/>
                  </a:moveTo>
                  <a:lnTo>
                    <a:pt x="0" y="60"/>
                  </a:lnTo>
                  <a:lnTo>
                    <a:pt x="2" y="73"/>
                  </a:lnTo>
                  <a:lnTo>
                    <a:pt x="553" y="14"/>
                  </a:lnTo>
                  <a:lnTo>
                    <a:pt x="55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10" name="Freeform 824">
              <a:extLst>
                <a:ext uri="{FF2B5EF4-FFF2-40B4-BE49-F238E27FC236}">
                  <a16:creationId xmlns:a16="http://schemas.microsoft.com/office/drawing/2014/main" id="{B2827EFF-4241-43EF-8AB1-02596AAF3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7" y="2421"/>
              <a:ext cx="98" cy="63"/>
            </a:xfrm>
            <a:custGeom>
              <a:avLst/>
              <a:gdLst>
                <a:gd name="T0" fmla="*/ 98 w 98"/>
                <a:gd name="T1" fmla="*/ 21 h 63"/>
                <a:gd name="T2" fmla="*/ 0 w 98"/>
                <a:gd name="T3" fmla="*/ 0 h 63"/>
                <a:gd name="T4" fmla="*/ 0 w 98"/>
                <a:gd name="T5" fmla="*/ 0 h 63"/>
                <a:gd name="T6" fmla="*/ 2 w 98"/>
                <a:gd name="T7" fmla="*/ 2 h 63"/>
                <a:gd name="T8" fmla="*/ 4 w 98"/>
                <a:gd name="T9" fmla="*/ 4 h 63"/>
                <a:gd name="T10" fmla="*/ 4 w 98"/>
                <a:gd name="T11" fmla="*/ 6 h 63"/>
                <a:gd name="T12" fmla="*/ 6 w 98"/>
                <a:gd name="T13" fmla="*/ 8 h 63"/>
                <a:gd name="T14" fmla="*/ 6 w 98"/>
                <a:gd name="T15" fmla="*/ 10 h 63"/>
                <a:gd name="T16" fmla="*/ 8 w 98"/>
                <a:gd name="T17" fmla="*/ 11 h 63"/>
                <a:gd name="T18" fmla="*/ 8 w 98"/>
                <a:gd name="T19" fmla="*/ 13 h 63"/>
                <a:gd name="T20" fmla="*/ 10 w 98"/>
                <a:gd name="T21" fmla="*/ 15 h 63"/>
                <a:gd name="T22" fmla="*/ 10 w 98"/>
                <a:gd name="T23" fmla="*/ 17 h 63"/>
                <a:gd name="T24" fmla="*/ 12 w 98"/>
                <a:gd name="T25" fmla="*/ 19 h 63"/>
                <a:gd name="T26" fmla="*/ 12 w 98"/>
                <a:gd name="T27" fmla="*/ 21 h 63"/>
                <a:gd name="T28" fmla="*/ 12 w 98"/>
                <a:gd name="T29" fmla="*/ 23 h 63"/>
                <a:gd name="T30" fmla="*/ 13 w 98"/>
                <a:gd name="T31" fmla="*/ 25 h 63"/>
                <a:gd name="T32" fmla="*/ 13 w 98"/>
                <a:gd name="T33" fmla="*/ 27 h 63"/>
                <a:gd name="T34" fmla="*/ 13 w 98"/>
                <a:gd name="T35" fmla="*/ 29 h 63"/>
                <a:gd name="T36" fmla="*/ 13 w 98"/>
                <a:gd name="T37" fmla="*/ 31 h 63"/>
                <a:gd name="T38" fmla="*/ 13 w 98"/>
                <a:gd name="T39" fmla="*/ 33 h 63"/>
                <a:gd name="T40" fmla="*/ 13 w 98"/>
                <a:gd name="T41" fmla="*/ 34 h 63"/>
                <a:gd name="T42" fmla="*/ 13 w 98"/>
                <a:gd name="T43" fmla="*/ 36 h 63"/>
                <a:gd name="T44" fmla="*/ 13 w 98"/>
                <a:gd name="T45" fmla="*/ 38 h 63"/>
                <a:gd name="T46" fmla="*/ 13 w 98"/>
                <a:gd name="T47" fmla="*/ 40 h 63"/>
                <a:gd name="T48" fmla="*/ 13 w 98"/>
                <a:gd name="T49" fmla="*/ 42 h 63"/>
                <a:gd name="T50" fmla="*/ 13 w 98"/>
                <a:gd name="T51" fmla="*/ 44 h 63"/>
                <a:gd name="T52" fmla="*/ 13 w 98"/>
                <a:gd name="T53" fmla="*/ 46 h 63"/>
                <a:gd name="T54" fmla="*/ 12 w 98"/>
                <a:gd name="T55" fmla="*/ 48 h 63"/>
                <a:gd name="T56" fmla="*/ 12 w 98"/>
                <a:gd name="T57" fmla="*/ 50 h 63"/>
                <a:gd name="T58" fmla="*/ 12 w 98"/>
                <a:gd name="T59" fmla="*/ 52 h 63"/>
                <a:gd name="T60" fmla="*/ 10 w 98"/>
                <a:gd name="T61" fmla="*/ 54 h 63"/>
                <a:gd name="T62" fmla="*/ 10 w 98"/>
                <a:gd name="T63" fmla="*/ 56 h 63"/>
                <a:gd name="T64" fmla="*/ 10 w 98"/>
                <a:gd name="T65" fmla="*/ 58 h 63"/>
                <a:gd name="T66" fmla="*/ 8 w 98"/>
                <a:gd name="T67" fmla="*/ 59 h 63"/>
                <a:gd name="T68" fmla="*/ 8 w 98"/>
                <a:gd name="T69" fmla="*/ 63 h 63"/>
                <a:gd name="T70" fmla="*/ 98 w 98"/>
                <a:gd name="T71" fmla="*/ 21 h 63"/>
                <a:gd name="T72" fmla="*/ 98 w 98"/>
                <a:gd name="T73" fmla="*/ 21 h 6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8"/>
                <a:gd name="T112" fmla="*/ 0 h 63"/>
                <a:gd name="T113" fmla="*/ 98 w 98"/>
                <a:gd name="T114" fmla="*/ 63 h 6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8" h="63">
                  <a:moveTo>
                    <a:pt x="98" y="21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4" y="4"/>
                  </a:lnTo>
                  <a:lnTo>
                    <a:pt x="4" y="6"/>
                  </a:lnTo>
                  <a:lnTo>
                    <a:pt x="6" y="8"/>
                  </a:lnTo>
                  <a:lnTo>
                    <a:pt x="6" y="10"/>
                  </a:lnTo>
                  <a:lnTo>
                    <a:pt x="8" y="11"/>
                  </a:lnTo>
                  <a:lnTo>
                    <a:pt x="8" y="13"/>
                  </a:lnTo>
                  <a:lnTo>
                    <a:pt x="10" y="15"/>
                  </a:lnTo>
                  <a:lnTo>
                    <a:pt x="10" y="17"/>
                  </a:lnTo>
                  <a:lnTo>
                    <a:pt x="12" y="19"/>
                  </a:lnTo>
                  <a:lnTo>
                    <a:pt x="12" y="21"/>
                  </a:lnTo>
                  <a:lnTo>
                    <a:pt x="12" y="23"/>
                  </a:lnTo>
                  <a:lnTo>
                    <a:pt x="13" y="25"/>
                  </a:lnTo>
                  <a:lnTo>
                    <a:pt x="13" y="27"/>
                  </a:lnTo>
                  <a:lnTo>
                    <a:pt x="13" y="29"/>
                  </a:lnTo>
                  <a:lnTo>
                    <a:pt x="13" y="31"/>
                  </a:lnTo>
                  <a:lnTo>
                    <a:pt x="13" y="33"/>
                  </a:lnTo>
                  <a:lnTo>
                    <a:pt x="13" y="34"/>
                  </a:lnTo>
                  <a:lnTo>
                    <a:pt x="13" y="36"/>
                  </a:lnTo>
                  <a:lnTo>
                    <a:pt x="13" y="38"/>
                  </a:lnTo>
                  <a:lnTo>
                    <a:pt x="13" y="40"/>
                  </a:lnTo>
                  <a:lnTo>
                    <a:pt x="13" y="42"/>
                  </a:lnTo>
                  <a:lnTo>
                    <a:pt x="13" y="44"/>
                  </a:lnTo>
                  <a:lnTo>
                    <a:pt x="13" y="46"/>
                  </a:lnTo>
                  <a:lnTo>
                    <a:pt x="12" y="48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0" y="54"/>
                  </a:lnTo>
                  <a:lnTo>
                    <a:pt x="10" y="56"/>
                  </a:lnTo>
                  <a:lnTo>
                    <a:pt x="10" y="58"/>
                  </a:lnTo>
                  <a:lnTo>
                    <a:pt x="8" y="59"/>
                  </a:lnTo>
                  <a:lnTo>
                    <a:pt x="8" y="63"/>
                  </a:lnTo>
                  <a:lnTo>
                    <a:pt x="98" y="2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11" name="Line 825">
              <a:extLst>
                <a:ext uri="{FF2B5EF4-FFF2-40B4-BE49-F238E27FC236}">
                  <a16:creationId xmlns:a16="http://schemas.microsoft.com/office/drawing/2014/main" id="{0D0D12B5-26D6-4D41-AA75-76A1461CFC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52" y="2651"/>
              <a:ext cx="600" cy="64"/>
            </a:xfrm>
            <a:prstGeom prst="line">
              <a:avLst/>
            </a:prstGeom>
            <a:noFill/>
            <a:ln w="1270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12" name="Line 826">
              <a:extLst>
                <a:ext uri="{FF2B5EF4-FFF2-40B4-BE49-F238E27FC236}">
                  <a16:creationId xmlns:a16="http://schemas.microsoft.com/office/drawing/2014/main" id="{9CFF8E71-B3C3-450E-9DB9-A0D3285863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50" y="2442"/>
              <a:ext cx="83" cy="207"/>
            </a:xfrm>
            <a:prstGeom prst="line">
              <a:avLst/>
            </a:prstGeom>
            <a:noFill/>
            <a:ln w="1270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13" name="Freeform 827">
              <a:extLst>
                <a:ext uri="{FF2B5EF4-FFF2-40B4-BE49-F238E27FC236}">
                  <a16:creationId xmlns:a16="http://schemas.microsoft.com/office/drawing/2014/main" id="{78E1DDDD-2DE5-419D-96FC-B3D4FF8C5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1" y="2509"/>
              <a:ext cx="77" cy="167"/>
            </a:xfrm>
            <a:custGeom>
              <a:avLst/>
              <a:gdLst>
                <a:gd name="T0" fmla="*/ 12 w 77"/>
                <a:gd name="T1" fmla="*/ 167 h 167"/>
                <a:gd name="T2" fmla="*/ 77 w 77"/>
                <a:gd name="T3" fmla="*/ 4 h 167"/>
                <a:gd name="T4" fmla="*/ 66 w 77"/>
                <a:gd name="T5" fmla="*/ 0 h 167"/>
                <a:gd name="T6" fmla="*/ 0 w 77"/>
                <a:gd name="T7" fmla="*/ 163 h 167"/>
                <a:gd name="T8" fmla="*/ 12 w 77"/>
                <a:gd name="T9" fmla="*/ 167 h 1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167"/>
                <a:gd name="T17" fmla="*/ 77 w 77"/>
                <a:gd name="T18" fmla="*/ 167 h 1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167">
                  <a:moveTo>
                    <a:pt x="12" y="167"/>
                  </a:moveTo>
                  <a:lnTo>
                    <a:pt x="77" y="4"/>
                  </a:lnTo>
                  <a:lnTo>
                    <a:pt x="66" y="0"/>
                  </a:lnTo>
                  <a:lnTo>
                    <a:pt x="0" y="163"/>
                  </a:lnTo>
                  <a:lnTo>
                    <a:pt x="12" y="16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14" name="Freeform 828">
              <a:extLst>
                <a:ext uri="{FF2B5EF4-FFF2-40B4-BE49-F238E27FC236}">
                  <a16:creationId xmlns:a16="http://schemas.microsoft.com/office/drawing/2014/main" id="{1C99FE1C-77C7-4067-B7F7-35D5BFB48E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0" y="2619"/>
              <a:ext cx="63" cy="99"/>
            </a:xfrm>
            <a:custGeom>
              <a:avLst/>
              <a:gdLst>
                <a:gd name="T0" fmla="*/ 0 w 63"/>
                <a:gd name="T1" fmla="*/ 99 h 99"/>
                <a:gd name="T2" fmla="*/ 63 w 63"/>
                <a:gd name="T3" fmla="*/ 23 h 99"/>
                <a:gd name="T4" fmla="*/ 63 w 63"/>
                <a:gd name="T5" fmla="*/ 23 h 99"/>
                <a:gd name="T6" fmla="*/ 61 w 63"/>
                <a:gd name="T7" fmla="*/ 23 h 99"/>
                <a:gd name="T8" fmla="*/ 59 w 63"/>
                <a:gd name="T9" fmla="*/ 25 h 99"/>
                <a:gd name="T10" fmla="*/ 57 w 63"/>
                <a:gd name="T11" fmla="*/ 25 h 99"/>
                <a:gd name="T12" fmla="*/ 55 w 63"/>
                <a:gd name="T13" fmla="*/ 25 h 99"/>
                <a:gd name="T14" fmla="*/ 54 w 63"/>
                <a:gd name="T15" fmla="*/ 25 h 99"/>
                <a:gd name="T16" fmla="*/ 50 w 63"/>
                <a:gd name="T17" fmla="*/ 25 h 99"/>
                <a:gd name="T18" fmla="*/ 48 w 63"/>
                <a:gd name="T19" fmla="*/ 25 h 99"/>
                <a:gd name="T20" fmla="*/ 46 w 63"/>
                <a:gd name="T21" fmla="*/ 25 h 99"/>
                <a:gd name="T22" fmla="*/ 44 w 63"/>
                <a:gd name="T23" fmla="*/ 25 h 99"/>
                <a:gd name="T24" fmla="*/ 42 w 63"/>
                <a:gd name="T25" fmla="*/ 25 h 99"/>
                <a:gd name="T26" fmla="*/ 40 w 63"/>
                <a:gd name="T27" fmla="*/ 23 h 99"/>
                <a:gd name="T28" fmla="*/ 38 w 63"/>
                <a:gd name="T29" fmla="*/ 23 h 99"/>
                <a:gd name="T30" fmla="*/ 36 w 63"/>
                <a:gd name="T31" fmla="*/ 23 h 99"/>
                <a:gd name="T32" fmla="*/ 34 w 63"/>
                <a:gd name="T33" fmla="*/ 23 h 99"/>
                <a:gd name="T34" fmla="*/ 32 w 63"/>
                <a:gd name="T35" fmla="*/ 21 h 99"/>
                <a:gd name="T36" fmla="*/ 31 w 63"/>
                <a:gd name="T37" fmla="*/ 21 h 99"/>
                <a:gd name="T38" fmla="*/ 29 w 63"/>
                <a:gd name="T39" fmla="*/ 21 h 99"/>
                <a:gd name="T40" fmla="*/ 27 w 63"/>
                <a:gd name="T41" fmla="*/ 19 h 99"/>
                <a:gd name="T42" fmla="*/ 25 w 63"/>
                <a:gd name="T43" fmla="*/ 19 h 99"/>
                <a:gd name="T44" fmla="*/ 23 w 63"/>
                <a:gd name="T45" fmla="*/ 17 h 99"/>
                <a:gd name="T46" fmla="*/ 23 w 63"/>
                <a:gd name="T47" fmla="*/ 17 h 99"/>
                <a:gd name="T48" fmla="*/ 21 w 63"/>
                <a:gd name="T49" fmla="*/ 15 h 99"/>
                <a:gd name="T50" fmla="*/ 19 w 63"/>
                <a:gd name="T51" fmla="*/ 13 h 99"/>
                <a:gd name="T52" fmla="*/ 17 w 63"/>
                <a:gd name="T53" fmla="*/ 13 h 99"/>
                <a:gd name="T54" fmla="*/ 15 w 63"/>
                <a:gd name="T55" fmla="*/ 11 h 99"/>
                <a:gd name="T56" fmla="*/ 13 w 63"/>
                <a:gd name="T57" fmla="*/ 9 h 99"/>
                <a:gd name="T58" fmla="*/ 13 w 63"/>
                <a:gd name="T59" fmla="*/ 7 h 99"/>
                <a:gd name="T60" fmla="*/ 11 w 63"/>
                <a:gd name="T61" fmla="*/ 7 h 99"/>
                <a:gd name="T62" fmla="*/ 9 w 63"/>
                <a:gd name="T63" fmla="*/ 5 h 99"/>
                <a:gd name="T64" fmla="*/ 8 w 63"/>
                <a:gd name="T65" fmla="*/ 3 h 99"/>
                <a:gd name="T66" fmla="*/ 8 w 63"/>
                <a:gd name="T67" fmla="*/ 2 h 99"/>
                <a:gd name="T68" fmla="*/ 6 w 63"/>
                <a:gd name="T69" fmla="*/ 0 h 99"/>
                <a:gd name="T70" fmla="*/ 0 w 63"/>
                <a:gd name="T71" fmla="*/ 99 h 99"/>
                <a:gd name="T72" fmla="*/ 0 w 63"/>
                <a:gd name="T73" fmla="*/ 99 h 9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3"/>
                <a:gd name="T112" fmla="*/ 0 h 99"/>
                <a:gd name="T113" fmla="*/ 63 w 63"/>
                <a:gd name="T114" fmla="*/ 99 h 9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3" h="99">
                  <a:moveTo>
                    <a:pt x="0" y="99"/>
                  </a:moveTo>
                  <a:lnTo>
                    <a:pt x="63" y="23"/>
                  </a:lnTo>
                  <a:lnTo>
                    <a:pt x="61" y="23"/>
                  </a:lnTo>
                  <a:lnTo>
                    <a:pt x="59" y="25"/>
                  </a:lnTo>
                  <a:lnTo>
                    <a:pt x="57" y="25"/>
                  </a:lnTo>
                  <a:lnTo>
                    <a:pt x="55" y="25"/>
                  </a:lnTo>
                  <a:lnTo>
                    <a:pt x="54" y="25"/>
                  </a:lnTo>
                  <a:lnTo>
                    <a:pt x="50" y="25"/>
                  </a:lnTo>
                  <a:lnTo>
                    <a:pt x="48" y="25"/>
                  </a:lnTo>
                  <a:lnTo>
                    <a:pt x="46" y="25"/>
                  </a:lnTo>
                  <a:lnTo>
                    <a:pt x="44" y="25"/>
                  </a:lnTo>
                  <a:lnTo>
                    <a:pt x="42" y="25"/>
                  </a:lnTo>
                  <a:lnTo>
                    <a:pt x="40" y="23"/>
                  </a:lnTo>
                  <a:lnTo>
                    <a:pt x="38" y="23"/>
                  </a:lnTo>
                  <a:lnTo>
                    <a:pt x="36" y="23"/>
                  </a:lnTo>
                  <a:lnTo>
                    <a:pt x="34" y="23"/>
                  </a:lnTo>
                  <a:lnTo>
                    <a:pt x="32" y="21"/>
                  </a:lnTo>
                  <a:lnTo>
                    <a:pt x="31" y="21"/>
                  </a:lnTo>
                  <a:lnTo>
                    <a:pt x="29" y="21"/>
                  </a:lnTo>
                  <a:lnTo>
                    <a:pt x="27" y="19"/>
                  </a:lnTo>
                  <a:lnTo>
                    <a:pt x="25" y="19"/>
                  </a:lnTo>
                  <a:lnTo>
                    <a:pt x="23" y="17"/>
                  </a:lnTo>
                  <a:lnTo>
                    <a:pt x="21" y="15"/>
                  </a:lnTo>
                  <a:lnTo>
                    <a:pt x="19" y="13"/>
                  </a:lnTo>
                  <a:lnTo>
                    <a:pt x="17" y="13"/>
                  </a:lnTo>
                  <a:lnTo>
                    <a:pt x="15" y="11"/>
                  </a:lnTo>
                  <a:lnTo>
                    <a:pt x="13" y="9"/>
                  </a:lnTo>
                  <a:lnTo>
                    <a:pt x="13" y="7"/>
                  </a:lnTo>
                  <a:lnTo>
                    <a:pt x="11" y="7"/>
                  </a:lnTo>
                  <a:lnTo>
                    <a:pt x="9" y="5"/>
                  </a:lnTo>
                  <a:lnTo>
                    <a:pt x="8" y="3"/>
                  </a:lnTo>
                  <a:lnTo>
                    <a:pt x="8" y="2"/>
                  </a:lnTo>
                  <a:lnTo>
                    <a:pt x="6" y="0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15" name="Freeform 829">
              <a:extLst>
                <a:ext uri="{FF2B5EF4-FFF2-40B4-BE49-F238E27FC236}">
                  <a16:creationId xmlns:a16="http://schemas.microsoft.com/office/drawing/2014/main" id="{6561400E-FDD1-460F-9BA6-7E57A0671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" y="2519"/>
              <a:ext cx="840" cy="313"/>
            </a:xfrm>
            <a:custGeom>
              <a:avLst/>
              <a:gdLst>
                <a:gd name="T0" fmla="*/ 836 w 840"/>
                <a:gd name="T1" fmla="*/ 0 h 313"/>
                <a:gd name="T2" fmla="*/ 0 w 840"/>
                <a:gd name="T3" fmla="*/ 299 h 313"/>
                <a:gd name="T4" fmla="*/ 5 w 840"/>
                <a:gd name="T5" fmla="*/ 313 h 313"/>
                <a:gd name="T6" fmla="*/ 840 w 840"/>
                <a:gd name="T7" fmla="*/ 13 h 313"/>
                <a:gd name="T8" fmla="*/ 836 w 840"/>
                <a:gd name="T9" fmla="*/ 0 h 3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0"/>
                <a:gd name="T16" fmla="*/ 0 h 313"/>
                <a:gd name="T17" fmla="*/ 840 w 840"/>
                <a:gd name="T18" fmla="*/ 313 h 3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0" h="313">
                  <a:moveTo>
                    <a:pt x="836" y="0"/>
                  </a:moveTo>
                  <a:lnTo>
                    <a:pt x="0" y="299"/>
                  </a:lnTo>
                  <a:lnTo>
                    <a:pt x="5" y="313"/>
                  </a:lnTo>
                  <a:lnTo>
                    <a:pt x="840" y="13"/>
                  </a:lnTo>
                  <a:lnTo>
                    <a:pt x="836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16" name="Freeform 830">
              <a:extLst>
                <a:ext uri="{FF2B5EF4-FFF2-40B4-BE49-F238E27FC236}">
                  <a16:creationId xmlns:a16="http://schemas.microsoft.com/office/drawing/2014/main" id="{BBE5717B-648A-4DBF-AFD7-B0CBF43821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3" y="2509"/>
              <a:ext cx="99" cy="62"/>
            </a:xfrm>
            <a:custGeom>
              <a:avLst/>
              <a:gdLst>
                <a:gd name="T0" fmla="*/ 99 w 99"/>
                <a:gd name="T1" fmla="*/ 0 h 62"/>
                <a:gd name="T2" fmla="*/ 0 w 99"/>
                <a:gd name="T3" fmla="*/ 2 h 62"/>
                <a:gd name="T4" fmla="*/ 0 w 99"/>
                <a:gd name="T5" fmla="*/ 2 h 62"/>
                <a:gd name="T6" fmla="*/ 1 w 99"/>
                <a:gd name="T7" fmla="*/ 4 h 62"/>
                <a:gd name="T8" fmla="*/ 3 w 99"/>
                <a:gd name="T9" fmla="*/ 6 h 62"/>
                <a:gd name="T10" fmla="*/ 5 w 99"/>
                <a:gd name="T11" fmla="*/ 6 h 62"/>
                <a:gd name="T12" fmla="*/ 7 w 99"/>
                <a:gd name="T13" fmla="*/ 8 h 62"/>
                <a:gd name="T14" fmla="*/ 9 w 99"/>
                <a:gd name="T15" fmla="*/ 10 h 62"/>
                <a:gd name="T16" fmla="*/ 9 w 99"/>
                <a:gd name="T17" fmla="*/ 12 h 62"/>
                <a:gd name="T18" fmla="*/ 11 w 99"/>
                <a:gd name="T19" fmla="*/ 14 h 62"/>
                <a:gd name="T20" fmla="*/ 13 w 99"/>
                <a:gd name="T21" fmla="*/ 14 h 62"/>
                <a:gd name="T22" fmla="*/ 13 w 99"/>
                <a:gd name="T23" fmla="*/ 16 h 62"/>
                <a:gd name="T24" fmla="*/ 15 w 99"/>
                <a:gd name="T25" fmla="*/ 17 h 62"/>
                <a:gd name="T26" fmla="*/ 17 w 99"/>
                <a:gd name="T27" fmla="*/ 19 h 62"/>
                <a:gd name="T28" fmla="*/ 17 w 99"/>
                <a:gd name="T29" fmla="*/ 21 h 62"/>
                <a:gd name="T30" fmla="*/ 19 w 99"/>
                <a:gd name="T31" fmla="*/ 23 h 62"/>
                <a:gd name="T32" fmla="*/ 19 w 99"/>
                <a:gd name="T33" fmla="*/ 25 h 62"/>
                <a:gd name="T34" fmla="*/ 19 w 99"/>
                <a:gd name="T35" fmla="*/ 27 h 62"/>
                <a:gd name="T36" fmla="*/ 21 w 99"/>
                <a:gd name="T37" fmla="*/ 29 h 62"/>
                <a:gd name="T38" fmla="*/ 21 w 99"/>
                <a:gd name="T39" fmla="*/ 31 h 62"/>
                <a:gd name="T40" fmla="*/ 21 w 99"/>
                <a:gd name="T41" fmla="*/ 33 h 62"/>
                <a:gd name="T42" fmla="*/ 23 w 99"/>
                <a:gd name="T43" fmla="*/ 35 h 62"/>
                <a:gd name="T44" fmla="*/ 23 w 99"/>
                <a:gd name="T45" fmla="*/ 37 h 62"/>
                <a:gd name="T46" fmla="*/ 23 w 99"/>
                <a:gd name="T47" fmla="*/ 39 h 62"/>
                <a:gd name="T48" fmla="*/ 23 w 99"/>
                <a:gd name="T49" fmla="*/ 41 h 62"/>
                <a:gd name="T50" fmla="*/ 23 w 99"/>
                <a:gd name="T51" fmla="*/ 42 h 62"/>
                <a:gd name="T52" fmla="*/ 23 w 99"/>
                <a:gd name="T53" fmla="*/ 44 h 62"/>
                <a:gd name="T54" fmla="*/ 23 w 99"/>
                <a:gd name="T55" fmla="*/ 46 h 62"/>
                <a:gd name="T56" fmla="*/ 23 w 99"/>
                <a:gd name="T57" fmla="*/ 48 h 62"/>
                <a:gd name="T58" fmla="*/ 23 w 99"/>
                <a:gd name="T59" fmla="*/ 50 h 62"/>
                <a:gd name="T60" fmla="*/ 23 w 99"/>
                <a:gd name="T61" fmla="*/ 52 h 62"/>
                <a:gd name="T62" fmla="*/ 23 w 99"/>
                <a:gd name="T63" fmla="*/ 56 h 62"/>
                <a:gd name="T64" fmla="*/ 23 w 99"/>
                <a:gd name="T65" fmla="*/ 58 h 62"/>
                <a:gd name="T66" fmla="*/ 23 w 99"/>
                <a:gd name="T67" fmla="*/ 60 h 62"/>
                <a:gd name="T68" fmla="*/ 21 w 99"/>
                <a:gd name="T69" fmla="*/ 62 h 62"/>
                <a:gd name="T70" fmla="*/ 99 w 99"/>
                <a:gd name="T71" fmla="*/ 0 h 62"/>
                <a:gd name="T72" fmla="*/ 99 w 99"/>
                <a:gd name="T73" fmla="*/ 0 h 6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9"/>
                <a:gd name="T112" fmla="*/ 0 h 62"/>
                <a:gd name="T113" fmla="*/ 99 w 99"/>
                <a:gd name="T114" fmla="*/ 62 h 6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9" h="62">
                  <a:moveTo>
                    <a:pt x="99" y="0"/>
                  </a:moveTo>
                  <a:lnTo>
                    <a:pt x="0" y="2"/>
                  </a:lnTo>
                  <a:lnTo>
                    <a:pt x="1" y="4"/>
                  </a:lnTo>
                  <a:lnTo>
                    <a:pt x="3" y="6"/>
                  </a:lnTo>
                  <a:lnTo>
                    <a:pt x="5" y="6"/>
                  </a:lnTo>
                  <a:lnTo>
                    <a:pt x="7" y="8"/>
                  </a:lnTo>
                  <a:lnTo>
                    <a:pt x="9" y="10"/>
                  </a:lnTo>
                  <a:lnTo>
                    <a:pt x="9" y="12"/>
                  </a:lnTo>
                  <a:lnTo>
                    <a:pt x="11" y="14"/>
                  </a:lnTo>
                  <a:lnTo>
                    <a:pt x="13" y="14"/>
                  </a:lnTo>
                  <a:lnTo>
                    <a:pt x="13" y="16"/>
                  </a:lnTo>
                  <a:lnTo>
                    <a:pt x="15" y="17"/>
                  </a:lnTo>
                  <a:lnTo>
                    <a:pt x="17" y="19"/>
                  </a:lnTo>
                  <a:lnTo>
                    <a:pt x="17" y="21"/>
                  </a:lnTo>
                  <a:lnTo>
                    <a:pt x="19" y="23"/>
                  </a:lnTo>
                  <a:lnTo>
                    <a:pt x="19" y="25"/>
                  </a:lnTo>
                  <a:lnTo>
                    <a:pt x="19" y="27"/>
                  </a:lnTo>
                  <a:lnTo>
                    <a:pt x="21" y="29"/>
                  </a:lnTo>
                  <a:lnTo>
                    <a:pt x="21" y="31"/>
                  </a:lnTo>
                  <a:lnTo>
                    <a:pt x="21" y="33"/>
                  </a:lnTo>
                  <a:lnTo>
                    <a:pt x="23" y="35"/>
                  </a:lnTo>
                  <a:lnTo>
                    <a:pt x="23" y="37"/>
                  </a:lnTo>
                  <a:lnTo>
                    <a:pt x="23" y="39"/>
                  </a:lnTo>
                  <a:lnTo>
                    <a:pt x="23" y="41"/>
                  </a:lnTo>
                  <a:lnTo>
                    <a:pt x="23" y="42"/>
                  </a:lnTo>
                  <a:lnTo>
                    <a:pt x="23" y="44"/>
                  </a:lnTo>
                  <a:lnTo>
                    <a:pt x="23" y="46"/>
                  </a:lnTo>
                  <a:lnTo>
                    <a:pt x="23" y="48"/>
                  </a:lnTo>
                  <a:lnTo>
                    <a:pt x="23" y="50"/>
                  </a:lnTo>
                  <a:lnTo>
                    <a:pt x="23" y="52"/>
                  </a:lnTo>
                  <a:lnTo>
                    <a:pt x="23" y="56"/>
                  </a:lnTo>
                  <a:lnTo>
                    <a:pt x="23" y="58"/>
                  </a:lnTo>
                  <a:lnTo>
                    <a:pt x="23" y="60"/>
                  </a:lnTo>
                  <a:lnTo>
                    <a:pt x="21" y="62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17" name="Freeform 831">
              <a:extLst>
                <a:ext uri="{FF2B5EF4-FFF2-40B4-BE49-F238E27FC236}">
                  <a16:creationId xmlns:a16="http://schemas.microsoft.com/office/drawing/2014/main" id="{9A6D27ED-F3F2-4FA8-B349-D4321F81F37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" y="2820"/>
              <a:ext cx="21" cy="19"/>
            </a:xfrm>
            <a:custGeom>
              <a:avLst/>
              <a:gdLst>
                <a:gd name="T0" fmla="*/ 12 w 21"/>
                <a:gd name="T1" fmla="*/ 0 h 19"/>
                <a:gd name="T2" fmla="*/ 14 w 21"/>
                <a:gd name="T3" fmla="*/ 0 h 19"/>
                <a:gd name="T4" fmla="*/ 17 w 21"/>
                <a:gd name="T5" fmla="*/ 2 h 19"/>
                <a:gd name="T6" fmla="*/ 19 w 21"/>
                <a:gd name="T7" fmla="*/ 6 h 19"/>
                <a:gd name="T8" fmla="*/ 21 w 21"/>
                <a:gd name="T9" fmla="*/ 10 h 19"/>
                <a:gd name="T10" fmla="*/ 19 w 21"/>
                <a:gd name="T11" fmla="*/ 14 h 19"/>
                <a:gd name="T12" fmla="*/ 17 w 21"/>
                <a:gd name="T13" fmla="*/ 16 h 19"/>
                <a:gd name="T14" fmla="*/ 14 w 21"/>
                <a:gd name="T15" fmla="*/ 17 h 19"/>
                <a:gd name="T16" fmla="*/ 12 w 21"/>
                <a:gd name="T17" fmla="*/ 19 h 19"/>
                <a:gd name="T18" fmla="*/ 8 w 21"/>
                <a:gd name="T19" fmla="*/ 17 h 19"/>
                <a:gd name="T20" fmla="*/ 4 w 21"/>
                <a:gd name="T21" fmla="*/ 16 h 19"/>
                <a:gd name="T22" fmla="*/ 2 w 21"/>
                <a:gd name="T23" fmla="*/ 14 h 19"/>
                <a:gd name="T24" fmla="*/ 0 w 21"/>
                <a:gd name="T25" fmla="*/ 10 h 19"/>
                <a:gd name="T26" fmla="*/ 2 w 21"/>
                <a:gd name="T27" fmla="*/ 6 h 19"/>
                <a:gd name="T28" fmla="*/ 4 w 21"/>
                <a:gd name="T29" fmla="*/ 2 h 19"/>
                <a:gd name="T30" fmla="*/ 8 w 21"/>
                <a:gd name="T31" fmla="*/ 0 h 19"/>
                <a:gd name="T32" fmla="*/ 12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2" y="0"/>
                  </a:moveTo>
                  <a:lnTo>
                    <a:pt x="14" y="0"/>
                  </a:lnTo>
                  <a:lnTo>
                    <a:pt x="17" y="2"/>
                  </a:lnTo>
                  <a:lnTo>
                    <a:pt x="19" y="6"/>
                  </a:lnTo>
                  <a:lnTo>
                    <a:pt x="21" y="10"/>
                  </a:lnTo>
                  <a:lnTo>
                    <a:pt x="19" y="14"/>
                  </a:lnTo>
                  <a:lnTo>
                    <a:pt x="17" y="16"/>
                  </a:lnTo>
                  <a:lnTo>
                    <a:pt x="14" y="17"/>
                  </a:lnTo>
                  <a:lnTo>
                    <a:pt x="12" y="19"/>
                  </a:lnTo>
                  <a:lnTo>
                    <a:pt x="8" y="17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2" y="6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18" name="Freeform 832">
              <a:extLst>
                <a:ext uri="{FF2B5EF4-FFF2-40B4-BE49-F238E27FC236}">
                  <a16:creationId xmlns:a16="http://schemas.microsoft.com/office/drawing/2014/main" id="{5C1521B7-602F-4795-B579-225D8D31CCA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" y="2818"/>
              <a:ext cx="11" cy="12"/>
            </a:xfrm>
            <a:custGeom>
              <a:avLst/>
              <a:gdLst>
                <a:gd name="T0" fmla="*/ 11 w 11"/>
                <a:gd name="T1" fmla="*/ 12 h 12"/>
                <a:gd name="T2" fmla="*/ 11 w 11"/>
                <a:gd name="T3" fmla="*/ 12 h 12"/>
                <a:gd name="T4" fmla="*/ 9 w 11"/>
                <a:gd name="T5" fmla="*/ 6 h 12"/>
                <a:gd name="T6" fmla="*/ 7 w 11"/>
                <a:gd name="T7" fmla="*/ 2 h 12"/>
                <a:gd name="T8" fmla="*/ 3 w 11"/>
                <a:gd name="T9" fmla="*/ 0 h 12"/>
                <a:gd name="T10" fmla="*/ 0 w 11"/>
                <a:gd name="T11" fmla="*/ 0 h 12"/>
                <a:gd name="T12" fmla="*/ 0 w 11"/>
                <a:gd name="T13" fmla="*/ 4 h 12"/>
                <a:gd name="T14" fmla="*/ 2 w 11"/>
                <a:gd name="T15" fmla="*/ 4 h 12"/>
                <a:gd name="T16" fmla="*/ 3 w 11"/>
                <a:gd name="T17" fmla="*/ 6 h 12"/>
                <a:gd name="T18" fmla="*/ 5 w 11"/>
                <a:gd name="T19" fmla="*/ 8 h 12"/>
                <a:gd name="T20" fmla="*/ 5 w 11"/>
                <a:gd name="T21" fmla="*/ 12 h 12"/>
                <a:gd name="T22" fmla="*/ 5 w 11"/>
                <a:gd name="T23" fmla="*/ 12 h 12"/>
                <a:gd name="T24" fmla="*/ 11 w 11"/>
                <a:gd name="T25" fmla="*/ 12 h 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"/>
                <a:gd name="T40" fmla="*/ 0 h 12"/>
                <a:gd name="T41" fmla="*/ 11 w 11"/>
                <a:gd name="T42" fmla="*/ 12 h 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" h="12">
                  <a:moveTo>
                    <a:pt x="11" y="12"/>
                  </a:moveTo>
                  <a:lnTo>
                    <a:pt x="11" y="12"/>
                  </a:lnTo>
                  <a:lnTo>
                    <a:pt x="9" y="6"/>
                  </a:lnTo>
                  <a:lnTo>
                    <a:pt x="7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3" y="6"/>
                  </a:lnTo>
                  <a:lnTo>
                    <a:pt x="5" y="8"/>
                  </a:lnTo>
                  <a:lnTo>
                    <a:pt x="5" y="12"/>
                  </a:lnTo>
                  <a:lnTo>
                    <a:pt x="11" y="1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19" name="Freeform 833">
              <a:extLst>
                <a:ext uri="{FF2B5EF4-FFF2-40B4-BE49-F238E27FC236}">
                  <a16:creationId xmlns:a16="http://schemas.microsoft.com/office/drawing/2014/main" id="{23B4FE3B-5691-4F1A-998C-8A644B58D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" y="2830"/>
              <a:ext cx="11" cy="11"/>
            </a:xfrm>
            <a:custGeom>
              <a:avLst/>
              <a:gdLst>
                <a:gd name="T0" fmla="*/ 0 w 11"/>
                <a:gd name="T1" fmla="*/ 11 h 11"/>
                <a:gd name="T2" fmla="*/ 0 w 11"/>
                <a:gd name="T3" fmla="*/ 11 h 11"/>
                <a:gd name="T4" fmla="*/ 3 w 11"/>
                <a:gd name="T5" fmla="*/ 11 h 11"/>
                <a:gd name="T6" fmla="*/ 7 w 11"/>
                <a:gd name="T7" fmla="*/ 7 h 11"/>
                <a:gd name="T8" fmla="*/ 9 w 11"/>
                <a:gd name="T9" fmla="*/ 4 h 11"/>
                <a:gd name="T10" fmla="*/ 11 w 11"/>
                <a:gd name="T11" fmla="*/ 0 h 11"/>
                <a:gd name="T12" fmla="*/ 5 w 11"/>
                <a:gd name="T13" fmla="*/ 0 h 11"/>
                <a:gd name="T14" fmla="*/ 5 w 11"/>
                <a:gd name="T15" fmla="*/ 2 h 11"/>
                <a:gd name="T16" fmla="*/ 3 w 11"/>
                <a:gd name="T17" fmla="*/ 6 h 11"/>
                <a:gd name="T18" fmla="*/ 2 w 11"/>
                <a:gd name="T19" fmla="*/ 6 h 11"/>
                <a:gd name="T20" fmla="*/ 0 w 11"/>
                <a:gd name="T21" fmla="*/ 7 h 11"/>
                <a:gd name="T22" fmla="*/ 0 w 11"/>
                <a:gd name="T23" fmla="*/ 7 h 11"/>
                <a:gd name="T24" fmla="*/ 0 w 11"/>
                <a:gd name="T25" fmla="*/ 11 h 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"/>
                <a:gd name="T40" fmla="*/ 0 h 11"/>
                <a:gd name="T41" fmla="*/ 11 w 11"/>
                <a:gd name="T42" fmla="*/ 11 h 1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" h="11">
                  <a:moveTo>
                    <a:pt x="0" y="11"/>
                  </a:moveTo>
                  <a:lnTo>
                    <a:pt x="0" y="11"/>
                  </a:lnTo>
                  <a:lnTo>
                    <a:pt x="3" y="11"/>
                  </a:lnTo>
                  <a:lnTo>
                    <a:pt x="7" y="7"/>
                  </a:lnTo>
                  <a:lnTo>
                    <a:pt x="9" y="4"/>
                  </a:lnTo>
                  <a:lnTo>
                    <a:pt x="11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3" y="6"/>
                  </a:lnTo>
                  <a:lnTo>
                    <a:pt x="2" y="6"/>
                  </a:lnTo>
                  <a:lnTo>
                    <a:pt x="0" y="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20" name="Freeform 834">
              <a:extLst>
                <a:ext uri="{FF2B5EF4-FFF2-40B4-BE49-F238E27FC236}">
                  <a16:creationId xmlns:a16="http://schemas.microsoft.com/office/drawing/2014/main" id="{D9D515E4-08E5-4F46-8FD4-11EBDC3EA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" y="2830"/>
              <a:ext cx="14" cy="11"/>
            </a:xfrm>
            <a:custGeom>
              <a:avLst/>
              <a:gdLst>
                <a:gd name="T0" fmla="*/ 0 w 14"/>
                <a:gd name="T1" fmla="*/ 0 h 11"/>
                <a:gd name="T2" fmla="*/ 0 w 14"/>
                <a:gd name="T3" fmla="*/ 0 h 11"/>
                <a:gd name="T4" fmla="*/ 2 w 14"/>
                <a:gd name="T5" fmla="*/ 4 h 11"/>
                <a:gd name="T6" fmla="*/ 4 w 14"/>
                <a:gd name="T7" fmla="*/ 7 h 11"/>
                <a:gd name="T8" fmla="*/ 8 w 14"/>
                <a:gd name="T9" fmla="*/ 11 h 11"/>
                <a:gd name="T10" fmla="*/ 14 w 14"/>
                <a:gd name="T11" fmla="*/ 11 h 11"/>
                <a:gd name="T12" fmla="*/ 14 w 14"/>
                <a:gd name="T13" fmla="*/ 7 h 11"/>
                <a:gd name="T14" fmla="*/ 10 w 14"/>
                <a:gd name="T15" fmla="*/ 6 h 11"/>
                <a:gd name="T16" fmla="*/ 8 w 14"/>
                <a:gd name="T17" fmla="*/ 6 h 11"/>
                <a:gd name="T18" fmla="*/ 6 w 14"/>
                <a:gd name="T19" fmla="*/ 2 h 11"/>
                <a:gd name="T20" fmla="*/ 6 w 14"/>
                <a:gd name="T21" fmla="*/ 0 h 11"/>
                <a:gd name="T22" fmla="*/ 6 w 14"/>
                <a:gd name="T23" fmla="*/ 0 h 11"/>
                <a:gd name="T24" fmla="*/ 0 w 14"/>
                <a:gd name="T25" fmla="*/ 0 h 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"/>
                <a:gd name="T40" fmla="*/ 0 h 11"/>
                <a:gd name="T41" fmla="*/ 14 w 14"/>
                <a:gd name="T42" fmla="*/ 11 h 1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" h="11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4" y="7"/>
                  </a:lnTo>
                  <a:lnTo>
                    <a:pt x="8" y="11"/>
                  </a:lnTo>
                  <a:lnTo>
                    <a:pt x="14" y="11"/>
                  </a:lnTo>
                  <a:lnTo>
                    <a:pt x="14" y="7"/>
                  </a:lnTo>
                  <a:lnTo>
                    <a:pt x="10" y="6"/>
                  </a:lnTo>
                  <a:lnTo>
                    <a:pt x="8" y="6"/>
                  </a:lnTo>
                  <a:lnTo>
                    <a:pt x="6" y="2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21" name="Freeform 835">
              <a:extLst>
                <a:ext uri="{FF2B5EF4-FFF2-40B4-BE49-F238E27FC236}">
                  <a16:creationId xmlns:a16="http://schemas.microsoft.com/office/drawing/2014/main" id="{8D6A7CD6-587C-41F4-90B1-3B24FCAA1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" y="2818"/>
              <a:ext cx="14" cy="12"/>
            </a:xfrm>
            <a:custGeom>
              <a:avLst/>
              <a:gdLst>
                <a:gd name="T0" fmla="*/ 14 w 14"/>
                <a:gd name="T1" fmla="*/ 0 h 12"/>
                <a:gd name="T2" fmla="*/ 14 w 14"/>
                <a:gd name="T3" fmla="*/ 0 h 12"/>
                <a:gd name="T4" fmla="*/ 8 w 14"/>
                <a:gd name="T5" fmla="*/ 0 h 12"/>
                <a:gd name="T6" fmla="*/ 4 w 14"/>
                <a:gd name="T7" fmla="*/ 2 h 12"/>
                <a:gd name="T8" fmla="*/ 2 w 14"/>
                <a:gd name="T9" fmla="*/ 6 h 12"/>
                <a:gd name="T10" fmla="*/ 0 w 14"/>
                <a:gd name="T11" fmla="*/ 12 h 12"/>
                <a:gd name="T12" fmla="*/ 6 w 14"/>
                <a:gd name="T13" fmla="*/ 12 h 12"/>
                <a:gd name="T14" fmla="*/ 6 w 14"/>
                <a:gd name="T15" fmla="*/ 8 h 12"/>
                <a:gd name="T16" fmla="*/ 8 w 14"/>
                <a:gd name="T17" fmla="*/ 6 h 12"/>
                <a:gd name="T18" fmla="*/ 10 w 14"/>
                <a:gd name="T19" fmla="*/ 4 h 12"/>
                <a:gd name="T20" fmla="*/ 14 w 14"/>
                <a:gd name="T21" fmla="*/ 4 h 12"/>
                <a:gd name="T22" fmla="*/ 14 w 14"/>
                <a:gd name="T23" fmla="*/ 4 h 12"/>
                <a:gd name="T24" fmla="*/ 14 w 14"/>
                <a:gd name="T25" fmla="*/ 0 h 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"/>
                <a:gd name="T40" fmla="*/ 0 h 12"/>
                <a:gd name="T41" fmla="*/ 14 w 14"/>
                <a:gd name="T42" fmla="*/ 12 h 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" h="12">
                  <a:moveTo>
                    <a:pt x="14" y="0"/>
                  </a:moveTo>
                  <a:lnTo>
                    <a:pt x="14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2" y="6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6" y="8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4" y="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22" name="Freeform 836">
              <a:extLst>
                <a:ext uri="{FF2B5EF4-FFF2-40B4-BE49-F238E27FC236}">
                  <a16:creationId xmlns:a16="http://schemas.microsoft.com/office/drawing/2014/main" id="{E6B6DC21-151B-43C5-8481-C860C06B3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9" y="2494"/>
              <a:ext cx="19" cy="19"/>
            </a:xfrm>
            <a:custGeom>
              <a:avLst/>
              <a:gdLst>
                <a:gd name="T0" fmla="*/ 9 w 19"/>
                <a:gd name="T1" fmla="*/ 0 h 19"/>
                <a:gd name="T2" fmla="*/ 13 w 19"/>
                <a:gd name="T3" fmla="*/ 2 h 19"/>
                <a:gd name="T4" fmla="*/ 15 w 19"/>
                <a:gd name="T5" fmla="*/ 4 h 19"/>
                <a:gd name="T6" fmla="*/ 17 w 19"/>
                <a:gd name="T7" fmla="*/ 6 h 19"/>
                <a:gd name="T8" fmla="*/ 19 w 19"/>
                <a:gd name="T9" fmla="*/ 9 h 19"/>
                <a:gd name="T10" fmla="*/ 17 w 19"/>
                <a:gd name="T11" fmla="*/ 13 h 19"/>
                <a:gd name="T12" fmla="*/ 15 w 19"/>
                <a:gd name="T13" fmla="*/ 17 h 19"/>
                <a:gd name="T14" fmla="*/ 13 w 19"/>
                <a:gd name="T15" fmla="*/ 19 h 19"/>
                <a:gd name="T16" fmla="*/ 9 w 19"/>
                <a:gd name="T17" fmla="*/ 19 h 19"/>
                <a:gd name="T18" fmla="*/ 5 w 19"/>
                <a:gd name="T19" fmla="*/ 19 h 19"/>
                <a:gd name="T20" fmla="*/ 1 w 19"/>
                <a:gd name="T21" fmla="*/ 17 h 19"/>
                <a:gd name="T22" fmla="*/ 0 w 19"/>
                <a:gd name="T23" fmla="*/ 13 h 19"/>
                <a:gd name="T24" fmla="*/ 0 w 19"/>
                <a:gd name="T25" fmla="*/ 9 h 19"/>
                <a:gd name="T26" fmla="*/ 0 w 19"/>
                <a:gd name="T27" fmla="*/ 6 h 19"/>
                <a:gd name="T28" fmla="*/ 1 w 19"/>
                <a:gd name="T29" fmla="*/ 4 h 19"/>
                <a:gd name="T30" fmla="*/ 5 w 19"/>
                <a:gd name="T31" fmla="*/ 2 h 19"/>
                <a:gd name="T32" fmla="*/ 9 w 19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9"/>
                <a:gd name="T53" fmla="*/ 19 w 19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9">
                  <a:moveTo>
                    <a:pt x="9" y="0"/>
                  </a:moveTo>
                  <a:lnTo>
                    <a:pt x="13" y="2"/>
                  </a:lnTo>
                  <a:lnTo>
                    <a:pt x="15" y="4"/>
                  </a:lnTo>
                  <a:lnTo>
                    <a:pt x="17" y="6"/>
                  </a:lnTo>
                  <a:lnTo>
                    <a:pt x="19" y="9"/>
                  </a:lnTo>
                  <a:lnTo>
                    <a:pt x="17" y="13"/>
                  </a:lnTo>
                  <a:lnTo>
                    <a:pt x="15" y="17"/>
                  </a:lnTo>
                  <a:lnTo>
                    <a:pt x="13" y="19"/>
                  </a:lnTo>
                  <a:lnTo>
                    <a:pt x="9" y="19"/>
                  </a:lnTo>
                  <a:lnTo>
                    <a:pt x="5" y="19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6"/>
                  </a:lnTo>
                  <a:lnTo>
                    <a:pt x="1" y="4"/>
                  </a:lnTo>
                  <a:lnTo>
                    <a:pt x="5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23" name="Freeform 837">
              <a:extLst>
                <a:ext uri="{FF2B5EF4-FFF2-40B4-BE49-F238E27FC236}">
                  <a16:creationId xmlns:a16="http://schemas.microsoft.com/office/drawing/2014/main" id="{7A57CC78-E7F3-4C1D-9710-4E6F4C22AA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8" y="2492"/>
              <a:ext cx="12" cy="11"/>
            </a:xfrm>
            <a:custGeom>
              <a:avLst/>
              <a:gdLst>
                <a:gd name="T0" fmla="*/ 12 w 12"/>
                <a:gd name="T1" fmla="*/ 11 h 11"/>
                <a:gd name="T2" fmla="*/ 12 w 12"/>
                <a:gd name="T3" fmla="*/ 11 h 11"/>
                <a:gd name="T4" fmla="*/ 10 w 12"/>
                <a:gd name="T5" fmla="*/ 8 h 11"/>
                <a:gd name="T6" fmla="*/ 8 w 12"/>
                <a:gd name="T7" fmla="*/ 4 h 11"/>
                <a:gd name="T8" fmla="*/ 4 w 12"/>
                <a:gd name="T9" fmla="*/ 0 h 11"/>
                <a:gd name="T10" fmla="*/ 0 w 12"/>
                <a:gd name="T11" fmla="*/ 0 h 11"/>
                <a:gd name="T12" fmla="*/ 0 w 12"/>
                <a:gd name="T13" fmla="*/ 4 h 11"/>
                <a:gd name="T14" fmla="*/ 2 w 12"/>
                <a:gd name="T15" fmla="*/ 6 h 11"/>
                <a:gd name="T16" fmla="*/ 4 w 12"/>
                <a:gd name="T17" fmla="*/ 6 h 11"/>
                <a:gd name="T18" fmla="*/ 6 w 12"/>
                <a:gd name="T19" fmla="*/ 10 h 11"/>
                <a:gd name="T20" fmla="*/ 8 w 12"/>
                <a:gd name="T21" fmla="*/ 11 h 11"/>
                <a:gd name="T22" fmla="*/ 8 w 12"/>
                <a:gd name="T23" fmla="*/ 11 h 11"/>
                <a:gd name="T24" fmla="*/ 12 w 12"/>
                <a:gd name="T25" fmla="*/ 11 h 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11"/>
                <a:gd name="T41" fmla="*/ 12 w 12"/>
                <a:gd name="T42" fmla="*/ 11 h 1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11">
                  <a:moveTo>
                    <a:pt x="12" y="11"/>
                  </a:moveTo>
                  <a:lnTo>
                    <a:pt x="12" y="11"/>
                  </a:lnTo>
                  <a:lnTo>
                    <a:pt x="10" y="8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6"/>
                  </a:lnTo>
                  <a:lnTo>
                    <a:pt x="6" y="10"/>
                  </a:lnTo>
                  <a:lnTo>
                    <a:pt x="8" y="11"/>
                  </a:lnTo>
                  <a:lnTo>
                    <a:pt x="12" y="1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24" name="Freeform 838">
              <a:extLst>
                <a:ext uri="{FF2B5EF4-FFF2-40B4-BE49-F238E27FC236}">
                  <a16:creationId xmlns:a16="http://schemas.microsoft.com/office/drawing/2014/main" id="{CA8656A9-AB0E-4B4F-B2D0-0D38DDEB94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8" y="2503"/>
              <a:ext cx="12" cy="14"/>
            </a:xfrm>
            <a:custGeom>
              <a:avLst/>
              <a:gdLst>
                <a:gd name="T0" fmla="*/ 0 w 12"/>
                <a:gd name="T1" fmla="*/ 14 h 14"/>
                <a:gd name="T2" fmla="*/ 0 w 12"/>
                <a:gd name="T3" fmla="*/ 14 h 14"/>
                <a:gd name="T4" fmla="*/ 4 w 12"/>
                <a:gd name="T5" fmla="*/ 12 h 14"/>
                <a:gd name="T6" fmla="*/ 8 w 12"/>
                <a:gd name="T7" fmla="*/ 10 h 14"/>
                <a:gd name="T8" fmla="*/ 10 w 12"/>
                <a:gd name="T9" fmla="*/ 6 h 14"/>
                <a:gd name="T10" fmla="*/ 12 w 12"/>
                <a:gd name="T11" fmla="*/ 0 h 14"/>
                <a:gd name="T12" fmla="*/ 8 w 12"/>
                <a:gd name="T13" fmla="*/ 0 h 14"/>
                <a:gd name="T14" fmla="*/ 6 w 12"/>
                <a:gd name="T15" fmla="*/ 4 h 14"/>
                <a:gd name="T16" fmla="*/ 4 w 12"/>
                <a:gd name="T17" fmla="*/ 6 h 14"/>
                <a:gd name="T18" fmla="*/ 2 w 12"/>
                <a:gd name="T19" fmla="*/ 8 h 14"/>
                <a:gd name="T20" fmla="*/ 0 w 12"/>
                <a:gd name="T21" fmla="*/ 8 h 14"/>
                <a:gd name="T22" fmla="*/ 0 w 12"/>
                <a:gd name="T23" fmla="*/ 8 h 14"/>
                <a:gd name="T24" fmla="*/ 0 w 12"/>
                <a:gd name="T25" fmla="*/ 14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14"/>
                <a:gd name="T41" fmla="*/ 12 w 12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14">
                  <a:moveTo>
                    <a:pt x="0" y="14"/>
                  </a:moveTo>
                  <a:lnTo>
                    <a:pt x="0" y="14"/>
                  </a:lnTo>
                  <a:lnTo>
                    <a:pt x="4" y="12"/>
                  </a:lnTo>
                  <a:lnTo>
                    <a:pt x="8" y="10"/>
                  </a:lnTo>
                  <a:lnTo>
                    <a:pt x="10" y="6"/>
                  </a:lnTo>
                  <a:lnTo>
                    <a:pt x="12" y="0"/>
                  </a:lnTo>
                  <a:lnTo>
                    <a:pt x="8" y="0"/>
                  </a:lnTo>
                  <a:lnTo>
                    <a:pt x="6" y="4"/>
                  </a:lnTo>
                  <a:lnTo>
                    <a:pt x="4" y="6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25" name="Freeform 839">
              <a:extLst>
                <a:ext uri="{FF2B5EF4-FFF2-40B4-BE49-F238E27FC236}">
                  <a16:creationId xmlns:a16="http://schemas.microsoft.com/office/drawing/2014/main" id="{E4FB28A0-A3D4-486B-AF9C-58C0C7F77C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5" y="2503"/>
              <a:ext cx="13" cy="14"/>
            </a:xfrm>
            <a:custGeom>
              <a:avLst/>
              <a:gdLst>
                <a:gd name="T0" fmla="*/ 0 w 13"/>
                <a:gd name="T1" fmla="*/ 0 h 14"/>
                <a:gd name="T2" fmla="*/ 0 w 13"/>
                <a:gd name="T3" fmla="*/ 0 h 14"/>
                <a:gd name="T4" fmla="*/ 2 w 13"/>
                <a:gd name="T5" fmla="*/ 6 h 14"/>
                <a:gd name="T6" fmla="*/ 4 w 13"/>
                <a:gd name="T7" fmla="*/ 10 h 14"/>
                <a:gd name="T8" fmla="*/ 7 w 13"/>
                <a:gd name="T9" fmla="*/ 12 h 14"/>
                <a:gd name="T10" fmla="*/ 13 w 13"/>
                <a:gd name="T11" fmla="*/ 14 h 14"/>
                <a:gd name="T12" fmla="*/ 13 w 13"/>
                <a:gd name="T13" fmla="*/ 8 h 14"/>
                <a:gd name="T14" fmla="*/ 9 w 13"/>
                <a:gd name="T15" fmla="*/ 8 h 14"/>
                <a:gd name="T16" fmla="*/ 7 w 13"/>
                <a:gd name="T17" fmla="*/ 6 h 14"/>
                <a:gd name="T18" fmla="*/ 5 w 13"/>
                <a:gd name="T19" fmla="*/ 4 h 14"/>
                <a:gd name="T20" fmla="*/ 5 w 13"/>
                <a:gd name="T21" fmla="*/ 0 h 14"/>
                <a:gd name="T22" fmla="*/ 5 w 13"/>
                <a:gd name="T23" fmla="*/ 0 h 14"/>
                <a:gd name="T24" fmla="*/ 0 w 13"/>
                <a:gd name="T25" fmla="*/ 0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"/>
                <a:gd name="T40" fmla="*/ 0 h 14"/>
                <a:gd name="T41" fmla="*/ 13 w 13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" h="14">
                  <a:moveTo>
                    <a:pt x="0" y="0"/>
                  </a:moveTo>
                  <a:lnTo>
                    <a:pt x="0" y="0"/>
                  </a:lnTo>
                  <a:lnTo>
                    <a:pt x="2" y="6"/>
                  </a:lnTo>
                  <a:lnTo>
                    <a:pt x="4" y="10"/>
                  </a:lnTo>
                  <a:lnTo>
                    <a:pt x="7" y="12"/>
                  </a:lnTo>
                  <a:lnTo>
                    <a:pt x="13" y="14"/>
                  </a:lnTo>
                  <a:lnTo>
                    <a:pt x="13" y="8"/>
                  </a:lnTo>
                  <a:lnTo>
                    <a:pt x="9" y="8"/>
                  </a:lnTo>
                  <a:lnTo>
                    <a:pt x="7" y="6"/>
                  </a:lnTo>
                  <a:lnTo>
                    <a:pt x="5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26" name="Freeform 840">
              <a:extLst>
                <a:ext uri="{FF2B5EF4-FFF2-40B4-BE49-F238E27FC236}">
                  <a16:creationId xmlns:a16="http://schemas.microsoft.com/office/drawing/2014/main" id="{BEFAF6CD-DF3D-4D80-8647-D874D2B619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5" y="2492"/>
              <a:ext cx="13" cy="11"/>
            </a:xfrm>
            <a:custGeom>
              <a:avLst/>
              <a:gdLst>
                <a:gd name="T0" fmla="*/ 13 w 13"/>
                <a:gd name="T1" fmla="*/ 0 h 11"/>
                <a:gd name="T2" fmla="*/ 13 w 13"/>
                <a:gd name="T3" fmla="*/ 0 h 11"/>
                <a:gd name="T4" fmla="*/ 7 w 13"/>
                <a:gd name="T5" fmla="*/ 0 h 11"/>
                <a:gd name="T6" fmla="*/ 4 w 13"/>
                <a:gd name="T7" fmla="*/ 4 h 11"/>
                <a:gd name="T8" fmla="*/ 2 w 13"/>
                <a:gd name="T9" fmla="*/ 8 h 11"/>
                <a:gd name="T10" fmla="*/ 0 w 13"/>
                <a:gd name="T11" fmla="*/ 11 h 11"/>
                <a:gd name="T12" fmla="*/ 5 w 13"/>
                <a:gd name="T13" fmla="*/ 11 h 11"/>
                <a:gd name="T14" fmla="*/ 5 w 13"/>
                <a:gd name="T15" fmla="*/ 10 h 11"/>
                <a:gd name="T16" fmla="*/ 7 w 13"/>
                <a:gd name="T17" fmla="*/ 6 h 11"/>
                <a:gd name="T18" fmla="*/ 9 w 13"/>
                <a:gd name="T19" fmla="*/ 6 h 11"/>
                <a:gd name="T20" fmla="*/ 13 w 13"/>
                <a:gd name="T21" fmla="*/ 4 h 11"/>
                <a:gd name="T22" fmla="*/ 13 w 13"/>
                <a:gd name="T23" fmla="*/ 4 h 11"/>
                <a:gd name="T24" fmla="*/ 13 w 13"/>
                <a:gd name="T25" fmla="*/ 0 h 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"/>
                <a:gd name="T40" fmla="*/ 0 h 11"/>
                <a:gd name="T41" fmla="*/ 13 w 13"/>
                <a:gd name="T42" fmla="*/ 11 h 1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" h="11">
                  <a:moveTo>
                    <a:pt x="13" y="0"/>
                  </a:moveTo>
                  <a:lnTo>
                    <a:pt x="13" y="0"/>
                  </a:lnTo>
                  <a:lnTo>
                    <a:pt x="7" y="0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1"/>
                  </a:lnTo>
                  <a:lnTo>
                    <a:pt x="5" y="11"/>
                  </a:lnTo>
                  <a:lnTo>
                    <a:pt x="5" y="10"/>
                  </a:lnTo>
                  <a:lnTo>
                    <a:pt x="7" y="6"/>
                  </a:lnTo>
                  <a:lnTo>
                    <a:pt x="9" y="6"/>
                  </a:lnTo>
                  <a:lnTo>
                    <a:pt x="13" y="4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27" name="Freeform 841">
              <a:extLst>
                <a:ext uri="{FF2B5EF4-FFF2-40B4-BE49-F238E27FC236}">
                  <a16:creationId xmlns:a16="http://schemas.microsoft.com/office/drawing/2014/main" id="{2587379A-DDE3-412E-9F3D-3B033E7F9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5" y="2805"/>
              <a:ext cx="48" cy="48"/>
            </a:xfrm>
            <a:custGeom>
              <a:avLst/>
              <a:gdLst>
                <a:gd name="T0" fmla="*/ 3 w 48"/>
                <a:gd name="T1" fmla="*/ 0 h 48"/>
                <a:gd name="T2" fmla="*/ 23 w 48"/>
                <a:gd name="T3" fmla="*/ 19 h 48"/>
                <a:gd name="T4" fmla="*/ 44 w 48"/>
                <a:gd name="T5" fmla="*/ 0 h 48"/>
                <a:gd name="T6" fmla="*/ 48 w 48"/>
                <a:gd name="T7" fmla="*/ 4 h 48"/>
                <a:gd name="T8" fmla="*/ 26 w 48"/>
                <a:gd name="T9" fmla="*/ 23 h 48"/>
                <a:gd name="T10" fmla="*/ 48 w 48"/>
                <a:gd name="T11" fmla="*/ 44 h 48"/>
                <a:gd name="T12" fmla="*/ 44 w 48"/>
                <a:gd name="T13" fmla="*/ 48 h 48"/>
                <a:gd name="T14" fmla="*/ 23 w 48"/>
                <a:gd name="T15" fmla="*/ 27 h 48"/>
                <a:gd name="T16" fmla="*/ 3 w 48"/>
                <a:gd name="T17" fmla="*/ 48 h 48"/>
                <a:gd name="T18" fmla="*/ 0 w 48"/>
                <a:gd name="T19" fmla="*/ 44 h 48"/>
                <a:gd name="T20" fmla="*/ 21 w 48"/>
                <a:gd name="T21" fmla="*/ 23 h 48"/>
                <a:gd name="T22" fmla="*/ 0 w 48"/>
                <a:gd name="T23" fmla="*/ 4 h 48"/>
                <a:gd name="T24" fmla="*/ 3 w 48"/>
                <a:gd name="T25" fmla="*/ 0 h 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8"/>
                <a:gd name="T40" fmla="*/ 0 h 48"/>
                <a:gd name="T41" fmla="*/ 48 w 48"/>
                <a:gd name="T42" fmla="*/ 48 h 4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8" h="48">
                  <a:moveTo>
                    <a:pt x="3" y="0"/>
                  </a:moveTo>
                  <a:lnTo>
                    <a:pt x="23" y="19"/>
                  </a:lnTo>
                  <a:lnTo>
                    <a:pt x="44" y="0"/>
                  </a:lnTo>
                  <a:lnTo>
                    <a:pt x="48" y="4"/>
                  </a:lnTo>
                  <a:lnTo>
                    <a:pt x="26" y="23"/>
                  </a:lnTo>
                  <a:lnTo>
                    <a:pt x="48" y="44"/>
                  </a:lnTo>
                  <a:lnTo>
                    <a:pt x="44" y="48"/>
                  </a:lnTo>
                  <a:lnTo>
                    <a:pt x="23" y="27"/>
                  </a:lnTo>
                  <a:lnTo>
                    <a:pt x="3" y="48"/>
                  </a:lnTo>
                  <a:lnTo>
                    <a:pt x="0" y="44"/>
                  </a:lnTo>
                  <a:lnTo>
                    <a:pt x="21" y="23"/>
                  </a:lnTo>
                  <a:lnTo>
                    <a:pt x="0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28" name="Freeform 842">
              <a:extLst>
                <a:ext uri="{FF2B5EF4-FFF2-40B4-BE49-F238E27FC236}">
                  <a16:creationId xmlns:a16="http://schemas.microsoft.com/office/drawing/2014/main" id="{7318F9EF-24AB-4144-895B-9A37BAEBD0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3" y="2275"/>
              <a:ext cx="48" cy="46"/>
            </a:xfrm>
            <a:custGeom>
              <a:avLst/>
              <a:gdLst>
                <a:gd name="T0" fmla="*/ 4 w 48"/>
                <a:gd name="T1" fmla="*/ 0 h 46"/>
                <a:gd name="T2" fmla="*/ 25 w 48"/>
                <a:gd name="T3" fmla="*/ 19 h 46"/>
                <a:gd name="T4" fmla="*/ 44 w 48"/>
                <a:gd name="T5" fmla="*/ 0 h 46"/>
                <a:gd name="T6" fmla="*/ 48 w 48"/>
                <a:gd name="T7" fmla="*/ 4 h 46"/>
                <a:gd name="T8" fmla="*/ 29 w 48"/>
                <a:gd name="T9" fmla="*/ 23 h 46"/>
                <a:gd name="T10" fmla="*/ 48 w 48"/>
                <a:gd name="T11" fmla="*/ 44 h 46"/>
                <a:gd name="T12" fmla="*/ 44 w 48"/>
                <a:gd name="T13" fmla="*/ 46 h 46"/>
                <a:gd name="T14" fmla="*/ 25 w 48"/>
                <a:gd name="T15" fmla="*/ 27 h 46"/>
                <a:gd name="T16" fmla="*/ 4 w 48"/>
                <a:gd name="T17" fmla="*/ 46 h 46"/>
                <a:gd name="T18" fmla="*/ 0 w 48"/>
                <a:gd name="T19" fmla="*/ 44 h 46"/>
                <a:gd name="T20" fmla="*/ 21 w 48"/>
                <a:gd name="T21" fmla="*/ 23 h 46"/>
                <a:gd name="T22" fmla="*/ 0 w 48"/>
                <a:gd name="T23" fmla="*/ 4 h 46"/>
                <a:gd name="T24" fmla="*/ 4 w 48"/>
                <a:gd name="T25" fmla="*/ 0 h 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8"/>
                <a:gd name="T40" fmla="*/ 0 h 46"/>
                <a:gd name="T41" fmla="*/ 48 w 48"/>
                <a:gd name="T42" fmla="*/ 46 h 4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8" h="46">
                  <a:moveTo>
                    <a:pt x="4" y="0"/>
                  </a:moveTo>
                  <a:lnTo>
                    <a:pt x="25" y="19"/>
                  </a:lnTo>
                  <a:lnTo>
                    <a:pt x="44" y="0"/>
                  </a:lnTo>
                  <a:lnTo>
                    <a:pt x="48" y="4"/>
                  </a:lnTo>
                  <a:lnTo>
                    <a:pt x="29" y="23"/>
                  </a:lnTo>
                  <a:lnTo>
                    <a:pt x="48" y="44"/>
                  </a:lnTo>
                  <a:lnTo>
                    <a:pt x="44" y="46"/>
                  </a:lnTo>
                  <a:lnTo>
                    <a:pt x="25" y="27"/>
                  </a:lnTo>
                  <a:lnTo>
                    <a:pt x="4" y="46"/>
                  </a:lnTo>
                  <a:lnTo>
                    <a:pt x="0" y="44"/>
                  </a:lnTo>
                  <a:lnTo>
                    <a:pt x="21" y="23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29" name="Rectangle 843">
              <a:extLst>
                <a:ext uri="{FF2B5EF4-FFF2-40B4-BE49-F238E27FC236}">
                  <a16:creationId xmlns:a16="http://schemas.microsoft.com/office/drawing/2014/main" id="{6E4183E2-E265-43AA-955C-03802DCEA0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" y="2717"/>
              <a:ext cx="7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131516"/>
                  </a:solidFill>
                  <a:latin typeface="Symbol" panose="05050102010706020507" pitchFamily="18" charset="2"/>
                </a:rPr>
                <a:t>+</a:t>
              </a:r>
              <a:endParaRPr lang="en-US" altLang="en-US"/>
            </a:p>
          </p:txBody>
        </p:sp>
      </p:grpSp>
      <p:grpSp>
        <p:nvGrpSpPr>
          <p:cNvPr id="4" name="Group 844">
            <a:extLst>
              <a:ext uri="{FF2B5EF4-FFF2-40B4-BE49-F238E27FC236}">
                <a16:creationId xmlns:a16="http://schemas.microsoft.com/office/drawing/2014/main" id="{93B74DFA-FF0B-474A-8643-B8727B4A4EDE}"/>
              </a:ext>
            </a:extLst>
          </p:cNvPr>
          <p:cNvGrpSpPr>
            <a:grpSpLocks/>
          </p:cNvGrpSpPr>
          <p:nvPr/>
        </p:nvGrpSpPr>
        <p:grpSpPr bwMode="auto">
          <a:xfrm>
            <a:off x="1619250" y="4579938"/>
            <a:ext cx="395288" cy="396875"/>
            <a:chOff x="1958" y="1463"/>
            <a:chExt cx="1322" cy="396"/>
          </a:xfrm>
        </p:grpSpPr>
        <p:sp>
          <p:nvSpPr>
            <p:cNvPr id="28726" name="Freeform 845">
              <a:extLst>
                <a:ext uri="{FF2B5EF4-FFF2-40B4-BE49-F238E27FC236}">
                  <a16:creationId xmlns:a16="http://schemas.microsoft.com/office/drawing/2014/main" id="{A90CC569-521C-4BAF-9A02-4576061A95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9" y="1463"/>
              <a:ext cx="691" cy="219"/>
            </a:xfrm>
            <a:custGeom>
              <a:avLst/>
              <a:gdLst>
                <a:gd name="T0" fmla="*/ 691 w 691"/>
                <a:gd name="T1" fmla="*/ 219 h 219"/>
                <a:gd name="T2" fmla="*/ 691 w 691"/>
                <a:gd name="T3" fmla="*/ 219 h 219"/>
                <a:gd name="T4" fmla="*/ 691 w 691"/>
                <a:gd name="T5" fmla="*/ 209 h 219"/>
                <a:gd name="T6" fmla="*/ 688 w 691"/>
                <a:gd name="T7" fmla="*/ 199 h 219"/>
                <a:gd name="T8" fmla="*/ 683 w 691"/>
                <a:gd name="T9" fmla="*/ 190 h 219"/>
                <a:gd name="T10" fmla="*/ 675 w 691"/>
                <a:gd name="T11" fmla="*/ 179 h 219"/>
                <a:gd name="T12" fmla="*/ 667 w 691"/>
                <a:gd name="T13" fmla="*/ 169 h 219"/>
                <a:gd name="T14" fmla="*/ 657 w 691"/>
                <a:gd name="T15" fmla="*/ 159 h 219"/>
                <a:gd name="T16" fmla="*/ 645 w 691"/>
                <a:gd name="T17" fmla="*/ 150 h 219"/>
                <a:gd name="T18" fmla="*/ 632 w 691"/>
                <a:gd name="T19" fmla="*/ 140 h 219"/>
                <a:gd name="T20" fmla="*/ 617 w 691"/>
                <a:gd name="T21" fmla="*/ 131 h 219"/>
                <a:gd name="T22" fmla="*/ 601 w 691"/>
                <a:gd name="T23" fmla="*/ 122 h 219"/>
                <a:gd name="T24" fmla="*/ 584 w 691"/>
                <a:gd name="T25" fmla="*/ 113 h 219"/>
                <a:gd name="T26" fmla="*/ 565 w 691"/>
                <a:gd name="T27" fmla="*/ 104 h 219"/>
                <a:gd name="T28" fmla="*/ 546 w 691"/>
                <a:gd name="T29" fmla="*/ 95 h 219"/>
                <a:gd name="T30" fmla="*/ 525 w 691"/>
                <a:gd name="T31" fmla="*/ 87 h 219"/>
                <a:gd name="T32" fmla="*/ 502 w 691"/>
                <a:gd name="T33" fmla="*/ 78 h 219"/>
                <a:gd name="T34" fmla="*/ 478 w 691"/>
                <a:gd name="T35" fmla="*/ 70 h 219"/>
                <a:gd name="T36" fmla="*/ 430 w 691"/>
                <a:gd name="T37" fmla="*/ 56 h 219"/>
                <a:gd name="T38" fmla="*/ 376 w 691"/>
                <a:gd name="T39" fmla="*/ 42 h 219"/>
                <a:gd name="T40" fmla="*/ 320 w 691"/>
                <a:gd name="T41" fmla="*/ 30 h 219"/>
                <a:gd name="T42" fmla="*/ 261 w 691"/>
                <a:gd name="T43" fmla="*/ 19 h 219"/>
                <a:gd name="T44" fmla="*/ 229 w 691"/>
                <a:gd name="T45" fmla="*/ 14 h 219"/>
                <a:gd name="T46" fmla="*/ 199 w 691"/>
                <a:gd name="T47" fmla="*/ 11 h 219"/>
                <a:gd name="T48" fmla="*/ 167 w 691"/>
                <a:gd name="T49" fmla="*/ 7 h 219"/>
                <a:gd name="T50" fmla="*/ 135 w 691"/>
                <a:gd name="T51" fmla="*/ 4 h 219"/>
                <a:gd name="T52" fmla="*/ 101 w 691"/>
                <a:gd name="T53" fmla="*/ 2 h 219"/>
                <a:gd name="T54" fmla="*/ 68 w 691"/>
                <a:gd name="T55" fmla="*/ 1 h 219"/>
                <a:gd name="T56" fmla="*/ 34 w 691"/>
                <a:gd name="T57" fmla="*/ 0 h 219"/>
                <a:gd name="T58" fmla="*/ 0 w 691"/>
                <a:gd name="T59" fmla="*/ 0 h 219"/>
                <a:gd name="T60" fmla="*/ 0 w 691"/>
                <a:gd name="T61" fmla="*/ 18 h 219"/>
                <a:gd name="T62" fmla="*/ 34 w 691"/>
                <a:gd name="T63" fmla="*/ 18 h 219"/>
                <a:gd name="T64" fmla="*/ 66 w 691"/>
                <a:gd name="T65" fmla="*/ 19 h 219"/>
                <a:gd name="T66" fmla="*/ 100 w 691"/>
                <a:gd name="T67" fmla="*/ 21 h 219"/>
                <a:gd name="T68" fmla="*/ 132 w 691"/>
                <a:gd name="T69" fmla="*/ 23 h 219"/>
                <a:gd name="T70" fmla="*/ 163 w 691"/>
                <a:gd name="T71" fmla="*/ 25 h 219"/>
                <a:gd name="T72" fmla="*/ 194 w 691"/>
                <a:gd name="T73" fmla="*/ 29 h 219"/>
                <a:gd name="T74" fmla="*/ 224 w 691"/>
                <a:gd name="T75" fmla="*/ 33 h 219"/>
                <a:gd name="T76" fmla="*/ 255 w 691"/>
                <a:gd name="T77" fmla="*/ 38 h 219"/>
                <a:gd name="T78" fmla="*/ 312 w 691"/>
                <a:gd name="T79" fmla="*/ 48 h 219"/>
                <a:gd name="T80" fmla="*/ 368 w 691"/>
                <a:gd name="T81" fmla="*/ 59 h 219"/>
                <a:gd name="T82" fmla="*/ 419 w 691"/>
                <a:gd name="T83" fmla="*/ 73 h 219"/>
                <a:gd name="T84" fmla="*/ 469 w 691"/>
                <a:gd name="T85" fmla="*/ 87 h 219"/>
                <a:gd name="T86" fmla="*/ 491 w 691"/>
                <a:gd name="T87" fmla="*/ 95 h 219"/>
                <a:gd name="T88" fmla="*/ 512 w 691"/>
                <a:gd name="T89" fmla="*/ 103 h 219"/>
                <a:gd name="T90" fmla="*/ 533 w 691"/>
                <a:gd name="T91" fmla="*/ 111 h 219"/>
                <a:gd name="T92" fmla="*/ 550 w 691"/>
                <a:gd name="T93" fmla="*/ 120 h 219"/>
                <a:gd name="T94" fmla="*/ 568 w 691"/>
                <a:gd name="T95" fmla="*/ 128 h 219"/>
                <a:gd name="T96" fmla="*/ 586 w 691"/>
                <a:gd name="T97" fmla="*/ 137 h 219"/>
                <a:gd name="T98" fmla="*/ 600 w 691"/>
                <a:gd name="T99" fmla="*/ 146 h 219"/>
                <a:gd name="T100" fmla="*/ 614 w 691"/>
                <a:gd name="T101" fmla="*/ 154 h 219"/>
                <a:gd name="T102" fmla="*/ 625 w 691"/>
                <a:gd name="T103" fmla="*/ 163 h 219"/>
                <a:gd name="T104" fmla="*/ 637 w 691"/>
                <a:gd name="T105" fmla="*/ 172 h 219"/>
                <a:gd name="T106" fmla="*/ 645 w 691"/>
                <a:gd name="T107" fmla="*/ 179 h 219"/>
                <a:gd name="T108" fmla="*/ 653 w 691"/>
                <a:gd name="T109" fmla="*/ 188 h 219"/>
                <a:gd name="T110" fmla="*/ 657 w 691"/>
                <a:gd name="T111" fmla="*/ 196 h 219"/>
                <a:gd name="T112" fmla="*/ 662 w 691"/>
                <a:gd name="T113" fmla="*/ 204 h 219"/>
                <a:gd name="T114" fmla="*/ 664 w 691"/>
                <a:gd name="T115" fmla="*/ 212 h 219"/>
                <a:gd name="T116" fmla="*/ 665 w 691"/>
                <a:gd name="T117" fmla="*/ 219 h 219"/>
                <a:gd name="T118" fmla="*/ 665 w 691"/>
                <a:gd name="T119" fmla="*/ 219 h 219"/>
                <a:gd name="T120" fmla="*/ 691 w 691"/>
                <a:gd name="T121" fmla="*/ 219 h 21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91"/>
                <a:gd name="T184" fmla="*/ 0 h 219"/>
                <a:gd name="T185" fmla="*/ 691 w 691"/>
                <a:gd name="T186" fmla="*/ 219 h 21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91" h="219">
                  <a:moveTo>
                    <a:pt x="691" y="219"/>
                  </a:moveTo>
                  <a:lnTo>
                    <a:pt x="691" y="219"/>
                  </a:lnTo>
                  <a:lnTo>
                    <a:pt x="691" y="209"/>
                  </a:lnTo>
                  <a:lnTo>
                    <a:pt x="688" y="199"/>
                  </a:lnTo>
                  <a:lnTo>
                    <a:pt x="683" y="190"/>
                  </a:lnTo>
                  <a:lnTo>
                    <a:pt x="675" y="179"/>
                  </a:lnTo>
                  <a:lnTo>
                    <a:pt x="667" y="169"/>
                  </a:lnTo>
                  <a:lnTo>
                    <a:pt x="657" y="159"/>
                  </a:lnTo>
                  <a:lnTo>
                    <a:pt x="645" y="150"/>
                  </a:lnTo>
                  <a:lnTo>
                    <a:pt x="632" y="140"/>
                  </a:lnTo>
                  <a:lnTo>
                    <a:pt x="617" y="131"/>
                  </a:lnTo>
                  <a:lnTo>
                    <a:pt x="601" y="122"/>
                  </a:lnTo>
                  <a:lnTo>
                    <a:pt x="584" y="113"/>
                  </a:lnTo>
                  <a:lnTo>
                    <a:pt x="565" y="104"/>
                  </a:lnTo>
                  <a:lnTo>
                    <a:pt x="546" y="95"/>
                  </a:lnTo>
                  <a:lnTo>
                    <a:pt x="525" y="87"/>
                  </a:lnTo>
                  <a:lnTo>
                    <a:pt x="502" y="78"/>
                  </a:lnTo>
                  <a:lnTo>
                    <a:pt x="478" y="70"/>
                  </a:lnTo>
                  <a:lnTo>
                    <a:pt x="430" y="56"/>
                  </a:lnTo>
                  <a:lnTo>
                    <a:pt x="376" y="42"/>
                  </a:lnTo>
                  <a:lnTo>
                    <a:pt x="320" y="30"/>
                  </a:lnTo>
                  <a:lnTo>
                    <a:pt x="261" y="19"/>
                  </a:lnTo>
                  <a:lnTo>
                    <a:pt x="229" y="14"/>
                  </a:lnTo>
                  <a:lnTo>
                    <a:pt x="199" y="11"/>
                  </a:lnTo>
                  <a:lnTo>
                    <a:pt x="167" y="7"/>
                  </a:lnTo>
                  <a:lnTo>
                    <a:pt x="135" y="4"/>
                  </a:lnTo>
                  <a:lnTo>
                    <a:pt x="101" y="2"/>
                  </a:lnTo>
                  <a:lnTo>
                    <a:pt x="68" y="1"/>
                  </a:lnTo>
                  <a:lnTo>
                    <a:pt x="34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34" y="18"/>
                  </a:lnTo>
                  <a:lnTo>
                    <a:pt x="66" y="19"/>
                  </a:lnTo>
                  <a:lnTo>
                    <a:pt x="100" y="21"/>
                  </a:lnTo>
                  <a:lnTo>
                    <a:pt x="132" y="23"/>
                  </a:lnTo>
                  <a:lnTo>
                    <a:pt x="163" y="25"/>
                  </a:lnTo>
                  <a:lnTo>
                    <a:pt x="194" y="29"/>
                  </a:lnTo>
                  <a:lnTo>
                    <a:pt x="224" y="33"/>
                  </a:lnTo>
                  <a:lnTo>
                    <a:pt x="255" y="38"/>
                  </a:lnTo>
                  <a:lnTo>
                    <a:pt x="312" y="48"/>
                  </a:lnTo>
                  <a:lnTo>
                    <a:pt x="368" y="59"/>
                  </a:lnTo>
                  <a:lnTo>
                    <a:pt x="419" y="73"/>
                  </a:lnTo>
                  <a:lnTo>
                    <a:pt x="469" y="87"/>
                  </a:lnTo>
                  <a:lnTo>
                    <a:pt x="491" y="95"/>
                  </a:lnTo>
                  <a:lnTo>
                    <a:pt x="512" y="103"/>
                  </a:lnTo>
                  <a:lnTo>
                    <a:pt x="533" y="111"/>
                  </a:lnTo>
                  <a:lnTo>
                    <a:pt x="550" y="120"/>
                  </a:lnTo>
                  <a:lnTo>
                    <a:pt x="568" y="128"/>
                  </a:lnTo>
                  <a:lnTo>
                    <a:pt x="586" y="137"/>
                  </a:lnTo>
                  <a:lnTo>
                    <a:pt x="600" y="146"/>
                  </a:lnTo>
                  <a:lnTo>
                    <a:pt x="614" y="154"/>
                  </a:lnTo>
                  <a:lnTo>
                    <a:pt x="625" y="163"/>
                  </a:lnTo>
                  <a:lnTo>
                    <a:pt x="637" y="172"/>
                  </a:lnTo>
                  <a:lnTo>
                    <a:pt x="645" y="179"/>
                  </a:lnTo>
                  <a:lnTo>
                    <a:pt x="653" y="188"/>
                  </a:lnTo>
                  <a:lnTo>
                    <a:pt x="657" y="196"/>
                  </a:lnTo>
                  <a:lnTo>
                    <a:pt x="662" y="204"/>
                  </a:lnTo>
                  <a:lnTo>
                    <a:pt x="664" y="212"/>
                  </a:lnTo>
                  <a:lnTo>
                    <a:pt x="665" y="219"/>
                  </a:lnTo>
                  <a:lnTo>
                    <a:pt x="691" y="219"/>
                  </a:lnTo>
                  <a:close/>
                </a:path>
              </a:pathLst>
            </a:custGeom>
            <a:solidFill>
              <a:srgbClr val="FF3300"/>
            </a:solidFill>
            <a:ln w="2857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7" name="Freeform 846">
              <a:extLst>
                <a:ext uri="{FF2B5EF4-FFF2-40B4-BE49-F238E27FC236}">
                  <a16:creationId xmlns:a16="http://schemas.microsoft.com/office/drawing/2014/main" id="{2C6C2190-71F8-409D-960C-AFD825A9C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8" y="1682"/>
              <a:ext cx="662" cy="177"/>
            </a:xfrm>
            <a:custGeom>
              <a:avLst/>
              <a:gdLst>
                <a:gd name="T0" fmla="*/ 0 w 662"/>
                <a:gd name="T1" fmla="*/ 177 h 177"/>
                <a:gd name="T2" fmla="*/ 0 w 662"/>
                <a:gd name="T3" fmla="*/ 177 h 177"/>
                <a:gd name="T4" fmla="*/ 67 w 662"/>
                <a:gd name="T5" fmla="*/ 177 h 177"/>
                <a:gd name="T6" fmla="*/ 133 w 662"/>
                <a:gd name="T7" fmla="*/ 174 h 177"/>
                <a:gd name="T8" fmla="*/ 195 w 662"/>
                <a:gd name="T9" fmla="*/ 171 h 177"/>
                <a:gd name="T10" fmla="*/ 254 w 662"/>
                <a:gd name="T11" fmla="*/ 165 h 177"/>
                <a:gd name="T12" fmla="*/ 312 w 662"/>
                <a:gd name="T13" fmla="*/ 157 h 177"/>
                <a:gd name="T14" fmla="*/ 366 w 662"/>
                <a:gd name="T15" fmla="*/ 149 h 177"/>
                <a:gd name="T16" fmla="*/ 417 w 662"/>
                <a:gd name="T17" fmla="*/ 139 h 177"/>
                <a:gd name="T18" fmla="*/ 464 w 662"/>
                <a:gd name="T19" fmla="*/ 128 h 177"/>
                <a:gd name="T20" fmla="*/ 507 w 662"/>
                <a:gd name="T21" fmla="*/ 116 h 177"/>
                <a:gd name="T22" fmla="*/ 545 w 662"/>
                <a:gd name="T23" fmla="*/ 102 h 177"/>
                <a:gd name="T24" fmla="*/ 563 w 662"/>
                <a:gd name="T25" fmla="*/ 95 h 177"/>
                <a:gd name="T26" fmla="*/ 579 w 662"/>
                <a:gd name="T27" fmla="*/ 89 h 177"/>
                <a:gd name="T28" fmla="*/ 593 w 662"/>
                <a:gd name="T29" fmla="*/ 81 h 177"/>
                <a:gd name="T30" fmla="*/ 608 w 662"/>
                <a:gd name="T31" fmla="*/ 73 h 177"/>
                <a:gd name="T32" fmla="*/ 619 w 662"/>
                <a:gd name="T33" fmla="*/ 65 h 177"/>
                <a:gd name="T34" fmla="*/ 630 w 662"/>
                <a:gd name="T35" fmla="*/ 56 h 177"/>
                <a:gd name="T36" fmla="*/ 640 w 662"/>
                <a:gd name="T37" fmla="*/ 48 h 177"/>
                <a:gd name="T38" fmla="*/ 648 w 662"/>
                <a:gd name="T39" fmla="*/ 39 h 177"/>
                <a:gd name="T40" fmla="*/ 654 w 662"/>
                <a:gd name="T41" fmla="*/ 29 h 177"/>
                <a:gd name="T42" fmla="*/ 659 w 662"/>
                <a:gd name="T43" fmla="*/ 20 h 177"/>
                <a:gd name="T44" fmla="*/ 662 w 662"/>
                <a:gd name="T45" fmla="*/ 10 h 177"/>
                <a:gd name="T46" fmla="*/ 662 w 662"/>
                <a:gd name="T47" fmla="*/ 0 h 177"/>
                <a:gd name="T48" fmla="*/ 636 w 662"/>
                <a:gd name="T49" fmla="*/ 0 h 177"/>
                <a:gd name="T50" fmla="*/ 635 w 662"/>
                <a:gd name="T51" fmla="*/ 8 h 177"/>
                <a:gd name="T52" fmla="*/ 633 w 662"/>
                <a:gd name="T53" fmla="*/ 16 h 177"/>
                <a:gd name="T54" fmla="*/ 630 w 662"/>
                <a:gd name="T55" fmla="*/ 22 h 177"/>
                <a:gd name="T56" fmla="*/ 625 w 662"/>
                <a:gd name="T57" fmla="*/ 30 h 177"/>
                <a:gd name="T58" fmla="*/ 619 w 662"/>
                <a:gd name="T59" fmla="*/ 37 h 177"/>
                <a:gd name="T60" fmla="*/ 611 w 662"/>
                <a:gd name="T61" fmla="*/ 45 h 177"/>
                <a:gd name="T62" fmla="*/ 601 w 662"/>
                <a:gd name="T63" fmla="*/ 51 h 177"/>
                <a:gd name="T64" fmla="*/ 590 w 662"/>
                <a:gd name="T65" fmla="*/ 58 h 177"/>
                <a:gd name="T66" fmla="*/ 577 w 662"/>
                <a:gd name="T67" fmla="*/ 66 h 177"/>
                <a:gd name="T68" fmla="*/ 563 w 662"/>
                <a:gd name="T69" fmla="*/ 73 h 177"/>
                <a:gd name="T70" fmla="*/ 549 w 662"/>
                <a:gd name="T71" fmla="*/ 80 h 177"/>
                <a:gd name="T72" fmla="*/ 533 w 662"/>
                <a:gd name="T73" fmla="*/ 86 h 177"/>
                <a:gd name="T74" fmla="*/ 496 w 662"/>
                <a:gd name="T75" fmla="*/ 99 h 177"/>
                <a:gd name="T76" fmla="*/ 454 w 662"/>
                <a:gd name="T77" fmla="*/ 110 h 177"/>
                <a:gd name="T78" fmla="*/ 409 w 662"/>
                <a:gd name="T79" fmla="*/ 121 h 177"/>
                <a:gd name="T80" fmla="*/ 360 w 662"/>
                <a:gd name="T81" fmla="*/ 130 h 177"/>
                <a:gd name="T82" fmla="*/ 307 w 662"/>
                <a:gd name="T83" fmla="*/ 139 h 177"/>
                <a:gd name="T84" fmla="*/ 251 w 662"/>
                <a:gd name="T85" fmla="*/ 146 h 177"/>
                <a:gd name="T86" fmla="*/ 192 w 662"/>
                <a:gd name="T87" fmla="*/ 152 h 177"/>
                <a:gd name="T88" fmla="*/ 130 w 662"/>
                <a:gd name="T89" fmla="*/ 156 h 177"/>
                <a:gd name="T90" fmla="*/ 67 w 662"/>
                <a:gd name="T91" fmla="*/ 158 h 177"/>
                <a:gd name="T92" fmla="*/ 0 w 662"/>
                <a:gd name="T93" fmla="*/ 159 h 177"/>
                <a:gd name="T94" fmla="*/ 0 w 662"/>
                <a:gd name="T95" fmla="*/ 159 h 177"/>
                <a:gd name="T96" fmla="*/ 0 w 662"/>
                <a:gd name="T97" fmla="*/ 177 h 17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62"/>
                <a:gd name="T148" fmla="*/ 0 h 177"/>
                <a:gd name="T149" fmla="*/ 662 w 662"/>
                <a:gd name="T150" fmla="*/ 177 h 17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62" h="177">
                  <a:moveTo>
                    <a:pt x="0" y="177"/>
                  </a:moveTo>
                  <a:lnTo>
                    <a:pt x="0" y="177"/>
                  </a:lnTo>
                  <a:lnTo>
                    <a:pt x="67" y="177"/>
                  </a:lnTo>
                  <a:lnTo>
                    <a:pt x="133" y="174"/>
                  </a:lnTo>
                  <a:lnTo>
                    <a:pt x="195" y="171"/>
                  </a:lnTo>
                  <a:lnTo>
                    <a:pt x="254" y="165"/>
                  </a:lnTo>
                  <a:lnTo>
                    <a:pt x="312" y="157"/>
                  </a:lnTo>
                  <a:lnTo>
                    <a:pt x="366" y="149"/>
                  </a:lnTo>
                  <a:lnTo>
                    <a:pt x="417" y="139"/>
                  </a:lnTo>
                  <a:lnTo>
                    <a:pt x="464" y="128"/>
                  </a:lnTo>
                  <a:lnTo>
                    <a:pt x="507" y="116"/>
                  </a:lnTo>
                  <a:lnTo>
                    <a:pt x="545" y="102"/>
                  </a:lnTo>
                  <a:lnTo>
                    <a:pt x="563" y="95"/>
                  </a:lnTo>
                  <a:lnTo>
                    <a:pt x="579" y="89"/>
                  </a:lnTo>
                  <a:lnTo>
                    <a:pt x="593" y="81"/>
                  </a:lnTo>
                  <a:lnTo>
                    <a:pt x="608" y="73"/>
                  </a:lnTo>
                  <a:lnTo>
                    <a:pt x="619" y="65"/>
                  </a:lnTo>
                  <a:lnTo>
                    <a:pt x="630" y="56"/>
                  </a:lnTo>
                  <a:lnTo>
                    <a:pt x="640" y="48"/>
                  </a:lnTo>
                  <a:lnTo>
                    <a:pt x="648" y="39"/>
                  </a:lnTo>
                  <a:lnTo>
                    <a:pt x="654" y="29"/>
                  </a:lnTo>
                  <a:lnTo>
                    <a:pt x="659" y="20"/>
                  </a:lnTo>
                  <a:lnTo>
                    <a:pt x="662" y="10"/>
                  </a:lnTo>
                  <a:lnTo>
                    <a:pt x="662" y="0"/>
                  </a:lnTo>
                  <a:lnTo>
                    <a:pt x="636" y="0"/>
                  </a:lnTo>
                  <a:lnTo>
                    <a:pt x="635" y="8"/>
                  </a:lnTo>
                  <a:lnTo>
                    <a:pt x="633" y="16"/>
                  </a:lnTo>
                  <a:lnTo>
                    <a:pt x="630" y="22"/>
                  </a:lnTo>
                  <a:lnTo>
                    <a:pt x="625" y="30"/>
                  </a:lnTo>
                  <a:lnTo>
                    <a:pt x="619" y="37"/>
                  </a:lnTo>
                  <a:lnTo>
                    <a:pt x="611" y="45"/>
                  </a:lnTo>
                  <a:lnTo>
                    <a:pt x="601" y="51"/>
                  </a:lnTo>
                  <a:lnTo>
                    <a:pt x="590" y="58"/>
                  </a:lnTo>
                  <a:lnTo>
                    <a:pt x="577" y="66"/>
                  </a:lnTo>
                  <a:lnTo>
                    <a:pt x="563" y="73"/>
                  </a:lnTo>
                  <a:lnTo>
                    <a:pt x="549" y="80"/>
                  </a:lnTo>
                  <a:lnTo>
                    <a:pt x="533" y="86"/>
                  </a:lnTo>
                  <a:lnTo>
                    <a:pt x="496" y="99"/>
                  </a:lnTo>
                  <a:lnTo>
                    <a:pt x="454" y="110"/>
                  </a:lnTo>
                  <a:lnTo>
                    <a:pt x="409" y="121"/>
                  </a:lnTo>
                  <a:lnTo>
                    <a:pt x="360" y="130"/>
                  </a:lnTo>
                  <a:lnTo>
                    <a:pt x="307" y="139"/>
                  </a:lnTo>
                  <a:lnTo>
                    <a:pt x="251" y="146"/>
                  </a:lnTo>
                  <a:lnTo>
                    <a:pt x="192" y="152"/>
                  </a:lnTo>
                  <a:lnTo>
                    <a:pt x="130" y="156"/>
                  </a:lnTo>
                  <a:lnTo>
                    <a:pt x="67" y="158"/>
                  </a:lnTo>
                  <a:lnTo>
                    <a:pt x="0" y="159"/>
                  </a:lnTo>
                  <a:lnTo>
                    <a:pt x="0" y="177"/>
                  </a:lnTo>
                  <a:close/>
                </a:path>
              </a:pathLst>
            </a:custGeom>
            <a:solidFill>
              <a:srgbClr val="FF3300"/>
            </a:solidFill>
            <a:ln w="2857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8" name="Freeform 847">
              <a:extLst>
                <a:ext uri="{FF2B5EF4-FFF2-40B4-BE49-F238E27FC236}">
                  <a16:creationId xmlns:a16="http://schemas.microsoft.com/office/drawing/2014/main" id="{EE10CBD8-61F2-446C-A1AD-67C05F6AC7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8" y="1679"/>
              <a:ext cx="660" cy="177"/>
            </a:xfrm>
            <a:custGeom>
              <a:avLst/>
              <a:gdLst>
                <a:gd name="T0" fmla="*/ 0 w 660"/>
                <a:gd name="T1" fmla="*/ 0 h 177"/>
                <a:gd name="T2" fmla="*/ 0 w 660"/>
                <a:gd name="T3" fmla="*/ 0 h 177"/>
                <a:gd name="T4" fmla="*/ 0 w 660"/>
                <a:gd name="T5" fmla="*/ 10 h 177"/>
                <a:gd name="T6" fmla="*/ 3 w 660"/>
                <a:gd name="T7" fmla="*/ 20 h 177"/>
                <a:gd name="T8" fmla="*/ 8 w 660"/>
                <a:gd name="T9" fmla="*/ 29 h 177"/>
                <a:gd name="T10" fmla="*/ 14 w 660"/>
                <a:gd name="T11" fmla="*/ 39 h 177"/>
                <a:gd name="T12" fmla="*/ 22 w 660"/>
                <a:gd name="T13" fmla="*/ 48 h 177"/>
                <a:gd name="T14" fmla="*/ 32 w 660"/>
                <a:gd name="T15" fmla="*/ 56 h 177"/>
                <a:gd name="T16" fmla="*/ 43 w 660"/>
                <a:gd name="T17" fmla="*/ 65 h 177"/>
                <a:gd name="T18" fmla="*/ 54 w 660"/>
                <a:gd name="T19" fmla="*/ 73 h 177"/>
                <a:gd name="T20" fmla="*/ 69 w 660"/>
                <a:gd name="T21" fmla="*/ 81 h 177"/>
                <a:gd name="T22" fmla="*/ 83 w 660"/>
                <a:gd name="T23" fmla="*/ 89 h 177"/>
                <a:gd name="T24" fmla="*/ 99 w 660"/>
                <a:gd name="T25" fmla="*/ 95 h 177"/>
                <a:gd name="T26" fmla="*/ 117 w 660"/>
                <a:gd name="T27" fmla="*/ 102 h 177"/>
                <a:gd name="T28" fmla="*/ 155 w 660"/>
                <a:gd name="T29" fmla="*/ 116 h 177"/>
                <a:gd name="T30" fmla="*/ 198 w 660"/>
                <a:gd name="T31" fmla="*/ 128 h 177"/>
                <a:gd name="T32" fmla="*/ 245 w 660"/>
                <a:gd name="T33" fmla="*/ 139 h 177"/>
                <a:gd name="T34" fmla="*/ 296 w 660"/>
                <a:gd name="T35" fmla="*/ 149 h 177"/>
                <a:gd name="T36" fmla="*/ 350 w 660"/>
                <a:gd name="T37" fmla="*/ 157 h 177"/>
                <a:gd name="T38" fmla="*/ 408 w 660"/>
                <a:gd name="T39" fmla="*/ 165 h 177"/>
                <a:gd name="T40" fmla="*/ 467 w 660"/>
                <a:gd name="T41" fmla="*/ 171 h 177"/>
                <a:gd name="T42" fmla="*/ 529 w 660"/>
                <a:gd name="T43" fmla="*/ 174 h 177"/>
                <a:gd name="T44" fmla="*/ 595 w 660"/>
                <a:gd name="T45" fmla="*/ 177 h 177"/>
                <a:gd name="T46" fmla="*/ 660 w 660"/>
                <a:gd name="T47" fmla="*/ 177 h 177"/>
                <a:gd name="T48" fmla="*/ 660 w 660"/>
                <a:gd name="T49" fmla="*/ 159 h 177"/>
                <a:gd name="T50" fmla="*/ 595 w 660"/>
                <a:gd name="T51" fmla="*/ 158 h 177"/>
                <a:gd name="T52" fmla="*/ 532 w 660"/>
                <a:gd name="T53" fmla="*/ 156 h 177"/>
                <a:gd name="T54" fmla="*/ 470 w 660"/>
                <a:gd name="T55" fmla="*/ 152 h 177"/>
                <a:gd name="T56" fmla="*/ 411 w 660"/>
                <a:gd name="T57" fmla="*/ 146 h 177"/>
                <a:gd name="T58" fmla="*/ 355 w 660"/>
                <a:gd name="T59" fmla="*/ 139 h 177"/>
                <a:gd name="T60" fmla="*/ 302 w 660"/>
                <a:gd name="T61" fmla="*/ 130 h 177"/>
                <a:gd name="T62" fmla="*/ 253 w 660"/>
                <a:gd name="T63" fmla="*/ 121 h 177"/>
                <a:gd name="T64" fmla="*/ 208 w 660"/>
                <a:gd name="T65" fmla="*/ 110 h 177"/>
                <a:gd name="T66" fmla="*/ 166 w 660"/>
                <a:gd name="T67" fmla="*/ 99 h 177"/>
                <a:gd name="T68" fmla="*/ 129 w 660"/>
                <a:gd name="T69" fmla="*/ 86 h 177"/>
                <a:gd name="T70" fmla="*/ 113 w 660"/>
                <a:gd name="T71" fmla="*/ 80 h 177"/>
                <a:gd name="T72" fmla="*/ 99 w 660"/>
                <a:gd name="T73" fmla="*/ 73 h 177"/>
                <a:gd name="T74" fmla="*/ 85 w 660"/>
                <a:gd name="T75" fmla="*/ 66 h 177"/>
                <a:gd name="T76" fmla="*/ 72 w 660"/>
                <a:gd name="T77" fmla="*/ 58 h 177"/>
                <a:gd name="T78" fmla="*/ 61 w 660"/>
                <a:gd name="T79" fmla="*/ 51 h 177"/>
                <a:gd name="T80" fmla="*/ 51 w 660"/>
                <a:gd name="T81" fmla="*/ 45 h 177"/>
                <a:gd name="T82" fmla="*/ 43 w 660"/>
                <a:gd name="T83" fmla="*/ 37 h 177"/>
                <a:gd name="T84" fmla="*/ 37 w 660"/>
                <a:gd name="T85" fmla="*/ 30 h 177"/>
                <a:gd name="T86" fmla="*/ 32 w 660"/>
                <a:gd name="T87" fmla="*/ 22 h 177"/>
                <a:gd name="T88" fmla="*/ 29 w 660"/>
                <a:gd name="T89" fmla="*/ 16 h 177"/>
                <a:gd name="T90" fmla="*/ 27 w 660"/>
                <a:gd name="T91" fmla="*/ 8 h 177"/>
                <a:gd name="T92" fmla="*/ 26 w 660"/>
                <a:gd name="T93" fmla="*/ 0 h 177"/>
                <a:gd name="T94" fmla="*/ 26 w 660"/>
                <a:gd name="T95" fmla="*/ 0 h 177"/>
                <a:gd name="T96" fmla="*/ 0 w 660"/>
                <a:gd name="T97" fmla="*/ 0 h 17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60"/>
                <a:gd name="T148" fmla="*/ 0 h 177"/>
                <a:gd name="T149" fmla="*/ 660 w 660"/>
                <a:gd name="T150" fmla="*/ 177 h 17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60" h="177">
                  <a:moveTo>
                    <a:pt x="0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3" y="20"/>
                  </a:lnTo>
                  <a:lnTo>
                    <a:pt x="8" y="29"/>
                  </a:lnTo>
                  <a:lnTo>
                    <a:pt x="14" y="39"/>
                  </a:lnTo>
                  <a:lnTo>
                    <a:pt x="22" y="48"/>
                  </a:lnTo>
                  <a:lnTo>
                    <a:pt x="32" y="56"/>
                  </a:lnTo>
                  <a:lnTo>
                    <a:pt x="43" y="65"/>
                  </a:lnTo>
                  <a:lnTo>
                    <a:pt x="54" y="73"/>
                  </a:lnTo>
                  <a:lnTo>
                    <a:pt x="69" y="81"/>
                  </a:lnTo>
                  <a:lnTo>
                    <a:pt x="83" y="89"/>
                  </a:lnTo>
                  <a:lnTo>
                    <a:pt x="99" y="95"/>
                  </a:lnTo>
                  <a:lnTo>
                    <a:pt x="117" y="102"/>
                  </a:lnTo>
                  <a:lnTo>
                    <a:pt x="155" y="116"/>
                  </a:lnTo>
                  <a:lnTo>
                    <a:pt x="198" y="128"/>
                  </a:lnTo>
                  <a:lnTo>
                    <a:pt x="245" y="139"/>
                  </a:lnTo>
                  <a:lnTo>
                    <a:pt x="296" y="149"/>
                  </a:lnTo>
                  <a:lnTo>
                    <a:pt x="350" y="157"/>
                  </a:lnTo>
                  <a:lnTo>
                    <a:pt x="408" y="165"/>
                  </a:lnTo>
                  <a:lnTo>
                    <a:pt x="467" y="171"/>
                  </a:lnTo>
                  <a:lnTo>
                    <a:pt x="529" y="174"/>
                  </a:lnTo>
                  <a:lnTo>
                    <a:pt x="595" y="177"/>
                  </a:lnTo>
                  <a:lnTo>
                    <a:pt x="660" y="177"/>
                  </a:lnTo>
                  <a:lnTo>
                    <a:pt x="660" y="159"/>
                  </a:lnTo>
                  <a:lnTo>
                    <a:pt x="595" y="158"/>
                  </a:lnTo>
                  <a:lnTo>
                    <a:pt x="532" y="156"/>
                  </a:lnTo>
                  <a:lnTo>
                    <a:pt x="470" y="152"/>
                  </a:lnTo>
                  <a:lnTo>
                    <a:pt x="411" y="146"/>
                  </a:lnTo>
                  <a:lnTo>
                    <a:pt x="355" y="139"/>
                  </a:lnTo>
                  <a:lnTo>
                    <a:pt x="302" y="130"/>
                  </a:lnTo>
                  <a:lnTo>
                    <a:pt x="253" y="121"/>
                  </a:lnTo>
                  <a:lnTo>
                    <a:pt x="208" y="110"/>
                  </a:lnTo>
                  <a:lnTo>
                    <a:pt x="166" y="99"/>
                  </a:lnTo>
                  <a:lnTo>
                    <a:pt x="129" y="86"/>
                  </a:lnTo>
                  <a:lnTo>
                    <a:pt x="113" y="80"/>
                  </a:lnTo>
                  <a:lnTo>
                    <a:pt x="99" y="73"/>
                  </a:lnTo>
                  <a:lnTo>
                    <a:pt x="85" y="66"/>
                  </a:lnTo>
                  <a:lnTo>
                    <a:pt x="72" y="58"/>
                  </a:lnTo>
                  <a:lnTo>
                    <a:pt x="61" y="51"/>
                  </a:lnTo>
                  <a:lnTo>
                    <a:pt x="51" y="45"/>
                  </a:lnTo>
                  <a:lnTo>
                    <a:pt x="43" y="37"/>
                  </a:lnTo>
                  <a:lnTo>
                    <a:pt x="37" y="30"/>
                  </a:lnTo>
                  <a:lnTo>
                    <a:pt x="32" y="22"/>
                  </a:lnTo>
                  <a:lnTo>
                    <a:pt x="29" y="16"/>
                  </a:lnTo>
                  <a:lnTo>
                    <a:pt x="27" y="8"/>
                  </a:lnTo>
                  <a:lnTo>
                    <a:pt x="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300"/>
            </a:solidFill>
            <a:ln w="2857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9" name="Freeform 848">
              <a:extLst>
                <a:ext uri="{FF2B5EF4-FFF2-40B4-BE49-F238E27FC236}">
                  <a16:creationId xmlns:a16="http://schemas.microsoft.com/office/drawing/2014/main" id="{D5339C9A-9F2F-4E73-87FB-0A0B3C4EBA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8" y="1529"/>
              <a:ext cx="636" cy="153"/>
            </a:xfrm>
            <a:custGeom>
              <a:avLst/>
              <a:gdLst>
                <a:gd name="T0" fmla="*/ 636 w 636"/>
                <a:gd name="T1" fmla="*/ 0 h 153"/>
                <a:gd name="T2" fmla="*/ 574 w 636"/>
                <a:gd name="T3" fmla="*/ 2 h 153"/>
                <a:gd name="T4" fmla="*/ 513 w 636"/>
                <a:gd name="T5" fmla="*/ 4 h 153"/>
                <a:gd name="T6" fmla="*/ 454 w 636"/>
                <a:gd name="T7" fmla="*/ 9 h 153"/>
                <a:gd name="T8" fmla="*/ 396 w 636"/>
                <a:gd name="T9" fmla="*/ 13 h 153"/>
                <a:gd name="T10" fmla="*/ 342 w 636"/>
                <a:gd name="T11" fmla="*/ 19 h 153"/>
                <a:gd name="T12" fmla="*/ 291 w 636"/>
                <a:gd name="T13" fmla="*/ 26 h 153"/>
                <a:gd name="T14" fmla="*/ 241 w 636"/>
                <a:gd name="T15" fmla="*/ 34 h 153"/>
                <a:gd name="T16" fmla="*/ 197 w 636"/>
                <a:gd name="T17" fmla="*/ 43 h 153"/>
                <a:gd name="T18" fmla="*/ 155 w 636"/>
                <a:gd name="T19" fmla="*/ 53 h 153"/>
                <a:gd name="T20" fmla="*/ 117 w 636"/>
                <a:gd name="T21" fmla="*/ 63 h 153"/>
                <a:gd name="T22" fmla="*/ 99 w 636"/>
                <a:gd name="T23" fmla="*/ 68 h 153"/>
                <a:gd name="T24" fmla="*/ 83 w 636"/>
                <a:gd name="T25" fmla="*/ 75 h 153"/>
                <a:gd name="T26" fmla="*/ 69 w 636"/>
                <a:gd name="T27" fmla="*/ 81 h 153"/>
                <a:gd name="T28" fmla="*/ 56 w 636"/>
                <a:gd name="T29" fmla="*/ 88 h 153"/>
                <a:gd name="T30" fmla="*/ 43 w 636"/>
                <a:gd name="T31" fmla="*/ 94 h 153"/>
                <a:gd name="T32" fmla="*/ 32 w 636"/>
                <a:gd name="T33" fmla="*/ 102 h 153"/>
                <a:gd name="T34" fmla="*/ 22 w 636"/>
                <a:gd name="T35" fmla="*/ 110 h 153"/>
                <a:gd name="T36" fmla="*/ 14 w 636"/>
                <a:gd name="T37" fmla="*/ 118 h 153"/>
                <a:gd name="T38" fmla="*/ 8 w 636"/>
                <a:gd name="T39" fmla="*/ 126 h 153"/>
                <a:gd name="T40" fmla="*/ 3 w 636"/>
                <a:gd name="T41" fmla="*/ 135 h 153"/>
                <a:gd name="T42" fmla="*/ 0 w 636"/>
                <a:gd name="T43" fmla="*/ 144 h 153"/>
                <a:gd name="T44" fmla="*/ 0 w 636"/>
                <a:gd name="T45" fmla="*/ 153 h 153"/>
                <a:gd name="T46" fmla="*/ 26 w 636"/>
                <a:gd name="T47" fmla="*/ 153 h 153"/>
                <a:gd name="T48" fmla="*/ 27 w 636"/>
                <a:gd name="T49" fmla="*/ 147 h 153"/>
                <a:gd name="T50" fmla="*/ 29 w 636"/>
                <a:gd name="T51" fmla="*/ 140 h 153"/>
                <a:gd name="T52" fmla="*/ 32 w 636"/>
                <a:gd name="T53" fmla="*/ 134 h 153"/>
                <a:gd name="T54" fmla="*/ 37 w 636"/>
                <a:gd name="T55" fmla="*/ 127 h 153"/>
                <a:gd name="T56" fmla="*/ 43 w 636"/>
                <a:gd name="T57" fmla="*/ 121 h 153"/>
                <a:gd name="T58" fmla="*/ 51 w 636"/>
                <a:gd name="T59" fmla="*/ 115 h 153"/>
                <a:gd name="T60" fmla="*/ 61 w 636"/>
                <a:gd name="T61" fmla="*/ 109 h 153"/>
                <a:gd name="T62" fmla="*/ 72 w 636"/>
                <a:gd name="T63" fmla="*/ 103 h 153"/>
                <a:gd name="T64" fmla="*/ 83 w 636"/>
                <a:gd name="T65" fmla="*/ 97 h 153"/>
                <a:gd name="T66" fmla="*/ 98 w 636"/>
                <a:gd name="T67" fmla="*/ 91 h 153"/>
                <a:gd name="T68" fmla="*/ 112 w 636"/>
                <a:gd name="T69" fmla="*/ 85 h 153"/>
                <a:gd name="T70" fmla="*/ 128 w 636"/>
                <a:gd name="T71" fmla="*/ 80 h 153"/>
                <a:gd name="T72" fmla="*/ 163 w 636"/>
                <a:gd name="T73" fmla="*/ 70 h 153"/>
                <a:gd name="T74" fmla="*/ 205 w 636"/>
                <a:gd name="T75" fmla="*/ 61 h 153"/>
                <a:gd name="T76" fmla="*/ 248 w 636"/>
                <a:gd name="T77" fmla="*/ 52 h 153"/>
                <a:gd name="T78" fmla="*/ 296 w 636"/>
                <a:gd name="T79" fmla="*/ 45 h 153"/>
                <a:gd name="T80" fmla="*/ 347 w 636"/>
                <a:gd name="T81" fmla="*/ 38 h 153"/>
                <a:gd name="T82" fmla="*/ 401 w 636"/>
                <a:gd name="T83" fmla="*/ 33 h 153"/>
                <a:gd name="T84" fmla="*/ 457 w 636"/>
                <a:gd name="T85" fmla="*/ 27 h 153"/>
                <a:gd name="T86" fmla="*/ 515 w 636"/>
                <a:gd name="T87" fmla="*/ 24 h 153"/>
                <a:gd name="T88" fmla="*/ 575 w 636"/>
                <a:gd name="T89" fmla="*/ 21 h 153"/>
                <a:gd name="T90" fmla="*/ 636 w 636"/>
                <a:gd name="T91" fmla="*/ 19 h 153"/>
                <a:gd name="T92" fmla="*/ 636 w 636"/>
                <a:gd name="T93" fmla="*/ 0 h 15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36"/>
                <a:gd name="T142" fmla="*/ 0 h 153"/>
                <a:gd name="T143" fmla="*/ 636 w 636"/>
                <a:gd name="T144" fmla="*/ 153 h 15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36" h="153">
                  <a:moveTo>
                    <a:pt x="636" y="0"/>
                  </a:moveTo>
                  <a:lnTo>
                    <a:pt x="574" y="2"/>
                  </a:lnTo>
                  <a:lnTo>
                    <a:pt x="513" y="4"/>
                  </a:lnTo>
                  <a:lnTo>
                    <a:pt x="454" y="9"/>
                  </a:lnTo>
                  <a:lnTo>
                    <a:pt x="396" y="13"/>
                  </a:lnTo>
                  <a:lnTo>
                    <a:pt x="342" y="19"/>
                  </a:lnTo>
                  <a:lnTo>
                    <a:pt x="291" y="26"/>
                  </a:lnTo>
                  <a:lnTo>
                    <a:pt x="241" y="34"/>
                  </a:lnTo>
                  <a:lnTo>
                    <a:pt x="197" y="43"/>
                  </a:lnTo>
                  <a:lnTo>
                    <a:pt x="155" y="53"/>
                  </a:lnTo>
                  <a:lnTo>
                    <a:pt x="117" y="63"/>
                  </a:lnTo>
                  <a:lnTo>
                    <a:pt x="99" y="68"/>
                  </a:lnTo>
                  <a:lnTo>
                    <a:pt x="83" y="75"/>
                  </a:lnTo>
                  <a:lnTo>
                    <a:pt x="69" y="81"/>
                  </a:lnTo>
                  <a:lnTo>
                    <a:pt x="56" y="88"/>
                  </a:lnTo>
                  <a:lnTo>
                    <a:pt x="43" y="94"/>
                  </a:lnTo>
                  <a:lnTo>
                    <a:pt x="32" y="102"/>
                  </a:lnTo>
                  <a:lnTo>
                    <a:pt x="22" y="110"/>
                  </a:lnTo>
                  <a:lnTo>
                    <a:pt x="14" y="118"/>
                  </a:lnTo>
                  <a:lnTo>
                    <a:pt x="8" y="126"/>
                  </a:lnTo>
                  <a:lnTo>
                    <a:pt x="3" y="135"/>
                  </a:lnTo>
                  <a:lnTo>
                    <a:pt x="0" y="144"/>
                  </a:lnTo>
                  <a:lnTo>
                    <a:pt x="0" y="153"/>
                  </a:lnTo>
                  <a:lnTo>
                    <a:pt x="26" y="153"/>
                  </a:lnTo>
                  <a:lnTo>
                    <a:pt x="27" y="147"/>
                  </a:lnTo>
                  <a:lnTo>
                    <a:pt x="29" y="140"/>
                  </a:lnTo>
                  <a:lnTo>
                    <a:pt x="32" y="134"/>
                  </a:lnTo>
                  <a:lnTo>
                    <a:pt x="37" y="127"/>
                  </a:lnTo>
                  <a:lnTo>
                    <a:pt x="43" y="121"/>
                  </a:lnTo>
                  <a:lnTo>
                    <a:pt x="51" y="115"/>
                  </a:lnTo>
                  <a:lnTo>
                    <a:pt x="61" y="109"/>
                  </a:lnTo>
                  <a:lnTo>
                    <a:pt x="72" y="103"/>
                  </a:lnTo>
                  <a:lnTo>
                    <a:pt x="83" y="97"/>
                  </a:lnTo>
                  <a:lnTo>
                    <a:pt x="98" y="91"/>
                  </a:lnTo>
                  <a:lnTo>
                    <a:pt x="112" y="85"/>
                  </a:lnTo>
                  <a:lnTo>
                    <a:pt x="128" y="80"/>
                  </a:lnTo>
                  <a:lnTo>
                    <a:pt x="163" y="70"/>
                  </a:lnTo>
                  <a:lnTo>
                    <a:pt x="205" y="61"/>
                  </a:lnTo>
                  <a:lnTo>
                    <a:pt x="248" y="52"/>
                  </a:lnTo>
                  <a:lnTo>
                    <a:pt x="296" y="45"/>
                  </a:lnTo>
                  <a:lnTo>
                    <a:pt x="347" y="38"/>
                  </a:lnTo>
                  <a:lnTo>
                    <a:pt x="401" y="33"/>
                  </a:lnTo>
                  <a:lnTo>
                    <a:pt x="457" y="27"/>
                  </a:lnTo>
                  <a:lnTo>
                    <a:pt x="515" y="24"/>
                  </a:lnTo>
                  <a:lnTo>
                    <a:pt x="575" y="21"/>
                  </a:lnTo>
                  <a:lnTo>
                    <a:pt x="636" y="19"/>
                  </a:lnTo>
                  <a:lnTo>
                    <a:pt x="636" y="0"/>
                  </a:lnTo>
                  <a:close/>
                </a:path>
              </a:pathLst>
            </a:custGeom>
            <a:solidFill>
              <a:srgbClr val="FF3300"/>
            </a:solidFill>
            <a:ln w="2857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9201" name="Line 849">
            <a:extLst>
              <a:ext uri="{FF2B5EF4-FFF2-40B4-BE49-F238E27FC236}">
                <a16:creationId xmlns:a16="http://schemas.microsoft.com/office/drawing/2014/main" id="{A7D03F5B-B434-4102-97A0-58A4DD9911E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70075" y="3248025"/>
            <a:ext cx="576263" cy="133191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855">
            <a:extLst>
              <a:ext uri="{FF2B5EF4-FFF2-40B4-BE49-F238E27FC236}">
                <a16:creationId xmlns:a16="http://schemas.microsoft.com/office/drawing/2014/main" id="{4FCA8B9B-7C62-4F74-A323-459AC62E438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951163" y="2312988"/>
            <a:ext cx="2733675" cy="407987"/>
            <a:chOff x="3288" y="1525"/>
            <a:chExt cx="1722" cy="257"/>
          </a:xfrm>
        </p:grpSpPr>
        <p:sp>
          <p:nvSpPr>
            <p:cNvPr id="28709" name="AutoShape 856">
              <a:extLst>
                <a:ext uri="{FF2B5EF4-FFF2-40B4-BE49-F238E27FC236}">
                  <a16:creationId xmlns:a16="http://schemas.microsoft.com/office/drawing/2014/main" id="{541530EC-41E9-4AC5-955F-A2EB32D1365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288" y="1525"/>
              <a:ext cx="1722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0" name="Freeform 857">
              <a:extLst>
                <a:ext uri="{FF2B5EF4-FFF2-40B4-BE49-F238E27FC236}">
                  <a16:creationId xmlns:a16="http://schemas.microsoft.com/office/drawing/2014/main" id="{F91A6B47-E8CD-42B8-B877-1D3C5BC4D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4" y="1548"/>
              <a:ext cx="81" cy="16"/>
            </a:xfrm>
            <a:custGeom>
              <a:avLst/>
              <a:gdLst>
                <a:gd name="T0" fmla="*/ 0 w 161"/>
                <a:gd name="T1" fmla="*/ 0 h 33"/>
                <a:gd name="T2" fmla="*/ 0 w 161"/>
                <a:gd name="T3" fmla="*/ 0 h 33"/>
                <a:gd name="T4" fmla="*/ 1 w 161"/>
                <a:gd name="T5" fmla="*/ 0 h 33"/>
                <a:gd name="T6" fmla="*/ 1 w 161"/>
                <a:gd name="T7" fmla="*/ 0 h 33"/>
                <a:gd name="T8" fmla="*/ 1 w 161"/>
                <a:gd name="T9" fmla="*/ 0 h 33"/>
                <a:gd name="T10" fmla="*/ 1 w 161"/>
                <a:gd name="T11" fmla="*/ 0 h 33"/>
                <a:gd name="T12" fmla="*/ 1 w 161"/>
                <a:gd name="T13" fmla="*/ 0 h 33"/>
                <a:gd name="T14" fmla="*/ 0 w 161"/>
                <a:gd name="T15" fmla="*/ 0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1"/>
                <a:gd name="T25" fmla="*/ 0 h 33"/>
                <a:gd name="T26" fmla="*/ 161 w 161"/>
                <a:gd name="T27" fmla="*/ 33 h 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1" h="33">
                  <a:moveTo>
                    <a:pt x="0" y="21"/>
                  </a:moveTo>
                  <a:lnTo>
                    <a:pt x="0" y="13"/>
                  </a:lnTo>
                  <a:lnTo>
                    <a:pt x="134" y="13"/>
                  </a:lnTo>
                  <a:lnTo>
                    <a:pt x="128" y="0"/>
                  </a:lnTo>
                  <a:lnTo>
                    <a:pt x="161" y="17"/>
                  </a:lnTo>
                  <a:lnTo>
                    <a:pt x="128" y="33"/>
                  </a:lnTo>
                  <a:lnTo>
                    <a:pt x="134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1" name="Freeform 858">
              <a:extLst>
                <a:ext uri="{FF2B5EF4-FFF2-40B4-BE49-F238E27FC236}">
                  <a16:creationId xmlns:a16="http://schemas.microsoft.com/office/drawing/2014/main" id="{794FFBBE-CE86-4D43-B94F-8687AFA7C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548"/>
              <a:ext cx="79" cy="16"/>
            </a:xfrm>
            <a:custGeom>
              <a:avLst/>
              <a:gdLst>
                <a:gd name="T0" fmla="*/ 0 w 159"/>
                <a:gd name="T1" fmla="*/ 0 h 33"/>
                <a:gd name="T2" fmla="*/ 0 w 159"/>
                <a:gd name="T3" fmla="*/ 0 h 33"/>
                <a:gd name="T4" fmla="*/ 0 w 159"/>
                <a:gd name="T5" fmla="*/ 0 h 33"/>
                <a:gd name="T6" fmla="*/ 0 w 159"/>
                <a:gd name="T7" fmla="*/ 0 h 33"/>
                <a:gd name="T8" fmla="*/ 0 w 159"/>
                <a:gd name="T9" fmla="*/ 0 h 33"/>
                <a:gd name="T10" fmla="*/ 0 w 159"/>
                <a:gd name="T11" fmla="*/ 0 h 33"/>
                <a:gd name="T12" fmla="*/ 0 w 159"/>
                <a:gd name="T13" fmla="*/ 0 h 33"/>
                <a:gd name="T14" fmla="*/ 0 w 159"/>
                <a:gd name="T15" fmla="*/ 0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9"/>
                <a:gd name="T25" fmla="*/ 0 h 33"/>
                <a:gd name="T26" fmla="*/ 159 w 159"/>
                <a:gd name="T27" fmla="*/ 33 h 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9" h="33">
                  <a:moveTo>
                    <a:pt x="0" y="21"/>
                  </a:moveTo>
                  <a:lnTo>
                    <a:pt x="0" y="13"/>
                  </a:lnTo>
                  <a:lnTo>
                    <a:pt x="132" y="13"/>
                  </a:lnTo>
                  <a:lnTo>
                    <a:pt x="128" y="0"/>
                  </a:lnTo>
                  <a:lnTo>
                    <a:pt x="159" y="17"/>
                  </a:lnTo>
                  <a:lnTo>
                    <a:pt x="128" y="33"/>
                  </a:lnTo>
                  <a:lnTo>
                    <a:pt x="132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2" name="Freeform 859">
              <a:extLst>
                <a:ext uri="{FF2B5EF4-FFF2-40B4-BE49-F238E27FC236}">
                  <a16:creationId xmlns:a16="http://schemas.microsoft.com/office/drawing/2014/main" id="{789E6852-D819-4B95-B9B2-D3394252CE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9" y="1548"/>
              <a:ext cx="125" cy="16"/>
            </a:xfrm>
            <a:custGeom>
              <a:avLst/>
              <a:gdLst>
                <a:gd name="T0" fmla="*/ 0 w 250"/>
                <a:gd name="T1" fmla="*/ 0 h 33"/>
                <a:gd name="T2" fmla="*/ 0 w 250"/>
                <a:gd name="T3" fmla="*/ 0 h 33"/>
                <a:gd name="T4" fmla="*/ 1 w 250"/>
                <a:gd name="T5" fmla="*/ 0 h 33"/>
                <a:gd name="T6" fmla="*/ 1 w 250"/>
                <a:gd name="T7" fmla="*/ 0 h 33"/>
                <a:gd name="T8" fmla="*/ 1 w 250"/>
                <a:gd name="T9" fmla="*/ 0 h 33"/>
                <a:gd name="T10" fmla="*/ 1 w 250"/>
                <a:gd name="T11" fmla="*/ 0 h 33"/>
                <a:gd name="T12" fmla="*/ 1 w 250"/>
                <a:gd name="T13" fmla="*/ 0 h 33"/>
                <a:gd name="T14" fmla="*/ 0 w 250"/>
                <a:gd name="T15" fmla="*/ 0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0"/>
                <a:gd name="T25" fmla="*/ 0 h 33"/>
                <a:gd name="T26" fmla="*/ 250 w 250"/>
                <a:gd name="T27" fmla="*/ 33 h 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0" h="33">
                  <a:moveTo>
                    <a:pt x="0" y="21"/>
                  </a:moveTo>
                  <a:lnTo>
                    <a:pt x="0" y="13"/>
                  </a:lnTo>
                  <a:lnTo>
                    <a:pt x="223" y="13"/>
                  </a:lnTo>
                  <a:lnTo>
                    <a:pt x="219" y="0"/>
                  </a:lnTo>
                  <a:lnTo>
                    <a:pt x="250" y="17"/>
                  </a:lnTo>
                  <a:lnTo>
                    <a:pt x="219" y="33"/>
                  </a:lnTo>
                  <a:lnTo>
                    <a:pt x="223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3" name="Freeform 860">
              <a:extLst>
                <a:ext uri="{FF2B5EF4-FFF2-40B4-BE49-F238E27FC236}">
                  <a16:creationId xmlns:a16="http://schemas.microsoft.com/office/drawing/2014/main" id="{66520743-7919-4E58-8A05-754C19A08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7" y="1548"/>
              <a:ext cx="170" cy="16"/>
            </a:xfrm>
            <a:custGeom>
              <a:avLst/>
              <a:gdLst>
                <a:gd name="T0" fmla="*/ 0 w 339"/>
                <a:gd name="T1" fmla="*/ 0 h 33"/>
                <a:gd name="T2" fmla="*/ 0 w 339"/>
                <a:gd name="T3" fmla="*/ 0 h 33"/>
                <a:gd name="T4" fmla="*/ 1 w 339"/>
                <a:gd name="T5" fmla="*/ 0 h 33"/>
                <a:gd name="T6" fmla="*/ 1 w 339"/>
                <a:gd name="T7" fmla="*/ 0 h 33"/>
                <a:gd name="T8" fmla="*/ 1 w 339"/>
                <a:gd name="T9" fmla="*/ 0 h 33"/>
                <a:gd name="T10" fmla="*/ 1 w 339"/>
                <a:gd name="T11" fmla="*/ 0 h 33"/>
                <a:gd name="T12" fmla="*/ 1 w 339"/>
                <a:gd name="T13" fmla="*/ 0 h 33"/>
                <a:gd name="T14" fmla="*/ 0 w 339"/>
                <a:gd name="T15" fmla="*/ 0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39"/>
                <a:gd name="T25" fmla="*/ 0 h 33"/>
                <a:gd name="T26" fmla="*/ 339 w 339"/>
                <a:gd name="T27" fmla="*/ 33 h 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39" h="33">
                  <a:moveTo>
                    <a:pt x="0" y="21"/>
                  </a:moveTo>
                  <a:lnTo>
                    <a:pt x="0" y="13"/>
                  </a:lnTo>
                  <a:lnTo>
                    <a:pt x="312" y="13"/>
                  </a:lnTo>
                  <a:lnTo>
                    <a:pt x="309" y="0"/>
                  </a:lnTo>
                  <a:lnTo>
                    <a:pt x="339" y="17"/>
                  </a:lnTo>
                  <a:lnTo>
                    <a:pt x="309" y="33"/>
                  </a:lnTo>
                  <a:lnTo>
                    <a:pt x="312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4" name="Freeform 861">
              <a:extLst>
                <a:ext uri="{FF2B5EF4-FFF2-40B4-BE49-F238E27FC236}">
                  <a16:creationId xmlns:a16="http://schemas.microsoft.com/office/drawing/2014/main" id="{E86DD2F5-AFD8-48A5-BE9C-97D1ECDA7F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5" y="1548"/>
              <a:ext cx="140" cy="16"/>
            </a:xfrm>
            <a:custGeom>
              <a:avLst/>
              <a:gdLst>
                <a:gd name="T0" fmla="*/ 0 w 279"/>
                <a:gd name="T1" fmla="*/ 0 h 33"/>
                <a:gd name="T2" fmla="*/ 0 w 279"/>
                <a:gd name="T3" fmla="*/ 0 h 33"/>
                <a:gd name="T4" fmla="*/ 1 w 279"/>
                <a:gd name="T5" fmla="*/ 0 h 33"/>
                <a:gd name="T6" fmla="*/ 1 w 279"/>
                <a:gd name="T7" fmla="*/ 0 h 33"/>
                <a:gd name="T8" fmla="*/ 1 w 279"/>
                <a:gd name="T9" fmla="*/ 0 h 33"/>
                <a:gd name="T10" fmla="*/ 1 w 279"/>
                <a:gd name="T11" fmla="*/ 0 h 33"/>
                <a:gd name="T12" fmla="*/ 1 w 279"/>
                <a:gd name="T13" fmla="*/ 0 h 33"/>
                <a:gd name="T14" fmla="*/ 0 w 279"/>
                <a:gd name="T15" fmla="*/ 0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9"/>
                <a:gd name="T25" fmla="*/ 0 h 33"/>
                <a:gd name="T26" fmla="*/ 279 w 279"/>
                <a:gd name="T27" fmla="*/ 33 h 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9" h="33">
                  <a:moveTo>
                    <a:pt x="0" y="21"/>
                  </a:moveTo>
                  <a:lnTo>
                    <a:pt x="0" y="13"/>
                  </a:lnTo>
                  <a:lnTo>
                    <a:pt x="253" y="13"/>
                  </a:lnTo>
                  <a:lnTo>
                    <a:pt x="247" y="0"/>
                  </a:lnTo>
                  <a:lnTo>
                    <a:pt x="279" y="17"/>
                  </a:lnTo>
                  <a:lnTo>
                    <a:pt x="247" y="33"/>
                  </a:lnTo>
                  <a:lnTo>
                    <a:pt x="253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5" name="Rectangle 862">
              <a:extLst>
                <a:ext uri="{FF2B5EF4-FFF2-40B4-BE49-F238E27FC236}">
                  <a16:creationId xmlns:a16="http://schemas.microsoft.com/office/drawing/2014/main" id="{E632F686-67A7-4E8D-85D3-0AE8F72C99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4" y="1552"/>
              <a:ext cx="13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w</a:t>
              </a:r>
              <a:endParaRPr lang="en-US" altLang="en-US"/>
            </a:p>
          </p:txBody>
        </p:sp>
        <p:sp>
          <p:nvSpPr>
            <p:cNvPr id="28716" name="Rectangle 863">
              <a:extLst>
                <a:ext uri="{FF2B5EF4-FFF2-40B4-BE49-F238E27FC236}">
                  <a16:creationId xmlns:a16="http://schemas.microsoft.com/office/drawing/2014/main" id="{1945F14C-DBC1-41B7-AAEB-CF13619A59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2" y="1639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/>
            </a:p>
          </p:txBody>
        </p:sp>
        <p:sp>
          <p:nvSpPr>
            <p:cNvPr id="28717" name="Rectangle 864">
              <a:extLst>
                <a:ext uri="{FF2B5EF4-FFF2-40B4-BE49-F238E27FC236}">
                  <a16:creationId xmlns:a16="http://schemas.microsoft.com/office/drawing/2014/main" id="{5B75D603-910F-45DD-B3CC-C302EF7527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1" y="1639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28718" name="Rectangle 865">
              <a:extLst>
                <a:ext uri="{FF2B5EF4-FFF2-40B4-BE49-F238E27FC236}">
                  <a16:creationId xmlns:a16="http://schemas.microsoft.com/office/drawing/2014/main" id="{1D42F646-A0CE-4054-B5DB-24581939BD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0" y="1532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/>
            </a:p>
          </p:txBody>
        </p:sp>
        <p:sp>
          <p:nvSpPr>
            <p:cNvPr id="28719" name="Rectangle 866">
              <a:extLst>
                <a:ext uri="{FF2B5EF4-FFF2-40B4-BE49-F238E27FC236}">
                  <a16:creationId xmlns:a16="http://schemas.microsoft.com/office/drawing/2014/main" id="{FF640565-C79E-4282-85F3-7B2CAEAFAD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6" y="1532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´</a:t>
              </a:r>
              <a:endParaRPr lang="en-US" altLang="en-US"/>
            </a:p>
          </p:txBody>
        </p:sp>
        <p:sp>
          <p:nvSpPr>
            <p:cNvPr id="28720" name="Rectangle 867">
              <a:extLst>
                <a:ext uri="{FF2B5EF4-FFF2-40B4-BE49-F238E27FC236}">
                  <a16:creationId xmlns:a16="http://schemas.microsoft.com/office/drawing/2014/main" id="{2D7C932F-8EB5-4FC6-B708-AB013936FC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5" y="1532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/>
            </a:p>
          </p:txBody>
        </p:sp>
        <p:sp>
          <p:nvSpPr>
            <p:cNvPr id="28721" name="Rectangle 868">
              <a:extLst>
                <a:ext uri="{FF2B5EF4-FFF2-40B4-BE49-F238E27FC236}">
                  <a16:creationId xmlns:a16="http://schemas.microsoft.com/office/drawing/2014/main" id="{66600C43-B9A4-4940-8709-5F19CF21C2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5" y="1532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/>
            </a:p>
          </p:txBody>
        </p:sp>
        <p:sp>
          <p:nvSpPr>
            <p:cNvPr id="28722" name="Rectangle 869">
              <a:extLst>
                <a:ext uri="{FF2B5EF4-FFF2-40B4-BE49-F238E27FC236}">
                  <a16:creationId xmlns:a16="http://schemas.microsoft.com/office/drawing/2014/main" id="{AA4A193D-5B95-412E-BB01-DE0FB073AC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1" y="1551"/>
              <a:ext cx="17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dr</a:t>
              </a:r>
              <a:endParaRPr lang="en-US" altLang="en-US"/>
            </a:p>
          </p:txBody>
        </p:sp>
        <p:sp>
          <p:nvSpPr>
            <p:cNvPr id="28723" name="Rectangle 870">
              <a:extLst>
                <a:ext uri="{FF2B5EF4-FFF2-40B4-BE49-F238E27FC236}">
                  <a16:creationId xmlns:a16="http://schemas.microsoft.com/office/drawing/2014/main" id="{49E9FB5A-D46A-4964-9F12-38386F0054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1" y="1551"/>
              <a:ext cx="8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/>
            </a:p>
          </p:txBody>
        </p:sp>
        <p:sp>
          <p:nvSpPr>
            <p:cNvPr id="28724" name="Rectangle 871">
              <a:extLst>
                <a:ext uri="{FF2B5EF4-FFF2-40B4-BE49-F238E27FC236}">
                  <a16:creationId xmlns:a16="http://schemas.microsoft.com/office/drawing/2014/main" id="{2C4032DB-B8ED-4B5E-9993-A89E8C5D69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8" y="1551"/>
              <a:ext cx="8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/>
            </a:p>
          </p:txBody>
        </p:sp>
        <p:sp>
          <p:nvSpPr>
            <p:cNvPr id="28725" name="Rectangle 872">
              <a:extLst>
                <a:ext uri="{FF2B5EF4-FFF2-40B4-BE49-F238E27FC236}">
                  <a16:creationId xmlns:a16="http://schemas.microsoft.com/office/drawing/2014/main" id="{3A384A57-63C9-4559-BA38-BF597C0EA9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4" y="1532"/>
              <a:ext cx="132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w</a:t>
              </a:r>
              <a:endParaRPr lang="en-US" altLang="en-US"/>
            </a:p>
          </p:txBody>
        </p:sp>
      </p:grpSp>
      <p:sp>
        <p:nvSpPr>
          <p:cNvPr id="28689" name="Rectangle 892">
            <a:extLst>
              <a:ext uri="{FF2B5EF4-FFF2-40B4-BE49-F238E27FC236}">
                <a16:creationId xmlns:a16="http://schemas.microsoft.com/office/drawing/2014/main" id="{86E2368C-EB44-43F6-9F3C-83A3ED7BD9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90" name="Rectangle 894">
            <a:extLst>
              <a:ext uri="{FF2B5EF4-FFF2-40B4-BE49-F238E27FC236}">
                <a16:creationId xmlns:a16="http://schemas.microsoft.com/office/drawing/2014/main" id="{8D1B3B55-7A4C-4559-8ECA-A7D0AA6EA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6" name="Group 896">
            <a:extLst>
              <a:ext uri="{FF2B5EF4-FFF2-40B4-BE49-F238E27FC236}">
                <a16:creationId xmlns:a16="http://schemas.microsoft.com/office/drawing/2014/main" id="{CF7B6477-AA72-463D-86F6-8DB3FD5C907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040313" y="4525963"/>
            <a:ext cx="2628900" cy="506412"/>
            <a:chOff x="2993" y="2795"/>
            <a:chExt cx="1905" cy="367"/>
          </a:xfrm>
        </p:grpSpPr>
        <p:sp>
          <p:nvSpPr>
            <p:cNvPr id="28692" name="AutoShape 895">
              <a:extLst>
                <a:ext uri="{FF2B5EF4-FFF2-40B4-BE49-F238E27FC236}">
                  <a16:creationId xmlns:a16="http://schemas.microsoft.com/office/drawing/2014/main" id="{FCA8A879-4152-4E36-9B89-F769190570A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993" y="2795"/>
              <a:ext cx="1905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3" name="Freeform 897">
              <a:extLst>
                <a:ext uri="{FF2B5EF4-FFF2-40B4-BE49-F238E27FC236}">
                  <a16:creationId xmlns:a16="http://schemas.microsoft.com/office/drawing/2014/main" id="{5FF40112-DB49-47EF-87C7-07E84845A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3" y="2839"/>
              <a:ext cx="126" cy="30"/>
            </a:xfrm>
            <a:custGeom>
              <a:avLst/>
              <a:gdLst>
                <a:gd name="T0" fmla="*/ 0 w 378"/>
                <a:gd name="T1" fmla="*/ 0 h 90"/>
                <a:gd name="T2" fmla="*/ 0 w 378"/>
                <a:gd name="T3" fmla="*/ 0 h 90"/>
                <a:gd name="T4" fmla="*/ 0 w 378"/>
                <a:gd name="T5" fmla="*/ 0 h 90"/>
                <a:gd name="T6" fmla="*/ 0 w 378"/>
                <a:gd name="T7" fmla="*/ 0 h 90"/>
                <a:gd name="T8" fmla="*/ 0 w 378"/>
                <a:gd name="T9" fmla="*/ 0 h 90"/>
                <a:gd name="T10" fmla="*/ 0 w 378"/>
                <a:gd name="T11" fmla="*/ 0 h 90"/>
                <a:gd name="T12" fmla="*/ 0 w 378"/>
                <a:gd name="T13" fmla="*/ 0 h 90"/>
                <a:gd name="T14" fmla="*/ 0 w 378"/>
                <a:gd name="T15" fmla="*/ 0 h 9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78"/>
                <a:gd name="T25" fmla="*/ 0 h 90"/>
                <a:gd name="T26" fmla="*/ 378 w 378"/>
                <a:gd name="T27" fmla="*/ 90 h 9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8" h="90">
                  <a:moveTo>
                    <a:pt x="0" y="56"/>
                  </a:moveTo>
                  <a:lnTo>
                    <a:pt x="0" y="34"/>
                  </a:lnTo>
                  <a:lnTo>
                    <a:pt x="302" y="34"/>
                  </a:lnTo>
                  <a:lnTo>
                    <a:pt x="289" y="0"/>
                  </a:lnTo>
                  <a:lnTo>
                    <a:pt x="378" y="45"/>
                  </a:lnTo>
                  <a:lnTo>
                    <a:pt x="289" y="90"/>
                  </a:lnTo>
                  <a:lnTo>
                    <a:pt x="302" y="56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4" name="Freeform 898">
              <a:extLst>
                <a:ext uri="{FF2B5EF4-FFF2-40B4-BE49-F238E27FC236}">
                  <a16:creationId xmlns:a16="http://schemas.microsoft.com/office/drawing/2014/main" id="{9471D3AE-AD39-4464-A9D6-E3DCB3CBFC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9" y="2839"/>
              <a:ext cx="172" cy="30"/>
            </a:xfrm>
            <a:custGeom>
              <a:avLst/>
              <a:gdLst>
                <a:gd name="T0" fmla="*/ 0 w 514"/>
                <a:gd name="T1" fmla="*/ 0 h 90"/>
                <a:gd name="T2" fmla="*/ 0 w 514"/>
                <a:gd name="T3" fmla="*/ 0 h 90"/>
                <a:gd name="T4" fmla="*/ 0 w 514"/>
                <a:gd name="T5" fmla="*/ 0 h 90"/>
                <a:gd name="T6" fmla="*/ 0 w 514"/>
                <a:gd name="T7" fmla="*/ 0 h 90"/>
                <a:gd name="T8" fmla="*/ 0 w 514"/>
                <a:gd name="T9" fmla="*/ 0 h 90"/>
                <a:gd name="T10" fmla="*/ 0 w 514"/>
                <a:gd name="T11" fmla="*/ 0 h 90"/>
                <a:gd name="T12" fmla="*/ 0 w 514"/>
                <a:gd name="T13" fmla="*/ 0 h 90"/>
                <a:gd name="T14" fmla="*/ 0 w 514"/>
                <a:gd name="T15" fmla="*/ 0 h 9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14"/>
                <a:gd name="T25" fmla="*/ 0 h 90"/>
                <a:gd name="T26" fmla="*/ 514 w 514"/>
                <a:gd name="T27" fmla="*/ 90 h 9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14" h="90">
                  <a:moveTo>
                    <a:pt x="0" y="56"/>
                  </a:moveTo>
                  <a:lnTo>
                    <a:pt x="0" y="34"/>
                  </a:lnTo>
                  <a:lnTo>
                    <a:pt x="439" y="34"/>
                  </a:lnTo>
                  <a:lnTo>
                    <a:pt x="425" y="0"/>
                  </a:lnTo>
                  <a:lnTo>
                    <a:pt x="514" y="45"/>
                  </a:lnTo>
                  <a:lnTo>
                    <a:pt x="425" y="90"/>
                  </a:lnTo>
                  <a:lnTo>
                    <a:pt x="439" y="56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5" name="Freeform 899">
              <a:extLst>
                <a:ext uri="{FF2B5EF4-FFF2-40B4-BE49-F238E27FC236}">
                  <a16:creationId xmlns:a16="http://schemas.microsoft.com/office/drawing/2014/main" id="{C599E491-2996-4462-B3F4-429FD06DD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9" y="2839"/>
              <a:ext cx="161" cy="30"/>
            </a:xfrm>
            <a:custGeom>
              <a:avLst/>
              <a:gdLst>
                <a:gd name="T0" fmla="*/ 0 w 485"/>
                <a:gd name="T1" fmla="*/ 0 h 90"/>
                <a:gd name="T2" fmla="*/ 0 w 485"/>
                <a:gd name="T3" fmla="*/ 0 h 90"/>
                <a:gd name="T4" fmla="*/ 0 w 485"/>
                <a:gd name="T5" fmla="*/ 0 h 90"/>
                <a:gd name="T6" fmla="*/ 0 w 485"/>
                <a:gd name="T7" fmla="*/ 0 h 90"/>
                <a:gd name="T8" fmla="*/ 0 w 485"/>
                <a:gd name="T9" fmla="*/ 0 h 90"/>
                <a:gd name="T10" fmla="*/ 0 w 485"/>
                <a:gd name="T11" fmla="*/ 0 h 90"/>
                <a:gd name="T12" fmla="*/ 0 w 485"/>
                <a:gd name="T13" fmla="*/ 0 h 90"/>
                <a:gd name="T14" fmla="*/ 0 w 485"/>
                <a:gd name="T15" fmla="*/ 0 h 9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5"/>
                <a:gd name="T25" fmla="*/ 0 h 90"/>
                <a:gd name="T26" fmla="*/ 485 w 485"/>
                <a:gd name="T27" fmla="*/ 90 h 9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5" h="90">
                  <a:moveTo>
                    <a:pt x="0" y="56"/>
                  </a:moveTo>
                  <a:lnTo>
                    <a:pt x="0" y="34"/>
                  </a:lnTo>
                  <a:lnTo>
                    <a:pt x="410" y="34"/>
                  </a:lnTo>
                  <a:lnTo>
                    <a:pt x="396" y="0"/>
                  </a:lnTo>
                  <a:lnTo>
                    <a:pt x="485" y="45"/>
                  </a:lnTo>
                  <a:lnTo>
                    <a:pt x="396" y="90"/>
                  </a:lnTo>
                  <a:lnTo>
                    <a:pt x="410" y="56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6" name="Freeform 900">
              <a:extLst>
                <a:ext uri="{FF2B5EF4-FFF2-40B4-BE49-F238E27FC236}">
                  <a16:creationId xmlns:a16="http://schemas.microsoft.com/office/drawing/2014/main" id="{F01B97A2-87FC-4E45-9CC1-F29DF4C73A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8" y="2839"/>
              <a:ext cx="130" cy="30"/>
            </a:xfrm>
            <a:custGeom>
              <a:avLst/>
              <a:gdLst>
                <a:gd name="T0" fmla="*/ 0 w 388"/>
                <a:gd name="T1" fmla="*/ 0 h 90"/>
                <a:gd name="T2" fmla="*/ 0 w 388"/>
                <a:gd name="T3" fmla="*/ 0 h 90"/>
                <a:gd name="T4" fmla="*/ 0 w 388"/>
                <a:gd name="T5" fmla="*/ 0 h 90"/>
                <a:gd name="T6" fmla="*/ 0 w 388"/>
                <a:gd name="T7" fmla="*/ 0 h 90"/>
                <a:gd name="T8" fmla="*/ 0 w 388"/>
                <a:gd name="T9" fmla="*/ 0 h 90"/>
                <a:gd name="T10" fmla="*/ 0 w 388"/>
                <a:gd name="T11" fmla="*/ 0 h 90"/>
                <a:gd name="T12" fmla="*/ 0 w 388"/>
                <a:gd name="T13" fmla="*/ 0 h 90"/>
                <a:gd name="T14" fmla="*/ 0 w 388"/>
                <a:gd name="T15" fmla="*/ 0 h 9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88"/>
                <a:gd name="T25" fmla="*/ 0 h 90"/>
                <a:gd name="T26" fmla="*/ 388 w 388"/>
                <a:gd name="T27" fmla="*/ 90 h 9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88" h="90">
                  <a:moveTo>
                    <a:pt x="0" y="56"/>
                  </a:moveTo>
                  <a:lnTo>
                    <a:pt x="0" y="34"/>
                  </a:lnTo>
                  <a:lnTo>
                    <a:pt x="312" y="34"/>
                  </a:lnTo>
                  <a:lnTo>
                    <a:pt x="298" y="0"/>
                  </a:lnTo>
                  <a:lnTo>
                    <a:pt x="388" y="45"/>
                  </a:lnTo>
                  <a:lnTo>
                    <a:pt x="298" y="90"/>
                  </a:lnTo>
                  <a:lnTo>
                    <a:pt x="312" y="56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7" name="Freeform 901">
              <a:extLst>
                <a:ext uri="{FF2B5EF4-FFF2-40B4-BE49-F238E27FC236}">
                  <a16:creationId xmlns:a16="http://schemas.microsoft.com/office/drawing/2014/main" id="{FF3936CD-90F0-4E75-8C0C-C4AFB162F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3" y="2839"/>
              <a:ext cx="184" cy="30"/>
            </a:xfrm>
            <a:custGeom>
              <a:avLst/>
              <a:gdLst>
                <a:gd name="T0" fmla="*/ 0 w 554"/>
                <a:gd name="T1" fmla="*/ 0 h 90"/>
                <a:gd name="T2" fmla="*/ 0 w 554"/>
                <a:gd name="T3" fmla="*/ 0 h 90"/>
                <a:gd name="T4" fmla="*/ 0 w 554"/>
                <a:gd name="T5" fmla="*/ 0 h 90"/>
                <a:gd name="T6" fmla="*/ 0 w 554"/>
                <a:gd name="T7" fmla="*/ 0 h 90"/>
                <a:gd name="T8" fmla="*/ 0 w 554"/>
                <a:gd name="T9" fmla="*/ 0 h 90"/>
                <a:gd name="T10" fmla="*/ 0 w 554"/>
                <a:gd name="T11" fmla="*/ 0 h 90"/>
                <a:gd name="T12" fmla="*/ 0 w 554"/>
                <a:gd name="T13" fmla="*/ 0 h 90"/>
                <a:gd name="T14" fmla="*/ 0 w 554"/>
                <a:gd name="T15" fmla="*/ 0 h 9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54"/>
                <a:gd name="T25" fmla="*/ 0 h 90"/>
                <a:gd name="T26" fmla="*/ 554 w 554"/>
                <a:gd name="T27" fmla="*/ 90 h 9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54" h="90">
                  <a:moveTo>
                    <a:pt x="0" y="56"/>
                  </a:moveTo>
                  <a:lnTo>
                    <a:pt x="0" y="34"/>
                  </a:lnTo>
                  <a:lnTo>
                    <a:pt x="479" y="34"/>
                  </a:lnTo>
                  <a:lnTo>
                    <a:pt x="465" y="0"/>
                  </a:lnTo>
                  <a:lnTo>
                    <a:pt x="554" y="45"/>
                  </a:lnTo>
                  <a:lnTo>
                    <a:pt x="465" y="90"/>
                  </a:lnTo>
                  <a:lnTo>
                    <a:pt x="479" y="56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8" name="Rectangle 902">
              <a:extLst>
                <a:ext uri="{FF2B5EF4-FFF2-40B4-BE49-F238E27FC236}">
                  <a16:creationId xmlns:a16="http://schemas.microsoft.com/office/drawing/2014/main" id="{69276BB4-02A9-4F16-9A61-75A4680A06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8" y="2863"/>
              <a:ext cx="21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6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dr</a:t>
              </a:r>
              <a:endParaRPr lang="en-US" altLang="en-US" b="1"/>
            </a:p>
          </p:txBody>
        </p:sp>
        <p:sp>
          <p:nvSpPr>
            <p:cNvPr id="28699" name="Rectangle 903">
              <a:extLst>
                <a:ext uri="{FF2B5EF4-FFF2-40B4-BE49-F238E27FC236}">
                  <a16:creationId xmlns:a16="http://schemas.microsoft.com/office/drawing/2014/main" id="{DDBD8750-5148-4EAC-B00E-559978BAF3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2" y="2863"/>
              <a:ext cx="106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6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 b="1"/>
            </a:p>
          </p:txBody>
        </p:sp>
        <p:sp>
          <p:nvSpPr>
            <p:cNvPr id="28700" name="Rectangle 904">
              <a:extLst>
                <a:ext uri="{FF2B5EF4-FFF2-40B4-BE49-F238E27FC236}">
                  <a16:creationId xmlns:a16="http://schemas.microsoft.com/office/drawing/2014/main" id="{3EAB9C85-F0F3-4ABB-A589-FB0065D6C4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2" y="2863"/>
              <a:ext cx="106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6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 b="1"/>
            </a:p>
          </p:txBody>
        </p:sp>
        <p:sp>
          <p:nvSpPr>
            <p:cNvPr id="28701" name="Rectangle 905">
              <a:extLst>
                <a:ext uri="{FF2B5EF4-FFF2-40B4-BE49-F238E27FC236}">
                  <a16:creationId xmlns:a16="http://schemas.microsoft.com/office/drawing/2014/main" id="{AB6DEA4D-B295-4851-880F-C8CDD6D032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3" y="2863"/>
              <a:ext cx="172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6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w</a:t>
              </a:r>
              <a:endParaRPr lang="en-US" altLang="en-US" b="1"/>
            </a:p>
          </p:txBody>
        </p:sp>
        <p:sp>
          <p:nvSpPr>
            <p:cNvPr id="28702" name="Rectangle 906">
              <a:extLst>
                <a:ext uri="{FF2B5EF4-FFF2-40B4-BE49-F238E27FC236}">
                  <a16:creationId xmlns:a16="http://schemas.microsoft.com/office/drawing/2014/main" id="{6F0694E5-AC56-441D-BC01-7C87913B5C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0" y="2839"/>
              <a:ext cx="131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600" b="1">
                  <a:solidFill>
                    <a:srgbClr val="000000"/>
                  </a:solidFill>
                  <a:latin typeface="Symbol" panose="05050102010706020507" pitchFamily="18" charset="2"/>
                </a:rPr>
                <a:t>´</a:t>
              </a:r>
              <a:endParaRPr lang="en-US" altLang="en-US"/>
            </a:p>
          </p:txBody>
        </p:sp>
        <p:sp>
          <p:nvSpPr>
            <p:cNvPr id="28703" name="Rectangle 907">
              <a:extLst>
                <a:ext uri="{FF2B5EF4-FFF2-40B4-BE49-F238E27FC236}">
                  <a16:creationId xmlns:a16="http://schemas.microsoft.com/office/drawing/2014/main" id="{A9194040-1EF9-44A1-A823-CE909A4B6F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6" y="2839"/>
              <a:ext cx="131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600" b="1">
                  <a:solidFill>
                    <a:srgbClr val="000000"/>
                  </a:solidFill>
                  <a:latin typeface="Symbol" panose="05050102010706020507" pitchFamily="18" charset="2"/>
                </a:rPr>
                <a:t>-</a:t>
              </a:r>
              <a:endParaRPr lang="en-US" altLang="en-US"/>
            </a:p>
          </p:txBody>
        </p:sp>
        <p:sp>
          <p:nvSpPr>
            <p:cNvPr id="28704" name="Rectangle 908">
              <a:extLst>
                <a:ext uri="{FF2B5EF4-FFF2-40B4-BE49-F238E27FC236}">
                  <a16:creationId xmlns:a16="http://schemas.microsoft.com/office/drawing/2014/main" id="{F93EC346-4D3C-45A0-B783-2552A4302D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6" y="2839"/>
              <a:ext cx="131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600" b="1">
                  <a:solidFill>
                    <a:srgbClr val="000000"/>
                  </a:solidFill>
                  <a:latin typeface="Symbol" panose="05050102010706020507" pitchFamily="18" charset="2"/>
                </a:rPr>
                <a:t>-</a:t>
              </a:r>
              <a:endParaRPr lang="en-US" altLang="en-US"/>
            </a:p>
          </p:txBody>
        </p:sp>
        <p:sp>
          <p:nvSpPr>
            <p:cNvPr id="28705" name="Rectangle 909">
              <a:extLst>
                <a:ext uri="{FF2B5EF4-FFF2-40B4-BE49-F238E27FC236}">
                  <a16:creationId xmlns:a16="http://schemas.microsoft.com/office/drawing/2014/main" id="{0B274B5E-3663-4B45-AA1A-552A7A11DB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6" y="2839"/>
              <a:ext cx="131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6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/>
            </a:p>
          </p:txBody>
        </p:sp>
        <p:sp>
          <p:nvSpPr>
            <p:cNvPr id="28706" name="Rectangle 910">
              <a:extLst>
                <a:ext uri="{FF2B5EF4-FFF2-40B4-BE49-F238E27FC236}">
                  <a16:creationId xmlns:a16="http://schemas.microsoft.com/office/drawing/2014/main" id="{E1F662A0-7381-46A0-93CA-9A1A4F130A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2" y="2839"/>
              <a:ext cx="164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6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w</a:t>
              </a:r>
              <a:endParaRPr lang="en-US" altLang="en-US" b="1"/>
            </a:p>
          </p:txBody>
        </p:sp>
        <p:sp>
          <p:nvSpPr>
            <p:cNvPr id="28707" name="Rectangle 911">
              <a:extLst>
                <a:ext uri="{FF2B5EF4-FFF2-40B4-BE49-F238E27FC236}">
                  <a16:creationId xmlns:a16="http://schemas.microsoft.com/office/drawing/2014/main" id="{CB3357AE-B269-4CC9-8F23-5DC008D8A5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7" y="2996"/>
              <a:ext cx="69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5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b="1"/>
            </a:p>
          </p:txBody>
        </p:sp>
        <p:sp>
          <p:nvSpPr>
            <p:cNvPr id="28708" name="Rectangle 912">
              <a:extLst>
                <a:ext uri="{FF2B5EF4-FFF2-40B4-BE49-F238E27FC236}">
                  <a16:creationId xmlns:a16="http://schemas.microsoft.com/office/drawing/2014/main" id="{57356E92-B44A-4EB8-A6ED-837270DAD9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1" y="2996"/>
              <a:ext cx="69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5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E2A2B6-6421-4D13-9CDA-41B0C87FE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SAobraćajni fakultet u Beogradu                                    dr Gordana Kastratović</a:t>
            </a:r>
            <a:endParaRPr lang="en-U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8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8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88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8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8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8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8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229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8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8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8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8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8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8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523" grpId="0"/>
      <p:bldP spid="228892" grpId="0"/>
      <p:bldP spid="2288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Slide Number Placeholder 4">
            <a:extLst>
              <a:ext uri="{FF2B5EF4-FFF2-40B4-BE49-F238E27FC236}">
                <a16:creationId xmlns:a16="http://schemas.microsoft.com/office/drawing/2014/main" id="{D79A7200-A675-42A2-953D-E913BE989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80D46D2-B141-42C3-97CD-0ADF3DF96ACA}" type="slidenum">
              <a:rPr lang="en-US" altLang="en-US" sz="1200">
                <a:solidFill>
                  <a:srgbClr val="045C75"/>
                </a:solidFill>
              </a:rPr>
              <a:pPr eaLnBrk="1" hangingPunct="1"/>
              <a:t>7</a:t>
            </a:fld>
            <a:endParaRPr lang="en-US" altLang="en-US" sz="1200">
              <a:solidFill>
                <a:srgbClr val="045C75"/>
              </a:solidFill>
            </a:endParaRPr>
          </a:p>
        </p:txBody>
      </p:sp>
      <p:sp>
        <p:nvSpPr>
          <p:cNvPr id="29700" name="Line 2">
            <a:extLst>
              <a:ext uri="{FF2B5EF4-FFF2-40B4-BE49-F238E27FC236}">
                <a16:creationId xmlns:a16="http://schemas.microsoft.com/office/drawing/2014/main" id="{24417277-F536-4692-A98E-3B87EBC219D2}"/>
              </a:ext>
            </a:extLst>
          </p:cNvPr>
          <p:cNvSpPr>
            <a:spLocks noChangeShapeType="1"/>
          </p:cNvSpPr>
          <p:nvPr/>
        </p:nvSpPr>
        <p:spPr bwMode="auto">
          <a:xfrm>
            <a:off x="215900" y="512763"/>
            <a:ext cx="8697913" cy="0"/>
          </a:xfrm>
          <a:prstGeom prst="line">
            <a:avLst/>
          </a:prstGeom>
          <a:noFill/>
          <a:ln w="92075" cmpd="thickThin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2" name="Text Box 4">
            <a:extLst>
              <a:ext uri="{FF2B5EF4-FFF2-40B4-BE49-F238E27FC236}">
                <a16:creationId xmlns:a16="http://schemas.microsoft.com/office/drawing/2014/main" id="{18EB65A9-65D9-407D-BAD6-4870BD31E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4075" y="161925"/>
            <a:ext cx="23574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sr-Latn-CS" altLang="en-US" sz="1500" b="1">
                <a:solidFill>
                  <a:srgbClr val="000000"/>
                </a:solidFill>
              </a:rPr>
              <a:t>MEHANIKA FLUIDA</a:t>
            </a:r>
            <a:endParaRPr lang="en-US" altLang="en-US" sz="1500" b="1">
              <a:solidFill>
                <a:srgbClr val="000000"/>
              </a:solidFill>
            </a:endParaRPr>
          </a:p>
        </p:txBody>
      </p:sp>
      <p:sp>
        <p:nvSpPr>
          <p:cNvPr id="29703" name="Line 5">
            <a:extLst>
              <a:ext uri="{FF2B5EF4-FFF2-40B4-BE49-F238E27FC236}">
                <a16:creationId xmlns:a16="http://schemas.microsoft.com/office/drawing/2014/main" id="{32FF4A3B-1BA7-4ACA-A9B6-02B75ADB6339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188" y="6324600"/>
            <a:ext cx="8683625" cy="0"/>
          </a:xfrm>
          <a:prstGeom prst="line">
            <a:avLst/>
          </a:prstGeom>
          <a:noFill/>
          <a:ln w="92075" cmpd="thinThick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4" name="Rectangle 6">
            <a:extLst>
              <a:ext uri="{FF2B5EF4-FFF2-40B4-BE49-F238E27FC236}">
                <a16:creationId xmlns:a16="http://schemas.microsoft.com/office/drawing/2014/main" id="{3C3D83C3-8080-42E6-9639-46266F84CB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05" name="Rectangle 7">
            <a:extLst>
              <a:ext uri="{FF2B5EF4-FFF2-40B4-BE49-F238E27FC236}">
                <a16:creationId xmlns:a16="http://schemas.microsoft.com/office/drawing/2014/main" id="{E03932D6-C4AD-4570-B9D3-AA06E185C6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06" name="WordArt 8">
            <a:extLst>
              <a:ext uri="{FF2B5EF4-FFF2-40B4-BE49-F238E27FC236}">
                <a16:creationId xmlns:a16="http://schemas.microsoft.com/office/drawing/2014/main" id="{E79B7132-2276-4BC3-AB5E-484A053F798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73125" y="800100"/>
            <a:ext cx="7397750" cy="4191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spc="560">
                <a:gradFill rotWithShape="1">
                  <a:gsLst>
                    <a:gs pos="0">
                      <a:srgbClr val="4D4D4D"/>
                    </a:gs>
                    <a:gs pos="50000">
                      <a:srgbClr val="B8B8B8"/>
                    </a:gs>
                    <a:gs pos="100000">
                      <a:srgbClr val="4D4D4D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DINAMIKA VISKOZNOG FLUIDA</a:t>
            </a:r>
          </a:p>
        </p:txBody>
      </p:sp>
      <p:sp>
        <p:nvSpPr>
          <p:cNvPr id="29707" name="WordArt 9">
            <a:extLst>
              <a:ext uri="{FF2B5EF4-FFF2-40B4-BE49-F238E27FC236}">
                <a16:creationId xmlns:a16="http://schemas.microsoft.com/office/drawing/2014/main" id="{57741FD6-A445-420B-895C-B300EC39250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90675" y="1376363"/>
            <a:ext cx="5962650" cy="3238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spc="560">
                <a:gradFill rotWithShape="1">
                  <a:gsLst>
                    <a:gs pos="0">
                      <a:srgbClr val="4D4D4D"/>
                    </a:gs>
                    <a:gs pos="50000">
                      <a:srgbClr val="B8B8B8"/>
                    </a:gs>
                    <a:gs pos="100000">
                      <a:srgbClr val="4D4D4D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NAVIJE-STOKSOVE JEDNAČINE</a:t>
            </a:r>
          </a:p>
        </p:txBody>
      </p:sp>
      <p:sp>
        <p:nvSpPr>
          <p:cNvPr id="29708" name="Text Box 10">
            <a:extLst>
              <a:ext uri="{FF2B5EF4-FFF2-40B4-BE49-F238E27FC236}">
                <a16:creationId xmlns:a16="http://schemas.microsoft.com/office/drawing/2014/main" id="{BDD45BAA-B7FE-4E92-A380-F95D2209A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75" y="1874838"/>
            <a:ext cx="8404225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CS" altLang="en-US" sz="1800" b="1"/>
              <a:t>Ako se dobijeni izrazi za komponente normalnih i tangencijalnih napona, koje</a:t>
            </a:r>
            <a:r>
              <a:rPr lang="en-US" altLang="en-US" sz="1800" b="1"/>
              <a:t> su</a:t>
            </a:r>
            <a:r>
              <a:rPr lang="sr-Latn-CS" altLang="en-US" sz="1800" b="1"/>
              <a:t> funkcija brzine deformisanja, uvrste u  jednačine koje predstavljaju projekcije rezultujuće sile po jedinici zapremine na koordinatne ose:</a:t>
            </a:r>
            <a:endParaRPr lang="en-US" altLang="en-US" sz="1800" b="1"/>
          </a:p>
        </p:txBody>
      </p:sp>
      <p:pic>
        <p:nvPicPr>
          <p:cNvPr id="29709" name="Picture 11" descr="BD10263_">
            <a:extLst>
              <a:ext uri="{FF2B5EF4-FFF2-40B4-BE49-F238E27FC236}">
                <a16:creationId xmlns:a16="http://schemas.microsoft.com/office/drawing/2014/main" id="{0E9A999A-F981-48F9-9229-A9C49300B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952625"/>
            <a:ext cx="179388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2">
            <a:extLst>
              <a:ext uri="{FF2B5EF4-FFF2-40B4-BE49-F238E27FC236}">
                <a16:creationId xmlns:a16="http://schemas.microsoft.com/office/drawing/2014/main" id="{9213062E-D6AE-49AE-8541-9D136977495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447925" y="2708275"/>
            <a:ext cx="4133850" cy="817563"/>
            <a:chOff x="1542" y="1771"/>
            <a:chExt cx="2604" cy="515"/>
          </a:xfrm>
        </p:grpSpPr>
        <p:sp>
          <p:nvSpPr>
            <p:cNvPr id="29797" name="AutoShape 13">
              <a:extLst>
                <a:ext uri="{FF2B5EF4-FFF2-40B4-BE49-F238E27FC236}">
                  <a16:creationId xmlns:a16="http://schemas.microsoft.com/office/drawing/2014/main" id="{0D86EFDF-61B2-4A91-AC47-080F5936687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542" y="1797"/>
              <a:ext cx="2604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8" name="Line 14">
              <a:extLst>
                <a:ext uri="{FF2B5EF4-FFF2-40B4-BE49-F238E27FC236}">
                  <a16:creationId xmlns:a16="http://schemas.microsoft.com/office/drawing/2014/main" id="{024B857D-1744-41DF-BADA-E5C7494A66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2" y="2034"/>
              <a:ext cx="20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9" name="Line 15">
              <a:extLst>
                <a:ext uri="{FF2B5EF4-FFF2-40B4-BE49-F238E27FC236}">
                  <a16:creationId xmlns:a16="http://schemas.microsoft.com/office/drawing/2014/main" id="{6C39304A-8062-491C-AA5D-FCFC559A47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8" y="2034"/>
              <a:ext cx="88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0" name="Line 16">
              <a:extLst>
                <a:ext uri="{FF2B5EF4-FFF2-40B4-BE49-F238E27FC236}">
                  <a16:creationId xmlns:a16="http://schemas.microsoft.com/office/drawing/2014/main" id="{E098391C-BD8F-441F-B1AF-5130BCA4EF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1" y="2034"/>
              <a:ext cx="20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1" name="Freeform 17">
              <a:extLst>
                <a:ext uri="{FF2B5EF4-FFF2-40B4-BE49-F238E27FC236}">
                  <a16:creationId xmlns:a16="http://schemas.microsoft.com/office/drawing/2014/main" id="{BAEBF78B-2898-4B2F-9E0B-A9FAFEDA6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6" y="1908"/>
              <a:ext cx="81" cy="17"/>
            </a:xfrm>
            <a:custGeom>
              <a:avLst/>
              <a:gdLst>
                <a:gd name="T0" fmla="*/ 0 w 161"/>
                <a:gd name="T1" fmla="*/ 1 h 32"/>
                <a:gd name="T2" fmla="*/ 0 w 161"/>
                <a:gd name="T3" fmla="*/ 1 h 32"/>
                <a:gd name="T4" fmla="*/ 1 w 161"/>
                <a:gd name="T5" fmla="*/ 1 h 32"/>
                <a:gd name="T6" fmla="*/ 1 w 161"/>
                <a:gd name="T7" fmla="*/ 0 h 32"/>
                <a:gd name="T8" fmla="*/ 1 w 161"/>
                <a:gd name="T9" fmla="*/ 1 h 32"/>
                <a:gd name="T10" fmla="*/ 1 w 161"/>
                <a:gd name="T11" fmla="*/ 1 h 32"/>
                <a:gd name="T12" fmla="*/ 1 w 161"/>
                <a:gd name="T13" fmla="*/ 1 h 32"/>
                <a:gd name="T14" fmla="*/ 0 w 161"/>
                <a:gd name="T15" fmla="*/ 1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1"/>
                <a:gd name="T25" fmla="*/ 0 h 32"/>
                <a:gd name="T26" fmla="*/ 161 w 161"/>
                <a:gd name="T27" fmla="*/ 32 h 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1" h="32">
                  <a:moveTo>
                    <a:pt x="0" y="19"/>
                  </a:moveTo>
                  <a:lnTo>
                    <a:pt x="0" y="11"/>
                  </a:lnTo>
                  <a:lnTo>
                    <a:pt x="134" y="11"/>
                  </a:lnTo>
                  <a:lnTo>
                    <a:pt x="128" y="0"/>
                  </a:lnTo>
                  <a:lnTo>
                    <a:pt x="161" y="15"/>
                  </a:lnTo>
                  <a:lnTo>
                    <a:pt x="128" y="32"/>
                  </a:lnTo>
                  <a:lnTo>
                    <a:pt x="134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2" name="Rectangle 18">
              <a:extLst>
                <a:ext uri="{FF2B5EF4-FFF2-40B4-BE49-F238E27FC236}">
                  <a16:creationId xmlns:a16="http://schemas.microsoft.com/office/drawing/2014/main" id="{A5C95FA8-5221-4F65-B407-7211490953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1" y="1911"/>
              <a:ext cx="8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/>
            </a:p>
          </p:txBody>
        </p:sp>
        <p:sp>
          <p:nvSpPr>
            <p:cNvPr id="29803" name="Rectangle 19">
              <a:extLst>
                <a:ext uri="{FF2B5EF4-FFF2-40B4-BE49-F238E27FC236}">
                  <a16:creationId xmlns:a16="http://schemas.microsoft.com/office/drawing/2014/main" id="{21B5189E-595B-4C33-B1A3-6EEE21C858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4" y="1911"/>
              <a:ext cx="23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div</a:t>
              </a:r>
              <a:endParaRPr lang="en-US" altLang="en-US"/>
            </a:p>
          </p:txBody>
        </p:sp>
        <p:sp>
          <p:nvSpPr>
            <p:cNvPr id="29804" name="Rectangle 20">
              <a:extLst>
                <a:ext uri="{FF2B5EF4-FFF2-40B4-BE49-F238E27FC236}">
                  <a16:creationId xmlns:a16="http://schemas.microsoft.com/office/drawing/2014/main" id="{C00C136F-D0A3-4A24-9290-5A64EBFF6A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055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endParaRPr lang="en-US" altLang="en-US"/>
            </a:p>
          </p:txBody>
        </p:sp>
        <p:sp>
          <p:nvSpPr>
            <p:cNvPr id="29805" name="Rectangle 21">
              <a:extLst>
                <a:ext uri="{FF2B5EF4-FFF2-40B4-BE49-F238E27FC236}">
                  <a16:creationId xmlns:a16="http://schemas.microsoft.com/office/drawing/2014/main" id="{D612B2A5-487D-4C1F-843D-BA8A80B426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6" y="1911"/>
              <a:ext cx="8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/>
            </a:p>
          </p:txBody>
        </p:sp>
        <p:sp>
          <p:nvSpPr>
            <p:cNvPr id="29806" name="Rectangle 22">
              <a:extLst>
                <a:ext uri="{FF2B5EF4-FFF2-40B4-BE49-F238E27FC236}">
                  <a16:creationId xmlns:a16="http://schemas.microsoft.com/office/drawing/2014/main" id="{8F36BB23-7CB2-490C-A9DB-1FF2705D97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9" y="2055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endParaRPr lang="en-US" altLang="en-US"/>
            </a:p>
          </p:txBody>
        </p:sp>
        <p:sp>
          <p:nvSpPr>
            <p:cNvPr id="29807" name="Rectangle 23">
              <a:extLst>
                <a:ext uri="{FF2B5EF4-FFF2-40B4-BE49-F238E27FC236}">
                  <a16:creationId xmlns:a16="http://schemas.microsoft.com/office/drawing/2014/main" id="{6A014BE5-65A4-473C-A825-95D7FC642D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2" y="1790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p</a:t>
              </a:r>
              <a:endParaRPr lang="en-US" altLang="en-US"/>
            </a:p>
          </p:txBody>
        </p:sp>
        <p:sp>
          <p:nvSpPr>
            <p:cNvPr id="29808" name="Rectangle 24">
              <a:extLst>
                <a:ext uri="{FF2B5EF4-FFF2-40B4-BE49-F238E27FC236}">
                  <a16:creationId xmlns:a16="http://schemas.microsoft.com/office/drawing/2014/main" id="{1227A324-3136-46E2-B3FC-78F24C0FF7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0" y="1911"/>
              <a:ext cx="12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endParaRPr lang="en-US" altLang="en-US"/>
            </a:p>
          </p:txBody>
        </p:sp>
        <p:sp>
          <p:nvSpPr>
            <p:cNvPr id="29809" name="Rectangle 25">
              <a:extLst>
                <a:ext uri="{FF2B5EF4-FFF2-40B4-BE49-F238E27FC236}">
                  <a16:creationId xmlns:a16="http://schemas.microsoft.com/office/drawing/2014/main" id="{CB0BBDDF-42D3-445A-85FA-22DE10E1EB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7" y="2032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endParaRPr lang="en-US" altLang="en-US"/>
            </a:p>
          </p:txBody>
        </p:sp>
        <p:sp>
          <p:nvSpPr>
            <p:cNvPr id="29810" name="Rectangle 26">
              <a:extLst>
                <a:ext uri="{FF2B5EF4-FFF2-40B4-BE49-F238E27FC236}">
                  <a16:creationId xmlns:a16="http://schemas.microsoft.com/office/drawing/2014/main" id="{5ACEE21B-DF03-4E81-9224-FF9B574268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8" y="2032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u</a:t>
              </a:r>
              <a:endParaRPr lang="en-US" altLang="en-US"/>
            </a:p>
          </p:txBody>
        </p:sp>
        <p:sp>
          <p:nvSpPr>
            <p:cNvPr id="29811" name="Rectangle 27">
              <a:extLst>
                <a:ext uri="{FF2B5EF4-FFF2-40B4-BE49-F238E27FC236}">
                  <a16:creationId xmlns:a16="http://schemas.microsoft.com/office/drawing/2014/main" id="{CDFFF9F1-7020-4484-B8E1-FD368CA22B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3" y="2036"/>
              <a:ext cx="9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¶</a:t>
              </a:r>
              <a:endParaRPr lang="en-US" altLang="en-US"/>
            </a:p>
          </p:txBody>
        </p:sp>
        <p:sp>
          <p:nvSpPr>
            <p:cNvPr id="29812" name="Rectangle 28">
              <a:extLst>
                <a:ext uri="{FF2B5EF4-FFF2-40B4-BE49-F238E27FC236}">
                  <a16:creationId xmlns:a16="http://schemas.microsoft.com/office/drawing/2014/main" id="{41E09C50-7599-40DB-BA31-6C83BA838A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9" y="1771"/>
              <a:ext cx="9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¶</a:t>
              </a:r>
              <a:endParaRPr lang="en-US" altLang="en-US"/>
            </a:p>
          </p:txBody>
        </p:sp>
        <p:sp>
          <p:nvSpPr>
            <p:cNvPr id="29813" name="Rectangle 29">
              <a:extLst>
                <a:ext uri="{FF2B5EF4-FFF2-40B4-BE49-F238E27FC236}">
                  <a16:creationId xmlns:a16="http://schemas.microsoft.com/office/drawing/2014/main" id="{A070FC02-4E9F-4B0E-8FE7-6396DE75A5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4" y="1892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/>
            </a:p>
          </p:txBody>
        </p:sp>
        <p:sp>
          <p:nvSpPr>
            <p:cNvPr id="29814" name="Rectangle 30">
              <a:extLst>
                <a:ext uri="{FF2B5EF4-FFF2-40B4-BE49-F238E27FC236}">
                  <a16:creationId xmlns:a16="http://schemas.microsoft.com/office/drawing/2014/main" id="{448ECA21-56C1-4D6D-8DB3-D3C3A1FDD0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1892"/>
              <a:ext cx="11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endParaRPr lang="en-US" altLang="en-US"/>
            </a:p>
          </p:txBody>
        </p:sp>
        <p:sp>
          <p:nvSpPr>
            <p:cNvPr id="29815" name="Rectangle 31">
              <a:extLst>
                <a:ext uri="{FF2B5EF4-FFF2-40B4-BE49-F238E27FC236}">
                  <a16:creationId xmlns:a16="http://schemas.microsoft.com/office/drawing/2014/main" id="{8E47F878-DAD8-46E0-B8A9-B9C6A38850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6" y="1892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/>
            </a:p>
          </p:txBody>
        </p:sp>
        <p:sp>
          <p:nvSpPr>
            <p:cNvPr id="29816" name="Rectangle 32">
              <a:extLst>
                <a:ext uri="{FF2B5EF4-FFF2-40B4-BE49-F238E27FC236}">
                  <a16:creationId xmlns:a16="http://schemas.microsoft.com/office/drawing/2014/main" id="{C1205445-9CC9-4A0F-B797-F9F7787AF2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4" y="2036"/>
              <a:ext cx="9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¶</a:t>
              </a:r>
              <a:endParaRPr lang="en-US" altLang="en-US"/>
            </a:p>
          </p:txBody>
        </p:sp>
        <p:sp>
          <p:nvSpPr>
            <p:cNvPr id="29817" name="Rectangle 33">
              <a:extLst>
                <a:ext uri="{FF2B5EF4-FFF2-40B4-BE49-F238E27FC236}">
                  <a16:creationId xmlns:a16="http://schemas.microsoft.com/office/drawing/2014/main" id="{B9BBF0B9-A0A3-48B9-A661-04A69A6AEA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6" y="1771"/>
              <a:ext cx="9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¶</a:t>
              </a:r>
              <a:endParaRPr lang="en-US" altLang="en-US"/>
            </a:p>
          </p:txBody>
        </p:sp>
        <p:sp>
          <p:nvSpPr>
            <p:cNvPr id="29818" name="Rectangle 34">
              <a:extLst>
                <a:ext uri="{FF2B5EF4-FFF2-40B4-BE49-F238E27FC236}">
                  <a16:creationId xmlns:a16="http://schemas.microsoft.com/office/drawing/2014/main" id="{3BC768ED-0171-4BA8-B8F1-4F0F174716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8" y="1892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-</a:t>
              </a:r>
              <a:endParaRPr lang="en-US" altLang="en-US"/>
            </a:p>
          </p:txBody>
        </p:sp>
        <p:sp>
          <p:nvSpPr>
            <p:cNvPr id="29819" name="Rectangle 35">
              <a:extLst>
                <a:ext uri="{FF2B5EF4-FFF2-40B4-BE49-F238E27FC236}">
                  <a16:creationId xmlns:a16="http://schemas.microsoft.com/office/drawing/2014/main" id="{F64B8772-5717-4FBE-8E06-A56B2B7A29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9" y="1892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/>
            </a:p>
          </p:txBody>
        </p:sp>
        <p:sp>
          <p:nvSpPr>
            <p:cNvPr id="29820" name="Rectangle 36">
              <a:extLst>
                <a:ext uri="{FF2B5EF4-FFF2-40B4-BE49-F238E27FC236}">
                  <a16:creationId xmlns:a16="http://schemas.microsoft.com/office/drawing/2014/main" id="{F24A9DE2-DD36-46B8-B83A-4E2794B1FA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0" y="1892"/>
              <a:ext cx="11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h</a:t>
              </a:r>
              <a:endParaRPr lang="en-US" altLang="en-US"/>
            </a:p>
          </p:txBody>
        </p:sp>
        <p:sp>
          <p:nvSpPr>
            <p:cNvPr id="29821" name="Rectangle 37">
              <a:extLst>
                <a:ext uri="{FF2B5EF4-FFF2-40B4-BE49-F238E27FC236}">
                  <a16:creationId xmlns:a16="http://schemas.microsoft.com/office/drawing/2014/main" id="{E28C1542-D34A-42C0-B3BC-4D91A7016F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6" y="1892"/>
              <a:ext cx="11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h</a:t>
              </a:r>
              <a:endParaRPr lang="en-US" altLang="en-US"/>
            </a:p>
          </p:txBody>
        </p:sp>
        <p:sp>
          <p:nvSpPr>
            <p:cNvPr id="29822" name="Rectangle 38">
              <a:extLst>
                <a:ext uri="{FF2B5EF4-FFF2-40B4-BE49-F238E27FC236}">
                  <a16:creationId xmlns:a16="http://schemas.microsoft.com/office/drawing/2014/main" id="{5A448EDC-9D56-425C-9730-FF097F4C81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7" y="2056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/>
            </a:p>
          </p:txBody>
        </p:sp>
        <p:sp>
          <p:nvSpPr>
            <p:cNvPr id="29823" name="Rectangle 39">
              <a:extLst>
                <a:ext uri="{FF2B5EF4-FFF2-40B4-BE49-F238E27FC236}">
                  <a16:creationId xmlns:a16="http://schemas.microsoft.com/office/drawing/2014/main" id="{1F3BFE06-A473-4D1C-BB86-523911E3F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1791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/>
            </a:p>
          </p:txBody>
        </p:sp>
      </p:grpSp>
      <p:grpSp>
        <p:nvGrpSpPr>
          <p:cNvPr id="3" name="Group 40">
            <a:extLst>
              <a:ext uri="{FF2B5EF4-FFF2-40B4-BE49-F238E27FC236}">
                <a16:creationId xmlns:a16="http://schemas.microsoft.com/office/drawing/2014/main" id="{787B9D33-D74C-4B54-8B80-24C0B1FFE40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481263" y="3506788"/>
            <a:ext cx="4003675" cy="828675"/>
            <a:chOff x="1563" y="2406"/>
            <a:chExt cx="2522" cy="522"/>
          </a:xfrm>
        </p:grpSpPr>
        <p:sp>
          <p:nvSpPr>
            <p:cNvPr id="29770" name="AutoShape 41">
              <a:extLst>
                <a:ext uri="{FF2B5EF4-FFF2-40B4-BE49-F238E27FC236}">
                  <a16:creationId xmlns:a16="http://schemas.microsoft.com/office/drawing/2014/main" id="{53A16145-38E5-48A7-B640-675D2CE11F7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565" y="2432"/>
              <a:ext cx="2520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1" name="Line 42">
              <a:extLst>
                <a:ext uri="{FF2B5EF4-FFF2-40B4-BE49-F238E27FC236}">
                  <a16:creationId xmlns:a16="http://schemas.microsoft.com/office/drawing/2014/main" id="{8BF277C4-5E73-497F-98BE-D758B50F53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1" y="2669"/>
              <a:ext cx="19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2" name="Line 43">
              <a:extLst>
                <a:ext uri="{FF2B5EF4-FFF2-40B4-BE49-F238E27FC236}">
                  <a16:creationId xmlns:a16="http://schemas.microsoft.com/office/drawing/2014/main" id="{3C00BAA9-A4E4-41DA-BA37-7BEF4561D6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9" y="2669"/>
              <a:ext cx="88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3" name="Line 44">
              <a:extLst>
                <a:ext uri="{FF2B5EF4-FFF2-40B4-BE49-F238E27FC236}">
                  <a16:creationId xmlns:a16="http://schemas.microsoft.com/office/drawing/2014/main" id="{9ED4FB0A-D644-4663-8BC4-5DD7CF8604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2" y="2669"/>
              <a:ext cx="189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4" name="Freeform 45">
              <a:extLst>
                <a:ext uri="{FF2B5EF4-FFF2-40B4-BE49-F238E27FC236}">
                  <a16:creationId xmlns:a16="http://schemas.microsoft.com/office/drawing/2014/main" id="{A89F37D0-BBE2-4E4F-B006-5EFF650DA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5" y="2543"/>
              <a:ext cx="81" cy="17"/>
            </a:xfrm>
            <a:custGeom>
              <a:avLst/>
              <a:gdLst>
                <a:gd name="T0" fmla="*/ 0 w 161"/>
                <a:gd name="T1" fmla="*/ 1 h 32"/>
                <a:gd name="T2" fmla="*/ 0 w 161"/>
                <a:gd name="T3" fmla="*/ 1 h 32"/>
                <a:gd name="T4" fmla="*/ 1 w 161"/>
                <a:gd name="T5" fmla="*/ 1 h 32"/>
                <a:gd name="T6" fmla="*/ 1 w 161"/>
                <a:gd name="T7" fmla="*/ 0 h 32"/>
                <a:gd name="T8" fmla="*/ 1 w 161"/>
                <a:gd name="T9" fmla="*/ 1 h 32"/>
                <a:gd name="T10" fmla="*/ 1 w 161"/>
                <a:gd name="T11" fmla="*/ 1 h 32"/>
                <a:gd name="T12" fmla="*/ 1 w 161"/>
                <a:gd name="T13" fmla="*/ 1 h 32"/>
                <a:gd name="T14" fmla="*/ 0 w 161"/>
                <a:gd name="T15" fmla="*/ 1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1"/>
                <a:gd name="T25" fmla="*/ 0 h 32"/>
                <a:gd name="T26" fmla="*/ 161 w 161"/>
                <a:gd name="T27" fmla="*/ 32 h 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1" h="32">
                  <a:moveTo>
                    <a:pt x="0" y="19"/>
                  </a:moveTo>
                  <a:lnTo>
                    <a:pt x="0" y="11"/>
                  </a:lnTo>
                  <a:lnTo>
                    <a:pt x="134" y="11"/>
                  </a:lnTo>
                  <a:lnTo>
                    <a:pt x="128" y="0"/>
                  </a:lnTo>
                  <a:lnTo>
                    <a:pt x="161" y="15"/>
                  </a:lnTo>
                  <a:lnTo>
                    <a:pt x="128" y="32"/>
                  </a:lnTo>
                  <a:lnTo>
                    <a:pt x="134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5" name="Rectangle 46">
              <a:extLst>
                <a:ext uri="{FF2B5EF4-FFF2-40B4-BE49-F238E27FC236}">
                  <a16:creationId xmlns:a16="http://schemas.microsoft.com/office/drawing/2014/main" id="{BA9667E9-BCD1-486A-8302-13ACF04ABC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0" y="2546"/>
              <a:ext cx="8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/>
            </a:p>
          </p:txBody>
        </p:sp>
        <p:sp>
          <p:nvSpPr>
            <p:cNvPr id="29776" name="Rectangle 47">
              <a:extLst>
                <a:ext uri="{FF2B5EF4-FFF2-40B4-BE49-F238E27FC236}">
                  <a16:creationId xmlns:a16="http://schemas.microsoft.com/office/drawing/2014/main" id="{1051EC6C-AEB5-431E-B722-FF15A2A62E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3" y="2546"/>
              <a:ext cx="23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div</a:t>
              </a:r>
              <a:endParaRPr lang="en-US" altLang="en-US"/>
            </a:p>
          </p:txBody>
        </p:sp>
        <p:sp>
          <p:nvSpPr>
            <p:cNvPr id="29777" name="Rectangle 48">
              <a:extLst>
                <a:ext uri="{FF2B5EF4-FFF2-40B4-BE49-F238E27FC236}">
                  <a16:creationId xmlns:a16="http://schemas.microsoft.com/office/drawing/2014/main" id="{6DC618D2-9AE4-4835-8035-910630D2A9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690"/>
              <a:ext cx="8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y</a:t>
              </a:r>
              <a:endParaRPr lang="en-US" altLang="en-US"/>
            </a:p>
          </p:txBody>
        </p:sp>
        <p:sp>
          <p:nvSpPr>
            <p:cNvPr id="29778" name="Rectangle 49">
              <a:extLst>
                <a:ext uri="{FF2B5EF4-FFF2-40B4-BE49-F238E27FC236}">
                  <a16:creationId xmlns:a16="http://schemas.microsoft.com/office/drawing/2014/main" id="{733B6F02-1A97-4EB6-BC2C-CBFC678F06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9" y="2546"/>
              <a:ext cx="8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/>
            </a:p>
          </p:txBody>
        </p:sp>
        <p:sp>
          <p:nvSpPr>
            <p:cNvPr id="29779" name="Rectangle 50">
              <a:extLst>
                <a:ext uri="{FF2B5EF4-FFF2-40B4-BE49-F238E27FC236}">
                  <a16:creationId xmlns:a16="http://schemas.microsoft.com/office/drawing/2014/main" id="{C17D89C9-F704-41A6-982C-DBE530D62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2" y="2690"/>
              <a:ext cx="8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y</a:t>
              </a:r>
              <a:endParaRPr lang="en-US" altLang="en-US"/>
            </a:p>
          </p:txBody>
        </p:sp>
        <p:sp>
          <p:nvSpPr>
            <p:cNvPr id="29780" name="Rectangle 51">
              <a:extLst>
                <a:ext uri="{FF2B5EF4-FFF2-40B4-BE49-F238E27FC236}">
                  <a16:creationId xmlns:a16="http://schemas.microsoft.com/office/drawing/2014/main" id="{9457F80F-8F39-4759-9C7A-C57440FBF6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2425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p</a:t>
              </a:r>
              <a:endParaRPr lang="en-US" altLang="en-US"/>
            </a:p>
          </p:txBody>
        </p:sp>
        <p:sp>
          <p:nvSpPr>
            <p:cNvPr id="29781" name="Rectangle 52">
              <a:extLst>
                <a:ext uri="{FF2B5EF4-FFF2-40B4-BE49-F238E27FC236}">
                  <a16:creationId xmlns:a16="http://schemas.microsoft.com/office/drawing/2014/main" id="{11A4A086-85ED-4E04-A238-171F1F3D85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3" y="2546"/>
              <a:ext cx="117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Y</a:t>
              </a:r>
              <a:endParaRPr lang="en-US" altLang="en-US"/>
            </a:p>
          </p:txBody>
        </p:sp>
        <p:sp>
          <p:nvSpPr>
            <p:cNvPr id="29782" name="Rectangle 53">
              <a:extLst>
                <a:ext uri="{FF2B5EF4-FFF2-40B4-BE49-F238E27FC236}">
                  <a16:creationId xmlns:a16="http://schemas.microsoft.com/office/drawing/2014/main" id="{1F1551CF-8526-43D4-9FAD-F3C3077ACD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6" y="2667"/>
              <a:ext cx="5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y</a:t>
              </a:r>
              <a:endParaRPr lang="en-US" altLang="en-US"/>
            </a:p>
          </p:txBody>
        </p:sp>
        <p:sp>
          <p:nvSpPr>
            <p:cNvPr id="29783" name="Rectangle 54">
              <a:extLst>
                <a:ext uri="{FF2B5EF4-FFF2-40B4-BE49-F238E27FC236}">
                  <a16:creationId xmlns:a16="http://schemas.microsoft.com/office/drawing/2014/main" id="{A643CD9F-8056-46E9-B770-EDFCD1F7E1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8" y="2667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u</a:t>
              </a:r>
              <a:endParaRPr lang="en-US" altLang="en-US"/>
            </a:p>
          </p:txBody>
        </p:sp>
        <p:sp>
          <p:nvSpPr>
            <p:cNvPr id="29784" name="Rectangle 55">
              <a:extLst>
                <a:ext uri="{FF2B5EF4-FFF2-40B4-BE49-F238E27FC236}">
                  <a16:creationId xmlns:a16="http://schemas.microsoft.com/office/drawing/2014/main" id="{EC89AC3A-E0AA-4DC0-BE57-070E75F958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2671"/>
              <a:ext cx="9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¶</a:t>
              </a:r>
              <a:endParaRPr lang="en-US" altLang="en-US"/>
            </a:p>
          </p:txBody>
        </p:sp>
        <p:sp>
          <p:nvSpPr>
            <p:cNvPr id="29785" name="Rectangle 56">
              <a:extLst>
                <a:ext uri="{FF2B5EF4-FFF2-40B4-BE49-F238E27FC236}">
                  <a16:creationId xmlns:a16="http://schemas.microsoft.com/office/drawing/2014/main" id="{D5A57B3F-E533-49A5-93AB-BE8729B00F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4" y="2406"/>
              <a:ext cx="9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¶</a:t>
              </a:r>
              <a:endParaRPr lang="en-US" altLang="en-US"/>
            </a:p>
          </p:txBody>
        </p:sp>
        <p:sp>
          <p:nvSpPr>
            <p:cNvPr id="29786" name="Rectangle 57">
              <a:extLst>
                <a:ext uri="{FF2B5EF4-FFF2-40B4-BE49-F238E27FC236}">
                  <a16:creationId xmlns:a16="http://schemas.microsoft.com/office/drawing/2014/main" id="{C8EEA1BC-3350-4249-8C28-153AB335CC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6" y="2527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/>
            </a:p>
          </p:txBody>
        </p:sp>
        <p:sp>
          <p:nvSpPr>
            <p:cNvPr id="29787" name="Rectangle 58">
              <a:extLst>
                <a:ext uri="{FF2B5EF4-FFF2-40B4-BE49-F238E27FC236}">
                  <a16:creationId xmlns:a16="http://schemas.microsoft.com/office/drawing/2014/main" id="{198AB212-347E-431D-921A-86641C10F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9" y="2527"/>
              <a:ext cx="11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endParaRPr lang="en-US" altLang="en-US"/>
            </a:p>
          </p:txBody>
        </p:sp>
        <p:sp>
          <p:nvSpPr>
            <p:cNvPr id="29788" name="Rectangle 59">
              <a:extLst>
                <a:ext uri="{FF2B5EF4-FFF2-40B4-BE49-F238E27FC236}">
                  <a16:creationId xmlns:a16="http://schemas.microsoft.com/office/drawing/2014/main" id="{B7303810-C129-4489-9F21-6891BCA91A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0" y="2527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/>
            </a:p>
          </p:txBody>
        </p:sp>
        <p:sp>
          <p:nvSpPr>
            <p:cNvPr id="29789" name="Rectangle 60">
              <a:extLst>
                <a:ext uri="{FF2B5EF4-FFF2-40B4-BE49-F238E27FC236}">
                  <a16:creationId xmlns:a16="http://schemas.microsoft.com/office/drawing/2014/main" id="{B8DCB4AA-3E5B-4502-9AC4-9746B0274D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6" y="2671"/>
              <a:ext cx="9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¶</a:t>
              </a:r>
              <a:endParaRPr lang="en-US" altLang="en-US"/>
            </a:p>
          </p:txBody>
        </p:sp>
        <p:sp>
          <p:nvSpPr>
            <p:cNvPr id="29790" name="Rectangle 61">
              <a:extLst>
                <a:ext uri="{FF2B5EF4-FFF2-40B4-BE49-F238E27FC236}">
                  <a16:creationId xmlns:a16="http://schemas.microsoft.com/office/drawing/2014/main" id="{5676F687-09B7-46C4-9027-E9C4283893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3" y="2406"/>
              <a:ext cx="9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¶</a:t>
              </a:r>
              <a:endParaRPr lang="en-US" altLang="en-US"/>
            </a:p>
          </p:txBody>
        </p:sp>
        <p:sp>
          <p:nvSpPr>
            <p:cNvPr id="29791" name="Rectangle 62">
              <a:extLst>
                <a:ext uri="{FF2B5EF4-FFF2-40B4-BE49-F238E27FC236}">
                  <a16:creationId xmlns:a16="http://schemas.microsoft.com/office/drawing/2014/main" id="{1E8C1BAB-DE23-455C-B055-197A7BD33A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8" y="2527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-</a:t>
              </a:r>
              <a:endParaRPr lang="en-US" altLang="en-US"/>
            </a:p>
          </p:txBody>
        </p:sp>
        <p:sp>
          <p:nvSpPr>
            <p:cNvPr id="29792" name="Rectangle 63">
              <a:extLst>
                <a:ext uri="{FF2B5EF4-FFF2-40B4-BE49-F238E27FC236}">
                  <a16:creationId xmlns:a16="http://schemas.microsoft.com/office/drawing/2014/main" id="{9371DC35-E85B-4920-9971-95C98F8FFC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9" y="2527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/>
            </a:p>
          </p:txBody>
        </p:sp>
        <p:sp>
          <p:nvSpPr>
            <p:cNvPr id="29793" name="Rectangle 64">
              <a:extLst>
                <a:ext uri="{FF2B5EF4-FFF2-40B4-BE49-F238E27FC236}">
                  <a16:creationId xmlns:a16="http://schemas.microsoft.com/office/drawing/2014/main" id="{723F6E59-DEDC-4DD3-A178-45FC27C9E7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1" y="2527"/>
              <a:ext cx="11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h</a:t>
              </a:r>
              <a:endParaRPr lang="en-US" altLang="en-US"/>
            </a:p>
          </p:txBody>
        </p:sp>
        <p:sp>
          <p:nvSpPr>
            <p:cNvPr id="29794" name="Rectangle 65">
              <a:extLst>
                <a:ext uri="{FF2B5EF4-FFF2-40B4-BE49-F238E27FC236}">
                  <a16:creationId xmlns:a16="http://schemas.microsoft.com/office/drawing/2014/main" id="{A9221EAA-B5C0-4346-9518-6A17E08973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0" y="2527"/>
              <a:ext cx="11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h</a:t>
              </a:r>
              <a:endParaRPr lang="en-US" altLang="en-US"/>
            </a:p>
          </p:txBody>
        </p:sp>
        <p:sp>
          <p:nvSpPr>
            <p:cNvPr id="29795" name="Rectangle 66">
              <a:extLst>
                <a:ext uri="{FF2B5EF4-FFF2-40B4-BE49-F238E27FC236}">
                  <a16:creationId xmlns:a16="http://schemas.microsoft.com/office/drawing/2014/main" id="{4A8D58C3-D100-457E-8453-0D9DC8561C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8" y="2691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/>
            </a:p>
          </p:txBody>
        </p:sp>
        <p:sp>
          <p:nvSpPr>
            <p:cNvPr id="29796" name="Rectangle 67">
              <a:extLst>
                <a:ext uri="{FF2B5EF4-FFF2-40B4-BE49-F238E27FC236}">
                  <a16:creationId xmlns:a16="http://schemas.microsoft.com/office/drawing/2014/main" id="{A473E541-812C-4063-93ED-784D1D307B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2426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/>
            </a:p>
          </p:txBody>
        </p:sp>
      </p:grpSp>
      <p:grpSp>
        <p:nvGrpSpPr>
          <p:cNvPr id="4" name="Group 68">
            <a:extLst>
              <a:ext uri="{FF2B5EF4-FFF2-40B4-BE49-F238E27FC236}">
                <a16:creationId xmlns:a16="http://schemas.microsoft.com/office/drawing/2014/main" id="{96694E92-34C9-460D-9D52-E2168FD0639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447925" y="4370388"/>
            <a:ext cx="4019550" cy="815975"/>
            <a:chOff x="1542" y="2928"/>
            <a:chExt cx="2532" cy="514"/>
          </a:xfrm>
        </p:grpSpPr>
        <p:sp>
          <p:nvSpPr>
            <p:cNvPr id="29743" name="AutoShape 69">
              <a:extLst>
                <a:ext uri="{FF2B5EF4-FFF2-40B4-BE49-F238E27FC236}">
                  <a16:creationId xmlns:a16="http://schemas.microsoft.com/office/drawing/2014/main" id="{730CC3E3-6A57-4948-A21E-FA03FCC14BC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542" y="2954"/>
              <a:ext cx="2532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4" name="Line 70">
              <a:extLst>
                <a:ext uri="{FF2B5EF4-FFF2-40B4-BE49-F238E27FC236}">
                  <a16:creationId xmlns:a16="http://schemas.microsoft.com/office/drawing/2014/main" id="{DB0C0B6B-EC8D-455B-8F49-E96C7E86B5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78" y="3191"/>
              <a:ext cx="19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5" name="Line 71">
              <a:extLst>
                <a:ext uri="{FF2B5EF4-FFF2-40B4-BE49-F238E27FC236}">
                  <a16:creationId xmlns:a16="http://schemas.microsoft.com/office/drawing/2014/main" id="{0A7838C6-4198-4C58-B7AD-DC28ABDA1D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20" y="3191"/>
              <a:ext cx="88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6" name="Line 72">
              <a:extLst>
                <a:ext uri="{FF2B5EF4-FFF2-40B4-BE49-F238E27FC236}">
                  <a16:creationId xmlns:a16="http://schemas.microsoft.com/office/drawing/2014/main" id="{C0C3590A-DF58-4131-8ED3-4489FDEFF1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3" y="3191"/>
              <a:ext cx="18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7" name="Freeform 73">
              <a:extLst>
                <a:ext uri="{FF2B5EF4-FFF2-40B4-BE49-F238E27FC236}">
                  <a16:creationId xmlns:a16="http://schemas.microsoft.com/office/drawing/2014/main" id="{E011382C-5AEA-4029-8A90-840AEDE715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8" y="3065"/>
              <a:ext cx="81" cy="16"/>
            </a:xfrm>
            <a:custGeom>
              <a:avLst/>
              <a:gdLst>
                <a:gd name="T0" fmla="*/ 0 w 161"/>
                <a:gd name="T1" fmla="*/ 1 h 31"/>
                <a:gd name="T2" fmla="*/ 0 w 161"/>
                <a:gd name="T3" fmla="*/ 1 h 31"/>
                <a:gd name="T4" fmla="*/ 1 w 161"/>
                <a:gd name="T5" fmla="*/ 1 h 31"/>
                <a:gd name="T6" fmla="*/ 1 w 161"/>
                <a:gd name="T7" fmla="*/ 0 h 31"/>
                <a:gd name="T8" fmla="*/ 1 w 161"/>
                <a:gd name="T9" fmla="*/ 1 h 31"/>
                <a:gd name="T10" fmla="*/ 1 w 161"/>
                <a:gd name="T11" fmla="*/ 1 h 31"/>
                <a:gd name="T12" fmla="*/ 1 w 161"/>
                <a:gd name="T13" fmla="*/ 1 h 31"/>
                <a:gd name="T14" fmla="*/ 0 w 161"/>
                <a:gd name="T15" fmla="*/ 1 h 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1"/>
                <a:gd name="T25" fmla="*/ 0 h 31"/>
                <a:gd name="T26" fmla="*/ 161 w 161"/>
                <a:gd name="T27" fmla="*/ 31 h 3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1" h="31">
                  <a:moveTo>
                    <a:pt x="0" y="20"/>
                  </a:moveTo>
                  <a:lnTo>
                    <a:pt x="0" y="12"/>
                  </a:lnTo>
                  <a:lnTo>
                    <a:pt x="133" y="12"/>
                  </a:lnTo>
                  <a:lnTo>
                    <a:pt x="129" y="0"/>
                  </a:lnTo>
                  <a:lnTo>
                    <a:pt x="161" y="16"/>
                  </a:lnTo>
                  <a:lnTo>
                    <a:pt x="129" y="31"/>
                  </a:lnTo>
                  <a:lnTo>
                    <a:pt x="133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8" name="Rectangle 74">
              <a:extLst>
                <a:ext uri="{FF2B5EF4-FFF2-40B4-BE49-F238E27FC236}">
                  <a16:creationId xmlns:a16="http://schemas.microsoft.com/office/drawing/2014/main" id="{DF9B2C04-7552-4321-B917-D5F0D194BE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" y="3068"/>
              <a:ext cx="8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/>
            </a:p>
          </p:txBody>
        </p:sp>
        <p:sp>
          <p:nvSpPr>
            <p:cNvPr id="29749" name="Rectangle 75">
              <a:extLst>
                <a:ext uri="{FF2B5EF4-FFF2-40B4-BE49-F238E27FC236}">
                  <a16:creationId xmlns:a16="http://schemas.microsoft.com/office/drawing/2014/main" id="{9669F0F7-7D66-44D9-8D0A-0C98A847AB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6" y="3068"/>
              <a:ext cx="23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div</a:t>
              </a:r>
              <a:endParaRPr lang="en-US" altLang="en-US"/>
            </a:p>
          </p:txBody>
        </p:sp>
        <p:sp>
          <p:nvSpPr>
            <p:cNvPr id="29750" name="Rectangle 76">
              <a:extLst>
                <a:ext uri="{FF2B5EF4-FFF2-40B4-BE49-F238E27FC236}">
                  <a16:creationId xmlns:a16="http://schemas.microsoft.com/office/drawing/2014/main" id="{341FB8AF-8FCF-40DD-8245-4117E86113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3211"/>
              <a:ext cx="7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z</a:t>
              </a:r>
              <a:endParaRPr lang="en-US" altLang="en-US"/>
            </a:p>
          </p:txBody>
        </p:sp>
        <p:sp>
          <p:nvSpPr>
            <p:cNvPr id="29751" name="Rectangle 77">
              <a:extLst>
                <a:ext uri="{FF2B5EF4-FFF2-40B4-BE49-F238E27FC236}">
                  <a16:creationId xmlns:a16="http://schemas.microsoft.com/office/drawing/2014/main" id="{80115FF4-5776-4FE0-A1A6-A440BD2D23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6" y="3068"/>
              <a:ext cx="8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/>
            </a:p>
          </p:txBody>
        </p:sp>
        <p:sp>
          <p:nvSpPr>
            <p:cNvPr id="29752" name="Rectangle 78">
              <a:extLst>
                <a:ext uri="{FF2B5EF4-FFF2-40B4-BE49-F238E27FC236}">
                  <a16:creationId xmlns:a16="http://schemas.microsoft.com/office/drawing/2014/main" id="{064AEBB2-143B-4C07-825F-2F9E8F8112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2" y="3211"/>
              <a:ext cx="7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z</a:t>
              </a:r>
              <a:endParaRPr lang="en-US" altLang="en-US"/>
            </a:p>
          </p:txBody>
        </p:sp>
        <p:sp>
          <p:nvSpPr>
            <p:cNvPr id="29753" name="Rectangle 79">
              <a:extLst>
                <a:ext uri="{FF2B5EF4-FFF2-40B4-BE49-F238E27FC236}">
                  <a16:creationId xmlns:a16="http://schemas.microsoft.com/office/drawing/2014/main" id="{17F07FA1-E822-4166-BB4D-692604DAED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5" y="2947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p</a:t>
              </a:r>
              <a:endParaRPr lang="en-US" altLang="en-US"/>
            </a:p>
          </p:txBody>
        </p:sp>
        <p:sp>
          <p:nvSpPr>
            <p:cNvPr id="29754" name="Rectangle 80">
              <a:extLst>
                <a:ext uri="{FF2B5EF4-FFF2-40B4-BE49-F238E27FC236}">
                  <a16:creationId xmlns:a16="http://schemas.microsoft.com/office/drawing/2014/main" id="{5A11C2B9-0923-457E-BB64-819C120B48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4" y="3068"/>
              <a:ext cx="117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Z</a:t>
              </a:r>
              <a:endParaRPr lang="en-US" altLang="en-US"/>
            </a:p>
          </p:txBody>
        </p:sp>
        <p:sp>
          <p:nvSpPr>
            <p:cNvPr id="29755" name="Rectangle 81">
              <a:extLst>
                <a:ext uri="{FF2B5EF4-FFF2-40B4-BE49-F238E27FC236}">
                  <a16:creationId xmlns:a16="http://schemas.microsoft.com/office/drawing/2014/main" id="{C815FB9B-168A-47E4-B648-D412661850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2" y="3189"/>
              <a:ext cx="4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z</a:t>
              </a:r>
              <a:endParaRPr lang="en-US" altLang="en-US"/>
            </a:p>
          </p:txBody>
        </p:sp>
        <p:sp>
          <p:nvSpPr>
            <p:cNvPr id="29756" name="Rectangle 82">
              <a:extLst>
                <a:ext uri="{FF2B5EF4-FFF2-40B4-BE49-F238E27FC236}">
                  <a16:creationId xmlns:a16="http://schemas.microsoft.com/office/drawing/2014/main" id="{411103D2-B5FC-4291-9618-28B019576B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4" y="3189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u</a:t>
              </a:r>
              <a:endParaRPr lang="en-US" altLang="en-US"/>
            </a:p>
          </p:txBody>
        </p:sp>
        <p:sp>
          <p:nvSpPr>
            <p:cNvPr id="29757" name="Rectangle 83">
              <a:extLst>
                <a:ext uri="{FF2B5EF4-FFF2-40B4-BE49-F238E27FC236}">
                  <a16:creationId xmlns:a16="http://schemas.microsoft.com/office/drawing/2014/main" id="{5C0EB94A-4286-45FB-8902-6FAB77C5D5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5" y="3192"/>
              <a:ext cx="9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¶</a:t>
              </a:r>
              <a:endParaRPr lang="en-US" altLang="en-US"/>
            </a:p>
          </p:txBody>
        </p:sp>
        <p:sp>
          <p:nvSpPr>
            <p:cNvPr id="29758" name="Rectangle 84">
              <a:extLst>
                <a:ext uri="{FF2B5EF4-FFF2-40B4-BE49-F238E27FC236}">
                  <a16:creationId xmlns:a16="http://schemas.microsoft.com/office/drawing/2014/main" id="{6BA2D3CA-AF80-4738-876F-610B7B3D01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1" y="2928"/>
              <a:ext cx="9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¶</a:t>
              </a:r>
              <a:endParaRPr lang="en-US" altLang="en-US"/>
            </a:p>
          </p:txBody>
        </p:sp>
        <p:sp>
          <p:nvSpPr>
            <p:cNvPr id="29759" name="Rectangle 85">
              <a:extLst>
                <a:ext uri="{FF2B5EF4-FFF2-40B4-BE49-F238E27FC236}">
                  <a16:creationId xmlns:a16="http://schemas.microsoft.com/office/drawing/2014/main" id="{69D130CF-661E-4724-832E-C977BAAF12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6" y="3049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/>
            </a:p>
          </p:txBody>
        </p:sp>
        <p:sp>
          <p:nvSpPr>
            <p:cNvPr id="29760" name="Rectangle 86">
              <a:extLst>
                <a:ext uri="{FF2B5EF4-FFF2-40B4-BE49-F238E27FC236}">
                  <a16:creationId xmlns:a16="http://schemas.microsoft.com/office/drawing/2014/main" id="{07821A64-33CF-458A-9679-82128C1D1F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6" y="3049"/>
              <a:ext cx="11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endParaRPr lang="en-US" altLang="en-US"/>
            </a:p>
          </p:txBody>
        </p:sp>
        <p:sp>
          <p:nvSpPr>
            <p:cNvPr id="29761" name="Rectangle 87">
              <a:extLst>
                <a:ext uri="{FF2B5EF4-FFF2-40B4-BE49-F238E27FC236}">
                  <a16:creationId xmlns:a16="http://schemas.microsoft.com/office/drawing/2014/main" id="{6D8D155A-3FFB-461A-9EE2-902CA91B42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6" y="3049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/>
            </a:p>
          </p:txBody>
        </p:sp>
        <p:sp>
          <p:nvSpPr>
            <p:cNvPr id="29762" name="Rectangle 88">
              <a:extLst>
                <a:ext uri="{FF2B5EF4-FFF2-40B4-BE49-F238E27FC236}">
                  <a16:creationId xmlns:a16="http://schemas.microsoft.com/office/drawing/2014/main" id="{4754ABA6-9B2C-43CB-8ED0-51427FC866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6" y="3192"/>
              <a:ext cx="9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¶</a:t>
              </a:r>
              <a:endParaRPr lang="en-US" altLang="en-US"/>
            </a:p>
          </p:txBody>
        </p:sp>
        <p:sp>
          <p:nvSpPr>
            <p:cNvPr id="29763" name="Rectangle 89">
              <a:extLst>
                <a:ext uri="{FF2B5EF4-FFF2-40B4-BE49-F238E27FC236}">
                  <a16:creationId xmlns:a16="http://schemas.microsoft.com/office/drawing/2014/main" id="{000C17CD-56C4-4391-8293-4389AE1C04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0" y="2928"/>
              <a:ext cx="9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¶</a:t>
              </a:r>
              <a:endParaRPr lang="en-US" altLang="en-US"/>
            </a:p>
          </p:txBody>
        </p:sp>
        <p:sp>
          <p:nvSpPr>
            <p:cNvPr id="29764" name="Rectangle 90">
              <a:extLst>
                <a:ext uri="{FF2B5EF4-FFF2-40B4-BE49-F238E27FC236}">
                  <a16:creationId xmlns:a16="http://schemas.microsoft.com/office/drawing/2014/main" id="{79B7B1FA-243E-4AF3-8FC1-0A38C45C4F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4" y="3049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-</a:t>
              </a:r>
              <a:endParaRPr lang="en-US" altLang="en-US"/>
            </a:p>
          </p:txBody>
        </p:sp>
        <p:sp>
          <p:nvSpPr>
            <p:cNvPr id="29765" name="Rectangle 91">
              <a:extLst>
                <a:ext uri="{FF2B5EF4-FFF2-40B4-BE49-F238E27FC236}">
                  <a16:creationId xmlns:a16="http://schemas.microsoft.com/office/drawing/2014/main" id="{8C935E86-6385-4943-98B7-E168D5013E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5" y="3049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/>
            </a:p>
          </p:txBody>
        </p:sp>
        <p:sp>
          <p:nvSpPr>
            <p:cNvPr id="29766" name="Rectangle 92">
              <a:extLst>
                <a:ext uri="{FF2B5EF4-FFF2-40B4-BE49-F238E27FC236}">
                  <a16:creationId xmlns:a16="http://schemas.microsoft.com/office/drawing/2014/main" id="{CE7DA298-90B6-4E6F-B2BF-F98668E50B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2" y="3049"/>
              <a:ext cx="11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h</a:t>
              </a:r>
              <a:endParaRPr lang="en-US" altLang="en-US"/>
            </a:p>
          </p:txBody>
        </p:sp>
        <p:sp>
          <p:nvSpPr>
            <p:cNvPr id="29767" name="Rectangle 93">
              <a:extLst>
                <a:ext uri="{FF2B5EF4-FFF2-40B4-BE49-F238E27FC236}">
                  <a16:creationId xmlns:a16="http://schemas.microsoft.com/office/drawing/2014/main" id="{0C4CC0DC-BCEC-4D7A-9115-57FD348C1A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6" y="3049"/>
              <a:ext cx="11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h</a:t>
              </a:r>
              <a:endParaRPr lang="en-US" altLang="en-US"/>
            </a:p>
          </p:txBody>
        </p:sp>
        <p:sp>
          <p:nvSpPr>
            <p:cNvPr id="29768" name="Rectangle 94">
              <a:extLst>
                <a:ext uri="{FF2B5EF4-FFF2-40B4-BE49-F238E27FC236}">
                  <a16:creationId xmlns:a16="http://schemas.microsoft.com/office/drawing/2014/main" id="{0D2FCF16-39C4-4F1B-A1E2-3717CF0EA3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" y="3212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/>
            </a:p>
          </p:txBody>
        </p:sp>
        <p:sp>
          <p:nvSpPr>
            <p:cNvPr id="29769" name="Rectangle 95">
              <a:extLst>
                <a:ext uri="{FF2B5EF4-FFF2-40B4-BE49-F238E27FC236}">
                  <a16:creationId xmlns:a16="http://schemas.microsoft.com/office/drawing/2014/main" id="{988B481B-E2DA-49D9-833F-97FDD94118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2948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/>
            </a:p>
          </p:txBody>
        </p:sp>
      </p:grpSp>
      <p:sp>
        <p:nvSpPr>
          <p:cNvPr id="231520" name="Text Box 96">
            <a:extLst>
              <a:ext uri="{FF2B5EF4-FFF2-40B4-BE49-F238E27FC236}">
                <a16:creationId xmlns:a16="http://schemas.microsoft.com/office/drawing/2014/main" id="{680AB22A-B11F-4141-B766-BCFE896402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75" y="5265738"/>
            <a:ext cx="44799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CS" altLang="en-US" sz="1800" b="1"/>
              <a:t>Rezultujuća sila u vektorskom obliku:</a:t>
            </a:r>
            <a:endParaRPr lang="en-US" altLang="en-US" sz="1800" b="1"/>
          </a:p>
        </p:txBody>
      </p:sp>
      <p:pic>
        <p:nvPicPr>
          <p:cNvPr id="231521" name="Picture 97" descr="BD10263_">
            <a:extLst>
              <a:ext uri="{FF2B5EF4-FFF2-40B4-BE49-F238E27FC236}">
                <a16:creationId xmlns:a16="http://schemas.microsoft.com/office/drawing/2014/main" id="{0B3BBBE1-802B-4682-AD90-E1D5492BA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5343525"/>
            <a:ext cx="179388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98">
            <a:extLst>
              <a:ext uri="{FF2B5EF4-FFF2-40B4-BE49-F238E27FC236}">
                <a16:creationId xmlns:a16="http://schemas.microsoft.com/office/drawing/2014/main" id="{A46B6CBC-82D5-4F24-8225-DBFC523A8C1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38363" y="5507038"/>
            <a:ext cx="4867275" cy="785812"/>
            <a:chOff x="1292" y="3469"/>
            <a:chExt cx="3066" cy="495"/>
          </a:xfrm>
        </p:grpSpPr>
        <p:sp>
          <p:nvSpPr>
            <p:cNvPr id="29719" name="AutoShape 99">
              <a:extLst>
                <a:ext uri="{FF2B5EF4-FFF2-40B4-BE49-F238E27FC236}">
                  <a16:creationId xmlns:a16="http://schemas.microsoft.com/office/drawing/2014/main" id="{2A5132FB-9B04-4D6E-81BF-BB4E2916E43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292" y="3475"/>
              <a:ext cx="3066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0" name="Freeform 100">
              <a:extLst>
                <a:ext uri="{FF2B5EF4-FFF2-40B4-BE49-F238E27FC236}">
                  <a16:creationId xmlns:a16="http://schemas.microsoft.com/office/drawing/2014/main" id="{32C4062D-9EED-41CB-8154-C46BF30FB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" y="3586"/>
              <a:ext cx="143" cy="17"/>
            </a:xfrm>
            <a:custGeom>
              <a:avLst/>
              <a:gdLst>
                <a:gd name="T0" fmla="*/ 0 w 285"/>
                <a:gd name="T1" fmla="*/ 1 h 32"/>
                <a:gd name="T2" fmla="*/ 0 w 285"/>
                <a:gd name="T3" fmla="*/ 1 h 32"/>
                <a:gd name="T4" fmla="*/ 1 w 285"/>
                <a:gd name="T5" fmla="*/ 1 h 32"/>
                <a:gd name="T6" fmla="*/ 1 w 285"/>
                <a:gd name="T7" fmla="*/ 0 h 32"/>
                <a:gd name="T8" fmla="*/ 1 w 285"/>
                <a:gd name="T9" fmla="*/ 1 h 32"/>
                <a:gd name="T10" fmla="*/ 1 w 285"/>
                <a:gd name="T11" fmla="*/ 1 h 32"/>
                <a:gd name="T12" fmla="*/ 1 w 285"/>
                <a:gd name="T13" fmla="*/ 1 h 32"/>
                <a:gd name="T14" fmla="*/ 0 w 285"/>
                <a:gd name="T15" fmla="*/ 1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5"/>
                <a:gd name="T25" fmla="*/ 0 h 32"/>
                <a:gd name="T26" fmla="*/ 285 w 285"/>
                <a:gd name="T27" fmla="*/ 32 h 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5" h="32">
                  <a:moveTo>
                    <a:pt x="0" y="19"/>
                  </a:moveTo>
                  <a:lnTo>
                    <a:pt x="0" y="11"/>
                  </a:lnTo>
                  <a:lnTo>
                    <a:pt x="258" y="11"/>
                  </a:lnTo>
                  <a:lnTo>
                    <a:pt x="255" y="0"/>
                  </a:lnTo>
                  <a:lnTo>
                    <a:pt x="285" y="15"/>
                  </a:lnTo>
                  <a:lnTo>
                    <a:pt x="255" y="32"/>
                  </a:lnTo>
                  <a:lnTo>
                    <a:pt x="258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1" name="Freeform 101">
              <a:extLst>
                <a:ext uri="{FF2B5EF4-FFF2-40B4-BE49-F238E27FC236}">
                  <a16:creationId xmlns:a16="http://schemas.microsoft.com/office/drawing/2014/main" id="{C60AE455-AD62-4EA7-BB25-D649E7980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9" y="3586"/>
              <a:ext cx="80" cy="17"/>
            </a:xfrm>
            <a:custGeom>
              <a:avLst/>
              <a:gdLst>
                <a:gd name="T0" fmla="*/ 0 w 161"/>
                <a:gd name="T1" fmla="*/ 1 h 32"/>
                <a:gd name="T2" fmla="*/ 0 w 161"/>
                <a:gd name="T3" fmla="*/ 1 h 32"/>
                <a:gd name="T4" fmla="*/ 0 w 161"/>
                <a:gd name="T5" fmla="*/ 1 h 32"/>
                <a:gd name="T6" fmla="*/ 0 w 161"/>
                <a:gd name="T7" fmla="*/ 0 h 32"/>
                <a:gd name="T8" fmla="*/ 0 w 161"/>
                <a:gd name="T9" fmla="*/ 1 h 32"/>
                <a:gd name="T10" fmla="*/ 0 w 161"/>
                <a:gd name="T11" fmla="*/ 1 h 32"/>
                <a:gd name="T12" fmla="*/ 0 w 161"/>
                <a:gd name="T13" fmla="*/ 1 h 32"/>
                <a:gd name="T14" fmla="*/ 0 w 161"/>
                <a:gd name="T15" fmla="*/ 1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1"/>
                <a:gd name="T25" fmla="*/ 0 h 32"/>
                <a:gd name="T26" fmla="*/ 161 w 161"/>
                <a:gd name="T27" fmla="*/ 32 h 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1" h="32">
                  <a:moveTo>
                    <a:pt x="0" y="19"/>
                  </a:moveTo>
                  <a:lnTo>
                    <a:pt x="0" y="11"/>
                  </a:lnTo>
                  <a:lnTo>
                    <a:pt x="135" y="11"/>
                  </a:lnTo>
                  <a:lnTo>
                    <a:pt x="129" y="0"/>
                  </a:lnTo>
                  <a:lnTo>
                    <a:pt x="161" y="15"/>
                  </a:lnTo>
                  <a:lnTo>
                    <a:pt x="129" y="32"/>
                  </a:lnTo>
                  <a:lnTo>
                    <a:pt x="135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2" name="Line 102">
              <a:extLst>
                <a:ext uri="{FF2B5EF4-FFF2-40B4-BE49-F238E27FC236}">
                  <a16:creationId xmlns:a16="http://schemas.microsoft.com/office/drawing/2014/main" id="{AFF66DFF-397F-4642-BF96-877BCB2702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6" y="3712"/>
              <a:ext cx="88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3" name="Freeform 103">
              <a:extLst>
                <a:ext uri="{FF2B5EF4-FFF2-40B4-BE49-F238E27FC236}">
                  <a16:creationId xmlns:a16="http://schemas.microsoft.com/office/drawing/2014/main" id="{600C80EA-CE15-4D10-AF72-0F53F943A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7" y="3586"/>
              <a:ext cx="81" cy="17"/>
            </a:xfrm>
            <a:custGeom>
              <a:avLst/>
              <a:gdLst>
                <a:gd name="T0" fmla="*/ 0 w 161"/>
                <a:gd name="T1" fmla="*/ 1 h 32"/>
                <a:gd name="T2" fmla="*/ 0 w 161"/>
                <a:gd name="T3" fmla="*/ 1 h 32"/>
                <a:gd name="T4" fmla="*/ 1 w 161"/>
                <a:gd name="T5" fmla="*/ 1 h 32"/>
                <a:gd name="T6" fmla="*/ 1 w 161"/>
                <a:gd name="T7" fmla="*/ 0 h 32"/>
                <a:gd name="T8" fmla="*/ 1 w 161"/>
                <a:gd name="T9" fmla="*/ 1 h 32"/>
                <a:gd name="T10" fmla="*/ 1 w 161"/>
                <a:gd name="T11" fmla="*/ 1 h 32"/>
                <a:gd name="T12" fmla="*/ 1 w 161"/>
                <a:gd name="T13" fmla="*/ 1 h 32"/>
                <a:gd name="T14" fmla="*/ 0 w 161"/>
                <a:gd name="T15" fmla="*/ 1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1"/>
                <a:gd name="T25" fmla="*/ 0 h 32"/>
                <a:gd name="T26" fmla="*/ 161 w 161"/>
                <a:gd name="T27" fmla="*/ 32 h 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1" h="32">
                  <a:moveTo>
                    <a:pt x="0" y="19"/>
                  </a:moveTo>
                  <a:lnTo>
                    <a:pt x="0" y="11"/>
                  </a:lnTo>
                  <a:lnTo>
                    <a:pt x="135" y="11"/>
                  </a:lnTo>
                  <a:lnTo>
                    <a:pt x="129" y="0"/>
                  </a:lnTo>
                  <a:lnTo>
                    <a:pt x="161" y="15"/>
                  </a:lnTo>
                  <a:lnTo>
                    <a:pt x="129" y="32"/>
                  </a:lnTo>
                  <a:lnTo>
                    <a:pt x="135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4" name="Rectangle 104">
              <a:extLst>
                <a:ext uri="{FF2B5EF4-FFF2-40B4-BE49-F238E27FC236}">
                  <a16:creationId xmlns:a16="http://schemas.microsoft.com/office/drawing/2014/main" id="{09C10DE1-EEC0-404B-80AC-AFAA0901EA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0" y="3589"/>
              <a:ext cx="6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)</a:t>
              </a:r>
              <a:endParaRPr lang="en-US" altLang="en-US"/>
            </a:p>
          </p:txBody>
        </p:sp>
        <p:sp>
          <p:nvSpPr>
            <p:cNvPr id="29725" name="Rectangle 105">
              <a:extLst>
                <a:ext uri="{FF2B5EF4-FFF2-40B4-BE49-F238E27FC236}">
                  <a16:creationId xmlns:a16="http://schemas.microsoft.com/office/drawing/2014/main" id="{1EC76E4E-901D-4B44-8910-D5B506D718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1" y="3589"/>
              <a:ext cx="8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/>
            </a:p>
          </p:txBody>
        </p:sp>
        <p:sp>
          <p:nvSpPr>
            <p:cNvPr id="29726" name="Rectangle 106">
              <a:extLst>
                <a:ext uri="{FF2B5EF4-FFF2-40B4-BE49-F238E27FC236}">
                  <a16:creationId xmlns:a16="http://schemas.microsoft.com/office/drawing/2014/main" id="{94339980-D5A9-42C1-8041-A320D71388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" y="3589"/>
              <a:ext cx="29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(div</a:t>
              </a:r>
              <a:endParaRPr lang="en-US" altLang="en-US"/>
            </a:p>
          </p:txBody>
        </p:sp>
        <p:sp>
          <p:nvSpPr>
            <p:cNvPr id="29727" name="Rectangle 107">
              <a:extLst>
                <a:ext uri="{FF2B5EF4-FFF2-40B4-BE49-F238E27FC236}">
                  <a16:creationId xmlns:a16="http://schemas.microsoft.com/office/drawing/2014/main" id="{4782A60A-D990-4845-82A9-81061B9898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3" y="3589"/>
              <a:ext cx="8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/>
            </a:p>
          </p:txBody>
        </p:sp>
        <p:sp>
          <p:nvSpPr>
            <p:cNvPr id="29728" name="Rectangle 108">
              <a:extLst>
                <a:ext uri="{FF2B5EF4-FFF2-40B4-BE49-F238E27FC236}">
                  <a16:creationId xmlns:a16="http://schemas.microsoft.com/office/drawing/2014/main" id="{2C143C27-BF00-49DA-8EA3-65F9B70CD0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1" y="3589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p</a:t>
              </a:r>
              <a:endParaRPr lang="en-US" altLang="en-US"/>
            </a:p>
          </p:txBody>
        </p:sp>
        <p:sp>
          <p:nvSpPr>
            <p:cNvPr id="29729" name="Rectangle 109">
              <a:extLst>
                <a:ext uri="{FF2B5EF4-FFF2-40B4-BE49-F238E27FC236}">
                  <a16:creationId xmlns:a16="http://schemas.microsoft.com/office/drawing/2014/main" id="{FA7FA386-CCEB-47FC-B069-0D90A304C4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8" y="3589"/>
              <a:ext cx="12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F</a:t>
              </a:r>
              <a:endParaRPr lang="en-US" altLang="en-US"/>
            </a:p>
          </p:txBody>
        </p:sp>
        <p:sp>
          <p:nvSpPr>
            <p:cNvPr id="29730" name="Rectangle 110">
              <a:extLst>
                <a:ext uri="{FF2B5EF4-FFF2-40B4-BE49-F238E27FC236}">
                  <a16:creationId xmlns:a16="http://schemas.microsoft.com/office/drawing/2014/main" id="{C0D31B91-2D16-4561-83EA-9E3BA70DB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8" y="3673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u</a:t>
              </a:r>
              <a:endParaRPr lang="en-US" altLang="en-US"/>
            </a:p>
          </p:txBody>
        </p:sp>
        <p:sp>
          <p:nvSpPr>
            <p:cNvPr id="29731" name="Rectangle 111">
              <a:extLst>
                <a:ext uri="{FF2B5EF4-FFF2-40B4-BE49-F238E27FC236}">
                  <a16:creationId xmlns:a16="http://schemas.microsoft.com/office/drawing/2014/main" id="{ACC0D4DA-DDF3-4AA0-9CBB-A144851AC6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3" y="3590"/>
              <a:ext cx="34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grad</a:t>
              </a:r>
              <a:endParaRPr lang="en-US" altLang="en-US"/>
            </a:p>
          </p:txBody>
        </p:sp>
        <p:sp>
          <p:nvSpPr>
            <p:cNvPr id="29732" name="Rectangle 112">
              <a:extLst>
                <a:ext uri="{FF2B5EF4-FFF2-40B4-BE49-F238E27FC236}">
                  <a16:creationId xmlns:a16="http://schemas.microsoft.com/office/drawing/2014/main" id="{2EE33D27-5698-44AD-A639-156153100C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5" y="3734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/>
            </a:p>
          </p:txBody>
        </p:sp>
        <p:sp>
          <p:nvSpPr>
            <p:cNvPr id="29733" name="Rectangle 113">
              <a:extLst>
                <a:ext uri="{FF2B5EF4-FFF2-40B4-BE49-F238E27FC236}">
                  <a16:creationId xmlns:a16="http://schemas.microsoft.com/office/drawing/2014/main" id="{E9783D18-EF15-43DF-BF7F-886971A6EF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2" y="3469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/>
            </a:p>
          </p:txBody>
        </p:sp>
        <p:sp>
          <p:nvSpPr>
            <p:cNvPr id="29734" name="Rectangle 114">
              <a:extLst>
                <a:ext uri="{FF2B5EF4-FFF2-40B4-BE49-F238E27FC236}">
                  <a16:creationId xmlns:a16="http://schemas.microsoft.com/office/drawing/2014/main" id="{ECA918E7-699B-4D6F-8961-3A30C6EE55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2" y="3590"/>
              <a:ext cx="34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grad</a:t>
              </a:r>
              <a:endParaRPr lang="en-US" altLang="en-US"/>
            </a:p>
          </p:txBody>
        </p:sp>
        <p:sp>
          <p:nvSpPr>
            <p:cNvPr id="29735" name="Rectangle 115">
              <a:extLst>
                <a:ext uri="{FF2B5EF4-FFF2-40B4-BE49-F238E27FC236}">
                  <a16:creationId xmlns:a16="http://schemas.microsoft.com/office/drawing/2014/main" id="{8FED86DA-8B81-4A4C-895D-9742C2497C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5" y="3570"/>
              <a:ext cx="4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×</a:t>
              </a:r>
              <a:endParaRPr lang="en-US" altLang="en-US"/>
            </a:p>
          </p:txBody>
        </p:sp>
        <p:sp>
          <p:nvSpPr>
            <p:cNvPr id="29736" name="Rectangle 116">
              <a:extLst>
                <a:ext uri="{FF2B5EF4-FFF2-40B4-BE49-F238E27FC236}">
                  <a16:creationId xmlns:a16="http://schemas.microsoft.com/office/drawing/2014/main" id="{DABF0DBD-527E-4630-9843-F49258AE9E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3" y="3570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/>
            </a:p>
          </p:txBody>
        </p:sp>
        <p:sp>
          <p:nvSpPr>
            <p:cNvPr id="29737" name="Rectangle 117">
              <a:extLst>
                <a:ext uri="{FF2B5EF4-FFF2-40B4-BE49-F238E27FC236}">
                  <a16:creationId xmlns:a16="http://schemas.microsoft.com/office/drawing/2014/main" id="{CFA87C4A-2FC9-45BE-9E09-1162D30B85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4" y="3570"/>
              <a:ext cx="11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endParaRPr lang="en-US" altLang="en-US"/>
            </a:p>
          </p:txBody>
        </p:sp>
        <p:sp>
          <p:nvSpPr>
            <p:cNvPr id="29738" name="Rectangle 118">
              <a:extLst>
                <a:ext uri="{FF2B5EF4-FFF2-40B4-BE49-F238E27FC236}">
                  <a16:creationId xmlns:a16="http://schemas.microsoft.com/office/drawing/2014/main" id="{E3CADE41-93EC-43C8-8F22-CCB51BFBA4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4" y="3570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/>
            </a:p>
          </p:txBody>
        </p:sp>
        <p:sp>
          <p:nvSpPr>
            <p:cNvPr id="29739" name="Rectangle 119">
              <a:extLst>
                <a:ext uri="{FF2B5EF4-FFF2-40B4-BE49-F238E27FC236}">
                  <a16:creationId xmlns:a16="http://schemas.microsoft.com/office/drawing/2014/main" id="{4BE1236B-2EB4-45AE-B81A-45561D93FE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8" y="3570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-</a:t>
              </a:r>
              <a:endParaRPr lang="en-US" altLang="en-US"/>
            </a:p>
          </p:txBody>
        </p:sp>
        <p:sp>
          <p:nvSpPr>
            <p:cNvPr id="29740" name="Rectangle 120">
              <a:extLst>
                <a:ext uri="{FF2B5EF4-FFF2-40B4-BE49-F238E27FC236}">
                  <a16:creationId xmlns:a16="http://schemas.microsoft.com/office/drawing/2014/main" id="{025A7FFE-5D39-47A3-8FDC-6C026E6063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9" y="3570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/>
            </a:p>
          </p:txBody>
        </p:sp>
        <p:sp>
          <p:nvSpPr>
            <p:cNvPr id="29741" name="Rectangle 121">
              <a:extLst>
                <a:ext uri="{FF2B5EF4-FFF2-40B4-BE49-F238E27FC236}">
                  <a16:creationId xmlns:a16="http://schemas.microsoft.com/office/drawing/2014/main" id="{AD50EFA5-513A-4C0E-A37C-86511138AC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8" y="3570"/>
              <a:ext cx="11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h</a:t>
              </a:r>
              <a:endParaRPr lang="en-US" altLang="en-US"/>
            </a:p>
          </p:txBody>
        </p:sp>
        <p:sp>
          <p:nvSpPr>
            <p:cNvPr id="29742" name="Rectangle 122">
              <a:extLst>
                <a:ext uri="{FF2B5EF4-FFF2-40B4-BE49-F238E27FC236}">
                  <a16:creationId xmlns:a16="http://schemas.microsoft.com/office/drawing/2014/main" id="{204778F9-05FB-4CD6-9DCF-8F0B04A734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4" y="3570"/>
              <a:ext cx="11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h</a:t>
              </a:r>
              <a:endParaRPr lang="en-US" altLang="en-US"/>
            </a:p>
          </p:txBody>
        </p:sp>
      </p:grpSp>
      <p:sp>
        <p:nvSpPr>
          <p:cNvPr id="231547" name="Rectangle 123">
            <a:extLst>
              <a:ext uri="{FF2B5EF4-FFF2-40B4-BE49-F238E27FC236}">
                <a16:creationId xmlns:a16="http://schemas.microsoft.com/office/drawing/2014/main" id="{3BC71CC0-1D1D-436B-997C-CD7739305A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5553075"/>
            <a:ext cx="2987675" cy="684213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1548" name="Text Box 124">
            <a:extLst>
              <a:ext uri="{FF2B5EF4-FFF2-40B4-BE49-F238E27FC236}">
                <a16:creationId xmlns:a16="http://schemas.microsoft.com/office/drawing/2014/main" id="{F583D8F8-4754-46F0-A6C0-F9FE0C14E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0" y="4868863"/>
            <a:ext cx="21971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CS" altLang="en-US" sz="1800" b="1">
                <a:solidFill>
                  <a:schemeClr val="accent2"/>
                </a:solidFill>
              </a:rPr>
              <a:t>član koji potiče od viskoznosti</a:t>
            </a:r>
            <a:endParaRPr lang="en-US" altLang="en-US" sz="1800" b="1">
              <a:solidFill>
                <a:schemeClr val="accent2"/>
              </a:solidFill>
            </a:endParaRPr>
          </a:p>
        </p:txBody>
      </p:sp>
      <p:sp>
        <p:nvSpPr>
          <p:cNvPr id="231549" name="Line 125">
            <a:extLst>
              <a:ext uri="{FF2B5EF4-FFF2-40B4-BE49-F238E27FC236}">
                <a16:creationId xmlns:a16="http://schemas.microsoft.com/office/drawing/2014/main" id="{52303FD2-3067-4C31-BA79-59167B0648A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27763" y="5121275"/>
            <a:ext cx="504825" cy="3952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3343A6-8B69-4A65-9425-F0B57D7FE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SAobraćajni fakultet u Beogradu                                    dr Gordana Kastratović</a:t>
            </a:r>
            <a:endParaRPr lang="en-U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3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3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31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231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3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520" grpId="0"/>
      <p:bldP spid="231547" grpId="0" animBg="1"/>
      <p:bldP spid="2315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Slide Number Placeholder 4">
            <a:extLst>
              <a:ext uri="{FF2B5EF4-FFF2-40B4-BE49-F238E27FC236}">
                <a16:creationId xmlns:a16="http://schemas.microsoft.com/office/drawing/2014/main" id="{7A4B7C8C-EE13-4944-A13B-C7638E1D0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73B9C19-65F0-4056-A7E3-269C3C442A23}" type="slidenum">
              <a:rPr lang="en-US" altLang="en-US" sz="1200">
                <a:solidFill>
                  <a:srgbClr val="045C75"/>
                </a:solidFill>
              </a:rPr>
              <a:pPr eaLnBrk="1" hangingPunct="1"/>
              <a:t>8</a:t>
            </a:fld>
            <a:endParaRPr lang="en-US" altLang="en-US" sz="1200">
              <a:solidFill>
                <a:srgbClr val="045C75"/>
              </a:solidFill>
            </a:endParaRPr>
          </a:p>
        </p:txBody>
      </p:sp>
      <p:sp>
        <p:nvSpPr>
          <p:cNvPr id="30724" name="Line 2">
            <a:extLst>
              <a:ext uri="{FF2B5EF4-FFF2-40B4-BE49-F238E27FC236}">
                <a16:creationId xmlns:a16="http://schemas.microsoft.com/office/drawing/2014/main" id="{F985C208-2C68-4856-A075-5CB00C93049B}"/>
              </a:ext>
            </a:extLst>
          </p:cNvPr>
          <p:cNvSpPr>
            <a:spLocks noChangeShapeType="1"/>
          </p:cNvSpPr>
          <p:nvPr/>
        </p:nvSpPr>
        <p:spPr bwMode="auto">
          <a:xfrm>
            <a:off x="215900" y="512763"/>
            <a:ext cx="8697913" cy="0"/>
          </a:xfrm>
          <a:prstGeom prst="line">
            <a:avLst/>
          </a:prstGeom>
          <a:noFill/>
          <a:ln w="92075" cmpd="thickThin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Text Box 4">
            <a:extLst>
              <a:ext uri="{FF2B5EF4-FFF2-40B4-BE49-F238E27FC236}">
                <a16:creationId xmlns:a16="http://schemas.microsoft.com/office/drawing/2014/main" id="{B40A7EAB-A86F-400F-AF83-BA2714B949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4075" y="161925"/>
            <a:ext cx="23574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sr-Latn-CS" altLang="en-US" sz="1500" b="1">
                <a:solidFill>
                  <a:srgbClr val="000000"/>
                </a:solidFill>
              </a:rPr>
              <a:t>MEHANIKA FLUIDA</a:t>
            </a:r>
            <a:endParaRPr lang="en-US" altLang="en-US" sz="1500" b="1">
              <a:solidFill>
                <a:srgbClr val="000000"/>
              </a:solidFill>
            </a:endParaRPr>
          </a:p>
        </p:txBody>
      </p:sp>
      <p:sp>
        <p:nvSpPr>
          <p:cNvPr id="30727" name="Line 5">
            <a:extLst>
              <a:ext uri="{FF2B5EF4-FFF2-40B4-BE49-F238E27FC236}">
                <a16:creationId xmlns:a16="http://schemas.microsoft.com/office/drawing/2014/main" id="{61062767-CB43-44A7-ACE6-0E86FFD648E3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188" y="6324600"/>
            <a:ext cx="8683625" cy="0"/>
          </a:xfrm>
          <a:prstGeom prst="line">
            <a:avLst/>
          </a:prstGeom>
          <a:noFill/>
          <a:ln w="92075" cmpd="thinThick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8" name="Rectangle 6">
            <a:extLst>
              <a:ext uri="{FF2B5EF4-FFF2-40B4-BE49-F238E27FC236}">
                <a16:creationId xmlns:a16="http://schemas.microsoft.com/office/drawing/2014/main" id="{B45BF29F-2674-4F5C-BD9F-5334274F6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29" name="Rectangle 7">
            <a:extLst>
              <a:ext uri="{FF2B5EF4-FFF2-40B4-BE49-F238E27FC236}">
                <a16:creationId xmlns:a16="http://schemas.microsoft.com/office/drawing/2014/main" id="{5ADA9571-57EA-4814-A3B0-60D62B59D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30" name="WordArt 149">
            <a:extLst>
              <a:ext uri="{FF2B5EF4-FFF2-40B4-BE49-F238E27FC236}">
                <a16:creationId xmlns:a16="http://schemas.microsoft.com/office/drawing/2014/main" id="{CACDF5A8-1BCE-4DE8-8103-4CD4A507E1E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73125" y="800100"/>
            <a:ext cx="7397750" cy="4191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spc="560">
                <a:gradFill rotWithShape="1">
                  <a:gsLst>
                    <a:gs pos="0">
                      <a:srgbClr val="4D4D4D"/>
                    </a:gs>
                    <a:gs pos="50000">
                      <a:srgbClr val="B8B8B8"/>
                    </a:gs>
                    <a:gs pos="100000">
                      <a:srgbClr val="4D4D4D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DINAMIKA VISKOZNOG FLUIDA</a:t>
            </a:r>
          </a:p>
        </p:txBody>
      </p:sp>
      <p:sp>
        <p:nvSpPr>
          <p:cNvPr id="30731" name="WordArt 150">
            <a:extLst>
              <a:ext uri="{FF2B5EF4-FFF2-40B4-BE49-F238E27FC236}">
                <a16:creationId xmlns:a16="http://schemas.microsoft.com/office/drawing/2014/main" id="{C0C9AD5D-74EC-4223-8828-117FA3FC8FD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90675" y="1376363"/>
            <a:ext cx="5962650" cy="3238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spc="560">
                <a:gradFill rotWithShape="1">
                  <a:gsLst>
                    <a:gs pos="0">
                      <a:srgbClr val="4D4D4D"/>
                    </a:gs>
                    <a:gs pos="50000">
                      <a:srgbClr val="B8B8B8"/>
                    </a:gs>
                    <a:gs pos="100000">
                      <a:srgbClr val="4D4D4D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NAVIJE-STOKSOVE JEDNAČINE</a:t>
            </a:r>
          </a:p>
        </p:txBody>
      </p:sp>
      <p:sp>
        <p:nvSpPr>
          <p:cNvPr id="232599" name="Text Box 151">
            <a:extLst>
              <a:ext uri="{FF2B5EF4-FFF2-40B4-BE49-F238E27FC236}">
                <a16:creationId xmlns:a16="http://schemas.microsoft.com/office/drawing/2014/main" id="{1FED9C4E-5670-4C29-A48B-5A01E360B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75" y="1909763"/>
            <a:ext cx="8404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CS" altLang="en-US" sz="1800" b="1"/>
              <a:t>U Ojlerovoj jednačini drugi član odgovara unutrašnjoj sili:</a:t>
            </a:r>
            <a:endParaRPr lang="en-US" altLang="en-US" sz="1800" b="1"/>
          </a:p>
        </p:txBody>
      </p:sp>
      <p:pic>
        <p:nvPicPr>
          <p:cNvPr id="232600" name="Picture 152" descr="BD10263_">
            <a:extLst>
              <a:ext uri="{FF2B5EF4-FFF2-40B4-BE49-F238E27FC236}">
                <a16:creationId xmlns:a16="http://schemas.microsoft.com/office/drawing/2014/main" id="{C590D3E8-4883-438E-B77A-EB4541761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987550"/>
            <a:ext cx="179388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53">
            <a:extLst>
              <a:ext uri="{FF2B5EF4-FFF2-40B4-BE49-F238E27FC236}">
                <a16:creationId xmlns:a16="http://schemas.microsoft.com/office/drawing/2014/main" id="{F4569940-5999-477E-814A-CB82CFA6E71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68313" y="2493963"/>
            <a:ext cx="2362200" cy="825500"/>
            <a:chOff x="499" y="1548"/>
            <a:chExt cx="1488" cy="520"/>
          </a:xfrm>
        </p:grpSpPr>
        <p:sp>
          <p:nvSpPr>
            <p:cNvPr id="30801" name="AutoShape 154">
              <a:extLst>
                <a:ext uri="{FF2B5EF4-FFF2-40B4-BE49-F238E27FC236}">
                  <a16:creationId xmlns:a16="http://schemas.microsoft.com/office/drawing/2014/main" id="{F16E424F-10D9-4FC2-BFA5-A674B9A0579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99" y="1548"/>
              <a:ext cx="1488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2" name="Freeform 155">
              <a:extLst>
                <a:ext uri="{FF2B5EF4-FFF2-40B4-BE49-F238E27FC236}">
                  <a16:creationId xmlns:a16="http://schemas.microsoft.com/office/drawing/2014/main" id="{E68FE777-53FA-41A7-A0DD-8B7B0C0A4C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" y="1570"/>
              <a:ext cx="80" cy="16"/>
            </a:xfrm>
            <a:custGeom>
              <a:avLst/>
              <a:gdLst>
                <a:gd name="T0" fmla="*/ 0 w 161"/>
                <a:gd name="T1" fmla="*/ 0 h 33"/>
                <a:gd name="T2" fmla="*/ 0 w 161"/>
                <a:gd name="T3" fmla="*/ 0 h 33"/>
                <a:gd name="T4" fmla="*/ 0 w 161"/>
                <a:gd name="T5" fmla="*/ 0 h 33"/>
                <a:gd name="T6" fmla="*/ 0 w 161"/>
                <a:gd name="T7" fmla="*/ 0 h 33"/>
                <a:gd name="T8" fmla="*/ 0 w 161"/>
                <a:gd name="T9" fmla="*/ 0 h 33"/>
                <a:gd name="T10" fmla="*/ 0 w 161"/>
                <a:gd name="T11" fmla="*/ 0 h 33"/>
                <a:gd name="T12" fmla="*/ 0 w 161"/>
                <a:gd name="T13" fmla="*/ 0 h 33"/>
                <a:gd name="T14" fmla="*/ 0 w 161"/>
                <a:gd name="T15" fmla="*/ 0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1"/>
                <a:gd name="T25" fmla="*/ 0 h 33"/>
                <a:gd name="T26" fmla="*/ 161 w 161"/>
                <a:gd name="T27" fmla="*/ 33 h 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1" h="33">
                  <a:moveTo>
                    <a:pt x="0" y="21"/>
                  </a:moveTo>
                  <a:lnTo>
                    <a:pt x="0" y="12"/>
                  </a:lnTo>
                  <a:lnTo>
                    <a:pt x="134" y="12"/>
                  </a:lnTo>
                  <a:lnTo>
                    <a:pt x="130" y="0"/>
                  </a:lnTo>
                  <a:lnTo>
                    <a:pt x="161" y="17"/>
                  </a:lnTo>
                  <a:lnTo>
                    <a:pt x="130" y="33"/>
                  </a:lnTo>
                  <a:lnTo>
                    <a:pt x="134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3" name="Line 156">
              <a:extLst>
                <a:ext uri="{FF2B5EF4-FFF2-40B4-BE49-F238E27FC236}">
                  <a16:creationId xmlns:a16="http://schemas.microsoft.com/office/drawing/2014/main" id="{615A7898-D99E-4A67-9CA5-146CA60E6D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5" y="1817"/>
              <a:ext cx="21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4" name="Freeform 157">
              <a:extLst>
                <a:ext uri="{FF2B5EF4-FFF2-40B4-BE49-F238E27FC236}">
                  <a16:creationId xmlns:a16="http://schemas.microsoft.com/office/drawing/2014/main" id="{14C24DE4-E887-4BF6-A959-8C69D76FA79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" y="1691"/>
              <a:ext cx="142" cy="16"/>
            </a:xfrm>
            <a:custGeom>
              <a:avLst/>
              <a:gdLst>
                <a:gd name="T0" fmla="*/ 0 w 286"/>
                <a:gd name="T1" fmla="*/ 0 h 33"/>
                <a:gd name="T2" fmla="*/ 0 w 286"/>
                <a:gd name="T3" fmla="*/ 0 h 33"/>
                <a:gd name="T4" fmla="*/ 0 w 286"/>
                <a:gd name="T5" fmla="*/ 0 h 33"/>
                <a:gd name="T6" fmla="*/ 0 w 286"/>
                <a:gd name="T7" fmla="*/ 0 h 33"/>
                <a:gd name="T8" fmla="*/ 0 w 286"/>
                <a:gd name="T9" fmla="*/ 0 h 33"/>
                <a:gd name="T10" fmla="*/ 0 w 286"/>
                <a:gd name="T11" fmla="*/ 0 h 33"/>
                <a:gd name="T12" fmla="*/ 0 w 286"/>
                <a:gd name="T13" fmla="*/ 0 h 33"/>
                <a:gd name="T14" fmla="*/ 0 w 286"/>
                <a:gd name="T15" fmla="*/ 0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6"/>
                <a:gd name="T25" fmla="*/ 0 h 33"/>
                <a:gd name="T26" fmla="*/ 286 w 286"/>
                <a:gd name="T27" fmla="*/ 33 h 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6" h="33">
                  <a:moveTo>
                    <a:pt x="0" y="21"/>
                  </a:moveTo>
                  <a:lnTo>
                    <a:pt x="0" y="13"/>
                  </a:lnTo>
                  <a:lnTo>
                    <a:pt x="259" y="13"/>
                  </a:lnTo>
                  <a:lnTo>
                    <a:pt x="255" y="0"/>
                  </a:lnTo>
                  <a:lnTo>
                    <a:pt x="286" y="17"/>
                  </a:lnTo>
                  <a:lnTo>
                    <a:pt x="255" y="33"/>
                  </a:lnTo>
                  <a:lnTo>
                    <a:pt x="259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5" name="Line 158">
              <a:extLst>
                <a:ext uri="{FF2B5EF4-FFF2-40B4-BE49-F238E27FC236}">
                  <a16:creationId xmlns:a16="http://schemas.microsoft.com/office/drawing/2014/main" id="{9816EAAE-E5DF-4B30-8B3C-184733B4FD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3" y="1817"/>
              <a:ext cx="13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6" name="Rectangle 159">
              <a:extLst>
                <a:ext uri="{FF2B5EF4-FFF2-40B4-BE49-F238E27FC236}">
                  <a16:creationId xmlns:a16="http://schemas.microsoft.com/office/drawing/2014/main" id="{5347555A-CF6C-4B7C-A750-266F2700EE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0" y="1694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p</a:t>
              </a:r>
              <a:endParaRPr lang="en-US" altLang="en-US" sz="1800"/>
            </a:p>
          </p:txBody>
        </p:sp>
        <p:sp>
          <p:nvSpPr>
            <p:cNvPr id="30807" name="Rectangle 160">
              <a:extLst>
                <a:ext uri="{FF2B5EF4-FFF2-40B4-BE49-F238E27FC236}">
                  <a16:creationId xmlns:a16="http://schemas.microsoft.com/office/drawing/2014/main" id="{ABD47826-CA36-4AD4-B0EE-1E1A58E70E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" y="1694"/>
              <a:ext cx="12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F</a:t>
              </a:r>
              <a:endParaRPr lang="en-US" altLang="en-US" sz="1800"/>
            </a:p>
          </p:txBody>
        </p:sp>
        <p:sp>
          <p:nvSpPr>
            <p:cNvPr id="30808" name="Rectangle 161">
              <a:extLst>
                <a:ext uri="{FF2B5EF4-FFF2-40B4-BE49-F238E27FC236}">
                  <a16:creationId xmlns:a16="http://schemas.microsoft.com/office/drawing/2014/main" id="{C5B76110-BD5D-496B-94D2-CBEBDB5370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" y="1838"/>
              <a:ext cx="14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dt</a:t>
              </a:r>
              <a:endParaRPr lang="en-US" altLang="en-US" sz="1800"/>
            </a:p>
          </p:txBody>
        </p:sp>
        <p:sp>
          <p:nvSpPr>
            <p:cNvPr id="30809" name="Rectangle 162">
              <a:extLst>
                <a:ext uri="{FF2B5EF4-FFF2-40B4-BE49-F238E27FC236}">
                  <a16:creationId xmlns:a16="http://schemas.microsoft.com/office/drawing/2014/main" id="{8D024207-E8E0-4019-B577-4293F4FE2C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" y="1573"/>
              <a:ext cx="8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 sz="1800"/>
            </a:p>
          </p:txBody>
        </p:sp>
        <p:sp>
          <p:nvSpPr>
            <p:cNvPr id="30810" name="Rectangle 163">
              <a:extLst>
                <a:ext uri="{FF2B5EF4-FFF2-40B4-BE49-F238E27FC236}">
                  <a16:creationId xmlns:a16="http://schemas.microsoft.com/office/drawing/2014/main" id="{5A83FB62-72A2-4A50-BC25-20582EE19F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" y="1573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d</a:t>
              </a:r>
              <a:endParaRPr lang="en-US" altLang="en-US" sz="1800"/>
            </a:p>
          </p:txBody>
        </p:sp>
        <p:sp>
          <p:nvSpPr>
            <p:cNvPr id="30811" name="Rectangle 164">
              <a:extLst>
                <a:ext uri="{FF2B5EF4-FFF2-40B4-BE49-F238E27FC236}">
                  <a16:creationId xmlns:a16="http://schemas.microsoft.com/office/drawing/2014/main" id="{7765E175-7769-40FD-B6D6-9F3CE0D796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1" y="1695"/>
              <a:ext cx="34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grad</a:t>
              </a:r>
              <a:endParaRPr lang="en-US" altLang="en-US" sz="1800"/>
            </a:p>
          </p:txBody>
        </p:sp>
        <p:sp>
          <p:nvSpPr>
            <p:cNvPr id="30812" name="Rectangle 165">
              <a:extLst>
                <a:ext uri="{FF2B5EF4-FFF2-40B4-BE49-F238E27FC236}">
                  <a16:creationId xmlns:a16="http://schemas.microsoft.com/office/drawing/2014/main" id="{7AD7A8E7-70EB-483A-B7B1-B8E5B80710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3" y="1574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/>
            </a:p>
          </p:txBody>
        </p:sp>
        <p:sp>
          <p:nvSpPr>
            <p:cNvPr id="30813" name="Rectangle 166">
              <a:extLst>
                <a:ext uri="{FF2B5EF4-FFF2-40B4-BE49-F238E27FC236}">
                  <a16:creationId xmlns:a16="http://schemas.microsoft.com/office/drawing/2014/main" id="{61FB5F4D-B1C7-43E9-A0C6-AFB3EA79CC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5" y="1819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r</a:t>
              </a:r>
              <a:endParaRPr lang="en-US" altLang="en-US" sz="1800"/>
            </a:p>
          </p:txBody>
        </p:sp>
        <p:sp>
          <p:nvSpPr>
            <p:cNvPr id="30814" name="Rectangle 167">
              <a:extLst>
                <a:ext uri="{FF2B5EF4-FFF2-40B4-BE49-F238E27FC236}">
                  <a16:creationId xmlns:a16="http://schemas.microsoft.com/office/drawing/2014/main" id="{DB35D243-96A8-4CD3-AB7D-8310B80388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3" y="1675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-</a:t>
              </a:r>
              <a:endParaRPr lang="en-US" altLang="en-US" sz="1800"/>
            </a:p>
          </p:txBody>
        </p:sp>
        <p:sp>
          <p:nvSpPr>
            <p:cNvPr id="30815" name="Rectangle 168">
              <a:extLst>
                <a:ext uri="{FF2B5EF4-FFF2-40B4-BE49-F238E27FC236}">
                  <a16:creationId xmlns:a16="http://schemas.microsoft.com/office/drawing/2014/main" id="{FB66BA86-BA43-4DE0-B1B0-37EA145184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" y="1675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1800"/>
            </a:p>
          </p:txBody>
        </p:sp>
      </p:grpSp>
      <p:sp>
        <p:nvSpPr>
          <p:cNvPr id="232617" name="Rectangle 169">
            <a:extLst>
              <a:ext uri="{FF2B5EF4-FFF2-40B4-BE49-F238E27FC236}">
                <a16:creationId xmlns:a16="http://schemas.microsoft.com/office/drawing/2014/main" id="{658CDAED-6FE9-4519-AB64-E19F2082E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9150" y="2671763"/>
            <a:ext cx="792163" cy="5048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3" name="Group 170">
            <a:extLst>
              <a:ext uri="{FF2B5EF4-FFF2-40B4-BE49-F238E27FC236}">
                <a16:creationId xmlns:a16="http://schemas.microsoft.com/office/drawing/2014/main" id="{3D9F9E17-2295-47B5-AC6C-C4CAED355A6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559175" y="2492375"/>
            <a:ext cx="5297488" cy="827088"/>
            <a:chOff x="2109" y="1593"/>
            <a:chExt cx="3337" cy="521"/>
          </a:xfrm>
        </p:grpSpPr>
        <p:sp>
          <p:nvSpPr>
            <p:cNvPr id="30771" name="AutoShape 171">
              <a:extLst>
                <a:ext uri="{FF2B5EF4-FFF2-40B4-BE49-F238E27FC236}">
                  <a16:creationId xmlns:a16="http://schemas.microsoft.com/office/drawing/2014/main" id="{2C94A8B0-5BE8-47DE-8BBD-BF6EB607D2F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109" y="1593"/>
              <a:ext cx="3336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2" name="Freeform 172">
              <a:extLst>
                <a:ext uri="{FF2B5EF4-FFF2-40B4-BE49-F238E27FC236}">
                  <a16:creationId xmlns:a16="http://schemas.microsoft.com/office/drawing/2014/main" id="{54752F83-05C7-467E-A04C-FA47F58025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0" y="1615"/>
              <a:ext cx="80" cy="16"/>
            </a:xfrm>
            <a:custGeom>
              <a:avLst/>
              <a:gdLst>
                <a:gd name="T0" fmla="*/ 0 w 161"/>
                <a:gd name="T1" fmla="*/ 0 h 33"/>
                <a:gd name="T2" fmla="*/ 0 w 161"/>
                <a:gd name="T3" fmla="*/ 0 h 33"/>
                <a:gd name="T4" fmla="*/ 0 w 161"/>
                <a:gd name="T5" fmla="*/ 0 h 33"/>
                <a:gd name="T6" fmla="*/ 0 w 161"/>
                <a:gd name="T7" fmla="*/ 0 h 33"/>
                <a:gd name="T8" fmla="*/ 0 w 161"/>
                <a:gd name="T9" fmla="*/ 0 h 33"/>
                <a:gd name="T10" fmla="*/ 0 w 161"/>
                <a:gd name="T11" fmla="*/ 0 h 33"/>
                <a:gd name="T12" fmla="*/ 0 w 161"/>
                <a:gd name="T13" fmla="*/ 0 h 33"/>
                <a:gd name="T14" fmla="*/ 0 w 161"/>
                <a:gd name="T15" fmla="*/ 0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1"/>
                <a:gd name="T25" fmla="*/ 0 h 33"/>
                <a:gd name="T26" fmla="*/ 161 w 161"/>
                <a:gd name="T27" fmla="*/ 33 h 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1" h="33">
                  <a:moveTo>
                    <a:pt x="0" y="21"/>
                  </a:moveTo>
                  <a:lnTo>
                    <a:pt x="0" y="12"/>
                  </a:lnTo>
                  <a:lnTo>
                    <a:pt x="134" y="12"/>
                  </a:lnTo>
                  <a:lnTo>
                    <a:pt x="130" y="0"/>
                  </a:lnTo>
                  <a:lnTo>
                    <a:pt x="161" y="17"/>
                  </a:lnTo>
                  <a:lnTo>
                    <a:pt x="130" y="33"/>
                  </a:lnTo>
                  <a:lnTo>
                    <a:pt x="134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3" name="Line 173">
              <a:extLst>
                <a:ext uri="{FF2B5EF4-FFF2-40B4-BE49-F238E27FC236}">
                  <a16:creationId xmlns:a16="http://schemas.microsoft.com/office/drawing/2014/main" id="{178C21DB-CD25-4760-812D-2384EEEA20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25" y="1862"/>
              <a:ext cx="21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4" name="Freeform 174">
              <a:extLst>
                <a:ext uri="{FF2B5EF4-FFF2-40B4-BE49-F238E27FC236}">
                  <a16:creationId xmlns:a16="http://schemas.microsoft.com/office/drawing/2014/main" id="{254E18D6-B22D-4ECF-9156-64B9275C3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" y="1736"/>
              <a:ext cx="143" cy="16"/>
            </a:xfrm>
            <a:custGeom>
              <a:avLst/>
              <a:gdLst>
                <a:gd name="T0" fmla="*/ 0 w 286"/>
                <a:gd name="T1" fmla="*/ 0 h 33"/>
                <a:gd name="T2" fmla="*/ 0 w 286"/>
                <a:gd name="T3" fmla="*/ 0 h 33"/>
                <a:gd name="T4" fmla="*/ 1 w 286"/>
                <a:gd name="T5" fmla="*/ 0 h 33"/>
                <a:gd name="T6" fmla="*/ 1 w 286"/>
                <a:gd name="T7" fmla="*/ 0 h 33"/>
                <a:gd name="T8" fmla="*/ 1 w 286"/>
                <a:gd name="T9" fmla="*/ 0 h 33"/>
                <a:gd name="T10" fmla="*/ 1 w 286"/>
                <a:gd name="T11" fmla="*/ 0 h 33"/>
                <a:gd name="T12" fmla="*/ 1 w 286"/>
                <a:gd name="T13" fmla="*/ 0 h 33"/>
                <a:gd name="T14" fmla="*/ 0 w 286"/>
                <a:gd name="T15" fmla="*/ 0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6"/>
                <a:gd name="T25" fmla="*/ 0 h 33"/>
                <a:gd name="T26" fmla="*/ 286 w 286"/>
                <a:gd name="T27" fmla="*/ 33 h 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6" h="33">
                  <a:moveTo>
                    <a:pt x="0" y="21"/>
                  </a:moveTo>
                  <a:lnTo>
                    <a:pt x="0" y="13"/>
                  </a:lnTo>
                  <a:lnTo>
                    <a:pt x="259" y="13"/>
                  </a:lnTo>
                  <a:lnTo>
                    <a:pt x="255" y="0"/>
                  </a:lnTo>
                  <a:lnTo>
                    <a:pt x="286" y="17"/>
                  </a:lnTo>
                  <a:lnTo>
                    <a:pt x="255" y="33"/>
                  </a:lnTo>
                  <a:lnTo>
                    <a:pt x="259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5" name="Line 175">
              <a:extLst>
                <a:ext uri="{FF2B5EF4-FFF2-40B4-BE49-F238E27FC236}">
                  <a16:creationId xmlns:a16="http://schemas.microsoft.com/office/drawing/2014/main" id="{472BC35D-AD41-4DFF-BE25-8F1503CEC0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4" y="1862"/>
              <a:ext cx="13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6" name="Freeform 176">
              <a:extLst>
                <a:ext uri="{FF2B5EF4-FFF2-40B4-BE49-F238E27FC236}">
                  <a16:creationId xmlns:a16="http://schemas.microsoft.com/office/drawing/2014/main" id="{36B5EE2A-8ECE-49B0-A7DB-73F4BA397C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1736"/>
              <a:ext cx="81" cy="16"/>
            </a:xfrm>
            <a:custGeom>
              <a:avLst/>
              <a:gdLst>
                <a:gd name="T0" fmla="*/ 0 w 161"/>
                <a:gd name="T1" fmla="*/ 0 h 33"/>
                <a:gd name="T2" fmla="*/ 0 w 161"/>
                <a:gd name="T3" fmla="*/ 0 h 33"/>
                <a:gd name="T4" fmla="*/ 1 w 161"/>
                <a:gd name="T5" fmla="*/ 0 h 33"/>
                <a:gd name="T6" fmla="*/ 1 w 161"/>
                <a:gd name="T7" fmla="*/ 0 h 33"/>
                <a:gd name="T8" fmla="*/ 1 w 161"/>
                <a:gd name="T9" fmla="*/ 0 h 33"/>
                <a:gd name="T10" fmla="*/ 1 w 161"/>
                <a:gd name="T11" fmla="*/ 0 h 33"/>
                <a:gd name="T12" fmla="*/ 1 w 161"/>
                <a:gd name="T13" fmla="*/ 0 h 33"/>
                <a:gd name="T14" fmla="*/ 0 w 161"/>
                <a:gd name="T15" fmla="*/ 0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1"/>
                <a:gd name="T25" fmla="*/ 0 h 33"/>
                <a:gd name="T26" fmla="*/ 161 w 161"/>
                <a:gd name="T27" fmla="*/ 33 h 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1" h="33">
                  <a:moveTo>
                    <a:pt x="0" y="21"/>
                  </a:moveTo>
                  <a:lnTo>
                    <a:pt x="0" y="13"/>
                  </a:lnTo>
                  <a:lnTo>
                    <a:pt x="134" y="13"/>
                  </a:lnTo>
                  <a:lnTo>
                    <a:pt x="130" y="0"/>
                  </a:lnTo>
                  <a:lnTo>
                    <a:pt x="161" y="17"/>
                  </a:lnTo>
                  <a:lnTo>
                    <a:pt x="130" y="33"/>
                  </a:lnTo>
                  <a:lnTo>
                    <a:pt x="134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7" name="Line 177">
              <a:extLst>
                <a:ext uri="{FF2B5EF4-FFF2-40B4-BE49-F238E27FC236}">
                  <a16:creationId xmlns:a16="http://schemas.microsoft.com/office/drawing/2014/main" id="{47AB1022-B880-4F17-9A30-0D2D3C34CB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41" y="1862"/>
              <a:ext cx="11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8" name="Freeform 178">
              <a:extLst>
                <a:ext uri="{FF2B5EF4-FFF2-40B4-BE49-F238E27FC236}">
                  <a16:creationId xmlns:a16="http://schemas.microsoft.com/office/drawing/2014/main" id="{9D552174-11C3-4340-996E-880AEF77E3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9" y="1736"/>
              <a:ext cx="81" cy="16"/>
            </a:xfrm>
            <a:custGeom>
              <a:avLst/>
              <a:gdLst>
                <a:gd name="T0" fmla="*/ 0 w 161"/>
                <a:gd name="T1" fmla="*/ 0 h 33"/>
                <a:gd name="T2" fmla="*/ 0 w 161"/>
                <a:gd name="T3" fmla="*/ 0 h 33"/>
                <a:gd name="T4" fmla="*/ 1 w 161"/>
                <a:gd name="T5" fmla="*/ 0 h 33"/>
                <a:gd name="T6" fmla="*/ 1 w 161"/>
                <a:gd name="T7" fmla="*/ 0 h 33"/>
                <a:gd name="T8" fmla="*/ 1 w 161"/>
                <a:gd name="T9" fmla="*/ 0 h 33"/>
                <a:gd name="T10" fmla="*/ 1 w 161"/>
                <a:gd name="T11" fmla="*/ 0 h 33"/>
                <a:gd name="T12" fmla="*/ 1 w 161"/>
                <a:gd name="T13" fmla="*/ 0 h 33"/>
                <a:gd name="T14" fmla="*/ 0 w 161"/>
                <a:gd name="T15" fmla="*/ 0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1"/>
                <a:gd name="T25" fmla="*/ 0 h 33"/>
                <a:gd name="T26" fmla="*/ 161 w 161"/>
                <a:gd name="T27" fmla="*/ 33 h 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1" h="33">
                  <a:moveTo>
                    <a:pt x="0" y="21"/>
                  </a:moveTo>
                  <a:lnTo>
                    <a:pt x="0" y="13"/>
                  </a:lnTo>
                  <a:lnTo>
                    <a:pt x="134" y="13"/>
                  </a:lnTo>
                  <a:lnTo>
                    <a:pt x="129" y="0"/>
                  </a:lnTo>
                  <a:lnTo>
                    <a:pt x="161" y="17"/>
                  </a:lnTo>
                  <a:lnTo>
                    <a:pt x="129" y="33"/>
                  </a:lnTo>
                  <a:lnTo>
                    <a:pt x="134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9" name="Rectangle 179">
              <a:extLst>
                <a:ext uri="{FF2B5EF4-FFF2-40B4-BE49-F238E27FC236}">
                  <a16:creationId xmlns:a16="http://schemas.microsoft.com/office/drawing/2014/main" id="{7A1464C5-BD81-4C91-8878-55F7E4991A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2" y="1739"/>
              <a:ext cx="6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)</a:t>
              </a:r>
              <a:endParaRPr lang="en-US" altLang="en-US"/>
            </a:p>
          </p:txBody>
        </p:sp>
        <p:sp>
          <p:nvSpPr>
            <p:cNvPr id="30780" name="Rectangle 180">
              <a:extLst>
                <a:ext uri="{FF2B5EF4-FFF2-40B4-BE49-F238E27FC236}">
                  <a16:creationId xmlns:a16="http://schemas.microsoft.com/office/drawing/2014/main" id="{BBADE6BB-8423-4133-BE2C-930DB13122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3" y="1739"/>
              <a:ext cx="8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/>
            </a:p>
          </p:txBody>
        </p:sp>
        <p:sp>
          <p:nvSpPr>
            <p:cNvPr id="30781" name="Rectangle 181">
              <a:extLst>
                <a:ext uri="{FF2B5EF4-FFF2-40B4-BE49-F238E27FC236}">
                  <a16:creationId xmlns:a16="http://schemas.microsoft.com/office/drawing/2014/main" id="{20034112-B597-4A36-AF6B-AD21AB142D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5" y="1739"/>
              <a:ext cx="29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(div</a:t>
              </a:r>
              <a:endParaRPr lang="en-US" altLang="en-US"/>
            </a:p>
          </p:txBody>
        </p:sp>
        <p:sp>
          <p:nvSpPr>
            <p:cNvPr id="30782" name="Rectangle 182">
              <a:extLst>
                <a:ext uri="{FF2B5EF4-FFF2-40B4-BE49-F238E27FC236}">
                  <a16:creationId xmlns:a16="http://schemas.microsoft.com/office/drawing/2014/main" id="{81454C7D-496E-49B8-BFC5-3C2B88C2D2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8" y="1739"/>
              <a:ext cx="8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/>
            </a:p>
          </p:txBody>
        </p:sp>
        <p:sp>
          <p:nvSpPr>
            <p:cNvPr id="30783" name="Rectangle 183">
              <a:extLst>
                <a:ext uri="{FF2B5EF4-FFF2-40B4-BE49-F238E27FC236}">
                  <a16:creationId xmlns:a16="http://schemas.microsoft.com/office/drawing/2014/main" id="{11B70634-4F61-4146-B1B8-4778C096CC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0" y="1739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p</a:t>
              </a:r>
              <a:endParaRPr lang="en-US" altLang="en-US"/>
            </a:p>
          </p:txBody>
        </p:sp>
        <p:sp>
          <p:nvSpPr>
            <p:cNvPr id="30784" name="Rectangle 184">
              <a:extLst>
                <a:ext uri="{FF2B5EF4-FFF2-40B4-BE49-F238E27FC236}">
                  <a16:creationId xmlns:a16="http://schemas.microsoft.com/office/drawing/2014/main" id="{A447CB9B-A63D-4057-AB55-DA4C40E266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7" y="1739"/>
              <a:ext cx="12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F</a:t>
              </a:r>
              <a:endParaRPr lang="en-US" altLang="en-US"/>
            </a:p>
          </p:txBody>
        </p:sp>
        <p:sp>
          <p:nvSpPr>
            <p:cNvPr id="30785" name="Rectangle 185">
              <a:extLst>
                <a:ext uri="{FF2B5EF4-FFF2-40B4-BE49-F238E27FC236}">
                  <a16:creationId xmlns:a16="http://schemas.microsoft.com/office/drawing/2014/main" id="{C3C0102C-D85C-45C8-B181-EC7FE84744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1883"/>
              <a:ext cx="14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dt</a:t>
              </a:r>
              <a:endParaRPr lang="en-US" altLang="en-US"/>
            </a:p>
          </p:txBody>
        </p:sp>
        <p:sp>
          <p:nvSpPr>
            <p:cNvPr id="30786" name="Rectangle 186">
              <a:extLst>
                <a:ext uri="{FF2B5EF4-FFF2-40B4-BE49-F238E27FC236}">
                  <a16:creationId xmlns:a16="http://schemas.microsoft.com/office/drawing/2014/main" id="{A98104CB-57C6-4341-9839-830708D1C2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4" y="1618"/>
              <a:ext cx="8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/>
            </a:p>
          </p:txBody>
        </p:sp>
        <p:sp>
          <p:nvSpPr>
            <p:cNvPr id="30787" name="Rectangle 187">
              <a:extLst>
                <a:ext uri="{FF2B5EF4-FFF2-40B4-BE49-F238E27FC236}">
                  <a16:creationId xmlns:a16="http://schemas.microsoft.com/office/drawing/2014/main" id="{A40D28FC-CDD9-4960-8CA2-157185EA2A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7" y="1618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d</a:t>
              </a:r>
              <a:endParaRPr lang="en-US" altLang="en-US"/>
            </a:p>
          </p:txBody>
        </p:sp>
        <p:sp>
          <p:nvSpPr>
            <p:cNvPr id="30788" name="Rectangle 188">
              <a:extLst>
                <a:ext uri="{FF2B5EF4-FFF2-40B4-BE49-F238E27FC236}">
                  <a16:creationId xmlns:a16="http://schemas.microsoft.com/office/drawing/2014/main" id="{EB86CADC-38AE-44DB-A714-FCF3FA81D5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5" y="1740"/>
              <a:ext cx="34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grad</a:t>
              </a:r>
              <a:endParaRPr lang="en-US" altLang="en-US"/>
            </a:p>
          </p:txBody>
        </p:sp>
        <p:sp>
          <p:nvSpPr>
            <p:cNvPr id="30789" name="Rectangle 189">
              <a:extLst>
                <a:ext uri="{FF2B5EF4-FFF2-40B4-BE49-F238E27FC236}">
                  <a16:creationId xmlns:a16="http://schemas.microsoft.com/office/drawing/2014/main" id="{0B1E27C0-2166-4515-95DB-0059D8240C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2" y="1884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/>
            </a:p>
          </p:txBody>
        </p:sp>
        <p:sp>
          <p:nvSpPr>
            <p:cNvPr id="30790" name="Rectangle 190">
              <a:extLst>
                <a:ext uri="{FF2B5EF4-FFF2-40B4-BE49-F238E27FC236}">
                  <a16:creationId xmlns:a16="http://schemas.microsoft.com/office/drawing/2014/main" id="{A5337298-D7C3-4CD2-A821-E51631984D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2" y="1740"/>
              <a:ext cx="34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grad</a:t>
              </a:r>
              <a:endParaRPr lang="en-US" altLang="en-US"/>
            </a:p>
          </p:txBody>
        </p:sp>
        <p:sp>
          <p:nvSpPr>
            <p:cNvPr id="30791" name="Rectangle 191">
              <a:extLst>
                <a:ext uri="{FF2B5EF4-FFF2-40B4-BE49-F238E27FC236}">
                  <a16:creationId xmlns:a16="http://schemas.microsoft.com/office/drawing/2014/main" id="{F58550B5-A984-4BBE-B0EE-04E91579B5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4" y="1619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/>
            </a:p>
          </p:txBody>
        </p:sp>
        <p:sp>
          <p:nvSpPr>
            <p:cNvPr id="30792" name="Rectangle 192">
              <a:extLst>
                <a:ext uri="{FF2B5EF4-FFF2-40B4-BE49-F238E27FC236}">
                  <a16:creationId xmlns:a16="http://schemas.microsoft.com/office/drawing/2014/main" id="{D3D9D2F2-7C91-4997-9E72-9C16BBFCEF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7" y="1720"/>
              <a:ext cx="4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×</a:t>
              </a:r>
              <a:endParaRPr lang="en-US" altLang="en-US"/>
            </a:p>
          </p:txBody>
        </p:sp>
        <p:sp>
          <p:nvSpPr>
            <p:cNvPr id="30793" name="Rectangle 193">
              <a:extLst>
                <a:ext uri="{FF2B5EF4-FFF2-40B4-BE49-F238E27FC236}">
                  <a16:creationId xmlns:a16="http://schemas.microsoft.com/office/drawing/2014/main" id="{83ACAADC-9A5E-4F6E-8FD6-EDFC2BE14D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7" y="1720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/>
            </a:p>
          </p:txBody>
        </p:sp>
        <p:sp>
          <p:nvSpPr>
            <p:cNvPr id="30794" name="Rectangle 194">
              <a:extLst>
                <a:ext uri="{FF2B5EF4-FFF2-40B4-BE49-F238E27FC236}">
                  <a16:creationId xmlns:a16="http://schemas.microsoft.com/office/drawing/2014/main" id="{F22E1EA4-4CCA-49CA-8D28-18CA1DE579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1720"/>
              <a:ext cx="11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endParaRPr lang="en-US" altLang="en-US"/>
            </a:p>
          </p:txBody>
        </p:sp>
        <p:sp>
          <p:nvSpPr>
            <p:cNvPr id="30795" name="Rectangle 195">
              <a:extLst>
                <a:ext uri="{FF2B5EF4-FFF2-40B4-BE49-F238E27FC236}">
                  <a16:creationId xmlns:a16="http://schemas.microsoft.com/office/drawing/2014/main" id="{6218D07C-9745-4BE7-B883-D4E0D6F691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3" y="1720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/>
            </a:p>
          </p:txBody>
        </p:sp>
        <p:sp>
          <p:nvSpPr>
            <p:cNvPr id="30796" name="Rectangle 196">
              <a:extLst>
                <a:ext uri="{FF2B5EF4-FFF2-40B4-BE49-F238E27FC236}">
                  <a16:creationId xmlns:a16="http://schemas.microsoft.com/office/drawing/2014/main" id="{BF710B9E-956F-45B0-AF8D-5100E9D05A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3" y="1720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-</a:t>
              </a:r>
              <a:endParaRPr lang="en-US" altLang="en-US"/>
            </a:p>
          </p:txBody>
        </p:sp>
        <p:sp>
          <p:nvSpPr>
            <p:cNvPr id="30797" name="Rectangle 197">
              <a:extLst>
                <a:ext uri="{FF2B5EF4-FFF2-40B4-BE49-F238E27FC236}">
                  <a16:creationId xmlns:a16="http://schemas.microsoft.com/office/drawing/2014/main" id="{52459CC2-7B35-4B3B-A00F-94D1EB5EA1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4" y="1720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/>
            </a:p>
          </p:txBody>
        </p:sp>
        <p:sp>
          <p:nvSpPr>
            <p:cNvPr id="30798" name="Rectangle 198">
              <a:extLst>
                <a:ext uri="{FF2B5EF4-FFF2-40B4-BE49-F238E27FC236}">
                  <a16:creationId xmlns:a16="http://schemas.microsoft.com/office/drawing/2014/main" id="{2403168D-91BB-489F-A25F-312B98AFEA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599"/>
              <a:ext cx="10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n</a:t>
              </a:r>
              <a:endParaRPr lang="en-US" altLang="en-US"/>
            </a:p>
          </p:txBody>
        </p:sp>
        <p:sp>
          <p:nvSpPr>
            <p:cNvPr id="30799" name="Rectangle 199">
              <a:extLst>
                <a:ext uri="{FF2B5EF4-FFF2-40B4-BE49-F238E27FC236}">
                  <a16:creationId xmlns:a16="http://schemas.microsoft.com/office/drawing/2014/main" id="{9C149DA2-0AD4-4DC3-93EE-9DAF63C4F8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7" y="1720"/>
              <a:ext cx="10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n</a:t>
              </a:r>
              <a:endParaRPr lang="en-US" altLang="en-US"/>
            </a:p>
          </p:txBody>
        </p:sp>
        <p:sp>
          <p:nvSpPr>
            <p:cNvPr id="30800" name="Rectangle 200">
              <a:extLst>
                <a:ext uri="{FF2B5EF4-FFF2-40B4-BE49-F238E27FC236}">
                  <a16:creationId xmlns:a16="http://schemas.microsoft.com/office/drawing/2014/main" id="{0CE4EB67-71D9-4811-85EF-41283782A3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5" y="1864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r</a:t>
              </a:r>
              <a:endParaRPr lang="en-US" altLang="en-US"/>
            </a:p>
          </p:txBody>
        </p:sp>
      </p:grpSp>
      <p:sp>
        <p:nvSpPr>
          <p:cNvPr id="232649" name="AutoShape 201">
            <a:extLst>
              <a:ext uri="{FF2B5EF4-FFF2-40B4-BE49-F238E27FC236}">
                <a16:creationId xmlns:a16="http://schemas.microsoft.com/office/drawing/2014/main" id="{E1ED4C19-33C3-440C-8661-B2F71B2568A8}"/>
              </a:ext>
            </a:extLst>
          </p:cNvPr>
          <p:cNvSpPr>
            <a:spLocks noChangeArrowheads="1"/>
          </p:cNvSpPr>
          <p:nvPr/>
        </p:nvSpPr>
        <p:spPr bwMode="auto">
          <a:xfrm rot="5400000" flipV="1">
            <a:off x="3077369" y="2726532"/>
            <a:ext cx="323850" cy="360362"/>
          </a:xfrm>
          <a:prstGeom prst="downArrow">
            <a:avLst>
              <a:gd name="adj1" fmla="val 50000"/>
              <a:gd name="adj2" fmla="val 27819"/>
            </a:avLst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2650" name="AutoShape 202">
            <a:extLst>
              <a:ext uri="{FF2B5EF4-FFF2-40B4-BE49-F238E27FC236}">
                <a16:creationId xmlns:a16="http://schemas.microsoft.com/office/drawing/2014/main" id="{7B1E2268-E88D-45FD-8021-5B878652A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2471738"/>
            <a:ext cx="5435600" cy="88582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2651" name="AutoShape 203">
            <a:extLst>
              <a:ext uri="{FF2B5EF4-FFF2-40B4-BE49-F238E27FC236}">
                <a16:creationId xmlns:a16="http://schemas.microsoft.com/office/drawing/2014/main" id="{8537A136-1732-40B2-9B9F-BA3FE6E46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388" y="3568700"/>
            <a:ext cx="8532812" cy="6477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2857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2652" name="Text Box 204">
            <a:extLst>
              <a:ext uri="{FF2B5EF4-FFF2-40B4-BE49-F238E27FC236}">
                <a16:creationId xmlns:a16="http://schemas.microsoft.com/office/drawing/2014/main" id="{5ABEB7FD-9E9F-48FA-86D2-36CBBFC6A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63" y="3579813"/>
            <a:ext cx="84978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CS" altLang="en-US" sz="1800" b="1" i="1"/>
              <a:t>Navije-Stoksova jednačina koja opisuje kretanje viskoznog fluida u vektorskom obliku</a:t>
            </a:r>
          </a:p>
        </p:txBody>
      </p:sp>
      <p:sp>
        <p:nvSpPr>
          <p:cNvPr id="232653" name="Text Box 205">
            <a:extLst>
              <a:ext uri="{FF2B5EF4-FFF2-40B4-BE49-F238E27FC236}">
                <a16:creationId xmlns:a16="http://schemas.microsoft.com/office/drawing/2014/main" id="{637212FF-A958-408F-BDF5-4C393B975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" y="4538663"/>
            <a:ext cx="8404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CS" altLang="en-US" sz="1800" b="1"/>
              <a:t>U slučaju nestišljivog realnog, dakle viskoznog fluida, je</a:t>
            </a:r>
            <a:endParaRPr lang="en-US" altLang="en-US" sz="1800" b="1"/>
          </a:p>
        </p:txBody>
      </p:sp>
      <p:pic>
        <p:nvPicPr>
          <p:cNvPr id="232654" name="Picture 206" descr="BD10263_">
            <a:extLst>
              <a:ext uri="{FF2B5EF4-FFF2-40B4-BE49-F238E27FC236}">
                <a16:creationId xmlns:a16="http://schemas.microsoft.com/office/drawing/2014/main" id="{9A222324-7BC3-4732-8294-EFC3CBB73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610100"/>
            <a:ext cx="179388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207">
            <a:extLst>
              <a:ext uri="{FF2B5EF4-FFF2-40B4-BE49-F238E27FC236}">
                <a16:creationId xmlns:a16="http://schemas.microsoft.com/office/drawing/2014/main" id="{43A564C8-77E1-4FD7-A14F-0D1BB52116A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923088" y="4465638"/>
            <a:ext cx="1104900" cy="407987"/>
            <a:chOff x="2318" y="2790"/>
            <a:chExt cx="696" cy="257"/>
          </a:xfrm>
        </p:grpSpPr>
        <p:sp>
          <p:nvSpPr>
            <p:cNvPr id="30765" name="AutoShape 208">
              <a:extLst>
                <a:ext uri="{FF2B5EF4-FFF2-40B4-BE49-F238E27FC236}">
                  <a16:creationId xmlns:a16="http://schemas.microsoft.com/office/drawing/2014/main" id="{578E2481-D869-423C-9E55-319E3177DC9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318" y="2790"/>
              <a:ext cx="696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6" name="Freeform 209">
              <a:extLst>
                <a:ext uri="{FF2B5EF4-FFF2-40B4-BE49-F238E27FC236}">
                  <a16:creationId xmlns:a16="http://schemas.microsoft.com/office/drawing/2014/main" id="{F1BAA4E2-FAE2-4313-9A44-3358A9857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9" y="2813"/>
              <a:ext cx="81" cy="16"/>
            </a:xfrm>
            <a:custGeom>
              <a:avLst/>
              <a:gdLst>
                <a:gd name="T0" fmla="*/ 0 w 161"/>
                <a:gd name="T1" fmla="*/ 1 h 32"/>
                <a:gd name="T2" fmla="*/ 0 w 161"/>
                <a:gd name="T3" fmla="*/ 1 h 32"/>
                <a:gd name="T4" fmla="*/ 1 w 161"/>
                <a:gd name="T5" fmla="*/ 1 h 32"/>
                <a:gd name="T6" fmla="*/ 1 w 161"/>
                <a:gd name="T7" fmla="*/ 0 h 32"/>
                <a:gd name="T8" fmla="*/ 1 w 161"/>
                <a:gd name="T9" fmla="*/ 1 h 32"/>
                <a:gd name="T10" fmla="*/ 1 w 161"/>
                <a:gd name="T11" fmla="*/ 1 h 32"/>
                <a:gd name="T12" fmla="*/ 1 w 161"/>
                <a:gd name="T13" fmla="*/ 1 h 32"/>
                <a:gd name="T14" fmla="*/ 0 w 161"/>
                <a:gd name="T15" fmla="*/ 1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1"/>
                <a:gd name="T25" fmla="*/ 0 h 32"/>
                <a:gd name="T26" fmla="*/ 161 w 161"/>
                <a:gd name="T27" fmla="*/ 32 h 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1" h="32">
                  <a:moveTo>
                    <a:pt x="0" y="21"/>
                  </a:moveTo>
                  <a:lnTo>
                    <a:pt x="0" y="11"/>
                  </a:lnTo>
                  <a:lnTo>
                    <a:pt x="134" y="11"/>
                  </a:lnTo>
                  <a:lnTo>
                    <a:pt x="128" y="0"/>
                  </a:lnTo>
                  <a:lnTo>
                    <a:pt x="161" y="17"/>
                  </a:lnTo>
                  <a:lnTo>
                    <a:pt x="128" y="32"/>
                  </a:lnTo>
                  <a:lnTo>
                    <a:pt x="134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7" name="Rectangle 210">
              <a:extLst>
                <a:ext uri="{FF2B5EF4-FFF2-40B4-BE49-F238E27FC236}">
                  <a16:creationId xmlns:a16="http://schemas.microsoft.com/office/drawing/2014/main" id="{8F43CE94-6D61-4576-B80A-6DFC1452EB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2" y="2817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0</a:t>
              </a:r>
              <a:endParaRPr lang="en-US" altLang="en-US"/>
            </a:p>
          </p:txBody>
        </p:sp>
        <p:sp>
          <p:nvSpPr>
            <p:cNvPr id="30768" name="Rectangle 211">
              <a:extLst>
                <a:ext uri="{FF2B5EF4-FFF2-40B4-BE49-F238E27FC236}">
                  <a16:creationId xmlns:a16="http://schemas.microsoft.com/office/drawing/2014/main" id="{6BA1E0F1-C8FD-4A47-AE30-8632F5D2E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4" y="2797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/>
            </a:p>
          </p:txBody>
        </p:sp>
        <p:sp>
          <p:nvSpPr>
            <p:cNvPr id="30769" name="Rectangle 212">
              <a:extLst>
                <a:ext uri="{FF2B5EF4-FFF2-40B4-BE49-F238E27FC236}">
                  <a16:creationId xmlns:a16="http://schemas.microsoft.com/office/drawing/2014/main" id="{2C81A4D9-D206-408A-911C-F982EB8597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4" y="2816"/>
              <a:ext cx="8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/>
            </a:p>
          </p:txBody>
        </p:sp>
        <p:sp>
          <p:nvSpPr>
            <p:cNvPr id="30770" name="Rectangle 213">
              <a:extLst>
                <a:ext uri="{FF2B5EF4-FFF2-40B4-BE49-F238E27FC236}">
                  <a16:creationId xmlns:a16="http://schemas.microsoft.com/office/drawing/2014/main" id="{55C77AB1-B95C-4DED-84E5-0486FDF5A7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8" y="2816"/>
              <a:ext cx="23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div</a:t>
              </a:r>
              <a:endParaRPr lang="en-US" altLang="en-US"/>
            </a:p>
          </p:txBody>
        </p:sp>
      </p:grpSp>
      <p:grpSp>
        <p:nvGrpSpPr>
          <p:cNvPr id="5" name="Group 214">
            <a:extLst>
              <a:ext uri="{FF2B5EF4-FFF2-40B4-BE49-F238E27FC236}">
                <a16:creationId xmlns:a16="http://schemas.microsoft.com/office/drawing/2014/main" id="{BACBF6AA-2663-4E3C-9DED-2194D1AC1B2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778125" y="5005388"/>
            <a:ext cx="3587750" cy="927100"/>
            <a:chOff x="385" y="3135"/>
            <a:chExt cx="2010" cy="520"/>
          </a:xfrm>
        </p:grpSpPr>
        <p:sp>
          <p:nvSpPr>
            <p:cNvPr id="30745" name="AutoShape 215">
              <a:extLst>
                <a:ext uri="{FF2B5EF4-FFF2-40B4-BE49-F238E27FC236}">
                  <a16:creationId xmlns:a16="http://schemas.microsoft.com/office/drawing/2014/main" id="{FBB4E87B-A88B-48DE-B7B0-68A30196DDC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85" y="3135"/>
              <a:ext cx="2010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6" name="Freeform 216">
              <a:extLst>
                <a:ext uri="{FF2B5EF4-FFF2-40B4-BE49-F238E27FC236}">
                  <a16:creationId xmlns:a16="http://schemas.microsoft.com/office/drawing/2014/main" id="{A930EF0F-1CE7-4E70-8EC6-C3A3179A51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" y="3157"/>
              <a:ext cx="80" cy="16"/>
            </a:xfrm>
            <a:custGeom>
              <a:avLst/>
              <a:gdLst>
                <a:gd name="T0" fmla="*/ 0 w 161"/>
                <a:gd name="T1" fmla="*/ 0 h 33"/>
                <a:gd name="T2" fmla="*/ 0 w 161"/>
                <a:gd name="T3" fmla="*/ 0 h 33"/>
                <a:gd name="T4" fmla="*/ 0 w 161"/>
                <a:gd name="T5" fmla="*/ 0 h 33"/>
                <a:gd name="T6" fmla="*/ 0 w 161"/>
                <a:gd name="T7" fmla="*/ 0 h 33"/>
                <a:gd name="T8" fmla="*/ 0 w 161"/>
                <a:gd name="T9" fmla="*/ 0 h 33"/>
                <a:gd name="T10" fmla="*/ 0 w 161"/>
                <a:gd name="T11" fmla="*/ 0 h 33"/>
                <a:gd name="T12" fmla="*/ 0 w 161"/>
                <a:gd name="T13" fmla="*/ 0 h 33"/>
                <a:gd name="T14" fmla="*/ 0 w 161"/>
                <a:gd name="T15" fmla="*/ 0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1"/>
                <a:gd name="T25" fmla="*/ 0 h 33"/>
                <a:gd name="T26" fmla="*/ 161 w 161"/>
                <a:gd name="T27" fmla="*/ 33 h 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1" h="33">
                  <a:moveTo>
                    <a:pt x="0" y="21"/>
                  </a:moveTo>
                  <a:lnTo>
                    <a:pt x="0" y="12"/>
                  </a:lnTo>
                  <a:lnTo>
                    <a:pt x="134" y="12"/>
                  </a:lnTo>
                  <a:lnTo>
                    <a:pt x="130" y="0"/>
                  </a:lnTo>
                  <a:lnTo>
                    <a:pt x="161" y="17"/>
                  </a:lnTo>
                  <a:lnTo>
                    <a:pt x="130" y="33"/>
                  </a:lnTo>
                  <a:lnTo>
                    <a:pt x="134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7" name="Line 217">
              <a:extLst>
                <a:ext uri="{FF2B5EF4-FFF2-40B4-BE49-F238E27FC236}">
                  <a16:creationId xmlns:a16="http://schemas.microsoft.com/office/drawing/2014/main" id="{0A305367-E05B-4127-A647-B461734FD8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" y="3404"/>
              <a:ext cx="21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8" name="Freeform 218">
              <a:extLst>
                <a:ext uri="{FF2B5EF4-FFF2-40B4-BE49-F238E27FC236}">
                  <a16:creationId xmlns:a16="http://schemas.microsoft.com/office/drawing/2014/main" id="{28E97DC2-2866-4061-8E84-2F7D05A28D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" y="3278"/>
              <a:ext cx="143" cy="16"/>
            </a:xfrm>
            <a:custGeom>
              <a:avLst/>
              <a:gdLst>
                <a:gd name="T0" fmla="*/ 0 w 285"/>
                <a:gd name="T1" fmla="*/ 0 h 33"/>
                <a:gd name="T2" fmla="*/ 0 w 285"/>
                <a:gd name="T3" fmla="*/ 0 h 33"/>
                <a:gd name="T4" fmla="*/ 1 w 285"/>
                <a:gd name="T5" fmla="*/ 0 h 33"/>
                <a:gd name="T6" fmla="*/ 1 w 285"/>
                <a:gd name="T7" fmla="*/ 0 h 33"/>
                <a:gd name="T8" fmla="*/ 1 w 285"/>
                <a:gd name="T9" fmla="*/ 0 h 33"/>
                <a:gd name="T10" fmla="*/ 1 w 285"/>
                <a:gd name="T11" fmla="*/ 0 h 33"/>
                <a:gd name="T12" fmla="*/ 1 w 285"/>
                <a:gd name="T13" fmla="*/ 0 h 33"/>
                <a:gd name="T14" fmla="*/ 0 w 285"/>
                <a:gd name="T15" fmla="*/ 0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5"/>
                <a:gd name="T25" fmla="*/ 0 h 33"/>
                <a:gd name="T26" fmla="*/ 285 w 285"/>
                <a:gd name="T27" fmla="*/ 33 h 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5" h="33">
                  <a:moveTo>
                    <a:pt x="0" y="21"/>
                  </a:moveTo>
                  <a:lnTo>
                    <a:pt x="0" y="13"/>
                  </a:lnTo>
                  <a:lnTo>
                    <a:pt x="259" y="13"/>
                  </a:lnTo>
                  <a:lnTo>
                    <a:pt x="255" y="0"/>
                  </a:lnTo>
                  <a:lnTo>
                    <a:pt x="285" y="17"/>
                  </a:lnTo>
                  <a:lnTo>
                    <a:pt x="255" y="33"/>
                  </a:lnTo>
                  <a:lnTo>
                    <a:pt x="259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9" name="Line 219">
              <a:extLst>
                <a:ext uri="{FF2B5EF4-FFF2-40B4-BE49-F238E27FC236}">
                  <a16:creationId xmlns:a16="http://schemas.microsoft.com/office/drawing/2014/main" id="{BF9ACEC3-9E92-4DCB-AD5F-E6AC2A34E6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0" y="3404"/>
              <a:ext cx="13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0" name="Freeform 220">
              <a:extLst>
                <a:ext uri="{FF2B5EF4-FFF2-40B4-BE49-F238E27FC236}">
                  <a16:creationId xmlns:a16="http://schemas.microsoft.com/office/drawing/2014/main" id="{22271A4B-540F-46B2-BA56-8FCC631F8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9" y="3278"/>
              <a:ext cx="81" cy="16"/>
            </a:xfrm>
            <a:custGeom>
              <a:avLst/>
              <a:gdLst>
                <a:gd name="T0" fmla="*/ 0 w 161"/>
                <a:gd name="T1" fmla="*/ 0 h 33"/>
                <a:gd name="T2" fmla="*/ 0 w 161"/>
                <a:gd name="T3" fmla="*/ 0 h 33"/>
                <a:gd name="T4" fmla="*/ 1 w 161"/>
                <a:gd name="T5" fmla="*/ 0 h 33"/>
                <a:gd name="T6" fmla="*/ 1 w 161"/>
                <a:gd name="T7" fmla="*/ 0 h 33"/>
                <a:gd name="T8" fmla="*/ 1 w 161"/>
                <a:gd name="T9" fmla="*/ 0 h 33"/>
                <a:gd name="T10" fmla="*/ 1 w 161"/>
                <a:gd name="T11" fmla="*/ 0 h 33"/>
                <a:gd name="T12" fmla="*/ 1 w 161"/>
                <a:gd name="T13" fmla="*/ 0 h 33"/>
                <a:gd name="T14" fmla="*/ 0 w 161"/>
                <a:gd name="T15" fmla="*/ 0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1"/>
                <a:gd name="T25" fmla="*/ 0 h 33"/>
                <a:gd name="T26" fmla="*/ 161 w 161"/>
                <a:gd name="T27" fmla="*/ 33 h 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1" h="33">
                  <a:moveTo>
                    <a:pt x="0" y="21"/>
                  </a:moveTo>
                  <a:lnTo>
                    <a:pt x="0" y="13"/>
                  </a:lnTo>
                  <a:lnTo>
                    <a:pt x="134" y="13"/>
                  </a:lnTo>
                  <a:lnTo>
                    <a:pt x="131" y="0"/>
                  </a:lnTo>
                  <a:lnTo>
                    <a:pt x="161" y="17"/>
                  </a:lnTo>
                  <a:lnTo>
                    <a:pt x="131" y="33"/>
                  </a:lnTo>
                  <a:lnTo>
                    <a:pt x="134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1" name="Rectangle 221">
              <a:extLst>
                <a:ext uri="{FF2B5EF4-FFF2-40B4-BE49-F238E27FC236}">
                  <a16:creationId xmlns:a16="http://schemas.microsoft.com/office/drawing/2014/main" id="{AFD32278-1E3C-4EBF-9519-F2048F52BC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3" y="3281"/>
              <a:ext cx="75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/>
            </a:p>
          </p:txBody>
        </p:sp>
        <p:sp>
          <p:nvSpPr>
            <p:cNvPr id="30752" name="Rectangle 222">
              <a:extLst>
                <a:ext uri="{FF2B5EF4-FFF2-40B4-BE49-F238E27FC236}">
                  <a16:creationId xmlns:a16="http://schemas.microsoft.com/office/drawing/2014/main" id="{91A74EF8-491A-4336-9580-061A85636C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6" y="3281"/>
              <a:ext cx="86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p</a:t>
              </a:r>
              <a:endParaRPr lang="en-US" altLang="en-US"/>
            </a:p>
          </p:txBody>
        </p:sp>
        <p:sp>
          <p:nvSpPr>
            <p:cNvPr id="30753" name="Rectangle 223">
              <a:extLst>
                <a:ext uri="{FF2B5EF4-FFF2-40B4-BE49-F238E27FC236}">
                  <a16:creationId xmlns:a16="http://schemas.microsoft.com/office/drawing/2014/main" id="{E45BCCB1-CDA0-481C-B540-21E2106989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3" y="3281"/>
              <a:ext cx="114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F</a:t>
              </a:r>
              <a:endParaRPr lang="en-US" altLang="en-US"/>
            </a:p>
          </p:txBody>
        </p:sp>
        <p:sp>
          <p:nvSpPr>
            <p:cNvPr id="30754" name="Rectangle 224">
              <a:extLst>
                <a:ext uri="{FF2B5EF4-FFF2-40B4-BE49-F238E27FC236}">
                  <a16:creationId xmlns:a16="http://schemas.microsoft.com/office/drawing/2014/main" id="{7DAA6256-C675-4A7D-8A6B-A0357BBCF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" y="3425"/>
              <a:ext cx="132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dt</a:t>
              </a:r>
              <a:endParaRPr lang="en-US" altLang="en-US"/>
            </a:p>
          </p:txBody>
        </p:sp>
        <p:sp>
          <p:nvSpPr>
            <p:cNvPr id="30755" name="Rectangle 225">
              <a:extLst>
                <a:ext uri="{FF2B5EF4-FFF2-40B4-BE49-F238E27FC236}">
                  <a16:creationId xmlns:a16="http://schemas.microsoft.com/office/drawing/2014/main" id="{B98027E0-0358-44B5-880C-111221BD17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" y="3160"/>
              <a:ext cx="76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/>
            </a:p>
          </p:txBody>
        </p:sp>
        <p:sp>
          <p:nvSpPr>
            <p:cNvPr id="30756" name="Rectangle 226">
              <a:extLst>
                <a:ext uri="{FF2B5EF4-FFF2-40B4-BE49-F238E27FC236}">
                  <a16:creationId xmlns:a16="http://schemas.microsoft.com/office/drawing/2014/main" id="{BE822E4A-BFF5-4A90-BCCE-15E52F3A0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" y="3160"/>
              <a:ext cx="85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d</a:t>
              </a:r>
              <a:endParaRPr lang="en-US" altLang="en-US"/>
            </a:p>
          </p:txBody>
        </p:sp>
        <p:sp>
          <p:nvSpPr>
            <p:cNvPr id="30757" name="Rectangle 227">
              <a:extLst>
                <a:ext uri="{FF2B5EF4-FFF2-40B4-BE49-F238E27FC236}">
                  <a16:creationId xmlns:a16="http://schemas.microsoft.com/office/drawing/2014/main" id="{83FBA26B-8F56-43FA-822B-2BFD314CCC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4" y="3262"/>
              <a:ext cx="105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endParaRPr lang="en-US" altLang="en-US"/>
            </a:p>
          </p:txBody>
        </p:sp>
        <p:sp>
          <p:nvSpPr>
            <p:cNvPr id="30758" name="Rectangle 228">
              <a:extLst>
                <a:ext uri="{FF2B5EF4-FFF2-40B4-BE49-F238E27FC236}">
                  <a16:creationId xmlns:a16="http://schemas.microsoft.com/office/drawing/2014/main" id="{FB297CFB-850C-4D9C-B94A-A98366FAF6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9" y="3262"/>
              <a:ext cx="94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/>
            </a:p>
          </p:txBody>
        </p:sp>
        <p:sp>
          <p:nvSpPr>
            <p:cNvPr id="30759" name="Rectangle 229">
              <a:extLst>
                <a:ext uri="{FF2B5EF4-FFF2-40B4-BE49-F238E27FC236}">
                  <a16:creationId xmlns:a16="http://schemas.microsoft.com/office/drawing/2014/main" id="{67E7D04D-0DDB-47B1-BF7E-9D10D5386C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9" y="3262"/>
              <a:ext cx="93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-</a:t>
              </a:r>
              <a:endParaRPr lang="en-US" altLang="en-US"/>
            </a:p>
          </p:txBody>
        </p:sp>
        <p:sp>
          <p:nvSpPr>
            <p:cNvPr id="30760" name="Rectangle 230">
              <a:extLst>
                <a:ext uri="{FF2B5EF4-FFF2-40B4-BE49-F238E27FC236}">
                  <a16:creationId xmlns:a16="http://schemas.microsoft.com/office/drawing/2014/main" id="{E80BDB2E-F72D-4E95-AEA2-3CD5D6587E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" y="3262"/>
              <a:ext cx="93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/>
            </a:p>
          </p:txBody>
        </p:sp>
        <p:sp>
          <p:nvSpPr>
            <p:cNvPr id="30761" name="Rectangle 231">
              <a:extLst>
                <a:ext uri="{FF2B5EF4-FFF2-40B4-BE49-F238E27FC236}">
                  <a16:creationId xmlns:a16="http://schemas.microsoft.com/office/drawing/2014/main" id="{0684FAC4-D59D-4CD9-AF36-377D8A3741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2" y="3262"/>
              <a:ext cx="89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n</a:t>
              </a:r>
              <a:endParaRPr lang="en-US" altLang="en-US"/>
            </a:p>
          </p:txBody>
        </p:sp>
        <p:sp>
          <p:nvSpPr>
            <p:cNvPr id="30762" name="Rectangle 232">
              <a:extLst>
                <a:ext uri="{FF2B5EF4-FFF2-40B4-BE49-F238E27FC236}">
                  <a16:creationId xmlns:a16="http://schemas.microsoft.com/office/drawing/2014/main" id="{3006096C-CCF9-4524-99DC-82786FF229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1" y="3406"/>
              <a:ext cx="93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r</a:t>
              </a:r>
              <a:endParaRPr lang="en-US" altLang="en-US"/>
            </a:p>
          </p:txBody>
        </p:sp>
        <p:sp>
          <p:nvSpPr>
            <p:cNvPr id="30763" name="Rectangle 233">
              <a:extLst>
                <a:ext uri="{FF2B5EF4-FFF2-40B4-BE49-F238E27FC236}">
                  <a16:creationId xmlns:a16="http://schemas.microsoft.com/office/drawing/2014/main" id="{5FBC75AF-80F1-49EE-82DD-E4D0E5676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8" y="3282"/>
              <a:ext cx="304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grad</a:t>
              </a:r>
              <a:endParaRPr lang="en-US" altLang="en-US"/>
            </a:p>
          </p:txBody>
        </p:sp>
        <p:sp>
          <p:nvSpPr>
            <p:cNvPr id="30764" name="Rectangle 234">
              <a:extLst>
                <a:ext uri="{FF2B5EF4-FFF2-40B4-BE49-F238E27FC236}">
                  <a16:creationId xmlns:a16="http://schemas.microsoft.com/office/drawing/2014/main" id="{34A93A13-F1C2-41A0-8151-8F32157407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0" y="3161"/>
              <a:ext cx="85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/>
            </a:p>
          </p:txBody>
        </p:sp>
      </p:grp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2EAFBE-862D-4CEA-9813-8B08C1BD9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SAobraćajni fakultet u Beogradu                                    dr Gordana Kastratović</a:t>
            </a:r>
            <a:endParaRPr lang="en-U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2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2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32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2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2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2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2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2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2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2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2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2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2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32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32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599" grpId="0"/>
      <p:bldP spid="232617" grpId="0" animBg="1"/>
      <p:bldP spid="232649" grpId="0" animBg="1"/>
      <p:bldP spid="232650" grpId="0" animBg="1"/>
      <p:bldP spid="232651" grpId="0" animBg="1"/>
      <p:bldP spid="232652" grpId="0"/>
      <p:bldP spid="2326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Slide Number Placeholder 4">
            <a:extLst>
              <a:ext uri="{FF2B5EF4-FFF2-40B4-BE49-F238E27FC236}">
                <a16:creationId xmlns:a16="http://schemas.microsoft.com/office/drawing/2014/main" id="{09569227-0168-4E05-BCFC-1B86CD884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F924945-6B19-4CC6-B604-FD3E4F960514}" type="slidenum">
              <a:rPr lang="en-US" altLang="en-US" sz="1200">
                <a:solidFill>
                  <a:srgbClr val="045C75"/>
                </a:solidFill>
              </a:rPr>
              <a:pPr eaLnBrk="1" hangingPunct="1"/>
              <a:t>9</a:t>
            </a:fld>
            <a:endParaRPr lang="en-US" altLang="en-US" sz="1200">
              <a:solidFill>
                <a:srgbClr val="045C75"/>
              </a:solidFill>
            </a:endParaRPr>
          </a:p>
        </p:txBody>
      </p:sp>
      <p:sp>
        <p:nvSpPr>
          <p:cNvPr id="168351" name="AutoShape 415">
            <a:extLst>
              <a:ext uri="{FF2B5EF4-FFF2-40B4-BE49-F238E27FC236}">
                <a16:creationId xmlns:a16="http://schemas.microsoft.com/office/drawing/2014/main" id="{FE8CEE11-21DB-4E71-8E90-FB1622B0A1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850" y="5049838"/>
            <a:ext cx="8748713" cy="11874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2857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49" name="Line 2">
            <a:extLst>
              <a:ext uri="{FF2B5EF4-FFF2-40B4-BE49-F238E27FC236}">
                <a16:creationId xmlns:a16="http://schemas.microsoft.com/office/drawing/2014/main" id="{A417B69B-FADD-4B72-9D31-DB033C408304}"/>
              </a:ext>
            </a:extLst>
          </p:cNvPr>
          <p:cNvSpPr>
            <a:spLocks noChangeShapeType="1"/>
          </p:cNvSpPr>
          <p:nvPr/>
        </p:nvSpPr>
        <p:spPr bwMode="auto">
          <a:xfrm>
            <a:off x="215900" y="512763"/>
            <a:ext cx="8697913" cy="0"/>
          </a:xfrm>
          <a:prstGeom prst="line">
            <a:avLst/>
          </a:prstGeom>
          <a:noFill/>
          <a:ln w="92075" cmpd="thickThin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1" name="Text Box 4">
            <a:extLst>
              <a:ext uri="{FF2B5EF4-FFF2-40B4-BE49-F238E27FC236}">
                <a16:creationId xmlns:a16="http://schemas.microsoft.com/office/drawing/2014/main" id="{144A1FDF-CBFB-4FFD-926E-2F6803A3E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4075" y="161925"/>
            <a:ext cx="23574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sr-Latn-CS" altLang="en-US" sz="1500" b="1">
                <a:solidFill>
                  <a:srgbClr val="000000"/>
                </a:solidFill>
              </a:rPr>
              <a:t>MEHANIKA FLUIDA</a:t>
            </a:r>
            <a:endParaRPr lang="en-US" altLang="en-US" sz="1500" b="1">
              <a:solidFill>
                <a:srgbClr val="000000"/>
              </a:solidFill>
            </a:endParaRPr>
          </a:p>
        </p:txBody>
      </p:sp>
      <p:sp>
        <p:nvSpPr>
          <p:cNvPr id="31752" name="Line 5">
            <a:extLst>
              <a:ext uri="{FF2B5EF4-FFF2-40B4-BE49-F238E27FC236}">
                <a16:creationId xmlns:a16="http://schemas.microsoft.com/office/drawing/2014/main" id="{19AA15AF-D4DA-48CA-B9AA-38D001B89337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188" y="6324600"/>
            <a:ext cx="8683625" cy="0"/>
          </a:xfrm>
          <a:prstGeom prst="line">
            <a:avLst/>
          </a:prstGeom>
          <a:noFill/>
          <a:ln w="92075" cmpd="thinThick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3" name="WordArt 6">
            <a:extLst>
              <a:ext uri="{FF2B5EF4-FFF2-40B4-BE49-F238E27FC236}">
                <a16:creationId xmlns:a16="http://schemas.microsoft.com/office/drawing/2014/main" id="{8B031977-C91F-4152-BC80-0C3EDA2AD98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73125" y="800100"/>
            <a:ext cx="7397750" cy="4191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spc="560">
                <a:gradFill rotWithShape="1">
                  <a:gsLst>
                    <a:gs pos="0">
                      <a:srgbClr val="4D4D4D"/>
                    </a:gs>
                    <a:gs pos="50000">
                      <a:srgbClr val="B8B8B8"/>
                    </a:gs>
                    <a:gs pos="100000">
                      <a:srgbClr val="4D4D4D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DINAMIKA VISKOZNOG FLUIDA</a:t>
            </a:r>
          </a:p>
        </p:txBody>
      </p:sp>
      <p:sp>
        <p:nvSpPr>
          <p:cNvPr id="31754" name="WordArt 7">
            <a:extLst>
              <a:ext uri="{FF2B5EF4-FFF2-40B4-BE49-F238E27FC236}">
                <a16:creationId xmlns:a16="http://schemas.microsoft.com/office/drawing/2014/main" id="{E9104AFA-2530-44A6-B624-9E7308BCB69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90675" y="1376363"/>
            <a:ext cx="5962650" cy="3238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spc="560">
                <a:gradFill rotWithShape="1">
                  <a:gsLst>
                    <a:gs pos="0">
                      <a:srgbClr val="4D4D4D"/>
                    </a:gs>
                    <a:gs pos="50000">
                      <a:srgbClr val="B8B8B8"/>
                    </a:gs>
                    <a:gs pos="100000">
                      <a:srgbClr val="4D4D4D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NAVIJE-STOKSOVE JEDNAČINE</a:t>
            </a:r>
          </a:p>
        </p:txBody>
      </p:sp>
      <p:sp>
        <p:nvSpPr>
          <p:cNvPr id="167944" name="Text Box 8">
            <a:extLst>
              <a:ext uri="{FF2B5EF4-FFF2-40B4-BE49-F238E27FC236}">
                <a16:creationId xmlns:a16="http://schemas.microsoft.com/office/drawing/2014/main" id="{08437998-8D18-4BF9-BE89-D1609E9AB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75" y="1874838"/>
            <a:ext cx="8404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CS" altLang="en-US" sz="1800" b="1"/>
              <a:t>Navije-Stoksova jednačina za nestišljiv fluid u skalarnom obliku:</a:t>
            </a:r>
            <a:endParaRPr lang="en-US" altLang="en-US" sz="1800" b="1"/>
          </a:p>
        </p:txBody>
      </p:sp>
      <p:pic>
        <p:nvPicPr>
          <p:cNvPr id="167945" name="Picture 9" descr="BD10263_">
            <a:extLst>
              <a:ext uri="{FF2B5EF4-FFF2-40B4-BE49-F238E27FC236}">
                <a16:creationId xmlns:a16="http://schemas.microsoft.com/office/drawing/2014/main" id="{54E6CBEC-7BD6-459A-8B63-9D9A1C8B9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952625"/>
            <a:ext cx="179388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188" name="Text Box 252">
            <a:extLst>
              <a:ext uri="{FF2B5EF4-FFF2-40B4-BE49-F238E27FC236}">
                <a16:creationId xmlns:a16="http://schemas.microsoft.com/office/drawing/2014/main" id="{EF925E5C-05DB-42D9-9929-57AEA7FF22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049838"/>
            <a:ext cx="86772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CS" altLang="en-US" sz="1800" b="1" i="1"/>
              <a:t>Navije-Stoksove jednačine zajedno sa jednačinom kontinuiteta i karakterističnom jednačinom (jednačina stanja) čini sistem diferencijalnih jednačina za određivanje pritiska, gustine i brzine, čime je kretanje viskoznog fluida u potpunosti definisano.</a:t>
            </a:r>
          </a:p>
        </p:txBody>
      </p:sp>
      <p:grpSp>
        <p:nvGrpSpPr>
          <p:cNvPr id="2" name="Group 257">
            <a:extLst>
              <a:ext uri="{FF2B5EF4-FFF2-40B4-BE49-F238E27FC236}">
                <a16:creationId xmlns:a16="http://schemas.microsoft.com/office/drawing/2014/main" id="{6C5BEF5C-038B-48C1-A2F6-9F72E2B9EC0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900238" y="4113213"/>
            <a:ext cx="5343525" cy="885825"/>
            <a:chOff x="1197" y="2750"/>
            <a:chExt cx="3366" cy="558"/>
          </a:xfrm>
        </p:grpSpPr>
        <p:sp>
          <p:nvSpPr>
            <p:cNvPr id="31865" name="AutoShape 256">
              <a:extLst>
                <a:ext uri="{FF2B5EF4-FFF2-40B4-BE49-F238E27FC236}">
                  <a16:creationId xmlns:a16="http://schemas.microsoft.com/office/drawing/2014/main" id="{C42D5138-C3D2-467F-9D0B-02D6D816101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197" y="2750"/>
              <a:ext cx="3366" cy="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66" name="Line 258">
              <a:extLst>
                <a:ext uri="{FF2B5EF4-FFF2-40B4-BE49-F238E27FC236}">
                  <a16:creationId xmlns:a16="http://schemas.microsoft.com/office/drawing/2014/main" id="{F619E904-6F51-4271-8299-38BCF6E0F3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13" y="3026"/>
              <a:ext cx="26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67" name="Line 259">
              <a:extLst>
                <a:ext uri="{FF2B5EF4-FFF2-40B4-BE49-F238E27FC236}">
                  <a16:creationId xmlns:a16="http://schemas.microsoft.com/office/drawing/2014/main" id="{F67A4804-F13D-41DE-94C7-32F43A0508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24" y="3026"/>
              <a:ext cx="13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68" name="Line 260">
              <a:extLst>
                <a:ext uri="{FF2B5EF4-FFF2-40B4-BE49-F238E27FC236}">
                  <a16:creationId xmlns:a16="http://schemas.microsoft.com/office/drawing/2014/main" id="{891261FA-B1C8-4642-9258-2F4A0AD790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7" y="3026"/>
              <a:ext cx="19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69" name="Line 261">
              <a:extLst>
                <a:ext uri="{FF2B5EF4-FFF2-40B4-BE49-F238E27FC236}">
                  <a16:creationId xmlns:a16="http://schemas.microsoft.com/office/drawing/2014/main" id="{B6BE0380-9A77-46A4-9DB6-20480D9603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5" y="3026"/>
              <a:ext cx="34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70" name="Line 262">
              <a:extLst>
                <a:ext uri="{FF2B5EF4-FFF2-40B4-BE49-F238E27FC236}">
                  <a16:creationId xmlns:a16="http://schemas.microsoft.com/office/drawing/2014/main" id="{8538E228-DB57-4C51-909D-02411CF124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26" y="3026"/>
              <a:ext cx="34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71" name="Line 263">
              <a:extLst>
                <a:ext uri="{FF2B5EF4-FFF2-40B4-BE49-F238E27FC236}">
                  <a16:creationId xmlns:a16="http://schemas.microsoft.com/office/drawing/2014/main" id="{E4130073-85E3-405D-B724-5F9759087D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7" y="3026"/>
              <a:ext cx="34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72" name="Rectangle 264">
              <a:extLst>
                <a:ext uri="{FF2B5EF4-FFF2-40B4-BE49-F238E27FC236}">
                  <a16:creationId xmlns:a16="http://schemas.microsoft.com/office/drawing/2014/main" id="{F68BC40A-AC54-46E5-A40C-1617B91334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5" y="2954"/>
              <a:ext cx="7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÷</a:t>
              </a:r>
              <a:endParaRPr lang="en-US" altLang="en-US"/>
            </a:p>
          </p:txBody>
        </p:sp>
        <p:sp>
          <p:nvSpPr>
            <p:cNvPr id="31873" name="Rectangle 265">
              <a:extLst>
                <a:ext uri="{FF2B5EF4-FFF2-40B4-BE49-F238E27FC236}">
                  <a16:creationId xmlns:a16="http://schemas.microsoft.com/office/drawing/2014/main" id="{FDFCDDE3-5C97-4561-B05A-A919DD4B85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5" y="2873"/>
              <a:ext cx="7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÷</a:t>
              </a:r>
              <a:endParaRPr lang="en-US" altLang="en-US"/>
            </a:p>
          </p:txBody>
        </p:sp>
        <p:sp>
          <p:nvSpPr>
            <p:cNvPr id="31874" name="Rectangle 266">
              <a:extLst>
                <a:ext uri="{FF2B5EF4-FFF2-40B4-BE49-F238E27FC236}">
                  <a16:creationId xmlns:a16="http://schemas.microsoft.com/office/drawing/2014/main" id="{E583CE72-D597-4AF9-B765-E6DE776393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5" y="3077"/>
              <a:ext cx="7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ø</a:t>
              </a:r>
              <a:endParaRPr lang="en-US" altLang="en-US"/>
            </a:p>
          </p:txBody>
        </p:sp>
        <p:sp>
          <p:nvSpPr>
            <p:cNvPr id="31875" name="Rectangle 267">
              <a:extLst>
                <a:ext uri="{FF2B5EF4-FFF2-40B4-BE49-F238E27FC236}">
                  <a16:creationId xmlns:a16="http://schemas.microsoft.com/office/drawing/2014/main" id="{8A511326-B88C-4CF9-871E-409AC5766E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5" y="2751"/>
              <a:ext cx="7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ö</a:t>
              </a:r>
              <a:endParaRPr lang="en-US" altLang="en-US"/>
            </a:p>
          </p:txBody>
        </p:sp>
        <p:sp>
          <p:nvSpPr>
            <p:cNvPr id="31876" name="Rectangle 268">
              <a:extLst>
                <a:ext uri="{FF2B5EF4-FFF2-40B4-BE49-F238E27FC236}">
                  <a16:creationId xmlns:a16="http://schemas.microsoft.com/office/drawing/2014/main" id="{5E0CB094-2F10-47C0-B5FE-9B8E346B4F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0" y="2954"/>
              <a:ext cx="7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ç</a:t>
              </a:r>
              <a:endParaRPr lang="en-US" altLang="en-US"/>
            </a:p>
          </p:txBody>
        </p:sp>
        <p:sp>
          <p:nvSpPr>
            <p:cNvPr id="31877" name="Rectangle 269">
              <a:extLst>
                <a:ext uri="{FF2B5EF4-FFF2-40B4-BE49-F238E27FC236}">
                  <a16:creationId xmlns:a16="http://schemas.microsoft.com/office/drawing/2014/main" id="{297CECF8-DB39-49DA-8BF2-EB32A7FF34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0" y="2873"/>
              <a:ext cx="7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ç</a:t>
              </a:r>
              <a:endParaRPr lang="en-US" altLang="en-US"/>
            </a:p>
          </p:txBody>
        </p:sp>
        <p:sp>
          <p:nvSpPr>
            <p:cNvPr id="31878" name="Rectangle 270">
              <a:extLst>
                <a:ext uri="{FF2B5EF4-FFF2-40B4-BE49-F238E27FC236}">
                  <a16:creationId xmlns:a16="http://schemas.microsoft.com/office/drawing/2014/main" id="{FBC9E6AE-E04B-4C45-AEFD-7ADB5477B9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0" y="3077"/>
              <a:ext cx="7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è</a:t>
              </a:r>
              <a:endParaRPr lang="en-US" altLang="en-US"/>
            </a:p>
          </p:txBody>
        </p:sp>
        <p:sp>
          <p:nvSpPr>
            <p:cNvPr id="31879" name="Rectangle 271">
              <a:extLst>
                <a:ext uri="{FF2B5EF4-FFF2-40B4-BE49-F238E27FC236}">
                  <a16:creationId xmlns:a16="http://schemas.microsoft.com/office/drawing/2014/main" id="{F6E187D1-FEE0-4F63-9E01-0394259D97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0" y="2751"/>
              <a:ext cx="7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æ</a:t>
              </a:r>
              <a:endParaRPr lang="en-US" altLang="en-US"/>
            </a:p>
          </p:txBody>
        </p:sp>
        <p:sp>
          <p:nvSpPr>
            <p:cNvPr id="31880" name="Rectangle 272">
              <a:extLst>
                <a:ext uri="{FF2B5EF4-FFF2-40B4-BE49-F238E27FC236}">
                  <a16:creationId xmlns:a16="http://schemas.microsoft.com/office/drawing/2014/main" id="{3F0B8CB4-E0AF-47DF-9A70-AFE10E529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8" y="3028"/>
              <a:ext cx="9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¶</a:t>
              </a:r>
              <a:endParaRPr lang="en-US" altLang="en-US"/>
            </a:p>
          </p:txBody>
        </p:sp>
        <p:sp>
          <p:nvSpPr>
            <p:cNvPr id="31881" name="Rectangle 273">
              <a:extLst>
                <a:ext uri="{FF2B5EF4-FFF2-40B4-BE49-F238E27FC236}">
                  <a16:creationId xmlns:a16="http://schemas.microsoft.com/office/drawing/2014/main" id="{79D3337A-0DE3-4C39-90BC-7849FEAA34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9" y="2755"/>
              <a:ext cx="9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¶</a:t>
              </a:r>
              <a:endParaRPr lang="en-US" altLang="en-US"/>
            </a:p>
          </p:txBody>
        </p:sp>
        <p:sp>
          <p:nvSpPr>
            <p:cNvPr id="31882" name="Rectangle 274">
              <a:extLst>
                <a:ext uri="{FF2B5EF4-FFF2-40B4-BE49-F238E27FC236}">
                  <a16:creationId xmlns:a16="http://schemas.microsoft.com/office/drawing/2014/main" id="{2D41820C-6FCC-40FC-956B-952A707D62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3" y="2884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/>
            </a:p>
          </p:txBody>
        </p:sp>
        <p:sp>
          <p:nvSpPr>
            <p:cNvPr id="31883" name="Rectangle 275">
              <a:extLst>
                <a:ext uri="{FF2B5EF4-FFF2-40B4-BE49-F238E27FC236}">
                  <a16:creationId xmlns:a16="http://schemas.microsoft.com/office/drawing/2014/main" id="{775BABB5-4F09-4D80-81BE-931E569901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3" y="3028"/>
              <a:ext cx="9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¶</a:t>
              </a:r>
              <a:endParaRPr lang="en-US" altLang="en-US"/>
            </a:p>
          </p:txBody>
        </p:sp>
        <p:sp>
          <p:nvSpPr>
            <p:cNvPr id="31884" name="Rectangle 276">
              <a:extLst>
                <a:ext uri="{FF2B5EF4-FFF2-40B4-BE49-F238E27FC236}">
                  <a16:creationId xmlns:a16="http://schemas.microsoft.com/office/drawing/2014/main" id="{C777B0F0-2676-431C-98DB-D49D5080C7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8" y="2755"/>
              <a:ext cx="9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¶</a:t>
              </a:r>
              <a:endParaRPr lang="en-US" altLang="en-US"/>
            </a:p>
          </p:txBody>
        </p:sp>
        <p:sp>
          <p:nvSpPr>
            <p:cNvPr id="31885" name="Rectangle 277">
              <a:extLst>
                <a:ext uri="{FF2B5EF4-FFF2-40B4-BE49-F238E27FC236}">
                  <a16:creationId xmlns:a16="http://schemas.microsoft.com/office/drawing/2014/main" id="{6891564C-93C5-4312-B9B2-D959C11C70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2" y="2884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/>
            </a:p>
          </p:txBody>
        </p:sp>
        <p:sp>
          <p:nvSpPr>
            <p:cNvPr id="31886" name="Rectangle 278">
              <a:extLst>
                <a:ext uri="{FF2B5EF4-FFF2-40B4-BE49-F238E27FC236}">
                  <a16:creationId xmlns:a16="http://schemas.microsoft.com/office/drawing/2014/main" id="{06BED2E2-4DE6-4A8D-8A56-4104D738AE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3028"/>
              <a:ext cx="9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¶</a:t>
              </a:r>
              <a:endParaRPr lang="en-US" altLang="en-US"/>
            </a:p>
          </p:txBody>
        </p:sp>
        <p:sp>
          <p:nvSpPr>
            <p:cNvPr id="31887" name="Rectangle 279">
              <a:extLst>
                <a:ext uri="{FF2B5EF4-FFF2-40B4-BE49-F238E27FC236}">
                  <a16:creationId xmlns:a16="http://schemas.microsoft.com/office/drawing/2014/main" id="{5B0A9812-548D-4734-8B5D-F152DB5F38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7" y="2755"/>
              <a:ext cx="9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¶</a:t>
              </a:r>
              <a:endParaRPr lang="en-US" altLang="en-US"/>
            </a:p>
          </p:txBody>
        </p:sp>
        <p:sp>
          <p:nvSpPr>
            <p:cNvPr id="31888" name="Rectangle 280">
              <a:extLst>
                <a:ext uri="{FF2B5EF4-FFF2-40B4-BE49-F238E27FC236}">
                  <a16:creationId xmlns:a16="http://schemas.microsoft.com/office/drawing/2014/main" id="{37BA60C1-F90C-48A6-A2BF-6868CF7B4F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5" y="2884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/>
            </a:p>
          </p:txBody>
        </p:sp>
        <p:sp>
          <p:nvSpPr>
            <p:cNvPr id="31889" name="Rectangle 281">
              <a:extLst>
                <a:ext uri="{FF2B5EF4-FFF2-40B4-BE49-F238E27FC236}">
                  <a16:creationId xmlns:a16="http://schemas.microsoft.com/office/drawing/2014/main" id="{E3F92DB1-A03A-4E25-A0CF-FFD8BD253E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7" y="3028"/>
              <a:ext cx="9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¶</a:t>
              </a:r>
              <a:endParaRPr lang="en-US" altLang="en-US"/>
            </a:p>
          </p:txBody>
        </p:sp>
        <p:sp>
          <p:nvSpPr>
            <p:cNvPr id="31890" name="Rectangle 282">
              <a:extLst>
                <a:ext uri="{FF2B5EF4-FFF2-40B4-BE49-F238E27FC236}">
                  <a16:creationId xmlns:a16="http://schemas.microsoft.com/office/drawing/2014/main" id="{49AF72FC-D480-4EE0-B1E5-34BCA6521A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9" y="2763"/>
              <a:ext cx="9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¶</a:t>
              </a:r>
              <a:endParaRPr lang="en-US" altLang="en-US"/>
            </a:p>
          </p:txBody>
        </p:sp>
        <p:sp>
          <p:nvSpPr>
            <p:cNvPr id="31891" name="Rectangle 283">
              <a:extLst>
                <a:ext uri="{FF2B5EF4-FFF2-40B4-BE49-F238E27FC236}">
                  <a16:creationId xmlns:a16="http://schemas.microsoft.com/office/drawing/2014/main" id="{F38F1208-57EA-4CC1-8C4F-697AE06C26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3" y="2884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-</a:t>
              </a:r>
              <a:endParaRPr lang="en-US" altLang="en-US"/>
            </a:p>
          </p:txBody>
        </p:sp>
        <p:sp>
          <p:nvSpPr>
            <p:cNvPr id="31892" name="Rectangle 284">
              <a:extLst>
                <a:ext uri="{FF2B5EF4-FFF2-40B4-BE49-F238E27FC236}">
                  <a16:creationId xmlns:a16="http://schemas.microsoft.com/office/drawing/2014/main" id="{E55B504E-6CC0-4F21-AE36-A1A457543E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1" y="2884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/>
            </a:p>
          </p:txBody>
        </p:sp>
        <p:sp>
          <p:nvSpPr>
            <p:cNvPr id="31893" name="Rectangle 285">
              <a:extLst>
                <a:ext uri="{FF2B5EF4-FFF2-40B4-BE49-F238E27FC236}">
                  <a16:creationId xmlns:a16="http://schemas.microsoft.com/office/drawing/2014/main" id="{F04232BE-F223-4BF7-BDB2-0176E1DE5E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" y="3035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31894" name="Rectangle 286">
              <a:extLst>
                <a:ext uri="{FF2B5EF4-FFF2-40B4-BE49-F238E27FC236}">
                  <a16:creationId xmlns:a16="http://schemas.microsoft.com/office/drawing/2014/main" id="{9204E857-B8F6-4CFC-9518-17F6244A01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3" y="2763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31895" name="Rectangle 287">
              <a:extLst>
                <a:ext uri="{FF2B5EF4-FFF2-40B4-BE49-F238E27FC236}">
                  <a16:creationId xmlns:a16="http://schemas.microsoft.com/office/drawing/2014/main" id="{8505F248-6094-4748-9616-1648B21657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9" y="3035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31896" name="Rectangle 288">
              <a:extLst>
                <a:ext uri="{FF2B5EF4-FFF2-40B4-BE49-F238E27FC236}">
                  <a16:creationId xmlns:a16="http://schemas.microsoft.com/office/drawing/2014/main" id="{58D41B1D-EB49-4CFD-9996-A009FE8D59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3" y="2763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31897" name="Rectangle 289">
              <a:extLst>
                <a:ext uri="{FF2B5EF4-FFF2-40B4-BE49-F238E27FC236}">
                  <a16:creationId xmlns:a16="http://schemas.microsoft.com/office/drawing/2014/main" id="{77A5BC1F-6ED9-4EA5-AC3E-3AF4644BF6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3" y="3035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31898" name="Rectangle 290">
              <a:extLst>
                <a:ext uri="{FF2B5EF4-FFF2-40B4-BE49-F238E27FC236}">
                  <a16:creationId xmlns:a16="http://schemas.microsoft.com/office/drawing/2014/main" id="{0F5D3D33-6190-44C5-A133-3E3ABDD2DD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2" y="2763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31899" name="Rectangle 291">
              <a:extLst>
                <a:ext uri="{FF2B5EF4-FFF2-40B4-BE49-F238E27FC236}">
                  <a16:creationId xmlns:a16="http://schemas.microsoft.com/office/drawing/2014/main" id="{FE6B886D-A951-494F-8009-265DABE8B4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4" y="2783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/>
            </a:p>
          </p:txBody>
        </p:sp>
        <p:sp>
          <p:nvSpPr>
            <p:cNvPr id="31900" name="Rectangle 292">
              <a:extLst>
                <a:ext uri="{FF2B5EF4-FFF2-40B4-BE49-F238E27FC236}">
                  <a16:creationId xmlns:a16="http://schemas.microsoft.com/office/drawing/2014/main" id="{8588AE91-ECBB-4B5B-A435-D281831F31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4" y="3047"/>
              <a:ext cx="7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z</a:t>
              </a:r>
              <a:endParaRPr lang="en-US" altLang="en-US"/>
            </a:p>
          </p:txBody>
        </p:sp>
        <p:sp>
          <p:nvSpPr>
            <p:cNvPr id="31901" name="Rectangle 293">
              <a:extLst>
                <a:ext uri="{FF2B5EF4-FFF2-40B4-BE49-F238E27FC236}">
                  <a16:creationId xmlns:a16="http://schemas.microsoft.com/office/drawing/2014/main" id="{2283F92A-F0C0-47DC-B74E-7ECB972153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5" y="2774"/>
              <a:ext cx="8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/>
            </a:p>
          </p:txBody>
        </p:sp>
        <p:sp>
          <p:nvSpPr>
            <p:cNvPr id="31902" name="Rectangle 294">
              <a:extLst>
                <a:ext uri="{FF2B5EF4-FFF2-40B4-BE49-F238E27FC236}">
                  <a16:creationId xmlns:a16="http://schemas.microsoft.com/office/drawing/2014/main" id="{C9C835EF-9FE7-4C56-B2EE-A7D2101422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8" y="3047"/>
              <a:ext cx="8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y</a:t>
              </a:r>
              <a:endParaRPr lang="en-US" altLang="en-US"/>
            </a:p>
          </p:txBody>
        </p:sp>
        <p:sp>
          <p:nvSpPr>
            <p:cNvPr id="31903" name="Rectangle 295">
              <a:extLst>
                <a:ext uri="{FF2B5EF4-FFF2-40B4-BE49-F238E27FC236}">
                  <a16:creationId xmlns:a16="http://schemas.microsoft.com/office/drawing/2014/main" id="{EC91ECAE-5D5B-4ED7-8841-859AB82812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5" y="2774"/>
              <a:ext cx="8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/>
            </a:p>
          </p:txBody>
        </p:sp>
        <p:sp>
          <p:nvSpPr>
            <p:cNvPr id="31904" name="Rectangle 296">
              <a:extLst>
                <a:ext uri="{FF2B5EF4-FFF2-40B4-BE49-F238E27FC236}">
                  <a16:creationId xmlns:a16="http://schemas.microsoft.com/office/drawing/2014/main" id="{C0555151-1AB2-4029-BC03-3079F6E3D2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3047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endParaRPr lang="en-US" altLang="en-US"/>
            </a:p>
          </p:txBody>
        </p:sp>
        <p:sp>
          <p:nvSpPr>
            <p:cNvPr id="31905" name="Rectangle 297">
              <a:extLst>
                <a:ext uri="{FF2B5EF4-FFF2-40B4-BE49-F238E27FC236}">
                  <a16:creationId xmlns:a16="http://schemas.microsoft.com/office/drawing/2014/main" id="{FA414E39-C3F0-4E49-A891-349EF9C85E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" y="2774"/>
              <a:ext cx="8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/>
            </a:p>
          </p:txBody>
        </p:sp>
        <p:sp>
          <p:nvSpPr>
            <p:cNvPr id="31906" name="Rectangle 298">
              <a:extLst>
                <a:ext uri="{FF2B5EF4-FFF2-40B4-BE49-F238E27FC236}">
                  <a16:creationId xmlns:a16="http://schemas.microsoft.com/office/drawing/2014/main" id="{C0C84074-BC04-417A-99CC-EF36C7080F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3" y="3047"/>
              <a:ext cx="7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z</a:t>
              </a:r>
              <a:endParaRPr lang="en-US" altLang="en-US"/>
            </a:p>
          </p:txBody>
        </p:sp>
        <p:sp>
          <p:nvSpPr>
            <p:cNvPr id="31907" name="Rectangle 299">
              <a:extLst>
                <a:ext uri="{FF2B5EF4-FFF2-40B4-BE49-F238E27FC236}">
                  <a16:creationId xmlns:a16="http://schemas.microsoft.com/office/drawing/2014/main" id="{BA3A804C-D860-4287-AF0F-2CBE57C108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5" y="2782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p</a:t>
              </a:r>
              <a:endParaRPr lang="en-US" altLang="en-US"/>
            </a:p>
          </p:txBody>
        </p:sp>
        <p:sp>
          <p:nvSpPr>
            <p:cNvPr id="31908" name="Rectangle 300">
              <a:extLst>
                <a:ext uri="{FF2B5EF4-FFF2-40B4-BE49-F238E27FC236}">
                  <a16:creationId xmlns:a16="http://schemas.microsoft.com/office/drawing/2014/main" id="{781CA246-F46B-40BB-8F81-6D55B4CC76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903"/>
              <a:ext cx="117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Z</a:t>
              </a:r>
              <a:endParaRPr lang="en-US" altLang="en-US"/>
            </a:p>
          </p:txBody>
        </p:sp>
        <p:sp>
          <p:nvSpPr>
            <p:cNvPr id="31909" name="Rectangle 301">
              <a:extLst>
                <a:ext uri="{FF2B5EF4-FFF2-40B4-BE49-F238E27FC236}">
                  <a16:creationId xmlns:a16="http://schemas.microsoft.com/office/drawing/2014/main" id="{1A31F38F-3F85-4B97-9F71-394309990B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4" y="3047"/>
              <a:ext cx="14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dt</a:t>
              </a:r>
              <a:endParaRPr lang="en-US" altLang="en-US"/>
            </a:p>
          </p:txBody>
        </p:sp>
        <p:sp>
          <p:nvSpPr>
            <p:cNvPr id="31910" name="Rectangle 302">
              <a:extLst>
                <a:ext uri="{FF2B5EF4-FFF2-40B4-BE49-F238E27FC236}">
                  <a16:creationId xmlns:a16="http://schemas.microsoft.com/office/drawing/2014/main" id="{4224EA40-24D1-484B-9E33-5F0E4AC043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5" y="2774"/>
              <a:ext cx="18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dv</a:t>
              </a:r>
              <a:endParaRPr lang="en-US" altLang="en-US"/>
            </a:p>
          </p:txBody>
        </p:sp>
        <p:sp>
          <p:nvSpPr>
            <p:cNvPr id="31911" name="Rectangle 303">
              <a:extLst>
                <a:ext uri="{FF2B5EF4-FFF2-40B4-BE49-F238E27FC236}">
                  <a16:creationId xmlns:a16="http://schemas.microsoft.com/office/drawing/2014/main" id="{E894B7FF-B6C9-403B-8900-E98DDF0425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2" y="2896"/>
              <a:ext cx="4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z</a:t>
              </a:r>
              <a:endParaRPr lang="en-US" altLang="en-US"/>
            </a:p>
          </p:txBody>
        </p:sp>
        <p:sp>
          <p:nvSpPr>
            <p:cNvPr id="31912" name="Rectangle 304">
              <a:extLst>
                <a:ext uri="{FF2B5EF4-FFF2-40B4-BE49-F238E27FC236}">
                  <a16:creationId xmlns:a16="http://schemas.microsoft.com/office/drawing/2014/main" id="{5C2F7CB2-9E66-4CB4-A4C2-2738EF3F68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1" y="2896"/>
              <a:ext cx="4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z</a:t>
              </a:r>
              <a:endParaRPr lang="en-US" altLang="en-US"/>
            </a:p>
          </p:txBody>
        </p:sp>
        <p:sp>
          <p:nvSpPr>
            <p:cNvPr id="31913" name="Rectangle 305">
              <a:extLst>
                <a:ext uri="{FF2B5EF4-FFF2-40B4-BE49-F238E27FC236}">
                  <a16:creationId xmlns:a16="http://schemas.microsoft.com/office/drawing/2014/main" id="{F78257CE-6FB3-46C3-8FEF-A5402F99E9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0" y="2896"/>
              <a:ext cx="4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z</a:t>
              </a:r>
              <a:endParaRPr lang="en-US" altLang="en-US"/>
            </a:p>
          </p:txBody>
        </p:sp>
        <p:sp>
          <p:nvSpPr>
            <p:cNvPr id="31914" name="Rectangle 306">
              <a:extLst>
                <a:ext uri="{FF2B5EF4-FFF2-40B4-BE49-F238E27FC236}">
                  <a16:creationId xmlns:a16="http://schemas.microsoft.com/office/drawing/2014/main" id="{263B1FE5-DC87-4508-9C76-A735DB088B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7" y="2896"/>
              <a:ext cx="4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z</a:t>
              </a:r>
              <a:endParaRPr lang="en-US" altLang="en-US"/>
            </a:p>
          </p:txBody>
        </p:sp>
        <p:sp>
          <p:nvSpPr>
            <p:cNvPr id="31915" name="Rectangle 307">
              <a:extLst>
                <a:ext uri="{FF2B5EF4-FFF2-40B4-BE49-F238E27FC236}">
                  <a16:creationId xmlns:a16="http://schemas.microsoft.com/office/drawing/2014/main" id="{AA6DD7F2-6882-447E-BB81-99B0EF5198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9" y="2884"/>
              <a:ext cx="10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n</a:t>
              </a:r>
              <a:endParaRPr lang="en-US" altLang="en-US"/>
            </a:p>
          </p:txBody>
        </p:sp>
        <p:sp>
          <p:nvSpPr>
            <p:cNvPr id="31916" name="Rectangle 308">
              <a:extLst>
                <a:ext uri="{FF2B5EF4-FFF2-40B4-BE49-F238E27FC236}">
                  <a16:creationId xmlns:a16="http://schemas.microsoft.com/office/drawing/2014/main" id="{B25CBAF0-CF7A-4B4C-A74F-28CF6B0612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5" y="3028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r</a:t>
              </a:r>
              <a:endParaRPr lang="en-US" altLang="en-US"/>
            </a:p>
          </p:txBody>
        </p:sp>
      </p:grpSp>
      <p:grpSp>
        <p:nvGrpSpPr>
          <p:cNvPr id="3" name="Group 310">
            <a:extLst>
              <a:ext uri="{FF2B5EF4-FFF2-40B4-BE49-F238E27FC236}">
                <a16:creationId xmlns:a16="http://schemas.microsoft.com/office/drawing/2014/main" id="{8C05282F-BFC8-4BB4-AC37-9B43F356C59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900238" y="3141663"/>
            <a:ext cx="5343525" cy="941387"/>
            <a:chOff x="1197" y="2134"/>
            <a:chExt cx="3366" cy="593"/>
          </a:xfrm>
        </p:grpSpPr>
        <p:sp>
          <p:nvSpPr>
            <p:cNvPr id="31813" name="AutoShape 309">
              <a:extLst>
                <a:ext uri="{FF2B5EF4-FFF2-40B4-BE49-F238E27FC236}">
                  <a16:creationId xmlns:a16="http://schemas.microsoft.com/office/drawing/2014/main" id="{75F310D3-FDF3-47DE-B5E1-6498779CB1F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197" y="2134"/>
              <a:ext cx="3366" cy="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4" name="Line 311">
              <a:extLst>
                <a:ext uri="{FF2B5EF4-FFF2-40B4-BE49-F238E27FC236}">
                  <a16:creationId xmlns:a16="http://schemas.microsoft.com/office/drawing/2014/main" id="{EDE88AD8-CE99-4E91-90C8-48788F2D40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13" y="2428"/>
              <a:ext cx="27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5" name="Line 312">
              <a:extLst>
                <a:ext uri="{FF2B5EF4-FFF2-40B4-BE49-F238E27FC236}">
                  <a16:creationId xmlns:a16="http://schemas.microsoft.com/office/drawing/2014/main" id="{43216A45-5066-441B-86E1-0EDFED71AD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95" y="2428"/>
              <a:ext cx="13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6" name="Line 313">
              <a:extLst>
                <a:ext uri="{FF2B5EF4-FFF2-40B4-BE49-F238E27FC236}">
                  <a16:creationId xmlns:a16="http://schemas.microsoft.com/office/drawing/2014/main" id="{1ADE0E9F-F9E4-40CD-9773-44FC7EAF1C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76" y="2428"/>
              <a:ext cx="19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7" name="Line 314">
              <a:extLst>
                <a:ext uri="{FF2B5EF4-FFF2-40B4-BE49-F238E27FC236}">
                  <a16:creationId xmlns:a16="http://schemas.microsoft.com/office/drawing/2014/main" id="{4AB4D7C5-48AA-46CA-A320-FD91AAABD6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0" y="2428"/>
              <a:ext cx="358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8" name="Line 315">
              <a:extLst>
                <a:ext uri="{FF2B5EF4-FFF2-40B4-BE49-F238E27FC236}">
                  <a16:creationId xmlns:a16="http://schemas.microsoft.com/office/drawing/2014/main" id="{E944D53E-BEB6-413B-97C2-22D61C72C6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3" y="2428"/>
              <a:ext cx="357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9" name="Line 316">
              <a:extLst>
                <a:ext uri="{FF2B5EF4-FFF2-40B4-BE49-F238E27FC236}">
                  <a16:creationId xmlns:a16="http://schemas.microsoft.com/office/drawing/2014/main" id="{6C5BE8D5-89F3-4A6A-8505-490AD789C0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5" y="2428"/>
              <a:ext cx="358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20" name="Rectangle 317">
              <a:extLst>
                <a:ext uri="{FF2B5EF4-FFF2-40B4-BE49-F238E27FC236}">
                  <a16:creationId xmlns:a16="http://schemas.microsoft.com/office/drawing/2014/main" id="{2ED57603-D81F-4A8C-A122-24CEB3B9DE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7" y="2372"/>
              <a:ext cx="7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÷</a:t>
              </a:r>
              <a:endParaRPr lang="en-US" altLang="en-US"/>
            </a:p>
          </p:txBody>
        </p:sp>
        <p:sp>
          <p:nvSpPr>
            <p:cNvPr id="31821" name="Rectangle 318">
              <a:extLst>
                <a:ext uri="{FF2B5EF4-FFF2-40B4-BE49-F238E27FC236}">
                  <a16:creationId xmlns:a16="http://schemas.microsoft.com/office/drawing/2014/main" id="{2D0826CD-C625-4B47-8954-93FBECF843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7" y="2260"/>
              <a:ext cx="7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÷</a:t>
              </a:r>
              <a:endParaRPr lang="en-US" altLang="en-US"/>
            </a:p>
          </p:txBody>
        </p:sp>
        <p:sp>
          <p:nvSpPr>
            <p:cNvPr id="31822" name="Rectangle 319">
              <a:extLst>
                <a:ext uri="{FF2B5EF4-FFF2-40B4-BE49-F238E27FC236}">
                  <a16:creationId xmlns:a16="http://schemas.microsoft.com/office/drawing/2014/main" id="{DEB135F1-8F3D-4FFA-825F-8ADC7B3182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7" y="2496"/>
              <a:ext cx="7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ø</a:t>
              </a:r>
              <a:endParaRPr lang="en-US" altLang="en-US"/>
            </a:p>
          </p:txBody>
        </p:sp>
        <p:sp>
          <p:nvSpPr>
            <p:cNvPr id="31823" name="Rectangle 320">
              <a:extLst>
                <a:ext uri="{FF2B5EF4-FFF2-40B4-BE49-F238E27FC236}">
                  <a16:creationId xmlns:a16="http://schemas.microsoft.com/office/drawing/2014/main" id="{D8F2B382-3553-4CD1-B9DE-9C06A04C42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7" y="2136"/>
              <a:ext cx="7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ö</a:t>
              </a:r>
              <a:endParaRPr lang="en-US" altLang="en-US"/>
            </a:p>
          </p:txBody>
        </p:sp>
        <p:sp>
          <p:nvSpPr>
            <p:cNvPr id="31824" name="Rectangle 321">
              <a:extLst>
                <a:ext uri="{FF2B5EF4-FFF2-40B4-BE49-F238E27FC236}">
                  <a16:creationId xmlns:a16="http://schemas.microsoft.com/office/drawing/2014/main" id="{CE6716FE-F2FE-43AA-B314-243DD9495C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6" y="2372"/>
              <a:ext cx="7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ç</a:t>
              </a:r>
              <a:endParaRPr lang="en-US" altLang="en-US"/>
            </a:p>
          </p:txBody>
        </p:sp>
        <p:sp>
          <p:nvSpPr>
            <p:cNvPr id="31825" name="Rectangle 322">
              <a:extLst>
                <a:ext uri="{FF2B5EF4-FFF2-40B4-BE49-F238E27FC236}">
                  <a16:creationId xmlns:a16="http://schemas.microsoft.com/office/drawing/2014/main" id="{6FF0A529-5143-4012-A459-2451F61CB8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6" y="2260"/>
              <a:ext cx="7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ç</a:t>
              </a:r>
              <a:endParaRPr lang="en-US" altLang="en-US"/>
            </a:p>
          </p:txBody>
        </p:sp>
        <p:sp>
          <p:nvSpPr>
            <p:cNvPr id="31826" name="Rectangle 323">
              <a:extLst>
                <a:ext uri="{FF2B5EF4-FFF2-40B4-BE49-F238E27FC236}">
                  <a16:creationId xmlns:a16="http://schemas.microsoft.com/office/drawing/2014/main" id="{75F20DC6-DD50-420B-AC52-592079BC2D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6" y="2496"/>
              <a:ext cx="7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è</a:t>
              </a:r>
              <a:endParaRPr lang="en-US" altLang="en-US"/>
            </a:p>
          </p:txBody>
        </p:sp>
        <p:sp>
          <p:nvSpPr>
            <p:cNvPr id="31827" name="Rectangle 324">
              <a:extLst>
                <a:ext uri="{FF2B5EF4-FFF2-40B4-BE49-F238E27FC236}">
                  <a16:creationId xmlns:a16="http://schemas.microsoft.com/office/drawing/2014/main" id="{7C629AAA-D667-417E-8F8F-4890CF0E10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6" y="2136"/>
              <a:ext cx="7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æ</a:t>
              </a:r>
              <a:endParaRPr lang="en-US" altLang="en-US"/>
            </a:p>
          </p:txBody>
        </p:sp>
        <p:sp>
          <p:nvSpPr>
            <p:cNvPr id="31828" name="Rectangle 325">
              <a:extLst>
                <a:ext uri="{FF2B5EF4-FFF2-40B4-BE49-F238E27FC236}">
                  <a16:creationId xmlns:a16="http://schemas.microsoft.com/office/drawing/2014/main" id="{75C2CE16-8BC4-477A-A8D0-A87F26DCAD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4" y="2429"/>
              <a:ext cx="9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¶</a:t>
              </a:r>
              <a:endParaRPr lang="en-US" altLang="en-US"/>
            </a:p>
          </p:txBody>
        </p:sp>
        <p:sp>
          <p:nvSpPr>
            <p:cNvPr id="31829" name="Rectangle 326">
              <a:extLst>
                <a:ext uri="{FF2B5EF4-FFF2-40B4-BE49-F238E27FC236}">
                  <a16:creationId xmlns:a16="http://schemas.microsoft.com/office/drawing/2014/main" id="{3C0248BC-6B99-440A-991A-7C8FA3D9BF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7" y="2141"/>
              <a:ext cx="9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¶</a:t>
              </a:r>
              <a:endParaRPr lang="en-US" altLang="en-US"/>
            </a:p>
          </p:txBody>
        </p:sp>
        <p:sp>
          <p:nvSpPr>
            <p:cNvPr id="31830" name="Rectangle 327">
              <a:extLst>
                <a:ext uri="{FF2B5EF4-FFF2-40B4-BE49-F238E27FC236}">
                  <a16:creationId xmlns:a16="http://schemas.microsoft.com/office/drawing/2014/main" id="{6668A7C9-F31C-44C3-9E56-7BF930E5EB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3" y="2285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/>
            </a:p>
          </p:txBody>
        </p:sp>
        <p:sp>
          <p:nvSpPr>
            <p:cNvPr id="31831" name="Rectangle 328">
              <a:extLst>
                <a:ext uri="{FF2B5EF4-FFF2-40B4-BE49-F238E27FC236}">
                  <a16:creationId xmlns:a16="http://schemas.microsoft.com/office/drawing/2014/main" id="{4C186DB0-908E-470D-A4E7-860202A336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8" y="2429"/>
              <a:ext cx="9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¶</a:t>
              </a:r>
              <a:endParaRPr lang="en-US" altLang="en-US"/>
            </a:p>
          </p:txBody>
        </p:sp>
        <p:sp>
          <p:nvSpPr>
            <p:cNvPr id="31832" name="Rectangle 329">
              <a:extLst>
                <a:ext uri="{FF2B5EF4-FFF2-40B4-BE49-F238E27FC236}">
                  <a16:creationId xmlns:a16="http://schemas.microsoft.com/office/drawing/2014/main" id="{8FC354DB-A89D-4154-B693-73B0A2C064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5" y="2141"/>
              <a:ext cx="9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¶</a:t>
              </a:r>
              <a:endParaRPr lang="en-US" altLang="en-US"/>
            </a:p>
          </p:txBody>
        </p:sp>
        <p:sp>
          <p:nvSpPr>
            <p:cNvPr id="31833" name="Rectangle 330">
              <a:extLst>
                <a:ext uri="{FF2B5EF4-FFF2-40B4-BE49-F238E27FC236}">
                  <a16:creationId xmlns:a16="http://schemas.microsoft.com/office/drawing/2014/main" id="{1A5D1267-A77D-40CB-9DA7-FD10BE2DC8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0" y="2285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/>
            </a:p>
          </p:txBody>
        </p:sp>
        <p:sp>
          <p:nvSpPr>
            <p:cNvPr id="31834" name="Rectangle 331">
              <a:extLst>
                <a:ext uri="{FF2B5EF4-FFF2-40B4-BE49-F238E27FC236}">
                  <a16:creationId xmlns:a16="http://schemas.microsoft.com/office/drawing/2014/main" id="{B22BD15E-319B-4449-AABF-8978CF4BE7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0" y="2429"/>
              <a:ext cx="9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¶</a:t>
              </a:r>
              <a:endParaRPr lang="en-US" altLang="en-US"/>
            </a:p>
          </p:txBody>
        </p:sp>
        <p:sp>
          <p:nvSpPr>
            <p:cNvPr id="31835" name="Rectangle 332">
              <a:extLst>
                <a:ext uri="{FF2B5EF4-FFF2-40B4-BE49-F238E27FC236}">
                  <a16:creationId xmlns:a16="http://schemas.microsoft.com/office/drawing/2014/main" id="{B5B22874-DD71-4A6A-827C-59A0681688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2" y="2141"/>
              <a:ext cx="9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¶</a:t>
              </a:r>
              <a:endParaRPr lang="en-US" altLang="en-US"/>
            </a:p>
          </p:txBody>
        </p:sp>
        <p:sp>
          <p:nvSpPr>
            <p:cNvPr id="31836" name="Rectangle 333">
              <a:extLst>
                <a:ext uri="{FF2B5EF4-FFF2-40B4-BE49-F238E27FC236}">
                  <a16:creationId xmlns:a16="http://schemas.microsoft.com/office/drawing/2014/main" id="{7F1B1FAE-F826-40FC-930C-1F979747D4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2" y="2285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/>
            </a:p>
          </p:txBody>
        </p:sp>
        <p:sp>
          <p:nvSpPr>
            <p:cNvPr id="31837" name="Rectangle 334">
              <a:extLst>
                <a:ext uri="{FF2B5EF4-FFF2-40B4-BE49-F238E27FC236}">
                  <a16:creationId xmlns:a16="http://schemas.microsoft.com/office/drawing/2014/main" id="{9A8F87ED-125A-4DDD-9283-D7BB02C710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1" y="2429"/>
              <a:ext cx="9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¶</a:t>
              </a:r>
              <a:endParaRPr lang="en-US" altLang="en-US"/>
            </a:p>
          </p:txBody>
        </p:sp>
        <p:sp>
          <p:nvSpPr>
            <p:cNvPr id="31838" name="Rectangle 335">
              <a:extLst>
                <a:ext uri="{FF2B5EF4-FFF2-40B4-BE49-F238E27FC236}">
                  <a16:creationId xmlns:a16="http://schemas.microsoft.com/office/drawing/2014/main" id="{8E4D31BB-2A22-4B6D-8AB7-C078A4138A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8" y="2165"/>
              <a:ext cx="9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¶</a:t>
              </a:r>
              <a:endParaRPr lang="en-US" altLang="en-US"/>
            </a:p>
          </p:txBody>
        </p:sp>
        <p:sp>
          <p:nvSpPr>
            <p:cNvPr id="31839" name="Rectangle 336">
              <a:extLst>
                <a:ext uri="{FF2B5EF4-FFF2-40B4-BE49-F238E27FC236}">
                  <a16:creationId xmlns:a16="http://schemas.microsoft.com/office/drawing/2014/main" id="{08FC0813-EB89-4311-ABAF-A33D15175F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6" y="2285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-</a:t>
              </a:r>
              <a:endParaRPr lang="en-US" altLang="en-US"/>
            </a:p>
          </p:txBody>
        </p:sp>
        <p:sp>
          <p:nvSpPr>
            <p:cNvPr id="31840" name="Rectangle 337">
              <a:extLst>
                <a:ext uri="{FF2B5EF4-FFF2-40B4-BE49-F238E27FC236}">
                  <a16:creationId xmlns:a16="http://schemas.microsoft.com/office/drawing/2014/main" id="{863C941F-65CB-401C-BB3E-85BEDE5FCF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4" y="2285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/>
            </a:p>
          </p:txBody>
        </p:sp>
        <p:sp>
          <p:nvSpPr>
            <p:cNvPr id="31841" name="Rectangle 338">
              <a:extLst>
                <a:ext uri="{FF2B5EF4-FFF2-40B4-BE49-F238E27FC236}">
                  <a16:creationId xmlns:a16="http://schemas.microsoft.com/office/drawing/2014/main" id="{3A5D4D33-2BF0-420C-A9DF-28BB6B10D2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9" y="2436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31842" name="Rectangle 339">
              <a:extLst>
                <a:ext uri="{FF2B5EF4-FFF2-40B4-BE49-F238E27FC236}">
                  <a16:creationId xmlns:a16="http://schemas.microsoft.com/office/drawing/2014/main" id="{C1CB2B77-91A8-4342-A361-1508A8953E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2147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31843" name="Rectangle 340">
              <a:extLst>
                <a:ext uri="{FF2B5EF4-FFF2-40B4-BE49-F238E27FC236}">
                  <a16:creationId xmlns:a16="http://schemas.microsoft.com/office/drawing/2014/main" id="{FC3EE97C-0D6C-40CC-9C9C-58D7CE0572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1" y="2436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31844" name="Rectangle 341">
              <a:extLst>
                <a:ext uri="{FF2B5EF4-FFF2-40B4-BE49-F238E27FC236}">
                  <a16:creationId xmlns:a16="http://schemas.microsoft.com/office/drawing/2014/main" id="{BA29AE3E-DEE4-455C-8C5F-AE8BC2540A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9" y="2147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31845" name="Rectangle 342">
              <a:extLst>
                <a:ext uri="{FF2B5EF4-FFF2-40B4-BE49-F238E27FC236}">
                  <a16:creationId xmlns:a16="http://schemas.microsoft.com/office/drawing/2014/main" id="{B5B23317-9427-4178-B865-292673A33A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5" y="2436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31846" name="Rectangle 343">
              <a:extLst>
                <a:ext uri="{FF2B5EF4-FFF2-40B4-BE49-F238E27FC236}">
                  <a16:creationId xmlns:a16="http://schemas.microsoft.com/office/drawing/2014/main" id="{4824DBF5-7787-4369-8EA8-54C146DC71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6" y="2147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31847" name="Rectangle 344">
              <a:extLst>
                <a:ext uri="{FF2B5EF4-FFF2-40B4-BE49-F238E27FC236}">
                  <a16:creationId xmlns:a16="http://schemas.microsoft.com/office/drawing/2014/main" id="{FD7F8C50-8A9F-4CBD-8ACD-F0B1FF16D9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4" y="2185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/>
            </a:p>
          </p:txBody>
        </p:sp>
        <p:sp>
          <p:nvSpPr>
            <p:cNvPr id="31848" name="Rectangle 345">
              <a:extLst>
                <a:ext uri="{FF2B5EF4-FFF2-40B4-BE49-F238E27FC236}">
                  <a16:creationId xmlns:a16="http://schemas.microsoft.com/office/drawing/2014/main" id="{F1A5B606-635B-482A-9CC6-AFE1684D91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9" y="2448"/>
              <a:ext cx="7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z</a:t>
              </a:r>
              <a:endParaRPr lang="en-US" altLang="en-US"/>
            </a:p>
          </p:txBody>
        </p:sp>
        <p:sp>
          <p:nvSpPr>
            <p:cNvPr id="31849" name="Rectangle 346">
              <a:extLst>
                <a:ext uri="{FF2B5EF4-FFF2-40B4-BE49-F238E27FC236}">
                  <a16:creationId xmlns:a16="http://schemas.microsoft.com/office/drawing/2014/main" id="{4B2C380A-9CB8-418A-9782-140A2CECB9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3" y="2160"/>
              <a:ext cx="8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/>
            </a:p>
          </p:txBody>
        </p:sp>
        <p:sp>
          <p:nvSpPr>
            <p:cNvPr id="31850" name="Rectangle 347">
              <a:extLst>
                <a:ext uri="{FF2B5EF4-FFF2-40B4-BE49-F238E27FC236}">
                  <a16:creationId xmlns:a16="http://schemas.microsoft.com/office/drawing/2014/main" id="{3ED6680E-FF8D-4724-8162-5D355EAA6B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3" y="2448"/>
              <a:ext cx="8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y</a:t>
              </a:r>
              <a:endParaRPr lang="en-US" altLang="en-US"/>
            </a:p>
          </p:txBody>
        </p:sp>
        <p:sp>
          <p:nvSpPr>
            <p:cNvPr id="31851" name="Rectangle 348">
              <a:extLst>
                <a:ext uri="{FF2B5EF4-FFF2-40B4-BE49-F238E27FC236}">
                  <a16:creationId xmlns:a16="http://schemas.microsoft.com/office/drawing/2014/main" id="{C59C765A-BC4C-4390-B8F2-F3A5D01854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0" y="2160"/>
              <a:ext cx="8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/>
            </a:p>
          </p:txBody>
        </p:sp>
        <p:sp>
          <p:nvSpPr>
            <p:cNvPr id="31852" name="Rectangle 349">
              <a:extLst>
                <a:ext uri="{FF2B5EF4-FFF2-40B4-BE49-F238E27FC236}">
                  <a16:creationId xmlns:a16="http://schemas.microsoft.com/office/drawing/2014/main" id="{F753C758-5162-4AC3-ABA7-3107421150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4" y="2448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endParaRPr lang="en-US" altLang="en-US"/>
            </a:p>
          </p:txBody>
        </p:sp>
        <p:sp>
          <p:nvSpPr>
            <p:cNvPr id="31853" name="Rectangle 350">
              <a:extLst>
                <a:ext uri="{FF2B5EF4-FFF2-40B4-BE49-F238E27FC236}">
                  <a16:creationId xmlns:a16="http://schemas.microsoft.com/office/drawing/2014/main" id="{91AFAD2D-5DE2-4AAC-AF73-246D6648D3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9" y="2160"/>
              <a:ext cx="8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/>
            </a:p>
          </p:txBody>
        </p:sp>
        <p:sp>
          <p:nvSpPr>
            <p:cNvPr id="31854" name="Rectangle 351">
              <a:extLst>
                <a:ext uri="{FF2B5EF4-FFF2-40B4-BE49-F238E27FC236}">
                  <a16:creationId xmlns:a16="http://schemas.microsoft.com/office/drawing/2014/main" id="{DB193A14-7DE1-4874-8BCB-EF4CE460FC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6" y="2448"/>
              <a:ext cx="8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y</a:t>
              </a:r>
              <a:endParaRPr lang="en-US" altLang="en-US"/>
            </a:p>
          </p:txBody>
        </p:sp>
        <p:sp>
          <p:nvSpPr>
            <p:cNvPr id="31855" name="Rectangle 352">
              <a:extLst>
                <a:ext uri="{FF2B5EF4-FFF2-40B4-BE49-F238E27FC236}">
                  <a16:creationId xmlns:a16="http://schemas.microsoft.com/office/drawing/2014/main" id="{9C9B428E-1472-494C-B9E7-8CE6599826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2184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p</a:t>
              </a:r>
              <a:endParaRPr lang="en-US" altLang="en-US"/>
            </a:p>
          </p:txBody>
        </p:sp>
        <p:sp>
          <p:nvSpPr>
            <p:cNvPr id="31856" name="Rectangle 353">
              <a:extLst>
                <a:ext uri="{FF2B5EF4-FFF2-40B4-BE49-F238E27FC236}">
                  <a16:creationId xmlns:a16="http://schemas.microsoft.com/office/drawing/2014/main" id="{0ECF775D-B882-4D06-8AA8-FEE02265B6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7" y="2304"/>
              <a:ext cx="117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Y</a:t>
              </a:r>
              <a:endParaRPr lang="en-US" altLang="en-US"/>
            </a:p>
          </p:txBody>
        </p:sp>
        <p:sp>
          <p:nvSpPr>
            <p:cNvPr id="31857" name="Rectangle 354">
              <a:extLst>
                <a:ext uri="{FF2B5EF4-FFF2-40B4-BE49-F238E27FC236}">
                  <a16:creationId xmlns:a16="http://schemas.microsoft.com/office/drawing/2014/main" id="{AF8B168D-433C-48DD-BEE3-01B2AC9A25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1" y="2448"/>
              <a:ext cx="14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dt</a:t>
              </a:r>
              <a:endParaRPr lang="en-US" altLang="en-US"/>
            </a:p>
          </p:txBody>
        </p:sp>
        <p:sp>
          <p:nvSpPr>
            <p:cNvPr id="31858" name="Rectangle 355">
              <a:extLst>
                <a:ext uri="{FF2B5EF4-FFF2-40B4-BE49-F238E27FC236}">
                  <a16:creationId xmlns:a16="http://schemas.microsoft.com/office/drawing/2014/main" id="{F555EC60-1EE0-433F-9997-E5D543BB09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5" y="2160"/>
              <a:ext cx="18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dv</a:t>
              </a:r>
              <a:endParaRPr lang="en-US" altLang="en-US"/>
            </a:p>
          </p:txBody>
        </p:sp>
        <p:sp>
          <p:nvSpPr>
            <p:cNvPr id="31859" name="Rectangle 356">
              <a:extLst>
                <a:ext uri="{FF2B5EF4-FFF2-40B4-BE49-F238E27FC236}">
                  <a16:creationId xmlns:a16="http://schemas.microsoft.com/office/drawing/2014/main" id="{67F82A1B-F874-4E9F-8408-FC3C49C2A5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9" y="2281"/>
              <a:ext cx="5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y</a:t>
              </a:r>
              <a:endParaRPr lang="en-US" altLang="en-US"/>
            </a:p>
          </p:txBody>
        </p:sp>
        <p:sp>
          <p:nvSpPr>
            <p:cNvPr id="31860" name="Rectangle 357">
              <a:extLst>
                <a:ext uri="{FF2B5EF4-FFF2-40B4-BE49-F238E27FC236}">
                  <a16:creationId xmlns:a16="http://schemas.microsoft.com/office/drawing/2014/main" id="{70E60981-C3F7-4DD6-91AA-FD2AF930D0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6" y="2281"/>
              <a:ext cx="5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y</a:t>
              </a:r>
              <a:endParaRPr lang="en-US" altLang="en-US"/>
            </a:p>
          </p:txBody>
        </p:sp>
        <p:sp>
          <p:nvSpPr>
            <p:cNvPr id="31861" name="Rectangle 358">
              <a:extLst>
                <a:ext uri="{FF2B5EF4-FFF2-40B4-BE49-F238E27FC236}">
                  <a16:creationId xmlns:a16="http://schemas.microsoft.com/office/drawing/2014/main" id="{86E131B5-CB29-4844-9B59-B27A58CD3D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4" y="2281"/>
              <a:ext cx="5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y</a:t>
              </a:r>
              <a:endParaRPr lang="en-US" altLang="en-US"/>
            </a:p>
          </p:txBody>
        </p:sp>
        <p:sp>
          <p:nvSpPr>
            <p:cNvPr id="31862" name="Rectangle 359">
              <a:extLst>
                <a:ext uri="{FF2B5EF4-FFF2-40B4-BE49-F238E27FC236}">
                  <a16:creationId xmlns:a16="http://schemas.microsoft.com/office/drawing/2014/main" id="{D5694773-819B-4377-BC0D-73859CB656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6" y="2281"/>
              <a:ext cx="5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y</a:t>
              </a:r>
              <a:endParaRPr lang="en-US" altLang="en-US"/>
            </a:p>
          </p:txBody>
        </p:sp>
        <p:sp>
          <p:nvSpPr>
            <p:cNvPr id="31863" name="Rectangle 360">
              <a:extLst>
                <a:ext uri="{FF2B5EF4-FFF2-40B4-BE49-F238E27FC236}">
                  <a16:creationId xmlns:a16="http://schemas.microsoft.com/office/drawing/2014/main" id="{B61C0C13-BA65-4200-BEF3-787B213DCD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5" y="2285"/>
              <a:ext cx="10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n</a:t>
              </a:r>
              <a:endParaRPr lang="en-US" altLang="en-US"/>
            </a:p>
          </p:txBody>
        </p:sp>
        <p:sp>
          <p:nvSpPr>
            <p:cNvPr id="31864" name="Rectangle 361">
              <a:extLst>
                <a:ext uri="{FF2B5EF4-FFF2-40B4-BE49-F238E27FC236}">
                  <a16:creationId xmlns:a16="http://schemas.microsoft.com/office/drawing/2014/main" id="{39486571-FBD9-4996-900B-B72917991E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6" y="2429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r</a:t>
              </a:r>
              <a:endParaRPr lang="en-US" altLang="en-US"/>
            </a:p>
          </p:txBody>
        </p:sp>
      </p:grpSp>
      <p:grpSp>
        <p:nvGrpSpPr>
          <p:cNvPr id="4" name="Group 363">
            <a:extLst>
              <a:ext uri="{FF2B5EF4-FFF2-40B4-BE49-F238E27FC236}">
                <a16:creationId xmlns:a16="http://schemas.microsoft.com/office/drawing/2014/main" id="{3EC7D5C5-4BFF-48CF-9A32-C391AD872A8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852613" y="2241550"/>
            <a:ext cx="5438775" cy="862013"/>
            <a:chOff x="1167" y="1525"/>
            <a:chExt cx="3426" cy="543"/>
          </a:xfrm>
        </p:grpSpPr>
        <p:sp>
          <p:nvSpPr>
            <p:cNvPr id="31761" name="AutoShape 362">
              <a:extLst>
                <a:ext uri="{FF2B5EF4-FFF2-40B4-BE49-F238E27FC236}">
                  <a16:creationId xmlns:a16="http://schemas.microsoft.com/office/drawing/2014/main" id="{A3F89552-F217-4C15-A925-30E32EE3EDE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167" y="1525"/>
              <a:ext cx="3426" cy="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2" name="Line 364">
              <a:extLst>
                <a:ext uri="{FF2B5EF4-FFF2-40B4-BE49-F238E27FC236}">
                  <a16:creationId xmlns:a16="http://schemas.microsoft.com/office/drawing/2014/main" id="{4EACCBC9-5B5E-4B52-AD00-D58AC34051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3" y="1793"/>
              <a:ext cx="279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3" name="Line 365">
              <a:extLst>
                <a:ext uri="{FF2B5EF4-FFF2-40B4-BE49-F238E27FC236}">
                  <a16:creationId xmlns:a16="http://schemas.microsoft.com/office/drawing/2014/main" id="{9991736E-10C7-4994-973A-F03E5225E0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08" y="1793"/>
              <a:ext cx="13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4" name="Line 366">
              <a:extLst>
                <a:ext uri="{FF2B5EF4-FFF2-40B4-BE49-F238E27FC236}">
                  <a16:creationId xmlns:a16="http://schemas.microsoft.com/office/drawing/2014/main" id="{5DB16AB0-791B-4ECD-9271-954B33DBE0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1" y="1793"/>
              <a:ext cx="20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5" name="Line 367">
              <a:extLst>
                <a:ext uri="{FF2B5EF4-FFF2-40B4-BE49-F238E27FC236}">
                  <a16:creationId xmlns:a16="http://schemas.microsoft.com/office/drawing/2014/main" id="{0C7FB0E6-EE3E-43ED-AEC4-919BA86A46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2" y="1793"/>
              <a:ext cx="36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6" name="Line 368">
              <a:extLst>
                <a:ext uri="{FF2B5EF4-FFF2-40B4-BE49-F238E27FC236}">
                  <a16:creationId xmlns:a16="http://schemas.microsoft.com/office/drawing/2014/main" id="{DF9E50C3-2D31-4CFB-954A-AF54377D73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28" y="1793"/>
              <a:ext cx="36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7" name="Line 369">
              <a:extLst>
                <a:ext uri="{FF2B5EF4-FFF2-40B4-BE49-F238E27FC236}">
                  <a16:creationId xmlns:a16="http://schemas.microsoft.com/office/drawing/2014/main" id="{0B03C994-9E5D-4C6C-85DE-5690712727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3" y="1793"/>
              <a:ext cx="36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8" name="Rectangle 370">
              <a:extLst>
                <a:ext uri="{FF2B5EF4-FFF2-40B4-BE49-F238E27FC236}">
                  <a16:creationId xmlns:a16="http://schemas.microsoft.com/office/drawing/2014/main" id="{71E55E17-A476-4A0C-9F06-8A423AF54E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9" y="1715"/>
              <a:ext cx="7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÷</a:t>
              </a:r>
              <a:endParaRPr lang="en-US" altLang="en-US"/>
            </a:p>
          </p:txBody>
        </p:sp>
        <p:sp>
          <p:nvSpPr>
            <p:cNvPr id="31769" name="Rectangle 371">
              <a:extLst>
                <a:ext uri="{FF2B5EF4-FFF2-40B4-BE49-F238E27FC236}">
                  <a16:creationId xmlns:a16="http://schemas.microsoft.com/office/drawing/2014/main" id="{5A60CF4D-2457-42A3-87B4-C0C8007EEF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9" y="1648"/>
              <a:ext cx="7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÷</a:t>
              </a:r>
              <a:endParaRPr lang="en-US" altLang="en-US"/>
            </a:p>
          </p:txBody>
        </p:sp>
        <p:sp>
          <p:nvSpPr>
            <p:cNvPr id="31770" name="Rectangle 372">
              <a:extLst>
                <a:ext uri="{FF2B5EF4-FFF2-40B4-BE49-F238E27FC236}">
                  <a16:creationId xmlns:a16="http://schemas.microsoft.com/office/drawing/2014/main" id="{E15F1B95-0A07-4F4B-BE62-BF5AE52673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9" y="1838"/>
              <a:ext cx="7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ø</a:t>
              </a:r>
              <a:endParaRPr lang="en-US" altLang="en-US"/>
            </a:p>
          </p:txBody>
        </p:sp>
        <p:sp>
          <p:nvSpPr>
            <p:cNvPr id="31771" name="Rectangle 373">
              <a:extLst>
                <a:ext uri="{FF2B5EF4-FFF2-40B4-BE49-F238E27FC236}">
                  <a16:creationId xmlns:a16="http://schemas.microsoft.com/office/drawing/2014/main" id="{8FE4A8FA-277A-44A3-975A-FB90E94395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9" y="1526"/>
              <a:ext cx="7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ö</a:t>
              </a:r>
              <a:endParaRPr lang="en-US" altLang="en-US"/>
            </a:p>
          </p:txBody>
        </p:sp>
        <p:sp>
          <p:nvSpPr>
            <p:cNvPr id="31772" name="Rectangle 374">
              <a:extLst>
                <a:ext uri="{FF2B5EF4-FFF2-40B4-BE49-F238E27FC236}">
                  <a16:creationId xmlns:a16="http://schemas.microsoft.com/office/drawing/2014/main" id="{DB4A3C7C-C274-465D-BF62-BEE64435FA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8" y="1715"/>
              <a:ext cx="7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ç</a:t>
              </a:r>
              <a:endParaRPr lang="en-US" altLang="en-US"/>
            </a:p>
          </p:txBody>
        </p:sp>
        <p:sp>
          <p:nvSpPr>
            <p:cNvPr id="31773" name="Rectangle 375">
              <a:extLst>
                <a:ext uri="{FF2B5EF4-FFF2-40B4-BE49-F238E27FC236}">
                  <a16:creationId xmlns:a16="http://schemas.microsoft.com/office/drawing/2014/main" id="{B48B0868-FB05-4797-A31E-C4499C5D58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8" y="1648"/>
              <a:ext cx="7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ç</a:t>
              </a:r>
              <a:endParaRPr lang="en-US" altLang="en-US"/>
            </a:p>
          </p:txBody>
        </p:sp>
        <p:sp>
          <p:nvSpPr>
            <p:cNvPr id="31774" name="Rectangle 376">
              <a:extLst>
                <a:ext uri="{FF2B5EF4-FFF2-40B4-BE49-F238E27FC236}">
                  <a16:creationId xmlns:a16="http://schemas.microsoft.com/office/drawing/2014/main" id="{F13D3271-4958-469A-8EF3-32A9A33D53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8" y="1838"/>
              <a:ext cx="7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è</a:t>
              </a:r>
              <a:endParaRPr lang="en-US" altLang="en-US"/>
            </a:p>
          </p:txBody>
        </p:sp>
        <p:sp>
          <p:nvSpPr>
            <p:cNvPr id="31775" name="Rectangle 377">
              <a:extLst>
                <a:ext uri="{FF2B5EF4-FFF2-40B4-BE49-F238E27FC236}">
                  <a16:creationId xmlns:a16="http://schemas.microsoft.com/office/drawing/2014/main" id="{D7E4FDB1-4F49-453C-95C4-03FDF003F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8" y="1526"/>
              <a:ext cx="7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æ</a:t>
              </a:r>
              <a:endParaRPr lang="en-US" altLang="en-US"/>
            </a:p>
          </p:txBody>
        </p:sp>
        <p:sp>
          <p:nvSpPr>
            <p:cNvPr id="31776" name="Rectangle 378">
              <a:extLst>
                <a:ext uri="{FF2B5EF4-FFF2-40B4-BE49-F238E27FC236}">
                  <a16:creationId xmlns:a16="http://schemas.microsoft.com/office/drawing/2014/main" id="{F1501761-311D-4A17-8C6F-368749AF9F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4" y="1795"/>
              <a:ext cx="9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¶</a:t>
              </a:r>
              <a:endParaRPr lang="en-US" altLang="en-US"/>
            </a:p>
          </p:txBody>
        </p:sp>
        <p:sp>
          <p:nvSpPr>
            <p:cNvPr id="31777" name="Rectangle 379">
              <a:extLst>
                <a:ext uri="{FF2B5EF4-FFF2-40B4-BE49-F238E27FC236}">
                  <a16:creationId xmlns:a16="http://schemas.microsoft.com/office/drawing/2014/main" id="{962C1693-B071-4D0A-AEF6-1EEE6742F6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5" y="1531"/>
              <a:ext cx="9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¶</a:t>
              </a:r>
              <a:endParaRPr lang="en-US" altLang="en-US"/>
            </a:p>
          </p:txBody>
        </p:sp>
        <p:sp>
          <p:nvSpPr>
            <p:cNvPr id="31778" name="Rectangle 380">
              <a:extLst>
                <a:ext uri="{FF2B5EF4-FFF2-40B4-BE49-F238E27FC236}">
                  <a16:creationId xmlns:a16="http://schemas.microsoft.com/office/drawing/2014/main" id="{CBB35798-8CA7-42F2-8F5B-C4388C1CE2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1" y="1652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/>
            </a:p>
          </p:txBody>
        </p:sp>
        <p:sp>
          <p:nvSpPr>
            <p:cNvPr id="31779" name="Rectangle 381">
              <a:extLst>
                <a:ext uri="{FF2B5EF4-FFF2-40B4-BE49-F238E27FC236}">
                  <a16:creationId xmlns:a16="http://schemas.microsoft.com/office/drawing/2014/main" id="{78034A03-53FE-4CE6-8CF9-02589A9579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4" y="1795"/>
              <a:ext cx="9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¶</a:t>
              </a:r>
              <a:endParaRPr lang="en-US" altLang="en-US"/>
            </a:p>
          </p:txBody>
        </p:sp>
        <p:sp>
          <p:nvSpPr>
            <p:cNvPr id="31780" name="Rectangle 382">
              <a:extLst>
                <a:ext uri="{FF2B5EF4-FFF2-40B4-BE49-F238E27FC236}">
                  <a16:creationId xmlns:a16="http://schemas.microsoft.com/office/drawing/2014/main" id="{8D7EDA98-8585-4709-823C-E4DDB6AEE7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0" y="1531"/>
              <a:ext cx="9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¶</a:t>
              </a:r>
              <a:endParaRPr lang="en-US" altLang="en-US"/>
            </a:p>
          </p:txBody>
        </p:sp>
        <p:sp>
          <p:nvSpPr>
            <p:cNvPr id="31781" name="Rectangle 383">
              <a:extLst>
                <a:ext uri="{FF2B5EF4-FFF2-40B4-BE49-F238E27FC236}">
                  <a16:creationId xmlns:a16="http://schemas.microsoft.com/office/drawing/2014/main" id="{B8A732E1-37A0-44D6-A86A-0782B71EBC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5" y="1652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/>
            </a:p>
          </p:txBody>
        </p:sp>
        <p:sp>
          <p:nvSpPr>
            <p:cNvPr id="31782" name="Rectangle 384">
              <a:extLst>
                <a:ext uri="{FF2B5EF4-FFF2-40B4-BE49-F238E27FC236}">
                  <a16:creationId xmlns:a16="http://schemas.microsoft.com/office/drawing/2014/main" id="{7E663941-C991-4696-8100-9CF9409944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2" y="1795"/>
              <a:ext cx="9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¶</a:t>
              </a:r>
              <a:endParaRPr lang="en-US" altLang="en-US"/>
            </a:p>
          </p:txBody>
        </p:sp>
        <p:sp>
          <p:nvSpPr>
            <p:cNvPr id="31783" name="Rectangle 385">
              <a:extLst>
                <a:ext uri="{FF2B5EF4-FFF2-40B4-BE49-F238E27FC236}">
                  <a16:creationId xmlns:a16="http://schemas.microsoft.com/office/drawing/2014/main" id="{0BB6F581-C30F-488D-B3BC-3D29FDB7FE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4" y="1531"/>
              <a:ext cx="9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¶</a:t>
              </a:r>
              <a:endParaRPr lang="en-US" altLang="en-US"/>
            </a:p>
          </p:txBody>
        </p:sp>
        <p:sp>
          <p:nvSpPr>
            <p:cNvPr id="31784" name="Rectangle 386">
              <a:extLst>
                <a:ext uri="{FF2B5EF4-FFF2-40B4-BE49-F238E27FC236}">
                  <a16:creationId xmlns:a16="http://schemas.microsoft.com/office/drawing/2014/main" id="{1B04CE03-1E67-4A74-95F1-058F96CFCA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4" y="1652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/>
            </a:p>
          </p:txBody>
        </p:sp>
        <p:sp>
          <p:nvSpPr>
            <p:cNvPr id="31785" name="Rectangle 387">
              <a:extLst>
                <a:ext uri="{FF2B5EF4-FFF2-40B4-BE49-F238E27FC236}">
                  <a16:creationId xmlns:a16="http://schemas.microsoft.com/office/drawing/2014/main" id="{BAB6A4C9-175D-421A-8023-35004F1A45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3" y="1795"/>
              <a:ext cx="9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¶</a:t>
              </a:r>
              <a:endParaRPr lang="en-US" altLang="en-US"/>
            </a:p>
          </p:txBody>
        </p:sp>
        <p:sp>
          <p:nvSpPr>
            <p:cNvPr id="31786" name="Rectangle 388">
              <a:extLst>
                <a:ext uri="{FF2B5EF4-FFF2-40B4-BE49-F238E27FC236}">
                  <a16:creationId xmlns:a16="http://schemas.microsoft.com/office/drawing/2014/main" id="{B7280825-3BE4-49B5-AA5D-EFAF964CF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6" y="1531"/>
              <a:ext cx="9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¶</a:t>
              </a:r>
              <a:endParaRPr lang="en-US" altLang="en-US"/>
            </a:p>
          </p:txBody>
        </p:sp>
        <p:sp>
          <p:nvSpPr>
            <p:cNvPr id="31787" name="Rectangle 389">
              <a:extLst>
                <a:ext uri="{FF2B5EF4-FFF2-40B4-BE49-F238E27FC236}">
                  <a16:creationId xmlns:a16="http://schemas.microsoft.com/office/drawing/2014/main" id="{215B13F9-2499-4BF4-A90E-FE53352BCB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9" y="1652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-</a:t>
              </a:r>
              <a:endParaRPr lang="en-US" altLang="en-US"/>
            </a:p>
          </p:txBody>
        </p:sp>
        <p:sp>
          <p:nvSpPr>
            <p:cNvPr id="31788" name="Rectangle 390">
              <a:extLst>
                <a:ext uri="{FF2B5EF4-FFF2-40B4-BE49-F238E27FC236}">
                  <a16:creationId xmlns:a16="http://schemas.microsoft.com/office/drawing/2014/main" id="{409CD277-5D7F-4014-A3C5-E1A55AF205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7" y="1652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/>
            </a:p>
          </p:txBody>
        </p:sp>
        <p:sp>
          <p:nvSpPr>
            <p:cNvPr id="31789" name="Rectangle 391">
              <a:extLst>
                <a:ext uri="{FF2B5EF4-FFF2-40B4-BE49-F238E27FC236}">
                  <a16:creationId xmlns:a16="http://schemas.microsoft.com/office/drawing/2014/main" id="{EEFC2F52-4FAE-470D-A4D8-0995E13799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0" y="1803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31790" name="Rectangle 392">
              <a:extLst>
                <a:ext uri="{FF2B5EF4-FFF2-40B4-BE49-F238E27FC236}">
                  <a16:creationId xmlns:a16="http://schemas.microsoft.com/office/drawing/2014/main" id="{E3DD3D11-1487-40A1-A5FC-E90FE75AA8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0" y="1537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31791" name="Rectangle 393">
              <a:extLst>
                <a:ext uri="{FF2B5EF4-FFF2-40B4-BE49-F238E27FC236}">
                  <a16:creationId xmlns:a16="http://schemas.microsoft.com/office/drawing/2014/main" id="{8C9D5D51-55E4-4541-AD12-76595566E9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" y="1803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31792" name="Rectangle 394">
              <a:extLst>
                <a:ext uri="{FF2B5EF4-FFF2-40B4-BE49-F238E27FC236}">
                  <a16:creationId xmlns:a16="http://schemas.microsoft.com/office/drawing/2014/main" id="{64AC1955-4BF8-489C-BFEE-D6436CECA6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4" y="1537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31793" name="Rectangle 395">
              <a:extLst>
                <a:ext uri="{FF2B5EF4-FFF2-40B4-BE49-F238E27FC236}">
                  <a16:creationId xmlns:a16="http://schemas.microsoft.com/office/drawing/2014/main" id="{37D706B1-6085-4E03-AFA2-61C8BE984D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9" y="1803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31794" name="Rectangle 396">
              <a:extLst>
                <a:ext uri="{FF2B5EF4-FFF2-40B4-BE49-F238E27FC236}">
                  <a16:creationId xmlns:a16="http://schemas.microsoft.com/office/drawing/2014/main" id="{723F5D09-C5FA-4DD8-A94A-24F16F1FE2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" y="1537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31795" name="Rectangle 397">
              <a:extLst>
                <a:ext uri="{FF2B5EF4-FFF2-40B4-BE49-F238E27FC236}">
                  <a16:creationId xmlns:a16="http://schemas.microsoft.com/office/drawing/2014/main" id="{BE7C48FA-185B-42BB-8166-3F08DB85DA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8" y="1551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/>
            </a:p>
          </p:txBody>
        </p:sp>
        <p:sp>
          <p:nvSpPr>
            <p:cNvPr id="31796" name="Rectangle 398">
              <a:extLst>
                <a:ext uri="{FF2B5EF4-FFF2-40B4-BE49-F238E27FC236}">
                  <a16:creationId xmlns:a16="http://schemas.microsoft.com/office/drawing/2014/main" id="{A80A2037-3B55-4914-AC04-C99B36F78F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9" y="1814"/>
              <a:ext cx="7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z</a:t>
              </a:r>
              <a:endParaRPr lang="en-US" altLang="en-US"/>
            </a:p>
          </p:txBody>
        </p:sp>
        <p:sp>
          <p:nvSpPr>
            <p:cNvPr id="31797" name="Rectangle 399">
              <a:extLst>
                <a:ext uri="{FF2B5EF4-FFF2-40B4-BE49-F238E27FC236}">
                  <a16:creationId xmlns:a16="http://schemas.microsoft.com/office/drawing/2014/main" id="{64127FAC-130B-4513-BD48-4720934D75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2" y="1550"/>
              <a:ext cx="8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/>
            </a:p>
          </p:txBody>
        </p:sp>
        <p:sp>
          <p:nvSpPr>
            <p:cNvPr id="31798" name="Rectangle 400">
              <a:extLst>
                <a:ext uri="{FF2B5EF4-FFF2-40B4-BE49-F238E27FC236}">
                  <a16:creationId xmlns:a16="http://schemas.microsoft.com/office/drawing/2014/main" id="{221A9A8D-ED33-43B8-A63C-90D645106B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9" y="1814"/>
              <a:ext cx="8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y</a:t>
              </a:r>
              <a:endParaRPr lang="en-US" altLang="en-US"/>
            </a:p>
          </p:txBody>
        </p:sp>
        <p:sp>
          <p:nvSpPr>
            <p:cNvPr id="31799" name="Rectangle 401">
              <a:extLst>
                <a:ext uri="{FF2B5EF4-FFF2-40B4-BE49-F238E27FC236}">
                  <a16:creationId xmlns:a16="http://schemas.microsoft.com/office/drawing/2014/main" id="{07B7239A-0A37-4B08-B50E-95C90B09DE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6" y="1550"/>
              <a:ext cx="8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/>
            </a:p>
          </p:txBody>
        </p:sp>
        <p:sp>
          <p:nvSpPr>
            <p:cNvPr id="31800" name="Rectangle 402">
              <a:extLst>
                <a:ext uri="{FF2B5EF4-FFF2-40B4-BE49-F238E27FC236}">
                  <a16:creationId xmlns:a16="http://schemas.microsoft.com/office/drawing/2014/main" id="{7577B484-9874-4362-A08F-C829D6081A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6" y="1814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endParaRPr lang="en-US" altLang="en-US"/>
            </a:p>
          </p:txBody>
        </p:sp>
        <p:sp>
          <p:nvSpPr>
            <p:cNvPr id="31801" name="Rectangle 403">
              <a:extLst>
                <a:ext uri="{FF2B5EF4-FFF2-40B4-BE49-F238E27FC236}">
                  <a16:creationId xmlns:a16="http://schemas.microsoft.com/office/drawing/2014/main" id="{FE3996E8-0E1D-46D1-8813-846CAE28E8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1" y="1550"/>
              <a:ext cx="8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/>
            </a:p>
          </p:txBody>
        </p:sp>
        <p:sp>
          <p:nvSpPr>
            <p:cNvPr id="31802" name="Rectangle 404">
              <a:extLst>
                <a:ext uri="{FF2B5EF4-FFF2-40B4-BE49-F238E27FC236}">
                  <a16:creationId xmlns:a16="http://schemas.microsoft.com/office/drawing/2014/main" id="{EBC50346-2BA6-4725-B78D-B0904C1C6B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8" y="1814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endParaRPr lang="en-US" altLang="en-US"/>
            </a:p>
          </p:txBody>
        </p:sp>
        <p:sp>
          <p:nvSpPr>
            <p:cNvPr id="31803" name="Rectangle 405">
              <a:extLst>
                <a:ext uri="{FF2B5EF4-FFF2-40B4-BE49-F238E27FC236}">
                  <a16:creationId xmlns:a16="http://schemas.microsoft.com/office/drawing/2014/main" id="{7679257B-2538-4F39-9B55-7BBC20B9D2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1" y="1550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p</a:t>
              </a:r>
              <a:endParaRPr lang="en-US" altLang="en-US"/>
            </a:p>
          </p:txBody>
        </p:sp>
        <p:sp>
          <p:nvSpPr>
            <p:cNvPr id="31804" name="Rectangle 406">
              <a:extLst>
                <a:ext uri="{FF2B5EF4-FFF2-40B4-BE49-F238E27FC236}">
                  <a16:creationId xmlns:a16="http://schemas.microsoft.com/office/drawing/2014/main" id="{B67DA011-C2DD-483C-AD1A-E63AD59DFB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" y="1671"/>
              <a:ext cx="12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endParaRPr lang="en-US" altLang="en-US"/>
            </a:p>
          </p:txBody>
        </p:sp>
        <p:sp>
          <p:nvSpPr>
            <p:cNvPr id="31805" name="Rectangle 407">
              <a:extLst>
                <a:ext uri="{FF2B5EF4-FFF2-40B4-BE49-F238E27FC236}">
                  <a16:creationId xmlns:a16="http://schemas.microsoft.com/office/drawing/2014/main" id="{060F5640-BA6D-4D52-8280-A5DB8DE973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2" y="1814"/>
              <a:ext cx="14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dt</a:t>
              </a:r>
              <a:endParaRPr lang="en-US" altLang="en-US"/>
            </a:p>
          </p:txBody>
        </p:sp>
        <p:sp>
          <p:nvSpPr>
            <p:cNvPr id="31806" name="Rectangle 408">
              <a:extLst>
                <a:ext uri="{FF2B5EF4-FFF2-40B4-BE49-F238E27FC236}">
                  <a16:creationId xmlns:a16="http://schemas.microsoft.com/office/drawing/2014/main" id="{F2CC6E5B-FB01-4F8A-9A5A-47A08DEB4F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5" y="1550"/>
              <a:ext cx="18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dv</a:t>
              </a:r>
              <a:endParaRPr lang="en-US" altLang="en-US"/>
            </a:p>
          </p:txBody>
        </p:sp>
        <p:sp>
          <p:nvSpPr>
            <p:cNvPr id="31807" name="Rectangle 409">
              <a:extLst>
                <a:ext uri="{FF2B5EF4-FFF2-40B4-BE49-F238E27FC236}">
                  <a16:creationId xmlns:a16="http://schemas.microsoft.com/office/drawing/2014/main" id="{2A81D9D7-5BA9-4203-A8D0-EE4B504DA5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3" y="1670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endParaRPr lang="en-US" altLang="en-US"/>
            </a:p>
          </p:txBody>
        </p:sp>
        <p:sp>
          <p:nvSpPr>
            <p:cNvPr id="31808" name="Rectangle 410">
              <a:extLst>
                <a:ext uri="{FF2B5EF4-FFF2-40B4-BE49-F238E27FC236}">
                  <a16:creationId xmlns:a16="http://schemas.microsoft.com/office/drawing/2014/main" id="{9EC9487D-C480-438E-B28D-DE2CFCA629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7" y="1670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endParaRPr lang="en-US" altLang="en-US"/>
            </a:p>
          </p:txBody>
        </p:sp>
        <p:sp>
          <p:nvSpPr>
            <p:cNvPr id="31809" name="Rectangle 411">
              <a:extLst>
                <a:ext uri="{FF2B5EF4-FFF2-40B4-BE49-F238E27FC236}">
                  <a16:creationId xmlns:a16="http://schemas.microsoft.com/office/drawing/2014/main" id="{FB47C8BF-6361-48F0-A52B-A08E72A02C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1" y="1670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endParaRPr lang="en-US" altLang="en-US"/>
            </a:p>
          </p:txBody>
        </p:sp>
        <p:sp>
          <p:nvSpPr>
            <p:cNvPr id="31810" name="Rectangle 412">
              <a:extLst>
                <a:ext uri="{FF2B5EF4-FFF2-40B4-BE49-F238E27FC236}">
                  <a16:creationId xmlns:a16="http://schemas.microsoft.com/office/drawing/2014/main" id="{ECFEDEF8-5E6B-4AAB-81C0-3D37E5D95C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1" y="1670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endParaRPr lang="en-US" altLang="en-US"/>
            </a:p>
          </p:txBody>
        </p:sp>
        <p:sp>
          <p:nvSpPr>
            <p:cNvPr id="31811" name="Rectangle 413">
              <a:extLst>
                <a:ext uri="{FF2B5EF4-FFF2-40B4-BE49-F238E27FC236}">
                  <a16:creationId xmlns:a16="http://schemas.microsoft.com/office/drawing/2014/main" id="{69A3AA2B-40AD-437B-BCAC-18B907C922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6" y="1652"/>
              <a:ext cx="10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n</a:t>
              </a:r>
              <a:endParaRPr lang="en-US" altLang="en-US"/>
            </a:p>
          </p:txBody>
        </p:sp>
        <p:sp>
          <p:nvSpPr>
            <p:cNvPr id="31812" name="Rectangle 414">
              <a:extLst>
                <a:ext uri="{FF2B5EF4-FFF2-40B4-BE49-F238E27FC236}">
                  <a16:creationId xmlns:a16="http://schemas.microsoft.com/office/drawing/2014/main" id="{39219166-D4C3-4033-9673-1EE22A4AA3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9" y="1795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r</a:t>
              </a:r>
              <a:endParaRPr lang="en-US" altLang="en-US"/>
            </a:p>
          </p:txBody>
        </p: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F3EE9-D81D-45AA-841E-0EB1A64F0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SAobraćajni fakultet u Beogradu                                    dr Gordana Kastratović</a:t>
            </a:r>
            <a:endParaRPr lang="en-U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7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7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8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8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8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8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8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8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351" grpId="0" animBg="1"/>
      <p:bldP spid="167944" grpId="0"/>
      <p:bldP spid="168188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FLUIDI</Template>
  <TotalTime>7530</TotalTime>
  <Words>3377</Words>
  <Application>Microsoft Office PowerPoint</Application>
  <PresentationFormat>On-screen Show (4:3)</PresentationFormat>
  <Paragraphs>1108</Paragraphs>
  <Slides>35</Slides>
  <Notes>32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7" baseType="lpstr">
      <vt:lpstr>Arial</vt:lpstr>
      <vt:lpstr>Arial Black</vt:lpstr>
      <vt:lpstr>Calibri</vt:lpstr>
      <vt:lpstr>Comic Sans MS</vt:lpstr>
      <vt:lpstr>Constantia</vt:lpstr>
      <vt:lpstr>Symbol</vt:lpstr>
      <vt:lpstr>Times New Roman</vt:lpstr>
      <vt:lpstr>Wingdings 2</vt:lpstr>
      <vt:lpstr>Custom Design</vt:lpstr>
      <vt:lpstr>Flow</vt:lpstr>
      <vt:lpstr>Office Theme</vt:lpstr>
      <vt:lpstr>CorelDRAW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Gordana Kastratovic</dc:creator>
  <cp:lastModifiedBy>Gordana Kastratovic</cp:lastModifiedBy>
  <cp:revision>443</cp:revision>
  <dcterms:created xsi:type="dcterms:W3CDTF">2006-10-17T13:22:54Z</dcterms:created>
  <dcterms:modified xsi:type="dcterms:W3CDTF">2025-07-24T10:42:07Z</dcterms:modified>
</cp:coreProperties>
</file>