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319130"/>
            <a:ext cx="8545637" cy="3723861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6268278"/>
            <a:ext cx="8825658" cy="357809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Iv </a:t>
            </a:r>
            <a:r>
              <a:rPr lang="sr-Cyrl-RS" b="1" dirty="0">
                <a:solidFill>
                  <a:schemeClr val="tx1"/>
                </a:solidFill>
              </a:rPr>
              <a:t>СЕМЕСТАР, МОДУЛ: ВОДНИ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177299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42052"/>
            <a:ext cx="8946541" cy="440634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sr-Cyrl-RS" dirty="0"/>
              <a:t>Основни циљ предмета је упознавање студената са принципима пословања предузећа у тржишној привреди. </a:t>
            </a:r>
          </a:p>
          <a:p>
            <a:pPr>
              <a:spcAft>
                <a:spcPts val="6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buNone/>
            </a:pPr>
            <a:r>
              <a:rPr lang="sr-Cyrl-RS" dirty="0"/>
              <a:t>	1. Појам и основне карактеристике предузећа. Подела 					предузећа према величини.</a:t>
            </a:r>
          </a:p>
          <a:p>
            <a:pPr marL="0" indent="0">
              <a:buNone/>
            </a:pPr>
            <a:r>
              <a:rPr lang="sr-Cyrl-RS" dirty="0"/>
              <a:t>	2. Карактеристике ортачког и командитног друштва, 	друштва 			са ограниченом одговорношћу и акционарског друштва.</a:t>
            </a:r>
            <a:endParaRPr lang="sr-Latn-RS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3. </a:t>
            </a:r>
            <a:r>
              <a:rPr lang="sr-Cyrl-RS" dirty="0"/>
              <a:t>Јавна добра и јавна предузећа. </a:t>
            </a:r>
          </a:p>
          <a:p>
            <a:pPr marL="0" indent="0">
              <a:buNone/>
            </a:pPr>
            <a:r>
              <a:rPr lang="sr-Cyrl-RS" dirty="0"/>
              <a:t>	4. Ефикасност и ефективност предузећа.</a:t>
            </a:r>
          </a:p>
          <a:p>
            <a:pPr marL="0" indent="0">
              <a:buNone/>
            </a:pPr>
            <a:r>
              <a:rPr lang="sr-Cyrl-RS" dirty="0"/>
              <a:t>	5. Окружење предузећа.</a:t>
            </a:r>
          </a:p>
          <a:p>
            <a:pPr marL="0" indent="0">
              <a:buNone/>
            </a:pPr>
            <a:r>
              <a:rPr lang="sr-Cyrl-RS" dirty="0"/>
              <a:t>	6. Трошкови предузећа.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177299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42052"/>
            <a:ext cx="8946541" cy="440634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buNone/>
            </a:pPr>
            <a:r>
              <a:rPr lang="sr-Cyrl-RS" dirty="0"/>
              <a:t>	7. Екстерни трошкови предузећа. </a:t>
            </a:r>
          </a:p>
          <a:p>
            <a:pPr marL="0" indent="0">
              <a:buNone/>
            </a:pPr>
            <a:r>
              <a:rPr lang="sr-Cyrl-RS" dirty="0"/>
              <a:t>	8. Финансијски извештаји предузећа: биланс стања и биланс 			успеха. </a:t>
            </a:r>
          </a:p>
          <a:p>
            <a:pPr marL="0" indent="0">
              <a:buNone/>
            </a:pPr>
            <a:r>
              <a:rPr lang="sr-Cyrl-RS" dirty="0"/>
              <a:t>	9. Показатељи финансијске анализе: ликвидност и 						рентабилност. Пословни и финансијски левериџ. </a:t>
            </a:r>
            <a:endParaRPr lang="sr-Latn-RS" sz="1400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10. </a:t>
            </a:r>
            <a:r>
              <a:rPr lang="sr-Cyrl-RS" dirty="0"/>
              <a:t>Временска вредност новца. Номиналне и реалне величине.</a:t>
            </a:r>
            <a:endParaRPr lang="sr-Latn-RS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11. </a:t>
            </a:r>
            <a:r>
              <a:rPr lang="sr-Cyrl-RS" dirty="0"/>
              <a:t>Инвестиције и извори финансирања инвестиција</a:t>
            </a:r>
            <a:endParaRPr lang="sr-Latn-RS" sz="1400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12. </a:t>
            </a:r>
            <a:r>
              <a:rPr lang="sr-Cyrl-RS" dirty="0"/>
              <a:t>Анализа новчаних токова и методе вредновања 						инвестиционих пројеката.</a:t>
            </a:r>
            <a:endParaRPr lang="sr-Latn-RS" dirty="0"/>
          </a:p>
          <a:p>
            <a:pPr lvl="0">
              <a:spcAft>
                <a:spcPts val="6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Студенти полажу одабрана поглавља из предложене литературе.</a:t>
            </a: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13262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300"/>
              </a:spcAft>
            </a:pPr>
            <a:r>
              <a:rPr lang="sr-Cyrl-RS" sz="2200" dirty="0"/>
              <a:t>Литература су одабрана поглавља из уџбеника: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sz="2200" dirty="0"/>
              <a:t>	Б. Пауновић, „</a:t>
            </a:r>
            <a:r>
              <a:rPr lang="sr-Cyrl-RS" sz="2200" b="1" dirty="0"/>
              <a:t>Економика предузећа – предузеће, окружење и 	улагања</a:t>
            </a:r>
            <a:r>
              <a:rPr lang="sr-Cyrl-RS" sz="2200" dirty="0"/>
              <a:t>“, Економски факултет, 2012. година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sz="2200" dirty="0"/>
              <a:t>	М. Тодоровић, М. Инванишевић, </a:t>
            </a:r>
            <a:r>
              <a:rPr lang="sr-Latn-RS" sz="2200" dirty="0"/>
              <a:t>„</a:t>
            </a:r>
            <a:r>
              <a:rPr lang="sr-Cyrl-RS" sz="2200" b="1" dirty="0"/>
              <a:t>Пословне финансије</a:t>
            </a:r>
            <a:r>
              <a:rPr lang="sr-Latn-CS" sz="2200" dirty="0"/>
              <a:t>“, </a:t>
            </a:r>
            <a:r>
              <a:rPr lang="sr-Cyrl-RS" sz="2200" dirty="0"/>
              <a:t>	Економски факултет, 2018. година 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sz="2200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sz="2200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sz="2200" dirty="0">
                <a:solidFill>
                  <a:prstClr val="white"/>
                </a:solidFill>
              </a:rPr>
              <a:t>	e-mail: </a:t>
            </a:r>
            <a:r>
              <a:rPr lang="sr-Latn-RS" sz="2200" b="1" dirty="0">
                <a:solidFill>
                  <a:prstClr val="white"/>
                </a:solidFill>
              </a:rPr>
              <a:t>j.petrovic@sf.bg.ac.rs</a:t>
            </a:r>
            <a:endParaRPr lang="sr-Cyrl-RS" sz="2200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sz="2200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sz="2200" dirty="0">
                <a:solidFill>
                  <a:prstClr val="white"/>
                </a:solidFill>
              </a:rPr>
              <a:t>	e-mail: </a:t>
            </a:r>
            <a:r>
              <a:rPr lang="sr-Latn-RS" sz="2200" b="1" dirty="0">
                <a:solidFill>
                  <a:prstClr val="white"/>
                </a:solidFill>
              </a:rPr>
              <a:t>s.kaplanovic@sf.bg.ac.rs</a:t>
            </a:r>
            <a:endParaRPr lang="sr-Cyrl-RS" sz="2200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sz="2200" dirty="0">
                <a:solidFill>
                  <a:prstClr val="white"/>
                </a:solidFill>
              </a:rPr>
              <a:t>, асистент, кабинет </a:t>
            </a:r>
            <a:r>
              <a:rPr lang="sr-Latn-RS" sz="2200" dirty="0">
                <a:solidFill>
                  <a:prstClr val="white"/>
                </a:solidFill>
              </a:rPr>
              <a:t>513</a:t>
            </a:r>
            <a:r>
              <a:rPr lang="sr-Cyrl-RS" sz="2200" dirty="0">
                <a:solidFill>
                  <a:prstClr val="white"/>
                </a:solidFill>
              </a:rPr>
              <a:t>, </a:t>
            </a:r>
            <a:r>
              <a:rPr lang="sr-Latn-RS" sz="2200" dirty="0">
                <a:solidFill>
                  <a:prstClr val="white"/>
                </a:solidFill>
              </a:rPr>
              <a:t>						e-mail: 	</a:t>
            </a:r>
            <a:r>
              <a:rPr lang="sr-Latn-RS" sz="2200" b="1" dirty="0">
                <a:solidFill>
                  <a:prstClr val="white"/>
                </a:solidFill>
              </a:rPr>
              <a:t>m.miljkovic@sf.bg.ac.rs</a:t>
            </a:r>
            <a:endParaRPr lang="sr-Cyrl-RS" sz="2200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</TotalTime>
  <Words>363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ПОСЛОВНА ЕКОНОМИКА СА ЕЛЕМЕНТИМА УПРАВЉАЊА ФИНАНСИЈАМА</vt:lpstr>
      <vt:lpstr>Пословна економика са елементима управљања финансијама</vt:lpstr>
      <vt:lpstr>Пословна економика са елементима управљања финансијама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17</cp:revision>
  <dcterms:created xsi:type="dcterms:W3CDTF">2017-09-24T15:27:53Z</dcterms:created>
  <dcterms:modified xsi:type="dcterms:W3CDTF">2020-09-17T15:03:09Z</dcterms:modified>
</cp:coreProperties>
</file>