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0" r:id="rId14"/>
    <p:sldId id="269" r:id="rId15"/>
    <p:sldId id="270" r:id="rId16"/>
    <p:sldId id="272" r:id="rId17"/>
    <p:sldId id="271" r:id="rId18"/>
    <p:sldId id="273" r:id="rId19"/>
    <p:sldId id="274" r:id="rId20"/>
    <p:sldId id="275" r:id="rId21"/>
    <p:sldId id="276" r:id="rId22"/>
    <p:sldId id="277" r:id="rId23"/>
    <p:sldId id="278" r:id="rId24"/>
    <p:sldId id="279" r:id="rId25"/>
    <p:sldId id="281" r:id="rId26"/>
    <p:sldId id="282" r:id="rId27"/>
    <p:sldId id="283" r:id="rId28"/>
    <p:sldId id="284" r:id="rId29"/>
    <p:sldId id="280" r:id="rId30"/>
    <p:sldId id="285" r:id="rId31"/>
    <p:sldId id="286" r:id="rId32"/>
    <p:sldId id="287" r:id="rId33"/>
    <p:sldId id="288"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79" autoAdjust="0"/>
  </p:normalViewPr>
  <p:slideViewPr>
    <p:cSldViewPr>
      <p:cViewPr varScale="1">
        <p:scale>
          <a:sx n="66" d="100"/>
          <a:sy n="66" d="100"/>
        </p:scale>
        <p:origin x="-1506" y="-102"/>
      </p:cViewPr>
      <p:guideLst>
        <p:guide orient="horz" pos="2160"/>
        <p:guide pos="2880"/>
      </p:guideLst>
    </p:cSldViewPr>
  </p:slideViewPr>
  <p:outlineViewPr>
    <p:cViewPr>
      <p:scale>
        <a:sx n="33" d="100"/>
        <a:sy n="33" d="100"/>
      </p:scale>
      <p:origin x="0" y="7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F1993EF-2E8B-4FC9-B190-3078D4DDD429}" type="datetimeFigureOut">
              <a:rPr lang="ru-RU" smtClean="0"/>
              <a:t>03.09.2022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26269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1993EF-2E8B-4FC9-B190-3078D4DDD429}" type="datetimeFigureOut">
              <a:rPr lang="ru-RU" smtClean="0"/>
              <a:t>03.09.2022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98585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1993EF-2E8B-4FC9-B190-3078D4DDD429}" type="datetimeFigureOut">
              <a:rPr lang="ru-RU" smtClean="0"/>
              <a:t>03.09.2022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50200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1993EF-2E8B-4FC9-B190-3078D4DDD429}" type="datetimeFigureOut">
              <a:rPr lang="ru-RU" smtClean="0"/>
              <a:t>03.09.2022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68339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F1993EF-2E8B-4FC9-B190-3078D4DDD429}" type="datetimeFigureOut">
              <a:rPr lang="ru-RU" smtClean="0"/>
              <a:t>03.09.2022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148926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F1993EF-2E8B-4FC9-B190-3078D4DDD429}" type="datetimeFigureOut">
              <a:rPr lang="ru-RU" smtClean="0"/>
              <a:t>03.09.2022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304630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F1993EF-2E8B-4FC9-B190-3078D4DDD429}" type="datetimeFigureOut">
              <a:rPr lang="ru-RU" smtClean="0"/>
              <a:t>03.09.2022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70781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F1993EF-2E8B-4FC9-B190-3078D4DDD429}" type="datetimeFigureOut">
              <a:rPr lang="ru-RU" smtClean="0"/>
              <a:t>03.09.2022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283539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F1993EF-2E8B-4FC9-B190-3078D4DDD429}" type="datetimeFigureOut">
              <a:rPr lang="ru-RU" smtClean="0"/>
              <a:t>03.09.2022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2224279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F1993EF-2E8B-4FC9-B190-3078D4DDD429}" type="datetimeFigureOut">
              <a:rPr lang="ru-RU" smtClean="0"/>
              <a:t>03.09.2022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355262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F1993EF-2E8B-4FC9-B190-3078D4DDD429}" type="datetimeFigureOut">
              <a:rPr lang="ru-RU" smtClean="0"/>
              <a:t>03.09.2022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A1D505-841C-464D-9BFB-B40039D1700F}" type="slidenum">
              <a:rPr lang="ru-RU" smtClean="0"/>
              <a:t>‹#›</a:t>
            </a:fld>
            <a:endParaRPr lang="ru-RU"/>
          </a:p>
        </p:txBody>
      </p:sp>
    </p:spTree>
    <p:extLst>
      <p:ext uri="{BB962C8B-B14F-4D97-AF65-F5344CB8AC3E}">
        <p14:creationId xmlns:p14="http://schemas.microsoft.com/office/powerpoint/2010/main" val="3510434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993EF-2E8B-4FC9-B190-3078D4DDD429}" type="datetimeFigureOut">
              <a:rPr lang="ru-RU" smtClean="0"/>
              <a:t>03.09.2022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1D505-841C-464D-9BFB-B40039D1700F}" type="slidenum">
              <a:rPr lang="ru-RU" smtClean="0"/>
              <a:t>‹#›</a:t>
            </a:fld>
            <a:endParaRPr lang="ru-RU"/>
          </a:p>
        </p:txBody>
      </p:sp>
    </p:spTree>
    <p:extLst>
      <p:ext uri="{BB962C8B-B14F-4D97-AF65-F5344CB8AC3E}">
        <p14:creationId xmlns:p14="http://schemas.microsoft.com/office/powerpoint/2010/main" val="1975041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fr-FR" b="1" i="1" dirty="0" smtClean="0">
                <a:solidFill>
                  <a:schemeClr val="accent5">
                    <a:lumMod val="75000"/>
                  </a:schemeClr>
                </a:solidFill>
              </a:rPr>
              <a:t>Se présenter en français</a:t>
            </a:r>
            <a:endParaRPr lang="ru-RU" b="1" i="1" dirty="0">
              <a:solidFill>
                <a:schemeClr val="accent5">
                  <a:lumMod val="75000"/>
                </a:schemeClr>
              </a:solidFill>
            </a:endParaRPr>
          </a:p>
        </p:txBody>
      </p:sp>
    </p:spTree>
    <p:extLst>
      <p:ext uri="{BB962C8B-B14F-4D97-AF65-F5344CB8AC3E}">
        <p14:creationId xmlns:p14="http://schemas.microsoft.com/office/powerpoint/2010/main" val="2649201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43167"/>
            <a:ext cx="7560840" cy="503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620688"/>
            <a:ext cx="4511556" cy="1569660"/>
          </a:xfrm>
          <a:prstGeom prst="rect">
            <a:avLst/>
          </a:prstGeom>
          <a:noFill/>
        </p:spPr>
        <p:txBody>
          <a:bodyPr wrap="none" rtlCol="0">
            <a:spAutoFit/>
          </a:bodyPr>
          <a:lstStyle/>
          <a:p>
            <a:pPr marL="285750" indent="-285750">
              <a:buFontTx/>
              <a:buChar char="-"/>
            </a:pPr>
            <a:r>
              <a:rPr lang="fr-FR" sz="3200" b="1" dirty="0" smtClean="0"/>
              <a:t>D’où</a:t>
            </a:r>
            <a:r>
              <a:rPr lang="fr-FR" sz="3200" dirty="0" smtClean="0"/>
              <a:t> tu es?</a:t>
            </a:r>
          </a:p>
          <a:p>
            <a:pPr marL="285750" indent="-285750">
              <a:buFontTx/>
              <a:buChar char="-"/>
            </a:pPr>
            <a:r>
              <a:rPr lang="fr-FR" sz="3200" dirty="0" smtClean="0"/>
              <a:t>Je suis </a:t>
            </a:r>
            <a:r>
              <a:rPr lang="fr-FR" sz="3200" b="1" dirty="0" smtClean="0"/>
              <a:t>de France</a:t>
            </a:r>
            <a:r>
              <a:rPr lang="fr-FR" sz="3200" dirty="0" smtClean="0"/>
              <a:t>. Et toi?</a:t>
            </a:r>
          </a:p>
          <a:p>
            <a:pPr marL="285750" indent="-285750">
              <a:buFontTx/>
              <a:buChar char="-"/>
            </a:pPr>
            <a:r>
              <a:rPr lang="fr-FR" sz="3200" dirty="0" smtClean="0"/>
              <a:t>Je viens </a:t>
            </a:r>
            <a:r>
              <a:rPr lang="fr-FR" sz="3200" b="1" dirty="0" smtClean="0"/>
              <a:t>de Biélorussie</a:t>
            </a:r>
            <a:r>
              <a:rPr lang="fr-FR" sz="3200" dirty="0" smtClean="0"/>
              <a:t>.</a:t>
            </a:r>
            <a:endParaRPr lang="ru-RU" sz="32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73256"/>
            <a:ext cx="38036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203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703728"/>
            <a:ext cx="4572000" cy="4401205"/>
          </a:xfrm>
          <a:prstGeom prst="rect">
            <a:avLst/>
          </a:prstGeom>
        </p:spPr>
        <p:txBody>
          <a:bodyPr>
            <a:spAutoFit/>
          </a:bodyPr>
          <a:lstStyle/>
          <a:p>
            <a:r>
              <a:rPr lang="fr-FR" sz="4000" b="0" i="0" dirty="0" smtClean="0">
                <a:solidFill>
                  <a:srgbClr val="212529"/>
                </a:solidFill>
                <a:effectLst/>
                <a:latin typeface="-apple-system"/>
              </a:rPr>
              <a:t>je </a:t>
            </a:r>
            <a:r>
              <a:rPr lang="fr-FR" sz="4000" b="1" i="0" dirty="0" smtClean="0">
                <a:solidFill>
                  <a:srgbClr val="337AB7"/>
                </a:solidFill>
                <a:effectLst/>
              </a:rPr>
              <a:t>sui</a:t>
            </a:r>
            <a:r>
              <a:rPr lang="fr-FR" sz="4000" b="1" dirty="0" smtClean="0">
                <a:solidFill>
                  <a:srgbClr val="F28B1A"/>
                </a:solidFill>
                <a:effectLst/>
              </a:rPr>
              <a:t>s</a:t>
            </a:r>
            <a:r>
              <a:rPr lang="fr-FR" sz="4000" dirty="0" smtClean="0"/>
              <a:t/>
            </a:r>
            <a:br>
              <a:rPr lang="fr-FR" sz="4000" dirty="0" smtClean="0"/>
            </a:br>
            <a:r>
              <a:rPr lang="fr-FR" sz="4000" b="0" i="0" dirty="0" smtClean="0">
                <a:solidFill>
                  <a:srgbClr val="212529"/>
                </a:solidFill>
                <a:effectLst/>
                <a:latin typeface="-apple-system"/>
              </a:rPr>
              <a:t>tu </a:t>
            </a:r>
            <a:r>
              <a:rPr lang="fr-FR" sz="4000" b="1" i="0" dirty="0" smtClean="0">
                <a:solidFill>
                  <a:srgbClr val="337AB7"/>
                </a:solidFill>
                <a:effectLst/>
              </a:rPr>
              <a:t>e</a:t>
            </a:r>
            <a:r>
              <a:rPr lang="fr-FR" sz="4000" b="1" dirty="0" smtClean="0">
                <a:solidFill>
                  <a:srgbClr val="F28B1A"/>
                </a:solidFill>
                <a:effectLst/>
              </a:rPr>
              <a:t>s</a:t>
            </a:r>
            <a:r>
              <a:rPr lang="fr-FR" sz="4000" dirty="0" smtClean="0"/>
              <a:t/>
            </a:r>
            <a:br>
              <a:rPr lang="fr-FR" sz="4000" dirty="0" smtClean="0"/>
            </a:br>
            <a:r>
              <a:rPr lang="fr-FR" sz="4000" b="0" i="0" dirty="0" smtClean="0">
                <a:solidFill>
                  <a:srgbClr val="212529"/>
                </a:solidFill>
                <a:effectLst/>
                <a:latin typeface="-apple-system"/>
              </a:rPr>
              <a:t>il </a:t>
            </a:r>
            <a:r>
              <a:rPr lang="fr-FR" sz="4000" b="1" i="0" dirty="0" smtClean="0">
                <a:solidFill>
                  <a:srgbClr val="337AB7"/>
                </a:solidFill>
                <a:effectLst/>
              </a:rPr>
              <a:t>es</a:t>
            </a:r>
            <a:r>
              <a:rPr lang="fr-FR" sz="4000" b="1" dirty="0" smtClean="0">
                <a:solidFill>
                  <a:srgbClr val="F28B1A"/>
                </a:solidFill>
                <a:effectLst/>
              </a:rPr>
              <a:t>t</a:t>
            </a:r>
          </a:p>
          <a:p>
            <a:r>
              <a:rPr lang="fr-FR" sz="4000" b="1" dirty="0" smtClean="0">
                <a:solidFill>
                  <a:schemeClr val="tx1">
                    <a:lumMod val="95000"/>
                    <a:lumOff val="5000"/>
                  </a:schemeClr>
                </a:solidFill>
              </a:rPr>
              <a:t>Elle</a:t>
            </a:r>
            <a:r>
              <a:rPr lang="fr-FR" sz="4000" b="1" dirty="0" smtClean="0">
                <a:solidFill>
                  <a:srgbClr val="F28B1A"/>
                </a:solidFill>
              </a:rPr>
              <a:t> </a:t>
            </a:r>
            <a:r>
              <a:rPr lang="fr-FR" sz="4000" b="1" dirty="0" smtClean="0">
                <a:solidFill>
                  <a:schemeClr val="tx2">
                    <a:lumMod val="60000"/>
                    <a:lumOff val="40000"/>
                  </a:schemeClr>
                </a:solidFill>
              </a:rPr>
              <a:t>es</a:t>
            </a:r>
            <a:r>
              <a:rPr lang="fr-FR" sz="4000" b="1" dirty="0" smtClean="0">
                <a:solidFill>
                  <a:srgbClr val="F28B1A"/>
                </a:solidFill>
              </a:rPr>
              <a:t>t</a:t>
            </a:r>
            <a:r>
              <a:rPr lang="fr-FR" sz="4000" dirty="0" smtClean="0"/>
              <a:t/>
            </a:r>
            <a:br>
              <a:rPr lang="fr-FR" sz="4000" dirty="0" smtClean="0"/>
            </a:br>
            <a:r>
              <a:rPr lang="fr-FR" sz="4000" b="0" i="0" dirty="0" smtClean="0">
                <a:solidFill>
                  <a:srgbClr val="212529"/>
                </a:solidFill>
                <a:effectLst/>
                <a:latin typeface="-apple-system"/>
              </a:rPr>
              <a:t>nous </a:t>
            </a:r>
            <a:r>
              <a:rPr lang="fr-FR" sz="4000" b="1" i="0" dirty="0" smtClean="0">
                <a:solidFill>
                  <a:srgbClr val="337AB7"/>
                </a:solidFill>
                <a:effectLst/>
              </a:rPr>
              <a:t>somm</a:t>
            </a:r>
            <a:r>
              <a:rPr lang="fr-FR" sz="4000" b="1" i="0" u="sng" dirty="0" smtClean="0">
                <a:solidFill>
                  <a:schemeClr val="accent6">
                    <a:lumMod val="75000"/>
                  </a:schemeClr>
                </a:solidFill>
                <a:effectLst/>
              </a:rPr>
              <a:t>es</a:t>
            </a:r>
            <a:r>
              <a:rPr lang="fr-FR" sz="4000" dirty="0" smtClean="0"/>
              <a:t/>
            </a:r>
            <a:br>
              <a:rPr lang="fr-FR" sz="4000" dirty="0" smtClean="0"/>
            </a:br>
            <a:r>
              <a:rPr lang="fr-FR" sz="4000" b="0" i="0" dirty="0" smtClean="0">
                <a:solidFill>
                  <a:srgbClr val="212529"/>
                </a:solidFill>
                <a:effectLst/>
                <a:latin typeface="-apple-system"/>
              </a:rPr>
              <a:t>vous </a:t>
            </a:r>
            <a:r>
              <a:rPr lang="fr-FR" sz="4000" b="1" i="0" dirty="0" smtClean="0">
                <a:solidFill>
                  <a:srgbClr val="337AB7"/>
                </a:solidFill>
                <a:effectLst/>
              </a:rPr>
              <a:t>êt</a:t>
            </a:r>
            <a:r>
              <a:rPr lang="fr-FR" sz="4000" b="1" i="0" u="sng" dirty="0" smtClean="0">
                <a:solidFill>
                  <a:schemeClr val="accent6">
                    <a:lumMod val="75000"/>
                  </a:schemeClr>
                </a:solidFill>
                <a:effectLst/>
              </a:rPr>
              <a:t>es</a:t>
            </a:r>
            <a:r>
              <a:rPr lang="fr-FR" sz="4000" dirty="0" smtClean="0"/>
              <a:t/>
            </a:r>
            <a:br>
              <a:rPr lang="fr-FR" sz="4000" dirty="0" smtClean="0"/>
            </a:br>
            <a:r>
              <a:rPr lang="fr-FR" sz="4000" b="0" i="0" dirty="0" smtClean="0">
                <a:solidFill>
                  <a:srgbClr val="212529"/>
                </a:solidFill>
                <a:effectLst/>
                <a:latin typeface="-apple-system"/>
              </a:rPr>
              <a:t>ils </a:t>
            </a:r>
            <a:r>
              <a:rPr lang="fr-FR" sz="4000" b="1" i="0" dirty="0" smtClean="0">
                <a:solidFill>
                  <a:srgbClr val="337AB7"/>
                </a:solidFill>
                <a:effectLst/>
              </a:rPr>
              <a:t>s</a:t>
            </a:r>
            <a:r>
              <a:rPr lang="fr-FR" sz="4000" b="1" dirty="0" smtClean="0">
                <a:solidFill>
                  <a:schemeClr val="tx2">
                    <a:lumMod val="60000"/>
                    <a:lumOff val="40000"/>
                  </a:schemeClr>
                </a:solidFill>
                <a:effectLst/>
              </a:rPr>
              <a:t>on</a:t>
            </a:r>
            <a:r>
              <a:rPr lang="fr-FR" sz="4000" b="1" dirty="0" smtClean="0">
                <a:solidFill>
                  <a:srgbClr val="F28B1A"/>
                </a:solidFill>
                <a:effectLst/>
              </a:rPr>
              <a:t>t</a:t>
            </a:r>
            <a:endParaRPr lang="ru-RU" sz="4000" dirty="0"/>
          </a:p>
        </p:txBody>
      </p:sp>
      <p:sp>
        <p:nvSpPr>
          <p:cNvPr id="3" name="TextBox 2"/>
          <p:cNvSpPr txBox="1"/>
          <p:nvPr/>
        </p:nvSpPr>
        <p:spPr>
          <a:xfrm>
            <a:off x="1043608" y="626785"/>
            <a:ext cx="1052211" cy="707886"/>
          </a:xfrm>
          <a:prstGeom prst="rect">
            <a:avLst/>
          </a:prstGeom>
          <a:noFill/>
        </p:spPr>
        <p:txBody>
          <a:bodyPr wrap="none" rtlCol="0">
            <a:spAutoFit/>
          </a:bodyPr>
          <a:lstStyle/>
          <a:p>
            <a:r>
              <a:rPr lang="en-US" sz="4000" b="1" dirty="0" err="1" smtClean="0"/>
              <a:t>être</a:t>
            </a:r>
            <a:endParaRPr lang="ru-RU" sz="4000" b="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5739" y="4396048"/>
            <a:ext cx="454026" cy="32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9877" y="5013176"/>
            <a:ext cx="557808" cy="40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046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571" y="1032557"/>
            <a:ext cx="4966420" cy="5016758"/>
          </a:xfrm>
          <a:prstGeom prst="rect">
            <a:avLst/>
          </a:prstGeom>
        </p:spPr>
        <p:txBody>
          <a:bodyPr wrap="square">
            <a:spAutoFit/>
          </a:bodyPr>
          <a:lstStyle/>
          <a:p>
            <a:r>
              <a:rPr lang="fr-FR" sz="4000" b="0" i="0" dirty="0" smtClean="0">
                <a:solidFill>
                  <a:srgbClr val="212529"/>
                </a:solidFill>
                <a:effectLst/>
                <a:latin typeface="-apple-system"/>
              </a:rPr>
              <a:t>je </a:t>
            </a:r>
            <a:r>
              <a:rPr lang="fr-FR" sz="4000" b="1" i="0" dirty="0" smtClean="0">
                <a:solidFill>
                  <a:srgbClr val="337AB7"/>
                </a:solidFill>
                <a:effectLst/>
              </a:rPr>
              <a:t>sui</a:t>
            </a:r>
            <a:r>
              <a:rPr lang="fr-FR" sz="4000" b="1" dirty="0" smtClean="0">
                <a:solidFill>
                  <a:srgbClr val="F28B1A"/>
                </a:solidFill>
                <a:effectLst/>
              </a:rPr>
              <a:t>s       Françai</a:t>
            </a:r>
            <a:r>
              <a:rPr lang="fr-FR" sz="4000" b="1" u="sng" dirty="0" smtClean="0">
                <a:solidFill>
                  <a:srgbClr val="F28B1A"/>
                </a:solidFill>
                <a:effectLst/>
              </a:rPr>
              <a:t>s</a:t>
            </a:r>
            <a:r>
              <a:rPr lang="fr-FR" sz="4000" dirty="0" smtClean="0"/>
              <a:t/>
            </a:r>
            <a:br>
              <a:rPr lang="fr-FR" sz="4000" dirty="0" smtClean="0"/>
            </a:br>
            <a:r>
              <a:rPr lang="fr-FR" sz="4000" b="0" i="0" dirty="0" smtClean="0">
                <a:solidFill>
                  <a:srgbClr val="212529"/>
                </a:solidFill>
                <a:effectLst/>
                <a:latin typeface="-apple-system"/>
              </a:rPr>
              <a:t>tu </a:t>
            </a:r>
            <a:r>
              <a:rPr lang="fr-FR" sz="4000" b="1" i="0" dirty="0" smtClean="0">
                <a:solidFill>
                  <a:srgbClr val="337AB7"/>
                </a:solidFill>
                <a:effectLst/>
              </a:rPr>
              <a:t>e</a:t>
            </a:r>
            <a:r>
              <a:rPr lang="fr-FR" sz="4000" b="1" dirty="0" smtClean="0">
                <a:solidFill>
                  <a:srgbClr val="F28B1A"/>
                </a:solidFill>
                <a:effectLst/>
              </a:rPr>
              <a:t>s          Russ</a:t>
            </a:r>
            <a:r>
              <a:rPr lang="fr-FR" sz="4000" b="1" u="sng" dirty="0" smtClean="0">
                <a:solidFill>
                  <a:srgbClr val="F28B1A"/>
                </a:solidFill>
                <a:effectLst/>
              </a:rPr>
              <a:t>e</a:t>
            </a:r>
            <a:r>
              <a:rPr lang="fr-FR" sz="4000" dirty="0" smtClean="0"/>
              <a:t/>
            </a:r>
            <a:br>
              <a:rPr lang="fr-FR" sz="4000" dirty="0" smtClean="0"/>
            </a:br>
            <a:r>
              <a:rPr lang="fr-FR" sz="4000" b="0" i="0" dirty="0" smtClean="0">
                <a:solidFill>
                  <a:srgbClr val="212529"/>
                </a:solidFill>
                <a:effectLst/>
                <a:latin typeface="-apple-system"/>
              </a:rPr>
              <a:t>il </a:t>
            </a:r>
            <a:r>
              <a:rPr lang="fr-FR" sz="4000" b="1" i="0" dirty="0" smtClean="0">
                <a:solidFill>
                  <a:srgbClr val="337AB7"/>
                </a:solidFill>
                <a:effectLst/>
              </a:rPr>
              <a:t>es</a:t>
            </a:r>
            <a:r>
              <a:rPr lang="fr-FR" sz="4000" b="1" dirty="0" smtClean="0">
                <a:solidFill>
                  <a:srgbClr val="F28B1A"/>
                </a:solidFill>
                <a:effectLst/>
              </a:rPr>
              <a:t>t          Sri-Lankai</a:t>
            </a:r>
            <a:r>
              <a:rPr lang="fr-FR" sz="4000" b="1" u="sng" dirty="0" smtClean="0">
                <a:solidFill>
                  <a:srgbClr val="F28B1A"/>
                </a:solidFill>
                <a:effectLst/>
              </a:rPr>
              <a:t>s</a:t>
            </a:r>
          </a:p>
          <a:p>
            <a:r>
              <a:rPr lang="fr-FR" sz="4000" dirty="0" smtClean="0"/>
              <a:t>Elle </a:t>
            </a:r>
            <a:r>
              <a:rPr lang="fr-FR" sz="4000" dirty="0" smtClean="0">
                <a:solidFill>
                  <a:schemeClr val="tx2">
                    <a:lumMod val="60000"/>
                    <a:lumOff val="40000"/>
                  </a:schemeClr>
                </a:solidFill>
              </a:rPr>
              <a:t>es</a:t>
            </a:r>
            <a:r>
              <a:rPr lang="fr-FR" sz="4000" b="1" dirty="0" smtClean="0">
                <a:solidFill>
                  <a:schemeClr val="accent6">
                    <a:lumMod val="75000"/>
                  </a:schemeClr>
                </a:solidFill>
              </a:rPr>
              <a:t>t      Français</a:t>
            </a:r>
            <a:r>
              <a:rPr lang="fr-FR" sz="4000" b="1" u="sng" dirty="0" smtClean="0">
                <a:solidFill>
                  <a:schemeClr val="accent6">
                    <a:lumMod val="75000"/>
                  </a:schemeClr>
                </a:solidFill>
              </a:rPr>
              <a:t>e</a:t>
            </a:r>
            <a:r>
              <a:rPr lang="fr-FR" sz="4000" dirty="0" smtClean="0"/>
              <a:t/>
            </a:r>
            <a:br>
              <a:rPr lang="fr-FR" sz="4000" dirty="0" smtClean="0"/>
            </a:br>
            <a:r>
              <a:rPr lang="fr-FR" sz="4000" b="0" i="0" dirty="0" smtClean="0">
                <a:solidFill>
                  <a:srgbClr val="212529"/>
                </a:solidFill>
                <a:effectLst/>
                <a:latin typeface="-apple-system"/>
              </a:rPr>
              <a:t>nous </a:t>
            </a:r>
            <a:r>
              <a:rPr lang="fr-FR" sz="4000" b="1" i="0" dirty="0" smtClean="0">
                <a:solidFill>
                  <a:srgbClr val="337AB7"/>
                </a:solidFill>
                <a:effectLst/>
              </a:rPr>
              <a:t>somm</a:t>
            </a:r>
            <a:r>
              <a:rPr lang="fr-FR" sz="4000" b="1" i="0" u="sng" dirty="0" smtClean="0">
                <a:solidFill>
                  <a:schemeClr val="accent6">
                    <a:lumMod val="75000"/>
                  </a:schemeClr>
                </a:solidFill>
                <a:effectLst/>
              </a:rPr>
              <a:t>es</a:t>
            </a:r>
            <a:r>
              <a:rPr lang="fr-FR" sz="4000" b="1" i="0" dirty="0" smtClean="0">
                <a:solidFill>
                  <a:schemeClr val="accent6">
                    <a:lumMod val="75000"/>
                  </a:schemeClr>
                </a:solidFill>
                <a:effectLst/>
              </a:rPr>
              <a:t>  Chinoi</a:t>
            </a:r>
            <a:r>
              <a:rPr lang="fr-FR" sz="4000" b="1" i="0" u="sng" dirty="0" smtClean="0">
                <a:solidFill>
                  <a:schemeClr val="accent6">
                    <a:lumMod val="75000"/>
                  </a:schemeClr>
                </a:solidFill>
                <a:effectLst/>
              </a:rPr>
              <a:t>s</a:t>
            </a:r>
            <a:r>
              <a:rPr lang="fr-FR" sz="4000" dirty="0" smtClean="0"/>
              <a:t/>
            </a:r>
            <a:br>
              <a:rPr lang="fr-FR" sz="4000" dirty="0" smtClean="0"/>
            </a:br>
            <a:r>
              <a:rPr lang="fr-FR" sz="4000" b="0" i="0" dirty="0" smtClean="0">
                <a:solidFill>
                  <a:srgbClr val="212529"/>
                </a:solidFill>
                <a:effectLst/>
                <a:latin typeface="-apple-system"/>
              </a:rPr>
              <a:t>vous </a:t>
            </a:r>
            <a:r>
              <a:rPr lang="fr-FR" sz="4000" b="1" i="0" dirty="0" smtClean="0">
                <a:solidFill>
                  <a:srgbClr val="337AB7"/>
                </a:solidFill>
                <a:effectLst/>
              </a:rPr>
              <a:t>êt</a:t>
            </a:r>
            <a:r>
              <a:rPr lang="fr-FR" sz="4000" b="1" i="0" u="sng" dirty="0" smtClean="0">
                <a:solidFill>
                  <a:schemeClr val="accent6">
                    <a:lumMod val="75000"/>
                  </a:schemeClr>
                </a:solidFill>
                <a:effectLst/>
              </a:rPr>
              <a:t>es  </a:t>
            </a:r>
            <a:r>
              <a:rPr lang="fr-FR" sz="4000" b="1" i="0" dirty="0" smtClean="0">
                <a:solidFill>
                  <a:schemeClr val="accent6">
                    <a:lumMod val="75000"/>
                  </a:schemeClr>
                </a:solidFill>
                <a:effectLst/>
              </a:rPr>
              <a:t>Polonai</a:t>
            </a:r>
            <a:r>
              <a:rPr lang="fr-FR" sz="4000" b="1" i="0" u="sng" dirty="0" smtClean="0">
                <a:solidFill>
                  <a:schemeClr val="accent6">
                    <a:lumMod val="75000"/>
                  </a:schemeClr>
                </a:solidFill>
                <a:effectLst/>
              </a:rPr>
              <a:t>s</a:t>
            </a:r>
            <a:r>
              <a:rPr lang="fr-FR" sz="4000" dirty="0" smtClean="0"/>
              <a:t/>
            </a:r>
            <a:br>
              <a:rPr lang="fr-FR" sz="4000" dirty="0" smtClean="0"/>
            </a:br>
            <a:r>
              <a:rPr lang="fr-FR" sz="4000" b="0" i="0" dirty="0" smtClean="0">
                <a:solidFill>
                  <a:srgbClr val="212529"/>
                </a:solidFill>
                <a:effectLst/>
                <a:latin typeface="-apple-system"/>
              </a:rPr>
              <a:t>ils </a:t>
            </a:r>
            <a:r>
              <a:rPr lang="fr-FR" sz="4000" b="1" i="0" dirty="0" smtClean="0">
                <a:solidFill>
                  <a:srgbClr val="337AB7"/>
                </a:solidFill>
                <a:effectLst/>
              </a:rPr>
              <a:t>s</a:t>
            </a:r>
            <a:r>
              <a:rPr lang="fr-FR" sz="4000" b="1" dirty="0" smtClean="0">
                <a:solidFill>
                  <a:schemeClr val="tx2">
                    <a:lumMod val="60000"/>
                    <a:lumOff val="40000"/>
                  </a:schemeClr>
                </a:solidFill>
                <a:effectLst/>
              </a:rPr>
              <a:t>on</a:t>
            </a:r>
            <a:r>
              <a:rPr lang="fr-FR" sz="4000" b="1" dirty="0" smtClean="0">
                <a:solidFill>
                  <a:srgbClr val="F28B1A"/>
                </a:solidFill>
                <a:effectLst/>
              </a:rPr>
              <a:t>t       Alleman</a:t>
            </a:r>
            <a:r>
              <a:rPr lang="fr-FR" sz="4000" b="1" u="sng" dirty="0" smtClean="0">
                <a:solidFill>
                  <a:srgbClr val="F28B1A"/>
                </a:solidFill>
                <a:effectLst/>
              </a:rPr>
              <a:t>ds</a:t>
            </a:r>
          </a:p>
          <a:p>
            <a:r>
              <a:rPr lang="fr-FR" sz="4000" dirty="0" smtClean="0">
                <a:solidFill>
                  <a:schemeClr val="tx1">
                    <a:lumMod val="95000"/>
                    <a:lumOff val="5000"/>
                  </a:schemeClr>
                </a:solidFill>
              </a:rPr>
              <a:t>Elles</a:t>
            </a:r>
            <a:r>
              <a:rPr lang="fr-FR" sz="4000" b="1" dirty="0" smtClean="0">
                <a:solidFill>
                  <a:schemeClr val="tx2">
                    <a:lumMod val="60000"/>
                    <a:lumOff val="40000"/>
                  </a:schemeClr>
                </a:solidFill>
              </a:rPr>
              <a:t> son</a:t>
            </a:r>
            <a:r>
              <a:rPr lang="fr-FR" sz="4000" b="1" dirty="0" smtClean="0">
                <a:solidFill>
                  <a:srgbClr val="F28B1A"/>
                </a:solidFill>
              </a:rPr>
              <a:t>t    Anglais</a:t>
            </a:r>
            <a:r>
              <a:rPr lang="fr-FR" sz="4000" b="1" u="sng" dirty="0" smtClean="0">
                <a:solidFill>
                  <a:srgbClr val="F28B1A"/>
                </a:solidFill>
              </a:rPr>
              <a:t>es</a:t>
            </a:r>
            <a:endParaRPr lang="ru-RU" sz="4000" u="sng" dirty="0"/>
          </a:p>
        </p:txBody>
      </p:sp>
      <p:sp>
        <p:nvSpPr>
          <p:cNvPr id="3" name="TextBox 2"/>
          <p:cNvSpPr txBox="1"/>
          <p:nvPr/>
        </p:nvSpPr>
        <p:spPr>
          <a:xfrm>
            <a:off x="1196799" y="265446"/>
            <a:ext cx="1052211" cy="707886"/>
          </a:xfrm>
          <a:prstGeom prst="rect">
            <a:avLst/>
          </a:prstGeom>
          <a:noFill/>
        </p:spPr>
        <p:txBody>
          <a:bodyPr wrap="none" rtlCol="0">
            <a:spAutoFit/>
          </a:bodyPr>
          <a:lstStyle/>
          <a:p>
            <a:r>
              <a:rPr lang="en-US" sz="4000" b="1" dirty="0" err="1" smtClean="0"/>
              <a:t>être</a:t>
            </a:r>
            <a:endParaRPr lang="ru-RU" sz="4000" b="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1713" y="3715651"/>
            <a:ext cx="454026" cy="32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956" y="4321477"/>
            <a:ext cx="557808" cy="40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066749" y="1091659"/>
            <a:ext cx="3910814" cy="3477875"/>
          </a:xfrm>
          <a:prstGeom prst="rect">
            <a:avLst/>
          </a:prstGeom>
          <a:noFill/>
        </p:spPr>
        <p:txBody>
          <a:bodyPr wrap="none" lIns="91440" tIns="45720" rIns="91440" bIns="45720">
            <a:spAutoFit/>
          </a:bodyPr>
          <a:lstStyle/>
          <a:p>
            <a:r>
              <a:rPr lang="fr-FR" sz="4000" b="1" cap="none" spc="0" dirty="0" smtClean="0">
                <a:ln w="10541" cmpd="sng">
                  <a:solidFill>
                    <a:schemeClr val="accent1">
                      <a:shade val="88000"/>
                      <a:satMod val="110000"/>
                    </a:schemeClr>
                  </a:solidFill>
                  <a:prstDash val="solid"/>
                </a:ln>
                <a:solidFill>
                  <a:schemeClr val="accent4">
                    <a:lumMod val="50000"/>
                  </a:schemeClr>
                </a:solidFill>
                <a:effectLst/>
              </a:rPr>
              <a:t>Je suis </a:t>
            </a:r>
            <a:r>
              <a:rPr lang="fr-FR" sz="4000" b="1" cap="none" spc="0" dirty="0" smtClean="0">
                <a:ln w="10541" cmpd="sng">
                  <a:solidFill>
                    <a:schemeClr val="accent1">
                      <a:shade val="88000"/>
                      <a:satMod val="110000"/>
                    </a:schemeClr>
                  </a:solidFill>
                  <a:prstDash val="solid"/>
                </a:ln>
                <a:solidFill>
                  <a:schemeClr val="accent6">
                    <a:lumMod val="75000"/>
                  </a:schemeClr>
                </a:solidFill>
                <a:effectLst/>
              </a:rPr>
              <a:t>de France</a:t>
            </a:r>
          </a:p>
          <a:p>
            <a:r>
              <a:rPr lang="fr-FR" sz="4000" b="1" dirty="0" smtClean="0">
                <a:ln w="10541" cmpd="sng">
                  <a:solidFill>
                    <a:schemeClr val="accent1">
                      <a:shade val="88000"/>
                      <a:satMod val="110000"/>
                    </a:schemeClr>
                  </a:solidFill>
                  <a:prstDash val="solid"/>
                </a:ln>
                <a:solidFill>
                  <a:schemeClr val="accent4">
                    <a:lumMod val="50000"/>
                  </a:schemeClr>
                </a:solidFill>
              </a:rPr>
              <a:t>Tu es </a:t>
            </a:r>
            <a:r>
              <a:rPr lang="fr-FR" sz="4000" b="1" dirty="0" smtClean="0">
                <a:ln w="10541" cmpd="sng">
                  <a:solidFill>
                    <a:schemeClr val="accent1">
                      <a:shade val="88000"/>
                      <a:satMod val="110000"/>
                    </a:schemeClr>
                  </a:solidFill>
                  <a:prstDash val="solid"/>
                </a:ln>
                <a:solidFill>
                  <a:schemeClr val="accent6">
                    <a:lumMod val="75000"/>
                  </a:schemeClr>
                </a:solidFill>
              </a:rPr>
              <a:t>de Russie</a:t>
            </a:r>
          </a:p>
          <a:p>
            <a:r>
              <a:rPr lang="fr-FR" sz="4000" b="1" cap="none" spc="0" dirty="0" smtClean="0">
                <a:ln w="10541" cmpd="sng">
                  <a:solidFill>
                    <a:schemeClr val="accent1">
                      <a:shade val="88000"/>
                      <a:satMod val="110000"/>
                    </a:schemeClr>
                  </a:solidFill>
                  <a:prstDash val="solid"/>
                </a:ln>
                <a:solidFill>
                  <a:schemeClr val="accent4">
                    <a:lumMod val="50000"/>
                  </a:schemeClr>
                </a:solidFill>
                <a:effectLst/>
              </a:rPr>
              <a:t>Il est </a:t>
            </a:r>
            <a:r>
              <a:rPr lang="fr-FR" sz="4000" b="1" cap="none" spc="0" dirty="0" smtClean="0">
                <a:ln w="10541" cmpd="sng">
                  <a:solidFill>
                    <a:schemeClr val="accent1">
                      <a:shade val="88000"/>
                      <a:satMod val="110000"/>
                    </a:schemeClr>
                  </a:solidFill>
                  <a:prstDash val="solid"/>
                </a:ln>
                <a:solidFill>
                  <a:schemeClr val="accent6">
                    <a:lumMod val="75000"/>
                  </a:schemeClr>
                </a:solidFill>
                <a:effectLst/>
              </a:rPr>
              <a:t>de Sri-Lanka</a:t>
            </a:r>
          </a:p>
          <a:p>
            <a:r>
              <a:rPr lang="fr-FR" sz="4000" b="1" dirty="0" smtClean="0">
                <a:ln w="10541" cmpd="sng">
                  <a:solidFill>
                    <a:schemeClr val="accent1">
                      <a:shade val="88000"/>
                      <a:satMod val="110000"/>
                    </a:schemeClr>
                  </a:solidFill>
                  <a:prstDash val="solid"/>
                </a:ln>
                <a:solidFill>
                  <a:schemeClr val="accent4">
                    <a:lumMod val="50000"/>
                  </a:schemeClr>
                </a:solidFill>
              </a:rPr>
              <a:t>Elle est </a:t>
            </a:r>
            <a:r>
              <a:rPr lang="fr-FR" sz="4000" b="1" dirty="0" smtClean="0">
                <a:ln w="10541" cmpd="sng">
                  <a:solidFill>
                    <a:schemeClr val="accent1">
                      <a:shade val="88000"/>
                      <a:satMod val="110000"/>
                    </a:schemeClr>
                  </a:solidFill>
                  <a:prstDash val="solid"/>
                </a:ln>
                <a:solidFill>
                  <a:schemeClr val="accent6">
                    <a:lumMod val="75000"/>
                  </a:schemeClr>
                </a:solidFill>
              </a:rPr>
              <a:t>de France</a:t>
            </a:r>
          </a:p>
          <a:p>
            <a:r>
              <a:rPr lang="fr-FR" sz="2800" b="1" cap="none" spc="0" dirty="0" smtClean="0">
                <a:ln w="10541" cmpd="sng">
                  <a:solidFill>
                    <a:schemeClr val="accent1">
                      <a:shade val="88000"/>
                      <a:satMod val="110000"/>
                    </a:schemeClr>
                  </a:solidFill>
                  <a:prstDash val="solid"/>
                </a:ln>
                <a:solidFill>
                  <a:schemeClr val="accent4">
                    <a:lumMod val="50000"/>
                  </a:schemeClr>
                </a:solidFill>
                <a:effectLst/>
              </a:rPr>
              <a:t>Nous sommes </a:t>
            </a:r>
            <a:r>
              <a:rPr lang="fr-FR" sz="2800" b="1" cap="none" spc="0" dirty="0" smtClean="0">
                <a:ln w="10541" cmpd="sng">
                  <a:solidFill>
                    <a:schemeClr val="accent1">
                      <a:shade val="88000"/>
                      <a:satMod val="110000"/>
                    </a:schemeClr>
                  </a:solidFill>
                  <a:prstDash val="solid"/>
                </a:ln>
                <a:solidFill>
                  <a:schemeClr val="accent6">
                    <a:lumMod val="75000"/>
                  </a:schemeClr>
                </a:solidFill>
                <a:effectLst/>
              </a:rPr>
              <a:t>de Chine</a:t>
            </a:r>
          </a:p>
          <a:p>
            <a:endParaRPr lang="ru-RU"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Прямоугольник 4"/>
          <p:cNvSpPr/>
          <p:nvPr/>
        </p:nvSpPr>
        <p:spPr>
          <a:xfrm>
            <a:off x="4932039" y="4138219"/>
            <a:ext cx="4444551" cy="1754326"/>
          </a:xfrm>
          <a:prstGeom prst="rect">
            <a:avLst/>
          </a:prstGeom>
          <a:noFill/>
        </p:spPr>
        <p:txBody>
          <a:bodyPr wrap="none" lIns="91440" tIns="45720" rIns="91440" bIns="45720">
            <a:spAutoFit/>
          </a:bodyPr>
          <a:lstStyle/>
          <a:p>
            <a:r>
              <a:rPr lang="en-US" sz="3600" b="1" cap="none" spc="0" dirty="0" err="1" smtClean="0">
                <a:ln w="10541" cmpd="sng">
                  <a:solidFill>
                    <a:schemeClr val="accent1">
                      <a:shade val="88000"/>
                      <a:satMod val="110000"/>
                    </a:schemeClr>
                  </a:solidFill>
                  <a:prstDash val="solid"/>
                </a:ln>
                <a:solidFill>
                  <a:schemeClr val="accent4">
                    <a:lumMod val="50000"/>
                  </a:schemeClr>
                </a:solidFill>
                <a:effectLst/>
              </a:rPr>
              <a:t>Vous</a:t>
            </a:r>
            <a:r>
              <a:rPr lang="en-US" sz="3600" b="1" cap="none" spc="0" dirty="0" smtClean="0">
                <a:ln w="10541" cmpd="sng">
                  <a:solidFill>
                    <a:schemeClr val="accent1">
                      <a:shade val="88000"/>
                      <a:satMod val="110000"/>
                    </a:schemeClr>
                  </a:solidFill>
                  <a:prstDash val="solid"/>
                </a:ln>
                <a:solidFill>
                  <a:schemeClr val="accent4">
                    <a:lumMod val="50000"/>
                  </a:schemeClr>
                </a:solidFill>
                <a:effectLst/>
              </a:rPr>
              <a:t> </a:t>
            </a:r>
            <a:r>
              <a:rPr lang="en-US" sz="3600" b="1" cap="none" spc="0" dirty="0" err="1" smtClean="0">
                <a:ln w="10541" cmpd="sng">
                  <a:solidFill>
                    <a:schemeClr val="accent1">
                      <a:shade val="88000"/>
                      <a:satMod val="110000"/>
                    </a:schemeClr>
                  </a:solidFill>
                  <a:prstDash val="solid"/>
                </a:ln>
                <a:solidFill>
                  <a:schemeClr val="accent4">
                    <a:lumMod val="50000"/>
                  </a:schemeClr>
                </a:solidFill>
                <a:effectLst/>
              </a:rPr>
              <a:t>êtes</a:t>
            </a:r>
            <a:r>
              <a:rPr lang="en-US" sz="3600" b="1" cap="none" spc="0" dirty="0" smtClean="0">
                <a:ln w="10541" cmpd="sng">
                  <a:solidFill>
                    <a:schemeClr val="accent1">
                      <a:shade val="88000"/>
                      <a:satMod val="110000"/>
                    </a:schemeClr>
                  </a:solidFill>
                  <a:prstDash val="solid"/>
                </a:ln>
                <a:solidFill>
                  <a:schemeClr val="accent4">
                    <a:lumMod val="50000"/>
                  </a:schemeClr>
                </a:solidFill>
                <a:effectLst/>
              </a:rPr>
              <a:t> </a:t>
            </a:r>
            <a:r>
              <a:rPr lang="en-US" sz="3600" b="1" cap="none" spc="0" dirty="0" smtClean="0">
                <a:ln w="10541" cmpd="sng">
                  <a:solidFill>
                    <a:schemeClr val="accent1">
                      <a:shade val="88000"/>
                      <a:satMod val="110000"/>
                    </a:schemeClr>
                  </a:solidFill>
                  <a:prstDash val="solid"/>
                </a:ln>
                <a:solidFill>
                  <a:schemeClr val="accent6">
                    <a:lumMod val="75000"/>
                  </a:schemeClr>
                </a:solidFill>
                <a:effectLst/>
              </a:rPr>
              <a:t>de </a:t>
            </a:r>
            <a:r>
              <a:rPr lang="en-US" sz="3600" b="1" cap="none" spc="0" dirty="0" err="1" smtClean="0">
                <a:ln w="10541" cmpd="sng">
                  <a:solidFill>
                    <a:schemeClr val="accent1">
                      <a:shade val="88000"/>
                      <a:satMod val="110000"/>
                    </a:schemeClr>
                  </a:solidFill>
                  <a:prstDash val="solid"/>
                </a:ln>
                <a:solidFill>
                  <a:schemeClr val="accent6">
                    <a:lumMod val="75000"/>
                  </a:schemeClr>
                </a:solidFill>
                <a:effectLst/>
              </a:rPr>
              <a:t>Pologne</a:t>
            </a:r>
            <a:endParaRPr lang="en-US" sz="3600" b="1" cap="none" spc="0" dirty="0" smtClean="0">
              <a:ln w="10541" cmpd="sng">
                <a:solidFill>
                  <a:schemeClr val="accent1">
                    <a:shade val="88000"/>
                    <a:satMod val="110000"/>
                  </a:schemeClr>
                </a:solidFill>
                <a:prstDash val="solid"/>
              </a:ln>
              <a:solidFill>
                <a:schemeClr val="accent6">
                  <a:lumMod val="75000"/>
                </a:schemeClr>
              </a:solidFill>
              <a:effectLst/>
            </a:endParaRPr>
          </a:p>
          <a:p>
            <a:r>
              <a:rPr lang="en-US" sz="3600" b="1" dirty="0" err="1" smtClean="0">
                <a:ln w="10541" cmpd="sng">
                  <a:solidFill>
                    <a:schemeClr val="accent1">
                      <a:shade val="88000"/>
                      <a:satMod val="110000"/>
                    </a:schemeClr>
                  </a:solidFill>
                  <a:prstDash val="solid"/>
                </a:ln>
                <a:solidFill>
                  <a:schemeClr val="accent4">
                    <a:lumMod val="50000"/>
                  </a:schemeClr>
                </a:solidFill>
              </a:rPr>
              <a:t>Ils</a:t>
            </a:r>
            <a:r>
              <a:rPr lang="en-US" sz="3600" b="1" dirty="0" smtClean="0">
                <a:ln w="10541" cmpd="sng">
                  <a:solidFill>
                    <a:schemeClr val="accent1">
                      <a:shade val="88000"/>
                      <a:satMod val="110000"/>
                    </a:schemeClr>
                  </a:solidFill>
                  <a:prstDash val="solid"/>
                </a:ln>
                <a:solidFill>
                  <a:schemeClr val="accent4">
                    <a:lumMod val="50000"/>
                  </a:schemeClr>
                </a:solidFill>
              </a:rPr>
              <a:t> </a:t>
            </a:r>
            <a:r>
              <a:rPr lang="en-US" sz="3600" b="1" dirty="0" err="1" smtClean="0">
                <a:ln w="10541" cmpd="sng">
                  <a:solidFill>
                    <a:schemeClr val="accent1">
                      <a:shade val="88000"/>
                      <a:satMod val="110000"/>
                    </a:schemeClr>
                  </a:solidFill>
                  <a:prstDash val="solid"/>
                </a:ln>
                <a:solidFill>
                  <a:schemeClr val="accent4">
                    <a:lumMod val="50000"/>
                  </a:schemeClr>
                </a:solidFill>
              </a:rPr>
              <a:t>sont</a:t>
            </a:r>
            <a:r>
              <a:rPr lang="en-US" sz="3600" b="1" dirty="0" smtClean="0">
                <a:ln w="10541" cmpd="sng">
                  <a:solidFill>
                    <a:schemeClr val="accent1">
                      <a:shade val="88000"/>
                      <a:satMod val="110000"/>
                    </a:schemeClr>
                  </a:solidFill>
                  <a:prstDash val="solid"/>
                </a:ln>
                <a:solidFill>
                  <a:schemeClr val="accent4">
                    <a:lumMod val="50000"/>
                  </a:schemeClr>
                </a:solidFill>
              </a:rPr>
              <a:t> </a:t>
            </a:r>
            <a:r>
              <a:rPr lang="en-US" sz="3600" b="1" dirty="0" err="1" smtClean="0">
                <a:ln w="10541" cmpd="sng">
                  <a:solidFill>
                    <a:schemeClr val="accent1">
                      <a:shade val="88000"/>
                      <a:satMod val="110000"/>
                    </a:schemeClr>
                  </a:solidFill>
                  <a:prstDash val="solid"/>
                </a:ln>
                <a:solidFill>
                  <a:schemeClr val="accent6">
                    <a:lumMod val="75000"/>
                  </a:schemeClr>
                </a:solidFill>
              </a:rPr>
              <a:t>d’Allemagne</a:t>
            </a:r>
            <a:endParaRPr lang="en-US" sz="3600" b="1" dirty="0" smtClean="0">
              <a:ln w="10541" cmpd="sng">
                <a:solidFill>
                  <a:schemeClr val="accent1">
                    <a:shade val="88000"/>
                    <a:satMod val="110000"/>
                  </a:schemeClr>
                </a:solidFill>
                <a:prstDash val="solid"/>
              </a:ln>
              <a:solidFill>
                <a:schemeClr val="accent6">
                  <a:lumMod val="75000"/>
                </a:schemeClr>
              </a:solidFill>
            </a:endParaRPr>
          </a:p>
          <a:p>
            <a:r>
              <a:rPr lang="en-US" sz="3600" b="1" cap="none" spc="0" dirty="0" err="1" smtClean="0">
                <a:ln w="10541" cmpd="sng">
                  <a:solidFill>
                    <a:schemeClr val="accent1">
                      <a:shade val="88000"/>
                      <a:satMod val="110000"/>
                    </a:schemeClr>
                  </a:solidFill>
                  <a:prstDash val="solid"/>
                </a:ln>
                <a:solidFill>
                  <a:schemeClr val="accent4">
                    <a:lumMod val="50000"/>
                  </a:schemeClr>
                </a:solidFill>
                <a:effectLst/>
              </a:rPr>
              <a:t>Elles</a:t>
            </a:r>
            <a:r>
              <a:rPr lang="en-US" sz="3600" b="1" cap="none" spc="0" dirty="0" smtClean="0">
                <a:ln w="10541" cmpd="sng">
                  <a:solidFill>
                    <a:schemeClr val="accent1">
                      <a:shade val="88000"/>
                      <a:satMod val="110000"/>
                    </a:schemeClr>
                  </a:solidFill>
                  <a:prstDash val="solid"/>
                </a:ln>
                <a:solidFill>
                  <a:schemeClr val="accent4">
                    <a:lumMod val="50000"/>
                  </a:schemeClr>
                </a:solidFill>
                <a:effectLst/>
              </a:rPr>
              <a:t> </a:t>
            </a:r>
            <a:r>
              <a:rPr lang="en-US" sz="3600" b="1" cap="none" spc="0" dirty="0" err="1" smtClean="0">
                <a:ln w="10541" cmpd="sng">
                  <a:solidFill>
                    <a:schemeClr val="accent1">
                      <a:shade val="88000"/>
                      <a:satMod val="110000"/>
                    </a:schemeClr>
                  </a:solidFill>
                  <a:prstDash val="solid"/>
                </a:ln>
                <a:solidFill>
                  <a:schemeClr val="accent4">
                    <a:lumMod val="50000"/>
                  </a:schemeClr>
                </a:solidFill>
                <a:effectLst/>
              </a:rPr>
              <a:t>sont</a:t>
            </a:r>
            <a:r>
              <a:rPr lang="en-US" sz="3600" b="1" cap="none" spc="0" dirty="0" smtClean="0">
                <a:ln w="10541" cmpd="sng">
                  <a:solidFill>
                    <a:schemeClr val="accent1">
                      <a:shade val="88000"/>
                      <a:satMod val="110000"/>
                    </a:schemeClr>
                  </a:solidFill>
                  <a:prstDash val="solid"/>
                </a:ln>
                <a:solidFill>
                  <a:schemeClr val="accent4">
                    <a:lumMod val="50000"/>
                  </a:schemeClr>
                </a:solidFill>
                <a:effectLst/>
              </a:rPr>
              <a:t> </a:t>
            </a:r>
            <a:r>
              <a:rPr lang="en-US" sz="3600" b="1" cap="none" spc="0" dirty="0" err="1" smtClean="0">
                <a:ln w="10541" cmpd="sng">
                  <a:solidFill>
                    <a:schemeClr val="accent1">
                      <a:shade val="88000"/>
                      <a:satMod val="110000"/>
                    </a:schemeClr>
                  </a:solidFill>
                  <a:prstDash val="solid"/>
                </a:ln>
                <a:solidFill>
                  <a:schemeClr val="accent6">
                    <a:lumMod val="75000"/>
                  </a:schemeClr>
                </a:solidFill>
                <a:effectLst/>
              </a:rPr>
              <a:t>d’Angleterre</a:t>
            </a:r>
            <a:endParaRPr lang="en-US" sz="3600" b="1" cap="none" spc="0" dirty="0">
              <a:ln w="10541" cmpd="sng">
                <a:solidFill>
                  <a:schemeClr val="accent1">
                    <a:shade val="88000"/>
                    <a:satMod val="110000"/>
                  </a:schemeClr>
                </a:solidFill>
                <a:prstDash val="solid"/>
              </a:ln>
              <a:solidFill>
                <a:schemeClr val="accent6">
                  <a:lumMod val="75000"/>
                </a:schemeClr>
              </a:solidFill>
              <a:effectLst/>
            </a:endParaRPr>
          </a:p>
        </p:txBody>
      </p:sp>
    </p:spTree>
    <p:extLst>
      <p:ext uri="{BB962C8B-B14F-4D97-AF65-F5344CB8AC3E}">
        <p14:creationId xmlns:p14="http://schemas.microsoft.com/office/powerpoint/2010/main" val="4091868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51203" y="404664"/>
            <a:ext cx="3082895" cy="430887"/>
          </a:xfrm>
          <a:prstGeom prst="rect">
            <a:avLst/>
          </a:prstGeom>
        </p:spPr>
        <p:txBody>
          <a:bodyPr wrap="none">
            <a:spAutoFit/>
          </a:bodyPr>
          <a:lstStyle/>
          <a:p>
            <a:pPr lvl="0"/>
            <a:r>
              <a:rPr lang="es-ES" sz="2200" b="1" dirty="0">
                <a:solidFill>
                  <a:prstClr val="black"/>
                </a:solidFill>
                <a:latin typeface="Comic Sans MS" pitchFamily="66" charset="0"/>
              </a:rPr>
              <a:t>Occupation / Métier </a:t>
            </a:r>
          </a:p>
        </p:txBody>
      </p:sp>
      <p:sp>
        <p:nvSpPr>
          <p:cNvPr id="3" name="Прямоугольник 2"/>
          <p:cNvSpPr/>
          <p:nvPr/>
        </p:nvSpPr>
        <p:spPr>
          <a:xfrm>
            <a:off x="755576" y="1052736"/>
            <a:ext cx="7753276" cy="2308324"/>
          </a:xfrm>
          <a:prstGeom prst="rect">
            <a:avLst/>
          </a:prstGeom>
        </p:spPr>
        <p:txBody>
          <a:bodyPr wrap="none">
            <a:spAutoFit/>
          </a:bodyPr>
          <a:lstStyle/>
          <a:p>
            <a:pPr marL="571500" indent="-571500">
              <a:buFontTx/>
              <a:buChar char="-"/>
            </a:pPr>
            <a:r>
              <a:rPr lang="fr-FR" sz="3600" dirty="0" smtClean="0"/>
              <a:t>Qu’est-ce que vous </a:t>
            </a:r>
            <a:r>
              <a:rPr lang="fr-FR" sz="3600" b="1" dirty="0" smtClean="0"/>
              <a:t>faites</a:t>
            </a:r>
            <a:r>
              <a:rPr lang="fr-FR" sz="3600" dirty="0" smtClean="0"/>
              <a:t> dans la vie?</a:t>
            </a:r>
          </a:p>
          <a:p>
            <a:pPr marL="571500" indent="-571500">
              <a:buFontTx/>
              <a:buChar char="-"/>
            </a:pPr>
            <a:r>
              <a:rPr lang="fr-FR" sz="3600" dirty="0" smtClean="0"/>
              <a:t>Je suis </a:t>
            </a:r>
            <a:r>
              <a:rPr lang="fr-FR" sz="3600" b="1" dirty="0" smtClean="0"/>
              <a:t>ingénieur</a:t>
            </a:r>
            <a:r>
              <a:rPr lang="fr-FR" sz="3600" dirty="0" smtClean="0"/>
              <a:t>. Et vous, quelle est </a:t>
            </a:r>
          </a:p>
          <a:p>
            <a:r>
              <a:rPr lang="fr-FR" sz="3600" dirty="0" smtClean="0"/>
              <a:t>votre profession?</a:t>
            </a:r>
          </a:p>
          <a:p>
            <a:r>
              <a:rPr lang="fr-FR" sz="3600" dirty="0" smtClean="0"/>
              <a:t>- Je suis </a:t>
            </a:r>
            <a:r>
              <a:rPr lang="fr-FR" sz="3600" b="1" dirty="0" smtClean="0"/>
              <a:t>professeure</a:t>
            </a:r>
            <a:r>
              <a:rPr lang="fr-FR" sz="3600" dirty="0" smtClean="0"/>
              <a:t> à l’école</a:t>
            </a:r>
            <a:endParaRPr lang="ru-RU" sz="3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501008"/>
            <a:ext cx="4970996" cy="279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592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76672"/>
            <a:ext cx="32131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1121819"/>
            <a:ext cx="7848872" cy="2308324"/>
          </a:xfrm>
          <a:prstGeom prst="rect">
            <a:avLst/>
          </a:prstGeom>
        </p:spPr>
        <p:txBody>
          <a:bodyPr wrap="square">
            <a:spAutoFit/>
          </a:bodyPr>
          <a:lstStyle/>
          <a:p>
            <a:pPr marL="571500" lvl="0" indent="-571500">
              <a:buFontTx/>
              <a:buChar char="-"/>
            </a:pPr>
            <a:r>
              <a:rPr lang="fr-FR" sz="3600" dirty="0">
                <a:solidFill>
                  <a:prstClr val="black"/>
                </a:solidFill>
              </a:rPr>
              <a:t>Qu’est-ce que </a:t>
            </a:r>
            <a:r>
              <a:rPr lang="fr-FR" sz="3600" dirty="0" smtClean="0">
                <a:solidFill>
                  <a:prstClr val="black"/>
                </a:solidFill>
              </a:rPr>
              <a:t>tu </a:t>
            </a:r>
            <a:r>
              <a:rPr lang="fr-FR" sz="3600" b="1" dirty="0" smtClean="0">
                <a:solidFill>
                  <a:prstClr val="black"/>
                </a:solidFill>
              </a:rPr>
              <a:t>fais</a:t>
            </a:r>
            <a:r>
              <a:rPr lang="fr-FR" sz="3600" dirty="0" smtClean="0">
                <a:solidFill>
                  <a:prstClr val="black"/>
                </a:solidFill>
              </a:rPr>
              <a:t> </a:t>
            </a:r>
            <a:r>
              <a:rPr lang="fr-FR" sz="3600" dirty="0">
                <a:solidFill>
                  <a:prstClr val="black"/>
                </a:solidFill>
              </a:rPr>
              <a:t>dans la vie?</a:t>
            </a:r>
          </a:p>
          <a:p>
            <a:pPr marL="571500" lvl="0" indent="-571500">
              <a:buFontTx/>
              <a:buChar char="-"/>
            </a:pPr>
            <a:r>
              <a:rPr lang="fr-FR" sz="3600" dirty="0">
                <a:solidFill>
                  <a:prstClr val="black"/>
                </a:solidFill>
              </a:rPr>
              <a:t>Je suis </a:t>
            </a:r>
            <a:r>
              <a:rPr lang="fr-FR" sz="3600" b="1" dirty="0" smtClean="0">
                <a:solidFill>
                  <a:prstClr val="black"/>
                </a:solidFill>
              </a:rPr>
              <a:t>étudiant</a:t>
            </a:r>
            <a:r>
              <a:rPr lang="fr-FR" sz="3600" dirty="0" smtClean="0">
                <a:solidFill>
                  <a:prstClr val="black"/>
                </a:solidFill>
              </a:rPr>
              <a:t>. Et toi?</a:t>
            </a:r>
          </a:p>
          <a:p>
            <a:pPr marL="571500" lvl="0" indent="-571500">
              <a:buFontTx/>
              <a:buChar char="-"/>
            </a:pPr>
            <a:r>
              <a:rPr lang="fr-FR" sz="3600" dirty="0" smtClean="0">
                <a:solidFill>
                  <a:prstClr val="black"/>
                </a:solidFill>
              </a:rPr>
              <a:t>Moi aussi, j’</a:t>
            </a:r>
            <a:r>
              <a:rPr lang="fr-FR" sz="3600" u="sng" dirty="0" smtClean="0">
                <a:solidFill>
                  <a:prstClr val="black"/>
                </a:solidFill>
              </a:rPr>
              <a:t>étudie</a:t>
            </a:r>
            <a:r>
              <a:rPr lang="fr-FR" sz="3600" dirty="0" smtClean="0">
                <a:solidFill>
                  <a:prstClr val="black"/>
                </a:solidFill>
              </a:rPr>
              <a:t> en quartième année de l’université de technologie </a:t>
            </a:r>
            <a:endParaRPr lang="ru-RU"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430143"/>
            <a:ext cx="4750867" cy="296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1004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120" y="188640"/>
            <a:ext cx="1152880" cy="430887"/>
          </a:xfrm>
          <a:prstGeom prst="rect">
            <a:avLst/>
          </a:prstGeom>
        </p:spPr>
        <p:txBody>
          <a:bodyPr wrap="none">
            <a:spAutoFit/>
          </a:bodyPr>
          <a:lstStyle/>
          <a:p>
            <a:pPr marL="285750" lvl="0" indent="-285750">
              <a:buFont typeface="Wingdings" pitchFamily="2" charset="2"/>
              <a:buChar char="Ø"/>
            </a:pPr>
            <a:r>
              <a:rPr lang="es-ES" sz="2200" dirty="0">
                <a:solidFill>
                  <a:prstClr val="black"/>
                </a:solidFill>
                <a:latin typeface="Comic Sans MS" pitchFamily="66" charset="0"/>
              </a:rPr>
              <a:t>Âge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841621"/>
            <a:ext cx="17430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4160" y="1162199"/>
            <a:ext cx="3241400" cy="1077218"/>
          </a:xfrm>
          <a:prstGeom prst="rect">
            <a:avLst/>
          </a:prstGeom>
          <a:noFill/>
        </p:spPr>
        <p:txBody>
          <a:bodyPr wrap="none" rtlCol="0">
            <a:spAutoFit/>
          </a:bodyPr>
          <a:lstStyle/>
          <a:p>
            <a:pPr marL="457200" indent="-457200">
              <a:buFontTx/>
              <a:buChar char="-"/>
            </a:pPr>
            <a:r>
              <a:rPr lang="fr-FR" sz="3200" dirty="0" smtClean="0"/>
              <a:t>Quel âge </a:t>
            </a:r>
            <a:r>
              <a:rPr lang="fr-FR" sz="3200" u="sng" dirty="0" smtClean="0"/>
              <a:t>as</a:t>
            </a:r>
            <a:r>
              <a:rPr lang="fr-FR" sz="3200" dirty="0" smtClean="0"/>
              <a:t>-tu?</a:t>
            </a:r>
          </a:p>
          <a:p>
            <a:pPr marL="457200" indent="-457200">
              <a:buFontTx/>
              <a:buChar char="-"/>
            </a:pPr>
            <a:r>
              <a:rPr lang="fr-FR" sz="3200" dirty="0" smtClean="0"/>
              <a:t>J’</a:t>
            </a:r>
            <a:r>
              <a:rPr lang="fr-FR" sz="3200" u="sng" dirty="0" smtClean="0"/>
              <a:t>ai</a:t>
            </a:r>
            <a:r>
              <a:rPr lang="fr-FR" sz="3200" dirty="0" smtClean="0"/>
              <a:t> vingt ans</a:t>
            </a:r>
            <a:endParaRPr lang="ru-RU" sz="32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852936"/>
            <a:ext cx="4754563"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979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120" y="188640"/>
            <a:ext cx="1152880" cy="430887"/>
          </a:xfrm>
          <a:prstGeom prst="rect">
            <a:avLst/>
          </a:prstGeom>
        </p:spPr>
        <p:txBody>
          <a:bodyPr wrap="none">
            <a:spAutoFit/>
          </a:bodyPr>
          <a:lstStyle/>
          <a:p>
            <a:pPr marL="285750" lvl="0" indent="-285750">
              <a:buFont typeface="Wingdings" pitchFamily="2" charset="2"/>
              <a:buChar char="Ø"/>
            </a:pPr>
            <a:r>
              <a:rPr lang="es-ES" sz="2200" dirty="0">
                <a:solidFill>
                  <a:prstClr val="black"/>
                </a:solidFill>
                <a:latin typeface="Comic Sans MS" pitchFamily="66" charset="0"/>
              </a:rPr>
              <a:t>Âge :</a:t>
            </a:r>
          </a:p>
        </p:txBody>
      </p:sp>
      <p:sp>
        <p:nvSpPr>
          <p:cNvPr id="3" name="TextBox 2"/>
          <p:cNvSpPr txBox="1"/>
          <p:nvPr/>
        </p:nvSpPr>
        <p:spPr>
          <a:xfrm>
            <a:off x="754160" y="1162199"/>
            <a:ext cx="4038670" cy="1077218"/>
          </a:xfrm>
          <a:prstGeom prst="rect">
            <a:avLst/>
          </a:prstGeom>
          <a:noFill/>
        </p:spPr>
        <p:txBody>
          <a:bodyPr wrap="none" rtlCol="0">
            <a:spAutoFit/>
          </a:bodyPr>
          <a:lstStyle/>
          <a:p>
            <a:pPr marL="457200" indent="-457200">
              <a:buFontTx/>
              <a:buChar char="-"/>
            </a:pPr>
            <a:r>
              <a:rPr lang="fr-FR" sz="3200" dirty="0" smtClean="0"/>
              <a:t>Quel âge </a:t>
            </a:r>
            <a:r>
              <a:rPr lang="fr-FR" sz="3200" u="sng" dirty="0" smtClean="0"/>
              <a:t>avez-vous</a:t>
            </a:r>
            <a:r>
              <a:rPr lang="fr-FR" sz="3200" dirty="0" smtClean="0"/>
              <a:t>?</a:t>
            </a:r>
          </a:p>
          <a:p>
            <a:pPr marL="457200" indent="-457200">
              <a:buFontTx/>
              <a:buChar char="-"/>
            </a:pPr>
            <a:r>
              <a:rPr lang="fr-FR" sz="3200" dirty="0" smtClean="0"/>
              <a:t>J’</a:t>
            </a:r>
            <a:r>
              <a:rPr lang="fr-FR" sz="3200" u="sng" dirty="0" smtClean="0"/>
              <a:t>ai</a:t>
            </a:r>
            <a:r>
              <a:rPr lang="fr-FR" sz="3200" dirty="0" smtClean="0"/>
              <a:t> trente ans. </a:t>
            </a:r>
            <a:endParaRPr lang="ru-RU" sz="3200" dirty="0"/>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48" t="14417" r="7475"/>
          <a:stretch/>
        </p:blipFill>
        <p:spPr bwMode="auto">
          <a:xfrm>
            <a:off x="5826948" y="1162199"/>
            <a:ext cx="1666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60" y="2996952"/>
            <a:ext cx="5906072" cy="332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193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404664"/>
            <a:ext cx="1625574" cy="923330"/>
          </a:xfrm>
          <a:prstGeom prst="rect">
            <a:avLst/>
          </a:prstGeom>
          <a:noFill/>
        </p:spPr>
        <p:txBody>
          <a:bodyPr wrap="none" lIns="91440" tIns="45720" rIns="91440" bIns="45720">
            <a:spAutoFit/>
          </a:bodyPr>
          <a:lstStyle/>
          <a:p>
            <a:pPr algn="ctr"/>
            <a:r>
              <a:rPr lang="fr-F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avoir</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Прямоугольник 2"/>
          <p:cNvSpPr/>
          <p:nvPr/>
        </p:nvSpPr>
        <p:spPr>
          <a:xfrm>
            <a:off x="539552" y="1328633"/>
            <a:ext cx="4572000" cy="4154984"/>
          </a:xfrm>
          <a:prstGeom prst="rect">
            <a:avLst/>
          </a:prstGeom>
        </p:spPr>
        <p:txBody>
          <a:bodyPr>
            <a:spAutoFit/>
          </a:bodyPr>
          <a:lstStyle/>
          <a:p>
            <a:r>
              <a:rPr lang="fr-FR" sz="4400" b="0" i="0" dirty="0" smtClean="0">
                <a:solidFill>
                  <a:srgbClr val="212529"/>
                </a:solidFill>
                <a:effectLst/>
                <a:latin typeface="-apple-system"/>
              </a:rPr>
              <a:t>j'</a:t>
            </a:r>
            <a:r>
              <a:rPr lang="fr-FR" sz="4400" b="1" i="0" dirty="0" smtClean="0">
                <a:solidFill>
                  <a:srgbClr val="337AB7"/>
                </a:solidFill>
                <a:effectLst/>
              </a:rPr>
              <a:t>ai</a:t>
            </a:r>
            <a:r>
              <a:rPr lang="fr-FR" sz="4400" dirty="0" smtClean="0"/>
              <a:t/>
            </a:r>
            <a:br>
              <a:rPr lang="fr-FR" sz="4400" dirty="0" smtClean="0"/>
            </a:br>
            <a:r>
              <a:rPr lang="fr-FR" sz="4400" b="0" i="0" dirty="0" smtClean="0">
                <a:solidFill>
                  <a:srgbClr val="212529"/>
                </a:solidFill>
                <a:effectLst/>
                <a:latin typeface="-apple-system"/>
              </a:rPr>
              <a:t>tu </a:t>
            </a:r>
            <a:r>
              <a:rPr lang="fr-FR" sz="4400" b="1" i="0" dirty="0" smtClean="0">
                <a:solidFill>
                  <a:srgbClr val="337AB7"/>
                </a:solidFill>
                <a:effectLst/>
              </a:rPr>
              <a:t>a</a:t>
            </a:r>
            <a:r>
              <a:rPr lang="fr-FR" sz="4400" b="1" i="0" dirty="0" smtClean="0">
                <a:solidFill>
                  <a:schemeClr val="accent6">
                    <a:lumMod val="75000"/>
                  </a:schemeClr>
                </a:solidFill>
                <a:effectLst/>
              </a:rPr>
              <a:t>s</a:t>
            </a:r>
            <a:r>
              <a:rPr lang="fr-FR" sz="4400" dirty="0" smtClean="0"/>
              <a:t/>
            </a:r>
            <a:br>
              <a:rPr lang="fr-FR" sz="4400" dirty="0" smtClean="0"/>
            </a:br>
            <a:r>
              <a:rPr lang="fr-FR" sz="4400" b="0" i="0" dirty="0" smtClean="0">
                <a:solidFill>
                  <a:srgbClr val="212529"/>
                </a:solidFill>
                <a:effectLst/>
                <a:latin typeface="-apple-system"/>
              </a:rPr>
              <a:t>il </a:t>
            </a:r>
            <a:r>
              <a:rPr lang="fr-FR" sz="4400" b="1" i="0" dirty="0" smtClean="0">
                <a:solidFill>
                  <a:srgbClr val="337AB7"/>
                </a:solidFill>
                <a:effectLst/>
              </a:rPr>
              <a:t>a</a:t>
            </a:r>
            <a:r>
              <a:rPr lang="fr-FR" sz="4400" dirty="0" smtClean="0"/>
              <a:t/>
            </a:r>
            <a:br>
              <a:rPr lang="fr-FR" sz="4400" dirty="0" smtClean="0"/>
            </a:br>
            <a:r>
              <a:rPr lang="fr-FR" sz="4400" b="0" i="0" dirty="0" smtClean="0">
                <a:solidFill>
                  <a:srgbClr val="212529"/>
                </a:solidFill>
                <a:effectLst/>
                <a:latin typeface="-apple-system"/>
              </a:rPr>
              <a:t>nous </a:t>
            </a:r>
            <a:r>
              <a:rPr lang="fr-FR" sz="4400" b="1" i="0" dirty="0" smtClean="0">
                <a:solidFill>
                  <a:srgbClr val="337AB7"/>
                </a:solidFill>
                <a:effectLst/>
              </a:rPr>
              <a:t>av</a:t>
            </a:r>
            <a:r>
              <a:rPr lang="fr-FR" sz="4400" b="1" dirty="0" smtClean="0">
                <a:solidFill>
                  <a:srgbClr val="F28B1A"/>
                </a:solidFill>
                <a:effectLst/>
              </a:rPr>
              <a:t>ons</a:t>
            </a:r>
            <a:r>
              <a:rPr lang="fr-FR" sz="4400" dirty="0" smtClean="0"/>
              <a:t/>
            </a:r>
            <a:br>
              <a:rPr lang="fr-FR" sz="4400" dirty="0" smtClean="0"/>
            </a:br>
            <a:r>
              <a:rPr lang="fr-FR" sz="4400" b="0" i="0" dirty="0" smtClean="0">
                <a:solidFill>
                  <a:srgbClr val="212529"/>
                </a:solidFill>
                <a:effectLst/>
                <a:latin typeface="-apple-system"/>
              </a:rPr>
              <a:t>vous </a:t>
            </a:r>
            <a:r>
              <a:rPr lang="fr-FR" sz="4400" b="1" i="0" dirty="0" smtClean="0">
                <a:solidFill>
                  <a:srgbClr val="337AB7"/>
                </a:solidFill>
                <a:effectLst/>
              </a:rPr>
              <a:t>av</a:t>
            </a:r>
            <a:r>
              <a:rPr lang="fr-FR" sz="4400" b="1" dirty="0" smtClean="0">
                <a:solidFill>
                  <a:srgbClr val="F28B1A"/>
                </a:solidFill>
                <a:effectLst/>
              </a:rPr>
              <a:t>ez</a:t>
            </a:r>
            <a:r>
              <a:rPr lang="fr-FR" sz="4400" dirty="0" smtClean="0"/>
              <a:t/>
            </a:r>
            <a:br>
              <a:rPr lang="fr-FR" sz="4400" dirty="0" smtClean="0"/>
            </a:br>
            <a:r>
              <a:rPr lang="fr-FR" sz="4400" b="0" i="0" dirty="0" smtClean="0">
                <a:solidFill>
                  <a:srgbClr val="212529"/>
                </a:solidFill>
                <a:effectLst/>
                <a:latin typeface="-apple-system"/>
              </a:rPr>
              <a:t>ils </a:t>
            </a:r>
            <a:r>
              <a:rPr lang="fr-FR" sz="4400" b="1" i="0" dirty="0" smtClean="0">
                <a:solidFill>
                  <a:srgbClr val="337AB7"/>
                </a:solidFill>
                <a:effectLst/>
              </a:rPr>
              <a:t>on</a:t>
            </a:r>
            <a:r>
              <a:rPr lang="fr-FR" sz="4400" b="1" i="0" dirty="0" smtClean="0">
                <a:solidFill>
                  <a:schemeClr val="accent6">
                    <a:lumMod val="75000"/>
                  </a:schemeClr>
                </a:solidFill>
                <a:effectLst/>
              </a:rPr>
              <a:t>t</a:t>
            </a:r>
            <a:endParaRPr lang="ru-RU" sz="4400" dirty="0">
              <a:solidFill>
                <a:schemeClr val="accent6">
                  <a:lumMod val="75000"/>
                </a:schemeClr>
              </a:solidFill>
            </a:endParaRPr>
          </a:p>
        </p:txBody>
      </p:sp>
      <p:sp>
        <p:nvSpPr>
          <p:cNvPr id="4" name="Прямоугольник 3"/>
          <p:cNvSpPr/>
          <p:nvPr/>
        </p:nvSpPr>
        <p:spPr>
          <a:xfrm>
            <a:off x="3731322" y="1124744"/>
            <a:ext cx="4186339" cy="4247317"/>
          </a:xfrm>
          <a:prstGeom prst="rect">
            <a:avLst/>
          </a:prstGeom>
          <a:noFill/>
        </p:spPr>
        <p:txBody>
          <a:bodyPr wrap="none" lIns="91440" tIns="45720" rIns="91440" bIns="45720">
            <a:spAutoFit/>
          </a:bodyPr>
          <a:lstStyle/>
          <a:p>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dix</a:t>
            </a:r>
            <a:r>
              <a:rPr lang="fr-FR" sz="5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ans</a:t>
            </a:r>
          </a:p>
          <a:p>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vingt ans</a:t>
            </a:r>
          </a:p>
          <a:p>
            <a:r>
              <a:rPr lang="fr-FR" sz="5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Trente ans</a:t>
            </a:r>
          </a:p>
          <a:p>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Quarante ans</a:t>
            </a:r>
          </a:p>
          <a:p>
            <a:r>
              <a:rPr lang="fr-FR" sz="5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Cinquante ans</a:t>
            </a:r>
            <a:endParaRPr lang="ru-RU" sz="54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870550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23728" y="260648"/>
            <a:ext cx="2880917" cy="430887"/>
          </a:xfrm>
          <a:prstGeom prst="rect">
            <a:avLst/>
          </a:prstGeom>
        </p:spPr>
        <p:txBody>
          <a:bodyPr wrap="none">
            <a:spAutoFit/>
          </a:bodyPr>
          <a:lstStyle/>
          <a:p>
            <a:pPr marL="285750" lvl="0" indent="-285750">
              <a:buFont typeface="Wingdings" pitchFamily="2" charset="2"/>
              <a:buChar char="Ø"/>
            </a:pPr>
            <a:r>
              <a:rPr lang="es-ES" sz="2200" dirty="0">
                <a:solidFill>
                  <a:prstClr val="black"/>
                </a:solidFill>
                <a:latin typeface="Comic Sans MS" pitchFamily="66" charset="0"/>
              </a:rPr>
              <a:t>Situation familiale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46672"/>
            <a:ext cx="141446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1196752"/>
            <a:ext cx="4116512" cy="1815882"/>
          </a:xfrm>
          <a:prstGeom prst="rect">
            <a:avLst/>
          </a:prstGeom>
          <a:noFill/>
        </p:spPr>
        <p:txBody>
          <a:bodyPr wrap="none" rtlCol="0">
            <a:spAutoFit/>
          </a:bodyPr>
          <a:lstStyle/>
          <a:p>
            <a:pPr marL="571500" indent="-571500">
              <a:buFontTx/>
              <a:buChar char="-"/>
            </a:pPr>
            <a:r>
              <a:rPr lang="fr-FR" sz="2800" b="1" dirty="0" smtClean="0"/>
              <a:t>Avez</a:t>
            </a:r>
            <a:r>
              <a:rPr lang="fr-FR" sz="2800" dirty="0" smtClean="0"/>
              <a:t>-vous une famille?</a:t>
            </a:r>
          </a:p>
          <a:p>
            <a:pPr marL="571500" indent="-571500">
              <a:buFontTx/>
              <a:buChar char="-"/>
            </a:pPr>
            <a:r>
              <a:rPr lang="fr-FR" sz="2800" dirty="0" smtClean="0"/>
              <a:t>Oui, je suis </a:t>
            </a:r>
            <a:r>
              <a:rPr lang="fr-FR" sz="2800" b="1" dirty="0" smtClean="0"/>
              <a:t>mariée</a:t>
            </a:r>
            <a:r>
              <a:rPr lang="fr-FR" sz="2800" dirty="0" smtClean="0"/>
              <a:t>,</a:t>
            </a:r>
          </a:p>
          <a:p>
            <a:r>
              <a:rPr lang="fr-FR" sz="2800" dirty="0" smtClean="0"/>
              <a:t>J’ai un enfant. Et vous?</a:t>
            </a:r>
          </a:p>
          <a:p>
            <a:r>
              <a:rPr lang="fr-FR" sz="2800" dirty="0" smtClean="0"/>
              <a:t>- Je suis </a:t>
            </a:r>
            <a:r>
              <a:rPr lang="fr-FR" sz="2800" b="1" dirty="0" smtClean="0"/>
              <a:t>célibataire</a:t>
            </a:r>
            <a:r>
              <a:rPr lang="fr-FR" sz="2800" dirty="0" smtClean="0"/>
              <a:t>.</a:t>
            </a:r>
            <a:endParaRPr lang="ru-RU" sz="2800" dirty="0"/>
          </a:p>
        </p:txBody>
      </p:sp>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77" b="20845"/>
          <a:stretch/>
        </p:blipFill>
        <p:spPr bwMode="auto">
          <a:xfrm>
            <a:off x="4611389" y="1207174"/>
            <a:ext cx="987210" cy="99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87"/>
          <a:stretch/>
        </p:blipFill>
        <p:spPr bwMode="auto">
          <a:xfrm>
            <a:off x="5666553" y="2182398"/>
            <a:ext cx="1251657" cy="110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80" y="3485841"/>
            <a:ext cx="5662141" cy="318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65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070" y="332656"/>
            <a:ext cx="4725204" cy="2862322"/>
          </a:xfrm>
          <a:prstGeom prst="rect">
            <a:avLst/>
          </a:prstGeom>
          <a:noFill/>
        </p:spPr>
        <p:txBody>
          <a:bodyPr wrap="none" rtlCol="0">
            <a:spAutoFit/>
          </a:bodyPr>
          <a:lstStyle/>
          <a:p>
            <a:r>
              <a:rPr lang="en-US" sz="3600" dirty="0" err="1" smtClean="0"/>
              <a:t>Être</a:t>
            </a:r>
            <a:r>
              <a:rPr lang="en-US" sz="3600" dirty="0" smtClean="0"/>
              <a:t>  + nom</a:t>
            </a:r>
          </a:p>
          <a:p>
            <a:r>
              <a:rPr lang="en-US" sz="3600" dirty="0" err="1" smtClean="0"/>
              <a:t>Être</a:t>
            </a:r>
            <a:r>
              <a:rPr lang="en-US" sz="3600" dirty="0" smtClean="0"/>
              <a:t> + </a:t>
            </a:r>
            <a:r>
              <a:rPr lang="en-US" sz="3600" dirty="0" err="1" smtClean="0"/>
              <a:t>nationalité</a:t>
            </a:r>
            <a:endParaRPr lang="en-US" sz="3600" dirty="0" smtClean="0"/>
          </a:p>
          <a:p>
            <a:r>
              <a:rPr lang="en-US" sz="3600" dirty="0" err="1" smtClean="0"/>
              <a:t>Être</a:t>
            </a:r>
            <a:r>
              <a:rPr lang="en-US" sz="3600" dirty="0" smtClean="0"/>
              <a:t> de + pays </a:t>
            </a:r>
            <a:r>
              <a:rPr lang="en-US" sz="3600" dirty="0" err="1" smtClean="0"/>
              <a:t>d’origine</a:t>
            </a:r>
            <a:endParaRPr lang="en-US" sz="3600" dirty="0" smtClean="0"/>
          </a:p>
          <a:p>
            <a:r>
              <a:rPr lang="en-US" sz="3600" dirty="0" err="1" smtClean="0"/>
              <a:t>Être</a:t>
            </a:r>
            <a:r>
              <a:rPr lang="en-US" sz="3600" dirty="0" smtClean="0"/>
              <a:t>  + profession</a:t>
            </a:r>
          </a:p>
          <a:p>
            <a:r>
              <a:rPr lang="en-US" sz="3600" dirty="0" err="1" smtClean="0"/>
              <a:t>Être</a:t>
            </a:r>
            <a:r>
              <a:rPr lang="en-US" sz="3600" dirty="0" smtClean="0"/>
              <a:t> + situation </a:t>
            </a:r>
            <a:r>
              <a:rPr lang="en-US" sz="3600" dirty="0" err="1" smtClean="0"/>
              <a:t>familiale</a:t>
            </a:r>
            <a:endParaRPr lang="ru-RU" sz="3600" dirty="0"/>
          </a:p>
        </p:txBody>
      </p:sp>
      <p:sp>
        <p:nvSpPr>
          <p:cNvPr id="3" name="TextBox 2"/>
          <p:cNvSpPr txBox="1"/>
          <p:nvPr/>
        </p:nvSpPr>
        <p:spPr>
          <a:xfrm>
            <a:off x="5262238" y="337380"/>
            <a:ext cx="3694281" cy="2862322"/>
          </a:xfrm>
          <a:prstGeom prst="rect">
            <a:avLst/>
          </a:prstGeom>
          <a:noFill/>
        </p:spPr>
        <p:txBody>
          <a:bodyPr wrap="none" rtlCol="0">
            <a:spAutoFit/>
          </a:bodyPr>
          <a:lstStyle/>
          <a:p>
            <a:r>
              <a:rPr lang="fr-FR" sz="3600" dirty="0" smtClean="0">
                <a:solidFill>
                  <a:schemeClr val="accent6">
                    <a:lumMod val="75000"/>
                  </a:schemeClr>
                </a:solidFill>
              </a:rPr>
              <a:t>Je suis Olga Hugo</a:t>
            </a:r>
          </a:p>
          <a:p>
            <a:r>
              <a:rPr lang="fr-FR" sz="3600" dirty="0" smtClean="0">
                <a:solidFill>
                  <a:schemeClr val="accent6">
                    <a:lumMod val="75000"/>
                  </a:schemeClr>
                </a:solidFill>
              </a:rPr>
              <a:t>Je suis Française</a:t>
            </a:r>
          </a:p>
          <a:p>
            <a:r>
              <a:rPr lang="fr-FR" sz="3600" dirty="0" smtClean="0">
                <a:solidFill>
                  <a:schemeClr val="accent6">
                    <a:lumMod val="75000"/>
                  </a:schemeClr>
                </a:solidFill>
              </a:rPr>
              <a:t>Je suis de France</a:t>
            </a:r>
          </a:p>
          <a:p>
            <a:r>
              <a:rPr lang="fr-FR" sz="3600" dirty="0" smtClean="0">
                <a:solidFill>
                  <a:schemeClr val="accent6">
                    <a:lumMod val="75000"/>
                  </a:schemeClr>
                </a:solidFill>
              </a:rPr>
              <a:t>Je suis professeure</a:t>
            </a:r>
          </a:p>
          <a:p>
            <a:r>
              <a:rPr lang="fr-FR" sz="3600" dirty="0" smtClean="0">
                <a:solidFill>
                  <a:schemeClr val="accent6">
                    <a:lumMod val="75000"/>
                  </a:schemeClr>
                </a:solidFill>
              </a:rPr>
              <a:t>Je suis mariée</a:t>
            </a:r>
            <a:endParaRPr lang="ru-RU" sz="3600" dirty="0">
              <a:solidFill>
                <a:schemeClr val="accent6">
                  <a:lumMod val="75000"/>
                </a:schemeClr>
              </a:solidFill>
            </a:endParaRPr>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04" r="55727" b="36770"/>
          <a:stretch/>
        </p:blipFill>
        <p:spPr bwMode="auto">
          <a:xfrm>
            <a:off x="3923928" y="3194978"/>
            <a:ext cx="1068362" cy="114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007" y="4005064"/>
            <a:ext cx="3357009" cy="1569660"/>
          </a:xfrm>
          <a:prstGeom prst="rect">
            <a:avLst/>
          </a:prstGeom>
          <a:noFill/>
        </p:spPr>
        <p:txBody>
          <a:bodyPr wrap="none" rtlCol="0">
            <a:spAutoFit/>
          </a:bodyPr>
          <a:lstStyle/>
          <a:p>
            <a:r>
              <a:rPr lang="fr-FR" sz="3200" dirty="0" smtClean="0"/>
              <a:t>Avoir + âge</a:t>
            </a:r>
          </a:p>
          <a:p>
            <a:r>
              <a:rPr lang="fr-FR" sz="3200" dirty="0" smtClean="0"/>
              <a:t>Avoir + une famille</a:t>
            </a:r>
          </a:p>
          <a:p>
            <a:r>
              <a:rPr lang="fr-FR" sz="3200" dirty="0" smtClean="0"/>
              <a:t>Avoir + des enfants</a:t>
            </a:r>
            <a:endParaRPr lang="ru-RU" sz="3200" dirty="0"/>
          </a:p>
        </p:txBody>
      </p:sp>
      <p:sp>
        <p:nvSpPr>
          <p:cNvPr id="5" name="TextBox 4"/>
          <p:cNvSpPr txBox="1"/>
          <p:nvPr/>
        </p:nvSpPr>
        <p:spPr>
          <a:xfrm>
            <a:off x="5262238" y="4050625"/>
            <a:ext cx="2633028" cy="1569660"/>
          </a:xfrm>
          <a:prstGeom prst="rect">
            <a:avLst/>
          </a:prstGeom>
          <a:noFill/>
        </p:spPr>
        <p:txBody>
          <a:bodyPr wrap="none" rtlCol="0">
            <a:spAutoFit/>
          </a:bodyPr>
          <a:lstStyle/>
          <a:p>
            <a:r>
              <a:rPr lang="fr-FR" sz="3200" dirty="0" smtClean="0">
                <a:solidFill>
                  <a:schemeClr val="accent6">
                    <a:lumMod val="75000"/>
                  </a:schemeClr>
                </a:solidFill>
              </a:rPr>
              <a:t>J’ai trente ans</a:t>
            </a:r>
          </a:p>
          <a:p>
            <a:r>
              <a:rPr lang="fr-FR" sz="3200" dirty="0" smtClean="0">
                <a:solidFill>
                  <a:schemeClr val="accent6">
                    <a:lumMod val="75000"/>
                  </a:schemeClr>
                </a:solidFill>
              </a:rPr>
              <a:t>J’ai une famille</a:t>
            </a:r>
          </a:p>
          <a:p>
            <a:r>
              <a:rPr lang="fr-FR" sz="3200" dirty="0" smtClean="0">
                <a:solidFill>
                  <a:schemeClr val="accent6">
                    <a:lumMod val="75000"/>
                  </a:schemeClr>
                </a:solidFill>
              </a:rPr>
              <a:t>J’ai un enfant</a:t>
            </a:r>
            <a:endParaRPr lang="ru-RU" sz="3200" dirty="0">
              <a:solidFill>
                <a:schemeClr val="accent6">
                  <a:lumMod val="75000"/>
                </a:schemeClr>
              </a:solidFill>
            </a:endParaRPr>
          </a:p>
        </p:txBody>
      </p:sp>
    </p:spTree>
    <p:extLst>
      <p:ext uri="{BB962C8B-B14F-4D97-AF65-F5344CB8AC3E}">
        <p14:creationId xmlns:p14="http://schemas.microsoft.com/office/powerpoint/2010/main" val="1259229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498" y="0"/>
            <a:ext cx="8208912" cy="7078861"/>
          </a:xfrm>
          <a:prstGeom prst="rect">
            <a:avLst/>
          </a:prstGeom>
          <a:noFill/>
        </p:spPr>
        <p:txBody>
          <a:bodyPr wrap="square" rtlCol="0">
            <a:spAutoFit/>
          </a:bodyPr>
          <a:lstStyle/>
          <a:p>
            <a:pPr algn="ctr"/>
            <a:r>
              <a:rPr lang="es-ES" sz="2400" b="1" u="sng" dirty="0" smtClean="0">
                <a:latin typeface="Comic Sans MS" pitchFamily="66" charset="0"/>
              </a:rPr>
              <a:t>PRÉSENTATION </a:t>
            </a:r>
            <a:r>
              <a:rPr lang="es-ES" sz="2400" b="1" dirty="0" smtClean="0">
                <a:latin typeface="Comic Sans MS" pitchFamily="66" charset="0"/>
              </a:rPr>
              <a:t> :</a:t>
            </a:r>
          </a:p>
          <a:p>
            <a:pPr algn="ctr"/>
            <a:endParaRPr lang="es-ES" sz="2400" b="1" dirty="0" smtClean="0">
              <a:latin typeface="Comic Sans MS" pitchFamily="66" charset="0"/>
            </a:endParaRPr>
          </a:p>
          <a:p>
            <a:endParaRPr lang="es-ES" dirty="0" smtClean="0">
              <a:latin typeface="Comic Sans MS" pitchFamily="66" charset="0"/>
            </a:endParaRPr>
          </a:p>
          <a:p>
            <a:pPr marL="285750" indent="-285750">
              <a:buFont typeface="Wingdings" pitchFamily="2" charset="2"/>
              <a:buChar char="Ø"/>
            </a:pPr>
            <a:r>
              <a:rPr lang="es-ES" sz="2200" dirty="0" err="1" smtClean="0">
                <a:latin typeface="Comic Sans MS" pitchFamily="66" charset="0"/>
              </a:rPr>
              <a:t>Nom</a:t>
            </a:r>
            <a:r>
              <a:rPr lang="es-ES" sz="2200" dirty="0" smtClean="0">
                <a:latin typeface="Comic Sans MS" pitchFamily="66" charset="0"/>
              </a:rPr>
              <a:t> et </a:t>
            </a:r>
            <a:r>
              <a:rPr lang="es-ES" sz="2200" dirty="0" err="1" smtClean="0">
                <a:latin typeface="Comic Sans MS" pitchFamily="66" charset="0"/>
              </a:rPr>
              <a:t>Prénom</a:t>
            </a:r>
            <a:r>
              <a:rPr lang="es-ES" sz="2200" dirty="0" smtClean="0">
                <a:latin typeface="Comic Sans MS" pitchFamily="66" charset="0"/>
              </a:rPr>
              <a:t> : </a:t>
            </a:r>
          </a:p>
          <a:p>
            <a:endParaRPr lang="es-ES" sz="2200" dirty="0" smtClean="0">
              <a:latin typeface="Comic Sans MS" pitchFamily="66" charset="0"/>
            </a:endParaRPr>
          </a:p>
          <a:p>
            <a:endParaRPr lang="es-ES" sz="2200" dirty="0">
              <a:latin typeface="Comic Sans MS" pitchFamily="66" charset="0"/>
            </a:endParaRPr>
          </a:p>
          <a:p>
            <a:pPr marL="285750" indent="-285750">
              <a:buFont typeface="Wingdings" pitchFamily="2" charset="2"/>
              <a:buChar char="Ø"/>
            </a:pPr>
            <a:r>
              <a:rPr lang="es-ES" sz="2200" dirty="0" err="1" smtClean="0">
                <a:latin typeface="Comic Sans MS" pitchFamily="66" charset="0"/>
              </a:rPr>
              <a:t>Âge</a:t>
            </a:r>
            <a:r>
              <a:rPr lang="es-ES" sz="2200" dirty="0" smtClean="0">
                <a:latin typeface="Comic Sans MS" pitchFamily="66" charset="0"/>
              </a:rPr>
              <a:t> :</a:t>
            </a:r>
          </a:p>
          <a:p>
            <a:endParaRPr lang="es-ES" sz="2200" dirty="0" smtClean="0">
              <a:latin typeface="Comic Sans MS" pitchFamily="66" charset="0"/>
            </a:endParaRPr>
          </a:p>
          <a:p>
            <a:endParaRPr lang="es-ES" sz="2200" dirty="0" smtClean="0">
              <a:latin typeface="Comic Sans MS" pitchFamily="66" charset="0"/>
            </a:endParaRPr>
          </a:p>
          <a:p>
            <a:pPr marL="285750" indent="-285750">
              <a:buFont typeface="Wingdings" pitchFamily="2" charset="2"/>
              <a:buChar char="Ø"/>
            </a:pPr>
            <a:r>
              <a:rPr lang="es-ES" sz="2200" dirty="0" err="1" smtClean="0">
                <a:latin typeface="Comic Sans MS" pitchFamily="66" charset="0"/>
              </a:rPr>
              <a:t>Occupation</a:t>
            </a:r>
            <a:r>
              <a:rPr lang="es-ES" sz="2200" dirty="0" smtClean="0">
                <a:latin typeface="Comic Sans MS" pitchFamily="66" charset="0"/>
              </a:rPr>
              <a:t> / </a:t>
            </a:r>
            <a:r>
              <a:rPr lang="es-ES" sz="2200" dirty="0" err="1" smtClean="0">
                <a:latin typeface="Comic Sans MS" pitchFamily="66" charset="0"/>
              </a:rPr>
              <a:t>Métier</a:t>
            </a:r>
            <a:r>
              <a:rPr lang="es-ES" sz="2200" dirty="0" smtClean="0">
                <a:latin typeface="Comic Sans MS" pitchFamily="66" charset="0"/>
              </a:rPr>
              <a:t> </a:t>
            </a:r>
          </a:p>
          <a:p>
            <a:endParaRPr lang="es-ES" sz="2200" dirty="0" smtClean="0">
              <a:latin typeface="Comic Sans MS" pitchFamily="66" charset="0"/>
            </a:endParaRPr>
          </a:p>
          <a:p>
            <a:endParaRPr lang="es-ES" sz="2200" dirty="0" smtClean="0">
              <a:latin typeface="Comic Sans MS" pitchFamily="66" charset="0"/>
            </a:endParaRPr>
          </a:p>
          <a:p>
            <a:pPr marL="285750" indent="-285750">
              <a:buFont typeface="Wingdings" pitchFamily="2" charset="2"/>
              <a:buChar char="Ø"/>
            </a:pPr>
            <a:r>
              <a:rPr lang="es-ES" sz="2200" dirty="0" err="1" smtClean="0">
                <a:latin typeface="Comic Sans MS" pitchFamily="66" charset="0"/>
              </a:rPr>
              <a:t>Loisirs</a:t>
            </a:r>
            <a:endParaRPr lang="es-ES" sz="2200" dirty="0" smtClean="0">
              <a:latin typeface="Comic Sans MS" pitchFamily="66" charset="0"/>
            </a:endParaRPr>
          </a:p>
          <a:p>
            <a:endParaRPr lang="es-ES" sz="2200" dirty="0" smtClean="0">
              <a:latin typeface="Comic Sans MS" pitchFamily="66" charset="0"/>
            </a:endParaRPr>
          </a:p>
          <a:p>
            <a:endParaRPr lang="es-ES" sz="2200" dirty="0" smtClean="0">
              <a:latin typeface="Comic Sans MS" pitchFamily="66" charset="0"/>
            </a:endParaRPr>
          </a:p>
          <a:p>
            <a:pPr marL="285750" indent="-285750">
              <a:buFont typeface="Wingdings" pitchFamily="2" charset="2"/>
              <a:buChar char="Ø"/>
            </a:pPr>
            <a:r>
              <a:rPr lang="es-ES" sz="2200" dirty="0" err="1" smtClean="0">
                <a:latin typeface="Comic Sans MS" pitchFamily="66" charset="0"/>
              </a:rPr>
              <a:t>Nationalité</a:t>
            </a:r>
            <a:r>
              <a:rPr lang="es-ES" sz="2200" dirty="0" smtClean="0">
                <a:latin typeface="Comic Sans MS" pitchFamily="66" charset="0"/>
              </a:rPr>
              <a:t> / </a:t>
            </a:r>
            <a:r>
              <a:rPr lang="es-ES" sz="2200" dirty="0" err="1" smtClean="0">
                <a:latin typeface="Comic Sans MS" pitchFamily="66" charset="0"/>
              </a:rPr>
              <a:t>Résidence</a:t>
            </a:r>
            <a:endParaRPr lang="es-ES" sz="2200" dirty="0" smtClean="0">
              <a:latin typeface="Comic Sans MS" pitchFamily="66" charset="0"/>
            </a:endParaRPr>
          </a:p>
          <a:p>
            <a:pPr marL="285750" indent="-285750">
              <a:buFont typeface="Wingdings" pitchFamily="2" charset="2"/>
              <a:buChar char="Ø"/>
            </a:pPr>
            <a:endParaRPr lang="es-ES" sz="2200" dirty="0" smtClean="0">
              <a:latin typeface="Comic Sans MS" pitchFamily="66" charset="0"/>
            </a:endParaRPr>
          </a:p>
          <a:p>
            <a:endParaRPr lang="es-ES" sz="2200" dirty="0" smtClean="0">
              <a:latin typeface="Comic Sans MS" pitchFamily="66" charset="0"/>
            </a:endParaRPr>
          </a:p>
          <a:p>
            <a:pPr marL="285750" indent="-285750">
              <a:buFont typeface="Wingdings" pitchFamily="2" charset="2"/>
              <a:buChar char="Ø"/>
            </a:pPr>
            <a:r>
              <a:rPr lang="es-ES" sz="2200" dirty="0" err="1" smtClean="0">
                <a:latin typeface="Comic Sans MS" pitchFamily="66" charset="0"/>
              </a:rPr>
              <a:t>Situation</a:t>
            </a:r>
            <a:r>
              <a:rPr lang="es-ES" sz="2200" dirty="0" smtClean="0">
                <a:latin typeface="Comic Sans MS" pitchFamily="66" charset="0"/>
              </a:rPr>
              <a:t> </a:t>
            </a:r>
            <a:r>
              <a:rPr lang="es-ES" sz="2200" dirty="0" err="1" smtClean="0">
                <a:latin typeface="Comic Sans MS" pitchFamily="66" charset="0"/>
              </a:rPr>
              <a:t>familiale</a:t>
            </a:r>
            <a:endParaRPr lang="es-ES" sz="2200" dirty="0" smtClean="0">
              <a:latin typeface="Comic Sans MS" pitchFamily="66" charset="0"/>
            </a:endParaRPr>
          </a:p>
          <a:p>
            <a:endParaRPr lang="es-ES" dirty="0" smtClean="0"/>
          </a:p>
          <a:p>
            <a:pPr marL="285750" indent="-285750">
              <a:buFont typeface="Wingdings" pitchFamily="2" charset="2"/>
              <a:buChar char="Ø"/>
            </a:pPr>
            <a:endParaRPr lang="es-E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764704"/>
            <a:ext cx="11826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628800"/>
            <a:ext cx="1742928" cy="136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669" y="2852936"/>
            <a:ext cx="146367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76" y="3800077"/>
            <a:ext cx="13589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4869159"/>
            <a:ext cx="129222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113" y="5062140"/>
            <a:ext cx="129222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6868" y="6001441"/>
            <a:ext cx="1414463" cy="85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876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62" y="1484784"/>
            <a:ext cx="4725204" cy="2862322"/>
          </a:xfrm>
          <a:prstGeom prst="rect">
            <a:avLst/>
          </a:prstGeom>
          <a:noFill/>
        </p:spPr>
        <p:txBody>
          <a:bodyPr wrap="none" rtlCol="0">
            <a:spAutoFit/>
          </a:bodyPr>
          <a:lstStyle/>
          <a:p>
            <a:r>
              <a:rPr lang="en-US" sz="3600" dirty="0" err="1" smtClean="0"/>
              <a:t>Être</a:t>
            </a:r>
            <a:r>
              <a:rPr lang="en-US" sz="3600" dirty="0" smtClean="0"/>
              <a:t>  + nom</a:t>
            </a:r>
          </a:p>
          <a:p>
            <a:r>
              <a:rPr lang="en-US" sz="3600" dirty="0" err="1" smtClean="0"/>
              <a:t>Être</a:t>
            </a:r>
            <a:r>
              <a:rPr lang="en-US" sz="3600" dirty="0" smtClean="0"/>
              <a:t> + </a:t>
            </a:r>
            <a:r>
              <a:rPr lang="en-US" sz="3600" dirty="0" err="1" smtClean="0"/>
              <a:t>nationalité</a:t>
            </a:r>
            <a:endParaRPr lang="en-US" sz="3600" dirty="0" smtClean="0"/>
          </a:p>
          <a:p>
            <a:r>
              <a:rPr lang="en-US" sz="3600" dirty="0" err="1" smtClean="0"/>
              <a:t>Être</a:t>
            </a:r>
            <a:r>
              <a:rPr lang="en-US" sz="3600" dirty="0" smtClean="0"/>
              <a:t> de + pays </a:t>
            </a:r>
            <a:r>
              <a:rPr lang="en-US" sz="3600" dirty="0" err="1" smtClean="0"/>
              <a:t>d’origine</a:t>
            </a:r>
            <a:endParaRPr lang="en-US" sz="3600" dirty="0" smtClean="0"/>
          </a:p>
          <a:p>
            <a:r>
              <a:rPr lang="en-US" sz="3600" dirty="0" err="1" smtClean="0"/>
              <a:t>Être</a:t>
            </a:r>
            <a:r>
              <a:rPr lang="en-US" sz="3600" dirty="0" smtClean="0"/>
              <a:t>  + profession</a:t>
            </a:r>
          </a:p>
          <a:p>
            <a:r>
              <a:rPr lang="en-US" sz="3600" dirty="0" err="1" smtClean="0"/>
              <a:t>Être</a:t>
            </a:r>
            <a:r>
              <a:rPr lang="en-US" sz="3600" dirty="0" smtClean="0"/>
              <a:t> + situation </a:t>
            </a:r>
            <a:r>
              <a:rPr lang="en-US" sz="3600" dirty="0" err="1" smtClean="0"/>
              <a:t>familiale</a:t>
            </a:r>
            <a:endParaRPr lang="ru-RU" sz="3600" dirty="0"/>
          </a:p>
        </p:txBody>
      </p:sp>
      <p:sp>
        <p:nvSpPr>
          <p:cNvPr id="3" name="TextBox 2"/>
          <p:cNvSpPr txBox="1"/>
          <p:nvPr/>
        </p:nvSpPr>
        <p:spPr>
          <a:xfrm>
            <a:off x="5529155" y="983711"/>
            <a:ext cx="2605265" cy="646331"/>
          </a:xfrm>
          <a:prstGeom prst="rect">
            <a:avLst/>
          </a:prstGeom>
          <a:noFill/>
        </p:spPr>
        <p:txBody>
          <a:bodyPr wrap="none" rtlCol="0">
            <a:spAutoFit/>
          </a:bodyPr>
          <a:lstStyle/>
          <a:p>
            <a:r>
              <a:rPr lang="fr-FR" sz="3600" dirty="0" smtClean="0">
                <a:solidFill>
                  <a:schemeClr val="accent6">
                    <a:lumMod val="75000"/>
                  </a:schemeClr>
                </a:solidFill>
              </a:rPr>
              <a:t>Il s’appelle ...</a:t>
            </a:r>
            <a:endParaRPr lang="ru-RU" sz="3600" dirty="0">
              <a:solidFill>
                <a:schemeClr val="accent6">
                  <a:lumMod val="75000"/>
                </a:schemeClr>
              </a:solidFill>
            </a:endParaRPr>
          </a:p>
        </p:txBody>
      </p:sp>
      <p:sp>
        <p:nvSpPr>
          <p:cNvPr id="4" name="TextBox 3"/>
          <p:cNvSpPr txBox="1"/>
          <p:nvPr/>
        </p:nvSpPr>
        <p:spPr>
          <a:xfrm>
            <a:off x="214262" y="4635400"/>
            <a:ext cx="3357009" cy="1569660"/>
          </a:xfrm>
          <a:prstGeom prst="rect">
            <a:avLst/>
          </a:prstGeom>
          <a:noFill/>
        </p:spPr>
        <p:txBody>
          <a:bodyPr wrap="none" rtlCol="0">
            <a:spAutoFit/>
          </a:bodyPr>
          <a:lstStyle/>
          <a:p>
            <a:r>
              <a:rPr lang="fr-FR" sz="3200" dirty="0" smtClean="0"/>
              <a:t>Avoir + âge</a:t>
            </a:r>
          </a:p>
          <a:p>
            <a:r>
              <a:rPr lang="fr-FR" sz="3200" dirty="0" smtClean="0"/>
              <a:t>Avoir + une famille</a:t>
            </a:r>
          </a:p>
          <a:p>
            <a:r>
              <a:rPr lang="fr-FR" sz="3200" dirty="0" smtClean="0"/>
              <a:t>Avoir + des enfants</a:t>
            </a:r>
            <a:endParaRPr lang="ru-RU" sz="3200" dirty="0"/>
          </a:p>
        </p:txBody>
      </p:sp>
      <p:sp>
        <p:nvSpPr>
          <p:cNvPr id="5" name="TextBox 4"/>
          <p:cNvSpPr txBox="1"/>
          <p:nvPr/>
        </p:nvSpPr>
        <p:spPr>
          <a:xfrm>
            <a:off x="5529155" y="4835455"/>
            <a:ext cx="1079142" cy="584775"/>
          </a:xfrm>
          <a:prstGeom prst="rect">
            <a:avLst/>
          </a:prstGeom>
          <a:noFill/>
        </p:spPr>
        <p:txBody>
          <a:bodyPr wrap="none" rtlCol="0">
            <a:spAutoFit/>
          </a:bodyPr>
          <a:lstStyle/>
          <a:p>
            <a:r>
              <a:rPr lang="fr-FR" sz="3200" dirty="0" smtClean="0">
                <a:solidFill>
                  <a:schemeClr val="accent6">
                    <a:lumMod val="75000"/>
                  </a:schemeClr>
                </a:solidFill>
              </a:rPr>
              <a:t>Il a ...</a:t>
            </a:r>
            <a:endParaRPr lang="ru-RU" sz="3200" dirty="0">
              <a:solidFill>
                <a:schemeClr val="accent6">
                  <a:lumMod val="75000"/>
                </a:schemeClr>
              </a:solidFill>
            </a:endParaRPr>
          </a:p>
        </p:txBody>
      </p:sp>
      <p:sp>
        <p:nvSpPr>
          <p:cNvPr id="6" name="TextBox 5"/>
          <p:cNvSpPr txBox="1"/>
          <p:nvPr/>
        </p:nvSpPr>
        <p:spPr>
          <a:xfrm>
            <a:off x="3707904" y="260648"/>
            <a:ext cx="1340110" cy="369332"/>
          </a:xfrm>
          <a:prstGeom prst="rect">
            <a:avLst/>
          </a:prstGeom>
          <a:noFill/>
        </p:spPr>
        <p:txBody>
          <a:bodyPr wrap="none" rtlCol="0">
            <a:spAutoFit/>
          </a:bodyPr>
          <a:lstStyle/>
          <a:p>
            <a:r>
              <a:rPr lang="fr-FR" b="1" dirty="0" smtClean="0"/>
              <a:t>Parlez de lui</a:t>
            </a:r>
            <a:endParaRPr lang="ru-RU" b="1"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8316"/>
            <a:ext cx="2037132" cy="139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8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62" y="1484784"/>
            <a:ext cx="4725204" cy="2862322"/>
          </a:xfrm>
          <a:prstGeom prst="rect">
            <a:avLst/>
          </a:prstGeom>
          <a:noFill/>
        </p:spPr>
        <p:txBody>
          <a:bodyPr wrap="none" rtlCol="0">
            <a:spAutoFit/>
          </a:bodyPr>
          <a:lstStyle/>
          <a:p>
            <a:r>
              <a:rPr lang="en-US" sz="3600" dirty="0" err="1" smtClean="0"/>
              <a:t>Être</a:t>
            </a:r>
            <a:r>
              <a:rPr lang="en-US" sz="3600" dirty="0" smtClean="0"/>
              <a:t>  + nom</a:t>
            </a:r>
          </a:p>
          <a:p>
            <a:r>
              <a:rPr lang="en-US" sz="3600" dirty="0" err="1" smtClean="0"/>
              <a:t>Être</a:t>
            </a:r>
            <a:r>
              <a:rPr lang="en-US" sz="3600" dirty="0" smtClean="0"/>
              <a:t> + </a:t>
            </a:r>
            <a:r>
              <a:rPr lang="en-US" sz="3600" dirty="0" err="1" smtClean="0"/>
              <a:t>nationalité</a:t>
            </a:r>
            <a:endParaRPr lang="en-US" sz="3600" dirty="0" smtClean="0"/>
          </a:p>
          <a:p>
            <a:r>
              <a:rPr lang="en-US" sz="3600" dirty="0" err="1" smtClean="0"/>
              <a:t>Être</a:t>
            </a:r>
            <a:r>
              <a:rPr lang="en-US" sz="3600" dirty="0" smtClean="0"/>
              <a:t> de + pays </a:t>
            </a:r>
            <a:r>
              <a:rPr lang="en-US" sz="3600" dirty="0" err="1" smtClean="0"/>
              <a:t>d’origine</a:t>
            </a:r>
            <a:endParaRPr lang="en-US" sz="3600" dirty="0" smtClean="0"/>
          </a:p>
          <a:p>
            <a:r>
              <a:rPr lang="en-US" sz="3600" dirty="0" err="1" smtClean="0"/>
              <a:t>Être</a:t>
            </a:r>
            <a:r>
              <a:rPr lang="en-US" sz="3600" dirty="0" smtClean="0"/>
              <a:t>  + profession</a:t>
            </a:r>
          </a:p>
          <a:p>
            <a:r>
              <a:rPr lang="en-US" sz="3600" dirty="0" err="1" smtClean="0"/>
              <a:t>Être</a:t>
            </a:r>
            <a:r>
              <a:rPr lang="en-US" sz="3600" dirty="0" smtClean="0"/>
              <a:t> + situation </a:t>
            </a:r>
            <a:r>
              <a:rPr lang="en-US" sz="3600" dirty="0" err="1" smtClean="0"/>
              <a:t>familiale</a:t>
            </a:r>
            <a:endParaRPr lang="ru-RU" sz="3600" dirty="0"/>
          </a:p>
        </p:txBody>
      </p:sp>
      <p:sp>
        <p:nvSpPr>
          <p:cNvPr id="3" name="TextBox 2"/>
          <p:cNvSpPr txBox="1"/>
          <p:nvPr/>
        </p:nvSpPr>
        <p:spPr>
          <a:xfrm>
            <a:off x="5529155" y="983711"/>
            <a:ext cx="1016625" cy="646331"/>
          </a:xfrm>
          <a:prstGeom prst="rect">
            <a:avLst/>
          </a:prstGeom>
          <a:noFill/>
        </p:spPr>
        <p:txBody>
          <a:bodyPr wrap="none" rtlCol="0">
            <a:spAutoFit/>
          </a:bodyPr>
          <a:lstStyle/>
          <a:p>
            <a:r>
              <a:rPr lang="fr-FR" sz="3600" dirty="0" smtClean="0">
                <a:solidFill>
                  <a:schemeClr val="accent6">
                    <a:lumMod val="75000"/>
                  </a:schemeClr>
                </a:solidFill>
              </a:rPr>
              <a:t>Je ...</a:t>
            </a:r>
            <a:endParaRPr lang="ru-RU" sz="3600" dirty="0">
              <a:solidFill>
                <a:schemeClr val="accent6">
                  <a:lumMod val="75000"/>
                </a:schemeClr>
              </a:solidFill>
            </a:endParaRPr>
          </a:p>
        </p:txBody>
      </p:sp>
      <p:sp>
        <p:nvSpPr>
          <p:cNvPr id="4" name="TextBox 3"/>
          <p:cNvSpPr txBox="1"/>
          <p:nvPr/>
        </p:nvSpPr>
        <p:spPr>
          <a:xfrm>
            <a:off x="214262" y="4635400"/>
            <a:ext cx="3357009" cy="1569660"/>
          </a:xfrm>
          <a:prstGeom prst="rect">
            <a:avLst/>
          </a:prstGeom>
          <a:noFill/>
        </p:spPr>
        <p:txBody>
          <a:bodyPr wrap="none" rtlCol="0">
            <a:spAutoFit/>
          </a:bodyPr>
          <a:lstStyle/>
          <a:p>
            <a:r>
              <a:rPr lang="fr-FR" sz="3200" dirty="0" smtClean="0"/>
              <a:t>Avoir + âge</a:t>
            </a:r>
          </a:p>
          <a:p>
            <a:r>
              <a:rPr lang="fr-FR" sz="3200" dirty="0" smtClean="0"/>
              <a:t>Avoir + une famille</a:t>
            </a:r>
          </a:p>
          <a:p>
            <a:r>
              <a:rPr lang="fr-FR" sz="3200" dirty="0" smtClean="0"/>
              <a:t>Avoir + des enfants</a:t>
            </a:r>
            <a:endParaRPr lang="ru-RU" sz="3200" dirty="0"/>
          </a:p>
        </p:txBody>
      </p:sp>
      <p:sp>
        <p:nvSpPr>
          <p:cNvPr id="5" name="TextBox 4"/>
          <p:cNvSpPr txBox="1"/>
          <p:nvPr/>
        </p:nvSpPr>
        <p:spPr>
          <a:xfrm>
            <a:off x="5639640" y="4835455"/>
            <a:ext cx="925253" cy="584775"/>
          </a:xfrm>
          <a:prstGeom prst="rect">
            <a:avLst/>
          </a:prstGeom>
          <a:noFill/>
        </p:spPr>
        <p:txBody>
          <a:bodyPr wrap="none" rtlCol="0">
            <a:spAutoFit/>
          </a:bodyPr>
          <a:lstStyle/>
          <a:p>
            <a:r>
              <a:rPr lang="fr-FR" sz="3200" dirty="0" smtClean="0">
                <a:solidFill>
                  <a:schemeClr val="accent6">
                    <a:lumMod val="75000"/>
                  </a:schemeClr>
                </a:solidFill>
              </a:rPr>
              <a:t>Je ...</a:t>
            </a:r>
            <a:endParaRPr lang="ru-RU" sz="3200" dirty="0">
              <a:solidFill>
                <a:schemeClr val="accent6">
                  <a:lumMod val="75000"/>
                </a:schemeClr>
              </a:solidFill>
            </a:endParaRPr>
          </a:p>
        </p:txBody>
      </p:sp>
      <p:sp>
        <p:nvSpPr>
          <p:cNvPr id="6" name="TextBox 5"/>
          <p:cNvSpPr txBox="1"/>
          <p:nvPr/>
        </p:nvSpPr>
        <p:spPr>
          <a:xfrm>
            <a:off x="3707904" y="260648"/>
            <a:ext cx="1549591" cy="369332"/>
          </a:xfrm>
          <a:prstGeom prst="rect">
            <a:avLst/>
          </a:prstGeom>
          <a:noFill/>
        </p:spPr>
        <p:txBody>
          <a:bodyPr wrap="none" rtlCol="0">
            <a:spAutoFit/>
          </a:bodyPr>
          <a:lstStyle/>
          <a:p>
            <a:r>
              <a:rPr lang="fr-FR" b="1" dirty="0" smtClean="0"/>
              <a:t>Parlez de vous</a:t>
            </a:r>
            <a:endParaRPr lang="ru-RU" b="1" dirty="0"/>
          </a:p>
        </p:txBody>
      </p:sp>
    </p:spTree>
    <p:extLst>
      <p:ext uri="{BB962C8B-B14F-4D97-AF65-F5344CB8AC3E}">
        <p14:creationId xmlns:p14="http://schemas.microsoft.com/office/powerpoint/2010/main" val="1516131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848" y="332656"/>
            <a:ext cx="1786066" cy="430887"/>
          </a:xfrm>
          <a:prstGeom prst="rect">
            <a:avLst/>
          </a:prstGeom>
        </p:spPr>
        <p:txBody>
          <a:bodyPr wrap="none">
            <a:spAutoFit/>
          </a:bodyPr>
          <a:lstStyle/>
          <a:p>
            <a:pPr marL="285750" lvl="0" indent="-285750">
              <a:buFont typeface="Wingdings" pitchFamily="2" charset="2"/>
              <a:buChar char="Ø"/>
            </a:pPr>
            <a:r>
              <a:rPr lang="es-ES" sz="2200" dirty="0">
                <a:solidFill>
                  <a:prstClr val="black"/>
                </a:solidFill>
                <a:latin typeface="Comic Sans MS" pitchFamily="66" charset="0"/>
              </a:rPr>
              <a:t>Résidence</a:t>
            </a:r>
          </a:p>
        </p:txBody>
      </p:sp>
      <p:sp>
        <p:nvSpPr>
          <p:cNvPr id="3" name="TextBox 2"/>
          <p:cNvSpPr txBox="1"/>
          <p:nvPr/>
        </p:nvSpPr>
        <p:spPr>
          <a:xfrm>
            <a:off x="541356" y="908720"/>
            <a:ext cx="5324984" cy="2308324"/>
          </a:xfrm>
          <a:prstGeom prst="rect">
            <a:avLst/>
          </a:prstGeom>
          <a:noFill/>
        </p:spPr>
        <p:txBody>
          <a:bodyPr wrap="none" rtlCol="0">
            <a:spAutoFit/>
          </a:bodyPr>
          <a:lstStyle/>
          <a:p>
            <a:pPr marL="571500" indent="-571500">
              <a:buFontTx/>
              <a:buChar char="-"/>
            </a:pPr>
            <a:r>
              <a:rPr lang="fr-FR" sz="3600" dirty="0" smtClean="0"/>
              <a:t>Où </a:t>
            </a:r>
            <a:r>
              <a:rPr lang="fr-FR" sz="3600" b="1" dirty="0" smtClean="0"/>
              <a:t>habitez</a:t>
            </a:r>
            <a:r>
              <a:rPr lang="fr-FR" sz="3600" dirty="0" smtClean="0"/>
              <a:t>-vous?</a:t>
            </a:r>
          </a:p>
          <a:p>
            <a:pPr marL="571500" indent="-571500">
              <a:buFontTx/>
              <a:buChar char="-"/>
            </a:pPr>
            <a:r>
              <a:rPr lang="fr-FR" sz="3600" dirty="0" smtClean="0"/>
              <a:t>J’habite à Paris. Et vous?</a:t>
            </a:r>
          </a:p>
          <a:p>
            <a:pPr marL="571500" indent="-571500">
              <a:buFontTx/>
              <a:buChar char="-"/>
            </a:pPr>
            <a:r>
              <a:rPr lang="fr-FR" sz="3600" dirty="0" smtClean="0"/>
              <a:t>J’habite à Colombo.</a:t>
            </a:r>
          </a:p>
          <a:p>
            <a:pPr marL="571500" indent="-571500">
              <a:buFontTx/>
              <a:buChar char="-"/>
            </a:pPr>
            <a:endParaRPr lang="ru-RU" sz="3600"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8671" y="44624"/>
            <a:ext cx="138198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423" y="1965279"/>
            <a:ext cx="2204476" cy="16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068960"/>
            <a:ext cx="5907087" cy="3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4209" y="261555"/>
            <a:ext cx="646113"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682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476672"/>
            <a:ext cx="2266519" cy="923330"/>
          </a:xfrm>
          <a:prstGeom prst="rect">
            <a:avLst/>
          </a:prstGeom>
          <a:noFill/>
        </p:spPr>
        <p:txBody>
          <a:bodyPr wrap="none" lIns="91440" tIns="45720" rIns="91440" bIns="45720">
            <a:spAutoFit/>
          </a:bodyPr>
          <a:lstStyle/>
          <a:p>
            <a:pPr algn="ctr"/>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habiter</a:t>
            </a:r>
            <a:endParaRPr lang="ru-RU"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3" name="Прямоугольник 2"/>
          <p:cNvSpPr/>
          <p:nvPr/>
        </p:nvSpPr>
        <p:spPr>
          <a:xfrm>
            <a:off x="1043608" y="1400002"/>
            <a:ext cx="4572000" cy="3416320"/>
          </a:xfrm>
          <a:prstGeom prst="rect">
            <a:avLst/>
          </a:prstGeom>
        </p:spPr>
        <p:txBody>
          <a:bodyPr>
            <a:spAutoFit/>
          </a:bodyPr>
          <a:lstStyle/>
          <a:p>
            <a:r>
              <a:rPr lang="fr-FR" sz="3600" b="0" i="0" dirty="0" smtClean="0">
                <a:solidFill>
                  <a:srgbClr val="212529"/>
                </a:solidFill>
                <a:effectLst/>
                <a:latin typeface="-apple-system"/>
              </a:rPr>
              <a:t>j'</a:t>
            </a:r>
            <a:r>
              <a:rPr lang="fr-FR" sz="3600" dirty="0" smtClean="0"/>
              <a:t>habit</a:t>
            </a:r>
            <a:r>
              <a:rPr lang="fr-FR" sz="3600" b="1" dirty="0" smtClean="0">
                <a:solidFill>
                  <a:srgbClr val="F28B1A"/>
                </a:solidFill>
                <a:effectLst/>
              </a:rPr>
              <a:t>e</a:t>
            </a:r>
            <a:r>
              <a:rPr lang="fr-FR" sz="3600" dirty="0" smtClean="0"/>
              <a:t/>
            </a:r>
            <a:br>
              <a:rPr lang="fr-FR" sz="3600" dirty="0" smtClean="0"/>
            </a:br>
            <a:r>
              <a:rPr lang="fr-FR" sz="3600" b="0" i="0" dirty="0" smtClean="0">
                <a:solidFill>
                  <a:srgbClr val="212529"/>
                </a:solidFill>
                <a:effectLst/>
                <a:latin typeface="-apple-system"/>
              </a:rPr>
              <a:t>tu </a:t>
            </a:r>
            <a:r>
              <a:rPr lang="fr-FR" sz="3600" dirty="0" smtClean="0"/>
              <a:t>habit</a:t>
            </a:r>
            <a:r>
              <a:rPr lang="fr-FR" sz="3600" b="1" dirty="0" smtClean="0">
                <a:solidFill>
                  <a:srgbClr val="F28B1A"/>
                </a:solidFill>
                <a:effectLst/>
              </a:rPr>
              <a:t>es</a:t>
            </a:r>
            <a:r>
              <a:rPr lang="fr-FR" sz="3600" dirty="0" smtClean="0"/>
              <a:t/>
            </a:r>
            <a:br>
              <a:rPr lang="fr-FR" sz="3600" dirty="0" smtClean="0"/>
            </a:br>
            <a:r>
              <a:rPr lang="fr-FR" sz="3600" b="0" i="0" dirty="0" smtClean="0">
                <a:solidFill>
                  <a:srgbClr val="212529"/>
                </a:solidFill>
                <a:effectLst/>
                <a:latin typeface="-apple-system"/>
              </a:rPr>
              <a:t>il </a:t>
            </a:r>
            <a:r>
              <a:rPr lang="fr-FR" sz="3600" dirty="0" smtClean="0"/>
              <a:t>habit</a:t>
            </a:r>
            <a:r>
              <a:rPr lang="fr-FR" sz="3600" b="1" dirty="0" smtClean="0">
                <a:solidFill>
                  <a:srgbClr val="F28B1A"/>
                </a:solidFill>
                <a:effectLst/>
              </a:rPr>
              <a:t>e</a:t>
            </a:r>
            <a:r>
              <a:rPr lang="fr-FR" sz="3600" dirty="0" smtClean="0"/>
              <a:t/>
            </a:r>
            <a:br>
              <a:rPr lang="fr-FR" sz="3600" dirty="0" smtClean="0"/>
            </a:br>
            <a:r>
              <a:rPr lang="fr-FR" sz="3600" b="0" i="0" dirty="0" smtClean="0">
                <a:solidFill>
                  <a:srgbClr val="212529"/>
                </a:solidFill>
                <a:effectLst/>
                <a:latin typeface="-apple-system"/>
              </a:rPr>
              <a:t>nous </a:t>
            </a:r>
            <a:r>
              <a:rPr lang="fr-FR" sz="3600" dirty="0" smtClean="0"/>
              <a:t>habit</a:t>
            </a:r>
            <a:r>
              <a:rPr lang="fr-FR" sz="3600" b="1" dirty="0" smtClean="0">
                <a:solidFill>
                  <a:srgbClr val="F28B1A"/>
                </a:solidFill>
                <a:effectLst/>
              </a:rPr>
              <a:t>ons</a:t>
            </a:r>
            <a:r>
              <a:rPr lang="fr-FR" sz="3600" dirty="0" smtClean="0"/>
              <a:t/>
            </a:r>
            <a:br>
              <a:rPr lang="fr-FR" sz="3600" dirty="0" smtClean="0"/>
            </a:br>
            <a:r>
              <a:rPr lang="fr-FR" sz="3600" b="0" i="0" dirty="0" smtClean="0">
                <a:solidFill>
                  <a:srgbClr val="212529"/>
                </a:solidFill>
                <a:effectLst/>
                <a:latin typeface="-apple-system"/>
              </a:rPr>
              <a:t>vous </a:t>
            </a:r>
            <a:r>
              <a:rPr lang="fr-FR" sz="3600" dirty="0" smtClean="0"/>
              <a:t>habit</a:t>
            </a:r>
            <a:r>
              <a:rPr lang="fr-FR" sz="3600" b="1" dirty="0" smtClean="0">
                <a:solidFill>
                  <a:srgbClr val="F28B1A"/>
                </a:solidFill>
                <a:effectLst/>
              </a:rPr>
              <a:t>ez</a:t>
            </a:r>
            <a:r>
              <a:rPr lang="fr-FR" sz="3600" dirty="0" smtClean="0"/>
              <a:t/>
            </a:r>
            <a:br>
              <a:rPr lang="fr-FR" sz="3600" dirty="0" smtClean="0"/>
            </a:br>
            <a:r>
              <a:rPr lang="fr-FR" sz="3600" b="0" i="0" dirty="0" smtClean="0">
                <a:solidFill>
                  <a:srgbClr val="212529"/>
                </a:solidFill>
                <a:effectLst/>
                <a:latin typeface="-apple-system"/>
              </a:rPr>
              <a:t>ils </a:t>
            </a:r>
            <a:r>
              <a:rPr lang="fr-FR" sz="3600" dirty="0" smtClean="0"/>
              <a:t>habit</a:t>
            </a:r>
            <a:r>
              <a:rPr lang="fr-FR" sz="3600" b="1" dirty="0" smtClean="0">
                <a:solidFill>
                  <a:srgbClr val="F28B1A"/>
                </a:solidFill>
                <a:effectLst/>
              </a:rPr>
              <a:t>ent</a:t>
            </a:r>
            <a:endParaRPr lang="ru-RU" sz="3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510912"/>
            <a:ext cx="1580257" cy="140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098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3089" y="293132"/>
            <a:ext cx="2266519" cy="923330"/>
          </a:xfrm>
          <a:prstGeom prst="rect">
            <a:avLst/>
          </a:prstGeom>
          <a:noFill/>
        </p:spPr>
        <p:txBody>
          <a:bodyPr wrap="none" lIns="91440" tIns="45720" rIns="91440" bIns="45720">
            <a:spAutoFit/>
          </a:bodyPr>
          <a:lstStyle/>
          <a:p>
            <a:pPr algn="ctr"/>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habit</a:t>
            </a:r>
            <a:r>
              <a:rPr lang="fr-FR" sz="5400" b="1" cap="none" spc="0" dirty="0" smtClean="0">
                <a:ln w="10541" cmpd="sng">
                  <a:solidFill>
                    <a:srgbClr val="7D7D7D">
                      <a:tint val="100000"/>
                      <a:shade val="100000"/>
                      <a:satMod val="110000"/>
                    </a:srgbClr>
                  </a:solidFill>
                  <a:prstDash val="solid"/>
                </a:ln>
                <a:solidFill>
                  <a:schemeClr val="accent6">
                    <a:lumMod val="75000"/>
                  </a:schemeClr>
                </a:solidFill>
                <a:effectLst/>
              </a:rPr>
              <a:t>er</a:t>
            </a:r>
            <a:endParaRPr lang="ru-RU" sz="5400" b="1" cap="none" spc="0" dirty="0">
              <a:ln w="10541" cmpd="sng">
                <a:solidFill>
                  <a:srgbClr val="7D7D7D">
                    <a:tint val="100000"/>
                    <a:shade val="100000"/>
                    <a:satMod val="110000"/>
                  </a:srgbClr>
                </a:solidFill>
                <a:prstDash val="solid"/>
              </a:ln>
              <a:solidFill>
                <a:schemeClr val="accent6">
                  <a:lumMod val="75000"/>
                </a:schemeClr>
              </a:solidFill>
              <a:effectLst/>
            </a:endParaRPr>
          </a:p>
        </p:txBody>
      </p:sp>
      <p:sp>
        <p:nvSpPr>
          <p:cNvPr id="3" name="Прямоугольник 2"/>
          <p:cNvSpPr/>
          <p:nvPr/>
        </p:nvSpPr>
        <p:spPr>
          <a:xfrm>
            <a:off x="1043608" y="1400002"/>
            <a:ext cx="4572000" cy="3416320"/>
          </a:xfrm>
          <a:prstGeom prst="rect">
            <a:avLst/>
          </a:prstGeom>
        </p:spPr>
        <p:txBody>
          <a:bodyPr>
            <a:spAutoFit/>
          </a:bodyPr>
          <a:lstStyle/>
          <a:p>
            <a:r>
              <a:rPr lang="fr-FR" sz="3600" b="0" i="0" dirty="0" smtClean="0">
                <a:solidFill>
                  <a:srgbClr val="212529"/>
                </a:solidFill>
                <a:effectLst/>
                <a:latin typeface="-apple-system"/>
              </a:rPr>
              <a:t>j'</a:t>
            </a:r>
            <a:r>
              <a:rPr lang="fr-FR" sz="3600" dirty="0" smtClean="0"/>
              <a:t>habit</a:t>
            </a:r>
            <a:r>
              <a:rPr lang="fr-FR" sz="3600" b="1" dirty="0" smtClean="0">
                <a:solidFill>
                  <a:srgbClr val="F28B1A"/>
                </a:solidFill>
                <a:effectLst/>
              </a:rPr>
              <a:t>e</a:t>
            </a:r>
            <a:r>
              <a:rPr lang="fr-FR" sz="3600" dirty="0" smtClean="0"/>
              <a:t/>
            </a:r>
            <a:br>
              <a:rPr lang="fr-FR" sz="3600" dirty="0" smtClean="0"/>
            </a:br>
            <a:r>
              <a:rPr lang="fr-FR" sz="3600" b="0" i="0" dirty="0" smtClean="0">
                <a:solidFill>
                  <a:srgbClr val="212529"/>
                </a:solidFill>
                <a:effectLst/>
                <a:latin typeface="-apple-system"/>
              </a:rPr>
              <a:t>tu </a:t>
            </a:r>
            <a:r>
              <a:rPr lang="fr-FR" sz="3600" dirty="0" smtClean="0"/>
              <a:t>habit</a:t>
            </a:r>
            <a:r>
              <a:rPr lang="fr-FR" sz="3600" b="1" dirty="0" smtClean="0">
                <a:solidFill>
                  <a:srgbClr val="F28B1A"/>
                </a:solidFill>
                <a:effectLst/>
              </a:rPr>
              <a:t>es</a:t>
            </a:r>
            <a:r>
              <a:rPr lang="fr-FR" sz="3600" dirty="0" smtClean="0"/>
              <a:t/>
            </a:r>
            <a:br>
              <a:rPr lang="fr-FR" sz="3600" dirty="0" smtClean="0"/>
            </a:br>
            <a:r>
              <a:rPr lang="fr-FR" sz="3600" b="0" i="0" dirty="0" smtClean="0">
                <a:solidFill>
                  <a:srgbClr val="212529"/>
                </a:solidFill>
                <a:effectLst/>
                <a:latin typeface="-apple-system"/>
              </a:rPr>
              <a:t>il </a:t>
            </a:r>
            <a:r>
              <a:rPr lang="fr-FR" sz="3600" dirty="0" smtClean="0"/>
              <a:t>habit</a:t>
            </a:r>
            <a:r>
              <a:rPr lang="fr-FR" sz="3600" b="1" dirty="0" smtClean="0">
                <a:solidFill>
                  <a:srgbClr val="F28B1A"/>
                </a:solidFill>
                <a:effectLst/>
              </a:rPr>
              <a:t>e</a:t>
            </a:r>
            <a:r>
              <a:rPr lang="fr-FR" sz="3600" dirty="0" smtClean="0"/>
              <a:t/>
            </a:r>
            <a:br>
              <a:rPr lang="fr-FR" sz="3600" dirty="0" smtClean="0"/>
            </a:br>
            <a:r>
              <a:rPr lang="fr-FR" sz="3600" b="0" i="0" dirty="0" smtClean="0">
                <a:solidFill>
                  <a:srgbClr val="212529"/>
                </a:solidFill>
                <a:effectLst/>
                <a:latin typeface="-apple-system"/>
              </a:rPr>
              <a:t>nous </a:t>
            </a:r>
            <a:r>
              <a:rPr lang="fr-FR" sz="3600" dirty="0" smtClean="0"/>
              <a:t>habit</a:t>
            </a:r>
            <a:r>
              <a:rPr lang="fr-FR" sz="3600" b="1" dirty="0" smtClean="0">
                <a:solidFill>
                  <a:srgbClr val="F28B1A"/>
                </a:solidFill>
                <a:effectLst/>
              </a:rPr>
              <a:t>ons</a:t>
            </a:r>
            <a:r>
              <a:rPr lang="fr-FR" sz="3600" dirty="0" smtClean="0"/>
              <a:t/>
            </a:r>
            <a:br>
              <a:rPr lang="fr-FR" sz="3600" dirty="0" smtClean="0"/>
            </a:br>
            <a:r>
              <a:rPr lang="fr-FR" sz="3600" b="0" i="0" dirty="0" smtClean="0">
                <a:solidFill>
                  <a:srgbClr val="212529"/>
                </a:solidFill>
                <a:effectLst/>
                <a:latin typeface="-apple-system"/>
              </a:rPr>
              <a:t>vous </a:t>
            </a:r>
            <a:r>
              <a:rPr lang="fr-FR" sz="3600" dirty="0" smtClean="0"/>
              <a:t>habit</a:t>
            </a:r>
            <a:r>
              <a:rPr lang="fr-FR" sz="3600" b="1" dirty="0" smtClean="0">
                <a:solidFill>
                  <a:srgbClr val="F28B1A"/>
                </a:solidFill>
                <a:effectLst/>
              </a:rPr>
              <a:t>ez</a:t>
            </a:r>
            <a:r>
              <a:rPr lang="fr-FR" sz="3600" dirty="0" smtClean="0"/>
              <a:t/>
            </a:r>
            <a:br>
              <a:rPr lang="fr-FR" sz="3600" dirty="0" smtClean="0"/>
            </a:br>
            <a:r>
              <a:rPr lang="fr-FR" sz="3600" b="0" i="0" dirty="0" smtClean="0">
                <a:solidFill>
                  <a:srgbClr val="212529"/>
                </a:solidFill>
                <a:effectLst/>
                <a:latin typeface="-apple-system"/>
              </a:rPr>
              <a:t>ils </a:t>
            </a:r>
            <a:r>
              <a:rPr lang="fr-FR" sz="3600" dirty="0" smtClean="0"/>
              <a:t>habit</a:t>
            </a:r>
            <a:r>
              <a:rPr lang="fr-FR" sz="3600" b="1" dirty="0" smtClean="0">
                <a:solidFill>
                  <a:srgbClr val="F28B1A"/>
                </a:solidFill>
                <a:effectLst/>
              </a:rPr>
              <a:t>ent</a:t>
            </a:r>
            <a:endParaRPr lang="ru-RU" sz="36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295948"/>
            <a:ext cx="852838" cy="75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605204" y="476672"/>
            <a:ext cx="2838021" cy="923330"/>
          </a:xfrm>
          <a:prstGeom prst="rect">
            <a:avLst/>
          </a:prstGeom>
          <a:noFill/>
        </p:spPr>
        <p:txBody>
          <a:bodyPr wrap="none" lIns="91440" tIns="45720" rIns="91440" bIns="45720">
            <a:spAutoFit/>
          </a:bodyPr>
          <a:lstStyle/>
          <a:p>
            <a:pPr algn="ctr"/>
            <a:r>
              <a:rPr lang="en-US" sz="5400" b="1" cap="none"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S’appel</a:t>
            </a:r>
            <a:r>
              <a:rPr lang="en-US" sz="5400" b="1" cap="none" spc="0" dirty="0" err="1" smtClean="0">
                <a:ln w="10541" cmpd="sng">
                  <a:solidFill>
                    <a:srgbClr val="7D7D7D">
                      <a:tint val="100000"/>
                      <a:shade val="100000"/>
                      <a:satMod val="110000"/>
                    </a:srgbClr>
                  </a:solidFill>
                  <a:prstDash val="solid"/>
                </a:ln>
                <a:solidFill>
                  <a:schemeClr val="accent6">
                    <a:lumMod val="75000"/>
                  </a:schemeClr>
                </a:solidFill>
                <a:effectLst/>
              </a:rPr>
              <a:t>er</a:t>
            </a:r>
            <a:endParaRPr lang="en-US" sz="5400" b="1" cap="none" spc="0" dirty="0">
              <a:ln w="10541" cmpd="sng">
                <a:solidFill>
                  <a:srgbClr val="7D7D7D">
                    <a:tint val="100000"/>
                    <a:shade val="100000"/>
                    <a:satMod val="110000"/>
                  </a:srgbClr>
                </a:solidFill>
                <a:prstDash val="solid"/>
              </a:ln>
              <a:solidFill>
                <a:schemeClr val="accent6">
                  <a:lumMod val="75000"/>
                </a:schemeClr>
              </a:solidFill>
              <a:effectLst/>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00002"/>
            <a:ext cx="4238423" cy="351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536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60331"/>
            <a:ext cx="7569123" cy="2246769"/>
          </a:xfrm>
          <a:prstGeom prst="rect">
            <a:avLst/>
          </a:prstGeom>
        </p:spPr>
        <p:txBody>
          <a:bodyPr wrap="none">
            <a:spAutoFit/>
          </a:bodyPr>
          <a:lstStyle/>
          <a:p>
            <a:r>
              <a:rPr lang="en-US" sz="2800" dirty="0" smtClean="0"/>
              <a:t>-</a:t>
            </a:r>
            <a:r>
              <a:rPr lang="en-US" sz="2800" dirty="0" err="1" smtClean="0"/>
              <a:t>Quelles</a:t>
            </a:r>
            <a:r>
              <a:rPr lang="en-US" sz="2800" dirty="0" smtClean="0"/>
              <a:t> </a:t>
            </a:r>
            <a:r>
              <a:rPr lang="en-US" sz="2800" dirty="0" err="1" smtClean="0"/>
              <a:t>langues</a:t>
            </a:r>
            <a:r>
              <a:rPr lang="en-US" sz="2800" dirty="0" smtClean="0"/>
              <a:t> </a:t>
            </a:r>
            <a:r>
              <a:rPr lang="en-US" sz="2800" b="1" dirty="0" err="1" smtClean="0"/>
              <a:t>parlez</a:t>
            </a:r>
            <a:r>
              <a:rPr lang="en-US" sz="2800" dirty="0" err="1" smtClean="0"/>
              <a:t>-vous</a:t>
            </a:r>
            <a:r>
              <a:rPr lang="en-US" sz="2800" dirty="0" smtClean="0"/>
              <a:t> ?</a:t>
            </a:r>
          </a:p>
          <a:p>
            <a:r>
              <a:rPr lang="en-US" sz="2800" dirty="0" smtClean="0"/>
              <a:t>-Je </a:t>
            </a:r>
            <a:r>
              <a:rPr lang="en-US" sz="2800" dirty="0" err="1" smtClean="0"/>
              <a:t>parle</a:t>
            </a:r>
            <a:r>
              <a:rPr lang="en-US" sz="2800" dirty="0" smtClean="0"/>
              <a:t> </a:t>
            </a:r>
            <a:r>
              <a:rPr lang="en-US" sz="2800" i="1" dirty="0" err="1" smtClean="0"/>
              <a:t>français</a:t>
            </a:r>
            <a:r>
              <a:rPr lang="en-US" sz="2800" dirty="0" smtClean="0"/>
              <a:t>, </a:t>
            </a:r>
            <a:r>
              <a:rPr lang="en-US" sz="2800" i="1" dirty="0" err="1" smtClean="0"/>
              <a:t>anglai</a:t>
            </a:r>
            <a:r>
              <a:rPr lang="en-US" sz="2800" dirty="0" err="1" smtClean="0"/>
              <a:t>s</a:t>
            </a:r>
            <a:r>
              <a:rPr lang="en-US" sz="2800" dirty="0" smtClean="0"/>
              <a:t> et un </a:t>
            </a:r>
            <a:r>
              <a:rPr lang="en-US" sz="2800" dirty="0" err="1" smtClean="0"/>
              <a:t>peu</a:t>
            </a:r>
            <a:r>
              <a:rPr lang="en-US" sz="2800" dirty="0" smtClean="0"/>
              <a:t> </a:t>
            </a:r>
            <a:r>
              <a:rPr lang="en-US" sz="2800" i="1" dirty="0" err="1" smtClean="0"/>
              <a:t>russe</a:t>
            </a:r>
            <a:r>
              <a:rPr lang="en-US" sz="2800" dirty="0" smtClean="0"/>
              <a:t>. Et </a:t>
            </a:r>
            <a:r>
              <a:rPr lang="en-US" sz="2800" dirty="0" err="1" smtClean="0"/>
              <a:t>vous</a:t>
            </a:r>
            <a:r>
              <a:rPr lang="en-US" sz="2800" dirty="0" smtClean="0"/>
              <a:t>?</a:t>
            </a:r>
          </a:p>
          <a:p>
            <a:pPr marL="457200" indent="-457200">
              <a:buFontTx/>
              <a:buChar char="-"/>
            </a:pPr>
            <a:r>
              <a:rPr lang="en-US" sz="2800" dirty="0" smtClean="0"/>
              <a:t>Je </a:t>
            </a:r>
            <a:r>
              <a:rPr lang="en-US" sz="2800" dirty="0" err="1" smtClean="0"/>
              <a:t>parle</a:t>
            </a:r>
            <a:r>
              <a:rPr lang="en-US" sz="2800" dirty="0" smtClean="0"/>
              <a:t> </a:t>
            </a:r>
            <a:r>
              <a:rPr lang="en-US" sz="2800" i="1" dirty="0" err="1" smtClean="0"/>
              <a:t>anglais</a:t>
            </a:r>
            <a:r>
              <a:rPr lang="en-US" sz="2800" dirty="0" smtClean="0"/>
              <a:t> , </a:t>
            </a:r>
            <a:r>
              <a:rPr lang="en-US" sz="2800" i="1" dirty="0" err="1" smtClean="0"/>
              <a:t>allemand</a:t>
            </a:r>
            <a:r>
              <a:rPr lang="en-US" sz="2800" dirty="0" smtClean="0"/>
              <a:t> et un </a:t>
            </a:r>
            <a:r>
              <a:rPr lang="en-US" sz="2800" dirty="0" err="1" smtClean="0"/>
              <a:t>peu</a:t>
            </a:r>
            <a:r>
              <a:rPr lang="en-US" sz="2800" dirty="0" smtClean="0"/>
              <a:t> </a:t>
            </a:r>
            <a:r>
              <a:rPr lang="en-US" sz="2800" i="1" dirty="0" err="1" smtClean="0"/>
              <a:t>français</a:t>
            </a:r>
            <a:r>
              <a:rPr lang="en-US" sz="2800" i="1" dirty="0" smtClean="0"/>
              <a:t>. </a:t>
            </a:r>
          </a:p>
          <a:p>
            <a:pPr marL="457200" indent="-457200">
              <a:buFontTx/>
              <a:buChar char="-"/>
            </a:pPr>
            <a:r>
              <a:rPr lang="en-US" sz="2800" dirty="0" err="1" smtClean="0"/>
              <a:t>Parlez-vous</a:t>
            </a:r>
            <a:r>
              <a:rPr lang="en-US" sz="2800" dirty="0" smtClean="0"/>
              <a:t> </a:t>
            </a:r>
            <a:r>
              <a:rPr lang="en-US" sz="2800" dirty="0" err="1" smtClean="0"/>
              <a:t>allemand</a:t>
            </a:r>
            <a:r>
              <a:rPr lang="en-US" sz="2800" dirty="0" smtClean="0"/>
              <a:t>?</a:t>
            </a:r>
          </a:p>
          <a:p>
            <a:pPr marL="457200" indent="-457200">
              <a:buFontTx/>
              <a:buChar char="-"/>
            </a:pPr>
            <a:r>
              <a:rPr lang="en-US" sz="2800" dirty="0" smtClean="0"/>
              <a:t>Non, je </a:t>
            </a:r>
            <a:r>
              <a:rPr lang="en-US" sz="2800" b="1" dirty="0" smtClean="0"/>
              <a:t>ne</a:t>
            </a:r>
            <a:r>
              <a:rPr lang="en-US" sz="2800" dirty="0" smtClean="0"/>
              <a:t> </a:t>
            </a:r>
            <a:r>
              <a:rPr lang="en-US" sz="2800" dirty="0" err="1" smtClean="0"/>
              <a:t>parle</a:t>
            </a:r>
            <a:r>
              <a:rPr lang="en-US" sz="2800" dirty="0" smtClean="0"/>
              <a:t> </a:t>
            </a:r>
            <a:r>
              <a:rPr lang="en-US" sz="2800" b="1" dirty="0" smtClean="0"/>
              <a:t>pas</a:t>
            </a:r>
            <a:r>
              <a:rPr lang="en-US" sz="2800" dirty="0" smtClean="0"/>
              <a:t> </a:t>
            </a:r>
            <a:r>
              <a:rPr lang="en-US" sz="2800" dirty="0" err="1" smtClean="0"/>
              <a:t>allemand</a:t>
            </a:r>
            <a:r>
              <a:rPr lang="en-US" sz="2800" dirty="0" smtClean="0"/>
              <a:t>.</a:t>
            </a:r>
            <a:endParaRPr lang="ru-RU" sz="2800" dirty="0"/>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3635629"/>
            <a:ext cx="2624082" cy="322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6058" y="3630243"/>
            <a:ext cx="4572000" cy="3046988"/>
          </a:xfrm>
          <a:prstGeom prst="rect">
            <a:avLst/>
          </a:prstGeom>
        </p:spPr>
        <p:txBody>
          <a:bodyPr>
            <a:spAutoFit/>
          </a:bodyPr>
          <a:lstStyle/>
          <a:p>
            <a:r>
              <a:rPr lang="fr-FR" sz="3200" b="0" i="0" dirty="0" smtClean="0">
                <a:solidFill>
                  <a:srgbClr val="212529"/>
                </a:solidFill>
                <a:effectLst/>
                <a:latin typeface="-apple-system"/>
              </a:rPr>
              <a:t>je </a:t>
            </a:r>
            <a:r>
              <a:rPr lang="fr-FR" sz="3200" dirty="0" smtClean="0"/>
              <a:t>parl</a:t>
            </a:r>
            <a:r>
              <a:rPr lang="fr-FR" sz="3200" b="1" dirty="0" smtClean="0">
                <a:solidFill>
                  <a:srgbClr val="F28B1A"/>
                </a:solidFill>
                <a:effectLst/>
              </a:rPr>
              <a:t>e</a:t>
            </a:r>
            <a:r>
              <a:rPr lang="fr-FR" sz="3200" dirty="0" smtClean="0"/>
              <a:t/>
            </a:r>
            <a:br>
              <a:rPr lang="fr-FR" sz="3200" dirty="0" smtClean="0"/>
            </a:br>
            <a:r>
              <a:rPr lang="fr-FR" sz="3200" b="0" i="0" dirty="0" smtClean="0">
                <a:solidFill>
                  <a:srgbClr val="212529"/>
                </a:solidFill>
                <a:effectLst/>
                <a:latin typeface="-apple-system"/>
              </a:rPr>
              <a:t>tu </a:t>
            </a:r>
            <a:r>
              <a:rPr lang="fr-FR" sz="3200" dirty="0" smtClean="0"/>
              <a:t>parl</a:t>
            </a:r>
            <a:r>
              <a:rPr lang="fr-FR" sz="3200" b="1" dirty="0" smtClean="0">
                <a:solidFill>
                  <a:srgbClr val="F28B1A"/>
                </a:solidFill>
                <a:effectLst/>
              </a:rPr>
              <a:t>es</a:t>
            </a:r>
            <a:r>
              <a:rPr lang="fr-FR" sz="3200" dirty="0" smtClean="0"/>
              <a:t/>
            </a:r>
            <a:br>
              <a:rPr lang="fr-FR" sz="3200" dirty="0" smtClean="0"/>
            </a:br>
            <a:r>
              <a:rPr lang="fr-FR" sz="3200" b="0" i="0" dirty="0" smtClean="0">
                <a:solidFill>
                  <a:srgbClr val="212529"/>
                </a:solidFill>
                <a:effectLst/>
                <a:latin typeface="-apple-system"/>
              </a:rPr>
              <a:t>il </a:t>
            </a:r>
            <a:r>
              <a:rPr lang="fr-FR" sz="3200" dirty="0" smtClean="0"/>
              <a:t>parl</a:t>
            </a:r>
            <a:r>
              <a:rPr lang="fr-FR" sz="3200" b="1" dirty="0" smtClean="0">
                <a:solidFill>
                  <a:srgbClr val="F28B1A"/>
                </a:solidFill>
                <a:effectLst/>
              </a:rPr>
              <a:t>e</a:t>
            </a:r>
            <a:r>
              <a:rPr lang="fr-FR" sz="3200" dirty="0" smtClean="0"/>
              <a:t/>
            </a:r>
            <a:br>
              <a:rPr lang="fr-FR" sz="3200" dirty="0" smtClean="0"/>
            </a:br>
            <a:r>
              <a:rPr lang="fr-FR" sz="3200" b="0" i="0" dirty="0" smtClean="0">
                <a:solidFill>
                  <a:srgbClr val="212529"/>
                </a:solidFill>
                <a:effectLst/>
                <a:latin typeface="-apple-system"/>
              </a:rPr>
              <a:t>nous </a:t>
            </a:r>
            <a:r>
              <a:rPr lang="fr-FR" sz="3200" dirty="0" smtClean="0"/>
              <a:t>parl</a:t>
            </a:r>
            <a:r>
              <a:rPr lang="fr-FR" sz="3200" b="1" dirty="0" smtClean="0">
                <a:solidFill>
                  <a:srgbClr val="F28B1A"/>
                </a:solidFill>
                <a:effectLst/>
              </a:rPr>
              <a:t>ons</a:t>
            </a:r>
            <a:r>
              <a:rPr lang="fr-FR" sz="3200" dirty="0" smtClean="0"/>
              <a:t/>
            </a:r>
            <a:br>
              <a:rPr lang="fr-FR" sz="3200" dirty="0" smtClean="0"/>
            </a:br>
            <a:r>
              <a:rPr lang="fr-FR" sz="3200" b="0" i="0" dirty="0" smtClean="0">
                <a:solidFill>
                  <a:srgbClr val="212529"/>
                </a:solidFill>
                <a:effectLst/>
                <a:latin typeface="-apple-system"/>
              </a:rPr>
              <a:t>vous </a:t>
            </a:r>
            <a:r>
              <a:rPr lang="fr-FR" sz="3200" dirty="0" smtClean="0"/>
              <a:t>parl</a:t>
            </a:r>
            <a:r>
              <a:rPr lang="fr-FR" sz="3200" b="1" dirty="0" smtClean="0">
                <a:solidFill>
                  <a:srgbClr val="F28B1A"/>
                </a:solidFill>
                <a:effectLst/>
              </a:rPr>
              <a:t>ez</a:t>
            </a:r>
            <a:r>
              <a:rPr lang="fr-FR" sz="3200" dirty="0" smtClean="0"/>
              <a:t/>
            </a:r>
            <a:br>
              <a:rPr lang="fr-FR" sz="3200" dirty="0" smtClean="0"/>
            </a:br>
            <a:r>
              <a:rPr lang="fr-FR" sz="3200" b="0" i="0" dirty="0" smtClean="0">
                <a:solidFill>
                  <a:srgbClr val="212529"/>
                </a:solidFill>
                <a:effectLst/>
                <a:latin typeface="-apple-system"/>
              </a:rPr>
              <a:t>ils </a:t>
            </a:r>
            <a:r>
              <a:rPr lang="fr-FR" sz="3200" dirty="0" smtClean="0"/>
              <a:t>parl</a:t>
            </a:r>
            <a:r>
              <a:rPr lang="fr-FR" sz="3200" b="1" dirty="0" smtClean="0">
                <a:solidFill>
                  <a:srgbClr val="F28B1A"/>
                </a:solidFill>
                <a:effectLst/>
              </a:rPr>
              <a:t>ent</a:t>
            </a:r>
            <a:endParaRPr lang="ru-RU" sz="3200" dirty="0"/>
          </a:p>
        </p:txBody>
      </p:sp>
      <p:sp>
        <p:nvSpPr>
          <p:cNvPr id="4" name="Прямоугольник 3"/>
          <p:cNvSpPr/>
          <p:nvPr/>
        </p:nvSpPr>
        <p:spPr>
          <a:xfrm>
            <a:off x="729296" y="2807100"/>
            <a:ext cx="1892762" cy="923330"/>
          </a:xfrm>
          <a:prstGeom prst="rect">
            <a:avLst/>
          </a:prstGeom>
          <a:noFill/>
        </p:spPr>
        <p:txBody>
          <a:bodyPr wrap="none" lIns="91440" tIns="45720" rIns="91440" bIns="45720">
            <a:spAutoFit/>
          </a:bodyPr>
          <a:lstStyle/>
          <a:p>
            <a:pPr algn="ctr"/>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Parler</a:t>
            </a:r>
            <a:endParaRPr lang="ru-RU"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2533865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574" y="585519"/>
            <a:ext cx="1417183" cy="584775"/>
          </a:xfrm>
          <a:prstGeom prst="rect">
            <a:avLst/>
          </a:prstGeom>
          <a:noFill/>
        </p:spPr>
        <p:txBody>
          <a:bodyPr wrap="none" lIns="91440" tIns="45720" rIns="91440" bIns="45720">
            <a:spAutoFit/>
          </a:bodyPr>
          <a:lstStyle/>
          <a:p>
            <a:pPr algn="ctr"/>
            <a:r>
              <a:rPr lang="fr-FR" sz="32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habit</a:t>
            </a:r>
            <a:r>
              <a:rPr lang="fr-FR" sz="3200" b="1" cap="none" spc="0" dirty="0" smtClean="0">
                <a:ln w="10541" cmpd="sng">
                  <a:solidFill>
                    <a:srgbClr val="7D7D7D">
                      <a:tint val="100000"/>
                      <a:shade val="100000"/>
                      <a:satMod val="110000"/>
                    </a:srgbClr>
                  </a:solidFill>
                  <a:prstDash val="solid"/>
                </a:ln>
                <a:solidFill>
                  <a:schemeClr val="accent6">
                    <a:lumMod val="75000"/>
                  </a:schemeClr>
                </a:solidFill>
                <a:effectLst/>
              </a:rPr>
              <a:t>er</a:t>
            </a:r>
            <a:endParaRPr lang="ru-RU" sz="3200" b="1" cap="none" spc="0" dirty="0">
              <a:ln w="10541" cmpd="sng">
                <a:solidFill>
                  <a:srgbClr val="7D7D7D">
                    <a:tint val="100000"/>
                    <a:shade val="100000"/>
                    <a:satMod val="110000"/>
                  </a:srgbClr>
                </a:solidFill>
                <a:prstDash val="solid"/>
              </a:ln>
              <a:solidFill>
                <a:schemeClr val="accent6">
                  <a:lumMod val="75000"/>
                </a:schemeClr>
              </a:solidFill>
              <a:effectLst/>
            </a:endParaRPr>
          </a:p>
        </p:txBody>
      </p:sp>
      <p:sp>
        <p:nvSpPr>
          <p:cNvPr id="3" name="Прямоугольник 2"/>
          <p:cNvSpPr/>
          <p:nvPr/>
        </p:nvSpPr>
        <p:spPr>
          <a:xfrm>
            <a:off x="33671" y="1237607"/>
            <a:ext cx="4572000" cy="2677656"/>
          </a:xfrm>
          <a:prstGeom prst="rect">
            <a:avLst/>
          </a:prstGeom>
        </p:spPr>
        <p:txBody>
          <a:bodyPr>
            <a:spAutoFit/>
          </a:bodyPr>
          <a:lstStyle/>
          <a:p>
            <a:r>
              <a:rPr lang="fr-FR" sz="2800" b="0" i="0" dirty="0" smtClean="0">
                <a:solidFill>
                  <a:srgbClr val="212529"/>
                </a:solidFill>
                <a:effectLst/>
                <a:latin typeface="-apple-system"/>
              </a:rPr>
              <a:t>j'</a:t>
            </a:r>
            <a:r>
              <a:rPr lang="fr-FR" sz="2800" dirty="0" smtClean="0"/>
              <a:t>habit</a:t>
            </a:r>
            <a:r>
              <a:rPr lang="fr-FR" sz="2800" b="1" dirty="0" smtClean="0">
                <a:solidFill>
                  <a:srgbClr val="F28B1A"/>
                </a:solidFill>
                <a:effectLst/>
              </a:rPr>
              <a:t>e</a:t>
            </a:r>
            <a:r>
              <a:rPr lang="fr-FR" sz="2800" dirty="0" smtClean="0"/>
              <a:t/>
            </a:r>
            <a:br>
              <a:rPr lang="fr-FR" sz="2800" dirty="0" smtClean="0"/>
            </a:br>
            <a:r>
              <a:rPr lang="fr-FR" sz="2800" b="0" i="0" dirty="0" smtClean="0">
                <a:solidFill>
                  <a:srgbClr val="212529"/>
                </a:solidFill>
                <a:effectLst/>
                <a:latin typeface="-apple-system"/>
              </a:rPr>
              <a:t>tu </a:t>
            </a:r>
            <a:r>
              <a:rPr lang="fr-FR" sz="2800" dirty="0" smtClean="0"/>
              <a:t>habit</a:t>
            </a:r>
            <a:r>
              <a:rPr lang="fr-FR" sz="2800" b="1" dirty="0" smtClean="0">
                <a:solidFill>
                  <a:srgbClr val="F28B1A"/>
                </a:solidFill>
                <a:effectLst/>
              </a:rPr>
              <a:t>es</a:t>
            </a:r>
            <a:r>
              <a:rPr lang="fr-FR" sz="2800" dirty="0" smtClean="0"/>
              <a:t/>
            </a:r>
            <a:br>
              <a:rPr lang="fr-FR" sz="2800" dirty="0" smtClean="0"/>
            </a:br>
            <a:r>
              <a:rPr lang="fr-FR" sz="2800" b="0" i="0" dirty="0" smtClean="0">
                <a:solidFill>
                  <a:srgbClr val="212529"/>
                </a:solidFill>
                <a:effectLst/>
                <a:latin typeface="-apple-system"/>
              </a:rPr>
              <a:t>il </a:t>
            </a:r>
            <a:r>
              <a:rPr lang="fr-FR" sz="2800" dirty="0" smtClean="0"/>
              <a:t>habit</a:t>
            </a:r>
            <a:r>
              <a:rPr lang="fr-FR" sz="2800" b="1" dirty="0" smtClean="0">
                <a:solidFill>
                  <a:srgbClr val="F28B1A"/>
                </a:solidFill>
                <a:effectLst/>
              </a:rPr>
              <a:t>e</a:t>
            </a:r>
            <a:r>
              <a:rPr lang="fr-FR" sz="2800" dirty="0" smtClean="0"/>
              <a:t/>
            </a:r>
            <a:br>
              <a:rPr lang="fr-FR" sz="2800" dirty="0" smtClean="0"/>
            </a:br>
            <a:r>
              <a:rPr lang="fr-FR" sz="2800" b="0" i="0" dirty="0" smtClean="0">
                <a:solidFill>
                  <a:srgbClr val="212529"/>
                </a:solidFill>
                <a:effectLst/>
                <a:latin typeface="-apple-system"/>
              </a:rPr>
              <a:t>nous </a:t>
            </a:r>
            <a:r>
              <a:rPr lang="fr-FR" sz="2800" dirty="0" smtClean="0"/>
              <a:t>habit</a:t>
            </a:r>
            <a:r>
              <a:rPr lang="fr-FR" sz="2800" b="1" dirty="0" smtClean="0">
                <a:solidFill>
                  <a:srgbClr val="F28B1A"/>
                </a:solidFill>
                <a:effectLst/>
              </a:rPr>
              <a:t>ons</a:t>
            </a:r>
            <a:r>
              <a:rPr lang="fr-FR" sz="2800" dirty="0" smtClean="0"/>
              <a:t/>
            </a:r>
            <a:br>
              <a:rPr lang="fr-FR" sz="2800" dirty="0" smtClean="0"/>
            </a:br>
            <a:r>
              <a:rPr lang="fr-FR" sz="2800" b="0" i="0" dirty="0" smtClean="0">
                <a:solidFill>
                  <a:srgbClr val="212529"/>
                </a:solidFill>
                <a:effectLst/>
                <a:latin typeface="-apple-system"/>
              </a:rPr>
              <a:t>vous </a:t>
            </a:r>
            <a:r>
              <a:rPr lang="fr-FR" sz="2800" dirty="0" smtClean="0"/>
              <a:t>habit</a:t>
            </a:r>
            <a:r>
              <a:rPr lang="fr-FR" sz="2800" b="1" dirty="0" smtClean="0">
                <a:solidFill>
                  <a:srgbClr val="F28B1A"/>
                </a:solidFill>
                <a:effectLst/>
              </a:rPr>
              <a:t>ez</a:t>
            </a:r>
            <a:r>
              <a:rPr lang="fr-FR" sz="2800" dirty="0" smtClean="0"/>
              <a:t/>
            </a:r>
            <a:br>
              <a:rPr lang="fr-FR" sz="2800" dirty="0" smtClean="0"/>
            </a:br>
            <a:r>
              <a:rPr lang="fr-FR" sz="2800" b="0" i="0" dirty="0" smtClean="0">
                <a:solidFill>
                  <a:srgbClr val="212529"/>
                </a:solidFill>
                <a:effectLst/>
                <a:latin typeface="-apple-system"/>
              </a:rPr>
              <a:t>ils </a:t>
            </a:r>
            <a:r>
              <a:rPr lang="fr-FR" sz="2800" dirty="0" smtClean="0"/>
              <a:t>habit</a:t>
            </a:r>
            <a:r>
              <a:rPr lang="fr-FR" sz="2800" b="1" dirty="0" smtClean="0">
                <a:solidFill>
                  <a:srgbClr val="F28B1A"/>
                </a:solidFill>
                <a:effectLst/>
              </a:rPr>
              <a:t>ent</a:t>
            </a:r>
            <a:endParaRPr lang="ru-RU" sz="28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404279"/>
            <a:ext cx="852838" cy="75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491880" y="520893"/>
            <a:ext cx="1563248" cy="523220"/>
          </a:xfrm>
          <a:prstGeom prst="rect">
            <a:avLst/>
          </a:prstGeom>
          <a:noFill/>
        </p:spPr>
        <p:txBody>
          <a:bodyPr wrap="none" lIns="91440" tIns="45720" rIns="91440" bIns="45720">
            <a:spAutoFit/>
          </a:bodyPr>
          <a:lstStyle/>
          <a:p>
            <a:pPr algn="ctr"/>
            <a:r>
              <a:rPr lang="en-US" sz="2800" b="1" cap="none"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S’appel</a:t>
            </a:r>
            <a:r>
              <a:rPr lang="en-US" sz="2800" b="1" cap="none" spc="0" dirty="0" err="1" smtClean="0">
                <a:ln w="10541" cmpd="sng">
                  <a:solidFill>
                    <a:srgbClr val="7D7D7D">
                      <a:tint val="100000"/>
                      <a:shade val="100000"/>
                      <a:satMod val="110000"/>
                    </a:srgbClr>
                  </a:solidFill>
                  <a:prstDash val="solid"/>
                </a:ln>
                <a:solidFill>
                  <a:schemeClr val="accent6">
                    <a:lumMod val="75000"/>
                  </a:schemeClr>
                </a:solidFill>
                <a:effectLst/>
              </a:rPr>
              <a:t>er</a:t>
            </a:r>
            <a:endParaRPr lang="en-US" sz="2800" b="1" cap="none" spc="0" dirty="0">
              <a:ln w="10541" cmpd="sng">
                <a:solidFill>
                  <a:srgbClr val="7D7D7D">
                    <a:tint val="100000"/>
                    <a:shade val="100000"/>
                    <a:satMod val="110000"/>
                  </a:srgbClr>
                </a:solidFill>
                <a:prstDash val="solid"/>
              </a:ln>
              <a:solidFill>
                <a:schemeClr val="accent6">
                  <a:lumMod val="75000"/>
                </a:schemeClr>
              </a:solidFill>
              <a:effectLst/>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374113"/>
            <a:ext cx="2954815" cy="244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433" y="1420531"/>
            <a:ext cx="3554007" cy="249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3027" y="404279"/>
            <a:ext cx="1537764" cy="88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609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8983"/>
            <a:ext cx="16113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Non!</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Прямоугольник 2"/>
          <p:cNvSpPr/>
          <p:nvPr/>
        </p:nvSpPr>
        <p:spPr>
          <a:xfrm>
            <a:off x="4427984" y="1333932"/>
            <a:ext cx="4572000" cy="2677656"/>
          </a:xfrm>
          <a:prstGeom prst="rect">
            <a:avLst/>
          </a:prstGeom>
        </p:spPr>
        <p:txBody>
          <a:bodyPr>
            <a:spAutoFit/>
          </a:bodyPr>
          <a:lstStyle/>
          <a:p>
            <a:pPr lvl="0"/>
            <a:r>
              <a:rPr lang="fr-FR" sz="2800" dirty="0" smtClean="0">
                <a:solidFill>
                  <a:srgbClr val="212529"/>
                </a:solidFill>
                <a:latin typeface="-apple-system"/>
              </a:rPr>
              <a:t>Je </a:t>
            </a:r>
            <a:r>
              <a:rPr lang="fr-FR" sz="2800" b="1" dirty="0" smtClean="0">
                <a:solidFill>
                  <a:schemeClr val="accent5">
                    <a:lumMod val="75000"/>
                  </a:schemeClr>
                </a:solidFill>
                <a:latin typeface="-apple-system"/>
              </a:rPr>
              <a:t>n</a:t>
            </a:r>
            <a:r>
              <a:rPr lang="fr-FR" sz="2800" dirty="0" smtClean="0">
                <a:solidFill>
                  <a:srgbClr val="212529"/>
                </a:solidFill>
                <a:latin typeface="-apple-system"/>
              </a:rPr>
              <a:t> '</a:t>
            </a:r>
            <a:r>
              <a:rPr lang="fr-FR" sz="2800" dirty="0" smtClean="0">
                <a:solidFill>
                  <a:prstClr val="black"/>
                </a:solidFill>
              </a:rPr>
              <a:t>habit</a:t>
            </a:r>
            <a:r>
              <a:rPr lang="fr-FR" sz="2800" b="1" dirty="0" smtClean="0">
                <a:solidFill>
                  <a:srgbClr val="F28B1A"/>
                </a:solidFill>
              </a:rPr>
              <a:t>e </a:t>
            </a:r>
            <a:r>
              <a:rPr lang="fr-FR" sz="2800" b="1" dirty="0" smtClean="0">
                <a:solidFill>
                  <a:schemeClr val="accent5">
                    <a:lumMod val="75000"/>
                  </a:schemeClr>
                </a:solidFill>
              </a:rPr>
              <a:t>pas</a:t>
            </a:r>
            <a:r>
              <a:rPr lang="fr-FR" sz="2800" dirty="0">
                <a:solidFill>
                  <a:prstClr val="black"/>
                </a:solidFill>
              </a:rPr>
              <a:t/>
            </a:r>
            <a:br>
              <a:rPr lang="fr-FR" sz="2800" dirty="0">
                <a:solidFill>
                  <a:prstClr val="black"/>
                </a:solidFill>
              </a:rPr>
            </a:br>
            <a:r>
              <a:rPr lang="fr-FR" sz="2800" dirty="0">
                <a:solidFill>
                  <a:srgbClr val="212529"/>
                </a:solidFill>
                <a:latin typeface="-apple-system"/>
              </a:rPr>
              <a:t>tu </a:t>
            </a:r>
            <a:r>
              <a:rPr lang="fr-FR" sz="2800" b="1" dirty="0" smtClean="0">
                <a:solidFill>
                  <a:schemeClr val="accent5">
                    <a:lumMod val="75000"/>
                  </a:schemeClr>
                </a:solidFill>
                <a:latin typeface="-apple-system"/>
              </a:rPr>
              <a:t>n</a:t>
            </a:r>
            <a:r>
              <a:rPr lang="fr-FR" sz="2800" dirty="0" smtClean="0">
                <a:solidFill>
                  <a:srgbClr val="212529"/>
                </a:solidFill>
                <a:latin typeface="-apple-system"/>
              </a:rPr>
              <a:t>’ </a:t>
            </a:r>
            <a:r>
              <a:rPr lang="fr-FR" sz="2800" dirty="0" smtClean="0">
                <a:solidFill>
                  <a:prstClr val="black"/>
                </a:solidFill>
              </a:rPr>
              <a:t>habit</a:t>
            </a:r>
            <a:r>
              <a:rPr lang="fr-FR" sz="2800" b="1" dirty="0" smtClean="0">
                <a:solidFill>
                  <a:srgbClr val="F28B1A"/>
                </a:solidFill>
              </a:rPr>
              <a:t>es </a:t>
            </a:r>
            <a:r>
              <a:rPr lang="fr-FR" sz="2800" b="1" dirty="0" smtClean="0">
                <a:solidFill>
                  <a:schemeClr val="accent5">
                    <a:lumMod val="75000"/>
                  </a:schemeClr>
                </a:solidFill>
              </a:rPr>
              <a:t>pas</a:t>
            </a:r>
            <a:r>
              <a:rPr lang="fr-FR" sz="2800" dirty="0">
                <a:solidFill>
                  <a:prstClr val="black"/>
                </a:solidFill>
              </a:rPr>
              <a:t/>
            </a:r>
            <a:br>
              <a:rPr lang="fr-FR" sz="2800" dirty="0">
                <a:solidFill>
                  <a:prstClr val="black"/>
                </a:solidFill>
              </a:rPr>
            </a:br>
            <a:r>
              <a:rPr lang="fr-FR" sz="2800" dirty="0">
                <a:solidFill>
                  <a:srgbClr val="212529"/>
                </a:solidFill>
                <a:latin typeface="-apple-system"/>
              </a:rPr>
              <a:t>il </a:t>
            </a:r>
            <a:r>
              <a:rPr lang="fr-FR" sz="2800" b="1" dirty="0" smtClean="0">
                <a:solidFill>
                  <a:schemeClr val="accent5">
                    <a:lumMod val="75000"/>
                  </a:schemeClr>
                </a:solidFill>
                <a:latin typeface="-apple-system"/>
              </a:rPr>
              <a:t>n</a:t>
            </a:r>
            <a:r>
              <a:rPr lang="fr-FR" sz="2800" dirty="0" smtClean="0">
                <a:solidFill>
                  <a:srgbClr val="212529"/>
                </a:solidFill>
                <a:latin typeface="-apple-system"/>
              </a:rPr>
              <a:t>’ </a:t>
            </a:r>
            <a:r>
              <a:rPr lang="fr-FR" sz="2800" dirty="0" smtClean="0">
                <a:solidFill>
                  <a:prstClr val="black"/>
                </a:solidFill>
              </a:rPr>
              <a:t>habit</a:t>
            </a:r>
            <a:r>
              <a:rPr lang="fr-FR" sz="2800" b="1" dirty="0" smtClean="0">
                <a:solidFill>
                  <a:srgbClr val="F28B1A"/>
                </a:solidFill>
              </a:rPr>
              <a:t>e </a:t>
            </a:r>
            <a:r>
              <a:rPr lang="fr-FR" sz="2800" b="1" dirty="0" smtClean="0">
                <a:solidFill>
                  <a:schemeClr val="accent5">
                    <a:lumMod val="75000"/>
                  </a:schemeClr>
                </a:solidFill>
              </a:rPr>
              <a:t>pas</a:t>
            </a:r>
            <a:r>
              <a:rPr lang="fr-FR" sz="2800" dirty="0">
                <a:solidFill>
                  <a:prstClr val="black"/>
                </a:solidFill>
              </a:rPr>
              <a:t/>
            </a:r>
            <a:br>
              <a:rPr lang="fr-FR" sz="2800" dirty="0">
                <a:solidFill>
                  <a:prstClr val="black"/>
                </a:solidFill>
              </a:rPr>
            </a:br>
            <a:r>
              <a:rPr lang="fr-FR" sz="2800" dirty="0">
                <a:solidFill>
                  <a:srgbClr val="212529"/>
                </a:solidFill>
                <a:latin typeface="-apple-system"/>
              </a:rPr>
              <a:t>nous </a:t>
            </a:r>
            <a:r>
              <a:rPr lang="fr-FR" sz="2800" b="1" dirty="0" smtClean="0">
                <a:solidFill>
                  <a:schemeClr val="accent5">
                    <a:lumMod val="75000"/>
                  </a:schemeClr>
                </a:solidFill>
                <a:latin typeface="-apple-system"/>
              </a:rPr>
              <a:t>n</a:t>
            </a:r>
            <a:r>
              <a:rPr lang="fr-FR" sz="2800" dirty="0" smtClean="0">
                <a:solidFill>
                  <a:srgbClr val="212529"/>
                </a:solidFill>
                <a:latin typeface="-apple-system"/>
              </a:rPr>
              <a:t>’ </a:t>
            </a:r>
            <a:r>
              <a:rPr lang="fr-FR" sz="2800" dirty="0" smtClean="0">
                <a:solidFill>
                  <a:prstClr val="black"/>
                </a:solidFill>
              </a:rPr>
              <a:t>habit</a:t>
            </a:r>
            <a:r>
              <a:rPr lang="fr-FR" sz="2800" b="1" dirty="0" smtClean="0">
                <a:solidFill>
                  <a:srgbClr val="F28B1A"/>
                </a:solidFill>
              </a:rPr>
              <a:t>ons </a:t>
            </a:r>
            <a:r>
              <a:rPr lang="fr-FR" sz="2800" b="1" dirty="0" smtClean="0">
                <a:solidFill>
                  <a:schemeClr val="accent5">
                    <a:lumMod val="75000"/>
                  </a:schemeClr>
                </a:solidFill>
              </a:rPr>
              <a:t>pas</a:t>
            </a:r>
            <a:r>
              <a:rPr lang="fr-FR" sz="2800" dirty="0">
                <a:solidFill>
                  <a:prstClr val="black"/>
                </a:solidFill>
              </a:rPr>
              <a:t/>
            </a:r>
            <a:br>
              <a:rPr lang="fr-FR" sz="2800" dirty="0">
                <a:solidFill>
                  <a:prstClr val="black"/>
                </a:solidFill>
              </a:rPr>
            </a:br>
            <a:r>
              <a:rPr lang="fr-FR" sz="2800" dirty="0">
                <a:solidFill>
                  <a:srgbClr val="212529"/>
                </a:solidFill>
                <a:latin typeface="-apple-system"/>
              </a:rPr>
              <a:t>vous </a:t>
            </a:r>
            <a:r>
              <a:rPr lang="fr-FR" sz="2800" b="1" dirty="0" smtClean="0">
                <a:solidFill>
                  <a:schemeClr val="accent5">
                    <a:lumMod val="75000"/>
                  </a:schemeClr>
                </a:solidFill>
                <a:latin typeface="-apple-system"/>
              </a:rPr>
              <a:t>n</a:t>
            </a:r>
            <a:r>
              <a:rPr lang="fr-FR" sz="2800" dirty="0" smtClean="0">
                <a:solidFill>
                  <a:srgbClr val="212529"/>
                </a:solidFill>
                <a:latin typeface="-apple-system"/>
              </a:rPr>
              <a:t>’ </a:t>
            </a:r>
            <a:r>
              <a:rPr lang="fr-FR" sz="2800" dirty="0" smtClean="0">
                <a:solidFill>
                  <a:prstClr val="black"/>
                </a:solidFill>
              </a:rPr>
              <a:t>habit</a:t>
            </a:r>
            <a:r>
              <a:rPr lang="fr-FR" sz="2800" b="1" dirty="0" smtClean="0">
                <a:solidFill>
                  <a:srgbClr val="F28B1A"/>
                </a:solidFill>
              </a:rPr>
              <a:t>ez </a:t>
            </a:r>
            <a:r>
              <a:rPr lang="fr-FR" sz="2800" b="1" dirty="0" smtClean="0">
                <a:solidFill>
                  <a:schemeClr val="accent5">
                    <a:lumMod val="75000"/>
                  </a:schemeClr>
                </a:solidFill>
              </a:rPr>
              <a:t>pas</a:t>
            </a:r>
            <a:r>
              <a:rPr lang="fr-FR" sz="2800" dirty="0">
                <a:solidFill>
                  <a:prstClr val="black"/>
                </a:solidFill>
              </a:rPr>
              <a:t/>
            </a:r>
            <a:br>
              <a:rPr lang="fr-FR" sz="2800" dirty="0">
                <a:solidFill>
                  <a:prstClr val="black"/>
                </a:solidFill>
              </a:rPr>
            </a:br>
            <a:r>
              <a:rPr lang="fr-FR" sz="2800" dirty="0">
                <a:solidFill>
                  <a:srgbClr val="212529"/>
                </a:solidFill>
                <a:latin typeface="-apple-system"/>
              </a:rPr>
              <a:t>ils </a:t>
            </a:r>
            <a:r>
              <a:rPr lang="fr-FR" sz="2800" b="1" dirty="0" smtClean="0">
                <a:solidFill>
                  <a:schemeClr val="accent5">
                    <a:lumMod val="75000"/>
                  </a:schemeClr>
                </a:solidFill>
                <a:latin typeface="-apple-system"/>
              </a:rPr>
              <a:t>n</a:t>
            </a:r>
            <a:r>
              <a:rPr lang="fr-FR" sz="2800" dirty="0" smtClean="0">
                <a:solidFill>
                  <a:srgbClr val="212529"/>
                </a:solidFill>
                <a:latin typeface="-apple-system"/>
              </a:rPr>
              <a:t>’ </a:t>
            </a:r>
            <a:r>
              <a:rPr lang="fr-FR" sz="2800" dirty="0" smtClean="0">
                <a:solidFill>
                  <a:prstClr val="black"/>
                </a:solidFill>
              </a:rPr>
              <a:t>habit</a:t>
            </a:r>
            <a:r>
              <a:rPr lang="fr-FR" sz="2800" b="1" dirty="0" smtClean="0">
                <a:solidFill>
                  <a:srgbClr val="F28B1A"/>
                </a:solidFill>
              </a:rPr>
              <a:t>ent </a:t>
            </a:r>
            <a:r>
              <a:rPr lang="fr-FR" sz="2800" b="1" dirty="0" smtClean="0">
                <a:solidFill>
                  <a:schemeClr val="accent5">
                    <a:lumMod val="75000"/>
                  </a:schemeClr>
                </a:solidFill>
              </a:rPr>
              <a:t>pas</a:t>
            </a:r>
            <a:endParaRPr lang="ru-RU" sz="2800" dirty="0">
              <a:solidFill>
                <a:schemeClr val="accent5">
                  <a:lumMod val="75000"/>
                </a:schemeClr>
              </a:solidFill>
            </a:endParaRPr>
          </a:p>
        </p:txBody>
      </p:sp>
      <p:sp>
        <p:nvSpPr>
          <p:cNvPr id="4" name="Прямоугольник 3"/>
          <p:cNvSpPr/>
          <p:nvPr/>
        </p:nvSpPr>
        <p:spPr>
          <a:xfrm>
            <a:off x="5508104" y="195917"/>
            <a:ext cx="2945037" cy="923330"/>
          </a:xfrm>
          <a:prstGeom prst="rect">
            <a:avLst/>
          </a:prstGeom>
          <a:noFill/>
        </p:spPr>
        <p:txBody>
          <a:bodyPr wrap="none" lIns="91440" tIns="45720" rIns="91440" bIns="45720">
            <a:spAutoFit/>
          </a:bodyPr>
          <a:lstStyle/>
          <a:p>
            <a:pPr algn="ctr"/>
            <a:r>
              <a:rPr lang="fr-FR" sz="5400" dirty="0">
                <a:ln w="10541" cmpd="sng">
                  <a:solidFill>
                    <a:schemeClr val="accent1">
                      <a:shade val="88000"/>
                      <a:satMod val="110000"/>
                    </a:schemeClr>
                  </a:solidFill>
                  <a:prstDash val="solid"/>
                </a:ln>
                <a:solidFill>
                  <a:schemeClr val="accent5">
                    <a:lumMod val="75000"/>
                  </a:schemeClr>
                </a:solidFill>
              </a:rPr>
              <a:t>n</a:t>
            </a:r>
            <a:r>
              <a:rPr lang="fr-FR" sz="5400" cap="none" spc="0" dirty="0" smtClean="0">
                <a:ln w="10541" cmpd="sng">
                  <a:solidFill>
                    <a:schemeClr val="accent1">
                      <a:shade val="88000"/>
                      <a:satMod val="110000"/>
                    </a:schemeClr>
                  </a:solidFill>
                  <a:prstDash val="solid"/>
                </a:ln>
                <a:solidFill>
                  <a:schemeClr val="accent5">
                    <a:lumMod val="75000"/>
                  </a:schemeClr>
                </a:solidFill>
                <a:effectLst/>
              </a:rPr>
              <a:t>e .... pas</a:t>
            </a:r>
            <a:endParaRPr lang="ru-RU" sz="5400" cap="none" spc="0" dirty="0">
              <a:ln w="10541" cmpd="sng">
                <a:solidFill>
                  <a:schemeClr val="accent1">
                    <a:shade val="88000"/>
                    <a:satMod val="110000"/>
                  </a:schemeClr>
                </a:solidFill>
                <a:prstDash val="solid"/>
              </a:ln>
              <a:solidFill>
                <a:schemeClr val="accent5">
                  <a:lumMod val="75000"/>
                </a:schemeClr>
              </a:solidFill>
              <a:effectLst/>
            </a:endParaRPr>
          </a:p>
        </p:txBody>
      </p:sp>
      <p:sp>
        <p:nvSpPr>
          <p:cNvPr id="5" name="Прямоугольник 4"/>
          <p:cNvSpPr/>
          <p:nvPr/>
        </p:nvSpPr>
        <p:spPr>
          <a:xfrm>
            <a:off x="179512" y="1149266"/>
            <a:ext cx="4572000" cy="3046988"/>
          </a:xfrm>
          <a:prstGeom prst="rect">
            <a:avLst/>
          </a:prstGeom>
        </p:spPr>
        <p:txBody>
          <a:bodyPr>
            <a:spAutoFit/>
          </a:bodyPr>
          <a:lstStyle/>
          <a:p>
            <a:pPr lvl="0"/>
            <a:r>
              <a:rPr lang="fr-FR" sz="3200" dirty="0">
                <a:solidFill>
                  <a:srgbClr val="212529"/>
                </a:solidFill>
                <a:latin typeface="-apple-system"/>
              </a:rPr>
              <a:t>je </a:t>
            </a:r>
            <a:r>
              <a:rPr lang="fr-FR" sz="3200" b="1" dirty="0" smtClean="0">
                <a:solidFill>
                  <a:schemeClr val="accent5">
                    <a:lumMod val="75000"/>
                  </a:schemeClr>
                </a:solidFill>
                <a:latin typeface="-apple-system"/>
              </a:rPr>
              <a:t>ne</a:t>
            </a:r>
            <a:r>
              <a:rPr lang="fr-FR" sz="3200" dirty="0" smtClean="0">
                <a:solidFill>
                  <a:srgbClr val="212529"/>
                </a:solidFill>
                <a:latin typeface="-apple-system"/>
              </a:rPr>
              <a:t> </a:t>
            </a:r>
            <a:r>
              <a:rPr lang="fr-FR" sz="3200" dirty="0" smtClean="0">
                <a:solidFill>
                  <a:prstClr val="black"/>
                </a:solidFill>
              </a:rPr>
              <a:t>parl</a:t>
            </a:r>
            <a:r>
              <a:rPr lang="fr-FR" sz="3200" b="1" dirty="0" smtClean="0">
                <a:solidFill>
                  <a:srgbClr val="F28B1A"/>
                </a:solidFill>
              </a:rPr>
              <a:t>e </a:t>
            </a:r>
            <a:r>
              <a:rPr lang="fr-FR" sz="3200" b="1" dirty="0" smtClean="0">
                <a:solidFill>
                  <a:schemeClr val="accent5">
                    <a:lumMod val="75000"/>
                  </a:schemeClr>
                </a:solidFill>
              </a:rPr>
              <a:t>pas</a:t>
            </a:r>
            <a:r>
              <a:rPr lang="fr-FR" sz="3200" dirty="0">
                <a:solidFill>
                  <a:prstClr val="black"/>
                </a:solidFill>
              </a:rPr>
              <a:t/>
            </a:r>
            <a:br>
              <a:rPr lang="fr-FR" sz="3200" dirty="0">
                <a:solidFill>
                  <a:prstClr val="black"/>
                </a:solidFill>
              </a:rPr>
            </a:br>
            <a:r>
              <a:rPr lang="fr-FR" sz="3200" dirty="0">
                <a:solidFill>
                  <a:srgbClr val="212529"/>
                </a:solidFill>
                <a:latin typeface="-apple-system"/>
              </a:rPr>
              <a:t>tu </a:t>
            </a:r>
            <a:r>
              <a:rPr lang="fr-FR" sz="3200" b="1" dirty="0" smtClean="0">
                <a:solidFill>
                  <a:schemeClr val="accent5">
                    <a:lumMod val="75000"/>
                  </a:schemeClr>
                </a:solidFill>
                <a:latin typeface="-apple-system"/>
              </a:rPr>
              <a:t>ne</a:t>
            </a:r>
            <a:r>
              <a:rPr lang="fr-FR" sz="3200" dirty="0" smtClean="0">
                <a:solidFill>
                  <a:srgbClr val="212529"/>
                </a:solidFill>
                <a:latin typeface="-apple-system"/>
              </a:rPr>
              <a:t> </a:t>
            </a:r>
            <a:r>
              <a:rPr lang="fr-FR" sz="3200" dirty="0" smtClean="0">
                <a:solidFill>
                  <a:prstClr val="black"/>
                </a:solidFill>
              </a:rPr>
              <a:t>parl</a:t>
            </a:r>
            <a:r>
              <a:rPr lang="fr-FR" sz="3200" b="1" dirty="0" smtClean="0">
                <a:solidFill>
                  <a:srgbClr val="F28B1A"/>
                </a:solidFill>
              </a:rPr>
              <a:t>es </a:t>
            </a:r>
            <a:r>
              <a:rPr lang="fr-FR" sz="3200" b="1" dirty="0" smtClean="0">
                <a:solidFill>
                  <a:schemeClr val="accent5">
                    <a:lumMod val="75000"/>
                  </a:schemeClr>
                </a:solidFill>
              </a:rPr>
              <a:t>pas</a:t>
            </a:r>
            <a:r>
              <a:rPr lang="fr-FR" sz="3200" dirty="0">
                <a:solidFill>
                  <a:prstClr val="black"/>
                </a:solidFill>
              </a:rPr>
              <a:t/>
            </a:r>
            <a:br>
              <a:rPr lang="fr-FR" sz="3200" dirty="0">
                <a:solidFill>
                  <a:prstClr val="black"/>
                </a:solidFill>
              </a:rPr>
            </a:br>
            <a:r>
              <a:rPr lang="fr-FR" sz="3200" dirty="0">
                <a:solidFill>
                  <a:srgbClr val="212529"/>
                </a:solidFill>
                <a:latin typeface="-apple-system"/>
              </a:rPr>
              <a:t>il </a:t>
            </a:r>
            <a:r>
              <a:rPr lang="fr-FR" sz="3200" b="1" dirty="0" smtClean="0">
                <a:solidFill>
                  <a:schemeClr val="accent5">
                    <a:lumMod val="75000"/>
                  </a:schemeClr>
                </a:solidFill>
                <a:latin typeface="-apple-system"/>
              </a:rPr>
              <a:t>ne</a:t>
            </a:r>
            <a:r>
              <a:rPr lang="fr-FR" sz="3200" dirty="0" smtClean="0">
                <a:solidFill>
                  <a:srgbClr val="212529"/>
                </a:solidFill>
                <a:latin typeface="-apple-system"/>
              </a:rPr>
              <a:t> </a:t>
            </a:r>
            <a:r>
              <a:rPr lang="fr-FR" sz="3200" dirty="0" smtClean="0">
                <a:solidFill>
                  <a:prstClr val="black"/>
                </a:solidFill>
              </a:rPr>
              <a:t>parl</a:t>
            </a:r>
            <a:r>
              <a:rPr lang="fr-FR" sz="3200" b="1" dirty="0" smtClean="0">
                <a:solidFill>
                  <a:srgbClr val="F28B1A"/>
                </a:solidFill>
              </a:rPr>
              <a:t>e </a:t>
            </a:r>
            <a:r>
              <a:rPr lang="fr-FR" sz="3200" b="1" dirty="0" smtClean="0">
                <a:solidFill>
                  <a:schemeClr val="accent5">
                    <a:lumMod val="75000"/>
                  </a:schemeClr>
                </a:solidFill>
              </a:rPr>
              <a:t>pas</a:t>
            </a:r>
            <a:r>
              <a:rPr lang="fr-FR" sz="3200" dirty="0">
                <a:solidFill>
                  <a:prstClr val="black"/>
                </a:solidFill>
              </a:rPr>
              <a:t/>
            </a:r>
            <a:br>
              <a:rPr lang="fr-FR" sz="3200" dirty="0">
                <a:solidFill>
                  <a:prstClr val="black"/>
                </a:solidFill>
              </a:rPr>
            </a:br>
            <a:r>
              <a:rPr lang="fr-FR" sz="3200" dirty="0">
                <a:solidFill>
                  <a:srgbClr val="212529"/>
                </a:solidFill>
                <a:latin typeface="-apple-system"/>
              </a:rPr>
              <a:t>nous </a:t>
            </a:r>
            <a:r>
              <a:rPr lang="fr-FR" sz="3200" b="1" dirty="0" smtClean="0">
                <a:solidFill>
                  <a:schemeClr val="accent5">
                    <a:lumMod val="75000"/>
                  </a:schemeClr>
                </a:solidFill>
                <a:latin typeface="-apple-system"/>
              </a:rPr>
              <a:t>ne</a:t>
            </a:r>
            <a:r>
              <a:rPr lang="fr-FR" sz="3200" dirty="0" smtClean="0">
                <a:solidFill>
                  <a:srgbClr val="212529"/>
                </a:solidFill>
                <a:latin typeface="-apple-system"/>
              </a:rPr>
              <a:t> </a:t>
            </a:r>
            <a:r>
              <a:rPr lang="fr-FR" sz="3200" dirty="0" smtClean="0">
                <a:solidFill>
                  <a:prstClr val="black"/>
                </a:solidFill>
              </a:rPr>
              <a:t>parl</a:t>
            </a:r>
            <a:r>
              <a:rPr lang="fr-FR" sz="3200" b="1" dirty="0" smtClean="0">
                <a:solidFill>
                  <a:srgbClr val="F28B1A"/>
                </a:solidFill>
              </a:rPr>
              <a:t>ons </a:t>
            </a:r>
            <a:r>
              <a:rPr lang="fr-FR" sz="3200" b="1" dirty="0" smtClean="0">
                <a:solidFill>
                  <a:schemeClr val="accent5">
                    <a:lumMod val="75000"/>
                  </a:schemeClr>
                </a:solidFill>
              </a:rPr>
              <a:t>pas</a:t>
            </a:r>
            <a:r>
              <a:rPr lang="fr-FR" sz="3200" dirty="0">
                <a:solidFill>
                  <a:prstClr val="black"/>
                </a:solidFill>
              </a:rPr>
              <a:t/>
            </a:r>
            <a:br>
              <a:rPr lang="fr-FR" sz="3200" dirty="0">
                <a:solidFill>
                  <a:prstClr val="black"/>
                </a:solidFill>
              </a:rPr>
            </a:br>
            <a:r>
              <a:rPr lang="fr-FR" sz="3200" dirty="0">
                <a:solidFill>
                  <a:srgbClr val="212529"/>
                </a:solidFill>
                <a:latin typeface="-apple-system"/>
              </a:rPr>
              <a:t>vous </a:t>
            </a:r>
            <a:r>
              <a:rPr lang="fr-FR" sz="3200" b="1" dirty="0" smtClean="0">
                <a:solidFill>
                  <a:schemeClr val="accent5">
                    <a:lumMod val="75000"/>
                  </a:schemeClr>
                </a:solidFill>
                <a:latin typeface="-apple-system"/>
              </a:rPr>
              <a:t>ne </a:t>
            </a:r>
            <a:r>
              <a:rPr lang="fr-FR" sz="3200" dirty="0" smtClean="0">
                <a:solidFill>
                  <a:prstClr val="black"/>
                </a:solidFill>
              </a:rPr>
              <a:t>parl</a:t>
            </a:r>
            <a:r>
              <a:rPr lang="fr-FR" sz="3200" b="1" dirty="0" smtClean="0">
                <a:solidFill>
                  <a:srgbClr val="F28B1A"/>
                </a:solidFill>
              </a:rPr>
              <a:t>ez </a:t>
            </a:r>
            <a:r>
              <a:rPr lang="fr-FR" sz="3200" b="1" dirty="0" smtClean="0">
                <a:solidFill>
                  <a:schemeClr val="accent5">
                    <a:lumMod val="75000"/>
                  </a:schemeClr>
                </a:solidFill>
              </a:rPr>
              <a:t>pas</a:t>
            </a:r>
            <a:r>
              <a:rPr lang="fr-FR" sz="3200" dirty="0">
                <a:solidFill>
                  <a:prstClr val="black"/>
                </a:solidFill>
              </a:rPr>
              <a:t/>
            </a:r>
            <a:br>
              <a:rPr lang="fr-FR" sz="3200" dirty="0">
                <a:solidFill>
                  <a:prstClr val="black"/>
                </a:solidFill>
              </a:rPr>
            </a:br>
            <a:r>
              <a:rPr lang="fr-FR" sz="3200" dirty="0">
                <a:solidFill>
                  <a:srgbClr val="212529"/>
                </a:solidFill>
                <a:latin typeface="-apple-system"/>
              </a:rPr>
              <a:t>ils </a:t>
            </a:r>
            <a:r>
              <a:rPr lang="fr-FR" sz="3200" b="1" dirty="0" smtClean="0">
                <a:solidFill>
                  <a:schemeClr val="accent5">
                    <a:lumMod val="75000"/>
                  </a:schemeClr>
                </a:solidFill>
                <a:latin typeface="-apple-system"/>
              </a:rPr>
              <a:t>ne</a:t>
            </a:r>
            <a:r>
              <a:rPr lang="fr-FR" sz="3200" dirty="0" smtClean="0">
                <a:solidFill>
                  <a:srgbClr val="212529"/>
                </a:solidFill>
                <a:latin typeface="-apple-system"/>
              </a:rPr>
              <a:t> </a:t>
            </a:r>
            <a:r>
              <a:rPr lang="fr-FR" sz="3200" dirty="0" smtClean="0">
                <a:solidFill>
                  <a:prstClr val="black"/>
                </a:solidFill>
              </a:rPr>
              <a:t>parl</a:t>
            </a:r>
            <a:r>
              <a:rPr lang="fr-FR" sz="3200" b="1" dirty="0" smtClean="0">
                <a:solidFill>
                  <a:srgbClr val="F28B1A"/>
                </a:solidFill>
              </a:rPr>
              <a:t>ent </a:t>
            </a:r>
            <a:r>
              <a:rPr lang="fr-FR" sz="3200" b="1" dirty="0" smtClean="0">
                <a:solidFill>
                  <a:schemeClr val="accent5">
                    <a:lumMod val="75000"/>
                  </a:schemeClr>
                </a:solidFill>
              </a:rPr>
              <a:t>pas</a:t>
            </a:r>
            <a:endParaRPr lang="ru-RU" sz="3200" b="1" dirty="0">
              <a:solidFill>
                <a:schemeClr val="accent5">
                  <a:lumMod val="75000"/>
                </a:schemeClr>
              </a:solidFill>
            </a:endParaRPr>
          </a:p>
        </p:txBody>
      </p:sp>
      <p:sp>
        <p:nvSpPr>
          <p:cNvPr id="6" name="Прямоугольник 5"/>
          <p:cNvSpPr/>
          <p:nvPr/>
        </p:nvSpPr>
        <p:spPr>
          <a:xfrm>
            <a:off x="1259632" y="4869160"/>
            <a:ext cx="4572000" cy="1384995"/>
          </a:xfrm>
          <a:prstGeom prst="rect">
            <a:avLst/>
          </a:prstGeom>
        </p:spPr>
        <p:txBody>
          <a:bodyPr>
            <a:spAutoFit/>
          </a:bodyPr>
          <a:lstStyle/>
          <a:p>
            <a:pPr marL="457200" lvl="0" indent="-457200">
              <a:buFontTx/>
              <a:buChar char="-"/>
            </a:pPr>
            <a:r>
              <a:rPr lang="en-US" sz="2800" dirty="0" err="1">
                <a:solidFill>
                  <a:prstClr val="black"/>
                </a:solidFill>
              </a:rPr>
              <a:t>Parlez-vous</a:t>
            </a:r>
            <a:r>
              <a:rPr lang="en-US" sz="2800" dirty="0">
                <a:solidFill>
                  <a:prstClr val="black"/>
                </a:solidFill>
              </a:rPr>
              <a:t> </a:t>
            </a:r>
            <a:r>
              <a:rPr lang="en-US" sz="2800" dirty="0" err="1">
                <a:solidFill>
                  <a:prstClr val="black"/>
                </a:solidFill>
              </a:rPr>
              <a:t>allemand</a:t>
            </a:r>
            <a:r>
              <a:rPr lang="en-US" sz="2800" dirty="0">
                <a:solidFill>
                  <a:prstClr val="black"/>
                </a:solidFill>
              </a:rPr>
              <a:t>?</a:t>
            </a:r>
          </a:p>
          <a:p>
            <a:pPr marL="457200" lvl="0" indent="-457200">
              <a:buFontTx/>
              <a:buChar char="-"/>
            </a:pPr>
            <a:r>
              <a:rPr lang="en-US" sz="2800" dirty="0">
                <a:solidFill>
                  <a:prstClr val="black"/>
                </a:solidFill>
              </a:rPr>
              <a:t>Non, je </a:t>
            </a:r>
            <a:r>
              <a:rPr lang="en-US" sz="2800" b="1" dirty="0">
                <a:solidFill>
                  <a:prstClr val="black"/>
                </a:solidFill>
              </a:rPr>
              <a:t>ne</a:t>
            </a:r>
            <a:r>
              <a:rPr lang="en-US" sz="2800" dirty="0">
                <a:solidFill>
                  <a:prstClr val="black"/>
                </a:solidFill>
              </a:rPr>
              <a:t> </a:t>
            </a:r>
            <a:r>
              <a:rPr lang="en-US" sz="2800" dirty="0" err="1">
                <a:solidFill>
                  <a:prstClr val="black"/>
                </a:solidFill>
              </a:rPr>
              <a:t>parle</a:t>
            </a:r>
            <a:r>
              <a:rPr lang="en-US" sz="2800" dirty="0">
                <a:solidFill>
                  <a:prstClr val="black"/>
                </a:solidFill>
              </a:rPr>
              <a:t> </a:t>
            </a:r>
            <a:r>
              <a:rPr lang="en-US" sz="2800" b="1" dirty="0">
                <a:solidFill>
                  <a:prstClr val="black"/>
                </a:solidFill>
              </a:rPr>
              <a:t>pas</a:t>
            </a:r>
            <a:r>
              <a:rPr lang="en-US" sz="2800" dirty="0">
                <a:solidFill>
                  <a:prstClr val="black"/>
                </a:solidFill>
              </a:rPr>
              <a:t> </a:t>
            </a:r>
            <a:r>
              <a:rPr lang="en-US" sz="2800" dirty="0" err="1">
                <a:solidFill>
                  <a:prstClr val="black"/>
                </a:solidFill>
              </a:rPr>
              <a:t>allemand</a:t>
            </a:r>
            <a:endParaRPr lang="ru-RU" dirty="0"/>
          </a:p>
        </p:txBody>
      </p:sp>
    </p:spTree>
    <p:extLst>
      <p:ext uri="{BB962C8B-B14F-4D97-AF65-F5344CB8AC3E}">
        <p14:creationId xmlns:p14="http://schemas.microsoft.com/office/powerpoint/2010/main" val="1268706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5808834" cy="5909310"/>
          </a:xfrm>
          <a:prstGeom prst="rect">
            <a:avLst/>
          </a:prstGeom>
          <a:noFill/>
        </p:spPr>
        <p:txBody>
          <a:bodyPr wrap="none" lIns="91440" tIns="45720" rIns="91440" bIns="45720">
            <a:spAutoFit/>
          </a:bodyPr>
          <a:lstStyle/>
          <a:p>
            <a:pPr algn="r"/>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t>
            </a:r>
            <a:r>
              <a:rPr lang="fr-FR" sz="5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arlez-vous anglais?</a:t>
            </a:r>
          </a:p>
          <a:p>
            <a:pPr algn="r"/>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russe?</a:t>
            </a:r>
          </a:p>
          <a:p>
            <a:pPr algn="r"/>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allemand?</a:t>
            </a:r>
          </a:p>
          <a:p>
            <a:pPr algn="r"/>
            <a:r>
              <a:rPr lang="fr-FR" sz="5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espagnol?</a:t>
            </a:r>
          </a:p>
          <a:p>
            <a:pPr algn="r"/>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chinois?</a:t>
            </a:r>
          </a:p>
          <a:p>
            <a:pPr algn="r"/>
            <a:r>
              <a:rPr lang="fr-FR" sz="5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polonais?</a:t>
            </a:r>
          </a:p>
          <a:p>
            <a:pPr algn="r"/>
            <a:r>
              <a:rPr lang="fr-F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japonais?</a:t>
            </a:r>
            <a:endParaRPr lang="ru-RU" sz="54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Прямоугольник 2"/>
          <p:cNvSpPr/>
          <p:nvPr/>
        </p:nvSpPr>
        <p:spPr>
          <a:xfrm>
            <a:off x="6372200" y="1412776"/>
            <a:ext cx="2082621" cy="923330"/>
          </a:xfrm>
          <a:prstGeom prst="rect">
            <a:avLst/>
          </a:prstGeom>
          <a:noFill/>
        </p:spPr>
        <p:txBody>
          <a:bodyPr wrap="none" lIns="91440" tIns="45720" rIns="91440" bIns="45720">
            <a:spAutoFit/>
          </a:bodyPr>
          <a:lstStyle/>
          <a:p>
            <a:pPr algn="ctr"/>
            <a:r>
              <a:rPr lang="fr-FR"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Oui, ...</a:t>
            </a:r>
            <a:endParaRPr lang="ru-RU"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Прямоугольник 3"/>
          <p:cNvSpPr/>
          <p:nvPr/>
        </p:nvSpPr>
        <p:spPr>
          <a:xfrm>
            <a:off x="6397285" y="2825646"/>
            <a:ext cx="227337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Non, ...</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07688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66732" y="158455"/>
            <a:ext cx="1346844" cy="430887"/>
          </a:xfrm>
          <a:prstGeom prst="rect">
            <a:avLst/>
          </a:prstGeom>
        </p:spPr>
        <p:txBody>
          <a:bodyPr wrap="none">
            <a:spAutoFit/>
          </a:bodyPr>
          <a:lstStyle/>
          <a:p>
            <a:pPr marL="285750" lvl="0" indent="-285750">
              <a:buFont typeface="Wingdings" pitchFamily="2" charset="2"/>
              <a:buChar char="Ø"/>
            </a:pPr>
            <a:r>
              <a:rPr lang="es-ES" sz="2200" b="1" dirty="0">
                <a:solidFill>
                  <a:prstClr val="black"/>
                </a:solidFill>
                <a:latin typeface="Comic Sans MS" pitchFamily="66" charset="0"/>
              </a:rPr>
              <a:t>Loisirs</a:t>
            </a:r>
          </a:p>
        </p:txBody>
      </p:sp>
      <p:sp>
        <p:nvSpPr>
          <p:cNvPr id="3" name="TextBox 2"/>
          <p:cNvSpPr txBox="1"/>
          <p:nvPr/>
        </p:nvSpPr>
        <p:spPr>
          <a:xfrm>
            <a:off x="274401" y="405655"/>
            <a:ext cx="6271653" cy="6186309"/>
          </a:xfrm>
          <a:prstGeom prst="rect">
            <a:avLst/>
          </a:prstGeom>
          <a:noFill/>
        </p:spPr>
        <p:txBody>
          <a:bodyPr wrap="none" rtlCol="0">
            <a:spAutoFit/>
          </a:bodyPr>
          <a:lstStyle/>
          <a:p>
            <a:r>
              <a:rPr lang="fr-FR" sz="3600" dirty="0" smtClean="0"/>
              <a:t>-Qu’est-ce que vous aimez faire</a:t>
            </a:r>
          </a:p>
          <a:p>
            <a:r>
              <a:rPr lang="fr-FR" sz="3600" dirty="0" smtClean="0"/>
              <a:t>dans la vie?</a:t>
            </a:r>
          </a:p>
          <a:p>
            <a:pPr marL="571500" indent="-571500" algn="r">
              <a:buFontTx/>
              <a:buChar char="-"/>
            </a:pPr>
            <a:r>
              <a:rPr lang="fr-FR" sz="3600" b="1" dirty="0" smtClean="0"/>
              <a:t>J’aime</a:t>
            </a:r>
            <a:r>
              <a:rPr lang="fr-FR" sz="3600" dirty="0" smtClean="0"/>
              <a:t> lire des livres,</a:t>
            </a:r>
          </a:p>
          <a:p>
            <a:pPr marL="571500" indent="-571500" algn="r">
              <a:buFontTx/>
              <a:buChar char="-"/>
            </a:pPr>
            <a:endParaRPr lang="fr-FR" sz="3600" dirty="0" smtClean="0"/>
          </a:p>
          <a:p>
            <a:pPr algn="r"/>
            <a:r>
              <a:rPr lang="fr-FR" sz="3600" dirty="0"/>
              <a:t>f</a:t>
            </a:r>
            <a:r>
              <a:rPr lang="fr-FR" sz="3600" dirty="0" smtClean="0"/>
              <a:t>aire du sport, </a:t>
            </a:r>
          </a:p>
          <a:p>
            <a:pPr algn="r"/>
            <a:r>
              <a:rPr lang="fr-FR" sz="3600" dirty="0"/>
              <a:t>m</a:t>
            </a:r>
            <a:r>
              <a:rPr lang="fr-FR" sz="3600" dirty="0" smtClean="0"/>
              <a:t>e promener;</a:t>
            </a:r>
          </a:p>
          <a:p>
            <a:pPr algn="r"/>
            <a:r>
              <a:rPr lang="fr-FR" sz="3600" dirty="0"/>
              <a:t>v</a:t>
            </a:r>
            <a:r>
              <a:rPr lang="fr-FR" sz="3600" dirty="0" smtClean="0"/>
              <a:t>oyager,</a:t>
            </a:r>
          </a:p>
          <a:p>
            <a:pPr algn="r"/>
            <a:r>
              <a:rPr lang="fr-FR" sz="3600" dirty="0"/>
              <a:t>a</a:t>
            </a:r>
            <a:r>
              <a:rPr lang="fr-FR" sz="3600" dirty="0" smtClean="0"/>
              <a:t>ller à la plage et nager,</a:t>
            </a:r>
          </a:p>
          <a:p>
            <a:pPr algn="r"/>
            <a:r>
              <a:rPr lang="fr-FR" sz="3600" dirty="0"/>
              <a:t>c</a:t>
            </a:r>
            <a:r>
              <a:rPr lang="fr-FR" sz="3600" dirty="0" smtClean="0"/>
              <a:t>uisiner,</a:t>
            </a:r>
          </a:p>
          <a:p>
            <a:pPr algn="r"/>
            <a:endParaRPr lang="fr-FR" sz="3600" dirty="0" smtClean="0"/>
          </a:p>
          <a:p>
            <a:pPr algn="r"/>
            <a:r>
              <a:rPr lang="fr-FR" sz="3600" dirty="0"/>
              <a:t>f</a:t>
            </a:r>
            <a:r>
              <a:rPr lang="fr-FR" sz="3600" dirty="0" smtClean="0"/>
              <a:t>aire du shopping!</a:t>
            </a:r>
            <a:endParaRPr lang="ru-RU" sz="3600"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0019" y="1484785"/>
            <a:ext cx="998511"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9486" y="2007897"/>
            <a:ext cx="82447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923" y="2909825"/>
            <a:ext cx="809351" cy="80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8284" y="3657218"/>
            <a:ext cx="1050653" cy="700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0122" y="4258877"/>
            <a:ext cx="1348408" cy="65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6270" y="4909379"/>
            <a:ext cx="1122660" cy="112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69923" y="5603240"/>
            <a:ext cx="988724" cy="98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32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260648"/>
            <a:ext cx="2398413" cy="430887"/>
          </a:xfrm>
          <a:prstGeom prst="rect">
            <a:avLst/>
          </a:prstGeom>
        </p:spPr>
        <p:txBody>
          <a:bodyPr wrap="none">
            <a:spAutoFit/>
          </a:bodyPr>
          <a:lstStyle/>
          <a:p>
            <a:r>
              <a:rPr lang="es-ES" sz="2200" b="1" dirty="0">
                <a:solidFill>
                  <a:prstClr val="black"/>
                </a:solidFill>
                <a:latin typeface="Comic Sans MS" pitchFamily="66" charset="0"/>
              </a:rPr>
              <a:t>Nom et Prénom </a:t>
            </a:r>
            <a:endParaRPr lang="ru-RU" b="1" dirty="0"/>
          </a:p>
        </p:txBody>
      </p:sp>
      <p:sp>
        <p:nvSpPr>
          <p:cNvPr id="3" name="Прямоугольник 2"/>
          <p:cNvSpPr/>
          <p:nvPr/>
        </p:nvSpPr>
        <p:spPr>
          <a:xfrm>
            <a:off x="12975" y="1007150"/>
            <a:ext cx="4544129" cy="954107"/>
          </a:xfrm>
          <a:prstGeom prst="rect">
            <a:avLst/>
          </a:prstGeom>
        </p:spPr>
        <p:txBody>
          <a:bodyPr wrap="none">
            <a:spAutoFit/>
          </a:bodyPr>
          <a:lstStyle/>
          <a:p>
            <a:pPr marL="457200" indent="-457200">
              <a:buFontTx/>
              <a:buChar char="-"/>
            </a:pPr>
            <a:r>
              <a:rPr lang="en-US" sz="2800" dirty="0" smtClean="0"/>
              <a:t>Bonjour! </a:t>
            </a:r>
          </a:p>
          <a:p>
            <a:r>
              <a:rPr lang="en-US" sz="2800" dirty="0" smtClean="0"/>
              <a:t>Comment </a:t>
            </a:r>
            <a:r>
              <a:rPr lang="en-US" sz="2800" dirty="0" err="1" smtClean="0"/>
              <a:t>vous</a:t>
            </a:r>
            <a:r>
              <a:rPr lang="en-US" sz="2800" dirty="0" smtClean="0"/>
              <a:t> </a:t>
            </a:r>
            <a:r>
              <a:rPr lang="en-US" sz="2800" dirty="0" err="1" smtClean="0"/>
              <a:t>appelez-vous</a:t>
            </a:r>
            <a:r>
              <a:rPr lang="en-US" sz="2800" dirty="0" smtClean="0"/>
              <a:t>?</a:t>
            </a:r>
            <a:endParaRPr lang="ru-RU" sz="2800" dirty="0"/>
          </a:p>
        </p:txBody>
      </p:sp>
      <p:sp>
        <p:nvSpPr>
          <p:cNvPr id="4" name="Прямоугольник 3"/>
          <p:cNvSpPr/>
          <p:nvPr/>
        </p:nvSpPr>
        <p:spPr>
          <a:xfrm>
            <a:off x="4788024" y="791705"/>
            <a:ext cx="4572000" cy="1384995"/>
          </a:xfrm>
          <a:prstGeom prst="rect">
            <a:avLst/>
          </a:prstGeom>
        </p:spPr>
        <p:txBody>
          <a:bodyPr>
            <a:spAutoFit/>
          </a:bodyPr>
          <a:lstStyle/>
          <a:p>
            <a:pPr marL="457200" indent="-457200">
              <a:buFontTx/>
              <a:buChar char="-"/>
            </a:pPr>
            <a:r>
              <a:rPr lang="en-US" sz="2800" dirty="0" smtClean="0"/>
              <a:t>Bonjour!</a:t>
            </a:r>
          </a:p>
          <a:p>
            <a:r>
              <a:rPr lang="en-US" sz="2800" i="1" dirty="0" smtClean="0"/>
              <a:t>Je </a:t>
            </a:r>
            <a:r>
              <a:rPr lang="en-US" sz="2800" i="1" dirty="0" err="1" smtClean="0"/>
              <a:t>m’appelle</a:t>
            </a:r>
            <a:r>
              <a:rPr lang="en-US" sz="2800" i="1" dirty="0"/>
              <a:t> </a:t>
            </a:r>
            <a:r>
              <a:rPr lang="en-US" sz="2800" i="1" dirty="0" smtClean="0"/>
              <a:t>  </a:t>
            </a:r>
            <a:r>
              <a:rPr lang="en-US" sz="2800" dirty="0" smtClean="0"/>
              <a:t>Olga Hugo</a:t>
            </a:r>
          </a:p>
          <a:p>
            <a:r>
              <a:rPr lang="ru-RU" sz="2800" dirty="0" smtClean="0"/>
              <a:t>(</a:t>
            </a:r>
            <a:r>
              <a:rPr lang="en-US" sz="2800" dirty="0" smtClean="0"/>
              <a:t>-  </a:t>
            </a:r>
            <a:r>
              <a:rPr lang="en-US" sz="2800" i="1" dirty="0" smtClean="0"/>
              <a:t>Je </a:t>
            </a:r>
            <a:r>
              <a:rPr lang="en-US" sz="2800" i="1" dirty="0" err="1" smtClean="0"/>
              <a:t>suis</a:t>
            </a:r>
            <a:r>
              <a:rPr lang="en-US" sz="2800" i="1" dirty="0"/>
              <a:t> </a:t>
            </a:r>
            <a:r>
              <a:rPr lang="en-US" sz="2800" i="1" dirty="0" smtClean="0"/>
              <a:t> </a:t>
            </a:r>
            <a:r>
              <a:rPr lang="en-US" sz="2800" dirty="0" smtClean="0"/>
              <a:t>Olga</a:t>
            </a:r>
            <a:r>
              <a:rPr lang="ru-RU" sz="2800" dirty="0" smtClean="0"/>
              <a:t>)</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78" y="2420888"/>
            <a:ext cx="7466534" cy="419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576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476672"/>
            <a:ext cx="1853392" cy="923330"/>
          </a:xfrm>
          <a:prstGeom prst="rect">
            <a:avLst/>
          </a:prstGeom>
          <a:noFill/>
        </p:spPr>
        <p:txBody>
          <a:bodyPr wrap="none" lIns="91440" tIns="45720" rIns="91440" bIns="45720">
            <a:spAutoFit/>
          </a:bodyPr>
          <a:lstStyle/>
          <a:p>
            <a:pPr algn="ctr"/>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aim</a:t>
            </a:r>
            <a:r>
              <a:rPr lang="fr-FR" sz="5400" b="1" cap="none" spc="0" dirty="0" smtClean="0">
                <a:ln w="10541" cmpd="sng">
                  <a:solidFill>
                    <a:srgbClr val="7D7D7D">
                      <a:tint val="100000"/>
                      <a:shade val="100000"/>
                      <a:satMod val="110000"/>
                    </a:srgbClr>
                  </a:solidFill>
                  <a:prstDash val="solid"/>
                </a:ln>
                <a:solidFill>
                  <a:schemeClr val="accent5">
                    <a:lumMod val="75000"/>
                  </a:schemeClr>
                </a:solidFill>
                <a:effectLst/>
              </a:rPr>
              <a:t>er</a:t>
            </a:r>
            <a:endParaRPr lang="ru-RU" sz="5400" b="1" cap="none" spc="0" dirty="0">
              <a:ln w="10541" cmpd="sng">
                <a:solidFill>
                  <a:srgbClr val="7D7D7D">
                    <a:tint val="100000"/>
                    <a:shade val="100000"/>
                    <a:satMod val="110000"/>
                  </a:srgbClr>
                </a:solidFill>
                <a:prstDash val="solid"/>
              </a:ln>
              <a:solidFill>
                <a:schemeClr val="accent5">
                  <a:lumMod val="75000"/>
                </a:schemeClr>
              </a:solidFill>
              <a:effectLst/>
            </a:endParaRPr>
          </a:p>
        </p:txBody>
      </p:sp>
      <p:sp>
        <p:nvSpPr>
          <p:cNvPr id="3" name="Прямоугольник 2"/>
          <p:cNvSpPr/>
          <p:nvPr/>
        </p:nvSpPr>
        <p:spPr>
          <a:xfrm>
            <a:off x="827584" y="1427568"/>
            <a:ext cx="2448619" cy="2585323"/>
          </a:xfrm>
          <a:prstGeom prst="rect">
            <a:avLst/>
          </a:prstGeom>
          <a:noFill/>
        </p:spPr>
        <p:txBody>
          <a:bodyPr wrap="none" lIns="91440" tIns="45720" rIns="91440" bIns="45720">
            <a:spAutoFit/>
          </a:bodyPr>
          <a:lstStyle/>
          <a:p>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voyag</a:t>
            </a:r>
            <a:r>
              <a:rPr lang="fr-FR" sz="5400" b="1" cap="none" spc="0" dirty="0" smtClean="0">
                <a:ln w="10541" cmpd="sng">
                  <a:solidFill>
                    <a:srgbClr val="7D7D7D">
                      <a:tint val="100000"/>
                      <a:shade val="100000"/>
                      <a:satMod val="110000"/>
                    </a:srgbClr>
                  </a:solidFill>
                  <a:prstDash val="solid"/>
                </a:ln>
                <a:solidFill>
                  <a:schemeClr val="accent5">
                    <a:lumMod val="75000"/>
                  </a:schemeClr>
                </a:solidFill>
                <a:effectLst/>
              </a:rPr>
              <a:t>er</a:t>
            </a:r>
          </a:p>
          <a:p>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nag</a:t>
            </a:r>
            <a:r>
              <a:rPr lang="fr-FR" sz="5400" b="1" cap="none" spc="0" dirty="0" smtClean="0">
                <a:ln w="10541" cmpd="sng">
                  <a:solidFill>
                    <a:srgbClr val="7D7D7D">
                      <a:tint val="100000"/>
                      <a:shade val="100000"/>
                      <a:satMod val="110000"/>
                    </a:srgbClr>
                  </a:solidFill>
                  <a:prstDash val="solid"/>
                </a:ln>
                <a:solidFill>
                  <a:schemeClr val="accent5">
                    <a:lumMod val="75000"/>
                  </a:schemeClr>
                </a:solidFill>
                <a:effectLst/>
              </a:rPr>
              <a:t>er</a:t>
            </a:r>
          </a:p>
          <a:p>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cuisin</a:t>
            </a:r>
            <a:r>
              <a:rPr lang="fr-FR" sz="5400" b="1" cap="none" spc="0" dirty="0" smtClean="0">
                <a:ln w="10541" cmpd="sng">
                  <a:solidFill>
                    <a:srgbClr val="7D7D7D">
                      <a:tint val="100000"/>
                      <a:shade val="100000"/>
                      <a:satMod val="110000"/>
                    </a:srgbClr>
                  </a:solidFill>
                  <a:prstDash val="solid"/>
                </a:ln>
                <a:solidFill>
                  <a:schemeClr val="accent5">
                    <a:lumMod val="75000"/>
                  </a:schemeClr>
                </a:solidFill>
                <a:effectLst/>
              </a:rPr>
              <a:t>er</a:t>
            </a:r>
            <a:endParaRPr lang="ru-RU" sz="5400" b="1" cap="none" spc="0" dirty="0">
              <a:ln w="10541" cmpd="sng">
                <a:solidFill>
                  <a:srgbClr val="7D7D7D">
                    <a:tint val="100000"/>
                    <a:shade val="100000"/>
                    <a:satMod val="110000"/>
                  </a:srgbClr>
                </a:solidFill>
                <a:prstDash val="solid"/>
              </a:ln>
              <a:solidFill>
                <a:schemeClr val="accent5">
                  <a:lumMod val="75000"/>
                </a:schemeClr>
              </a:solidFill>
              <a:effectLst/>
            </a:endParaRPr>
          </a:p>
        </p:txBody>
      </p:sp>
      <p:sp>
        <p:nvSpPr>
          <p:cNvPr id="5" name="Прямоугольник 4"/>
          <p:cNvSpPr/>
          <p:nvPr/>
        </p:nvSpPr>
        <p:spPr>
          <a:xfrm>
            <a:off x="827584" y="4067816"/>
            <a:ext cx="2537426" cy="1754326"/>
          </a:xfrm>
          <a:prstGeom prst="rect">
            <a:avLst/>
          </a:prstGeom>
          <a:noFill/>
        </p:spPr>
        <p:txBody>
          <a:bodyPr wrap="none" lIns="91440" tIns="45720" rIns="91440" bIns="45720">
            <a:spAutoFit/>
          </a:bodyPr>
          <a:lstStyle/>
          <a:p>
            <a:r>
              <a:rPr lang="en-US" sz="5400" b="1" cap="none"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dans</a:t>
            </a:r>
            <a:r>
              <a:rPr lang="en-US" sz="5400" b="1" cap="none" spc="0" dirty="0" err="1" smtClean="0">
                <a:ln w="10541" cmpd="sng">
                  <a:solidFill>
                    <a:srgbClr val="7D7D7D">
                      <a:tint val="100000"/>
                      <a:shade val="100000"/>
                      <a:satMod val="110000"/>
                    </a:srgbClr>
                  </a:solidFill>
                  <a:prstDash val="solid"/>
                </a:ln>
                <a:solidFill>
                  <a:schemeClr val="accent5">
                    <a:lumMod val="75000"/>
                  </a:schemeClr>
                </a:solidFill>
                <a:effectLst/>
              </a:rPr>
              <a:t>er</a:t>
            </a: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 </a:t>
            </a:r>
          </a:p>
          <a:p>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chant</a:t>
            </a:r>
            <a:r>
              <a:rPr lang="en-US" sz="5400" b="1" cap="none" spc="0" dirty="0" smtClean="0">
                <a:ln w="10541" cmpd="sng">
                  <a:solidFill>
                    <a:srgbClr val="7D7D7D">
                      <a:tint val="100000"/>
                      <a:shade val="100000"/>
                      <a:satMod val="110000"/>
                    </a:srgbClr>
                  </a:solidFill>
                  <a:prstDash val="solid"/>
                </a:ln>
                <a:solidFill>
                  <a:schemeClr val="accent5">
                    <a:lumMod val="75000"/>
                  </a:schemeClr>
                </a:solidFill>
                <a:effectLst/>
              </a:rPr>
              <a:t>er</a:t>
            </a: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 </a:t>
            </a:r>
            <a:endParaRPr lang="ru-RU"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6" name="Прямоугольник 5"/>
          <p:cNvSpPr/>
          <p:nvPr/>
        </p:nvSpPr>
        <p:spPr>
          <a:xfrm>
            <a:off x="4589197" y="764704"/>
            <a:ext cx="4572000" cy="3046988"/>
          </a:xfrm>
          <a:prstGeom prst="rect">
            <a:avLst/>
          </a:prstGeom>
        </p:spPr>
        <p:txBody>
          <a:bodyPr>
            <a:spAutoFit/>
          </a:bodyPr>
          <a:lstStyle/>
          <a:p>
            <a:r>
              <a:rPr lang="fr-FR" sz="3200" b="0" i="0" dirty="0" smtClean="0">
                <a:solidFill>
                  <a:srgbClr val="212529"/>
                </a:solidFill>
                <a:effectLst/>
                <a:latin typeface="-apple-system"/>
              </a:rPr>
              <a:t>je </a:t>
            </a:r>
            <a:r>
              <a:rPr lang="fr-FR" sz="3200" dirty="0" smtClean="0"/>
              <a:t>cuisin</a:t>
            </a:r>
            <a:r>
              <a:rPr lang="fr-FR" sz="3200" b="1" dirty="0" smtClean="0">
                <a:solidFill>
                  <a:srgbClr val="F28B1A"/>
                </a:solidFill>
                <a:effectLst/>
              </a:rPr>
              <a:t>e</a:t>
            </a:r>
            <a:r>
              <a:rPr lang="fr-FR" sz="3200" dirty="0" smtClean="0"/>
              <a:t/>
            </a:r>
            <a:br>
              <a:rPr lang="fr-FR" sz="3200" dirty="0" smtClean="0"/>
            </a:br>
            <a:r>
              <a:rPr lang="fr-FR" sz="3200" b="0" i="0" dirty="0" smtClean="0">
                <a:solidFill>
                  <a:srgbClr val="212529"/>
                </a:solidFill>
                <a:effectLst/>
                <a:latin typeface="-apple-system"/>
              </a:rPr>
              <a:t>tu </a:t>
            </a:r>
            <a:r>
              <a:rPr lang="fr-FR" sz="3200" dirty="0" smtClean="0"/>
              <a:t>cuisin</a:t>
            </a:r>
            <a:r>
              <a:rPr lang="fr-FR" sz="3200" b="1" dirty="0" smtClean="0">
                <a:solidFill>
                  <a:srgbClr val="F28B1A"/>
                </a:solidFill>
                <a:effectLst/>
              </a:rPr>
              <a:t>es</a:t>
            </a:r>
            <a:r>
              <a:rPr lang="fr-FR" sz="3200" dirty="0" smtClean="0"/>
              <a:t/>
            </a:r>
            <a:br>
              <a:rPr lang="fr-FR" sz="3200" dirty="0" smtClean="0"/>
            </a:br>
            <a:r>
              <a:rPr lang="fr-FR" sz="3200" b="0" i="0" dirty="0" smtClean="0">
                <a:solidFill>
                  <a:srgbClr val="212529"/>
                </a:solidFill>
                <a:effectLst/>
                <a:latin typeface="-apple-system"/>
              </a:rPr>
              <a:t>il </a:t>
            </a:r>
            <a:r>
              <a:rPr lang="fr-FR" sz="3200" dirty="0" smtClean="0"/>
              <a:t>cuisin</a:t>
            </a:r>
            <a:r>
              <a:rPr lang="fr-FR" sz="3200" b="1" dirty="0" smtClean="0">
                <a:solidFill>
                  <a:srgbClr val="F28B1A"/>
                </a:solidFill>
                <a:effectLst/>
              </a:rPr>
              <a:t>e</a:t>
            </a:r>
            <a:r>
              <a:rPr lang="fr-FR" sz="3200" dirty="0" smtClean="0"/>
              <a:t/>
            </a:r>
            <a:br>
              <a:rPr lang="fr-FR" sz="3200" dirty="0" smtClean="0"/>
            </a:br>
            <a:r>
              <a:rPr lang="fr-FR" sz="3200" b="0" i="0" dirty="0" smtClean="0">
                <a:solidFill>
                  <a:srgbClr val="212529"/>
                </a:solidFill>
                <a:effectLst/>
                <a:latin typeface="-apple-system"/>
              </a:rPr>
              <a:t>nous </a:t>
            </a:r>
            <a:r>
              <a:rPr lang="fr-FR" sz="3200" dirty="0" smtClean="0"/>
              <a:t>cuisin</a:t>
            </a:r>
            <a:r>
              <a:rPr lang="fr-FR" sz="3200" b="1" dirty="0" smtClean="0">
                <a:solidFill>
                  <a:srgbClr val="F28B1A"/>
                </a:solidFill>
                <a:effectLst/>
              </a:rPr>
              <a:t>ons</a:t>
            </a:r>
            <a:r>
              <a:rPr lang="fr-FR" sz="3200" dirty="0" smtClean="0"/>
              <a:t/>
            </a:r>
            <a:br>
              <a:rPr lang="fr-FR" sz="3200" dirty="0" smtClean="0"/>
            </a:br>
            <a:r>
              <a:rPr lang="fr-FR" sz="3200" b="0" i="0" dirty="0" smtClean="0">
                <a:solidFill>
                  <a:srgbClr val="212529"/>
                </a:solidFill>
                <a:effectLst/>
                <a:latin typeface="-apple-system"/>
              </a:rPr>
              <a:t>vous </a:t>
            </a:r>
            <a:r>
              <a:rPr lang="fr-FR" sz="3200" dirty="0" smtClean="0"/>
              <a:t>cuisin</a:t>
            </a:r>
            <a:r>
              <a:rPr lang="fr-FR" sz="3200" b="1" dirty="0" smtClean="0">
                <a:solidFill>
                  <a:srgbClr val="F28B1A"/>
                </a:solidFill>
                <a:effectLst/>
              </a:rPr>
              <a:t>ez</a:t>
            </a:r>
            <a:r>
              <a:rPr lang="fr-FR" sz="3200" dirty="0" smtClean="0"/>
              <a:t/>
            </a:r>
            <a:br>
              <a:rPr lang="fr-FR" sz="3200" dirty="0" smtClean="0"/>
            </a:br>
            <a:r>
              <a:rPr lang="fr-FR" sz="3200" b="0" i="0" dirty="0" smtClean="0">
                <a:solidFill>
                  <a:srgbClr val="212529"/>
                </a:solidFill>
                <a:effectLst/>
                <a:latin typeface="-apple-system"/>
              </a:rPr>
              <a:t>ils </a:t>
            </a:r>
            <a:r>
              <a:rPr lang="fr-FR" sz="3200" dirty="0" smtClean="0"/>
              <a:t>cuisin</a:t>
            </a:r>
            <a:r>
              <a:rPr lang="fr-FR" sz="3200" b="1" dirty="0" smtClean="0">
                <a:solidFill>
                  <a:srgbClr val="F28B1A"/>
                </a:solidFill>
                <a:effectLst/>
              </a:rPr>
              <a:t>ent</a:t>
            </a:r>
            <a:endParaRPr lang="ru-RU" sz="3200" dirty="0"/>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203" y="5157192"/>
            <a:ext cx="969151" cy="100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481" y="4067816"/>
            <a:ext cx="1468716" cy="9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913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4572000" cy="954107"/>
          </a:xfrm>
          <a:prstGeom prst="rect">
            <a:avLst/>
          </a:prstGeom>
        </p:spPr>
        <p:txBody>
          <a:bodyPr>
            <a:spAutoFit/>
          </a:bodyPr>
          <a:lstStyle/>
          <a:p>
            <a:pPr marL="457200" lvl="0" indent="-457200">
              <a:buFontTx/>
              <a:buChar char="-"/>
            </a:pPr>
            <a:r>
              <a:rPr lang="en-US" sz="2800" dirty="0">
                <a:solidFill>
                  <a:prstClr val="black"/>
                </a:solidFill>
              </a:rPr>
              <a:t>Bonjour! </a:t>
            </a:r>
          </a:p>
          <a:p>
            <a:pPr lvl="0"/>
            <a:r>
              <a:rPr lang="en-US" sz="2800" dirty="0">
                <a:solidFill>
                  <a:prstClr val="black"/>
                </a:solidFill>
              </a:rPr>
              <a:t>Comment </a:t>
            </a:r>
            <a:r>
              <a:rPr lang="en-US" sz="2800" dirty="0" err="1">
                <a:solidFill>
                  <a:prstClr val="black"/>
                </a:solidFill>
              </a:rPr>
              <a:t>vous</a:t>
            </a:r>
            <a:r>
              <a:rPr lang="en-US" sz="2800" dirty="0">
                <a:solidFill>
                  <a:prstClr val="black"/>
                </a:solidFill>
              </a:rPr>
              <a:t> </a:t>
            </a:r>
            <a:r>
              <a:rPr lang="en-US" sz="2800" dirty="0" err="1">
                <a:solidFill>
                  <a:prstClr val="black"/>
                </a:solidFill>
              </a:rPr>
              <a:t>appelez-vous</a:t>
            </a:r>
            <a:r>
              <a:rPr lang="en-US" sz="2800" dirty="0">
                <a:solidFill>
                  <a:prstClr val="black"/>
                </a:solidFill>
              </a:rPr>
              <a:t>?</a:t>
            </a:r>
            <a:endParaRPr lang="ru-RU" sz="2800" dirty="0">
              <a:solidFill>
                <a:prstClr val="black"/>
              </a:solidFill>
            </a:endParaRPr>
          </a:p>
        </p:txBody>
      </p:sp>
      <p:sp>
        <p:nvSpPr>
          <p:cNvPr id="4" name="Прямоугольник 3"/>
          <p:cNvSpPr/>
          <p:nvPr/>
        </p:nvSpPr>
        <p:spPr>
          <a:xfrm>
            <a:off x="395536" y="1247059"/>
            <a:ext cx="3620607" cy="523220"/>
          </a:xfrm>
          <a:prstGeom prst="rect">
            <a:avLst/>
          </a:prstGeom>
        </p:spPr>
        <p:txBody>
          <a:bodyPr wrap="none">
            <a:spAutoFit/>
          </a:bodyPr>
          <a:lstStyle/>
          <a:p>
            <a:pPr lvl="0"/>
            <a:r>
              <a:rPr lang="fr-FR" sz="2800" dirty="0">
                <a:solidFill>
                  <a:prstClr val="black"/>
                </a:solidFill>
              </a:rPr>
              <a:t>Quel est votre </a:t>
            </a:r>
            <a:r>
              <a:rPr lang="fr-FR" sz="2800" i="1" dirty="0">
                <a:solidFill>
                  <a:prstClr val="black"/>
                </a:solidFill>
              </a:rPr>
              <a:t>prénom</a:t>
            </a:r>
            <a:r>
              <a:rPr lang="fr-FR" sz="2800" dirty="0">
                <a:solidFill>
                  <a:prstClr val="black"/>
                </a:solidFill>
              </a:rPr>
              <a:t>?</a:t>
            </a:r>
            <a:endParaRPr lang="ru-RU" sz="2800" dirty="0">
              <a:solidFill>
                <a:prstClr val="black"/>
              </a:solidFill>
            </a:endParaRPr>
          </a:p>
        </p:txBody>
      </p:sp>
      <p:sp>
        <p:nvSpPr>
          <p:cNvPr id="5" name="Прямоугольник 4"/>
          <p:cNvSpPr/>
          <p:nvPr/>
        </p:nvSpPr>
        <p:spPr>
          <a:xfrm>
            <a:off x="395536" y="1773555"/>
            <a:ext cx="3141309" cy="523220"/>
          </a:xfrm>
          <a:prstGeom prst="rect">
            <a:avLst/>
          </a:prstGeom>
        </p:spPr>
        <p:txBody>
          <a:bodyPr wrap="none">
            <a:spAutoFit/>
          </a:bodyPr>
          <a:lstStyle/>
          <a:p>
            <a:pPr lvl="0"/>
            <a:r>
              <a:rPr lang="fr-FR" sz="2800" dirty="0">
                <a:solidFill>
                  <a:prstClr val="black"/>
                </a:solidFill>
              </a:rPr>
              <a:t>Quel est votre </a:t>
            </a:r>
            <a:r>
              <a:rPr lang="fr-FR" sz="2800" i="1" dirty="0" smtClean="0">
                <a:solidFill>
                  <a:prstClr val="black"/>
                </a:solidFill>
              </a:rPr>
              <a:t>nom</a:t>
            </a:r>
            <a:r>
              <a:rPr lang="fr-FR" sz="2800" dirty="0">
                <a:solidFill>
                  <a:prstClr val="black"/>
                </a:solidFill>
              </a:rPr>
              <a:t>?</a:t>
            </a:r>
            <a:endParaRPr lang="ru-RU" sz="2800" dirty="0">
              <a:solidFill>
                <a:prstClr val="black"/>
              </a:solidFill>
            </a:endParaRPr>
          </a:p>
        </p:txBody>
      </p:sp>
      <p:sp>
        <p:nvSpPr>
          <p:cNvPr id="6" name="Прямоугольник 5"/>
          <p:cNvSpPr/>
          <p:nvPr/>
        </p:nvSpPr>
        <p:spPr>
          <a:xfrm>
            <a:off x="395536" y="2276812"/>
            <a:ext cx="5400600" cy="523220"/>
          </a:xfrm>
          <a:prstGeom prst="rect">
            <a:avLst/>
          </a:prstGeom>
        </p:spPr>
        <p:txBody>
          <a:bodyPr wrap="square">
            <a:spAutoFit/>
          </a:bodyPr>
          <a:lstStyle/>
          <a:p>
            <a:pPr lvl="0"/>
            <a:r>
              <a:rPr lang="fr-FR" sz="2800" dirty="0">
                <a:solidFill>
                  <a:prstClr val="black"/>
                </a:solidFill>
              </a:rPr>
              <a:t>Quel est </a:t>
            </a:r>
            <a:r>
              <a:rPr lang="fr-FR" sz="2800" i="1" dirty="0">
                <a:solidFill>
                  <a:prstClr val="black"/>
                </a:solidFill>
              </a:rPr>
              <a:t>votre pays d’origine</a:t>
            </a:r>
            <a:r>
              <a:rPr lang="fr-FR" sz="2800" dirty="0">
                <a:solidFill>
                  <a:prstClr val="black"/>
                </a:solidFill>
              </a:rPr>
              <a:t>?</a:t>
            </a:r>
          </a:p>
        </p:txBody>
      </p:sp>
      <p:sp>
        <p:nvSpPr>
          <p:cNvPr id="7" name="Прямоугольник 6"/>
          <p:cNvSpPr/>
          <p:nvPr/>
        </p:nvSpPr>
        <p:spPr>
          <a:xfrm>
            <a:off x="413625" y="2828836"/>
            <a:ext cx="6534472" cy="523220"/>
          </a:xfrm>
          <a:prstGeom prst="rect">
            <a:avLst/>
          </a:prstGeom>
        </p:spPr>
        <p:txBody>
          <a:bodyPr wrap="square">
            <a:spAutoFit/>
          </a:bodyPr>
          <a:lstStyle/>
          <a:p>
            <a:pPr lvl="0"/>
            <a:r>
              <a:rPr lang="fr-FR" sz="2800" dirty="0">
                <a:solidFill>
                  <a:prstClr val="black"/>
                </a:solidFill>
              </a:rPr>
              <a:t>Qu’est-ce que vous </a:t>
            </a:r>
            <a:r>
              <a:rPr lang="fr-FR" sz="2800" b="1" dirty="0">
                <a:solidFill>
                  <a:prstClr val="black"/>
                </a:solidFill>
              </a:rPr>
              <a:t>faites</a:t>
            </a:r>
            <a:r>
              <a:rPr lang="fr-FR" sz="2800" dirty="0">
                <a:solidFill>
                  <a:prstClr val="black"/>
                </a:solidFill>
              </a:rPr>
              <a:t> dans la vie?</a:t>
            </a:r>
          </a:p>
        </p:txBody>
      </p:sp>
      <p:sp>
        <p:nvSpPr>
          <p:cNvPr id="8" name="Прямоугольник 7"/>
          <p:cNvSpPr/>
          <p:nvPr/>
        </p:nvSpPr>
        <p:spPr>
          <a:xfrm>
            <a:off x="395536" y="3352056"/>
            <a:ext cx="3577005" cy="584775"/>
          </a:xfrm>
          <a:prstGeom prst="rect">
            <a:avLst/>
          </a:prstGeom>
        </p:spPr>
        <p:txBody>
          <a:bodyPr wrap="none">
            <a:spAutoFit/>
          </a:bodyPr>
          <a:lstStyle/>
          <a:p>
            <a:pPr lvl="0"/>
            <a:r>
              <a:rPr lang="fr-FR" sz="3200" dirty="0">
                <a:solidFill>
                  <a:prstClr val="black"/>
                </a:solidFill>
              </a:rPr>
              <a:t>Quel âge avez-vous?</a:t>
            </a:r>
          </a:p>
        </p:txBody>
      </p:sp>
      <p:sp>
        <p:nvSpPr>
          <p:cNvPr id="9" name="Прямоугольник 8"/>
          <p:cNvSpPr/>
          <p:nvPr/>
        </p:nvSpPr>
        <p:spPr>
          <a:xfrm>
            <a:off x="389608" y="3936831"/>
            <a:ext cx="3466013" cy="646331"/>
          </a:xfrm>
          <a:prstGeom prst="rect">
            <a:avLst/>
          </a:prstGeom>
        </p:spPr>
        <p:txBody>
          <a:bodyPr wrap="none">
            <a:spAutoFit/>
          </a:bodyPr>
          <a:lstStyle/>
          <a:p>
            <a:pPr lvl="0"/>
            <a:r>
              <a:rPr lang="fr-FR" sz="3600" dirty="0">
                <a:solidFill>
                  <a:prstClr val="black"/>
                </a:solidFill>
              </a:rPr>
              <a:t>Où </a:t>
            </a:r>
            <a:r>
              <a:rPr lang="fr-FR" sz="3600" b="1" dirty="0">
                <a:solidFill>
                  <a:prstClr val="black"/>
                </a:solidFill>
              </a:rPr>
              <a:t>habitez</a:t>
            </a:r>
            <a:r>
              <a:rPr lang="fr-FR" sz="3600" dirty="0">
                <a:solidFill>
                  <a:prstClr val="black"/>
                </a:solidFill>
              </a:rPr>
              <a:t>-vous?</a:t>
            </a:r>
          </a:p>
        </p:txBody>
      </p:sp>
      <p:sp>
        <p:nvSpPr>
          <p:cNvPr id="11" name="Прямоугольник 10"/>
          <p:cNvSpPr/>
          <p:nvPr/>
        </p:nvSpPr>
        <p:spPr>
          <a:xfrm>
            <a:off x="389608" y="4574940"/>
            <a:ext cx="4502707" cy="523220"/>
          </a:xfrm>
          <a:prstGeom prst="rect">
            <a:avLst/>
          </a:prstGeom>
        </p:spPr>
        <p:txBody>
          <a:bodyPr wrap="none">
            <a:spAutoFit/>
          </a:bodyPr>
          <a:lstStyle/>
          <a:p>
            <a:pPr lvl="0"/>
            <a:r>
              <a:rPr lang="en-US" sz="2800" dirty="0" err="1">
                <a:solidFill>
                  <a:prstClr val="black"/>
                </a:solidFill>
              </a:rPr>
              <a:t>Quelles</a:t>
            </a:r>
            <a:r>
              <a:rPr lang="en-US" sz="2800" dirty="0">
                <a:solidFill>
                  <a:prstClr val="black"/>
                </a:solidFill>
              </a:rPr>
              <a:t> </a:t>
            </a:r>
            <a:r>
              <a:rPr lang="en-US" sz="2800" dirty="0" err="1">
                <a:solidFill>
                  <a:prstClr val="black"/>
                </a:solidFill>
              </a:rPr>
              <a:t>langues</a:t>
            </a:r>
            <a:r>
              <a:rPr lang="en-US" sz="2800" dirty="0">
                <a:solidFill>
                  <a:prstClr val="black"/>
                </a:solidFill>
              </a:rPr>
              <a:t> </a:t>
            </a:r>
            <a:r>
              <a:rPr lang="en-US" sz="2800" b="1" dirty="0" err="1">
                <a:solidFill>
                  <a:prstClr val="black"/>
                </a:solidFill>
              </a:rPr>
              <a:t>parlez</a:t>
            </a:r>
            <a:r>
              <a:rPr lang="en-US" sz="2800" dirty="0" err="1">
                <a:solidFill>
                  <a:prstClr val="black"/>
                </a:solidFill>
              </a:rPr>
              <a:t>-vous</a:t>
            </a:r>
            <a:r>
              <a:rPr lang="en-US" sz="2800" dirty="0">
                <a:solidFill>
                  <a:prstClr val="black"/>
                </a:solidFill>
              </a:rPr>
              <a:t> ?</a:t>
            </a:r>
          </a:p>
        </p:txBody>
      </p:sp>
      <p:sp>
        <p:nvSpPr>
          <p:cNvPr id="13" name="Прямоугольник 12"/>
          <p:cNvSpPr/>
          <p:nvPr/>
        </p:nvSpPr>
        <p:spPr>
          <a:xfrm>
            <a:off x="389608" y="5131637"/>
            <a:ext cx="7486611" cy="1200329"/>
          </a:xfrm>
          <a:prstGeom prst="rect">
            <a:avLst/>
          </a:prstGeom>
        </p:spPr>
        <p:txBody>
          <a:bodyPr wrap="square">
            <a:spAutoFit/>
          </a:bodyPr>
          <a:lstStyle/>
          <a:p>
            <a:pPr lvl="0"/>
            <a:r>
              <a:rPr lang="fr-FR" sz="3600" dirty="0">
                <a:solidFill>
                  <a:prstClr val="black"/>
                </a:solidFill>
              </a:rPr>
              <a:t>Qu’est-ce que vous aimez faire</a:t>
            </a:r>
          </a:p>
          <a:p>
            <a:pPr lvl="0"/>
            <a:r>
              <a:rPr lang="fr-FR" sz="3600" dirty="0">
                <a:solidFill>
                  <a:prstClr val="black"/>
                </a:solidFill>
              </a:rPr>
              <a:t>dans la vie?</a:t>
            </a:r>
          </a:p>
        </p:txBody>
      </p:sp>
    </p:spTree>
    <p:extLst>
      <p:ext uri="{BB962C8B-B14F-4D97-AF65-F5344CB8AC3E}">
        <p14:creationId xmlns:p14="http://schemas.microsoft.com/office/powerpoint/2010/main" val="3133819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5400600" cy="4985980"/>
          </a:xfrm>
          <a:prstGeom prst="rect">
            <a:avLst/>
          </a:prstGeom>
        </p:spPr>
        <p:txBody>
          <a:bodyPr wrap="square">
            <a:spAutoFit/>
          </a:bodyPr>
          <a:lstStyle/>
          <a:p>
            <a:r>
              <a:rPr lang="fr-FR" b="1" dirty="0" smtClean="0"/>
              <a:t>Texte 1</a:t>
            </a:r>
          </a:p>
          <a:p>
            <a:r>
              <a:rPr lang="fr-FR" sz="2000" dirty="0" smtClean="0"/>
              <a:t>Je m’appelle Paul Leblanc. Paul, c’est mon prénom et Leblanc, c’est mon nom. Leblanc, ça s’écrit L. E B. L. A. N. C. Je suis français, mais je n’habite pas en France. J’habite au Japon à Totsuka, c’est près de Yokohama. J’ai 21 ans, je suis étudiant à l’université de Yokohama. J’apprends le japonais. Je parle 3 langues : anglais, japonais et un peu chinois. J’apprends le japonais parce que je veux devenir traducteur. Ma copine aussi veut être traductrice. Un jour, peut-être, on va travailler ensemble. Je suis un fan de Kitano Takeshi comme beaucoup de Français. Les films de Kitano sont très violents, c’est vrai. Mais, j’aime beaucoup ce cinéaste. Mon film préféré, c’est Hanabi. Vous connaissez?</a:t>
            </a:r>
            <a:endParaRPr lang="ru-RU" sz="2000" dirty="0"/>
          </a:p>
        </p:txBody>
      </p:sp>
      <p:pic>
        <p:nvPicPr>
          <p:cNvPr id="4" name="presentations.mp4">
            <a:hlinkClick r:id="" action="ppaction://media"/>
          </p:cNvPr>
          <p:cNvPicPr>
            <a:picLocks noChangeAspect="1"/>
          </p:cNvPicPr>
          <p:nvPr>
            <a:videoFile r:link="rId1"/>
            <p:extLst>
              <p:ext uri="{DAA4B4D4-6D71-4841-9C94-3DE7FCFB9230}">
                <p14:media xmlns:p14="http://schemas.microsoft.com/office/powerpoint/2010/main" r:embed="rId2">
                  <p14:trim end="275455.8464"/>
                </p14:media>
              </p:ext>
            </p:extLst>
          </p:nvPr>
        </p:nvPicPr>
        <p:blipFill>
          <a:blip r:embed="rId4"/>
          <a:stretch>
            <a:fillRect/>
          </a:stretch>
        </p:blipFill>
        <p:spPr>
          <a:xfrm flipH="1" flipV="1">
            <a:off x="6732239" y="5266173"/>
            <a:ext cx="316987" cy="192273"/>
          </a:xfrm>
          <a:prstGeom prst="rect">
            <a:avLst/>
          </a:prstGeom>
        </p:spPr>
      </p:pic>
    </p:spTree>
    <p:extLst>
      <p:ext uri="{BB962C8B-B14F-4D97-AF65-F5344CB8AC3E}">
        <p14:creationId xmlns:p14="http://schemas.microsoft.com/office/powerpoint/2010/main" val="1512712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332656"/>
            <a:ext cx="4572000" cy="5632311"/>
          </a:xfrm>
          <a:prstGeom prst="rect">
            <a:avLst/>
          </a:prstGeom>
        </p:spPr>
        <p:txBody>
          <a:bodyPr>
            <a:spAutoFit/>
          </a:bodyPr>
          <a:lstStyle/>
          <a:p>
            <a:r>
              <a:rPr lang="fr-FR" b="1" dirty="0" smtClean="0"/>
              <a:t>Texte 2</a:t>
            </a:r>
          </a:p>
          <a:p>
            <a:r>
              <a:rPr lang="fr-FR" dirty="0" smtClean="0"/>
              <a:t>Elle s’appelle Isabelle Royal. Isabelle, c’est son prénom et Royal, c’est son nom. Royal, ça s’écrit R.O.Y.A.L. Elle est canadienne, mais elle n’habite pas au Canada. Elle habite en France, à Vouvray. C’est près de Tours. Vouvray, ça s’écrit V.O.U.V.R.A.Y. Elle a 19 ans, Elle est étudiante à l’université de Tours. L’université s’appelle François Rabelais. Elle apprend l’espagnol. Elle parle 3 langues : anglais, espagnol et un peu allemand…plus le français, c’est sa langue maternelle. Elle apprend les langues étrangères parce qu’elle veut devenir traductrice et travailler pour l’ONU. Son copain aussi veut être traducteur. Un jour, peut-être, ils vont travailler ensemble. Lui, c’est un fan de Kitano Takeshi comme beaucoup de Français. Isabelle n’aime pas beaucoup les films de Kitano parce qu’ils sont très violents, ce n’est pas faux.</a:t>
            </a:r>
            <a:endParaRPr lang="ru-RU" dirty="0"/>
          </a:p>
        </p:txBody>
      </p:sp>
      <p:pic>
        <p:nvPicPr>
          <p:cNvPr id="5" name="presentations.mp4">
            <a:hlinkClick r:id="" action="ppaction://media"/>
          </p:cNvPr>
          <p:cNvPicPr>
            <a:picLocks noChangeAspect="1"/>
          </p:cNvPicPr>
          <p:nvPr>
            <a:videoFile r:link="rId1"/>
            <p:extLst>
              <p:ext uri="{DAA4B4D4-6D71-4841-9C94-3DE7FCFB9230}">
                <p14:media xmlns:p14="http://schemas.microsoft.com/office/powerpoint/2010/main" r:embed="rId2">
                  <p14:trim st="91818.6176"/>
                </p14:media>
              </p:ext>
            </p:extLst>
          </p:nvPr>
        </p:nvPicPr>
        <p:blipFill>
          <a:blip r:embed="rId4"/>
          <a:stretch>
            <a:fillRect/>
          </a:stretch>
        </p:blipFill>
        <p:spPr>
          <a:xfrm flipH="1" flipV="1">
            <a:off x="6964264" y="2785196"/>
            <a:ext cx="60959" cy="45719"/>
          </a:xfrm>
          <a:prstGeom prst="rect">
            <a:avLst/>
          </a:prstGeom>
        </p:spPr>
      </p:pic>
    </p:spTree>
    <p:extLst>
      <p:ext uri="{BB962C8B-B14F-4D97-AF65-F5344CB8AC3E}">
        <p14:creationId xmlns:p14="http://schemas.microsoft.com/office/powerpoint/2010/main" val="4085245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848" y="260648"/>
            <a:ext cx="2398413" cy="430887"/>
          </a:xfrm>
          <a:prstGeom prst="rect">
            <a:avLst/>
          </a:prstGeom>
        </p:spPr>
        <p:txBody>
          <a:bodyPr wrap="none">
            <a:spAutoFit/>
          </a:bodyPr>
          <a:lstStyle/>
          <a:p>
            <a:pPr lvl="0"/>
            <a:r>
              <a:rPr lang="es-ES" sz="2200" b="1" dirty="0">
                <a:solidFill>
                  <a:prstClr val="black"/>
                </a:solidFill>
                <a:latin typeface="Comic Sans MS" pitchFamily="66" charset="0"/>
              </a:rPr>
              <a:t>Nom et Prénom </a:t>
            </a:r>
            <a:endParaRPr lang="ru-RU" b="1" dirty="0">
              <a:solidFill>
                <a:prstClr val="black"/>
              </a:solidFill>
            </a:endParaRPr>
          </a:p>
        </p:txBody>
      </p:sp>
      <p:sp>
        <p:nvSpPr>
          <p:cNvPr id="3" name="Прямоугольник 2"/>
          <p:cNvSpPr/>
          <p:nvPr/>
        </p:nvSpPr>
        <p:spPr>
          <a:xfrm>
            <a:off x="5220072" y="1196752"/>
            <a:ext cx="3452163" cy="523220"/>
          </a:xfrm>
          <a:prstGeom prst="rect">
            <a:avLst/>
          </a:prstGeom>
        </p:spPr>
        <p:txBody>
          <a:bodyPr wrap="none">
            <a:spAutoFit/>
          </a:bodyPr>
          <a:lstStyle/>
          <a:p>
            <a:r>
              <a:rPr lang="en-US" sz="2800" dirty="0" smtClean="0"/>
              <a:t>Mon </a:t>
            </a:r>
            <a:r>
              <a:rPr lang="en-US" sz="2800" i="1" dirty="0" err="1" smtClean="0"/>
              <a:t>prénom</a:t>
            </a:r>
            <a:r>
              <a:rPr lang="en-US" sz="2800" dirty="0" smtClean="0"/>
              <a:t> </a:t>
            </a:r>
            <a:r>
              <a:rPr lang="en-US" sz="2800" dirty="0" err="1" smtClean="0"/>
              <a:t>est</a:t>
            </a:r>
            <a:r>
              <a:rPr lang="en-US" sz="2800" dirty="0" smtClean="0"/>
              <a:t> Olga.</a:t>
            </a:r>
            <a:endParaRPr lang="ru-RU" sz="2800" dirty="0"/>
          </a:p>
        </p:txBody>
      </p:sp>
      <p:sp>
        <p:nvSpPr>
          <p:cNvPr id="4" name="TextBox 3"/>
          <p:cNvSpPr txBox="1"/>
          <p:nvPr/>
        </p:nvSpPr>
        <p:spPr>
          <a:xfrm>
            <a:off x="395536" y="1312946"/>
            <a:ext cx="3641510" cy="523220"/>
          </a:xfrm>
          <a:prstGeom prst="rect">
            <a:avLst/>
          </a:prstGeom>
          <a:noFill/>
        </p:spPr>
        <p:txBody>
          <a:bodyPr wrap="none" rtlCol="0">
            <a:spAutoFit/>
          </a:bodyPr>
          <a:lstStyle/>
          <a:p>
            <a:r>
              <a:rPr lang="fr-FR" sz="2800" dirty="0" smtClean="0"/>
              <a:t>Quel est votre </a:t>
            </a:r>
            <a:r>
              <a:rPr lang="fr-FR" sz="2800" i="1" dirty="0" smtClean="0"/>
              <a:t>prénom</a:t>
            </a:r>
            <a:r>
              <a:rPr lang="fr-FR" sz="2800" dirty="0" smtClean="0"/>
              <a:t>?</a:t>
            </a:r>
            <a:endParaRPr lang="ru-RU" sz="2800" dirty="0"/>
          </a:p>
        </p:txBody>
      </p:sp>
      <p:sp>
        <p:nvSpPr>
          <p:cNvPr id="5" name="TextBox 4"/>
          <p:cNvSpPr txBox="1"/>
          <p:nvPr/>
        </p:nvSpPr>
        <p:spPr>
          <a:xfrm>
            <a:off x="366876" y="2204864"/>
            <a:ext cx="3154133" cy="523220"/>
          </a:xfrm>
          <a:prstGeom prst="rect">
            <a:avLst/>
          </a:prstGeom>
          <a:noFill/>
        </p:spPr>
        <p:txBody>
          <a:bodyPr wrap="none" rtlCol="0">
            <a:spAutoFit/>
          </a:bodyPr>
          <a:lstStyle/>
          <a:p>
            <a:r>
              <a:rPr lang="fr-FR" sz="2800" dirty="0" smtClean="0"/>
              <a:t>Quel est votre </a:t>
            </a:r>
            <a:r>
              <a:rPr lang="fr-FR" sz="2800" i="1" dirty="0" smtClean="0"/>
              <a:t>nom</a:t>
            </a:r>
            <a:r>
              <a:rPr lang="fr-FR" sz="2800" dirty="0" smtClean="0"/>
              <a:t>?</a:t>
            </a:r>
            <a:endParaRPr lang="ru-RU" sz="2800" dirty="0"/>
          </a:p>
        </p:txBody>
      </p:sp>
      <p:sp>
        <p:nvSpPr>
          <p:cNvPr id="6" name="TextBox 5"/>
          <p:cNvSpPr txBox="1"/>
          <p:nvPr/>
        </p:nvSpPr>
        <p:spPr>
          <a:xfrm>
            <a:off x="5220072" y="2041684"/>
            <a:ext cx="3063596" cy="523220"/>
          </a:xfrm>
          <a:prstGeom prst="rect">
            <a:avLst/>
          </a:prstGeom>
          <a:noFill/>
        </p:spPr>
        <p:txBody>
          <a:bodyPr wrap="none" rtlCol="0">
            <a:spAutoFit/>
          </a:bodyPr>
          <a:lstStyle/>
          <a:p>
            <a:r>
              <a:rPr lang="fr-FR" sz="2800" dirty="0" smtClean="0"/>
              <a:t>Mon </a:t>
            </a:r>
            <a:r>
              <a:rPr lang="fr-FR" sz="2800" i="1" dirty="0" smtClean="0"/>
              <a:t>nom</a:t>
            </a:r>
            <a:r>
              <a:rPr lang="fr-FR" sz="2800" dirty="0" smtClean="0"/>
              <a:t> est Hugo.</a:t>
            </a:r>
            <a:endParaRPr lang="ru-RU"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857151"/>
            <a:ext cx="6830144" cy="384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655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310" y="2404931"/>
            <a:ext cx="6600230" cy="440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443" y="170239"/>
            <a:ext cx="4806316" cy="523220"/>
          </a:xfrm>
          <a:prstGeom prst="rect">
            <a:avLst/>
          </a:prstGeom>
          <a:noFill/>
        </p:spPr>
        <p:txBody>
          <a:bodyPr wrap="none" rtlCol="0">
            <a:spAutoFit/>
          </a:bodyPr>
          <a:lstStyle/>
          <a:p>
            <a:r>
              <a:rPr lang="fr-FR" sz="2800" dirty="0" smtClean="0"/>
              <a:t>-Salut! Comment tu t’appelles?</a:t>
            </a:r>
            <a:endParaRPr lang="ru-RU" sz="2800" dirty="0"/>
          </a:p>
        </p:txBody>
      </p:sp>
      <p:sp>
        <p:nvSpPr>
          <p:cNvPr id="3" name="TextBox 2"/>
          <p:cNvSpPr txBox="1"/>
          <p:nvPr/>
        </p:nvSpPr>
        <p:spPr>
          <a:xfrm>
            <a:off x="78025" y="639000"/>
            <a:ext cx="4529958" cy="954107"/>
          </a:xfrm>
          <a:prstGeom prst="rect">
            <a:avLst/>
          </a:prstGeom>
          <a:noFill/>
        </p:spPr>
        <p:txBody>
          <a:bodyPr wrap="none" rtlCol="0">
            <a:spAutoFit/>
          </a:bodyPr>
          <a:lstStyle/>
          <a:p>
            <a:pPr marL="285750" indent="-285750">
              <a:buFontTx/>
              <a:buChar char="-"/>
            </a:pPr>
            <a:r>
              <a:rPr lang="fr-FR" sz="2800" dirty="0" smtClean="0">
                <a:solidFill>
                  <a:srgbClr val="002060"/>
                </a:solidFill>
              </a:rPr>
              <a:t>Salut! Je m’appelle Claude.  </a:t>
            </a:r>
          </a:p>
          <a:p>
            <a:r>
              <a:rPr lang="fr-FR" sz="2800" dirty="0" smtClean="0">
                <a:solidFill>
                  <a:srgbClr val="002060"/>
                </a:solidFill>
              </a:rPr>
              <a:t>Et toi?</a:t>
            </a:r>
            <a:endParaRPr lang="ru-RU" sz="2800" dirty="0">
              <a:solidFill>
                <a:srgbClr val="002060"/>
              </a:solidFill>
            </a:endParaRPr>
          </a:p>
        </p:txBody>
      </p:sp>
      <p:sp>
        <p:nvSpPr>
          <p:cNvPr id="4" name="TextBox 3"/>
          <p:cNvSpPr txBox="1"/>
          <p:nvPr/>
        </p:nvSpPr>
        <p:spPr>
          <a:xfrm>
            <a:off x="179512" y="1563341"/>
            <a:ext cx="2571858" cy="523220"/>
          </a:xfrm>
          <a:prstGeom prst="rect">
            <a:avLst/>
          </a:prstGeom>
          <a:noFill/>
        </p:spPr>
        <p:txBody>
          <a:bodyPr wrap="none" rtlCol="0">
            <a:spAutoFit/>
          </a:bodyPr>
          <a:lstStyle/>
          <a:p>
            <a:r>
              <a:rPr lang="fr-FR" sz="2800" dirty="0" smtClean="0"/>
              <a:t>- Je suis Pauline!</a:t>
            </a:r>
            <a:endParaRPr lang="ru-RU" sz="2800" dirty="0"/>
          </a:p>
        </p:txBody>
      </p:sp>
      <p:sp>
        <p:nvSpPr>
          <p:cNvPr id="5" name="TextBox 4"/>
          <p:cNvSpPr txBox="1"/>
          <p:nvPr/>
        </p:nvSpPr>
        <p:spPr>
          <a:xfrm>
            <a:off x="179512" y="2067964"/>
            <a:ext cx="1851020" cy="523220"/>
          </a:xfrm>
          <a:prstGeom prst="rect">
            <a:avLst/>
          </a:prstGeom>
          <a:noFill/>
        </p:spPr>
        <p:txBody>
          <a:bodyPr wrap="none" rtlCol="0">
            <a:spAutoFit/>
          </a:bodyPr>
          <a:lstStyle/>
          <a:p>
            <a:r>
              <a:rPr lang="fr-FR" sz="2800" dirty="0" smtClean="0"/>
              <a:t>- </a:t>
            </a:r>
            <a:r>
              <a:rPr lang="fr-FR" sz="2800" dirty="0" smtClean="0">
                <a:solidFill>
                  <a:srgbClr val="002060"/>
                </a:solidFill>
              </a:rPr>
              <a:t>Enchanté!</a:t>
            </a:r>
            <a:endParaRPr lang="ru-RU" sz="2800" dirty="0">
              <a:solidFill>
                <a:srgbClr val="002060"/>
              </a:solidFill>
            </a:endParaRPr>
          </a:p>
        </p:txBody>
      </p:sp>
    </p:spTree>
    <p:extLst>
      <p:ext uri="{BB962C8B-B14F-4D97-AF65-F5344CB8AC3E}">
        <p14:creationId xmlns:p14="http://schemas.microsoft.com/office/powerpoint/2010/main" val="2028781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412776"/>
            <a:ext cx="4572000" cy="3785652"/>
          </a:xfrm>
          <a:prstGeom prst="rect">
            <a:avLst/>
          </a:prstGeom>
        </p:spPr>
        <p:txBody>
          <a:bodyPr>
            <a:spAutoFit/>
          </a:bodyPr>
          <a:lstStyle/>
          <a:p>
            <a:r>
              <a:rPr lang="fr-FR" sz="4000" b="0" i="0" dirty="0" smtClean="0">
                <a:solidFill>
                  <a:srgbClr val="212529"/>
                </a:solidFill>
                <a:effectLst/>
                <a:latin typeface="-apple-system"/>
              </a:rPr>
              <a:t>je m'</a:t>
            </a:r>
            <a:r>
              <a:rPr lang="fr-FR" sz="4000" dirty="0" smtClean="0"/>
              <a:t>appel</a:t>
            </a:r>
            <a:r>
              <a:rPr lang="fr-FR" sz="4000" b="1" i="0" dirty="0" smtClean="0">
                <a:solidFill>
                  <a:srgbClr val="337AB7"/>
                </a:solidFill>
                <a:effectLst/>
              </a:rPr>
              <a:t>l</a:t>
            </a:r>
            <a:r>
              <a:rPr lang="fr-FR" sz="4000" b="1" dirty="0" smtClean="0">
                <a:solidFill>
                  <a:srgbClr val="F28B1A"/>
                </a:solidFill>
                <a:effectLst/>
              </a:rPr>
              <a:t>e</a:t>
            </a:r>
            <a:r>
              <a:rPr lang="fr-FR" sz="4000" dirty="0" smtClean="0"/>
              <a:t/>
            </a:r>
            <a:br>
              <a:rPr lang="fr-FR" sz="4000" dirty="0" smtClean="0"/>
            </a:br>
            <a:r>
              <a:rPr lang="fr-FR" sz="4000" b="0" i="0" dirty="0" smtClean="0">
                <a:solidFill>
                  <a:srgbClr val="212529"/>
                </a:solidFill>
                <a:effectLst/>
                <a:latin typeface="-apple-system"/>
              </a:rPr>
              <a:t>tu t'</a:t>
            </a:r>
            <a:r>
              <a:rPr lang="fr-FR" sz="4000" dirty="0" smtClean="0"/>
              <a:t>appel</a:t>
            </a:r>
            <a:r>
              <a:rPr lang="fr-FR" sz="4000" b="1" i="0" dirty="0" smtClean="0">
                <a:solidFill>
                  <a:srgbClr val="337AB7"/>
                </a:solidFill>
                <a:effectLst/>
              </a:rPr>
              <a:t>l</a:t>
            </a:r>
            <a:r>
              <a:rPr lang="fr-FR" sz="4000" b="1" dirty="0" smtClean="0">
                <a:solidFill>
                  <a:srgbClr val="F28B1A"/>
                </a:solidFill>
                <a:effectLst/>
              </a:rPr>
              <a:t>es</a:t>
            </a:r>
            <a:r>
              <a:rPr lang="fr-FR" sz="4000" dirty="0" smtClean="0"/>
              <a:t/>
            </a:r>
            <a:br>
              <a:rPr lang="fr-FR" sz="4000" dirty="0" smtClean="0"/>
            </a:br>
            <a:r>
              <a:rPr lang="fr-FR" sz="4000" b="0" i="0" dirty="0" smtClean="0">
                <a:solidFill>
                  <a:srgbClr val="212529"/>
                </a:solidFill>
                <a:effectLst/>
                <a:latin typeface="-apple-system"/>
              </a:rPr>
              <a:t>il s'</a:t>
            </a:r>
            <a:r>
              <a:rPr lang="fr-FR" sz="4000" dirty="0" smtClean="0"/>
              <a:t>appel</a:t>
            </a:r>
            <a:r>
              <a:rPr lang="fr-FR" sz="4000" b="1" i="0" dirty="0" smtClean="0">
                <a:solidFill>
                  <a:srgbClr val="337AB7"/>
                </a:solidFill>
                <a:effectLst/>
              </a:rPr>
              <a:t>l</a:t>
            </a:r>
            <a:r>
              <a:rPr lang="fr-FR" sz="4000" b="1" dirty="0" smtClean="0">
                <a:solidFill>
                  <a:srgbClr val="F28B1A"/>
                </a:solidFill>
                <a:effectLst/>
              </a:rPr>
              <a:t>e</a:t>
            </a:r>
            <a:r>
              <a:rPr lang="fr-FR" sz="4000" dirty="0" smtClean="0"/>
              <a:t/>
            </a:r>
            <a:br>
              <a:rPr lang="fr-FR" sz="4000" dirty="0" smtClean="0"/>
            </a:br>
            <a:r>
              <a:rPr lang="fr-FR" sz="4000" b="0" i="0" dirty="0" smtClean="0">
                <a:solidFill>
                  <a:srgbClr val="212529"/>
                </a:solidFill>
                <a:effectLst/>
                <a:latin typeface="-apple-system"/>
              </a:rPr>
              <a:t>nous nous </a:t>
            </a:r>
            <a:r>
              <a:rPr lang="fr-FR" sz="4000" dirty="0" smtClean="0"/>
              <a:t>appel</a:t>
            </a:r>
            <a:r>
              <a:rPr lang="fr-FR" sz="4000" b="1" dirty="0" smtClean="0">
                <a:solidFill>
                  <a:srgbClr val="F28B1A"/>
                </a:solidFill>
                <a:effectLst/>
              </a:rPr>
              <a:t>ons</a:t>
            </a:r>
            <a:r>
              <a:rPr lang="fr-FR" sz="4000" dirty="0" smtClean="0"/>
              <a:t/>
            </a:r>
            <a:br>
              <a:rPr lang="fr-FR" sz="4000" dirty="0" smtClean="0"/>
            </a:br>
            <a:r>
              <a:rPr lang="fr-FR" sz="4000" b="0" i="0" dirty="0" smtClean="0">
                <a:solidFill>
                  <a:srgbClr val="212529"/>
                </a:solidFill>
                <a:effectLst/>
                <a:latin typeface="-apple-system"/>
              </a:rPr>
              <a:t>vous vous </a:t>
            </a:r>
            <a:r>
              <a:rPr lang="fr-FR" sz="4000" dirty="0" smtClean="0"/>
              <a:t>appel</a:t>
            </a:r>
            <a:r>
              <a:rPr lang="fr-FR" sz="4000" b="1" dirty="0" smtClean="0">
                <a:solidFill>
                  <a:srgbClr val="F28B1A"/>
                </a:solidFill>
                <a:effectLst/>
              </a:rPr>
              <a:t>ez</a:t>
            </a:r>
            <a:r>
              <a:rPr lang="fr-FR" sz="4000" dirty="0" smtClean="0"/>
              <a:t/>
            </a:r>
            <a:br>
              <a:rPr lang="fr-FR" sz="4000" dirty="0" smtClean="0"/>
            </a:br>
            <a:r>
              <a:rPr lang="fr-FR" sz="4000" b="0" i="0" dirty="0" smtClean="0">
                <a:solidFill>
                  <a:srgbClr val="212529"/>
                </a:solidFill>
                <a:effectLst/>
                <a:latin typeface="-apple-system"/>
              </a:rPr>
              <a:t>ils s'</a:t>
            </a:r>
            <a:r>
              <a:rPr lang="fr-FR" sz="4000" dirty="0" smtClean="0"/>
              <a:t>appel</a:t>
            </a:r>
            <a:r>
              <a:rPr lang="fr-FR" sz="4000" b="1" i="0" dirty="0" smtClean="0">
                <a:solidFill>
                  <a:srgbClr val="337AB7"/>
                </a:solidFill>
                <a:effectLst/>
              </a:rPr>
              <a:t>l</a:t>
            </a:r>
            <a:r>
              <a:rPr lang="fr-FR" sz="4000" b="1" dirty="0" smtClean="0">
                <a:solidFill>
                  <a:srgbClr val="F28B1A"/>
                </a:solidFill>
                <a:effectLst/>
              </a:rPr>
              <a:t>ent</a:t>
            </a:r>
            <a:endParaRPr lang="ru-RU" sz="4000" dirty="0"/>
          </a:p>
        </p:txBody>
      </p:sp>
      <p:sp>
        <p:nvSpPr>
          <p:cNvPr id="3" name="TextBox 2"/>
          <p:cNvSpPr txBox="1"/>
          <p:nvPr/>
        </p:nvSpPr>
        <p:spPr>
          <a:xfrm>
            <a:off x="799013" y="620688"/>
            <a:ext cx="1756763" cy="584775"/>
          </a:xfrm>
          <a:prstGeom prst="rect">
            <a:avLst/>
          </a:prstGeom>
          <a:noFill/>
        </p:spPr>
        <p:txBody>
          <a:bodyPr wrap="none" rtlCol="0">
            <a:spAutoFit/>
          </a:bodyPr>
          <a:lstStyle/>
          <a:p>
            <a:r>
              <a:rPr lang="fr-FR" sz="3200" b="1" dirty="0" smtClean="0">
                <a:solidFill>
                  <a:srgbClr val="002060"/>
                </a:solidFill>
              </a:rPr>
              <a:t>S’appeler</a:t>
            </a:r>
            <a:endParaRPr lang="ru-RU" sz="3200" b="1" dirty="0">
              <a:solidFill>
                <a:srgbClr val="002060"/>
              </a:solidFill>
            </a:endParaRPr>
          </a:p>
        </p:txBody>
      </p:sp>
      <p:cxnSp>
        <p:nvCxnSpPr>
          <p:cNvPr id="5" name="Прямая соединительная линия 4"/>
          <p:cNvCxnSpPr/>
          <p:nvPr/>
        </p:nvCxnSpPr>
        <p:spPr>
          <a:xfrm>
            <a:off x="3041576" y="4581128"/>
            <a:ext cx="882352" cy="6173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1576" y="4545965"/>
            <a:ext cx="770111"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327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5391" y="332656"/>
            <a:ext cx="5922006" cy="1446550"/>
          </a:xfrm>
          <a:prstGeom prst="rect">
            <a:avLst/>
          </a:prstGeom>
          <a:noFill/>
        </p:spPr>
        <p:txBody>
          <a:bodyPr wrap="none" lIns="91440" tIns="45720" rIns="91440" bIns="45720">
            <a:spAutoFit/>
          </a:bodyPr>
          <a:lstStyle/>
          <a:p>
            <a:pPr marL="685800" indent="-685800" algn="ctr">
              <a:buFontTx/>
              <a:buChar char="-"/>
            </a:pPr>
            <a:r>
              <a:rPr lang="fr-FR" sz="4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Comment </a:t>
            </a:r>
            <a:r>
              <a:rPr lang="fr-FR" sz="4400" cap="none" spc="0" dirty="0" smtClean="0">
                <a:ln w="10541" cmpd="sng">
                  <a:solidFill>
                    <a:schemeClr val="accent1">
                      <a:shade val="88000"/>
                      <a:satMod val="110000"/>
                    </a:schemeClr>
                  </a:solidFill>
                  <a:prstDash val="solid"/>
                </a:ln>
                <a:solidFill>
                  <a:srgbClr val="7030A0"/>
                </a:solidFill>
                <a:effectLst/>
              </a:rPr>
              <a:t>il s’appelle</a:t>
            </a:r>
            <a:r>
              <a:rPr lang="fr-FR" sz="44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fr-FR" sz="4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685800" indent="-685800" algn="ctr">
              <a:buFontTx/>
              <a:buChar char="-"/>
            </a:pPr>
            <a:r>
              <a:rPr lang="fr-FR" sz="4400" dirty="0" smtClean="0">
                <a:ln w="10541" cmpd="sng">
                  <a:solidFill>
                    <a:schemeClr val="accent1">
                      <a:shade val="88000"/>
                      <a:satMod val="110000"/>
                    </a:schemeClr>
                  </a:solidFill>
                  <a:prstDash val="solid"/>
                </a:ln>
                <a:solidFill>
                  <a:srgbClr val="7030A0"/>
                </a:solidFill>
              </a:rPr>
              <a:t>Il s’appelle </a:t>
            </a:r>
            <a:r>
              <a:rPr lang="fr-FR" sz="4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Emmanuel</a:t>
            </a:r>
            <a:endParaRPr lang="ru-RU" sz="44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564904"/>
            <a:ext cx="5400600" cy="371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565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8356" y="1079158"/>
            <a:ext cx="4531049" cy="523220"/>
          </a:xfrm>
          <a:prstGeom prst="rect">
            <a:avLst/>
          </a:prstGeom>
        </p:spPr>
        <p:txBody>
          <a:bodyPr wrap="none">
            <a:spAutoFit/>
          </a:bodyPr>
          <a:lstStyle/>
          <a:p>
            <a:r>
              <a:rPr lang="en-US" sz="2800" dirty="0" smtClean="0"/>
              <a:t>- </a:t>
            </a:r>
            <a:r>
              <a:rPr lang="en-US" sz="2800" dirty="0" err="1" smtClean="0"/>
              <a:t>Quelle</a:t>
            </a:r>
            <a:r>
              <a:rPr lang="en-US" sz="2800" dirty="0" smtClean="0"/>
              <a:t> </a:t>
            </a:r>
            <a:r>
              <a:rPr lang="en-US" sz="2800" dirty="0" err="1" smtClean="0"/>
              <a:t>est</a:t>
            </a:r>
            <a:r>
              <a:rPr lang="en-US" sz="2800" dirty="0" smtClean="0"/>
              <a:t> </a:t>
            </a:r>
            <a:r>
              <a:rPr lang="en-US" sz="2800" b="1" dirty="0" err="1" smtClean="0"/>
              <a:t>votre</a:t>
            </a:r>
            <a:r>
              <a:rPr lang="en-US" sz="2800" dirty="0" smtClean="0"/>
              <a:t> </a:t>
            </a:r>
            <a:r>
              <a:rPr lang="en-US" sz="2800" dirty="0" err="1" smtClean="0"/>
              <a:t>nationalité</a:t>
            </a:r>
            <a:r>
              <a:rPr lang="en-US" sz="2800" dirty="0" smtClean="0"/>
              <a:t>?</a:t>
            </a:r>
            <a:endParaRPr lang="ru-RU" sz="2800" dirty="0"/>
          </a:p>
        </p:txBody>
      </p:sp>
      <p:sp>
        <p:nvSpPr>
          <p:cNvPr id="3" name="TextBox 2"/>
          <p:cNvSpPr txBox="1"/>
          <p:nvPr/>
        </p:nvSpPr>
        <p:spPr>
          <a:xfrm>
            <a:off x="827583" y="2305891"/>
            <a:ext cx="3007749" cy="523220"/>
          </a:xfrm>
          <a:prstGeom prst="rect">
            <a:avLst/>
          </a:prstGeom>
          <a:noFill/>
        </p:spPr>
        <p:txBody>
          <a:bodyPr wrap="square" rtlCol="0">
            <a:spAutoFit/>
          </a:bodyPr>
          <a:lstStyle/>
          <a:p>
            <a:r>
              <a:rPr lang="fr-FR" sz="2800" b="1" dirty="0" smtClean="0"/>
              <a:t>- </a:t>
            </a:r>
            <a:r>
              <a:rPr lang="fr-FR" sz="2800" dirty="0" smtClean="0"/>
              <a:t>Je suis </a:t>
            </a:r>
            <a:r>
              <a:rPr lang="fr-FR" sz="2800" b="1" dirty="0" smtClean="0"/>
              <a:t>Sri Lankais </a:t>
            </a:r>
            <a:endParaRPr lang="ru-RU" sz="2800" b="1" dirty="0"/>
          </a:p>
        </p:txBody>
      </p:sp>
      <p:sp>
        <p:nvSpPr>
          <p:cNvPr id="4" name="TextBox 3"/>
          <p:cNvSpPr txBox="1"/>
          <p:nvPr/>
        </p:nvSpPr>
        <p:spPr>
          <a:xfrm>
            <a:off x="827584" y="1739786"/>
            <a:ext cx="4084516" cy="523220"/>
          </a:xfrm>
          <a:prstGeom prst="rect">
            <a:avLst/>
          </a:prstGeom>
          <a:noFill/>
        </p:spPr>
        <p:txBody>
          <a:bodyPr wrap="none" rtlCol="0">
            <a:spAutoFit/>
          </a:bodyPr>
          <a:lstStyle/>
          <a:p>
            <a:r>
              <a:rPr lang="fr-FR" sz="2800" dirty="0" smtClean="0"/>
              <a:t>- Je suis </a:t>
            </a:r>
            <a:r>
              <a:rPr lang="fr-FR" sz="2800" b="1" dirty="0" smtClean="0"/>
              <a:t>française.</a:t>
            </a:r>
            <a:r>
              <a:rPr lang="fr-FR" sz="2800" dirty="0" smtClean="0"/>
              <a:t> Et vous?</a:t>
            </a:r>
            <a:endParaRPr lang="ru-RU" sz="2800" dirty="0"/>
          </a:p>
        </p:txBody>
      </p:sp>
      <p:sp>
        <p:nvSpPr>
          <p:cNvPr id="5" name="Прямоугольник 4"/>
          <p:cNvSpPr/>
          <p:nvPr/>
        </p:nvSpPr>
        <p:spPr>
          <a:xfrm>
            <a:off x="2944471" y="260648"/>
            <a:ext cx="3684022" cy="430887"/>
          </a:xfrm>
          <a:prstGeom prst="rect">
            <a:avLst/>
          </a:prstGeom>
        </p:spPr>
        <p:txBody>
          <a:bodyPr wrap="none">
            <a:spAutoFit/>
          </a:bodyPr>
          <a:lstStyle/>
          <a:p>
            <a:pPr marL="285750" lvl="0" indent="-285750">
              <a:buFont typeface="Wingdings" pitchFamily="2" charset="2"/>
              <a:buChar char="Ø"/>
            </a:pPr>
            <a:r>
              <a:rPr lang="es-ES" sz="2200" b="1" dirty="0">
                <a:solidFill>
                  <a:prstClr val="black"/>
                </a:solidFill>
                <a:latin typeface="Comic Sans MS" pitchFamily="66" charset="0"/>
              </a:rPr>
              <a:t>Nationalité / Résidence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852110"/>
            <a:ext cx="6612578" cy="37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2100" y="1947545"/>
            <a:ext cx="829864" cy="90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1964" y="1248711"/>
            <a:ext cx="1473224" cy="98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319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476672"/>
            <a:ext cx="3684022" cy="430887"/>
          </a:xfrm>
          <a:prstGeom prst="rect">
            <a:avLst/>
          </a:prstGeom>
        </p:spPr>
        <p:txBody>
          <a:bodyPr wrap="none">
            <a:spAutoFit/>
          </a:bodyPr>
          <a:lstStyle/>
          <a:p>
            <a:pPr marL="285750" lvl="0" indent="-285750">
              <a:buFont typeface="Wingdings" pitchFamily="2" charset="2"/>
              <a:buChar char="Ø"/>
            </a:pPr>
            <a:r>
              <a:rPr lang="es-ES" sz="2200" b="1" dirty="0">
                <a:solidFill>
                  <a:prstClr val="black"/>
                </a:solidFill>
                <a:latin typeface="Comic Sans MS" pitchFamily="66" charset="0"/>
              </a:rPr>
              <a:t>Nationalité / Résidence</a:t>
            </a:r>
          </a:p>
        </p:txBody>
      </p:sp>
      <p:sp>
        <p:nvSpPr>
          <p:cNvPr id="3" name="TextBox 2"/>
          <p:cNvSpPr txBox="1"/>
          <p:nvPr/>
        </p:nvSpPr>
        <p:spPr>
          <a:xfrm>
            <a:off x="827584" y="1412776"/>
            <a:ext cx="4883966" cy="1661993"/>
          </a:xfrm>
          <a:prstGeom prst="rect">
            <a:avLst/>
          </a:prstGeom>
          <a:noFill/>
        </p:spPr>
        <p:txBody>
          <a:bodyPr wrap="none" rtlCol="0">
            <a:spAutoFit/>
          </a:bodyPr>
          <a:lstStyle/>
          <a:p>
            <a:pPr marL="285750" indent="-285750">
              <a:buFontTx/>
              <a:buChar char="-"/>
            </a:pPr>
            <a:r>
              <a:rPr lang="fr-FR" sz="2800" dirty="0" smtClean="0"/>
              <a:t>Quel est </a:t>
            </a:r>
            <a:r>
              <a:rPr lang="fr-FR" sz="2800" i="1" dirty="0" smtClean="0"/>
              <a:t>votre pays d’origine</a:t>
            </a:r>
            <a:r>
              <a:rPr lang="fr-FR" sz="2800" dirty="0" smtClean="0"/>
              <a:t>?</a:t>
            </a:r>
          </a:p>
          <a:p>
            <a:pPr marL="285750" indent="-285750">
              <a:buFontTx/>
              <a:buChar char="-"/>
            </a:pPr>
            <a:r>
              <a:rPr lang="fr-FR" sz="2800" dirty="0" smtClean="0"/>
              <a:t>Je suis </a:t>
            </a:r>
            <a:r>
              <a:rPr lang="fr-FR" sz="2800" b="1" dirty="0" smtClean="0"/>
              <a:t>de France</a:t>
            </a:r>
            <a:r>
              <a:rPr lang="fr-FR" sz="2800" dirty="0" smtClean="0"/>
              <a:t>. Et vous?</a:t>
            </a:r>
          </a:p>
          <a:p>
            <a:pPr marL="285750" indent="-285750">
              <a:buFontTx/>
              <a:buChar char="-"/>
            </a:pPr>
            <a:r>
              <a:rPr lang="fr-FR" sz="2800" dirty="0" smtClean="0"/>
              <a:t>Je viens </a:t>
            </a:r>
            <a:r>
              <a:rPr lang="fr-FR" sz="2800" b="1" dirty="0" smtClean="0"/>
              <a:t>de Sri Lanka</a:t>
            </a:r>
          </a:p>
          <a:p>
            <a:endParaRPr lang="ru-RU"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903" t="46667" r="5323" b="5161"/>
          <a:stretch/>
        </p:blipFill>
        <p:spPr bwMode="auto">
          <a:xfrm>
            <a:off x="6330878" y="797639"/>
            <a:ext cx="1481482" cy="128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00" r="14106"/>
          <a:stretch/>
        </p:blipFill>
        <p:spPr bwMode="auto">
          <a:xfrm>
            <a:off x="6326573" y="2225364"/>
            <a:ext cx="1296521" cy="150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87" y="3284984"/>
            <a:ext cx="5812230" cy="326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578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949</Words>
  <Application>Microsoft Office PowerPoint</Application>
  <PresentationFormat>Экран (4:3)</PresentationFormat>
  <Paragraphs>198</Paragraphs>
  <Slides>33</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Se présenter en français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 SanBuild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 présenter en français</dc:title>
  <dc:creator>Хронос</dc:creator>
  <cp:lastModifiedBy>Хронос</cp:lastModifiedBy>
  <cp:revision>23</cp:revision>
  <dcterms:created xsi:type="dcterms:W3CDTF">2022-02-01T08:27:57Z</dcterms:created>
  <dcterms:modified xsi:type="dcterms:W3CDTF">2022-09-03T12:42:19Z</dcterms:modified>
</cp:coreProperties>
</file>