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1" r:id="rId4"/>
    <p:sldId id="257" r:id="rId5"/>
    <p:sldId id="258" r:id="rId6"/>
    <p:sldId id="259" r:id="rId7"/>
    <p:sldId id="268" r:id="rId8"/>
    <p:sldId id="273" r:id="rId9"/>
    <p:sldId id="274" r:id="rId10"/>
    <p:sldId id="260" r:id="rId11"/>
    <p:sldId id="269" r:id="rId12"/>
    <p:sldId id="261" r:id="rId13"/>
    <p:sldId id="263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20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15:20.3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A0C85B8-FA0C-4D7C-96D6-57D20EF01989}" emma:medium="tactile" emma:mode="ink">
          <msink:context xmlns:msink="http://schemas.microsoft.com/ink/2010/main" type="writingRegion" rotatedBoundingBox="2284,8498 5875,8587 5863,9102 2272,9014"/>
        </emma:interpretation>
      </emma:emma>
    </inkml:annotationXML>
    <inkml:traceGroup>
      <inkml:annotationXML>
        <emma:emma xmlns:emma="http://www.w3.org/2003/04/emma" version="1.0">
          <emma:interpretation id="{95FB2E28-226B-40B9-9A2F-9E4DC68F45F9}" emma:medium="tactile" emma:mode="ink">
            <msink:context xmlns:msink="http://schemas.microsoft.com/ink/2010/main" type="paragraph" rotatedBoundingBox="2284,8498 5875,8587 5863,9102 2272,9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C5FC44-F791-458D-B47F-13549981AEC8}" emma:medium="tactile" emma:mode="ink">
              <msink:context xmlns:msink="http://schemas.microsoft.com/ink/2010/main" type="line" rotatedBoundingBox="2284,8498 5875,8587 5863,9102 2272,9014"/>
            </emma:interpretation>
          </emma:emma>
        </inkml:annotationXML>
        <inkml:traceGroup>
          <inkml:annotationXML>
            <emma:emma xmlns:emma="http://www.w3.org/2003/04/emma" version="1.0">
              <emma:interpretation id="{6F5FAE84-2370-4766-A476-26ECF55BD2CF}" emma:medium="tactile" emma:mode="ink">
                <msink:context xmlns:msink="http://schemas.microsoft.com/ink/2010/main" type="inkWord" rotatedBoundingBox="2283,8571 2878,8586 2868,9028 2272,9014"/>
              </emma:interpretation>
              <emma:one-of disjunction-type="recognition" id="oneOf0">
                <emma:interpretation id="interp0" emma:lang="en-US" emma:confidence="0.5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-1398 45 140 0,'0'0'84'0,"0"0"-34"0,0 0 2 0,-3 0-7 0,-2 0 4 0,-2 0-9 0,5-2 9 15,-4-1 2-15,4-1-5 16,2 3-11-16,-4 1-11 16,4 0-6-16,-3 0-17 15,0 0-1-15,1 0 2 16,-4 0-1-16,0 0-1 15,0 0 0-15,1 0 0 16,-2 0 0-16,2 0 1 16,2 0-1-16,-2 0 0 15,-2 1-1-15,2 6 1 16,0 0 0-16,-2 3 0 0,-1 1 0 16,-1-1 1-1,1-1 1-15,-2 0-1 0,5 1 0 16,-3 0 9-1,1 2-9-15,2-2 8 0,0 0 4 16,-2 0-12 0,2 3 0-16,-1 2 5 0,4 6-6 15,-5 3 1-15,4-1 0 0,1-2-1 16,2-1 0 0,0-2 0-16,0-2-6 15,0-4 6-15,0 2-7 16,0-4-3-16,0-2 0 15,0-2 9-15,2-2 1 16,1 1 1-16,1-2 0 16,-4-3-1-16,3 0 0 15,-3 3 0-15,2-3 0 0,1 0-7 16,0 0 6-16,2 0 0 16,4 0 1-16,3 2 0 15,-1-2 0-15,1 0 0 16,-1 0 0-1,-2 0 0-15,3 0 1 0,-4 0 0 16,0 0 0 0,-1 0 1-16,1 0-2 0,-2 0 1 15,2-8-1-15,0-1 0 0,4-10-1 16,0-1 1 0,-1-4-20-16,4 1 20 0,-1-3-6 15,-2 2-1 1,-4 5-21-16,-5-1 17 0,0 8 11 15,-3 1 0 1,0 1 2-16,0 1-1 0,0 3-1 16,0-2 23-1,-3 3 20-15,-2 0-18 0,2 0-5 16,0-4-13-16,-1 5-4 16,4 0-3-16,0-1-4 15,0 3 4-15,0 2 0 0,-2 0 0 16,2 0 1-1,0 0 1-15,-3 0-1 0,3 0 1 16,-3 0 9 0,3 0 4-16,0 0-14 0,0 0 0 15,0 0-1-15,0-3-28 16,0 1-16 0,0-1 12-16,0 1 10 0,0 2 22 15,0 0 0 1,0 0-2-16,0 0 1 0,0 0-13 15,0 0 14 1,0 0 10-16,0 0-10 0,0 0 1 16,0 0-1-1,0 0 1-15,0 2 11 0,0 8 1 16,0 0-2-16,0 2-3 0,0 0-8 16,0 4 8-1,6 0-8-15,-4-1 1 0,5 0 5 16,-4 3-4-1,-1 0 14-15,1-3 1 0,0 4-10 16,-1-1 11 0,-2 0-7-16,4 0 1 0,-1 0 2 15,0-2-13-15,-1 0 1 16,4-1-1-16,0 1-1 16,0-3 1-16,-1-2-1 0,4-2 0 15,-6 2 3 1,2-6-3-16,-2 3 0 15,1-5 1-15,-1-1-1 16,-1 1 5-16,1-2-5 16,0-1-8-16,6 0-7 15,2 0 8-15,3 0 7 16,9 0 1-16,4 0-1 0,3-15-15 16,2-6-44-1,3 4-19-15,-6-2-24 0,-3 4 14 16,-4 3-13-1,-7 3-69-15,-10 4-8 0</inkml:trace>
        </inkml:traceGroup>
        <inkml:traceGroup>
          <inkml:annotationXML>
            <emma:emma xmlns:emma="http://www.w3.org/2003/04/emma" version="1.0">
              <emma:interpretation id="{964C7F9A-11D4-477B-8F09-DBB526DF6807}" emma:medium="tactile" emma:mode="ink">
                <msink:context xmlns:msink="http://schemas.microsoft.com/ink/2010/main" type="inkWord" rotatedBoundingBox="4187,8435 4465,8860 4055,9128 3778,8703"/>
              </emma:interpretation>
              <emma:one-of disjunction-type="recognition" id="oneOf1">
                <emma:interpretation id="interp5" emma:lang="en-US" emma:confidence="0.5">
                  <emma:literal>a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U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-2409.8571">321 27 25 0,'0'0'96'16,"0"0"-42"0,0 0-1-16,0 0 16 0,0 0-34 15,0 0-9 1,0 0-6-16,0 0-18 0,0 0 5 15,0 0 3 1,0 0-10-16,0 0 15 0,0 0 1 16,0 0 8-16,0 0 1 0,0 0-14 15,0 0 4 1,0 0 5-16,0 0-4 0,0 0 8 16,0 0-18-1,0 0-3-15,-3 0 13 0,1 0-6 16,2 0-4-1,0 0-5-15,-3 0 0 0,3 0 16 16,0 0 4 0,-4 0 5-16,4 0 1 0,-3 0-17 15,1 0-8-15,-1-3 4 16,0 3-6-16,-2-3 0 16,1 1 0-16,-1-1 0 15,2 1 12-15,0 2-11 16,1-3 9-16,-2 3 7 15,4 0-8-15,-3 0 2 16,3 0-10-16,-3 0 0 16,1 0 8-16,-1-2-9 0,0-1 0 15,-3 3 2 1,0-3-1-16,1 3 0 16,-4 0-1-16,3 0 0 0,1 0 1 15,-2 0 0 1,2 0 0-16,0 0 7 0,-2 0-7 15,-1 0 4 1,-1 0-5-16,3 0-1 0,1 0 1 16,0 0 0-1,-2 0 0-15,4 0 0 0,1 0 0 16,-1 0 1-16,0 0-1 0,-1 3 0 16,2 0 0-1,-1-3 2-15,3 2 5 0,-3 1-3 16,3-3-3-1,-2 2-2-15,-4 3 1 0,-3 2 0 16,-3 5 1 0,-1 1 0-16,-2 2 0 0,0-2 0 15,1 0-1 1,3 0 7-16,4-6-7 0,2-2-1 16,0 0 1-16,2-2-1 15,3 2 1-15,-4 1 0 16,4-1-7-16,0 0 7 15,0 0-6-15,0 3 4 16,0 0 2-16,0 3-2 16,0-2 2-16,-3 2 0 15,3-1 0-15,-2 3 2 16,2-2-1-16,-3 1 0 0,0 2 5 16,3-6-6-1,-2-1 0-15,2-4 0 0,0-1-7 16,0-2 6-1,0 2-10-15,0 1-8 0,0 3 19 16,0-1 0 0,0 2 0-16,2 1 7 0,1 0-7 15,2 0 6 1,-2-3-5-16,4 0-1 0,-5 1-1 16,4-5-1-16,-4 3 1 0,5 0 0 15,1 0-4 1,1-2 5-16,-1 1 0 15,2-3 0-15,0 0 0 16,0 0 0-16,-2 0-2 0,1 0 2 16,-4 0 0-1,1 0 9-15,0 0-9 0,-3 0 1 16,0 0 7-16,-1 0-7 16,1 0 5-16,2-5 0 15,2-2-5-15,1 2 4 16,4-5-5-16,-1 0-2 15,6-5 2-15,-2-1 0 16,2 1 0 0,0-3 0-16,-5 2-1 0,-1 3 1 15,-2 2 0-15,-3 3 0 16,-4 3 5-16,-2 3-2 16,0-3 11-16,0 3 11 0,0-7-9 15,0 4 40 1,0 1-23-16,0-2-18 0,0-3-9 15,-2 5-6 1,2-6 0-16,0-3-2 0,0-1-14 16,0-1 5-1,0 2-5-15,0 0 15 0,0 3 1 16,0 3 1-16,0 1 5 0,0 1-6 16,0 3 0-1,0-3 8-15,0 2-7 0,0 3 0 16,0-2 6-1,0 2-6-15,0-3 10 0,0 3 0 16,0 0-11 0,0 0 11-16,0 0-10 0,0 0 0 15,0-4 5 1,0 3-5-16,0-2-2 0,0-1 0 16,0 4 1-16,0 0 12 15,0 0 10-15,0 0 4 16,0 0-3-16,0 0-17 15,0 0-1-15,0 0-5 16,0 0-10-16,0 0 9 16,0 0-4-16,0 0-2 15,0 0 7-15,0 0-1 16,0 0 0-16,0 8 1 0,0 4 0 16,0 0-1-1,0 1 1-15,0 5 0 0,0-2 0 16,0 0-2-1,0-1 2-15,0-2 0 0,0 0 0 16,0 3 5 0,0-1-4-16,2 0 0 0,1 2 0 15,4 0 0 1,-5-1-1-16,4-1 0 0,-4 3 0 16,5-5 1-16,-4 2-1 0,-1-4 0 15,-2-3 2 1,0 0-2-16,3-7 0 0,-3 2-2 15,3 1-1 1,-1 1-3-16,2 0 6 0,2 0-1 16,-1 3 1-1,0-1 0-15,2 1 1 0,-2-3-1 16,1-1-9-16,0-4 8 16,-3 3-17-16,2-3 17 15,5 0-1-15,0 0 2 16,5 0 0-16,0 0 0 15,2-3 2-15,0-6-4 16,1 4 2-16,-8-2-7 16,2 1-3-16,-4 1-18 15,2-3 2-15,-2 1-7 16,1-1-28-16,-1-6-28 16,4-14-57-16,-4 4-66 0</inkml:trace>
        </inkml:traceGroup>
        <inkml:traceGroup>
          <inkml:annotationXML>
            <emma:emma xmlns:emma="http://www.w3.org/2003/04/emma" version="1.0">
              <emma:interpretation id="{28DE740F-F525-477F-B0C0-B995AC91E936}" emma:medium="tactile" emma:mode="ink">
                <msink:context xmlns:msink="http://schemas.microsoft.com/ink/2010/main" type="inkWord" rotatedBoundingBox="4647,8590 5898,8717 5863,9068 4612,8942"/>
              </emma:interpretation>
              <emma:one-of disjunction-type="recognition" id="oneOf2">
                <emma:interpretation id="interp10" emma:lang="en-US" emma:confidence="0.5">
                  <emma:literal>max</emma:literal>
                </emma:interpretation>
                <emma:interpretation id="interp11" emma:lang="en-US" emma:confidence="0">
                  <emma:literal>mux</emma:literal>
                </emma:interpretation>
                <emma:interpretation id="interp12" emma:lang="en-US" emma:confidence="0">
                  <emma:literal>manx</emma:literal>
                </emma:interpretation>
                <emma:interpretation id="interp13" emma:lang="en-US" emma:confidence="0">
                  <emma:literal>maxi</emma:literal>
                </emma:interpretation>
                <emma:interpretation id="interp14" emma:lang="en-US" emma:confidence="0">
                  <emma:literal>max.</emma:literal>
                </emma:interpretation>
              </emma:one-of>
            </emma:emma>
          </inkml:annotationXML>
          <inkml:trace contextRef="#ctx0" brushRef="#br0" timeOffset="413904.9764">773 382 42 0,'0'0'45'15,"0"0"-9"-15,0 0 6 0,0 0 2 16,0 0 21 0,0 0-10-16,0 0-4 0,0 0 6 15,0 0-6 1,0 0-9-16,0 0-12 0,0 0-10 15,0 0 12 1,-4 0 8-16,4 0 8 0,0 0 0 16,-2-3-20-1,2 3-12-15,-3-3-3 0,0-2-13 16,1 0 0-16,-1 0 0 16,-1 0 0-16,4-2 10 15,-3 1-10-15,3 0 0 16,0-1-9-16,0-4-2 15,0 1 11-15,0-6-10 16,0-2-3-16,15-2-9 16,-3-1 11-16,1-3 10 15,-1 3-6-15,0 1-13 16,-4 4 18-16,-2 4 2 16,0 3-1-16,-3 4 1 0,0 1 0 15,-3 4 0 1,0 0 0-16,0 0-11 0,0 0 5 15,0 0-10 1,0 0-3-16,0 0 18 0,2 0-1 16,1 0 2-1,-3 1 0-15,4-1 0 0,-1 3 0 16,-3 2 0-16,2 1-1 16,-2 2-12-16,0 5 0 15,0 0 13-15,0 4 1 16,0 1 0-16,0 3 7 15,0-5-8-15,0 0-6 16,0-6 0-16,0 2-4 16,0-1 9-16,0-3-1 15,0 2-7-15,0 0 9 16,0 1 0-16,0 0 0 16,0-2 1-16,0 2 1 0,0-6-2 15,0 0 1 1,0-5-1-16,0 3 1 0,0-3 6 15,0 0-1 1,0 0 4-16,0 0-9 0,0 0 0 16,0 0-1-1,0 0-6-15,0-5-20 0,0-3-17 16,0 1 30-16,0-5 5 0,0 2-10 16,3 3 12-1,-3-4 6-15,3-2-1 0,3 3-19 16,0-5-34-1,2-2 34-15,4 0 20 0,-4 1-1 16,4 0 1 0,-4 2-1-16,4 0 1 0,-3 4 0 15,2 1 0-15,-2 5 0 16,-4 2 1-16,1-1 0 16,-4 3-1-16,-2 0 0 15,0 0-5-15,4 0 5 16,-1 0 0-16,0 0-1 15,2 0 1-15,2 0 0 16,1 0 0-16,-3 0 0 16,2 0 1-16,-2 0-1 15,-2 0 0-15,-1 0 0 16,-2 0-1-16,0 0-5 0,0 5 4 16,0 3 2-1,0 5 20-15,0 3 16 0,0 5-17 16,0-1-12-1,-5 6-5-15,2-3-1 0,3 0 11 16,0-2-12 0,0-4-6-16,0-3 6 0,0-4 0 15,0 1-1-15,0-4 1 0,0-1 0 16,0 3 0 0,0-8 1-16,0 4-1 0,0-2 7 15,0 0-7 1,0-3 0-16,0 0-2 0,3 0 1 15,2 0-6 1,2-3 5-16,1-13 1 0,4-7-7 16,-1-1 0-1,-2 2 1-15,2-2-6 0,-5 6 3 16,0 3 10-16,-4 2 0 16,-2 2 0-16,0 3 7 15,0 3-7-15,3-3-2 16,0 3 2-16,1-3-6 15,1 0 5-15,0 1-4 16,5-1 4-16,0 0 1 16,0 4 1-16,0-2-1 15,-3 1 0-15,-2 1 0 0,-5 4 0 16,3 0-1 0,-3 0-10-16,0 0 10 0,0 0-7 15,0 0-4 1,0 0 12-16,0 0 1 0,0 0 29 15,0 15 6-15,0-3-20 16,0 1-4-16,0 1-12 16,0-5 0-1,0 2 0-15,0-1 1 0,0 1-1 16,0-3 0-16,0 4 0 0,0 4 4 16,0 3-4-1,0 0 0-15,-5 3 1 0,-1-5-1 16,2-1 0-1,2-2 0-15,2-8-27 0,0 3-38 16,0-7-23 0,0-2-114-16</inkml:trace>
          <inkml:trace contextRef="#ctx0" brushRef="#br0" timeOffset="415031.9686">1399 138 120 0,'0'0'114'0,"0"0"-51"0,0 0 35 15,0 0 29 1,0 0-49-16,0 0-34 0,0 0-27 15,-16 0-17 1,16 0-11-16,-4 0 10 0,4 5 2 16,-3 3-2-1,0 0 1-15,3-2-1 0,-2 3 1 16,-4 4 1-16,2 0 15 16,-4 2 36-16,3 4-25 15,-2-1-15-15,2 0-11 16,0-3-1-16,2 1 8 15,-1-1-8-15,4 1-13 16,0-4 5-16,0 5 6 16,0-2 2-16,7 0-1 15,1 3 1-15,1 1 0 0,-1-7 1 16,-3 2-1 0,5-7-8-16,-5-2-10 0,2-5 18 15,-2 0-10 1,0 0 10-16,5 0-1 0,-2 0 1 15,1 0 0 1,-1-9 0-16,1-3-15 0,-1 0 14 16,0-3-9-1,-1 0 4-15,1-6 6 0,1 0-9 16,-3 0 9-16,-1-3-2 0,-2 4-6 16,-3 2 8-1,0 1 0-15,0 2 0 0,0 5-1 16,0 1 1-1,-3 1 0-15,-2 1 8 0,-1 2-7 16,0 3 5 0,3 2-6-16,3 0 0 0,0 0 0 15,0 0-45-15,0 0-43 16,0 0 11-16,0 0 30 16,9 0 24-16,-1 0-16 15,2 0 13 1,-5 0 19-16,0 0 2 0,-2 5 5 15,1 0 17-15,-1 3-2 0,-1 0 15 16,1 5 2 0,0 0 12-16,2 3-13 0,2 2-23 15,-2-3 2 1,0-5-10-16,2 1 0 0,4-6 0 16,-2-5-1-1,2 0-2-15,3 0 3 0,-2 0-19 16,-4 0-23-16,2 0-12 15,-2 0-3 1,-2 0-38-16,-3 0-61 0</inkml:trace>
          <inkml:trace contextRef="#ctx0" brushRef="#br0" timeOffset="415411.983">1913 165 297 0,'0'0'101'0,"0"0"-86"0,0 0 15 15,0 0 44 1,0 0-37-16,0 0-22 0,0 0-5 16,0 0 33-1,0 0 42-15,0 0-4 0,0 0-3 16,0 0-25 0,0 4-27-16,0 1-20 0,-5 5-4 15,-7 6-1 1,1 3 8-16,2 1-8 0,1 1-2 15,3-1 1-15,-2-2-6 16,4 0 6-16,1-2-2 16,-1-4 2-16,-4 2 0 15,2-4-8-15,0-2 8 16,-1 0 0-16,-6-1 0 16,3 1 1-16,-2-1-1 15,2-4 0-15,-2 3-17 16,2-1-42-16,4 0-19 0,2-2-50 15,0-1-21 1,3 1-15-16,0 0-2 0,0 0 55 16,0-2 35-16</inkml:trace>
          <inkml:trace contextRef="#ctx0" brushRef="#br0" timeOffset="415851.9229">1716 239 403 0,'0'0'124'0,"0"0"-99"0,0 0-17 15,0 0 26-15,0 0-29 16,0 0-5-16,0 0-13 16,20 0 13-1,-3 5 0-15,1 8 0 0,-5 3 0 16,-4-4 0 0,-1-1 1-16,-1 2 0 0,-2-1 5 15,1 1 7 1,3 2 33-16,-1 4-19 0,1 2-15 15,2-3-2-15,1 3-10 0,3-4 1 16,-2-1-1 0,2-2 0-16,2-4 0 0,-2-2-8 15,-1-1-8 1,-3-4-10-16,-2-1-9 0,-3 1-2 16,-4 2-53-1,1 0-40-15,-3-2-66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24:13.49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11DD31-D588-4F04-AA8E-80F5CDCF8119}" emma:medium="tactile" emma:mode="ink">
          <msink:context xmlns:msink="http://schemas.microsoft.com/ink/2010/main" type="writingRegion" rotatedBoundingBox="5428,5022 5445,5022 5445,5052 5428,5052"/>
        </emma:interpretation>
      </emma:emma>
    </inkml:annotationXML>
    <inkml:traceGroup>
      <inkml:annotationXML>
        <emma:emma xmlns:emma="http://www.w3.org/2003/04/emma" version="1.0">
          <emma:interpretation id="{C7CB5C4E-FE56-419A-B010-D9F2E8973D39}" emma:medium="tactile" emma:mode="ink">
            <msink:context xmlns:msink="http://schemas.microsoft.com/ink/2010/main" type="paragraph" rotatedBoundingBox="5428,5022 5445,5022 5445,5052 5428,5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FEA2B7-9B42-42AB-BB42-AEFB579704C9}" emma:medium="tactile" emma:mode="ink">
              <msink:context xmlns:msink="http://schemas.microsoft.com/ink/2010/main" type="line" rotatedBoundingBox="5428,5022 5445,5022 5445,5052 5428,5052"/>
            </emma:interpretation>
          </emma:emma>
        </inkml:annotationXML>
        <inkml:traceGroup>
          <inkml:annotationXML>
            <emma:emma xmlns:emma="http://www.w3.org/2003/04/emma" version="1.0">
              <emma:interpretation id="{B2BE34DC-D46B-4286-9C48-4B2DF9942D65}" emma:medium="tactile" emma:mode="ink">
                <msink:context xmlns:msink="http://schemas.microsoft.com/ink/2010/main" type="inkWord" rotatedBoundingBox="5428,5022 5445,5022 5445,5052 5428,5052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r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-</emma:literal>
                </emma:interpretation>
                <emma:interpretation id="interp4" emma:lang="en-US" emma:confidence="0">
                  <emma:literal>)</emma:literal>
                </emma:interpretation>
              </emma:one-of>
            </emma:emma>
          </inkml:annotationXML>
          <inkml:trace contextRef="#ctx0" brushRef="#br0">3012-66 783 0,'0'0'136'0,"0"0"-98"0,0 0-37 16,0 0 9-16,0 0 3 16,0 0-13-16,0 0-23 15,-5-30-113-15,13 30-34 16,1 0-47-16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22.4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0 131 139 0,'0'0'140'0,"0"0"-48"16,0 0-30-16,0 0-7 15,0 0-8-15,0 0-28 16,0 0-3-16,31-65 14 16,-17 48 1-16,4 1-17 15,-6 3 5-15,-4 2-5 16,-3 3-2-16,-2 6-12 16,1 2-22-16,-4 0-157 15,0 0-147-15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25.75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609 0 7 0,'0'0'107'0,"0"0"-107"15,0 0 0-15,-193 140-73 16,141-106 32-16,4-6 41 16,1-4 29-16,2-3 8 0,5-2-17 15,2 0-8-15,-20 15-5 16,15-6 1-16,-2-2-8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27.7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275 62 65 0,'0'0'170'0,"0"0"-59"16,0 0 22-16,0 0-52 16,0 0-6-16,0 0-27 15,0 0-11-15,-58-13 25 16,50 13-21-16,-1 0-31 15,1 2 0-15,-7 14 4 16,3 3-13-16,-5 3 15 16,1 7-14-16,-1-1 6 15,-3 6 5-15,-2-1-11 16,5 1 18-16,4-3 0 0,3 0-1 16,5 0 10-1,5-5-29-15,0 0 1 0,0-2-2 16,12-6-29-16,13-9 2 15,5 0 15-15,7-7 13 16,3-2 28-16,3 0-15 16,-1-2-12-16,2-14 11 15,-4-3-12-15,0-1-8 16,-2-3-2-16,-4-3-31 16,-4-2 27-16,-5-4 13 15,-5 1 1-15,-3-2 1 16,-5-2-1-16,-6 1 1 0,-6-1 12 15,0 1-12-15,-6 3 28 16,-15 3-19 0,1 8 32-16,-5 4-29 0,2 8 15 15,-4 8-27-15,5 0-1 16,4 0 7-16,4 0-17 16,6 8-3-16,5-6-35 15,3-2-17-15,0 0-13 16,8 0 52-16,9 0 25 15,3 0 2-15,0 0 0 16,-5 0-1-16,-3 0-2 16,-4 0 2-16,-5 0-12 15,1 0-2-15,-4 0-24 16,0 14 38-16,0 6 24 16,0 12 25-16,0 4 11 0,-7 7 5 15,-4 4-37-15,5 0 1 16,3-1-21-16,3 1-6 15,0-1 9-15,0-1-11 16,12 1 0-16,-1-3 7 16,1 2-6-16,-4-4 8 15,-2 0-8-15,-6 1-1 16,0 0 27-16,0-1-25 16,0 0 22-16,0-2 1 15,-2 5-19-15,-13 0 7 16,-2 3-2-16,2-1-9 15,-5-2 16-15,3 3-18 16,-6-4 1-16,-4 7 12 0,2-4-12 16,-3 1 8-16,-1-1-9 15,3-1 2-15,0-4 17 16,0-2-8-16,6-9-5 16,0-1 5-16,8-12-10 15,0 0 8-15,4-15 4 16,-1-2 50-16,1 0 48 15,-7 0-68-15,1-20-14 16,-6-9-8-16,0 1-21 16,2-16-2-16,4 0-15 15,3-5 1-15,6 0 15 16,1-1-27-16,4 6 18 16,0 6-7-16,0 4-27 15,0 6 2-15,12-1-6 0,2 5 15 16,1-1 33-16,1 4-13 15,5-2 11-15,2 3-11 16,2-4-1-16,5 1 8 16,0-3 4-16,2 3-18 15,3 0 0-15,-3 1-25 16,-4 7 6-16,-1 7-13 16,-7 1-42-16,-3 7-14 15,-2 0 15-15,-2 7-45 16,-1 6-99-16,-7 2-46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28.67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38 321 68 0,'0'0'320'0,"0"0"-181"0,0 0-21 15,0 0-5-15,0 0 9 16,0 0-41-16,0 0-30 15,-35-12-44-15,35-7 5 16,0-7-11-16,0-2 21 16,6-3-8-16,6-3-13 15,2 1 10-15,-3 6-10 16,1 1 13-16,-3 8-14 16,-1 0 1-16,2 5-7 0,-2 1 6 15,0 3-2-15,1 2 1 16,3 2-2-16,-1 3-3 15,3 2 0-15,1 0-7 16,-2 0 13-16,5 0-16 16,-4 2 14-16,4 8-12 15,-1 3 1-15,-2 3 13 16,-1-6 5-16,-3 3-4 16,4-1-1-16,-3 4 1 15,-4-5 6-15,4-1 0 16,-2-2-5-16,0-4 7 15,0 3-7-15,2-2 0 16,3 2 1-16,-4-5 3 16,3 7-4-16,1-2 7 15,2 1-8-15,-2 2 7 0,-4-1-8 16,1-2 0-16,-7-2-7 16,4-2 7-16,-6-3-17 15,2 0-44-15,2 0-75 16,-2-11-83-16,-2-7-146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29.4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37 234 20 0,'0'0'78'0,"0"0"-47"16,0 0-18-16,0 0 11 15,0 0-16-15,0 0-8 0,0 0-13 16,-38 24 13 0,38-24 63-16,0 0 53 0,3-6-31 15,5-3-20-15,4 0-21 16,-4-1-6-16,1-1-2 15,-3 1-19-15,3 0 8 16,-4-3-8-16,1-5-15 16,3-3 16-16,-4-5-17 15,1 1 0-15,0-1 5 16,-3 5-6-16,2 5 1 16,-2 7-1-16,2 0-6 15,2 4 4-15,4 2-3 0,1 3-4 16,8 0-8-1,0 0-5-15,2 0 9 0,2 3 10 16,2 11-3 0,-4 3 5-16,-2 0-16 0,2 5 10 15,-9-2 7-15,-1 0 16 16,-4-3-4-16,-1-1-4 16,-5-1-8-16,1-5 13 15,0 3-12-15,-1 0 15 16,5-3 20-16,-2 6-21 15,3-9 11-15,4 2-5 16,0-5-20-16,2 0 31 16,3-3-8-16,-2-1-5 15,2 0 7-15,-2 0-7 16,-1 0-2-16,4 0-10 0,-5 0-6 16,4 0-1-1,-2-5-29-15,0-8-7 0,-1-5-51 16,-6-15 5-16,-2 1-65 15,-6-1-109-15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30.2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-1 461 41 0,'0'0'597'16,"0"0"-423"-16,0 0-33 15,0 0-22-15,0 0-50 16,0 0-14-16,0 0-32 16,0-32-8-16,6 9-8 15,6-3-6-15,-4-3 5 16,4-4-6-16,-7-1 0 15,2-4 10-15,-5 2-10 16,1 2 0-16,-3-2 0 0,0 4 1 16,0 7 3-16,0-1-4 15,0 5 0-15,0 6 7 16,0 3-7-16,0 7 1 16,0 4 9-16,0 1-8 15,0 0-4-15,0 0 2 16,0 0-15-16,0 0 14 15,0 0-28-15,0 1 8 16,0 13 20-16,0 7-9 16,0 3 9-16,0 3-20 15,0 12 5-15,0 8 16 16,0 5 1-16,-5 7-1 16,-5 1 0-16,8 1 7 15,2 0-8-15,0-4 1 16,0-6-5-16,0-7 4 0,12-5 1 15,-4-8-1-15,1-5 1 16,-4-6 0-16,1 1-1 16,-6-10 1-16,0 2-1 15,0-3-8-15,0 0-1 16,0 8-25-16,-11-5-72 16,-4-2-200-16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31.04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12 53 55 0,'0'0'222'16,"0"0"-148"-16,0 0-14 16,0 0 25-16,0 0-27 15,0 0-32-15,0 0-16 16,-12 80-10-16,12-54 16 16,0 2-16-16,0-1 0 15,0-2 7-15,0 1-7 16,3-6 11-16,4 1 34 15,-2 0-33-15,3-2 6 16,4-5-10-16,0 2-8 16,-1 1 15-16,1-3-13 15,5 2 0-15,1 0-2 16,4-4 0-16,1 1 12 0,6 0-6 16,-3-5 2-16,0-3 0 15,0-2-7-15,-6 0 1 16,0-1-2-16,-3-2 1 15,0 0 10-15,-5 0-11 16,2 0 7-16,-2-5 22 16,2-13 3-16,1-6-12 15,-4-4-11-15,1-2-9 16,-7-5 16-16,-2 1-15 16,-3-2 18-16,0-3 17 15,0 4-1-15,-14 1-2 0,-7-2 7 16,1 6-8-1,0 8 13-15,-3 3-2 0,3 4-15 16,0 10-11-16,6-6-17 16,2 6 5-16,4 0-5 15,2 0 0-15,0 0-7 16,0 0 7-16,1 0 0 16,2-1 5-16,-3 1-5 15,-2 3-19-15,-4 2-82 16,-3 0-149-16,4 0-141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33.00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0 458 121 0,'0'0'182'0,"0"0"-74"0,0 0 15 16,0 0-6-16,0 0-23 15,0 0-55-15,0 0 5 16,8-88 33-16,4 63-21 15,-4 1-33-15,1 1-1 16,-1 2-10-16,-3 2 9 16,2 1-4-16,1 3-16 15,1-3 14-15,-1 3-15 16,4-3 0-16,-1 1 1 16,1 2-1-16,-4 2 0 0,1 7 0 15,-3-3 1-15,0 6-5 16,-3 0 4-16,0 3-15 15,-1 0-2-15,8 0-6 16,0 16 22-16,2 7 0 16,-1 4 2-16,1 1 6 15,3 0-7-15,-5-1 0 16,0-2 2-16,0-4-1 16,-3-3 6-16,-2-6-7 15,1-4 0-15,-2 0-1 16,-4-4 1-16,2-3 0 15,-2 2 0-15,3 0 0 16,2-3-1-16,2 2-5 16,1 1 1-16,4-3 5 15,-1 0 0-15,3 0 2 0,4 0 12 16,4-5-13-16,-2-14 9 16,4-7-10-16,-1-3 0 15,-6 0-7-15,1-8 4 16,-8 0-13-16,0 1 2 15,-5 0-20-15,-2 3 24 16,-1 4 9-16,-2 8 1 16,4 6-1-16,-4 5 2 15,0 7 0-15,0 3-1 16,0 0-3-16,0 0-6 16,0 0-2-16,3 3-2 15,2 14 13-15,1 7 1 16,3 1 19-16,-1 5 2 0,4-3-13 15,-4 0 7-15,-1-4 4 16,-2-2-10-16,-2-1 13 16,0-4-21-16,-1 0 0 15,2-1 7-15,2-2-8 16,-1-4-1-16,4-1 0 16,2-2-19-16,4-6 19 15,-1 0 0-15,6 0 1 16,0-2-1-16,0-17 1 15,0-2-1-15,-2-2 0 16,-4 4 0-16,-6-3 0 16,2 4 0-16,-5 4 0 15,-5 6 10-15,0 4-10 0,0 1 11 16,0 3-2 0,0 0 3-16,0 0 15 0,0 0-12 15,0 0-15-15,0 14 0 16,0 1 1-16,5 7-8 15,7 2 7-15,0-1-7 16,-1 1 1-16,6-3 6 16,1-1-9-16,-4-2 3 15,1-1 7-15,-4-2-2 16,-7 0-57-16,-2-3-158 16,-2 0-71-16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33.51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0 133 152 0,'0'0'213'0,"0"0"-152"16,0 0 17-16,0 0 67 15,0 0-39-15,0 0-28 16,0 0 21-16,63-9-19 16,-54 0-19-16,2 4-12 15,1 3-32-15,5-3 9 16,3-1-21-16,6 4-3 15,9-3 9-15,-1-3-11 0,6 2 0 16,0-1 0-16,4-4 3 16,-6 2 3-16,-1 0-6 15,-9-1-10-15,-1 8-6 16,-13-5-54-16,-6-2-79 16,-5 1-103-16,-3 3-154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15:45.46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220B5FA-A6AD-4396-A8E7-71DB6282C4CE}" emma:medium="tactile" emma:mode="ink">
          <msink:context xmlns:msink="http://schemas.microsoft.com/ink/2010/main" type="writingRegion" rotatedBoundingBox="19002,11133 21254,9358 22541,10991 20290,12766">
            <msink:destinationLink direction="with" ref="{418944C6-B7A6-459D-A15C-B1EFC898017F}"/>
          </msink:context>
        </emma:interpretation>
      </emma:emma>
    </inkml:annotationXML>
    <inkml:traceGroup>
      <inkml:annotationXML>
        <emma:emma xmlns:emma="http://www.w3.org/2003/04/emma" version="1.0">
          <emma:interpretation id="{D7F3B639-B060-4640-A440-BD9FFABA03C3}" emma:medium="tactile" emma:mode="ink">
            <msink:context xmlns:msink="http://schemas.microsoft.com/ink/2010/main" type="paragraph" rotatedBoundingBox="19002,11133 21254,9358 21575,9766 19324,11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0E3B00-1F9A-4A37-8F7B-AB242529497D}" emma:medium="tactile" emma:mode="ink">
              <msink:context xmlns:msink="http://schemas.microsoft.com/ink/2010/main" type="line" rotatedBoundingBox="19002,11133 21254,9358 21575,9766 19324,11541"/>
            </emma:interpretation>
          </emma:emma>
        </inkml:annotationXML>
        <inkml:traceGroup>
          <inkml:annotationXML>
            <emma:emma xmlns:emma="http://www.w3.org/2003/04/emma" version="1.0">
              <emma:interpretation id="{DA8A4CA7-2BC0-4EA8-AAC3-5B2DF0AD531C}" emma:medium="tactile" emma:mode="ink">
                <msink:context xmlns:msink="http://schemas.microsoft.com/ink/2010/main" type="inkWord" rotatedBoundingBox="19002,11133 21254,9358 21575,9766 19324,11541"/>
              </emma:interpretation>
              <emma:one-of disjunction-type="recognition" id="oneOf0">
                <emma:interpretation id="interp0" emma:lang="en-US" emma:confidence="0.5">
                  <emma:literal>Gain</emma:literal>
                </emma:interpretation>
                <emma:interpretation id="interp1" emma:lang="en-US" emma:confidence="0.5">
                  <emma:literal>9 = a</emma:literal>
                </emma:interpretation>
                <emma:interpretation id="interp2" emma:lang="en-US" emma:confidence="0">
                  <emma:literal>9 = #</emma:literal>
                </emma:interpretation>
                <emma:interpretation id="interp3" emma:lang="en-US" emma:confidence="0">
                  <emma:literal>9 = K</emma:literal>
                </emma:interpretation>
                <emma:interpretation id="interp4" emma:lang="en-US" emma:confidence="0">
                  <emma:literal>9 + a</emma:literal>
                </emma:interpretation>
              </emma:one-of>
            </emma:emma>
          </inkml:annotationXML>
          <inkml:trace contextRef="#ctx0" brushRef="#br0">2213-533 243 0,'0'0'105'0,"0"0"-29"16,0 0 5-16,0 0-32 15,0 0-24-15,0 0-14 16,0 0 4-16,-3-22-2 15,3 22 14-15,0-3 21 16,-3 3 1-16,3 0 10 0,-4 0-1 16,2 0-6-1,-1 0-2-15,0 0-14 0,3 0-10 16,-2 0 2 0,2 0-27-16,-3 0-1 0,3 0-6 15,0 0-24 1,0 13 4-16,0 7 16 0,0 4 10 15,-4 2-1 1,1-1 1-16,-2-1 0 0,0-3-1 16,-5 0 1-16,5-3 8 0,0 0-2 15,-2-3-5 1,4 5 7-16,-5 2-7 0,2 1 0 16,-2 8 6-1,2 1-7-15,-3 3 8 0,1-1-8 16,1 0-1-1,5-6 0-15,2-4 1 0,-3-3 0 16,3-4 0-16,0-4 0 16,-3 1 0-16,3-7 0 15,0-2 0-15,0-2 1 16,0-3-1-16,0 2 0 16,0-2 0-16,0 0-16 31,0 0 3-31,0 0-30 0,0 0-54 15,0 0 15-15,0 0 27 32,0 0-40-32,8 0-54 0,2 0 19 0,-2 0-93 0</inkml:trace>
          <inkml:trace contextRef="#ctx0" brushRef="#br0" timeOffset="1320.005">2109-267 22 0,'0'0'50'0,"0"0"11"15,0 0 28-15,0 0-12 16,0 0-18-16,0 0-9 16,0 0-9-16,0 0-5 15,0 0-13-15,0 0-7 16,0 0-2-16,2 0-2 15,5 0 11-15,1 0 12 16,1 0-1-16,2 0-1 0,1-1-11 16,3-2-15-1,-2-2 2-15,8 0-9 0,2-3 0 16,2 3 0 0,2-1-1-16,4 1 1 0,-2 2-7 15,-1-2 6 1,2 3 1-16,-8 2 0 0,-2-3 0 15,-5 3 0 1,-6-2 0-16,-3 2-1 0,-4 0 0 16,-2 0-7-16,0 0 7 0,0 0-22 15,0 0 10 1,0 0 7-16,0 0 6 0,0 0-16 16,0 0-66-1,0 0-69-15,0 0-138 0</inkml:trace>
          <inkml:trace contextRef="#ctx0" brushRef="#br0" timeOffset="689.9624">2193-600 191 0,'0'0'98'0,"0"0"-41"16,0 0 7 0,0 0 12-16,0 0-15 0,0 0-26 15,0 0-5 1,0-9-11-16,0 9 1 0,0 0-19 15,0 0-1 1,0 0-7-16,0 0-3 0,2 0 8 16,13 0 2-16,2 0 2 0,3 0-2 15,0 0 1 1,6 0-1-16,0 0 6 16,5-3-6-16,1 1 0 15,-2 2-1-15,0 0 2 0,-3 0-1 16,1 0 0-1,-5 0 0-15,-2 0 0 16,-4 0-1-16,-3 0 0 0,-5 0 0 16,-4 0 0-1,-2 0 1-15,0 0 0 0,-3 0 0 16,4 0-1-16,-2-7-12 16,4-5-88-16,2 4-13 15,-4-2-141-15</inkml:trace>
          <inkml:trace contextRef="#ctx0" brushRef="#br0" timeOffset="-2658.8993">484 875 72 0,'0'0'155'16,"0"0"-59"-16,0 0-11 0,0 0-21 15,0 0 18-15,0 0-37 0,0 0-9 16,-72-15-27 0,67 15-9-16,-3 0 6 0,-1 10-6 15,1 0 0 1,1 4 0-16,2-5-7 0,-1 4 7 15,4-4 0 1,-5 1 1-16,4-2 0 0,1-2-1 16,-4 7 0-1,2-4 7-15,-1 2-7 0,0-1 10 16,2 4-10-16,0-4-2 16,3 2-6-16,0 0-21 15,0 2 28-15,0-1 1 16,3-3 1-16,8 0-1 15,-2 2 0-15,-1-5-8 16,1-2 6-16,-1 0-11 16,2 0 13-16,-2-2 0 15,1-3 0-15,-1 3 1 0,-3-3-1 16,2 0 0 0,-2 0 0-16,3 0 6 0,2 0 2 15,4-6-1 1,0-9-7-16,0-4 1 0,4-1-1 15,-4-7-11 1,1 3 1-16,-4-3-6 0,1 0 9 16,-4 0 5-1,-2 0-9-15,-3 5 11 0,-3-2 0 16,0 6 0-16,0 3 28 16,0 5 11-16,0-1-4 15,0 8-12-15,0 1-13 16,0 2-4-16,0 0-6 15,0 0-10-15,0 0-9 16,0 0-13-16,0 0 3 16,0 0 12-16,0 0 5 15,0 5 12-15,0 1-8 0,0-5 2 16,0 4 6 0,0 2 10-16,0 0 11 0,0 1 3 15,0 5-2 1,0 2 11-16,0 4 5 0,0 3-1 15,0 4-4 1,0 2-15-16,0-6-17 0,0 4-1 16,0-3-5-16,8-5 3 0,4-2-9 15,0-4 11 1,1-3 5-16,2-1-4 0,2-4-1 16,1 2-7-1,4-1-24-15,2 0-19 0,2-3-43 16,14-2-29-1,-8 0-33-15,-4 0-93 0</inkml:trace>
          <inkml:trace contextRef="#ctx0" brushRef="#br0" timeOffset="-1898.9445">1169 586 18 0,'0'0'291'0,"0"0"-154"0,0 0-40 16,0 0 11 0,0 0-1-16,0 0-38 0,0 0-40 15,-38 0-13-15,38 0-5 16,0 0-5 0,0 0 16-16,0 0 2 0,0 0-2 15,0 0-7 1,0 0-15-16,0 0-7 0,0 0-6 15,3 0-1 1,12 0 14-16,2 0-9 0,0 0 9 16,6 0-24-16,1-3-10 0,1-2 11 15,-2-3 21 1,0 0-40-16,-2 3 15 0,-5 1-9 16,-4 0-18-1,3 1-8-15,-3 1-11 0,-2 0 8 16,5-6-19-1,-3 0-37-15,-4 0-101 0</inkml:trace>
          <inkml:trace contextRef="#ctx0" brushRef="#br0" timeOffset="-1438.9743">1213 405 49 0,'0'0'54'0,"0"0"-34"16,0 0 33-16,0 0 21 15,0 0-35-15,0 0-16 16,0 0-10-16,42-44 14 15,-42 44-2-15,0 0 2 16,0 0-7 0,6 0-11-16,0 0 7 0,2 0-5 15,7 0-10-15,2 0 9 0,1 0-9 16,4 0 7 0,-2 0-7-16,3 0-1 15,-6-3-1-15,1 0-10 16,-4-2-31-16,-6 3-13 0,-1-3-63 15</inkml:trace>
        </inkml:traceGroup>
      </inkml:traceGroup>
    </inkml:traceGroup>
    <inkml:traceGroup>
      <inkml:annotationXML>
        <emma:emma xmlns:emma="http://www.w3.org/2003/04/emma" version="1.0">
          <emma:interpretation id="{0C0CBD76-AD29-431B-90FB-7A53F514A5C4}" emma:medium="tactile" emma:mode="ink">
            <msink:context xmlns:msink="http://schemas.microsoft.com/ink/2010/main" type="paragraph" rotatedBoundingBox="20570,11873 20718,10053 21843,10144 21695,119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44604E-5BED-4E90-90AD-AF39E2E7F7D9}" emma:medium="tactile" emma:mode="ink">
              <msink:context xmlns:msink="http://schemas.microsoft.com/ink/2010/main" type="line" rotatedBoundingBox="20570,11873 20718,10053 21843,10144 21695,11965">
                <msink:destinationLink direction="with" ref="{16B80417-5DAE-42D1-99A5-0937AA1952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5B870B-2818-45C8-90E5-5FB3FEB533E7}" emma:medium="tactile" emma:mode="ink">
                <msink:context xmlns:msink="http://schemas.microsoft.com/ink/2010/main" type="inkWord" rotatedBoundingBox="20945,11900 21015,11164 21593,11220 21523,11956"/>
              </emma:interpretation>
              <emma:one-of disjunction-type="recognition" id="oneOf1">
                <emma:interpretation id="interp5" emma:lang="en-US" emma:confidence="0.5">
                  <emma:literal>a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;</emma:literal>
                </emma:interpretation>
                <emma:interpretation id="interp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6901.5316">2758 1176 67 0,'0'0'44'16,"0"0"15"-16,0 0 12 0,0 0 3 15,0 0-24 1,0 0-12-16,0 0 9 0,4-13-1 16,-4 13 12-1,0-3-9-15,0 0-14 0,-4-1-2 16,2 1 0-16,-1-2-4 16,0 0-6-16,1 0-14 15,-1-2-9-15,-1 0 2 16,1 0-2-16,1-4 0 15,-1 3-1-15,-2-2-7 16,-2 0 2 0,-1-1-11-16,-4 1 2 0,4 2-5 15,-4 1 16-15,1 2 4 0,-1-1 1 16,3 1 2 0,4 0 4-16,-3 3-5 15,-2-1 15-15,2 3-16 16,-4 0-1-16,2 0 0 0,-2 0-1 15,-3 0 1 1,0 0 0-16,2 0 2 31,-2 0-2-31,1 0 6 0,-1 5-6 0,4 0 1 0,-3 0 1 47,2 3-2-47,1 0 1 0,-1 2 0 0,4-2-1 0,-4 3 0 0,-3-2 0 16,3 3 1-16,-1-3-1 15,-4 4 0-15,-1 3 0 16,-2 0 0-16,-3-4 1 16,2 4-1-16,4-2 0 15,1-5 2-15,4 4-2 0,2-1-1 16,2 2 1 0,3 4-7-16,2 3 6 0,3 0 0 15,-4 0 1 1,4 1 0-16,-2-2 0 0,2 4 0 15,-3-3 12 1,3 0-12-16,0-6-8 0,0 4 6 16,0-4 2-1,0-2 3-15,0 3-3 0,0-1 0 16,0-2 0-16,12-1 1 0,-1-1 4 16,1 2 2-1,2 0-6-15,0 3 4 0,3-1-4 16,-2 3-1-1,-1 0 1-15,-2-3-1 0,-1 2 1 16,1-5 0 0,-4 1 1-16,4-4-2 0,-4-2 0 15,2-2-12-15,-2-2-5 16,1-1 1-16,2-2 10 16,-2 4 6-16,6-4-3 15,-2 0 3-15,2 0-7 16,-1 0-2-16,1 0 9 15,0 0-2-15,-2 0 1 16,4 0-9-16,1 0-24 16,-1-6 28-16,-2-5 5 15,2-2-1-15,-2-2 2 16,-5-2-2-16,0 3-5 0,-2-2-4 16,-3 0-2-1,-1 4 13-15,-4 1 0 0,0 1 2 16,0 5 28-1,0 0-13-15,0 0-5 0,3-1-12 16,-3 3 0 0,2-2 0-16,-2 0-10 0,3 3-3 15,-3-4 0-15,0 1-14 16,0 2 7-16,0 2 14 16,0 1 4-16,0 0 2 15,0 0 10-15,0 0-1 16,-5 0-9-16,-2 8 1 15,-1 4 9-15,0 1-10 16,1 3 0-16,2-4-1 16,2 1 0-16,3 0 1 15,-2-3-1-15,2 1 1 16,0-3 1-16,-4-4 0 0,1 5-1 16,0-1 9-16,1-4-9 15,-1 2 6-15,-2 1 6 16,1-2-11-16,1 1 11 15,0-1-12-15,1 0-1 16,2-2 1-16,0-1-7 16,0 1-25-16,0-3-49 15,0 0-40-15,0 0-26 0,5 0-7 0</inkml:trace>
          <inkml:trace contextRef="#ctx0" brushRef="#br0" timeOffset="7382.5366">2558 1507 46 0,'0'0'39'0,"0"0"-23"16,0 0 36 0,0 0 9-16,0 0-40 0,0 0-15 15,0 0 4-15,0-17 23 16,0 16 11 0,0 1-13-16,0-3 1 0,0 3 14 15,0 0-4-15,6 0-3 16,2 0-13-16,4 0-4 15,8 0 7-15,0 0-2 16,2 0-14-16,2 0-6 16,-1 0-6-1,-3 0-1-15,-3 0-1 0,-6 0 0 16,1 0 1-16,-7 0-6 0,2 0 4 16,-4 0 2-1,-3 0-1-15,2 0-8 0,-2 0-4 16,0 0-19-1,0 0 6-15,0 0-33 0,0 0-39 16,0 0-136-16</inkml:trace>
        </inkml:traceGroup>
        <inkml:traceGroup>
          <inkml:annotationXML>
            <emma:emma xmlns:emma="http://www.w3.org/2003/04/emma" version="1.0">
              <emma:interpretation id="{6B1D0712-4742-4D57-9ACA-D64CA91D345B}" emma:medium="tactile" emma:mode="ink">
                <msink:context xmlns:msink="http://schemas.microsoft.com/ink/2010/main" type="inkWord" rotatedBoundingBox="20523,10547 21557,9957 21924,10600 20890,11190"/>
              </emma:interpretation>
              <emma:one-of disjunction-type="recognition" id="oneOf2">
                <emma:interpretation id="interp10" emma:lang="en-US" emma:confidence="0.5">
                  <emma:literal>Is</emma:literal>
                </emma:interpretation>
                <emma:interpretation id="interp11" emma:lang="en-US" emma:confidence="0">
                  <emma:literal>19</emma:literal>
                </emma:interpretation>
                <emma:interpretation id="interp12" emma:lang="en-US" emma:confidence="0">
                  <emma:literal>:</emma:literal>
                </emma:interpretation>
                <emma:interpretation id="interp13" emma:lang="en-US" emma:confidence="0">
                  <emma:literal>l.</emma:literal>
                </emma:interpretation>
                <emma:interpretation id="interp14" emma:lang="en-US" emma:confidence="0">
                  <emma:literal>i:</emma:literal>
                </emma:interpretation>
              </emma:one-of>
            </emma:emma>
          </inkml:annotationXML>
          <inkml:trace contextRef="#ctx0" brushRef="#br0" timeOffset="2309.9368">2526-88 20 0,'0'0'15'0,"0"0"-4"16,0 0 4-1,0 0-2-15,0 0 3 0,0 0 1 16,0 0 16-16,-22 27 9 0,22-25 0 16,0 1 1-1,0 3-7-15,-4-1 9 0,-2-1-18 16,4 4-4 0,-4 4 13-16,2-3-10 0,-1 4-3 15,2 1-4 1,3-2-10-16,0 1 2 0,0-4-11 15,0 5-6 1,0-4 0-16,0-1 2 0,0-5 4 16,6 4 2-16,0-2-2 15,0-2 0-15,2 3 1 16,-2-3-1-16,-3 1 1 16,2 0 1-16,1 0-1 15,0 1-1-15,0-5 0 16,3-1 0-16,-1 0 2 15,4 0 5-15,-1 0 12 16,3 0-11-16,-2-4 2 0,-1-4-8 16,1 1-1-1,-7-3 6-15,2-2-6 0,-2 2 2 16,1-3 10 0,-1-2-13-16,4 2 0 0,-3-2 0 15,0 1 0 1,-3 2 0-16,0 1-1 0,-3 1-10 15,0 2 11 1,0 0-2-16,0 3 0 0,0 0 1 16,0 0-5-16,0 3 6 0,0 2 0 15,0-3-8 1,0 0-13-16,0 0-54 0,8-2-46 16,1 3-69-1,-4 0 43-15</inkml:trace>
          <inkml:trace contextRef="#ctx0" brushRef="#br0" timeOffset="2594.5025">2721-71 54 0,'0'0'119'0,"0"0"5"16,0 0-33-16,0 0-1 16,0 0-8-16,0 0-32 15,0 0-18-15,0 42-16 16,0-33-14-16,0 2 5 15,0-1-7-15,0 1-10 16,0-1 2-16,0 0 8 16,0 3 0-16,0-3 6 0,0 3 1 15,0 1-1-15,4-2-6 16,1 2-1 0,1-2-10-16,3-2-7 0,4 1 17 15,5-7-6 1,8 0-12-16,2-4-49 0,27 0-89 15,-6-16 18-15,-6 1-108 0</inkml:trace>
          <inkml:trace contextRef="#ctx0" brushRef="#br0" timeOffset="4314.3985">1885 594 25 0,'0'0'147'0,"0"0"-95"0,0 0-9 16,0 0 25-1,0 0-6-15,0 0-10 0,0 0-26 16,-6 1-5-1,6-1 4-15,0 0 2 0,0 0 4 16,15 0-13-16,8 0-12 0,2-6 6 16,4-5-11-1,2 3 6-15,1 3-5 0,0-3-1 16,0 4 5 0,1-3-6-16,2 5 0 0,0 0 1 15,-1-1-1 1,4 1 2-16,-4-1-1 0,4 1 0 15,2-1 5-15,4-3-6 16,1 4 0 0,5-3-1-16,0 0 1 0,2-3 0 15,-2 3 0 1,-1 0 0-16,-4-1 1 0,-2 1-1 16,-8 0 0-1,-3 0 1-15,-10 3 0 0,-7 2-1 16,-3-4 0-16,-4 4-1 15,-3 0 0-15,2 0-7 16,-4 0 2-16,-1 0 5 0,4 0 1 16,0 0 0-1,0 0-9-15,6 0-10 0,-2 0-18 16,2 0-14 0,-4 0-32-16,-5 0-1 0,1 6-70 15,-4 4 8-15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34.33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121 140 13 0,'0'0'359'0,"0"0"-229"0,0 0-97 15,0 0 12-15,0 0 19 16,0 0-30-16,0 0-33 16,5 0 19-16,2 0 34 15,1 0 12-15,1-5 15 16,2-5-32-16,-2-1-20 16,2-2 6-16,1 1-29 15,-3-4-6-15,2-3 11 16,-2 2-10-16,-4 1 7 15,1 6-8-15,-4-1 1 16,-2 9 3-16,0 2-4 16,0 0-13-16,0 0-5 15,0 0-22-15,4 0 12 16,-1 7 7-16,5 11 18 16,1 3-6-16,-1 8 9 0,2-1-1 15,-2 1 1-15,-3 5 0 16,2 2 5-16,-5-6-5 15,-2 2 0-15,0-1 13 16,3-5-13-16,-3-8 0 16,0 0 0-16,3-2 2 15,-3-4-1-15,0 6-1 16,0-3 0-16,0 6 9 16,0 0 1-16,0-3-3 15,0-2 6-15,0-4 2 0,0-4 24 16,0 1-16-1,-8-2-4-15,-2-7 33 0,-4 5-29 16,-4-5 3-16,-4 0 16 16,-1 0-13-16,-6-5 12 15,1-12-2-15,-2-2-29 16,5 3 13-16,5 6-16 16,0-1-1-16,8 9 4 15,-3 2-10-15,7 0 0 16,-1 0-13-16,1 0-35 15,5 0-11-15,0 0-61 16,3 0-90-16,0 0-129 16,0 0-247-16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47:35.23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0 107 599 0,'0'0'142'0,"0"0"-58"15,0 0-24-15,0 0-27 0,0 0-13 16,0 0-20-16,0 0 0 15,22-91 10-15,-16 86 3 16,-6 2 34-16,2 1-11 16,1 2-23-16,1 0-9 15,4 0-4-15,1 0-5 16,5 0 4-16,0 0 2 16,4 0 1-16,2 0-2 15,-3 0 0-15,-2 0-8 16,-1 8 4-16,-6 2-2 15,-2 3 6-15,-2 4-22 16,-4 7 22-16,0 0 0 16,0-1 0-16,0 2 8 15,0-8-8-15,0-2 0 0,0-3 6 16,0-3-5-16,-7-4 8 16,4 0-9-16,1-3 0 15,2-2 14-15,0 3-13 16,0-3 12-16,0 0-6 15,0 0-1-15,0 3-7 16,0 2 1-16,0-3-8 16,0 3 7-16,0-2-7 15,0-3-5-15,2 0 3 16,10 0 10-16,6 0 27 16,4 0-1-16,4-3-4 15,0-4 3-15,2-6-18 16,-1 3 0-16,-7 1-7 15,-5 6-3-15,-5 2 2 0,-4 1-14 16,-6 0-43-16,0 0-14 16,0 0-97-16,0 4-55 15,0 5-67-15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15:59.69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18944C6-B7A6-459D-A15C-B1EFC898017F}" emma:medium="tactile" emma:mode="ink">
          <msink:context xmlns:msink="http://schemas.microsoft.com/ink/2010/main" type="inkDrawing" rotatedBoundingBox="17891,9381 23207,9452 23166,12555 17849,12485" hotPoints="22918,9482 22962,12391 17937,12467 17893,9559" semanticType="enclosure" shapeName="Rectangle">
            <msink:sourceLink direction="with" ref="{1220B5FA-A6AD-4396-A8E7-71DB6282C4CE}"/>
          </msink:context>
        </emma:interpretation>
      </emma:emma>
    </inkml:annotationXML>
    <inkml:trace contextRef="#ctx0" brushRef="#br0">172 31 18 0,'0'0'31'16,"0"0"-12"-1,0 0-3-15,0 0 7 0,0 0-1 16,0 0-2 0,0 0-14-16,0 0 15 0,-12-29-6 15,10 29 11-15,2 0-3 16,0 0-12-16,0 0 2 15,0 0 20-15,0 0 9 16,0 0 10-16,0 0 0 16,-3 0-9-16,3 0-4 15,-3 0-11-15,1 0-19 16,2 0-8-16,-3 0 13 16,3 0 3-16,0 0 0 0,0 0-2 15,0 0 2 1,0 0-2-16,0 0-2 0,0 0 5 15,0 0-17 1,0-2 0-16,0 2 1 0,0 0-1 16,0 0 0-1,0 0-1-15,0 0 7 0,0 0-1 16,0 0-6 0,0 0 3-16,0 0-2 0,0 0 1 15,0 0 8-15,0 0-10 0,0 0 1 16,0 0 0-1,0 0-1-15,0 0 1 0,0 0 0 16,0 0 5 0,0 0 6-16,0 0-1 0,0 0 9 15,0 0-1 1,0 0-4-16,0 0 6 0,0 0-5 16,0 0-1-16,-3 0-7 15,-1 0-7-15,2 0-1 16,2 0 0-16,-3 0-14 15,3 0-3-15,0 0-8 16,-3 0 25-16,3 0 0 16,0 5 9-16,0 5-6 15,0 3 4-15,0 2-5 16,0 1 12-16,0-1-12 16,0 1-1-16,0 5 5 15,-2 0-5-15,2 4 7 0,-3 4 5 16,-4 2 13-1,2 3 15-15,0-3-30 0,2 0-11 16,-4 0 6 0,7 0-5-16,-2 0 0 0,2 3 5 15,0-1-5 1,0 1-1-16,0 0 1 0,0-1 9 16,0 0-4-16,0 4-6 0,0-1 1 15,0 0 22 1,-3 0-14-16,-2 3 1 15,1-3-8-15,-2 1-2 16,1-1 1-16,2-1 0 0,-3-6 0 16,0 5 0-1,1 0-1-15,-2-1 9 0,2 4-8 16,-3 4 9 0,4 0-1-16,-1 9-8 0,2 5-1 15,3 4 10-15,0 2 8 16,0-1 6-16,0 0-23 15,0-11-1-15,0-5 1 16,0-5 0-16,0-3 0 16,0-5 0-16,0 3-1 15,-3-1 24-15,3 2-9 16,0 1-5-16,0 0-2 16,0 3-7-16,0-1 5 0,0 3-1 15,0 2-3 1,0-2-2-16,0 0 0 0,0-2 1 15,0-6-1 1,0 0 1-16,0-3 0 0,0-5-1 16,0 1 0-1,0-3 1-15,-2 0-1 0,-1 1 1 16,3 0-1 0,-4-1 1-16,4 2 7 0,-3-2 1 15,1 4-8-15,-1-4 7 0,0-3-8 16,3 1-1-1,0-4 1-15,0-5-1 0,0 1 1 16,0-5-1 0,0 0-19-16,0-3 8 0,0 2 12 15,0-2 8 1,0 1-7-16,0 1-1 0,0-2 6 16,0 0 0-16,0 2-5 15,0-6-1-15,0 4 1 16,3-2 0-16,-3 0 6 15,0 0-7-15,0-3 2 16,0 0-1-16,0 0-1 16,0 0 9-16,0 0-9 15,0 0 0-15,0 0 3 16,0 0-3-16,0 0 2 16,0 0-2-16,0 0-1 15,3 0 1-15,-1 0 18 0,1 0-5 16,-3 0-13-1,4 0 0-15,-4 0-1 0,0 0 0 16,0 0-15 0,3 0 16-16,-1 0-1 0,4 0-1 15,-1 0 2 1,2 0-2-16,-2 0 2 0,7 2 2 16,3-2 0-16,1 0 10 15,8 0-12-15,1 0 2 16,0 0 6-16,5 0-8 15,-1 0 0-15,-1 0 0 16,-1 0 1-16,-2 0 0 16,5 0-1-16,-5 0 0 15,7 0 1-15,-1 0 0 16,6 0-1-16,0-2 0 16,5 2 2-16,0-3-2 15,-2 3 0-15,0 0 1 0,-5 0-1 16,-3 0 0-1,-4 0 0-15,1 0 0 0,1 0-6 16,0 0 6 0,5 0 1-16,5 0 0 0,-3 0 6 15,5 0-7 1,0 0-1-16,-4 0 1 0,2 5-1 16,-3-3 1-16,-2 3 0 0,2 1 1 15,-5-2-1 1,-1 4 0-16,1-2 0 0,-3-1-1 15,-1-2 1 1,4 2 0-16,0-5 0 0,-1 2 1 16,3-2-1-1,-2 0 0-15,0 3 2 0,-1-3-2 16,6 0 0 0,5 0 9-16,6 3-8 0,1-1 8 15,3-2-8-15,-1 0-1 16,4 0 1-16,3 0-1 15,-4 0 2-15,4 0 1 16,-3 0-3-16,0-5 0 16,-5 2 0-16,-3 1 1 15,-2 2-1-15,-5 0 0 16,4 0 1-16,-4 0-2 16,3 0 1-16,4 2 0 0,1 4 0 15,4-1 0 1,-3-4 1-16,3 5-1 0,-4-3 0 15,4 0-1 1,-3-1 2-16,3 1-1 0,-1-3 0 16,1 0 0-1,0 0 0-15,5 0 0 0,-2 0 0 16,3 0 1 0,-1 0-1-16,0-3 0 0,2-2 1 15,-2 2-1-15,-2 1 1 0,0 2-1 16,-1 0 1-1,1 0 3-15,-2 0-4 0,2 0 0 16,0 0 0 0,3 0 2-16,-4 0-2 0,-2 0 0 15,-3 0 0 1,-4 0 0-16,5 0 0 0,-8 0 0 16,2 0 0-16,-4 2 0 15,-2 4 0-15,-6-4 0 16,-2 3 0-16,0-2 0 15,-2-1 0-15,6-2 1 16,1 0 0-16,9 0-1 16,1 0 9-16,2 0-9 15,-2 0-4-15,-2-5 4 16,-1 0 1-16,-9 0 0 16,-4 0 0-16,-3 1-1 15,-6 3 0-15,-3-2 0 0,0 3-6 16,3 0 6-1,7-2 0-15,1 2 0 0,4 0 0 16,3 0-1 0,-1 0 0-16,1 0-7 0,-4 0-7 15,-2 0 14 1,-4 0-15-16,-7 0 3 0,-6 5 11 16,-4 0-19-16,-4 0 0 0,-4 0-25 15,0 3-48 1,0 3 45-16,0 3-22 0,-24 10-66 15,4-3-94 1,-3-3-317-16</inkml:trace>
    <inkml:trace contextRef="#ctx0" brushRef="#br0" timeOffset="3205.6448">262-56 75 0,'0'0'88'15,"0"0"-27"-15,0 0-37 16,0 0-15-16,0 0-2 15,0 0 18-15,0 0 19 16,5 0 18-16,-5 0-7 16,0 0-1-16,0 0-4 15,0 0 8-15,0 0 1 16,0 0-13-16,0 0-4 16,0 0 3-16,0 0-19 15,0 0-10-15,0 0-15 0,0 0-1 16,0 0 2-1,0 0-2-15,0 0 0 0,0 0 0 16,0 0-8 0,7 0 8-16,10 0 0 0,-1 0 0 15,8-7 2 1,2 2-1-16,-1 0 5 0,7 0-6 16,-3 3 0-16,2-1 1 15,1 0 1-15,3 3-1 16,-3-3 0-16,2 3 7 15,1 0-1-15,2 0-7 16,1-2 0-16,-1 2 10 16,-4-2-4-16,2-1-5 15,-3 1 11-15,-3-1-11 16,-1 3 12-16,-5-2-6 16,1 2 5-16,-4-3 2 15,0-1-8-15,3 0 1 0,2 0 6 16,2 0 0-1,5-1-4-15,1 0-2 0,2 0-7 16,2-2 10 0,0 0-10-16,7 2 1 0,-4-3-1 15,6 1 0 1,-2-1 1-16,-2 0-1 0,1 3 1 16,-2 0 3-16,-7 0-4 0,-5 5-1 15,0 0 1 1,-3 0-1-16,-1 0 1 0,2 0-1 15,-2 0 0 1,5 0 1-16,-5 0 0 16,2 2 0-16,-2-2 1 0,0 3 0 15,-1 0-1 1,2-1 0-16,-4-2 1 0,8 3 0 16,4-3-1-1,0 0 2-15,7 0 6 0,2 0-7 16,3 0 0-16,2 0 1 0,4 0-2 15,3 0 16 1,-3 0-13-16,3 0 4 0,-5 0 0 16,0 0-7-1,2 0 0-15,0 0 0 0,2 0 0 16,4 0 1 0,2 0-1-16,-3 0 0 0,-2 0 1 15,-6 0-1-15,-4 0 0 16,-1 0 0-16,-4 0 1 15,-2 0-2-15,-4 0 1 16,4 0 0-16,-4 0 1 16,4 0-1-16,2 0 0 15,0 0-1-15,5 0 1 16,2 0 0-16,-2 2 0 16,5-2 0-16,-1 0 0 15,-1 0 1-15,-4 0-2 16,-4 0 1-16,-3 0 0 0,-2 0 4 15,0 0-3 1,-5-5-1-16,2 0 1 0,0 0-1 16,-4 0 0-1,4 0 0-15,0 2 0 0,0-2-1 16,6 2 1 0,-1 3 0-16,3-2 0 0,0 2 1 15,3 0-1-15,-3-3 0 0,4 3 0 16,-2-2-1-1,-4 2 1-15,-1-3 0 0,-5 3 0 16,0 0 0 0,-4 0 0-16,4 0 0 15,-4 0 0-15,1 0 1 16,-3 0-1-16,-6 0 0 16,1 0-1-16,-5 0 2 15,-1 0-1-15,2 0 0 16,1 0 0-16,-1 3 0 0,0-3 1 15,-2 2 0 1,0-2 7-16,-5 3-8 0,0-1 0 16,-8 1-6-1,1 2-15-15,-3-2 19 0,0 3 2 16,3 6 2 0,-1 0 30-16,5 9-2 0,1 0 3 15,4 8-17-15,-1-1-15 0,3 3 12 16,4 2-12-1,-1 1 6-15,0 0-6 0,1 2 0 16,-4 3 0 0,0 2-1-16,-2 4-1 0,-7 1-15 15,-2-3-30 1,-3 5 46-16,0-6 24 0,0-3-8 16,0 3 3-1,0 0-10-15,0 0-9 0,0-1 12 16,0 0-11-16,0 0 5 15,9 1-6-15,-1 0-1 16,1-4 1-16,-3-2 1 16,3-2 0-16,-4-3 6 15,3-3-7-15,-1-2 0 16,-2 1 0-16,3-2 0 16,-1-2 0-16,-2 3 0 15,1-2 1-15,0 2 3 0,2-3-4 16,2 3-7-1,0-3 6-15,0 2-1 0,0 2 2 16,0 3 0 0,-5 4 0-16,-2 4-6 0,-3 4 6 15,0-1-10 1,0 2 4-16,0-5 6 0,0 1 7 16,0-3-6-1,0 0-1-15,0-4 8 0,0-2-8 16,0 3 6-16,0-3-4 0,0 3-1 15,0 1 12 1,0-1-13-16,0 2 1 0,0-5 4 16,-3 4-4-1,-5-5 1-15,1 1 9 0,-1-1-10 16,3-1 7 0,-2-2-8-16,2 3 1 0,0-1 14 15,2 0-14-15,3 3-1 16,-4 1 2-16,4 1-1 15,-3 2 0-15,3-6-1 16,-2 0 1-16,2-5-1 16,-3-1 1-16,0-6-1 15,3 0 0-15,-2 1 1 16,2 0 4-16,-4 5-5 16,-2 4 0-16,1 2 8 15,2 3-7-15,-3 2 5 16,0-4 2-16,4 0-7 0,-1-5-1 15,3-4 0 1,0-9-9-16,0 0 9 0,0-10-13 16,0-2-6-1,0 0-1-15,0 0-16 0,0 0 30 16,0 0-6 0,0 0-14-16,3 0-89 0,2 0-83 15,-2-2-117-15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15:41.44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D131604-A5EA-48D0-B311-C763585ADB6B}" emma:medium="tactile" emma:mode="ink">
          <msink:context xmlns:msink="http://schemas.microsoft.com/ink/2010/main" type="inkDrawing" rotatedBoundingBox="18770,10733 19183,10696 19184,10703 18770,10739" shapeName="Other"/>
        </emma:interpretation>
      </emma:emma>
    </inkml:annotationXML>
    <inkml:trace contextRef="#ctx0" brushRef="#br0">-10 544 67 0,'0'0'261'0,"0"0"-261"16,0 0-15-1,0 0 15-15,0 0 54 0,0 0 2 16,0 0-20-16,29 0 4 16,-21 0 27-16,-1 0 24 15,-2 0 5-15,0 0-31 16,7 0-30-16,6-2-16 15,7-1-18-15,4 1 0 16,6-1 1 0,0 1-2-16,2-1 0 0,-6 0-6 15,1 0 5-15,-3 1 0 0,-6-3 1 16,-3 3 0 0,-6 2-10-16,-6-3-12 0,-1 3-21 15,-4 0-38 1,-1 0 6-16,-2 0 11 0,0 0 5 15,0 0-55 1,-9 0-138-16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15:40.90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DB861C1-CF00-42C4-A507-EA1784419250}" emma:medium="tactile" emma:mode="ink">
          <msink:context xmlns:msink="http://schemas.microsoft.com/ink/2010/main" type="inkDrawing" rotatedBoundingBox="18762,11101 19028,10159 19236,10218 18970,11160" shapeName="Other"/>
        </emma:interpretation>
      </emma:emma>
    </inkml:annotationXML>
    <inkml:trace contextRef="#ctx0" brushRef="#br0">450 48 71 0,'0'0'68'15,"0"0"7"1,0 0 1-16,0 0-11 0,0 0-17 15,0 0 1 1,0 1 10-16,0 3-3 0,0-4 3 16,0 0 11-1,0 0-18-15,0 0-19 0,0 0-20 16,0 0-5-16,0 0 0 0,0 0-8 16,0 0 2-1,0 0 5-15,0 0-6 16,0 0-1-16,0 0 0 15,0-4 1-15,0 3-2 16,0-2 2-16,0 1-1 16,0-1 0-16,-3 0-9 15,0 0 8-15,-2 1-27 0,-2-3 4 16,2 3 22 0,-3-1-12-16,-1-3 14 0,1 5 0 15,-4-2 0 1,0-2 7-16,1 2-7 0,-1 3 0 15,1 0 0 1,2-3 2-16,1 3 5 0,1 0 3 16,5 0-10-1,-1 0 1-15,0 0-1 0,3 0 0 16,0 0 0-16,0 0 0 0,-2 0 0 16,2 0-10-1,-3 0 10-15,-4 0 0 0,5 0 0 16,-4 3 0-1,4 1 3-15,-5 3-2 0,2-2 0 16,2 2 0 0,-2 3 0-16,1 2 0 0,1 5-1 15,0-1-7-15,3-4-2 16,0 5 9-16,0-5 0 16,0 1 0-16,0-4 0 15,0 5 1-15,0 2 0 16,3-1-1-16,4 0 2 15,-5 1-1-15,1 0 0 16,-3-1-1-16,0 3 7 16,0-2-6-16,0 2 0 15,0-3 0-15,0 2 8 16,0-5-9-16,0 4 1 0,0-1 0 16,0 0-1-1,0 1 7-15,0 2-5 0,0 2-2 16,0-2 2-1,0 1-1-15,0-1 0 0,0 2 0 16,-3 1-1 0,1 0 8-16,-2-3-8 0,1 1 1 15,3-2-2-15,-3 1 2 0,3 0 0 16,-2-2-1 0,2-1 0-16,-3 1 1 0,0-3-1 15,-1-4 1 1,2 6 0-16,-1-6-1 0,0 7 1 15,-2-1-1 1,-2 4 1-16,-1 2 7 0,-4 2-8 16,2-5 0-1,-2 0 1-15,0-2-1 0,4-7 1 16,-2-1 9-16,2 0 0 16,-4-2 16-16,2-4-9 15,-2 3-9-15,-6-5 0 16,4 0-7-16,-2 0 7 15,1 0-8-15,3-5-1 16,0-7 1-16,4-5 0 16,3 8-2-16,-2-2-28 0,2 3 2 15,2 6 20-15,3-1-5 16,0 3-51-16,0-3-27 16,0 1-19-16,0-3-22 15,3 0-59-15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16:30.06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9A3F816-A6E5-4B30-B77B-CEB9C56149AE}" emma:medium="tactile" emma:mode="ink">
          <msink:context xmlns:msink="http://schemas.microsoft.com/ink/2010/main" type="writingRegion" rotatedBoundingBox="13765,14606 21539,13566 21673,14564 13898,15603"/>
        </emma:interpretation>
      </emma:emma>
    </inkml:annotationXML>
    <inkml:traceGroup>
      <inkml:annotationXML>
        <emma:emma xmlns:emma="http://www.w3.org/2003/04/emma" version="1.0">
          <emma:interpretation id="{A510C733-9661-42DD-988C-CE647B3B4441}" emma:medium="tactile" emma:mode="ink">
            <msink:context xmlns:msink="http://schemas.microsoft.com/ink/2010/main" type="paragraph" rotatedBoundingBox="13765,14606 21539,13566 21673,14564 13898,15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EFDB77-2087-4CD4-9992-65CAC695B139}" emma:medium="tactile" emma:mode="ink">
              <msink:context xmlns:msink="http://schemas.microsoft.com/ink/2010/main" type="line" rotatedBoundingBox="13765,14606 21539,13566 21673,14564 13898,15603"/>
            </emma:interpretation>
          </emma:emma>
        </inkml:annotationXML>
        <inkml:traceGroup>
          <inkml:annotationXML>
            <emma:emma xmlns:emma="http://www.w3.org/2003/04/emma" version="1.0">
              <emma:interpretation id="{67C44B6C-162D-4D6D-AFA2-99A7EB0AA5FC}" emma:medium="tactile" emma:mode="ink">
                <msink:context xmlns:msink="http://schemas.microsoft.com/ink/2010/main" type="inkWord" rotatedBoundingBox="13797,14841 15091,14668 15192,15424 13898,15597"/>
              </emma:interpretation>
              <emma:one-of disjunction-type="recognition" id="oneOf0">
                <emma:interpretation id="interp0" emma:lang="en-US" emma:confidence="0.5">
                  <emma:literal>in]</emma:literal>
                </emma:interpretation>
                <emma:interpretation id="interp1" emma:lang="en-US" emma:confidence="0">
                  <emma:literal>[in]</emma:literal>
                </emma:interpretation>
                <emma:interpretation id="interp2" emma:lang="en-US" emma:confidence="0">
                  <emma:literal>['n]</emma:literal>
                </emma:interpretation>
                <emma:interpretation id="interp3" emma:lang="en-US" emma:confidence="0">
                  <emma:literal>inn]</emma:literal>
                </emma:interpretation>
                <emma:interpretation id="interp4" emma:lang="en-US" emma:confidence="0">
                  <emma:literal>Lin]</emma:literal>
                </emma:interpretation>
              </emma:one-of>
            </emma:emma>
          </inkml:annotationXML>
          <inkml:trace contextRef="#ctx0" brushRef="#br0">-4528 1543 20 0,'0'0'75'16,"0"0"-40"-16,0 0-14 15,0 0 2-15,0 0 15 16,0 0-2-16,0 0-10 16,3-26-7-16,-3 26-9 15,0 0-10-15,0 0-14 16,0 0-1-16,0 0 1 15,0 6 12-15,0-1 2 0,0 3-9 16,0-3 2 0,0-3-3-16,0 1-6 0,0-3 5 15,3 0 5 1,-3 0-7-16,2 0 13 0,-2 0 0 16,0 0 2-1,3 0 6-15,-3 0-8 0,0 0 0 16,0 0 1-16,0 0 0 0,0 0 0 15,0 0 17 1,0 0 0-16,0 0 5 0,0 0-7 16,0 0-7-1,0 0 7-15,0 0-5 0,0 0 4 16,0 0-1 0,0 0-12-16,0 0 6 0,0 0-3 15,0 0-4-15,0 0-1 16,0 0 0-16,0 0 2 15,0 2 0-15,0 3-2 16,0-2 2-16,0 0-2 16,0 0 1-16,0-1 7 15,0 0-6-15,0 1 9 16,0-1 8-16,0 4 0 16,0 0 18-16,0 0-16 15,0 3-13-15,0 3 7 16,0 2 6-16,0 3 2 0,0 2 6 15,0 1-16 1,0 1 2-16,0-2-15 0,0-2 8 16,-5 0 5-1,2 2-12-15,0 2 5 0,-1-3-5 16,2 3-1 0,2-1 7-16,0-2-7 0,0 3-2 15,0 0 2-15,0-1-1 0,0 2 0 16,0-3 1-1,0 3 0-15,0-1 1 0,0-1-1 16,-3 3 0 0,-2 1 1-16,-2-3-1 0,2-3 1 15,-1-6 0 1,4-1-1-16,-1-6 9 0,3-3-8 16,0-2-1-1,0 0 0-15,0 0-11 0,0 0 11 16,0 0 0-16,0 0 1 15,0 0 13-15,0 0 13 16,0 0 1-16,0 0 11 16,0 0-16-16,0 0-2 15,3 0-11-15,2-5-10 16,0 3 7-16,5-6-7 16,0 3-1-16,5 0 1 15,0 0 0-15,5-3 0 0,2 0 1 16,2 0-1-1,-4 3 1-15,0 3-1 0,-2-1-1 16,-8 1 1 0,2 2 0-16,-6 0-1 0,-1 0 1 15,-1 0 0 1,-4 0 1-16,0 0-1 0,0 0-2 16,0 0 2-1,0 0-9-15,3 0-17 0,-1 0-30 16,1 0-11-16,2 0-35 0,2 0-29 15,-4 0-54-15</inkml:trace>
          <inkml:trace contextRef="#ctx0" brushRef="#br0" timeOffset="599.9681">-4416 1380 165 0,'0'0'140'0,"0"0"-9"16,0 0 12-1,0 0-25-15,0 0-50 0,0 0-31 16,0 0-15 0,0-2-9-16,0 2 6 0,0 0-18 15,0-3 9 1,0 3-3-16,0-2-6 0,3 2 0 16,0 0-1-1,2-3 0-15,4 3 0 0,-1-3 0 16,7-2-1-16,-3 2 1 15,-1 2 0-15,1-3-1 16,-2 4 1-16,0-2 0 16,-2 2 0-1,-2 0 0-15,-3 0-1 0,-3 0 1 16,0 0-10 0,0 0-10-16,0 0-81 0,0 0-39 15,3 0-6-15,-3 7-114 0</inkml:trace>
          <inkml:trace contextRef="#ctx0" brushRef="#br0" timeOffset="1279.9217">-4152 1574 26 0,'0'0'114'15,"0"0"-76"1,0 0 24 31,0 0 16-47,0 0-22 0,0 0-24 0,0 0-15 0,-5-12 7 0,1 12-8 0,1 0-14 47,3 0 2-47,-2 9 23 0,2 6 1 0,0-3-12 0,0 3-15 0,0 4 6 0,0-5-7 15,0 5 1-15,0-1 0 16,0 0-1-16,0-3 0 16,0 1 2-16,0-3-2 15,0-4 1-15,0 5-1 16,0-4 0-16,0 3 8 16,0 0-7-16,0-1-1 15,0-3 0-15,0 1 1 16,0-4-2-16,0-2 1 0,0 0-14 31,0-4-11-31,0 1-25 0,0-1-28 0,0 0-69 16,0 0-93-16</inkml:trace>
          <inkml:trace contextRef="#ctx0" brushRef="#br0" timeOffset="1709.8999">-4157 1657 201 0,'0'0'63'15,"0"0"-47"-15,0 0-3 0,0 0-1 16,0 0 1-16,0 0-4 15,0 0-9-15,48-29 0 16,-41 29 1-16,1 0 11 16,1 6 15-16,2 4 12 15,1 3-3-15,-2 0 3 16,5-3-12-16,2 3 2 16,-2-3-3-16,-4 2-17 15,1-6 1-15,0 0-3 0,-4-1-7 16,-2 0 9-1,0-2-9-15,-4-1 1 0,4 4 5 16,-4-5-6 0,2 3 1-16,2-3-1 0,-4-1-8 15,4 3 0 1,0-3-25-16,2 0-31 0,2 0-33 16,-2 0-87-16</inkml:trace>
          <inkml:trace contextRef="#ctx0" brushRef="#br0" timeOffset="2219.8677">-3878 1517 198 0,'0'0'176'15,"0"0"-90"-15,0 0-32 16,0 0-7-16,0 0-6 16,0 0-18-16,0 0-23 15,-7 0 1-15,4 0-2 16,3 0-4-16,0 0-4 0,0 0 9 15,0 12 14 1,0 5 79-16,0 3-31 0,0 1-43 16,0 2 12-1,0 1-2-15,0-1-16 0,0 0-6 16,0 3-7 0,0 0 1-16,0-1-1 0,0 2 1 15,0 1 3-15,0-2-3 0,0-2-1 16,0-4 0-1,0-7-1-15,0-3 1 16,3-2-6-16,-3 0-4 16,4-6 10-16,-1 3-7 0,-3-2 1 15,0-1-6 1,0 2-15-16,0-1-34 0,0-2-38 16,2 3-23-1,-2-4-15-15,0 0-102 0</inkml:trace>
          <inkml:trace contextRef="#ctx0" brushRef="#br0" timeOffset="3134.3897">-3632 1435 209 0,'0'0'182'16,"0"0"-84"-16,0 0 0 46,0 0-2-46,0 0-31 0,0 0-41 0,0 0-14 0,-8 0-3 0,8 0-7 0,0-3 0 0,8-2 0 16,10-1 6-16,2 4-5 16,2-3 7-16,2 2-8 15,-4 1 5-15,3 2-5 16,-3 0-6-16,3 0 6 16,-3 0-1-16,0 0 1 15,-3 5 0-15,1 0 0 16,-4 0 0-16,1 1 0 0,-10-4 0 15,2 1-1 1,-4-3 1-16,-3 0 0 0,0 2-2 16,0-2-5-1,0 3 5-15,0-1-11 0,0 1 12 16,0 6 1 0,0 3 8-16,0 5 20 0,0 5-8 15,0 5-19 1,0 3 11-16,0 0-12 0,0 2 1 15,0-7 0-15,0 1 0 16,0-5 0-16,0 3 0 16,0-4-1-16,0 1 9 15,0 2-9-15,0-3 0 16,0 1 8-16,-3-2-7 16,-1-6-1-16,1-3 1 15,3-3-1-15,-2-1 1 0,2-4-1 16,0-2 1-1,-3 3-1-15,-2 2 1 0,-7 0 20 16,-3 3 2 0,-2-1 0-16,-6 4 3 0,3-1-14 15,0-1-4 1,5-4 0-16,7-1-7 0,1-1 10 16,7-3-10-16,0 0 0 0,0 0-2 15,0 0-10 1,0 0-12-16,0 0-18 0,0 0-68 15,0 0-49 1,0 0-77-16</inkml:trace>
        </inkml:traceGroup>
        <inkml:traceGroup>
          <inkml:annotationXML>
            <emma:emma xmlns:emma="http://www.w3.org/2003/04/emma" version="1.0">
              <emma:interpretation id="{BB6CBD90-8AC1-4346-9132-25974ED0E599}" emma:medium="tactile" emma:mode="ink">
                <msink:context xmlns:msink="http://schemas.microsoft.com/ink/2010/main" type="inkWord" rotatedBoundingBox="18181,13924 21571,13582 21674,14597 18283,14939"/>
              </emma:interpretation>
              <emma:one-of disjunction-type="recognition" id="oneOf1">
                <emma:interpretation id="interp5" emma:lang="en-US" emma:confidence="0.5">
                  <emma:literal>-affix</emma:literal>
                </emma:interpretation>
                <emma:interpretation id="interp6" emma:lang="en-US" emma:confidence="0">
                  <emma:literal>-aft</emma:literal>
                </emma:interpretation>
                <emma:interpretation id="interp7" emma:lang="en-US" emma:confidence="0">
                  <emma:literal>-a-fox</emma:literal>
                </emma:interpretation>
                <emma:interpretation id="interp8" emma:lang="en-US" emma:confidence="0">
                  <emma:literal>-a-Fox</emma:literal>
                </emma:interpretation>
                <emma:interpretation id="interp9" emma:lang="en-US" emma:confidence="0">
                  <emma:literal>-weft</emma:literal>
                </emma:interpretation>
              </emma:one-of>
            </emma:emma>
          </inkml:annotationXML>
          <inkml:trace contextRef="#ctx0" brushRef="#br0" timeOffset="-23919.9056">-231 982 508 0,'0'0'104'16,"0"0"-80"-16,0 0-18 16,0 0 49-16,0 0 7 15,0 0-16-15,0 0-7 16,90-11-11-16,-44-2-8 16,2-3 2-16,2 4-8 15,-1-1 12-15,-9 5-13 16,-5 6-13-16,-5-1 3 0,0 3-3 15,-8 0 1 1,-2 0-1-16,0 0 0 0,-5 0 0 16,-6 0 0-1,-1 0-7-15,-5 0-19 0,0 0-54 16,6 0-22 0,-1 0-41-16,-1-5-87 0</inkml:trace>
          <inkml:trace contextRef="#ctx0" brushRef="#br0" timeOffset="-22789.9798">791 1062 155 0,'0'0'34'0,"0"0"-34"16,0 0-65-1,0 0-47-15</inkml:trace>
          <inkml:trace contextRef="#ctx0" brushRef="#br0" timeOffset="-23019.9634">560 1098 173 0,'0'0'328'16,"0"0"-234"-16,0 0-71 0,0 0-12 15,0 0 21 1,0 0-12-16,0 0-8 0,-17-5-5 16,17 5-1-1,0 0 15-15,-3 0 17 0,0 0-11 16,1 0 4 0,-8 0-14-16,2 12-1 0,-6 7 11 15,2 2-14-15,1-4-3 31,2 0-10-31,6-2-9 0,0-4 8 0,3-1-8 47,0 0 9-47,0 0 3 0,8 1 5 0,10-4 2 0,3 3-10 16,-1-2 0-16,0-2-7 0,3-3-5 16,-6-3-4-1,-2 0-3-15,-2 0-2 0,-1 0 21 16,0-10-1-16,-1-4-12 0,-2-1 3 15,-1-6-3 1,-1 3 8-16,-5-3 5 0,-2 2 1 16,0 2 11-1,0 5 8-15,0 3 5 0,0 1 22 16,0 6-28 0,0-1-10-16,-2 3-9 0,2 0-23 15,0 0-22-15,0 0-22 16,0 0-22-16,0-3-67 15,0 0 16-15,2 3 43 16,6-2 60-16,2 2-12 16,-5 0-25-16,-5 0 30 15,0 0 44-15,0 0 0 16,0 0 36-16,0 0 4 16,0 0 3-16,0 0-14 15,0 0-29-15,5 0-24 16,-2-2-105-16</inkml:trace>
          <inkml:trace contextRef="#ctx0" brushRef="#br0" timeOffset="-21820.0371">733 1217 263 0,'0'0'153'0,"0"0"-67"15,0 0 40-15,0 0 25 0,0 0-18 16,0 0-35 0,0 0-11-16,-29-18-16 0,29 13-12 15,-3 2 2 1,3 1-19-16,0 2-13 0,0 0 6 16,-2 0-25-1,2 0-1-15,-4 0-9 0,4 0-2 16,-3 0-5-16,0 0-18 15,3 10 5-15,0 6 20 16,0 7-1-16,0-3 0 16,0 4-7-16,0-3-7 15,6-3 15-15,6-3-8 16,0-2-10-16,-2-3 9 16,5 1-20-16,2-3 4 15,3-3-1-15,3-1-26 0,18-4-45 31,-3 0-127-31,-8-2-70 0</inkml:trace>
          <inkml:trace contextRef="#ctx0" brushRef="#br0" timeOffset="-21430.0573">1210 834 548 0,'0'0'280'15,"0"0"-207"-15,0 0-62 16,0 0 2-16,0 0 65 16,0 0-17-16,0 0-48 15,9-36-12-15,14 25 5 16,-1 1-6-16,-2 3 1 0,0 3-1 15,-2 1-2 1,-1 3 2-16,-2 0-8 0,5 0 7 16,0 0-8-1,6-1-43-15,9-22-71 0,-7 1-114 16,-5-1-175-16</inkml:trace>
          <inkml:trace contextRef="#ctx0" brushRef="#br0" timeOffset="-21170.0682">1259 545 155 0,'0'0'637'16,"0"0"-511"-1,0 0-81-15,0 0-24 0,0 0 21 16,0 0-7-16,0 0-26 15,20-91-9-15,-3 79-5 16,-2 6 5-16,2-2-9 16,-6 5-2-16,4 3-5 15,-1 0-46-15,4 0-61 16,10 0-79-16,-2 0 13 16,0-2-117-16</inkml:trace>
          <inkml:trace contextRef="#ctx0" brushRef="#br0" timeOffset="-20000.9251">2572 312 342 0,'0'0'108'16,"0"0"-50"-1,0 0-29-15,0 0-5 0,0 0-16 16,0 0 0-16,0 0 7 16,-14-96-4-16,8 88 37 15,4 3 28-15,-8 2 5 16,5 3 4-16,-6 0-25 15,-1 0-24-15,-2 0-25 16,-1 11-11-16,-5 7-1 16,3 3-6-16,3 4-4 15,0-2 9-15,2 1-14 16,4-1 8-16,1 0 6 16,-1 3 1-16,3 0 1 15,-5 0 0-15,2 0 0 0,-1 2 0 31,4 1 0-31,-1-1 0 0,6 7 0 0,0 2 0 16,0 3 1-16,0 3-1 16,3 3-3-16,14 1 2 15,3 1 1-15,3-2-13 16,0-5-12-16,-1-5 9 0,0-5 3 16,-9-2 6-1,-1-3 1-15,-7-5 5 0,-2-1 1 16,-3-2-2-1,0 0 2-15,0-2 0 0,0-4 0 16,-8 0 8 0,3-7 0-16,-5 0 8 0,5 0-3 15,0-3-6 1,-2 1 6-16,2 0-11 0,-5-3 10 16,0 3-12-16,-5-1-11 0,-5 3-18 15,-3-2-42 1,-6-1-5-16,9-2-72 15,3 0-95-15</inkml:trace>
          <inkml:trace contextRef="#ctx0" brushRef="#br0" timeOffset="-19680.9547">2266 880 32 0,'0'0'505'0,"0"0"-438"16,0 0-66-16,0 0 10 0,0 0 18 15,0 0-3 1,0 0-14-16,70-51-12 0,-43 43 1 15,-2 4 1 1,5 0-2-16,-2 2 2 0,-2 2-2 16,2 0-1-1,2 0 1-15,4 0-7 0,12-6-10 16,-6-3-61-16,-5-5-136 0</inkml:trace>
          <inkml:trace contextRef="#ctx0" brushRef="#br0" timeOffset="-18960.9877">3179 886 225 0,'0'0'280'0,"0"0"-198"0,0 0-31 16,0 0 86-16,0 0 7 15,0 0-32-15,0 0-21 16,-17-3-22-1,14 3-5-15,3 0-18 0,-2 0-11 16,-1 0-2 0,-4 0-27-16,-1 0-6 0,-4 3-6 15,-5 12 6 1,-3 6 0-16,-3 3 0 0,1 1 0 16,-2 4-7-16,1 1-5 0,3-1 11 15,0-1-13 1,5-4-1-16,1-2 6 0,6-7-5 15,2-8-5 1,4-2-4-16,2-5-41 0,-7 0-50 16,4 0-101-1,-9-12-301-15</inkml:trace>
          <inkml:trace contextRef="#ctx0" brushRef="#br0" timeOffset="-18641.0088">2837 917 595 0,'0'0'219'0,"0"0"-176"16,0 0-43-16,0 0 10 15,0 0 6-15,0 0 0 16,0 0-16-16,118 0 7 15,-83 10-7-15,-7 5-7 16,-1 1 6-16,-7 0 1 16,-6-2-1-1,-6 3 1-15,2-7 0 0,-2 3 1 16,0-3 1-16,1-2 5 0,3 3-7 16,-1-6-6-1,11-5-88-15,-4 0-114 0,-1 0-101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16:05.68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6B80417-5DAE-42D1-99A5-0937AA1952B1}" emma:medium="tactile" emma:mode="ink">
          <msink:context xmlns:msink="http://schemas.microsoft.com/ink/2010/main" type="inkDrawing" rotatedBoundingBox="18380,14780 18733,13400 19065,13485 18713,14865" semanticType="verticalRange" shapeName="Other">
            <msink:sourceLink direction="with" ref="{DC44604E-5BED-4E90-90AD-AF39E2E7F7D9}"/>
          </msink:context>
        </emma:interpretation>
      </emma:emma>
    </inkml:annotationXML>
    <inkml:trace contextRef="#ctx0" brushRef="#br0">587 84 22 0,'0'0'108'0,"0"0"-72"0,0 0 46 16,0 0 21-16,0 0-30 16,0 0-18-16,8-11 4 15,-8 11-7-15,0 0-16 0,0 0-14 16,0 0-3-1,0 0 10-15,0 0-1 0,0 0-4 16,0 0-9 0,0 0-2-16,0 0 19 0,0 0-4 15,0 0-4 1,0 0 9-16,0 0-1 0,0 0 3 16,-3 0-15-1,3 0-8-15,0 0 4 0,0 0-6 16,0 0 1-16,0 0-1 0,0 0-10 15,0 0 1 1,-3 0-1-16,-6-2-9 0,1-3-14 16,-4-2 23-1,-3-2 4-15,-2-2 15 0,1 4-18 16,-1-3 19 0,-1 2-5-16,4 3-15 0,2 0 10 15,4 2-10-15,-2 3-2 16,2 0 1-16,3 0-7 15,-4 0 7-15,3 0-5 16,-3 0 5-16,1 0 0 16,-4 0 1-16,1 5 0 15,-6 5 0-15,2 1 1 16,1-3-1-16,2 3 1 16,4-2 0-1,0 2 7-15,-2 5-7 0,-2-1 0 16,4 3 0-16,-1 2-1 0,1 4 7 15,0 1-7 1,-4 2 0-16,0 1 0 0,4 4 1 16,-4-5-1-1,1 2 2-15,-1-1-2 0,4 1 1 16,2-4-1 0,0 5 0-16,4-2-1 0,2 2-7 15,0 2 2-15,0 4 6 0,0 3 1 16,0 3 15-1,0 1-10-15,5-2-5 16,0 1-1-16,2-6 0 16,-4-2 0-16,-1-3 1 15,4-3 0-15,-4-4 0 16,2 0 5-16,-1-2-5 0,2 2 10 16,-2 2-10-1,-3-1 6-15,3 1 1 0,-3 3-8 16,0-4 0-16,0 4 0 15,0 0 0-15,-8 2 13 16,-7-3-12-16,-5 3 1 16,0-5 10-1,0-3-3-15,0-7 7 0,5-3-3 16,7-3-3-16,-1-8-4 16,6 1-5-16,-2-3 8 15,-2 0-2-15,-1 0-7 0,-4-26-79 16,2-4-219-1,-5-7-399-15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16:44.01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F9425A5-1A3D-41FA-8AE2-9F4194306CB6}" emma:medium="tactile" emma:mode="ink">
          <msink:context xmlns:msink="http://schemas.microsoft.com/ink/2010/main" type="writingRegion" rotatedBoundingBox="11613,16649 16704,14756 17668,17349 12577,19242"/>
        </emma:interpretation>
      </emma:emma>
    </inkml:annotationXML>
    <inkml:traceGroup>
      <inkml:annotationXML>
        <emma:emma xmlns:emma="http://www.w3.org/2003/04/emma" version="1.0">
          <emma:interpretation id="{E8E52ECC-97BB-4506-8CD8-C3F5EE36A5DB}" emma:medium="tactile" emma:mode="ink">
            <msink:context xmlns:msink="http://schemas.microsoft.com/ink/2010/main" type="paragraph" rotatedBoundingBox="12087,17017 14939,14999 15686,16054 12834,18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733E3-63A1-4FD0-A85A-34471692E328}" emma:medium="tactile" emma:mode="ink">
              <msink:context xmlns:msink="http://schemas.microsoft.com/ink/2010/main" type="line" rotatedBoundingBox="12087,17017 14939,14999 15686,16054 12834,18073"/>
            </emma:interpretation>
          </emma:emma>
        </inkml:annotationXML>
        <inkml:traceGroup>
          <inkml:annotationXML>
            <emma:emma xmlns:emma="http://www.w3.org/2003/04/emma" version="1.0">
              <emma:interpretation id="{272279E6-38D9-4B66-8ECB-4F87D1C2C304}" emma:medium="tactile" emma:mode="ink">
                <msink:context xmlns:msink="http://schemas.microsoft.com/ink/2010/main" type="inkWord" rotatedBoundingBox="12087,17017 13297,16161 14044,17216 12834,18073"/>
              </emma:interpretation>
              <emma:one-of disjunction-type="recognition" id="oneOf0">
                <emma:interpretation id="interp0" emma:lang="en-US" emma:confidence="0.5">
                  <emma:literal>in,</emma:literal>
                </emma:interpretation>
                <emma:interpretation id="interp1" emma:lang="en-US" emma:confidence="0">
                  <emma:literal>"in,</emma:literal>
                </emma:interpretation>
                <emma:interpretation id="interp2" emma:lang="en-US" emma:confidence="0">
                  <emma:literal>sin,</emma:literal>
                </emma:interpretation>
                <emma:interpretation id="interp3" emma:lang="en-US" emma:confidence="0">
                  <emma:literal>[in,</emma:literal>
                </emma:interpretation>
                <emma:interpretation id="interp4" emma:lang="en-US" emma:confidence="0">
                  <emma:literal>in]</emma:literal>
                </emma:interpretation>
              </emma:one-of>
            </emma:emma>
          </inkml:annotationXML>
          <inkml:trace contextRef="#ctx0" brushRef="#br0">-6044 3667 22 0,'0'0'71'0,"0"0"-15"16,0 0-1-1,0 0 2-15,0 0 5 0,0 0-1 16,0 0 7 0,0-10-5-16,0 10-2 0,0 0 2 15,0 0-9 1,-3 0-20-16,3 0-6 0,0 0-17 15,0 0-5-15,0 0-3 0,0 0-3 16,0 0 0 0,0 0 0-16,0 0-18 0,-2 0-11 15,-1 0 0 1,3 10 7-16,-3-2 9 0,1 5 13 16,2 2 15-1,-3 1-5-15,3-4-4 0,0 5 4 16,0-7-9-1,0 3 0-15,0-3 6 16,0 3-7-16,0 3 1 0,0 1-1 16,0 2 1-1,0-1 0-15,0-2-1 0,0-6 1 16,0 3 0 0,0-8-1-16,0 2 6 0,0 5-6 15,0-8 0 1,0 2 0-16,-4 1 0 0,4-2 0 15,0 1 0-15,0-6 1 0,0 0-2 16,0 0 1 0,0 0-1-16,0 0 1 0,0 0 2 15,0 1-2 1,0 4-2-16,0 7-3 0,0-7 5 16,0 2 7-1,0 4-7-15,0-1 6 0,0-7-6 16,0-1 0-1,0-2 0-15,0 3 1 0,0-3-1 16,0 0 0-16,0 0 0 16,0 0 2-16,0 0 0 15,0 0-1-15,0 0 0 16,0 0-1-16,0 0 0 16,0 0-10-16,0 0 3 15,0 0 6-15,0 0 1 16,0 0 7-16,4 0 9 15,1 0-7-15,6 0 18 0,4 0-4 16,2 0-8 0,3-5-2-16,4 2-7 0,1-7-5 15,1 2 2 1,0-2-3-16,0 5 12 0,-6-7-12 16,0 7 0-1,-3 4 0-15,-2-5 0 0,-7 6 1 16,-2-5-1-1,0 5 0-15,-4-2-1 0,-2 2 1 16,3 0 0-16,-3-3-2 0,4 3-11 16,-1-2 0-1,-1-1-24-15,4 0-17 0,3-1-19 16,-4-8-64 0,1 5-72-16</inkml:trace>
          <inkml:trace contextRef="#ctx0" brushRef="#br0" timeOffset="639.958">-6109 3385 12 0,'0'0'37'0,"0"0"35"16,0 0 16-1,0 0-7-15,0 0-17 0,0 0-21 16,0 0-1-16,32-11-6 16,-24 6-7-16,4 3 5 15,1-3-18-15,2 3-4 16,5-4-2-16,6 1-10 16,2 0 1-16,4 0 6 15,6-7-7-15,-1 6 8 16,0-5-8-16,-5 4 0 15,-4-2 7-15,-8 1-7 0,-5 4 0 16,-6 4 0 0,-6-3-1-16,-3 3 1 0,0 0-7 15,0 0 6 1,0 0-9-16,0 0 9 0,0 0-31 16,0 3-79-1,-9 1-16-15</inkml:trace>
          <inkml:trace contextRef="#ctx0" brushRef="#br0" timeOffset="1676.8131">-5529 3667 173 0,'0'0'168'0,"0"0"-33"15,0 0-24-15,0 0-28 16,0 0-24-16,0 0-25 16,0 0-25-16,-20 0 7 15,20 0-15-15,0 0 0 16,0 0 0-16,0 0-1 0,0 0-7 16,0 0-1-1,0 0 4-15,0 6 4 0,0 1 1 16,0 10 1-1,0-2 4-15,0 3-6 0,0 5 0 16,0 0 5 0,2 3-3-16,5-1-2 0,-2-1 0 15,3-8-8-15,2-1-5 0,-5 1-26 16,4-11 10 0,-3-3 3-16,-1 3-15 15,-1-5 6-15,-1 0-11 16,-1 0-5-16,-2 0-22 15,0 0-37-15,0 0-158 16</inkml:trace>
          <inkml:trace contextRef="#ctx0" brushRef="#br0" timeOffset="2046.7901">-5460 3553 142 0,'0'0'66'16,"0"0"-26"-16,0 0 21 0,0 0-22 15,0 0-22 1,0 0-15-16,0 0-2 0,95-57-19 15,-86 67 19 1,-4 9 1-16,3 2 26 0,-1-6-1 16,1 4-13-1,-1-1-1-15,1-6-2 0,0 1-4 16,1 1-4-16,-4-8-2 16,2 0 8-16,-2 0-8 15,1-4-10-15,-4 2-20 0,2-4-44 16,-1 1-92-16</inkml:trace>
          <inkml:trace contextRef="#ctx0" brushRef="#br0" timeOffset="2582.9037">-5244 3430 160 0,'0'0'217'0,"0"0"-161"0,0 0-56 16,0 0 22-1,0 0 11-15,0 0-16 0,0 0 6 16,68 7-3-1,-56 9-2-15,0 1 0 0,-7 7-2 16,-2-7 22 0,-3 7 25-16,0-3 2 0,0 0-27 15,0 0-24-15,0-5-14 16,0-2 11-16,0 7-11 16,0-3-1-16,3-2 0 15,3 4-8-15,2 1 8 16,-2 3-6-16,0-1 7 15,0 0 5-15,-1-2-5 16,-1-4-1-16,-4 2 1 16,0-8-12-16,0-5-38 15,0 6-92-15,0-12-94 0</inkml:trace>
          <inkml:trace contextRef="#ctx0" brushRef="#br0" timeOffset="3512.8593">-4833 3494 64 0,'0'0'144'0,"0"0"-19"16,0 0-9 0,0 0-2-16,0 0-33 0,0 0-16 15,0 0 2-15,87-44-16 16,-70 36-5-16,0 2-18 15,-1 2-27-15,-6 2 2 16,-2 2-3-16,-4 0-23 16,-2 0 7-16,4 0 6 15,-1 0 4-15,-1 7 6 16,1 4 7-16,-2-1 3 16,0 2-9-16,-1-1 0 0,1 2 15 15,1 3-15 1,-4-1 6-16,3 6-1 0,2-8-6 15,-2 5 0 1,3 3 1-16,0-5-1 0,2 4 9 16,-2 3-9-1,2 3 0-15,-2 5 0 0,0 3 1 16,-3-4 4 0,0 2-5-16,-3-7 0 0,0-4 1 15,0-9-1-15,0 0 0 0,0-10 17 16,0-2 21-1,-3 3 8-15,-9-3-28 0,-3 0-16 16,2 0 14 0,-4 0-15-16,5 0-1 0,1 0 0 15,-1-3-8 1,7 1 8-16,1 2-34 0,4 0-60 16,0-6-98-16,0 6-155 0</inkml:trace>
        </inkml:traceGroup>
        <inkml:traceGroup>
          <inkml:annotationXML>
            <emma:emma xmlns:emma="http://www.w3.org/2003/04/emma" version="1.0">
              <emma:interpretation id="{31E88775-9020-4470-9F18-71FBABBF59A8}" emma:medium="tactile" emma:mode="ink">
                <msink:context xmlns:msink="http://schemas.microsoft.com/ink/2010/main" type="inkWord" rotatedBoundingBox="13833,15906 14997,15082 15436,15702 14272,16526"/>
              </emma:interpretation>
              <emma:one-of disjunction-type="recognition" id="oneOf1">
                <emma:interpretation id="interp5" emma:lang="en-US" emma:confidence="0.5">
                  <emma:literal>['n]</emma:literal>
                </emma:interpretation>
                <emma:interpretation id="interp6" emma:lang="en-US" emma:confidence="0">
                  <emma:literal>in]</emma:literal>
                </emma:interpretation>
                <emma:interpretation id="interp7" emma:lang="en-US" emma:confidence="0">
                  <emma:literal>[n]</emma:literal>
                </emma:interpretation>
                <emma:interpretation id="interp8" emma:lang="en-US" emma:confidence="0">
                  <emma:literal>[ax]</emma:literal>
                </emma:interpretation>
                <emma:interpretation id="interp9" emma:lang="en-US" emma:confidence="0">
                  <emma:literal>[in]</emma:literal>
                </emma:interpretation>
              </emma:one-of>
            </emma:emma>
          </inkml:annotationXML>
          <inkml:trace contextRef="#ctx0" brushRef="#br0" timeOffset="-7294.4561">-4430 2474 22 0,'0'0'13'0,"0"0"29"0,0 0-9 15,0 0 23 1,0 0 12-16,0 0-22 0,0 0 2 15,-15-20-17 1,15 17 1-16,-3 3 29 0,1 0-12 16,2 0-6-1,-3 0-3-15,3 0-9 0,-4 0 5 16,1 0 1 0,3 0-12-16,-2 0 2 0,2 0-8 15,-3 0-6-15,3-2 0 0,-3 2-10 16,3 0 4-1,0 0-6-15,0 0 0 0,-2 0 12 16,2 0-13 0,0 0-2-16,-4 0-5 15,1 0-12-15,3 0 19 16,-3 0 2-16,3 0-2 0,0 0 17 16,0 8-16-16,0-1-1 15,0-2 1-15,0 5-1 16,0-7 0-16,0 5-7 15,0 5 7-15,0-5 5 16,0 4-5-16,0 4 0 16,0 0-12-16,0 3 12 15,0-4 2-15,0 3-1 16,0-9 0-16,0 5 9 16,0-7-9-16,0-1 0 15,0-1 0-15,0-5-1 0,0 3 0 16,0-3-1-1,0 1-7-15,0 5 7 0,0-6 1 16,0 3 0 0,0 2-1-16,0-1 2 0,0-4-1 15,0 1 1 1,0-1 0-16,0 0 4 0,0 0-5 16,0 0-8-16,0 3 6 0,0-3-9 15,0 0 10 1,3 2 0-16,0 4-8 0,3-4 9 15,-3 1-1 1,0-1 1-16,2-2-1 0,-1 3-14 16,1-3 7-16,1 2 8 15,0-2 0 1,0 0 10-16,4 3-9 0,2-3 9 16,6 0-1-1,2 0-8-15,5 0 8 0,4 0-7 16,3-3-2-1,3-4 9-15,0 2-9 0,5-3 0 16,0 4 0-16,0-2 1 0,0 3 0 16,-3 0-1-1,-2 3 0-15,-6 0 2 0,-4-6-1 16,-7 6-1 0,-4 0 0-16,-6 0 0 15,-1 0 0-15,-2 0 0 16,1 0 0-16,-1-1 0 0,2-4 0 15,1-1-1 1,1 1-44-16,-1-11-63 0,1 5-116 16,-6-1-155-16</inkml:trace>
          <inkml:trace contextRef="#ctx0" brushRef="#br0" timeOffset="-6654.528">-4385 2289 52 0,'0'0'147'0,"0"0"-62"0,0 0-28 16,0 0-14-16,0 0-26 15,0 0 2-15,0 0 10 16,0 0 1-16,0 0 21 16,0 0-1-16,0 0-7 15,0 0 8-15,0 0-9 16,0 0-3-16,0 0-6 15,0 0-13-15,0 0 2 16,0 0-21-16,12-3-1 16,5-5 5-16,3 1-5 0,3-2-1 15,0 1 1 1,1 3-1-16,-4 5 0 0,-6 0-13 16,-3 0-15-1,-2 0-1-15,-1 0-14 0,-5 0 15 16,4 0 28-1,-5 0-8-15,1 0 9 0,0 0-1 16,2 0-9-16,-1 0-6 16,1 0-43-16,1 0-55 15,-4 0-150-15</inkml:trace>
          <inkml:trace contextRef="#ctx0" brushRef="#br0" timeOffset="-6044.5528">-3821 2203 39 0,'0'0'69'15,"0"0"19"-15,0 0-23 32,0 0 10-32,0 0-13 0,0 0 19 0,0 0 33 31,-9 8-39-31,-2 2-37 0,2-3-4 0,3 4-19 31,1-1-15 0,5-2 0-31,0 3-7 0,0-1-3 0,0 3 7 0,0 0-10 0,0 2 13 0,0 1 0 0,0 2 0 16,-4-2 6 0,-1 1-5-16,-3 2 5 0,-2-3-4 15,5-4-1 1,2 0 3-16,1-8-4 0,2 1-34 15,0-5-52 1,0 0-30-16,0 0 6 0,0 0 6 16,5-8-72-16</inkml:trace>
          <inkml:trace contextRef="#ctx0" brushRef="#br0" timeOffset="-5664.5582">-3830 2226 45 0,'0'0'212'0,"0"0"-157"16,0 0-35-16,0 0-3 15,0 0-7-15,0 0-4 16,0 0-5-16,0 0 0 16,129-19 2-16,-112 19-3 0,-2 0-2 15,-6 0 0 1,-3 7-14-16,-4 0 16 0,-2-2 13 16,3 0 13-1,-3-2 19-15,3 0-19 0,-1-1-12 16,5-2 1-1,-2 3-14-15,5-3 12 0,0 0-2 16,5 0-8-16,5 0-3 0,-3-8-82 16,-5 0-137-16</inkml:trace>
          <inkml:trace contextRef="#ctx0" brushRef="#br0" timeOffset="-5204.6074">-3510 2115 87 0,'0'0'248'0,"0"0"-153"16,0 0-37-16,0 0 8 15,0 0-15-15,0 0-33 16,0 0-18-16,-7-4-11 0,7 4-9 16,0 6 19-1,0 10-9-15,0-3 10 0,0 3 27 16,0-1 8 0,0 0 5-16,0-1-18 0,-3-1-1 15,3-1 0 1,-2-1-13-16,2 1 5 0,-3-1-11 15,0-1-1 1,3 4 7-16,-2 1-7 0,2 0-1 16,-4-2 1-16,4 0-1 0,0 0-1 15,0-5 0 1,0-3-19-16,0 0-6 0,0-5-5 16,0 2 10-1,0-2-10-15,0 0-47 0,0 0-77 16,0 0-197-16</inkml:trace>
          <inkml:trace contextRef="#ctx0" brushRef="#br0" timeOffset="-4479.7356">-3309 2141 55 0,'0'0'146'15,"0"0"-55"-15,0 0 30 16,0 0-51-16,0 0-38 16,0 0-3-16,0 0 11 15,26-26 4-15,-18 22-23 16,1 3-13-16,3-2 18 15,-1 1-6-15,3-1-9 16,1 0-1-16,-2-2-9 0,2 0 8 16,0 3-8-1,-7-3-1-15,-2 1 6 0,-3 4-6 16,-3 0-17 0,0 0-12-16,0 0-8 0,0 0 37 15,0 16 7 1,0 1 8-16,0 5 22 0,0-2-22 15,0 1-14 1,0-3 7-16,0-3-8 0,0 4-1 16,0-8-11-16,0 1 0 0,5-4 12 15,2 3 1 1,-2-1 0-16,-2-2-1 0,-3 1-3 16,0 0 3-1,0 1 1-15,0-2 15 0,0 0 24 16,-3-1-2-1,-6-1 2-15,4-4 12 0,-3 2-13 16,-2-4 0-16,2 4-20 16,-1-4-19-16,4 0 12 15,-5 0-12-15,5 0-3 0,-3 0 2 16,5 0-22 0,-1 0-46-16,2 5-86 0,2-2-100 15,0 0-250-15</inkml:trace>
        </inkml:traceGroup>
      </inkml:traceGroup>
    </inkml:traceGroup>
    <inkml:traceGroup>
      <inkml:annotationXML>
        <emma:emma xmlns:emma="http://www.w3.org/2003/04/emma" version="1.0">
          <emma:interpretation id="{86C74782-DE2B-4784-8A15-34E68E4B489C}" emma:medium="tactile" emma:mode="ink">
            <msink:context xmlns:msink="http://schemas.microsoft.com/ink/2010/main" type="paragraph" rotatedBoundingBox="12212,18262 17304,16369 17668,17349 12577,19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EEA879-ACA2-40D8-B723-1F1E75463169}" emma:medium="tactile" emma:mode="ink">
              <msink:context xmlns:msink="http://schemas.microsoft.com/ink/2010/main" type="line" rotatedBoundingBox="12212,18262 17304,16369 17668,17349 12577,19242"/>
            </emma:interpretation>
          </emma:emma>
        </inkml:annotationXML>
        <inkml:traceGroup>
          <inkml:annotationXML>
            <emma:emma xmlns:emma="http://www.w3.org/2003/04/emma" version="1.0">
              <emma:interpretation id="{7BFD863D-FDFC-42A0-880D-0727B3F0F7D1}" emma:medium="tactile" emma:mode="ink">
                <msink:context xmlns:msink="http://schemas.microsoft.com/ink/2010/main" type="inkWord" rotatedBoundingBox="12212,18262 14026,17587 14391,18568 12577,19242"/>
              </emma:interpretation>
              <emma:one-of disjunction-type="recognition" id="oneOf2">
                <emma:interpretation id="interp10" emma:lang="en-US" emma:confidence="0.5">
                  <emma:literal>En,</emma:literal>
                </emma:interpretation>
                <emma:interpretation id="interp11" emma:lang="en-US" emma:confidence="0">
                  <emma:literal>En]</emma:literal>
                </emma:interpretation>
                <emma:interpretation id="interp12" emma:lang="en-US" emma:confidence="0">
                  <emma:literal>[M]</emma:literal>
                </emma:interpretation>
                <emma:interpretation id="interp13" emma:lang="en-US" emma:confidence="0">
                  <emma:literal>EM]</emma:literal>
                </emma:interpretation>
                <emma:interpretation id="interp14" emma:lang="en-US" emma:confidence="0">
                  <emma:literal>[n]</emma:literal>
                </emma:interpretation>
              </emma:one-of>
            </emma:emma>
          </inkml:annotationXML>
          <inkml:trace contextRef="#ctx0" brushRef="#br0" timeOffset="4842.7716">-6092 4913 222 0,'0'0'133'0,"0"0"-25"16,0 0-10-16,0 0-30 16,0 0-40-16,0 0-15 15,0 0-13-15,-15 0-17 0,15 0 12 16,0 0 5-1,0 9 18-15,0 4 2 0,6 3-1 16,-6 7 10 0,0 0-18-16,0 1-1 0,0 5 3 15,0-4-13 1,0 1 10-16,0-1 2 16,0 2-3-16,0-9 11 15,0 5-10-15,0 0-9 0,6-5-1 16,2 0 0-16,-2-3-1 62,3-8 1-62,-6-2 0 0,-1-5 8 0,-2 0 18 0,3 0 4 0,-3 0 5 0,0 0 0 0,0 0 1 16,0 0-17-16,0 0-18 16,4 0 7-16,-1 0-8 0,2 0-11 15,7 0-2-15,5 0 13 16,6-5 1-16,5-2 7 15,4-3-7-15,0 3 4 16,-1 2-5-16,1-1-1 16,0 6 1-16,-4 0 0 15,1 0 1-15,-4-5 0 16,5 5-1-16,-8-5 7 16,1 2-6-16,1-7-1 0,-1 0 6 15,-1-3-6 16,5-1 1-31,-4-1-1 16,-1 3-1-16,-2 2-12 0,-2-4-34 0,2 4-29 16,0-8-69-1,-3 1-61-15,-2 5-62 0</inkml:trace>
          <inkml:trace contextRef="#ctx0" brushRef="#br0" timeOffset="5462.7356">-5868 4676 61 0,'0'0'86'0,"0"0"15"16,0 0-4 0,0 0 1-16,0 0-16 0,0 0-14 15,0 0-10 1,0 0-28-16,0 0-7 0,0 0-10 16,0 0-4-16,0 0 4 15,0 0 3-15,0 0 8 16,5 0 14-16,7 0-18 15,3 0-3-15,-2-2-5 16,5-3-11-16,-4 5 0 16,-2-5 1-16,-1 5-2 15,-2-6 5-15,-1 6-5 16,2 0-1-16,-5 0-5 16,4 0-3-16,-1 0 9 15,4 0-2-15,-1 0 2 0,1 0 0 16,3 0 0-1,-2 0 2-15,4 0 2 0,-2 0-4 16,0 0-22-16,2 0-53 16,-5 0-89-16,-4-10-151 0</inkml:trace>
          <inkml:trace contextRef="#ctx0" brushRef="#br0" timeOffset="6092.7302">-4994 4722 67 0,'0'0'176'0,"0"0"-61"16,0 0 2 0,0 0-3-16,0 0-22 0,0 0-14 15,0 0-35-15,-3 0-27 0,3 0-14 16,0 12-2-1,0 0 1-15,0 9 0 0,0 2-1 16,0 1 9 0,0-1-9-16,0-1 0 0,0 2 1 15,0-1 0 1,0 1 0-16,0-3-1 0,0-3 0 16,0 0 1-16,0-8-1 15,0-2 0-15,0 2 1 16,0-4-1-16,0-1 0 15,0 0-1-15,0-3-24 16,0 4-18-16,0-2-42 16,0-4-32-1,0 0-38-15,0 0-83 0</inkml:trace>
          <inkml:trace contextRef="#ctx0" brushRef="#br0" timeOffset="6442.679">-4999 4721 195 0,'0'0'138'0,"0"0"-110"16,0 0-9-16,0 0 25 0,0 0 8 15,0 0-6 1,0 0-20-16,92 13-8 16,-65-3-10-16,-7 3-8 15,-3-3 1-15,-4 8-1 16,-1-7 0-16,-4 1 16 0,-1-2 1 16,1-2 3-1,-1 3-5-15,-5-6-14 0,4-3 6 16,-1 1-7-1,-2-3-1-15,6 0-37 0,-4 0-89 16,-2-10-86-16</inkml:trace>
          <inkml:trace contextRef="#ctx0" brushRef="#br0" timeOffset="6841.8789">-4788 4652 214 0,'0'0'177'0,"0"0"-128"0,0 0-49 16,0 0 0-16,0 0 0 0,0 0 9 15,0 0 8 1,16 1 16-16,-10 15 2 0,0 8 67 16,-4-2 1-1,1 2-47-15,1 4 3 0,-4 3-21 16,3-3-3 0,2 1-11-16,0-1-11 15,5 2-2-15,0-3-11 16,2-3-12-16,0-6-1 15,-1 0-1-15,1-3 7 16,0-9-21-16,-7-1-11 16,1-3-27-16,-1-2-69 15,-5 0-97-15</inkml:trace>
          <inkml:trace contextRef="#ctx0" brushRef="#br0" timeOffset="7811.2018">-4499 4669 29 0,'0'0'185'0,"0"0"-64"15,0 0-7-15,0 0-10 16,0 0-26-16,0 0-34 15,0 0-28-15,0 0 2 16,0 0-16-16,0 0 0 16,0 0 40-16,15 0 34 15,-1 0-8-15,4 0-30 16,-1 0-21-16,-4 0 0 16,2 0-16-16,0 0 0 15,-1 0 0-15,1-5 1 0,-2-1 5 16,2 1-7-16,-3 0 0 15,-1 0 1-15,-2 2-1 16,-1 3 0-16,-5 0 0 16,3 0 0-16,-3 0-13 15,0 0 1-15,-1 0-2 16,5 0 11-16,-2 3 3 16,1 6 9-16,-1 3-2 15,4-5-7-15,-3 3 1 16,0 3 1-16,0 3-2 15,-4 0 16-15,4 2-1 16,0 5 3-16,-3 6 3 16,0-7-20-16,-1 10 9 15,1 1-10-15,0-3 0 16,1 3 1-16,-2-5 1 16,1 0-2-16,-3-2 8 15,0-4-7-15,0-5-1 0,0-4 0 16,0 3 0-16,0-6 2 15,0 3 14-15,0-1 2 16,0 0 0-16,-5-2 1 16,-5 2 1-16,2-1 3 15,-4-8-6-15,0 2 14 16,2 0-7-16,-2-5 14 16,1 0-6-16,2 0-26 15,3 0 0-15,4 0-6 16,-2-10-60-16,1 2 21 15,3 8-72-15,0-6-76 16,0 6-197-16</inkml:trace>
        </inkml:traceGroup>
        <inkml:traceGroup>
          <inkml:annotationXML>
            <emma:emma xmlns:emma="http://www.w3.org/2003/04/emma" version="1.0">
              <emma:interpretation id="{32A23B29-BE5F-4200-A279-AB4F1651DC73}" emma:medium="tactile" emma:mode="ink">
                <msink:context xmlns:msink="http://schemas.microsoft.com/ink/2010/main" type="inkWord" rotatedBoundingBox="17349,16645 17399,16626 17417,16673 17367,16692"/>
              </emma:interpretation>
              <emma:one-of disjunction-type="recognition" id="oneOf3">
                <emma:interpretation id="interp15" emma:lang="en-US" emma:confidence="0.5">
                  <emma:literal>.</emma:literal>
                </emma:interpretation>
                <emma:interpretation id="interp16" emma:lang="en-US" emma:confidence="0">
                  <emma:literal>9</emma:literal>
                </emma:interpretation>
                <emma:interpretation id="interp17" emma:lang="en-US" emma:confidence="0">
                  <emma:literal>,</emma:literal>
                </emma:interpretation>
                <emma:interpretation id="interp18" emma:lang="en-US" emma:confidence="0">
                  <emma:literal>:</emma:literal>
                </emma:interpretation>
                <emma:interpretation id="interp19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-16615.9926">-1061 3228 2 0,'0'0'13'16,"0"0"1"-16,0 0 18 0,0 0 11 15,0 0-8-15,0 0-22 0,0-6-13 16,0 1 1 0,0 0 8-16,0-2-9 0,0 0 6 15,0 3 3 1,0 4 7-16,-3-4 7 0,1 4-15 16,-1 0-8-1,0 0-20-15,1 0-4 0,-5 0 6 16,4 0 18-16,-2 7 0 15,2-2 0-15,1 0-8 16,-2 5-7-16,4-10 9 16,0 5-7-16,0 1-5 15,0-4-8-15,0 3-3 16,0 0-1-16,0-2 13 16,0 2 17-16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3-25T08:17:42.6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09B3C9E-EEB5-4DF8-A34A-80A48BB757BB}" emma:medium="tactile" emma:mode="ink">
          <msink:context xmlns:msink="http://schemas.microsoft.com/ink/2010/main" type="writingRegion" rotatedBoundingBox="14614,2698 16231,2714 16225,3305 14609,3289"/>
        </emma:interpretation>
      </emma:emma>
    </inkml:annotationXML>
    <inkml:traceGroup>
      <inkml:annotationXML>
        <emma:emma xmlns:emma="http://www.w3.org/2003/04/emma" version="1.0">
          <emma:interpretation id="{E4759C98-1D6E-4495-8F14-31AE56750B07}" emma:medium="tactile" emma:mode="ink">
            <msink:context xmlns:msink="http://schemas.microsoft.com/ink/2010/main" type="paragraph" rotatedBoundingBox="14614,2698 16231,2714 16225,3305 14609,3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F6C4AB-FECC-41BC-9A41-F5F775DA61BC}" emma:medium="tactile" emma:mode="ink">
              <msink:context xmlns:msink="http://schemas.microsoft.com/ink/2010/main" type="line" rotatedBoundingBox="14614,2698 16231,2714 16225,3305 14609,3289"/>
            </emma:interpretation>
          </emma:emma>
        </inkml:annotationXML>
        <inkml:traceGroup>
          <inkml:annotationXML>
            <emma:emma xmlns:emma="http://www.w3.org/2003/04/emma" version="1.0">
              <emma:interpretation id="{D0053EB9-851A-432F-8113-31F6E45CEE46}" emma:medium="tactile" emma:mode="ink">
                <msink:context xmlns:msink="http://schemas.microsoft.com/ink/2010/main" type="inkWord" rotatedBoundingBox="14614,2729 15074,2734 15069,3260 14609,3255"/>
              </emma:interpretation>
              <emma:one-of disjunction-type="recognition" id="oneOf0">
                <emma:interpretation id="interp0" emma:lang="en-US" emma:confidence="0.5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9</emma:literal>
                </emma:interpretation>
              </emma:one-of>
            </emma:emma>
          </inkml:annotationXML>
          <inkml:trace contextRef="#ctx0" brushRef="#br0">435 26 39 0,'0'0'26'0,"0"0"-7"16,0 0-3-16,0 0 24 15,0 0 21-15,0 0 1 16,-12 0-26-16,9 0 81 16,1 0 28-16,2 0-44 15,0 0-21-15,0 0-12 16,0 0-42-16,0 0-18 15,0 0 34-15,0 0-14 0,0 0-11 16,0 0-11 0,0 0 1-16,-3 0-6 0,-1 0 1 15,1 0 18 1,0 0 8-16,1 0-4 0,-1 0 5 16,0-2-9-1,-1-1 3-15,2 3-4 0,-1-2-7 16,0-1 1-16,-2 0-3 0,2 1-9 15,-1-1 9 1,2 3 0-16,-4-2-10 0,1 2-12 16,-7-3 12-1,0 3 2-15,-1 0 6 0,-9 0-8 16,2 0 0 0,-2 0-16-16,-1 0 16 0,3 0 12 15,0 5-11 1,3 3-1-16,2 0 0 0,0 2-3 15,5-1 3-15,0 0 2 16,2-1-1 0,-1 2 5-16,1 4-6 0,-1 1-9 15,1 3 7-15,1 4-12 16,-1 0 14-16,3 4 2 16,-5 1-2-16,5 5 1 15,0-1 0-15,-5 2 1 16,2 0 5-16,-1-3-6 0,1-3 6 15,5-8-7 1,-3-4-1-16,6-1 0 0,-3-1-6 16,3-3 6-1,0 0-5-15,0 5-4 0,0-8 9 16,0 3-13 0,0-5-27-16,0-1-24 0,12 0 2 15,3-4 38 1,-2 0 25-16,7 0-14 0,0 0-1 15,1 0 14-15,-1-8 1 16,0-2-1-16,-2-2-9 16,-5-5 4-16,2-4 5 15,-1-4 0-15,1-7 1 16,-4 1 0-16,3-2 0 16,-4 1 1-16,0 4-1 15,0 2 2-15,-2 6-1 16,1-2-1-16,-4 5 10 0,1 1 9 15,0-2-9 1,-3 0-4-16,2 0-3 0,-2 2 4 16,0 1-6-1,1 0 14-15,-2 1-4 0,1 4-10 16,-3 2 6 0,0 3 5-16,0 0 7 0,0 5 11 15,0 0-13 1,0 0-16-16,0 0 7 0,0 0-1 15,0 0-7-15,0 0 11 0,0 0-11 16,0 0-10 0,0 0-25-16,0 0-14 0,0 0 29 15,0 0 2 1,0 0 17-16,0 0-2 0,0 0 2 16,0 0 1-1,0 9-1-15,0-3-5 0,0 3 6 16,0-2 1-16,0 0 1 15,0 1 9-15,0 3-2 16,0 2 8-16,0 1 4 16,0 8-8-16,0 1 5 15,0 6-6-15,0 2-2 16,0 0-1-16,0-2-8 16,0-3 12-16,0-4-11 15,0-1-1-15,0 0 0 16,-3-3 6-16,3-3-1 15,-2 1 3-15,2 1-9 0,0-3 0 16,0 0-13 0,0-2 13-16,0-2 0 0,0-2 1 15,5 3-2 1,3-6 1-16,4 0-15 0,0-2-22 16,1-3-20-1,5 0-2-15,-1 0 14 0,-2 0-43 16,2-6 7-16,-2-4-51 15,-10 1-88-15</inkml:trace>
        </inkml:traceGroup>
        <inkml:traceGroup>
          <inkml:annotationXML>
            <emma:emma xmlns:emma="http://www.w3.org/2003/04/emma" version="1.0">
              <emma:interpretation id="{A5AAF799-F78A-4173-AEF7-7EF96E94E863}" emma:medium="tactile" emma:mode="ink">
                <msink:context xmlns:msink="http://schemas.microsoft.com/ink/2010/main" type="inkWord" rotatedBoundingBox="15854,2710 16231,2714 16225,3305 15848,3301"/>
              </emma:interpretation>
              <emma:one-of disjunction-type="recognition" id="oneOf1">
                <emma:interpretation id="interp5" emma:lang="en-US" emma:confidence="0.5">
                  <emma:literal>a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U</emma:literal>
                </emma:interpretation>
                <emma:interpretation id="interp8" emma:lang="en-US" emma:confidence="0">
                  <emma:literal>q</emma:literal>
                </emma:interpretation>
                <emma:interpretation id="interp9" emma:lang="en-US" emma:confidence="0">
                  <emma:literal>9</emma:literal>
                </emma:interpretation>
              </emma:one-of>
            </emma:emma>
          </inkml:annotationXML>
          <inkml:trace contextRef="#ctx0" brushRef="#br0" timeOffset="2799.833">1478-17 2 0,'0'0'52'16,"0"0"-24"0,0 0 39-16,0 0 34 0,0 0-31 15,0 0 0 1,0 0-20-16,-28 0-12 0,21 0-1 15,2 0-12-15,2 0-1 16,-2 0 18-16,-2 0 0 16,-1 0-20-16,-1 0-4 15,-2 0-3-15,-4 1-4 16,-2 11-11-16,0 0 7 16,-1 6-6-16,-2 0 41 15,6 0-33-15,-1 4-9 16,4-5-17-16,2 0 17 0,4 5 1 15,2-4 12 1,0 0-1-16,3 3-11 0,-2-4 5 16,-2 2-6-1,4-1 0-15,0 0-1 0,0 3 1 16,0-1 0 0,0 4 0-16,0-3 1 0,0 0-1 15,0 0 0 1,0-6-7-16,4 0 7 0,1-3-1 15,3 0-15-15,-1-2-5 0,1-2-23 16,1-3-6 0,2 0 30-16,1-3 8 0,-2-2 12 15,2 0 8 1,3 0 8-16,0-2 4 0,2-16-11 16,-1-4-2-1,-1 2-5-15,-1-2 5 0,-4 1 2 16,-5 0 2-16,3-3-2 15,-1 2-8-15,-2-2-1 16,0-2-1-16,2 0-12 16,-2-2-8-16,1-1-5 15,-4 1 5-15,5 2 19 16,-4 5 2-16,-1 0 0 16,-2 6 0-16,0 2 6 15,0 5 6-15,0 1 2 16,0 1-13-16,0 1 9 15,0 0-10-15,0 0 0 0,0 0-1 16,0 2 0 0,-2 3-7-16,2 0-5 0,0 0-23 15,0 0-18 1,0 0 12-16,0 0-1 0,0 0 20 16,0 8 17-1,0 0 6-15,0-1 14 0,0 5 15 16,0 0 17-16,0 0-18 0,0 5 9 15,0-2 11 1,0 3-22-16,0 4-16 16,0-3-3-16,0 4-6 15,0 1-1-15,2-1 1 16,4 3 9-16,0-3 1 16,0 1-4-16,-6-1-1 0,0-4 10 15,0 3 6 1,0-1-2-16,0-2 2 0,0-5-1 15,0 0-3-15,0-1-8 16,0-1 0-16,0-1-3 16,0-1-7-16,0 0-5 15,0 4 2 1,2-4 3-16,4-1 2 0,3 3-1 16,-1-4-1-16,1-1 0 15,-1-2 2-15,-1 1-1 16,-2-1 6-16,1 0-7 0,-4-3-1 15,-2 1-12 1,7-3-17-16,-2 0-28 0,7-3-70 16,2-12-2-1,-8-8-391-15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ECB8-6251-4ED6-85B7-8151B8E9103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1605-95A9-46C8-8159-894397FAA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5.xml"/><Relationship Id="rId18" Type="http://schemas.openxmlformats.org/officeDocument/2006/relationships/image" Target="../media/image13.emf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12" Type="http://schemas.openxmlformats.org/officeDocument/2006/relationships/image" Target="../media/image10.emf"/><Relationship Id="rId17" Type="http://schemas.openxmlformats.org/officeDocument/2006/relationships/customXml" Target="../ink/ink7.xml"/><Relationship Id="rId2" Type="http://schemas.openxmlformats.org/officeDocument/2006/relationships/image" Target="../media/image4.png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9.emf"/><Relationship Id="rId19" Type="http://schemas.openxmlformats.org/officeDocument/2006/relationships/customXml" Target="../ink/ink8.xml"/><Relationship Id="rId4" Type="http://schemas.openxmlformats.org/officeDocument/2006/relationships/image" Target="../media/image6.png"/><Relationship Id="rId9" Type="http://schemas.openxmlformats.org/officeDocument/2006/relationships/customXml" Target="../ink/ink3.xml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16.xml"/><Relationship Id="rId18" Type="http://schemas.openxmlformats.org/officeDocument/2006/relationships/image" Target="../media/image32.emf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29.emf"/><Relationship Id="rId17" Type="http://schemas.openxmlformats.org/officeDocument/2006/relationships/customXml" Target="../ink/ink18.xml"/><Relationship Id="rId2" Type="http://schemas.openxmlformats.org/officeDocument/2006/relationships/image" Target="../media/image14.png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11" Type="http://schemas.openxmlformats.org/officeDocument/2006/relationships/customXml" Target="../ink/ink15.xml"/><Relationship Id="rId24" Type="http://schemas.openxmlformats.org/officeDocument/2006/relationships/image" Target="../media/image35.emf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10" Type="http://schemas.openxmlformats.org/officeDocument/2006/relationships/image" Target="../media/image28.emf"/><Relationship Id="rId19" Type="http://schemas.openxmlformats.org/officeDocument/2006/relationships/customXml" Target="../ink/ink19.xml"/><Relationship Id="rId4" Type="http://schemas.openxmlformats.org/officeDocument/2006/relationships/image" Target="../media/image25.emf"/><Relationship Id="rId9" Type="http://schemas.openxmlformats.org/officeDocument/2006/relationships/customXml" Target="../ink/ink14.xml"/><Relationship Id="rId14" Type="http://schemas.openxmlformats.org/officeDocument/2006/relationships/image" Target="../media/image30.emf"/><Relationship Id="rId22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savlađivanje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 </a:t>
            </a:r>
            <a:r>
              <a:rPr lang="en-US" dirty="0" err="1" smtClean="0"/>
              <a:t>vuče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7646"/>
            <a:ext cx="9144000" cy="52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181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A6AEF-B64E-4F96-9B46-D4C5A9F7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Uticaj</a:t>
            </a:r>
            <a:r>
              <a:rPr lang="en-US" sz="3200" dirty="0"/>
              <a:t> </a:t>
            </a:r>
            <a:r>
              <a:rPr lang="en-US" sz="3200" dirty="0" err="1"/>
              <a:t>mehani</a:t>
            </a:r>
            <a:r>
              <a:rPr lang="sr-Latn-RS" sz="3200" dirty="0"/>
              <a:t>čke karakteristike  motora na iskorišćenje adhezije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FF03DB-38C1-4735-9383-3E14569A4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5066283"/>
            <a:ext cx="2333625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E2DD4E-692F-42FC-84F1-6A83C4E7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745"/>
            <a:ext cx="9144000" cy="62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2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33388"/>
            <a:ext cx="78867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61492F-6896-4EAA-B72A-03C16D3D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60102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6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B126C8-7714-414D-BD07-CF35FA83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752"/>
            <a:ext cx="9144000" cy="4434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8315"/>
            <a:ext cx="9144000" cy="516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1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F8C6BF-DC00-4606-9349-A2C62D22D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981200"/>
            <a:ext cx="7696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5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Adhezija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981200"/>
            <a:ext cx="70104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1D41A-A35F-49EA-AE05-F2AB6244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Zavisnost</a:t>
            </a:r>
            <a:r>
              <a:rPr lang="en-US" sz="2400" dirty="0"/>
              <a:t> </a:t>
            </a:r>
            <a:r>
              <a:rPr lang="en-US" sz="2400" dirty="0" err="1"/>
              <a:t>koeficijenta</a:t>
            </a:r>
            <a:r>
              <a:rPr lang="en-US" sz="2400" dirty="0"/>
              <a:t> </a:t>
            </a:r>
            <a:r>
              <a:rPr lang="en-US" sz="2400" dirty="0" err="1"/>
              <a:t>adhezije</a:t>
            </a:r>
            <a:r>
              <a:rPr lang="en-US" sz="2400" dirty="0"/>
              <a:t> od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klizanja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56BACF-BDA1-4E2B-B8BF-5BE5A741D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781175"/>
            <a:ext cx="49911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1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Maksimalna vučna sila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603500"/>
          </a:xfrm>
        </p:spPr>
        <p:txBody>
          <a:bodyPr>
            <a:normAutofit/>
          </a:bodyPr>
          <a:lstStyle/>
          <a:p>
            <a:r>
              <a:rPr lang="sr-Latn-RS" dirty="0"/>
              <a:t>Maksimalna sila koja se može iskoristiti za vuču dobija se kao proizvod koeficijenta adhezije i normalne sile osovinskog pritiska:</a:t>
            </a:r>
          </a:p>
          <a:p>
            <a:endParaRPr lang="sr-Latn-R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2933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066800"/>
            <a:ext cx="4883150" cy="23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933644-769C-4987-9865-45EDE9007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80" y="3606525"/>
            <a:ext cx="4883151" cy="31882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818272" y="3074830"/>
              <a:ext cx="1293120" cy="18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672" y="3061870"/>
                <a:ext cx="13150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6878152" y="3433750"/>
              <a:ext cx="970920" cy="861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6272" y="3426550"/>
                <a:ext cx="990360" cy="8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6427432" y="3397390"/>
              <a:ext cx="1912680" cy="1122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0512" y="3381910"/>
                <a:ext cx="194652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/>
              <p14:cNvContentPartPr/>
              <p14:nvPr/>
            </p14:nvContentPartPr>
            <p14:xfrm>
              <a:off x="6757552" y="3852430"/>
              <a:ext cx="149400" cy="115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7472" y="3839110"/>
                <a:ext cx="171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/>
              <p14:cNvContentPartPr/>
              <p14:nvPr/>
            </p14:nvContentPartPr>
            <p14:xfrm>
              <a:off x="6761152" y="3668110"/>
              <a:ext cx="162360" cy="3362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47832" y="3655510"/>
                <a:ext cx="1890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9" name="Ink 2048"/>
              <p14:cNvContentPartPr/>
              <p14:nvPr/>
            </p14:nvContentPartPr>
            <p14:xfrm>
              <a:off x="5003992" y="4911190"/>
              <a:ext cx="2796120" cy="703800"/>
            </p14:xfrm>
          </p:contentPart>
        </mc:Choice>
        <mc:Fallback xmlns="">
          <p:pic>
            <p:nvPicPr>
              <p:cNvPr id="2049" name="Ink 204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1032" y="4896430"/>
                <a:ext cx="281772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5" name="Ink 2054"/>
              <p14:cNvContentPartPr/>
              <p14:nvPr/>
            </p14:nvContentPartPr>
            <p14:xfrm>
              <a:off x="6647032" y="4839910"/>
              <a:ext cx="214200" cy="492480"/>
            </p14:xfrm>
          </p:contentPart>
        </mc:Choice>
        <mc:Fallback xmlns="">
          <p:pic>
            <p:nvPicPr>
              <p:cNvPr id="2055" name="Ink 205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38752" y="4824430"/>
                <a:ext cx="23688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7" name="Ink 2076"/>
              <p14:cNvContentPartPr/>
              <p14:nvPr/>
            </p14:nvContentPartPr>
            <p14:xfrm>
              <a:off x="4447072" y="5587990"/>
              <a:ext cx="1819440" cy="1154160"/>
            </p14:xfrm>
          </p:contentPart>
        </mc:Choice>
        <mc:Fallback xmlns="">
          <p:pic>
            <p:nvPicPr>
              <p:cNvPr id="2077" name="Ink 207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35912" y="5575390"/>
                <a:ext cx="1838160" cy="118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3915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505200"/>
            <a:ext cx="4972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259952" y="976750"/>
              <a:ext cx="581400" cy="213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3752" y="964510"/>
                <a:ext cx="605880" cy="23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457200"/>
            <a:ext cx="5029200" cy="25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76600"/>
            <a:ext cx="464820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EAC71F-65EA-4EEF-BDCC-ED748B1A4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914400"/>
            <a:ext cx="5314950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AFCDDE-7098-4546-B1FA-141717227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2743200"/>
            <a:ext cx="51625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2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Maksimalna</a:t>
            </a:r>
            <a:r>
              <a:rPr lang="en-US" dirty="0" smtClean="0"/>
              <a:t>  </a:t>
            </a:r>
            <a:r>
              <a:rPr lang="en-US" dirty="0" err="1" smtClean="0"/>
              <a:t>vučna</a:t>
            </a:r>
            <a:r>
              <a:rPr lang="en-US" dirty="0" smtClean="0"/>
              <a:t> </a:t>
            </a:r>
            <a:r>
              <a:rPr lang="en-US" dirty="0" err="1" smtClean="0"/>
              <a:t>snaga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lokomotive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54792" y="1807990"/>
              <a:ext cx="6120" cy="11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1472" y="1794670"/>
                <a:ext cx="29880" cy="3924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02" y="1752600"/>
            <a:ext cx="8835997" cy="43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7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Maksimalno</a:t>
            </a:r>
            <a:r>
              <a:rPr lang="en-US" dirty="0" smtClean="0"/>
              <a:t> </a:t>
            </a:r>
            <a:r>
              <a:rPr lang="en-US" dirty="0" err="1" smtClean="0"/>
              <a:t>ubrzanje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9144000" cy="58473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-1144088" y="442150"/>
              <a:ext cx="34560" cy="47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55248" y="429910"/>
                <a:ext cx="57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84712" y="5602030"/>
              <a:ext cx="219600" cy="13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872" y="5595190"/>
                <a:ext cx="2332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775792" y="5347150"/>
              <a:ext cx="204840" cy="567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712" y="5332030"/>
                <a:ext cx="23796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078552" y="5589070"/>
              <a:ext cx="186120" cy="1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3432" y="5573590"/>
                <a:ext cx="2120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103032" y="5450830"/>
              <a:ext cx="218160" cy="95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4032" y="5438950"/>
                <a:ext cx="2376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451512" y="5468110"/>
              <a:ext cx="28440" cy="304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34592" y="5450830"/>
                <a:ext cx="61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1557712" y="5512390"/>
              <a:ext cx="154440" cy="180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46192" y="5495830"/>
                <a:ext cx="1807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1933912" y="5366590"/>
              <a:ext cx="325800" cy="165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0592" y="5352190"/>
                <a:ext cx="3535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2074312" y="5567110"/>
              <a:ext cx="181440" cy="48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60272" y="5556670"/>
                <a:ext cx="2088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2093032" y="5760430"/>
              <a:ext cx="111240" cy="191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77192" y="5745310"/>
                <a:ext cx="1422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2266192" y="5678350"/>
              <a:ext cx="136800" cy="84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51792" y="5662870"/>
                <a:ext cx="167040" cy="1162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314"/>
            <a:ext cx="9144000" cy="58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49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Sila potrebna za savlađivanje otpora vuče</vt:lpstr>
      <vt:lpstr>Adhezija</vt:lpstr>
      <vt:lpstr>Zavisnost koeficijenta adhezije od brzine klizanja</vt:lpstr>
      <vt:lpstr>Maksimalna vučna sila</vt:lpstr>
      <vt:lpstr>PowerPoint Presentation</vt:lpstr>
      <vt:lpstr>PowerPoint Presentation</vt:lpstr>
      <vt:lpstr>PowerPoint Presentation</vt:lpstr>
      <vt:lpstr>Maksimalna  vučna snaga lokomotive</vt:lpstr>
      <vt:lpstr>Maksimalno ubrzanje</vt:lpstr>
      <vt:lpstr>Uticaj mehaničke karakteristike  motora na iskorišćenje adhezije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Adhezija</dc:title>
  <dc:creator>d.kostic</dc:creator>
  <cp:lastModifiedBy>Dragutin Kostic</cp:lastModifiedBy>
  <cp:revision>26</cp:revision>
  <dcterms:created xsi:type="dcterms:W3CDTF">2017-03-23T08:51:27Z</dcterms:created>
  <dcterms:modified xsi:type="dcterms:W3CDTF">2021-03-25T14:21:52Z</dcterms:modified>
</cp:coreProperties>
</file>