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7" r:id="rId19"/>
    <p:sldId id="278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09:10:01.07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28148AB-65FA-4F3C-AD88-E8B3B80026B3}" emma:medium="tactile" emma:mode="ink">
          <msink:context xmlns:msink="http://schemas.microsoft.com/ink/2010/main" type="writingRegion" rotatedBoundingBox="7093,5513 7554,5513 7554,5552 7093,5552"/>
        </emma:interpretation>
      </emma:emma>
    </inkml:annotationXML>
    <inkml:traceGroup>
      <inkml:annotationXML>
        <emma:emma xmlns:emma="http://www.w3.org/2003/04/emma" version="1.0">
          <emma:interpretation id="{DEBFE4B3-B4CD-4762-9B22-7FAC3854C98B}" emma:medium="tactile" emma:mode="ink">
            <msink:context xmlns:msink="http://schemas.microsoft.com/ink/2010/main" type="paragraph" rotatedBoundingBox="7093,5513 7554,5513 7554,5552 7093,5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F99B50-01AC-47E1-BBC0-BBD6D42860D6}" emma:medium="tactile" emma:mode="ink">
              <msink:context xmlns:msink="http://schemas.microsoft.com/ink/2010/main" type="line" rotatedBoundingBox="7093,5513 7554,5513 7554,5552 7093,5552"/>
            </emma:interpretation>
          </emma:emma>
        </inkml:annotationXML>
        <inkml:traceGroup>
          <inkml:annotationXML>
            <emma:emma xmlns:emma="http://www.w3.org/2003/04/emma" version="1.0">
              <emma:interpretation id="{287A5C3A-59BB-4241-8B87-4843B27B7305}" emma:medium="tactile" emma:mode="ink">
                <msink:context xmlns:msink="http://schemas.microsoft.com/ink/2010/main" type="inkWord" rotatedBoundingBox="7093,5513 7554,5513 7554,5552 7093,5552"/>
              </emma:interpretation>
              <emma:one-of disjunction-type="recognition" id="oneOf0">
                <emma:interpretation id="interp0" emma:lang="en-US" emma:confidence="0.5">
                  <emma:literal>-</emma:literal>
                </emma:interpretation>
                <emma:interpretation id="interp1" emma:lang="en-US" emma:confidence="0">
                  <emma:literal>_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~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76 23 58 0,'0'0'26'0,"0"0"-26"16,0 0-9-16,0 0 9 15,0 0 54-15,0 0-4 0,0 0-11 16,-34 0-16 0,34 0-16-16,0 0 9 0,0 0 19 15,0-4-6 1,0 2 49-16,0-1 43 0,-3-2-10 15,-4 1-23 1,1 2 6-16,-4 2 18 0,4-3-31 16,0 3-33-1,3 0 0-15,0 0-24 0,3 0-6 16,0 0-3-16,0 0-14 16,0 0 8-16,0 0-7 15,0 0 5-15,0 0 12 16,0 0 4-16,0 0 9 15,0 0 7-15,0 0-22 16,0 0 2-16,0 0-7 16,0 0-11-16,0 0 11 0,0 0-12 15,0 0-1-15,6 0 1 16,16 0 0-16,0 0 0 16,3 3 0-16,-3 3 0 15,-1-4 7-15,-2 4-7 16,-5 0 0-16,-6-5 0 15,0 3-2-15,-3 0 2 16,1-4 0-16,2 1 1 16,3 3-2-16,8-2-3 15,7-2 4-15,2 0 16 16,3 0-15-16,-2 0 10 0,-7 0-11 16,-6 0 1-1,-10 0 1-15,-3 0-2 0,-3 0 0 16,0 0 0-1,0 0 6-15,0 0-3 0,0 0 9 16,0 0-10 0,0 0 13-16,10 0-15 0,2 0 0 15,4 0 0-15,0 0 9 0,-5 0-8 16,0 0 0 0,-8 0-1-16,-1 0 26 0,-2 0-4 15,0 0 14 1,0 0 17-16,0 0-20 0,0 0 27 15,0 0-35 1,0 0-15-16,0 0-10 0,0 0-7 16,0 0-17-1,0 0 2-15,0 0-43 0,0 0 43 16,0 0 11-16,0 0 11 16,3 0 17-16,-3 0-15 15,0 0 11-15,0 0 13 16,0 0-13-16,0 0 21 15,0 0-17-15,0 0 5 16,0 0 1-16,0 0-23 16,0 0 0-16,0 0-7 15,0 0-6-15,0 0 7 0,0 0 3 16,0 0 2 0,0 0 1-16,0 0-15 0,0 0 15 15,0-2 0 1,0 2-6-16,0-4 5 0,-8 3-77 15,-17-8-63 1,-1 0-224-16,-2 0-485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4:23:36.22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8FEFE85-025C-4656-AEB8-246FD4B0AC65}" emma:medium="tactile" emma:mode="ink">
          <msink:context xmlns:msink="http://schemas.microsoft.com/ink/2010/main" type="writingRegion" rotatedBoundingBox="27256,5040 28309,5040 28309,10209 27256,10209"/>
        </emma:interpretation>
      </emma:emma>
    </inkml:annotationXML>
    <inkml:traceGroup>
      <inkml:annotationXML>
        <emma:emma xmlns:emma="http://www.w3.org/2003/04/emma" version="1.0">
          <emma:interpretation id="{D0986E42-A039-4FE2-A3CE-6A33309B5AB8}" emma:medium="tactile" emma:mode="ink">
            <msink:context xmlns:msink="http://schemas.microsoft.com/ink/2010/main" type="paragraph" rotatedBoundingBox="27256,5040 28309,5040 28309,10209 27256,10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20CAEA-736D-48D1-8014-ED4D924214FF}" emma:medium="tactile" emma:mode="ink">
              <msink:context xmlns:msink="http://schemas.microsoft.com/ink/2010/main" type="line" rotatedBoundingBox="27256,5040 28309,5040 28309,10209 27256,10209"/>
            </emma:interpretation>
          </emma:emma>
        </inkml:annotationXML>
        <inkml:traceGroup>
          <inkml:annotationXML>
            <emma:emma xmlns:emma="http://www.w3.org/2003/04/emma" version="1.0">
              <emma:interpretation id="{1C8213A0-2A13-4630-AA52-C18167CDDBFA}" emma:medium="tactile" emma:mode="ink">
                <msink:context xmlns:msink="http://schemas.microsoft.com/ink/2010/main" type="inkWord" rotatedBoundingBox="27447,7896 28309,7896 28309,10209 27447,10209"/>
              </emma:interpretation>
              <emma:one-of disjunction-type="recognition" id="oneOf0">
                <emma:interpretation id="interp0" emma:lang="en-US" emma:confidence="0.5">
                  <emma:literal>;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: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3050 2410 185 0,'0'0'202'16,"0"0"-143"-1,0 0 7-15,0 0 35 0,0 0-1 16,0 0-5-1,0 0-10-15,32 0-40 0,-29 0 10 16,0 0 6 0,-3 0-8-16,3 0-5 0,-3 0-15 15,0 0 4-15,3 0-24 0,7 4-6 16,-1-4 25 0,6 0-8-16,4 1 2 0,5-1-1 15,6 0-24 1,0 0 19-16,2 0-12 0,3 0-7 15,-1 0 20 1,1 0-11-16,-7 0-9 16,1 0 4-16,-1 0 2 0,4 0-7 31,-2 0 2-31,8 0-2 0,3 0 11 0,3 0-10 31,-7 0 8-31,1 0-9 0,-3 0 6 16,-7 0-6-16,1 0 0 15,-7-1 0-15,-8-3 0 0,-1 4 0 16,-7 0 0-16,-6 0 0 0,5 0-1 31,-5 0 0-31,2 0 1 16,4 0 0-16,0 0-1 0,1 0 2 16,-1 0-1-16,0 0 0 0,1 0-1 15,-4 0 0 1,-3 0 1-16,0 0 0 0,0 0-10 15,0 0 8 1,0 0 2-16,0 9 10 0,0 5-10 16,0 3 22-16,3 2-10 0,-3 4-11 15,0-1 27 1,0 5-22-16,0 1 5 0,0-2-11 16,0-1 10-1,0 1-7-15,0-2-3 0,0 5 0 16,-6 1 1-1,2-3 8-15,-2 7-8 0,-3 6 5 16,2 2-4 0,-2 3 27-16,-1 4-16 0,1 1-4 15,4-1 5-15,-3-4-7 16,5-3-7-16,3-2 0 16,0-6 2-16,0-7 4 15,0 3-6-15,0-6 0 16,0 5 9-16,0 2-3 15,0 4-6-15,0 1 0 16,-3 7 8-16,1-1 2 16,-1 3 0-16,3 0 2 0,0-4 8 15,0-8-20 1,0 1 0-16,0-5 0 0,0-1-1 16,0-2 1-1,0-4 0-15,0 3 0 0,0-2 8 16,0-1-7-1,0 2-1-15,0-8 0 0,0-2-1 16,0 1 0 0,0-4 1-16,0 3 0 0,0-3 2 15,0 1-2-15,0-1 0 16,0 0 0-16,0 4 0 16,0 2 1-16,-3-4-1 15,-2-2 0-15,2 2 0 16,0-2 1-16,1-3-1 15,2-2 0-15,0-4-1 16,0 3 1-16,0-1 0 16,0 1 0-16,-3 5-2 0,3-2 2 15,0 6 0 1,0 4 0-16,0 0-1 0,0 5-1 16,-3 0 2-1,3 3 0-15,0-4 2 0,-5-2-2 16,2-2 0-1,3-5-1-15,-3-2 1 0,1 1 0 16,-1-5 0-16,3 1 0 0,0-3 0 16,0 0-1-1,0-2 1-15,0-3 0 0,0 3-10 16,0-3 9 0,0 0 1-16,0 3 0 0,-3 2-1 15,3 4-3 1,0 0 4-16,-5 4 0 0,5-1 0 15,-3 2 2 1,1 1-2-16,2-1 0 0,0-3-1 16,0 0 2-16,0-2-1 15,0-4 0-15,0 1-26 16,0-3 2-16,0-1-14 16,0-2 6-16,0 4 19 15,0-4-17-15,0 0 12 16,0 0 5-16,0 2 6 15,0-2 5-15,0 0 2 16,0 3-8-16,0 0 7 0,0 2-22 16,0-1 22-1,0 1 0-15,-3-2-12 0,3-1 11 16,0 2-28 0,0-1-17-16,0-1 23 0,0-2-14 15,0 4 10 1,0 1-1-16,0 0 12 0,0 1 17 15,0 0 0 1,0 2 0-16,0 3 1 0,0 2 1 16,0 0-2-16,-3 1 0 0,0-3 1 15,3 2-1 1,0-3 0-16,0-5 0 0,0 1 1 16,0-6 0-1,0 0-2-15,0 0 1 0,0 0-61 16,0 0 30-1,0 0-45-15,0-6-93 0,6 1-31 16,-1-4 45-16,-2 4-81 16,-3 0-82-16</inkml:trace>
          <inkml:trace contextRef="#ctx0" brushRef="#br0" timeOffset="889.963">3104 4656 367 0,'0'0'114'0,"0"0"-74"15,0 0-39 1,0 0 0-16,0 0 7 0,0 0 0 16,0 0 10-1,16-3 6-15,-5 3 15 0,2 0 20 16,-5-2-5-1,6 2 15-15,-1 0 23 0,-5 0-18 16,6 0-12-16,0 0-17 16,5 0-3-16,3 0 4 15,10 0-8-15,0 0-8 16,5 0-12-16,1 0-18 16,-3 0 13-16,-3 0-13 15,-4 0 1-15,-9 0 2 16,-3 2-2-16,-11 1-1 15,-2-3 0-15,0 0 2 16,-3 2 9-16,0-2-1 16,0 0-10-16,0 0-44 0,0 0-177 15,0 0-292-15</inkml:trace>
          <inkml:trace contextRef="#ctx0" brushRef="#br0" timeOffset="-32908.0896">3179-441 18 0,'0'0'40'32,"0"0"-1"-32,0 0-23 0,0 0 10 0,0 0-10 15,0 0-9-15,0-5 3 0,0 5-9 16,-5 0 25-1,5 0 7-15,0 0-14 0,0 0-3 16,-3 0-8 0,3 0 2-16,-5 0 42 0,-1 0 7 15,-4 3 9 1,1 8-26-16,-1 4-25 0,4-1 24 16,1 2-15-16,1 1-12 0,1 1 8 15,3-2 1 1,0 4 14-16,0-2 15 0,-3 2-17 15,3-1 10 1,-3 0 11-16,0 5-14 0,-3-5-12 16,-1 7 1-1,4-1 2-15,-3 3-8 0,-1 3-25 16,1 1 30-16,3-1 2 16,0 2 3-16,0-4-3 15,3-1-11-15,-3-5 11 16,3 3-17-16,-4-3-14 15,1-1 4-15,-3 1-5 16,3-1 1-16,-4-2 4 16,4-3-4-16,0 1-1 15,0-2 0-15,-3 4 6 16,2-2-6-16,-2 1 0 16,3-6 0-16,3 6-4 0,-3-4 5 15,3 0-1 1,-3 2 0-16,0 0 4 0,-4 2-4 15,1 1 0 1,0 3 1-16,-4-3 2 0,1-3-2 16,-1 2-1-1,1-1 0-15,-1 2 3 0,1 2-4 16,-1 1 1-16,4 3 0 0,1-1-1 16,-3-3 1-1,2 4 0-15,1-4-1 0,-3 4-1 16,5-6 0-1,-2-3 2-15,2-3 0 0,0-4 2 16,3-1-2 0,0-3 0-16,0 3 0 0,0-3-3 15,0 2 3 1,0-2 0-16,0 1 0 0,0 1 1 16,0-3-1-16,0 0-6 15,0 1-41-15,0-3-71 16,0 0-44-16,0-1-104 15,0-2-241-15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4:23:33.84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51856A8-ACAB-4C19-9F49-4B5AEE58F97B}" emma:medium="tactile" emma:mode="ink">
          <msink:context xmlns:msink="http://schemas.microsoft.com/ink/2010/main" type="writingRegion" rotatedBoundingBox="25117,9683 27563,9785 27487,11614 25041,11512"/>
        </emma:interpretation>
      </emma:emma>
    </inkml:annotationXML>
    <inkml:traceGroup>
      <inkml:annotationXML>
        <emma:emma xmlns:emma="http://www.w3.org/2003/04/emma" version="1.0">
          <emma:interpretation id="{FF373772-8F82-4C15-824C-966BD13FAD8C}" emma:medium="tactile" emma:mode="ink">
            <msink:context xmlns:msink="http://schemas.microsoft.com/ink/2010/main" type="paragraph" rotatedBoundingBox="25117,9683 27563,9785 27535,10470 25088,10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22AF06-1D48-43D4-AEC0-7A89E50BE748}" emma:medium="tactile" emma:mode="ink">
              <msink:context xmlns:msink="http://schemas.microsoft.com/ink/2010/main" type="line" rotatedBoundingBox="25117,9683 27563,9785 27535,10470 25088,10369"/>
            </emma:interpretation>
          </emma:emma>
        </inkml:annotationXML>
        <inkml:traceGroup>
          <inkml:annotationXML>
            <emma:emma xmlns:emma="http://www.w3.org/2003/04/emma" version="1.0">
              <emma:interpretation id="{1FEDC72E-B0CD-4551-B258-2D3F3E41C8F1}" emma:medium="tactile" emma:mode="ink">
                <msink:context xmlns:msink="http://schemas.microsoft.com/ink/2010/main" type="inkWord" rotatedBoundingBox="25117,9683 27563,9785 27535,10470 25088,10369"/>
              </emma:interpretation>
              <emma:one-of disjunction-type="recognition" id="oneOf0">
                <emma:interpretation id="interp0" emma:lang="en-US" emma:confidence="0.5">
                  <emma:literal>,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709 4471 26 0,'0'0'221'0,"0"0"-96"16,0 0-55-16,0 0-37 0,0 0-20 15,0 0 13 1,0 0-12-16,0 0 1 0,5 0 15 16,-5 0 28-1,0 0 38-15,0 0 5 0,3 0-14 16,-3 0 3-1,3 0-54-15,0-2-25 0,-1-6 7 16,9-2-18 0,0 0-1-16,2-5 1 0,6-2-2 15,-3 4 2-15,2-5 0 16,-5 1 0-16,3 7 3 16,-7-4-1-16,-5 7-2 15,-1-1 14 1,-3 2-4-16,0 3 16 0,0-3-4 15,0 4-2-15,3-2 11 16,-3 3-31-16,3-3 1 16,0 4-1-16,-3-4 3 0,3 4-5 15,0 0 2 1,-3 0 0-16,0 0-6 0,0 0 7 16,0 0-1-1,0 0 9-15,0 0 0 0,0 0 14 16,0 0-17-1,0 9 7-15,0 3 7 0,0-3-19 16,0 1-1 0,0-1 0-16,0 1 0 0,0 0 3 15,0-2-2-15,0 4-1 0,0-1 13 16,0 3-13 0,0 4 23-16,0-1-2 0,0 3-11 15,0 2 17 1,0-3-9-16,0 4-8 0,0-2 2 15,0-5-10 1,0 4-2-16,0-2 0 0,0-2 0 16,0 1 3-16,0 1-3 15,0 1 0-15,0 0 2 16,0 4-2-16,0-3 0 16,0 0 0-1,0 0 1-15,0-4 0 0,0 1-1 16,0-2 0-16,0-1 1 15,0-2 0-15,4-4-1 32,-4 3 0-32,0-5 0 0,0 0-1 0,0-4 1 15,0 1 0-15,0-1 2 16,0 2-2-16,0-1 0 16,0-3 0-16,0 0-1 15,0 0 0-15,0 0 1 16,0 0 0-16,0 0 3 31,3 0-3-31,-3 0-1 0,3 0-5 0,0 0-18 0,0 0 23 16,4 0-5-16,-1 0 6 0,3-3-1 15,1-12-6 1,-1-2 7-16,4-5-1 0,3-7-3 16,-1-4 3-1,3-5 1-15,4 0-13 0,2-5 2 16,1 0-17-1,-4 1 27-15,1 5-1 0,-3 3-11 16,0 6 13 0,-3 6 0-16,-1 1 0 0,-5 10 0 15,-1 1-1-15,-2 6 1 16,-4 0 0-16,-3 4 0 16,3-1-1-16,0 1-7 15,3 0 8-15,1 0-6 16,2 0 4-16,1-4 2 15,-1 4 0-15,-3 0 0 16,1 0 3-16,-1 0-3 16,-6 0 0-16,3 0-1 0,-3 0-4 15,0 0 5 1,0 13 0-16,0-3 6 0,0 1-3 16,0 4-3-1,0 0 0-15,0 0-1 0,0 2 1 16,0 3 0-1,0 0 0-15,0 5 1 0,0 4-1 16,0 2 0 0,3 0 1-16,-3 3 6 0,0 0-6 15,0-3 4-15,0-2 5 0,0-4-9 16,-3-2 22 0,0-4-22-16,0-4 1 0,0-4 2 15,3-5-2 1,0-6-2-16,0 2 0 0,0-2 1 15,0 0 6 1,0 0-7-16,0 0 0 0,0 0 1 16,0 0 5-16,0-5-7 15,0-7 1-15,3-5-1 16,6 0 0-16,4-6 2 16,0-2-1-16,-2-2 0 15,6-8-2-15,2-1 2 16,-1-5 0-16,4-1-16 15,3 0 16-15,-3 2-14 16,0 3 4-16,-3 1 9 16,0 4-15-16,0 1 16 15,0 2 0-15,0 5 0 0,-3 3-1 16,3 2 1 0,-8 5 0-16,3 0 0 0,-4 5 1 15,-4 4-2 1,-3 1 1-16,0 4 0 0,-3 0-7 15,0 0 7 1,0 0 0-16,2 0 0 0,-2 0 0 16,3 9 0-16,-3 5 7 0,0 6-7 15,0 2 14 1,0 1-13-16,0 5 6 0,0 1 3 16,0 2-8-1,0-1 6-15,0 2-8 0,0 2 0 16,0 0 15-1,0 0-14-15,0 0 25 0,0 0-20 16,0 3 3 0,0-6-5-16,0 4-4 0,0-8 0 15,0-4 4-15,0-6-3 16,0-7-1-16,0 0 0 16,0-5 3-16,0-1-2 15,0-4-1-15,0 3 0 16,0-3 14-16,0 0-13 15,0 0-1-15,5 0 0 16,-2 0-7-16,2-3 6 16,9-12-4-16,-3-8 5 0,8-5-9 15,0-2 9 1,3-10 0-16,0 0-1 0,-3-6-11 16,3 1 11-1,-3 2 1-15,0 7 0 0,-6 4-8 16,-4 9 8-1,-2 7 0-15,-4 5 0 0,-3 8 1 16,3 0 2 0,-3 3-3-16,0 0 0 0,3 0-1 15,-3 0 0-15,0-3 1 16,3 3-1-16,4-1-6 16,-1-3 7-16,0 4 0 15,1 0 0-15,-4 0-2 16,-3 0-5-16,3 0 4 15,-3 0 2-15,0 0 1 16,3 4 6-16,-3 3-6 16,0 7 6-16,0 1 11 0,0 0-16 15,0 0-1 1,0 6 0-16,0-5 1 0,0 4 2 16,3 3-3-1,-1 0 0-15,-2 0 3 0,0 1-3 16,0-1 0-1,0 0 0-15,0-1 1 0,0 1 5 16,0-3 1 0,0-5 0-16,0-2 8 0,-2-4-14 15,-1-1-1-15,3-6 0 0,0 2 0 16,0-4 0 0,0 2 0-16,0-2 0 0,0 0 1 15,0 0 1 1,0 0-4-16,0 0 2 0,0 0 0 15,0 0-1 1,0 0 1-16,0 0 0 0,0 0 4 16,0 0-4-16,0 0 0 15,0 0-10-15,0 0-20 16,0 0 30-16,0-6-9 16,13-4 9-16,-4 1-1 15,4 1-3-15,-5-1 4 16,-2 4 0-16,4 1-1 15,-1 2-1-15,1-1 2 16,7 0 0-16,-3-2-1 16,9 1-1-16,2-1 2 15,6 0 0-15,4 0-3 0,3-1 2 16,0-1 1 0,3 5 0-16,-1-2 0 0,1 2 0 15,-3-1 0 1,-4 1 0-16,-2-4 0 0,3 3 5 15,-4 0-4 1,4 0-1-16,-3 3 9 0,1-3-9 16,-1 1 0-16,3-1 0 0,-4 1 0 15,4-2 1 1,0-1 0-16,-1 1-1 0,-2 1 2 16,-2 3-1-1,0 0-1-15,-3 0 0 0,-5 0-1 16,-3 0-1-1,3 0 2-15,-3 0 0 0,0 0 5 16,0 0-5 0,0 0 0-16,-6 0-1 0,-4 0-3 15,-6 0 4-15,0 0 0 16,1 0 0-16,-1 0-1 16,0 0 0-16,0 0 0 15,0 0 1-15,0 0-3 16,0 0 2-16,4 0 1 15,-4 0-6-15,3 0-3 16,1 0-89-16,2 0-66 16,-6 0-61-16,-1 0-48 0</inkml:trace>
        </inkml:traceGroup>
      </inkml:traceGroup>
    </inkml:traceGroup>
    <inkml:traceGroup>
      <inkml:annotationXML>
        <emma:emma xmlns:emma="http://www.w3.org/2003/04/emma" version="1.0">
          <emma:interpretation id="{3E22154E-4B8B-4285-A8F9-54396E85B2E7}" emma:medium="tactile" emma:mode="ink">
            <msink:context xmlns:msink="http://schemas.microsoft.com/ink/2010/main" type="paragraph" rotatedBoundingBox="25594,10748 26243,10748 26243,11248 25594,112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1862043-C4A5-4D35-AFB9-E8A7D734EBB7}" emma:medium="tactile" emma:mode="ink">
              <msink:context xmlns:msink="http://schemas.microsoft.com/ink/2010/main" type="line" rotatedBoundingBox="25594,10748 26243,10748 26243,11248 25594,11248"/>
            </emma:interpretation>
          </emma:emma>
        </inkml:annotationXML>
        <inkml:traceGroup>
          <inkml:annotationXML>
            <emma:emma xmlns:emma="http://www.w3.org/2003/04/emma" version="1.0">
              <emma:interpretation id="{B659906B-7B5C-47E4-9B83-9AE50DEF53D2}" emma:medium="tactile" emma:mode="ink">
                <msink:context xmlns:msink="http://schemas.microsoft.com/ink/2010/main" type="inkWord" rotatedBoundingBox="25594,10748 26243,10748 26243,11248 25594,11248"/>
              </emma:interpretation>
              <emma:one-of disjunction-type="recognition" id="oneOf1">
                <emma:interpretation id="interp5" emma:lang="en-US" emma:confidence="0.5">
                  <emma:literal>2</emma:literal>
                </emma:interpretation>
                <emma:interpretation id="interp6" emma:lang="en-US" emma:confidence="0">
                  <emma:literal>Q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z</emma:literal>
                </emma:interpretation>
                <emma:interpretation id="interp9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13129.2311">1210 5505 95 0,'0'0'305'16,"0"0"-187"0,0 0 21-16,0 0-1 0,0 0-11 15,0 0-57-15,0 0-57 16,-13-57 3-16,13 47-16 15,7-2 2-15,15-3 1 0,3 1-3 16,4-2 0 0,4-2 0-16,3 4-1 0,1-4 1 15,-2 2 0 1,-7 4 0-16,0 3 2 0,-2-5-2 16,-7 10 0-1,-1-2 0-15,1 0-2 0,-3 4 2 16,3 2 0-1,-3 0 0-15,3 0 13 0,-3 0-12 16,-5 0-1-16,3 2 9 0,-3 10 1 16,-4 1 30-1,-1 5-4-15,-3-1-1 0,-3-1-7 16,0 4-28 0,0 4 13-16,0-2-4 0,0 1-8 15,-3-1 13 1,-10-2-13-16,4-2 6 0,-4-5-1 15,2 1 2-15,-2-3-8 16,1 2 0-16,-7-3 1 16,-4-1-1-16,-2-1 0 15,-6 1-1 1,2 0 1-16,-2-4-23 0,2-5 22 16,4 0 0-16,3 0-2 15,3 0 3-15,3 0 0 16,5 0 1-16,0-5 9 15,6-2-8-15,-1 5-2 16,6 2 1-16,0 0 0 0,0 0 12 16,0 0-13-1,0 0 1-15,0 0-1 0,0 0-2 16,0 0 2 0,3 0 0-16,8 0 0 0,8 0 12 15,0 0 11 1,0 0-4-16,3 9 9 0,0-2-18 15,4 5 14-15,-1-1 1 0,0-3-10 16,-3 4 11 0,3-4-25-16,-3 1 0 0,1-1 8 15,-1 0-8 1,0 1-1-16,-3 0 0 0,2-1 1 16,-2 4 1-1,0-3-2-15,0-2 0 0,0 2-1 16,-4-3-10-1,-2 2-11-15,0-2-17 0,-4-3-41 16,-3 3-13-16,4-4-118 16,-1-2-72-16,-2 0-104 15</inkml:trace>
        </inkml:traceGroup>
      </inkml:traceGroup>
    </inkml:traceGroup>
    <inkml:traceGroup>
      <inkml:annotationXML>
        <emma:emma xmlns:emma="http://www.w3.org/2003/04/emma" version="1.0">
          <emma:interpretation id="{1C401F69-B328-472B-8DAC-50AA8566919D}" emma:medium="tactile" emma:mode="ink">
            <msink:context xmlns:msink="http://schemas.microsoft.com/ink/2010/main" type="paragraph" rotatedBoundingBox="25648,10962 27006,10962 27006,11574 25648,115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DF651C-08DF-42C6-99D2-F4B97BD7E6E1}" emma:medium="tactile" emma:mode="ink">
              <msink:context xmlns:msink="http://schemas.microsoft.com/ink/2010/main" type="line" rotatedBoundingBox="25648,10962 27006,10962 27006,11574 25648,11574"/>
            </emma:interpretation>
          </emma:emma>
        </inkml:annotationXML>
        <inkml:traceGroup>
          <inkml:annotationXML>
            <emma:emma xmlns:emma="http://www.w3.org/2003/04/emma" version="1.0">
              <emma:interpretation id="{0FA75603-E50A-4DDA-B917-21E282DAB820}" emma:medium="tactile" emma:mode="ink">
                <msink:context xmlns:msink="http://schemas.microsoft.com/ink/2010/main" type="inkWord" rotatedBoundingBox="25648,10962 25718,10962 25718,11390 25648,11390"/>
              </emma:interpretation>
              <emma:one-of disjunction-type="recognition" id="oneOf2">
                <emma:interpretation id="interp10" emma:lang="en-US" emma:confidence="0.5">
                  <emma:literal>l</emma:literal>
                </emma:interpretation>
                <emma:interpretation id="interp11" emma:lang="en-US" emma:confidence="0">
                  <emma:literal>|</emma:literal>
                </emma:interpretation>
                <emma:interpretation id="interp12" emma:lang="en-US" emma:confidence="0">
                  <emma:literal>,</emma:literal>
                </emma:interpretation>
                <emma:interpretation id="interp13" emma:lang="en-US" emma:confidence="0">
                  <emma:literal>.</emma:literal>
                </emma:interpretation>
                <emma:interpretation id="interp1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12319.2792">1316 5489 78 0,'0'0'258'16,"0"0"-111"-16,0 0-24 0,0 0 14 15,0 0 32 1,0 0 10-16,0 0-37 0,0 0-55 15,0 0-13 1,0 0-33-16,5-13-14 0,-5 13 4 16,0 0-24-16,0 0 6 15,0 0 0-15,0 0-11 16,0 0 41-16,0 0-5 16,0 0-4-1,0 0 12-15,0 0-33 0,0 0-2 47,0 0-11-47,-5 4 1 16,2 12-1-1,1 4 0-15,2 4 0 0,0-3-1 0,0 5 2 0,0-1-1 0,0 4 0 0,0-4 2 16,0 3-2-16,0-3 0 16,0 1 0-16,-9 0 3 31,-1-4-2-31,1 1-2 0,2-6 1 0,1 0-29 0,0 0 16 15,3-6-27-15,-1-2 11 0,4-1 6 16,0-5-37 0,0 3 1-16,0-6-2 0,0 0-2 15,0 0 27 1,0 0-25-16,0 0-2 0,0 0-20 16,0-20-142-1,-3-2-27-15,0-1-62 0</inkml:trace>
        </inkml:traceGroup>
        <inkml:traceGroup>
          <inkml:annotationXML>
            <emma:emma xmlns:emma="http://www.w3.org/2003/04/emma" version="1.0">
              <emma:interpretation id="{10DFE3D7-0EC2-4058-922A-FEE7554E32E1}" emma:medium="tactile" emma:mode="ink">
                <msink:context xmlns:msink="http://schemas.microsoft.com/ink/2010/main" type="inkWord" rotatedBoundingBox="26510,11082 27006,11082 27006,11574 26510,11574"/>
              </emma:interpretation>
              <emma:one-of disjunction-type="recognition" id="oneOf3">
                <emma:interpretation id="interp15" emma:lang="en-US" emma:confidence="0.5">
                  <emma:literal>k</emma:literal>
                </emma:interpretation>
                <emma:interpretation id="interp16" emma:lang="en-US" emma:confidence="0">
                  <emma:literal>K</emma:literal>
                </emma:interpretation>
                <emma:interpretation id="interp17" emma:lang="en-US" emma:confidence="0">
                  <emma:literal>4</emma:literal>
                </emma:interpretation>
                <emma:interpretation id="interp18" emma:lang="en-US" emma:confidence="0">
                  <emma:literal>H</emma:literal>
                </emma:interpretation>
                <emma:interpretation id="interp19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13739.2249">2173 5610 922 0,'0'0'118'0,"0"0"-118"0,0 0-13 15,0 0 13 1,0 0 26-16,0 0 44 15,0 0-44-15,16-14 0 0,-16 14 23 16,0 0 28 0,0 0-28-16,0 0-39 0,0 0 21 15,0 16 1 1,0 7-16-16,0 2 13 0,0 7-19 16,0 2-4-1,-4 2-1-15,1 4-3 0,0 0-2 16,0-1 0-1,0 1-2-15,0-3 0 0,-1-6 2 16,-5-7-9-16,3-3 7 0,-4-4-19 16,4-5 15-1,0-2-6-15,-1-4-7 0,1 0 3 16,3-3-29 0,3-3 8-16,0 0 12 0,0 0-17 15,0 0-49 1,0-9-25-16,9-11-21 0,10-2 0 15,13-18-35-15,-4 4-92 16,-4 2 29-16</inkml:trace>
          <inkml:trace contextRef="#ctx0" brushRef="#br0" timeOffset="14249.1645">2412 5658 104 0,'0'0'309'0,"0"0"-146"15,0 0-13-15,0 0 10 16,0 0-23-16,0 0-69 0,0 0-30 16,3 0-28-1,-3 0-8-15,-7 8 5 0,-8 3-7 16,2 6 1 0,-6 0 10-16,0 0-11 0,-3 0 0 15,0 0 0 1,1 1 0-16,2-5 6 0,0 1-5 15,3-3 12-15,7-2 8 0,-1-3-9 16,7-6 5 0,0 3-5-16,3-3-12 0,0 0 18 15,0 0 15 1,0 0-17-16,6 0-7 0,7-3-9 31,3 1-1-31,-2-2 1 0,-1 2-3 0,4 2 2 31,-1 0 1-31,-5 0-1 0,5 0 0 0,-3 0-6 63,-1 2 7-63,4 10 0 0,0-1 1 0,3-3 6 0,0 3-6 0,0 1-1 0,0-4 0 0,0 1 1 16,-4 0-1-16,-2-4 0 15,0 1 1-15,-4-1-1 16,1-1 0-16,-1 1 1 15,-4-1-1-15,6-2-7 0,-3-2-33 16,8 0-75 0,1 0-111-16,-6 0-128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4:23:43.58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BF0B742-0A7D-4DD2-A226-ED8CBB2345D5}" emma:medium="tactile" emma:mode="ink">
          <msink:context xmlns:msink="http://schemas.microsoft.com/ink/2010/main" type="writingRegion" rotatedBoundingBox="24080,8801 25700,8603 25798,9414 24178,9611"/>
        </emma:interpretation>
      </emma:emma>
    </inkml:annotationXML>
    <inkml:traceGroup>
      <inkml:annotationXML>
        <emma:emma xmlns:emma="http://www.w3.org/2003/04/emma" version="1.0">
          <emma:interpretation id="{184660ED-4437-4CE0-9134-5DC264E89494}" emma:medium="tactile" emma:mode="ink">
            <msink:context xmlns:msink="http://schemas.microsoft.com/ink/2010/main" type="paragraph" rotatedBoundingBox="24080,8801 25700,8603 25798,9414 24178,9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9149E6-F496-435F-A288-8AB597E048F1}" emma:medium="tactile" emma:mode="ink">
              <msink:context xmlns:msink="http://schemas.microsoft.com/ink/2010/main" type="line" rotatedBoundingBox="24080,8801 25700,8603 25798,9414 24178,9611"/>
            </emma:interpretation>
          </emma:emma>
        </inkml:annotationXML>
        <inkml:traceGroup>
          <inkml:annotationXML>
            <emma:emma xmlns:emma="http://www.w3.org/2003/04/emma" version="1.0">
              <emma:interpretation id="{3E464BA0-4DD3-4387-B782-4AC035F010AF}" emma:medium="tactile" emma:mode="ink">
                <msink:context xmlns:msink="http://schemas.microsoft.com/ink/2010/main" type="inkWord" rotatedBoundingBox="24080,8801 25700,8603 25798,9414 24178,9611"/>
              </emma:interpretation>
              <emma:one-of disjunction-type="recognition" id="oneOf0">
                <emma:interpretation id="interp0" emma:lang="en-US" emma:confidence="0.5">
                  <emma:literal>IIR</emma:literal>
                </emma:interpretation>
                <emma:interpretation id="interp1" emma:lang="en-US" emma:confidence="0.5">
                  <emma:literal>II B</emma:literal>
                </emma:interpretation>
                <emma:interpretation id="interp2" emma:lang="en-US" emma:confidence="0">
                  <emma:literal>IR</emma:literal>
                </emma:interpretation>
                <emma:interpretation id="interp3" emma:lang="en-US" emma:confidence="0">
                  <emma:literal>IIIR</emma:literal>
                </emma:interpretation>
                <emma:interpretation id="interp4" emma:lang="en-US" emma:confidence="0">
                  <emma:literal>II's</emma:literal>
                </emma:interpretation>
              </emma:one-of>
            </emma:emma>
          </inkml:annotationXML>
          <inkml:trace contextRef="#ctx0" brushRef="#br0">445 3896 65 0,'0'0'302'0,"0"0"-154"16,0 0-37-16,0 0 16 15,0 0 6-15,0 0-30 16,0 0-19-16,0 0-45 16,0 0-5-16,0 0 23 15,0 0-28-15,-3 4-5 16,3-4 8-16,0 0-16 15,11 0 23-15,8 0-23 16,2 0-6-16,4-4 1 0,-3-1-10 16,0 2-1-1,-3 0 0-15,0 1 3 0,0 2-1 16,-3 0-2 0,-1 0 0-16,4 0 2 0,-3 0-2 15,0-4 0 1,0 4-8-16,-8-2-45 0,-2-1-15 15,-6 0-65 1,0-5-66-16,0-1-126 0</inkml:trace>
          <inkml:trace contextRef="#ctx0" brushRef="#br0" timeOffset="-969.9224">-243 3922 160 0,'0'0'198'15,"0"0"-150"-15,0 0-24 0,0 0 18 16,0 0 40-1,0 0 12-15,0 0 0 0,51 9 17 16,-40 1-29-16,-3 3-9 0,0-2-3 16,-5 0-35-1,5 1 4-15,-3-5-6 0,-2 6-22 16,3-3 10 0,1 2-19-16,-1-1-1 0,7 1 6 15,-1-1-1 1,1 3-6-16,3-6 0 0,-7 1-1 15,4-4 0 1,-7-5 2-16,3 0-1 16,-2 0 12-16,2 0-6 0,1 0 17 15,-1-3-3-15,4-8-18 16,3-3 18-16,-1-5-20 16,4-1 2-16,0 0 2 15,-1-3-2-15,4 0-2 16,-6 3 0-16,3-2 0 15,-3 2 0-15,-4 0 1 16,1 4-1-16,0-4 12 0,-7 0-11 16,3-2 5-1,-5 2-6-15,2 1 0 0,-3 4 13 16,-3 2 7 0,0 11-1-16,3 0 3 0,-3 2-22 15,0 0 1 1,0 0-1-16,0 0-1 0,0 0 0 15,0 0-13 1,0 0-6-16,0 0-12 0,0 0-31 16,0 10 18-16,0 13-83 15,-9-3-143-15,-4 0-280 0</inkml:trace>
          <inkml:trace contextRef="#ctx0" brushRef="#br0" timeOffset="-1689.897">-67 3298 68 0,'0'0'265'16,"0"0"-162"-16,0 0-38 0,0 0 33 16,0 0 17-1,0 0-24-15,0 0-26 0,-3-13 2 16,3 13-28 0,0 0 20-16,0 0-4 0,0 0-32 15,0 0 19 1,0 0-17-16,0 0-11 0,0 0-1 15,0 0-12 1,0 0-1-16,0 0 0 0,0 3 0 16,0 7 13-16,3 5-1 15,0 2 5-15,3 2 8 16,-2 5-24-16,-1-1 28 16,-3 5 0-16,3 1-28 15,-3 4 24-15,0-2-15 16,0 2-4-16,0 3 5 15,0-4-9-15,0-2-2 16,0 4 0-16,0-1 1 0,0 2 3 16,0-2-4-1,0-1 1-15,0-2 3 0,0-4-4 16,0-6 0 0,0-2 0-16,0-7 1 0,0-3-4 15,0-5 3 1,0 0-8-16,0-3 7 0,0 2-15 15,0-2 15 1,0 0-6-16,0 0-15 0,0 0 21 16,0 0-25-16,0 0 3 0,0 0-21 15,0 0-73 1,0 0-41-16,0 0-48 0,0 0-74 16</inkml:trace>
          <inkml:trace contextRef="#ctx0" brushRef="#br0" timeOffset="460.0309">420 3467 456 0,'0'0'114'16,"0"0"-82"-16,0 0-12 16,0 0-1-16,0 0 62 15,0 0 5-15,0 0-28 16,22-86-13-16,-16 84 11 15,-1-1 12-15,-5 0-16 16,3 3-35-16,-3-2 24 16,2 2-11-16,4-4-28 0,2 3 30 15,-3-7-11 1,1 7-2-16,0-7 10 0,4 4-16 16,-1 1 0-1,4-3-13-15,3 4 9 0,3-2-9 16,3 2 0-1,3-1 0-15,3-2 3 0,1 1-2 16,-1-5-1-16,1 4 0 0,-4 0-5 16,-4-4-3-1,-2 4 8-15,3-4-13 0,-3 1 7 16,0 3-38 0,3-4-22-16,-6 5-51 0,0 2-70 15,-7 2-29 1,-6 0-129-16</inkml:trace>
          <inkml:trace contextRef="#ctx0" brushRef="#br0" timeOffset="-399.9779">568 3453 163 0,'0'0'160'0,"0"0"-105"0,0 0 7 0,3-12 35 0,-3 9 46 0,0 3 1 0,0 0-10 16,0 0-50-16,0 0-53 0,0 0 16 0,0 0-30 15,0 0-16-15,0 3 8 16,0 10-9-16,0 8 0 15,0 3 0-15,0 3-1 16,0 1 1-16,0 0 0 16,0-2 0-16,0 2 5 0,0-5-5 15,0 0 0 1,-3-6-1-16,0 3 3 0,0-3 0 16,-3-3-2-1,3 4 0-15,-1-3-1 0,-2 2-21 16,3 1-144-1,0-4-84-15,3-6-104 0</inkml:trace>
          <inkml:trace contextRef="#ctx0" brushRef="#br0" timeOffset="1019.9401">1063 3594 15 0,'0'0'53'0,"0"0"13"15,0 0-1-15,0 0 28 16,0 0-20-16,8 39 21 0,-8-27 20 0,0 0-22 31,0 1 2-31,0 1-30 31,0 1-37-31,0-4 12 0,0 0-17 0,-3 0-8 0,3 1 1 0,-3-1-14 16,1 6-1-16,-1 3 5 0,-2-3-3 16,2 3 5-16,0-6-7 15,0-3 0-15,3-5 2 16,0-1-2-16,0-5 0 15,0 0-10-15,0 0-29 16,0 0-20-16,0 0 3 16,14-11-8-16,0-5-71 0,-1-7-171 0</inkml:trace>
          <inkml:trace contextRef="#ctx0" brushRef="#br0" timeOffset="1499.9109">1063 3594 499 0,'169'-31'192'0,"-169"31"-103"0,0 0 27 0,0 0-14 0,-6 4-45 16,-4 3-24 0,4 5-24-16,0-1-2 0,-1 4 8 15,-2 0-14 1,3 0 4-16,-1 2-5 0,-2 0 0 15,-1 0 10 1,-2-2-9-16,-1 1 14 0,4-4 17 16,-4-2-19-16,4-3 7 15,2-1 3-15,4-3 0 16,0-1 6-16,3-2-14 16,0 4-7-1,0-4-5-15,0 0-2 0,0 0-2 16,0 0 0-1,3 1 1-15,7 2 2 0,2 0-2 16,-2-3 1-16,-1 6 4 0,4-4-5 16,-4 7 0-1,4-3 0-15,0 0 0 0,-1 3-1 16,4-4 1 0,3 0 0-16,0-2 0 0,3 3 3 15,3-4-3 1,-4 2 0-16,1-2-7 0,-3 1-4 15,0-1-94 1,-6-2-65-16,-7 4-174 0</inkml:trace>
          <inkml:trace contextRef="#ctx0" brushRef="#br0" timeOffset="1129.9318">1063 3594 499 0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4:23:51.04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9CA00C36-26E3-4396-A9BA-4FD5DF087C5F}" emma:medium="tactile" emma:mode="ink">
          <msink:context xmlns:msink="http://schemas.microsoft.com/ink/2010/main" type="writingRegion" rotatedBoundingBox="27504,5182 24558,4901 24735,3047 27681,3328"/>
        </emma:interpretation>
      </emma:emma>
    </inkml:annotationXML>
    <inkml:traceGroup>
      <inkml:annotationXML>
        <emma:emma xmlns:emma="http://www.w3.org/2003/04/emma" version="1.0">
          <emma:interpretation id="{6D671EC5-36ED-41E7-8753-BDAAD9211D2D}" emma:medium="tactile" emma:mode="ink">
            <msink:context xmlns:msink="http://schemas.microsoft.com/ink/2010/main" type="paragraph" rotatedBoundingBox="27504,5182 24776,4922 24867,3965 27596,4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4AF5EB-7F22-408F-A0E4-EEBEB1A7030E}" emma:medium="tactile" emma:mode="ink">
              <msink:context xmlns:msink="http://schemas.microsoft.com/ink/2010/main" type="line" rotatedBoundingBox="27504,5182 24776,4922 24867,3965 27596,4225"/>
            </emma:interpretation>
          </emma:emma>
        </inkml:annotationXML>
        <inkml:traceGroup>
          <inkml:annotationXML>
            <emma:emma xmlns:emma="http://www.w3.org/2003/04/emma" version="1.0">
              <emma:interpretation id="{CF13EFA4-29D0-4B39-8C2F-C5A8B902F1F5}" emma:medium="tactile" emma:mode="ink">
                <msink:context xmlns:msink="http://schemas.microsoft.com/ink/2010/main" type="inkWord" rotatedBoundingBox="27504,5182 24776,4922 24867,3965 27596,4225"/>
              </emma:interpretation>
              <emma:one-of disjunction-type="recognition" id="oneOf0">
                <emma:interpretation id="interp0" emma:lang="en-US" emma:confidence="0.5">
                  <emma:literal>-e</emma:literal>
                </emma:interpretation>
                <emma:interpretation id="interp1" emma:lang="en-US" emma:confidence="0">
                  <emma:literal>-'e</emma:literal>
                </emma:interpretation>
                <emma:interpretation id="interp2" emma:lang="en-US" emma:confidence="0">
                  <emma:literal>-he</emma:literal>
                </emma:interpretation>
                <emma:interpretation id="interp3" emma:lang="en-US" emma:confidence="0">
                  <emma:literal>-Le</emma:literal>
                </emma:interpretation>
                <emma:interpretation id="interp4" emma:lang="en-US" emma:confidence="0">
                  <emma:literal>-Fe</emma:literal>
                </emma:interpretation>
              </emma:one-of>
            </emma:emma>
          </inkml:annotationXML>
          <inkml:trace contextRef="#ctx0" brushRef="#br0">3113-838 165 0,'0'0'236'16,"0"0"-133"-16,0 0-50 0,0 0 3 16,0 0-31-1,0 0-15-15,0 0 2 0,0-7-11 16,0 4 30-1,0 0 11-15,0 0-3 0,0 1 52 16,0-1 16-16,0 0-9 0,0 3 5 16,0 0-48-1,0 0-6-15,0 0-27 0,0 0-21 16,0 0 5 0,0 0-6-16,0 0 0 15,0 0-6-15,0 0 5 16,0 8 1-16,0 8 0 0,0 5 1 15,0-1 2-15,0 3-3 16,0-4 1-16,0 4 22 16,0-1-23-16,0 1 12 15,0 3 6 1,0-1-17-16,0-2 21 0,0 3-21 16,0-4-1-16,0 1 9 15,0-1-8-15,0 4-1 16,0 0 0-16,0-4 1 15,0 1 0-15,0-3-1 16,0-4 0-16,0-1 1 0,0-1-1 16,-3-3 0-1,0 0 0-15,3-4-12 0,-3 1 11 16,3-6-35 0,0 4-13-16,0-3-3 0,0 0-65 15,0 0-22 1,0-3-36-16,0 0-72 0</inkml:trace>
          <inkml:trace contextRef="#ctx0" brushRef="#br0" timeOffset="7869.5523">2528-1324 97 0,'0'0'150'16,"0"0"-71"-16,0 0 35 0,0 0-11 16,0 0-14-1,0 0-2-15,0 0-31 0,107 48-33 16,-88-36 6-16,0-1-19 15,3 3 20-15,0 0 4 16,0 3-33-16,0-2 17 16,-6 2-17-16,-1-3-1 15,-2 0 3-15,-3-1-2 16,-4 0-1-16,-6 1 0 16,0-3 1-16,0 2 18 15,0 2-10-15,-3-4 7 16,-13 3 6-16,-3-3-22 15,0 4 13-15,-3-4 1 0,0 1-13 16,-7-1 22 0,1 2-13-16,-4-3 2 0,1-1 17 15,-1 2-29 1,8-4 6-16,-1 2-6 0,9-3 0 16,0-3-6-1,-3 0-20-15,7-3-192 0,-1 0-425 16</inkml:trace>
          <inkml:trace contextRef="#ctx0" brushRef="#br0" timeOffset="7199.5769">666-1021 82 0,'0'0'110'0,"0"0"-84"16,0 0 4-16,0 0 19 15,0 0 16-15,0 0 6 16,70 0-31-16,-59 0 15 16,-3-3 16-16,-3 3-3 15,-2 0 20-15,0 0 13 16,-3-2-3-16,0 2-31 0,3 0-47 15,7 0-7 1,6 0-13-16,2 0 0 0,11 0 3 16,6 0-3-1,-4 0 1-15,4 0 5 0,-7-4-5 16,1-1-1 0,-1 1 1-16,-4-1 0 0,3 0 4 15,-6 0-5 1,1 1 0-16,-6 4 1 0,-1 0 0 15,4 0-1-15,6-2 0 16,4 2 0-16,6-3 1 16,1 0-1-16,5 3 0 15,-3-3 0-15,3 3-3 16,0 0 3-16,4 0 0 16,-4 0 0-16,3 0-1 15,-6 0 1-15,-8 0 0 16,2 0 0-16,-7 0-5 0,3 0 5 15,1 0 0 1,6 0 0-16,-1 0 1 0,7-2-1 16,2-3-1-1,3 1 1-15,0-5-22 0,-2 4-2 16,0-1-4 0,-6 3 14-16,-3 1 13 0,-13-1-15 15,-3 3 6 1,-6 0 10-16,-4 0-14 0,-1 0 13 15,3 0 1-15,-3 0-4 0,8 0 4 16,0 0 0 0,3 0 0-16,6 0 0 0,4 0-1 15,2 0-15 1,1 0-14-16,-1 0 5 0,-2 0-38 16,-7 0 12-1,-3 0 37-15,-10 0 13 0,-7 0-12 16,-2 0 13-16,0 0 0 15,0 0 0-15,0 0 7 16,0 0-7-16,-5 0 0 16,-1 0 0-16,3 0-31 15,3 0-71-15,0 0-131 16,0 0-90-16</inkml:trace>
          <inkml:trace contextRef="#ctx0" brushRef="#br0" timeOffset="9329.4747">946-1221 168 0,'0'0'222'0,"0"0"-137"15,0 0-42-15,0 0-5 16,0 0-2-16,0 0 36 16,0 0 3-16,-148 22-12 15,116-12 17-15,2-1 28 16,0 4-18-16,0-3-25 16,1 2-40-16,1-3 14 15,6 2-18-15,0 0-15 16,3 0 5-16,-3 1-10 15,-4 3 0-15,4-5 0 0,3 4 6 16,5-2-6 0,0-5-1-16,4 0 0 0,7-5-1 15,0 1-9 1,3-3 4-16,0 3 6 0,0-3-7 16,0 0 5-1,0 0 2-15,0 3 0 0,3 0-3 16,8 2 5-16,0 1-2 15,5 0 0-15,0 1 3 16,0 1-4-16,-4 1 1 16,1-4 0-16,3 3-6 15,0 3 7-15,6-3-1 16,3 3 0-16,3-2 1 16,-2-1-2-16,2-2 1 15,-6 0 0-15,-1 0 7 16,1-6-7-16,-6 0 0 0,3 0 7 15,0 0-6-15,-3 0 16 16,-4 0-17-16,1-6 1 16,-7 3 11-16,1 0-11 15,-4 1-1-15,0 2 0 16,3-4-1-16,0 2 0 16,7-4 1-1,3 0-6-15,0-4 5 0,-1 1-17 16,1-3 12-16,-6 2 3 0,-4 1-7 15,-3 0 9 1,-3 0 1-16,0 1 0 0,0 0 12 16,0-1-10-1,-3 1-1-15,-7-1-1 0,-2 0 1 16,2 4 2 0,-2 0-3-16,5 1 1 0,1-1 13 15,3 2-13 1,0-2-1-16,3 1 0 0,-3 4 9 15,3 0-2-15,-3 0-6 16,-1 0 0-16,1 0 8 16,-3 0-9-16,-4 0-10 15,-5 0-35-15,-1 0-139 16,0 0-141-16</inkml:trace>
        </inkml:traceGroup>
      </inkml:traceGroup>
    </inkml:traceGroup>
    <inkml:traceGroup>
      <inkml:annotationXML>
        <emma:emma xmlns:emma="http://www.w3.org/2003/04/emma" version="1.0">
          <emma:interpretation id="{884CB67D-89F7-45AE-803A-6D9EBBE3CBE9}" emma:medium="tactile" emma:mode="ink">
            <msink:context xmlns:msink="http://schemas.microsoft.com/ink/2010/main" type="paragraph" rotatedBoundingBox="26742,4033 24661,3916 24707,3093 26789,32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9ED63B-EC58-4968-AEFD-1AA4703F4220}" emma:medium="tactile" emma:mode="ink">
              <msink:context xmlns:msink="http://schemas.microsoft.com/ink/2010/main" type="line" rotatedBoundingBox="26742,4033 24661,3916 24707,3093 26789,3211"/>
            </emma:interpretation>
          </emma:emma>
        </inkml:annotationXML>
        <inkml:traceGroup>
          <inkml:annotationXML>
            <emma:emma xmlns:emma="http://www.w3.org/2003/04/emma" version="1.0">
              <emma:interpretation id="{5DB87259-DE06-4CD5-8522-CB2EFB6E86A9}" emma:medium="tactile" emma:mode="ink">
                <msink:context xmlns:msink="http://schemas.microsoft.com/ink/2010/main" type="inkWord" rotatedBoundingBox="26056,3026 26918,3560 26540,4169 25679,3635"/>
              </emma:interpretation>
              <emma:one-of disjunction-type="recognition" id="oneOf1">
                <emma:interpretation id="interp5" emma:lang="en-US" emma:confidence="0.5">
                  <emma:literal>.</emma:literal>
                </emma:interpretation>
                <emma:interpretation id="interp6" emma:lang="en-US" emma:confidence="0">
                  <emma:literal>T</emma:literal>
                </emma:interpretation>
                <emma:interpretation id="interp7" emma:lang="en-US" emma:confidence="0">
                  <emma:literal>*</emma:literal>
                </emma:interpretation>
                <emma:interpretation id="interp8" emma:lang="en-US" emma:confidence="0">
                  <emma:literal>4</emma:literal>
                </emma:interpretation>
                <emma:interpretation id="interp9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12299.2802">1585-2309 32 0,'0'0'234'0,"0"0"-94"0,0 0-3 16,0 0-12-16,0 0 11 16,0 0 27-16,0 0-59 15,0-9-42-15,0 7-15 16,0 2-20-16,0 0 4 16,0 0-30-16,0 0 1 15,0 0-2-15,0 0 0 16,0 0-2-16,-4 0 1 0,-2 0-4 15,0 11 5 1,-7 6 0-16,1 6 2 0,-4-1 32 16,0 4-10-1,3-3-6-15,4 0-18 0,3-1-7 16,3 1 7 0,-1 2 1-16,4 3 6 0,0-2-6 15,0 0 0 1,0-1-1-16,0 1 0 0,0-1 1 15,0-3 0-15,0 1-1 16,0 3 0-16,0-4 1 16,0-2 0-16,0 3-1 15,0-4 0-15,0 2 0 16,0-6 1-16,4-2-1 16,2-2 0-16,0-3-1 15,0 1-1-15,1-5 1 16,-1 1-5-16,-3-3 6 0,0-2 2 15,1 0-1 1,-4 3-1-16,3-3 0 0,0 0 0 16,3 3 0-1,4-3 0-15,-1 0 0 0,7 0 3 16,0 0-3 0,6 0 0-16,0 0 0 0,0-6-9 15,-1-5 9 1,1-6-2-16,0 0-8 0,-3-4 4 15,0-1 7-15,-3-1-1 0,0 1 12 16,-4-1-11 0,-2 1 4-16,-1-3 8 0,4 2 14 15,-1-3 4 1,1 1-21-16,0 3 3 0,-1-1 10 16,1 0-22-1,0 0 11-15,-4 0-12 0,4 1 10 16,-4 3 12-16,-4 2-21 15,3 2 6-15,-5 4 15 16,-3 2 0-16,3 1 3 16,-3 0-25-16,0-5 7 15,0 6-3-15,0-5-4 16,0 1 0-16,2 0 0 16,-2 4-3-16,0 1 3 15,0 4 0-15,0 2-12 16,0 0 11-16,0 0-43 15,0 0 1-15,0 0-20 0,0 0-22 16,-8 24-67 0,-5-5-117-16,4-2-217 0</inkml:trace>
          <inkml:trace contextRef="#ctx0" brushRef="#br0" timeOffset="13489.213">2185-1884 28 0,'0'0'243'0,"0"0"-98"15,0 0-53-15,0 0-18 16,0 0-5-16,0 0-26 15,0 0 9-15,-47-6-26 0,34 6 16 16,4 0 39 0,3 0-25-16,-1 4-12 0,1-2 2 15,0 4-14 1,-1-1 12-16,1 0-25 0,0 1-10 16,-1 0 5-1,4 3-8-15,-6-1-6 0,3 1 0 16,-4 3 1-16,1-3 14 15,-4-2-4-15,8 1-1 16,-3 1-7-16,5-1-3 16,3-3-6-16,0 4-8 15,0 0 8-15,11-3 6 16,7-3 1-16,7-1 6 16,-3 1-7-16,0-3-5 15,-3 0 5-15,-3 0-1 16,-4 0-2-16,-2 0 3 15,-1 0 0-15,-2 0 1 0,2 0 0 16,4 0-1 0,-1 3 0-16,4 0-8 0,3 0 6 15,0 0 1 1,0-1 2-16,2-2-1 0,-2 4 7 16,-3-4-6-1,-4 0-1-15,-2 1 0 0,-7-1-19 16,-3 0 19-16,0 4-9 0,0 0 9 15,0 1 8 1,0 0-2-16,0 7-5 0,0-2-1 16,0 3 1-1,-3-2 9-15,-4 0-9 0,1-3-1 16,-3 0 9 0,2 1-3-16,-5 4-3 0,-1-6 5 15,-3 5 4 16,2-3 11-31,-2 1-3 32,0 2 15-32,0-2 22 0,-1 0-36 0,6-2 1 15,-2 1-22-15,1 0 7 0,2-8-2 0,4 3-5 0,3-2 0 16,3-2 10-16,-3 3-4 31,-1-3 17-31,-2 0 23 0,-7 0-5 0,-9 0-5 16,0 0-35-16,-6 0 7 0,3 3-8 15,-1-3-6 1,4 3 4-16,3 0 1 0,8-1-25 16,0 1 17-1,6 0-10-15,-1 0 9 0,6-1-3 16,-5-2-54 0,5 4-33-16,0-4-49 0,0 0-98 15,0 0-44-15</inkml:trace>
        </inkml:traceGroup>
        <inkml:traceGroup>
          <inkml:annotationXML>
            <emma:emma xmlns:emma="http://www.w3.org/2003/04/emma" version="1.0">
              <emma:interpretation id="{C92BDF98-36F3-4EFC-BEDD-1DF4BCEC666C}" emma:medium="tactile" emma:mode="ink">
                <msink:context xmlns:msink="http://schemas.microsoft.com/ink/2010/main" type="inkWord" rotatedBoundingBox="24602,3620 24946,3357 25159,3636 24815,3899"/>
              </emma:interpretation>
              <emma:one-of disjunction-type="recognition" id="oneOf2">
                <emma:interpretation id="interp10" emma:lang="en-US" emma:confidence="0.5">
                  <emma:literal>f</emma:literal>
                </emma:interpretation>
                <emma:interpretation id="interp11" emma:lang="en-US" emma:confidence="0">
                  <emma:literal>T</emma:literal>
                </emma:interpretation>
                <emma:interpretation id="interp12" emma:lang="en-US" emma:confidence="0">
                  <emma:literal>P</emma:literal>
                </emma:interpretation>
                <emma:interpretation id="interp13" emma:lang="en-US" emma:confidence="0">
                  <emma:literal>Y</emma:literal>
                </emma:interpretation>
                <emma:interpretation id="interp14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10189.4614">549-2128 211 0,'0'0'206'0,"0"0"-86"16,0 0-9-1,0 0-26-15,0 0-7 0,0 0 10 16,0 0-42 0,0 0-11-16,0 0-12 0,0 0-23 15,0 0 12 1,0 0-12-16,0 11 15 0,0 7 35 15,-3 2-32-15,0 3-8 0,-3-1-10 16,3 3 0 0,-1 1 0-16,-2 2 1 0,3 0-1 15,-3 3 6 1,3 1 1-16,-4-4-7 16,1 4 0-16,0-5-8 15,6-4 7-15,-4 0 1 0,4-5 0 16,0-5-1-16,0-2-5 15,0 1 5 1,0-3-43-16,0-3-46 0,0 1-20 16,0-1-52-1,0-1-35-15,0-5-170 0</inkml:trace>
          <inkml:trace contextRef="#ctx0" brushRef="#br0" timeOffset="10749.3843">276-1773 266 0,'0'0'174'16,"0"0"-44"-16,0 0 4 16,0 0 16-16,0 0-18 15,0 0-67-15,0 0-22 16,0-6-24-16,0 6-9 16,0-3 2-16,6 3-12 0,10-3 0 15,9 0 0 1,7 1 10-16,1-4-4 0,8 0 10 15,2 0 4-15,-7 1 11 16,2 0-30 0,-6 1 11-16,-4 0-12 0,-3 3 7 15,-2 1 0 1,-8 0-1-16,-2 0-6 0,-7 0 5 16,4 0-4-1,-7 0-1-15,2 0 0 0,-2 0 1 16,2 0-1-16,-5 0 0 0,3 0 0 15,-3 0 3 1,0 0-2-16,3 0-1 0,-3 0 0 16,0 0-1-1,0 0 1-15,0 0 0 0,0 0 0 16,0 0-1 0,0 0-43-16,0 0-50 0,0 0-18 15,0 5-120 1,0 0-113-16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4:23:24.01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64C6536-461C-463A-9FE0-D7CC767981A7}" emma:medium="tactile" emma:mode="ink">
          <msink:context xmlns:msink="http://schemas.microsoft.com/ink/2010/main" type="writingRegion" rotatedBoundingBox="24777,7496 27256,7271 27348,8285 24869,8509"/>
        </emma:interpretation>
      </emma:emma>
    </inkml:annotationXML>
    <inkml:traceGroup>
      <inkml:annotationXML>
        <emma:emma xmlns:emma="http://www.w3.org/2003/04/emma" version="1.0">
          <emma:interpretation id="{31D19E3A-46B1-4402-956C-B4CB3B459399}" emma:medium="tactile" emma:mode="ink">
            <msink:context xmlns:msink="http://schemas.microsoft.com/ink/2010/main" type="paragraph" rotatedBoundingBox="24777,7496 27256,7271 27348,8285 24869,8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27BE28-2066-4E15-8923-9A097C9DFE16}" emma:medium="tactile" emma:mode="ink">
              <msink:context xmlns:msink="http://schemas.microsoft.com/ink/2010/main" type="line" rotatedBoundingBox="24777,7496 27256,7271 27348,8285 24869,8509"/>
            </emma:interpretation>
          </emma:emma>
        </inkml:annotationXML>
        <inkml:traceGroup>
          <inkml:annotationXML>
            <emma:emma xmlns:emma="http://www.w3.org/2003/04/emma" version="1.0">
              <emma:interpretation id="{9D822399-5C88-4A2A-B1B4-46127AB7356D}" emma:medium="tactile" emma:mode="ink">
                <msink:context xmlns:msink="http://schemas.microsoft.com/ink/2010/main" type="inkWord" rotatedBoundingBox="24777,7496 27256,7271 27348,8285 24869,8509"/>
              </emma:interpretation>
              <emma:one-of disjunction-type="recognition" id="oneOf0">
                <emma:interpretation id="interp0" emma:lang="en-US" emma:confidence="0.5">
                  <emma:literal>o,</emma:literal>
                </emma:interpretation>
                <emma:interpretation id="interp1" emma:lang="en-US" emma:confidence="0.5">
                  <emma:literal>to .</emma:literal>
                </emma:interpretation>
                <emma:interpretation id="interp2" emma:lang="en-US" emma:confidence="0">
                  <emma:literal>o .</emma:literal>
                </emma:interpretation>
                <emma:interpretation id="interp3" emma:lang="en-US" emma:confidence="0">
                  <emma:literal>o.</emma:literal>
                </emma:interpretation>
                <emma:interpretation id="interp4" emma:lang="en-US" emma:confidence="0">
                  <emma:literal>too .</emma:literal>
                </emma:interpretation>
              </emma:one-of>
            </emma:emma>
          </inkml:annotationXML>
          <inkml:trace contextRef="#ctx0" brushRef="#br0">1918 2023 342 0,'0'0'137'0,"0"0"-85"0,0 0 23 16,0 0 20-16,0 0-31 16,0 0-24-16,0 0-17 15,0-12-22-15,0 10 16 16,0 2 6-16,0-3 2 15,0 3 21-15,0-3-10 16,0 0 6 0,0-3 4-16,0 4-15 0,0-3 38 15,0 1-37-15,-3-2-6 0,3 3-3 16,-3 1-23 0,3-2 7-16,-3 4 3 0,3-2-8 15,0-1 9 1,-3 0-11-16,-1 0 1 0,1 1 20 15,-3-1-20 1,3 0-1-16,-4 0 2 0,1 0 4 16,3 1 2-1,-3-2 7-15,-1 4 14 0,4-1-3 16,-3 1-25-16,0-4 0 16,2 4-1-16,-5-4 7 15,3 3-5-15,-4-3-2 16,1 2 0-16,-1-1 8 15,-2 3-2-15,-1-3-4 16,0 3-2-16,-2 0 2 16,2-3-1-16,0 3-1 0,1 0 0 15,-1 0 3-15,0 0-2 16,-1 0-1-16,0 0 0 16,1 0 0-16,-1 0 0 15,1 0 0-15,-3 0 0 16,0 0 3-16,4 0-3 15,-4 0 0 1,0 0-1-16,-3 0-2 0,4 0 3 16,-4 0 0-1,3 0 0-15,-3 6 2 0,3-1-1 16,0 0-1-16,2 3 0 0,-3-3 0 16,4 0-1-1,2-2 1-15,-2 3 0 0,-1-4 3 16,6 4-2-1,-6-3-1-15,6 3 0 0,-5-1 1 16,-3 1 8 0,4-1-8-16,-1-1-1 0,1 1 4 15,5-2 5-15,1-3-9 0,3 0 9 16,0 3-7 0,3-3 15-16,-4 0-17 15,1 0 1-15,-3 3 8 16,0 2-8-16,-1 1-1 15,-2 0 0-15,-4-1 7 16,1 2-3-16,-1 1-2 16,-3 0 11-16,0 1 12 15,4-1-24-15,-1 1 4 0,2 0-5 16,0-2 0-16,3-1 3 16,3 0-3-16,-1 0 0 15,3-4 1-15,1 1-1 16,2 0 0-1,-3 0 0-15,0 3 1 0,-2-1 3 16,0 1-4 0,-1 3 11-16,-5 1 13 0,3 1-23 15,-3 2 12-15,0 0-13 0,1 4 2 16,-2-2 10 0,5-4-10-16,-2 0 4 0,6-2-3 15,0-2-2 1,-4 0-1-16,7-1 0 0,-3-1 1 15,0 1 2 1,0 0-3-16,0-1 0 0,-1 1 4 16,1 0-4-1,0 1 0-15,0 6 0 0,0 0 1 16,0 5-1-16,0-2 0 16,-4 1 0-16,4 1 3 15,0-8-2-15,0 2-1 0,0-3 0 16,-1-1 0-1,4-1-1-15,-3 2 1 0,3-3 0 16,0 3-1 0,0-1 1-16,0 1 0 15,0 3 0-15,0 3 0 0,0-2-1 16,0 4 1 0,0-1 0-16,0 2 0 0,3-1 0 15,1-6 0 1,-4 0 0-16,3-2-1 0,-3-3 0 15,3 0 1 1,-3-4 0-16,3 0 0 0,-3-2 0 16,3 4 0-16,0 1 0 15,1 0-1-15,-1 3 1 16,0-4 0-16,3 5 0 0,-3-1 0 16,4 1 1-1,-4-1-1-15,3 1 0 0,-3-4 1 16,0-1-1-1,4-2 0-15,-4 4 0 0,3-4 9 16,4 2-2 0,-1 1-1-16,1 1-6 0,-1 0 1 15,1-5 9-15,-1 7-10 16,-1-3 0-16,3 1 0 16,-3-1 6-16,3-2-6 15,-3 2 0-15,5 1-1 16,1 0 0-16,0 0 1 15,5-1 0-15,0 4 0 16,0-4 0-16,-3 1 0 16,3 0 0-16,-3-1 1 15,-1 0-1-15,1-1 0 16,-3-1 1-16,3 3-1 0,-4-4 1 16,4 3-1-1,0-1 0-15,3-2 0 0,0 1 2 16,0 0-2-1,3 0 0-15,-3-3 2 0,-5 0-1 16,-1 2-1 0,-4-2 0-16,1 0 0 0,-1 4-2 15,4-2 2-15,-3-2 0 0,2 0 0 16,1 0 1 0,-1 0-1-16,4 0 0 0,0 0-3 15,3 0 3 1,-3 0 0-16,-4 0 0 0,4 0-1 15,-6 0 2 1,2 0-1-16,1 0 0 0,-5 0 0 16,3 0 0-1,-3 0 0-15,3 0 0 0,-3 0-1 16,5 0-1-16,-1 0 2 16,4 0 0-16,3 0 1 15,-3 0-2-15,0 0 1 16,-1 0-5-16,-5 0 4 15,-1 0-14-15,1 0 14 16,-1 0 1-16,1-2 0 16,2-2-1-16,1 2 1 15,0-1 0-15,-1 0-1 0,1-2-4 16,-2 1 5 0,3-3-10-16,2 1-5 0,-8-3 14 15,5 3-4 1,-4-2 5-16,1-1 0 0,-1 3 7 15,1-1-8 1,-4-2 1-16,4 0 0 0,-4 1-7 16,3 2 7-1,-2-2 0-15,2 3 0 0,-3-4-6 16,4 3 5-16,3-3 1 0,-4 1-5 16,0 0-2-1,1-3 7-15,-1 2 0 0,1 0 0 16,-4 1 0-1,1 2 0-15,-1 0 0 16,-3 0 0-16,0 5 3 16,0-8-3-16,0 1 0 15,4 1 0-15,-1-4-2 0,0 2 2 16,1 0 0 0,-4 4 0-16,3-5-1 0,-1 3 1 15,3-1 0 1,-2-1 0-16,-1-3 1 0,6 2 0 15,-3-5-1 1,3-1 0-16,-3 3-2 0,0 3 3 16,-2-2-1-1,-4 6 0-15,1 1 2 0,0 0-3 16,2-2 1-16,-2-2 0 0,-1 3 1 16,1-1 0-1,0-5-1-15,0 1 0 0,0 0 2 16,2-6-4-1,-3 3 2-15,1-4 0 0,3 2 0 16,2-1 2 0,-6-1-2-16,4 2 0 0,0 2-2 15,-3-1 2-15,1 2 0 0,-1 1 0 16,-3-1 3 0,0-3-3-16,0 3 0 0,0-1-1 15,0 3 1 1,0-4-2-16,0 4 2 15,-7-1 0-15,1 1 3 16,0 2-2-16,3-2-1 0,-4 3 0 16,4-1-1-1,-3 4 0-15,1 0 1 0,-6-2 0 16,0 5-2-16,-2-5 2 16,-1 5 0-16,3-4 0 15,-2 4 2-15,-3-2-4 16,4-1 2-1,-4-1 0-15,0 2 2 0,0-2-2 16,1-1 0 0,2-2 0-16,0 4 0 0,1 0 0 15,2-1 0-15,-6 3-22 0,4 3-32 16,-20 0-71 0,4 0-125-16,-1 0-235 0</inkml:trace>
          <inkml:trace contextRef="#ctx0" brushRef="#br0" timeOffset="1859.9642">1022 2492 49 0,'0'0'133'15,"0"0"1"1,0 0-3-16,0 0-47 0,0 0-13 16,0 0-29-1,0 0-6-15,-19-19-22 0,19 15-4 16,-3 1 16-16,0-3-16 0,-2 5 8 16,3-2 16-1,-1 0 7-15,0 0 14 16,-3 3-11-16,-1 0-18 15,1 0-1-15,0 0-24 16,-1 0 1-16,1 0 4 16,3 0-5-16,0 0-1 15,-4 0 10-15,4 0-9 0,-6 0 22 16,-1 0-10 0,-2 0-2-16,-4 0 4 0,-3 0-14 46,3 0 11-46,-3 0 28 0,0 0 23 0,-3 3 2 0,3-3-28 16,0 3 3-16,0-3 10 0,-3 0-42 16,3 3 9-16,-5-3-3 0,-4 0-14 31,-1 1 10-31,-2 3-9 0,2-2 13 16,1 1 9-16,6 1-12 15,3-2 12-15,3-2-22 0,8 0 5 16,0 3 3-1,5-3-9-15,3 0 0 0,0 4 3 16,0-4-1 0,0 0-2-16,0 0 0 0,-3 0-2 15,3 0 2-15,0 0 0 0,0 0 0 16,0 0 0 0,0 0-4-16,0 0 3 0,0 0-9 15,0 0 3 1,0 0 5-16,0 0 2 0,0 0 0 15,0 0 0 1,0 0 1-16,0 0-1 16,0 0 0-16,0 2 1 0,-3 1-2 15,3 6 1 1,0-1 0-16,0 2 0 0,0 4-12 16,0-4 11-1,0 4-7-15,0-6 7 0,0 1-1 16,0 0 2-1,0-7 0-15,0 4 0 0,0-3 7 16,0 0-7 0,0 0 0-16,0 2 0 0,0 1 2 15,0-2-2-15,0 2 1 0,0 3 0 16,0-3 1 0,0 3-3-16,0-3 1 0,0 2-10 15,6-2 10 1,-3-1 0-16,2 0 0 0,-2 3 10 15,-3-1-9 1,0-1-1-16,2 0 0 0,-2 2 0 16,3-2 4-16,0-1-4 15,5 2 0-15,-3-1-1 16,4-5-22-16,4 3 21 16,3-2 2-16,6-2 1 15,0 0 18-15,0 0-17 16,0 0 5-16,-3 0-7 15,0 0 3-15,0 0 0 16,-8 0-3-16,3 0 0 16,-1 0-4-16,-2-2 10 15,5-3-6-15,1-1 0 0,4-1 6 16,-2-1-7 0,0 2 1-16,-3 1 0 0,-4 1-1 15,-5 2 1 1,-4 2 0-16,-3 0 0 0,0 0 8 15,0 0-6 1,0 0-1-16,0 0 5 0,0 0 3 16,0 0-9-16,0 0-1 15,0 0-57-15,0 0-160 16,3 0-344-16</inkml:trace>
          <inkml:trace contextRef="#ctx0" brushRef="#br0" timeOffset="3699.787">2484 2308 155 0,'0'0'129'16,"0"0"-13"-16,0 0-25 0,0 0 13 16,0 0-12-16,0 0-18 15,0 0-4-15,0 0-16 16,0 0 9-16,0 0-14 31,0 0-4-31,0 0 28 0,0 0-16 0,0 0-16 31,0 0-2-31,0 0-24 0,0 0 2 0,0 0-10 32,0 0-5-32,3 0 5 0,7 0-7 0,6 0 0 0,6 0 17 15,3-2-16-15,2 2 5 0,5-3-6 16,-1 0 7 0,-2 0-4-16,-1 3-3 0,-3-2 0 15,1 2 0 1,-1 0 0-16,-3 0 0 15,0 0 0-15,0 0 1 16,-4 0 0-16,-4 0-1 16,-3 0 0-16,-3 0 2 0,-3-4 5 15,-5 4-7 1,0 0 1-16,0 0 9 0,0 0 27 16,0 0-20-1,0 0 2-15,0 0-5 0,0 0-12 16,0 0-2-1,0 0 0-15,0 0 1 0,0 0-1 16,0 0 0 0,0 0 0-16,0 0 0 0,0 0-7 15,0 0 7-15,0 0 0 0,0 0 0 16,-2 6 11 0,-4 3-2-16,-2 2-8 0,5 0 7 15,1 1-8 1,-1-1 0-16,3 2 0 0,-3 5 0 15,3-4 4 1,0 4-4-16,0-4 2 0,0-1 2 16,0 2-2-16,0-5-2 15,0 6 0-15,0 0 0 16,0-1 0-16,0-5 0 16,0 2 0-16,0-4 0 15,0 1 0-15,0-3 0 16,0-4 0-16,0-2 0 15,0 0 1-15,0 0-1 0,0 0 0 16,0 0 14 0,0 0-13-16,0 0 8 0,0 4 13 15,-11-4-21-15,3 1 14 16,-5-1-15 0,4 0 0-16,-7 0 8 0,3 0-6 15,-3 0-2 1,-2 0 0-16,-1 0 1 0,0 0 2 15,-7-1-2 1,1-5-1-16,3 0 0 0,0 3 0 16,3 0 0-16,6 3 0 0,2 0 0 15,3 0-2 1,-1 0 2-16,4 0 0 0,-6 0-1 16,6 0-7-1,-1 0 7-15,1 0-16 0,2 0-5 16,1 0 21-1,-1 0-29-15,0 0-35 0,0 0-56 16,0 0-100 0,-1 0-93-16,4 0-88 0</inkml:trace>
          <inkml:trace contextRef="#ctx0" brushRef="#br0" timeOffset="14649.1486">1436 2354 370 0,'0'0'138'0,"0"0"-87"16,0 0-37-1,0 0 1-15,0 0 24 0,0 0-5 16,0 0 1-1,0 0 17-15,0 0 32 0,0 0 36 16,0 0-26-16,0 0-13 0,0 0 13 16,0 0-36-1,0 0-8-15,0 0-19 0,0 0-30 16,0 0 20 0,0 0-21-16,0 0 0 0,10 0 6 15,9 0 1 1,6 0-7-16,0 0 0 0,0 0 1 15,4 0 3 1,-4 0-4-16,-1 0 0 0,6 0 5 16,-3 0-5-16,-2 0 0 15,1-3 0-15,-7 3-1 16,3-3 0-16,-3 3 2 16,0-3-1-16,3 1 1 15,-3-1 0-15,3-3-1 16,3 0 0-16,0-3 0 15,-4 4 1-15,1-1-1 16,-6 4 0-16,-2-1-1 0,-6 3 1 16,0-3-1-1,-3 3 1-15,-2-3 0 0,-3 3 0 16,3 0 0 0,0-2 0-16,4 2 3 0,-4 0-3 15,3 0 0 1,-3 0-6-16,0 0-14 0,-3 0 20 15,0 0-7 1,0 0 5-16,0 0-5 0,0 0-1 16,0 0 8-16,0 0 0 0,0 0 1 15,0 0-2 1,0 0 1-16,0 0-2 0,0 0-31 16,0 0-70-1,0 0-33-15,-15 5-82 0,-1 1-334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4:23:30.65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1BC7B58-58B2-4C01-88A2-14AD8750E8E4}" emma:medium="tactile" emma:mode="ink">
          <msink:context xmlns:msink="http://schemas.microsoft.com/ink/2010/main" type="writingRegion" rotatedBoundingBox="23739,8209 25028,8209 25028,10201 23739,10201"/>
        </emma:interpretation>
      </emma:emma>
    </inkml:annotationXML>
    <inkml:traceGroup>
      <inkml:annotationXML>
        <emma:emma xmlns:emma="http://www.w3.org/2003/04/emma" version="1.0">
          <emma:interpretation id="{81CCE521-0E27-414F-9279-4B94AE15E8E0}" emma:medium="tactile" emma:mode="ink">
            <msink:context xmlns:msink="http://schemas.microsoft.com/ink/2010/main" type="paragraph" rotatedBoundingBox="23739,8209 25028,8209 25028,10201 23739,10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F4715E-9540-40E5-8840-704520DDCEF9}" emma:medium="tactile" emma:mode="ink">
              <msink:context xmlns:msink="http://schemas.microsoft.com/ink/2010/main" type="line" rotatedBoundingBox="23739,8209 25028,8209 25028,10201 23739,10201"/>
            </emma:interpretation>
          </emma:emma>
        </inkml:annotationXML>
        <inkml:traceGroup>
          <inkml:annotationXML>
            <emma:emma xmlns:emma="http://www.w3.org/2003/04/emma" version="1.0">
              <emma:interpretation id="{2F4FA8E3-0298-4417-9CAF-DDF50FBE033C}" emma:medium="tactile" emma:mode="ink">
                <msink:context xmlns:msink="http://schemas.microsoft.com/ink/2010/main" type="inkWord" rotatedBoundingBox="23739,8209 25028,8209 25028,10201 23739,10201"/>
              </emma:interpretation>
              <emma:one-of disjunction-type="recognition" id="oneOf0">
                <emma:interpretation id="interp0" emma:lang="en-US" emma:confidence="0.5">
                  <emma:literal>[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C</emma:literal>
                </emma:interpretation>
                <emma:interpretation id="interp3" emma:lang="en-US" emma:confidence="0">
                  <emma:literal>(</emma:literal>
                </emma:interpretation>
                <emma:interpretation id="interp4" emma:lang="en-US" emma:confidence="0">
                  <emma:literal>c</emma:literal>
                </emma:interpretation>
              </emma:one-of>
            </emma:emma>
          </inkml:annotationXML>
          <inkml:trace contextRef="#ctx0" brushRef="#br0">355 2739 147 0,'0'0'160'16,"0"0"-102"-16,0 0 19 0,0 0-17 16,0 0 4-16,0 0-12 0,0 0-9 15,0-5 39 1,0 5 12-16,0 0 9 0,0 0-8 16,0 0-27-1,0 0 3-15,0 0-23 0,0 0-27 16,0 0 17-1,0 0-15-15,0 0-8 0,0 0 7 16,0 0-21 0,0-4 12-16,0 4-4 15,-3-1-7-15,-4 1 11 0,-5-4-3 16,-4 2-3-16,-3 2 6 16,0 0-1-16,-3 0-4 0,-3 0 4 15,-1 0-5 1,1 0 5-1,-5 0-12-15,-5 0 1 0,-3 0 8 16,-3 0-8-16,-6 0-1 47,3 2 0-47,-1 2 0 0,7 1 4 0,2-3-4 0,1 4 0 0,0-4 3 0,7 2 4 16,6-2-7-1,9-2 4-15,4 0 2 0,2 0 1 16,1 0-7-16,0 0 0 15,2 0 7-15,1 0-7 16,-3 0 0 0,3 0 0-16,-3 0 1 0,-1 0 2 15,1 0-3-15,0 0 0 0,-4 0 4 16,4 0-3 0,0 0-1-16,-1 0 0 0,4 0 0 15,0 0 3 1,3 0-3-16,0 0 0 0,0 0 6 15,0 0 0 1,-3 0-6-16,3 0 7 0,-3 0-5 16,-1 0 12-16,1 0-14 15,-3 0 1-15,3 0 5 16,0 0-5-16,1 0-1 16,-3 0 0-16,5 0 1 15,0 0 1-15,0 0-2 16,0 0 0-16,0 0-2 15,0 0 2-15,0 0 0 16,0 0 0-16,0 0-3 16,0 0 1-16,0 0 2 15,0 0 0-15,0 0 0 0,0 0-2 16,-3 0 2 0,0 9 0-16,0 7 0 0,0 4 4 15,1 6-3 1,-3 2 16-16,2 6 28 0,3 0-44 15,0 0 10 1,0-3-11-16,0 0 1 0,0 1 2 16,0-1-3-16,0 3 2 0,0 0 14 15,0 0-9 1,0 3-1-16,0 0-6 0,0 2 1 16,0 0 10-1,0 4-11-15,0 0 0 0,0 3 2 16,0 0 4-1,0 0-7-15,0-3 1 0,0-7-2 16,-3-1 2 0,3-8 0-16,-3-1 0 0,1-1 5 15,-1 1 3-15,-5 0-8 16,0 2 1-16,-3 0 0 16,3 3 29-16,-6 0-21 15,6 3-8-15,-3 0 7 16,3 3-7-16,-5 3-1 15,4-1 0-15,-4 1 2 16,4-6 7-16,-1-3-9 16,4-5 0-16,0-7-1 0,2-1 1 15,4-4 0 1,-3-4 0-16,0 3 0 0,0-2 1 16,0-3 0-1,0-2-1-15,3 0 1 0,-3-1 0 16,3-1-1-1,0 2 0-15,0-2-2 0,0-1 2 16,0 0 0 0,0 0 0-16,0-3-1 0,0 3 1 15,0-3 0-15,0 0 0 0,0 0-1 16,0 0 1 0,0 0 1-16,0 0-1 0,-4 2 0 15,4 2 5 1,0 1-5-16,-3 0 0 0,3 4-2 15,-3 4 1 1,3-3 1-16,-3 1 0 0,0 1 0 16,3 0 3-16,0-1-4 15,-3-1 1-15,3 5-4 16,0-8 3-16,0 6 1 16,0-5 0-16,0 0 0 15,0-2 1-15,0-1-1 0,0 0 0 16,0 3-1-1,0-1 0-15,0 2 1 16,0 3 0-16,0 2-1 16,0 5 2-16,0 1-1 15,0 0 0-15,0 0-5 0,0-4 5 16,0-3 1 0,0-2-1-16,0-6 3 0,0-5-2 15,0 3-1 1,0-3 0-16,0 0 0 0,0 0 1 15,0 0-1 1,0 0 0-16,0 0 0 0,0 0 0 16,0 0 0-16,0 0 0 0,0 0 2 15,0 0-3 1,0 0 1-16,0 0 0 0,0 0 0 16,0 0-3-1,0 0 3-15,0 0 0 0,0 0-4 16,0 0-3-1,3 0 5-15,3 0 2 0,4 0 0 16,5 0 0 0,1 0 0-16,6 0 0 0,0 0 1 15,4 0-1-15,2 0 0 16,7 0 1-16,-2 0-1 16,8 0-3-16,0 0 3 15,0 0 0-15,0 0 1 16,-1 0 2-16,-2 0-3 15,3 0 0-15,0 0-1 16,4 0 4-16,-1-6-4 16,0 4 1-16,0-3 0 0,-4-1-5 15,-4-1 6 1,-1 5-1-16,-11 2 0 0,-5 0-2 16,-3 0 2-1,-4 0 0-15,-2 0 0 0,-1 0-6 16,1 0 6-1,-1 0 0-15,7 0 0 0,6 0 1 16,0 0-2 0,3 0 1-16,-1 0-15 0,3 0 15 15,-3 0-32-15,-5 0 11 0,-3 0 11 16,-7 0-16 0,-3 0 19-16,-2 0-4 0,-1 0 7 15,-3 0-3 1,0 0 5-16,0 0 2 0,0 0 0 15,3 0-15 1,0 0 6-16,7 0-24 16,5 0 8-16,4 0 0 0,3 0-29 15,0 0 20 1,-3 0-20-16,-6 0-19 0,-4 0 18 16,-9 0-46-1,0 0-62-15,0 0-107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09:44:12.1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87C2E7-AC3B-4A00-8E7F-05B91E9CBDA9}" emma:medium="tactile" emma:mode="ink">
          <msink:context xmlns:msink="http://schemas.microsoft.com/ink/2010/main" type="writingRegion" rotatedBoundingBox="19938,6010 28196,6309 28120,8423 19862,8125"/>
        </emma:interpretation>
      </emma:emma>
    </inkml:annotationXML>
    <inkml:traceGroup>
      <inkml:annotationXML>
        <emma:emma xmlns:emma="http://www.w3.org/2003/04/emma" version="1.0">
          <emma:interpretation id="{BBF4E119-C8FE-4366-BE4A-FF9A02DEB2AA}" emma:medium="tactile" emma:mode="ink">
            <msink:context xmlns:msink="http://schemas.microsoft.com/ink/2010/main" type="paragraph" rotatedBoundingBox="19938,6010 28196,6309 28120,8423 19862,8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60332F-932C-402E-9822-0F008D8976D8}" emma:medium="tactile" emma:mode="ink">
              <msink:context xmlns:msink="http://schemas.microsoft.com/ink/2010/main" type="line" rotatedBoundingBox="19938,6010 28196,6309 28120,8423 19862,8125"/>
            </emma:interpretation>
          </emma:emma>
        </inkml:annotationXML>
        <inkml:traceGroup>
          <inkml:annotationXML>
            <emma:emma xmlns:emma="http://www.w3.org/2003/04/emma" version="1.0">
              <emma:interpretation id="{74E5634E-16CB-4F2A-94AD-74D5C4FD51A2}" emma:medium="tactile" emma:mode="ink">
                <msink:context xmlns:msink="http://schemas.microsoft.com/ink/2010/main" type="inkWord" rotatedBoundingBox="20201,5850 22555,6452 22229,7727 19875,7124"/>
              </emma:interpretation>
              <emma:one-of disjunction-type="recognition" id="oneOf0">
                <emma:interpretation id="interp0" emma:lang="en-US" emma:confidence="0.5">
                  <emma:literal>In</emma:literal>
                </emma:interpretation>
                <emma:interpretation id="interp1" emma:lang="en-US" emma:confidence="0">
                  <emma:literal>In.</emma:literal>
                </emma:interpretation>
                <emma:interpretation id="interp2" emma:lang="en-US" emma:confidence="0">
                  <emma:literal>In,</emma:literal>
                </emma:interpretation>
                <emma:interpretation id="interp3" emma:lang="en-US" emma:confidence="0">
                  <emma:literal>In...</emma:literal>
                </emma:interpretation>
                <emma:interpretation id="interp4" emma:lang="en-US" emma:confidence="0">
                  <emma:literal>Ins.</emma:literal>
                </emma:interpretation>
              </emma:one-of>
            </emma:emma>
          </inkml:annotationXML>
          <inkml:trace contextRef="#ctx0" brushRef="#br0">322 0 179 0,'0'0'183'0,"0"0"-77"0,0 0 2 16,0 0 20 0,0 0 43-16,0 0-15 0,0 0-70 15,-4 0-23-15,1 0-4 16,0 0-21 0,3 0-1-16,-3 0-21 0,3 0-10 15,0 0 16 1,0 0-22-16,0 0 7 0,0 0-7 15,-3 0 10 1,3 0-8-16,0 0-1 0,-3 0 9 16,0 0 15-1,-1 4-25-15,-5 5 0 0,-1 4-2 16,-5 4 9-16,-4 5-8 0,3 7 1 16,-3 2 0-1,-3 5 2-15,3 2-2 0,0 5 0 16,-3-4 0-1,1 4 6-15,2-6-3 0,0-4-3 16,3-2 0 0,4-3 2-16,-1-5-2 0,4-1 0 15,2 0 0-15,1-3-8 16,3 0 1-16,3 1 5 16,0 3-10-16,0-1 11 15,0 3-11-15,0 1 10 16,0-3-27-16,0-3-30 15,0-6 8-15,0-5-28 16,0-2-26-16,0-3 27 16,0-4-13-16,0 2 31 15,0-2-28-15,0 0-55 16,3 0-71-16,0 0-175 0</inkml:trace>
          <inkml:trace contextRef="#ctx0" brushRef="#br0" timeOffset="779.9494">-483 852 352 0,'0'0'210'16,"0"0"-146"-16,0 0-41 0,0 0 79 16,0 0 30-1,0 0 12-15,0 0-71 0,-3 0-26 16,3 0 26-16,0 0-34 0,0 0-13 16,0 0-26-1,8 0 7-15,6 0 2 0,5 0 7 16,5 0 14-1,7 0-12-15,7 0-17 0,10 0-1 16,7 0 0 0,13 0 1-16,0-3 12 0,2 1-13 15,-7 2 0-15,-6 0 0 16,-10 0 2-16,-4 0-2 16,-8 0 0-16,-7 0-5 15,-6 0 5-15,-6 0 0 16,-3 0 0-16,-4 0-1 15,1 0-2-15,-1 0 2 16,0 0-15-16,4 2-13 16,0 1 17-16,-1 1-17 15,4-2-20-15,-3 1-29 16,3 0-52-16,-5 3 16 0,0-3-15 16,-5 3-15-1,-4-4-38-15,-2-2-148 0</inkml:trace>
          <inkml:trace contextRef="#ctx0" brushRef="#br0" timeOffset="1439.9109">-135-73 221 0,'0'0'287'15,"0"0"-128"-15,0 0-32 0,0 0 33 16,0 0-2 0,0 0-28-16,0 0-85 0,0 0-31 15,0 0-14 1,0 0-9-16,0 0 9 0,0-3 1 15,0 1 19 1,13-5 17-16,6 1-26 0,0-1 2 16,-4 1 13-1,-2 3-8-15,-7 0 22 0,-3 3-12 16,4 0-27-16,5 0 12 0,7 0-13 16,13 0 0-1,12 0 2-15,10 0-1 0,8 0-1 16,4 0 0-1,3 0 2-15,-5 0-1 0,-9-5 0 16,-4 2-1 0,-13 0 0-16,-10 3 0 0,-9 0 0 15,-13 0 0-15,-2 0-12 16,-4 0 11-16,0 0-13 16,0 0-19-16,0 0-1 15,0 0-48-15,3 0 31 16,6 3-16-16,13 8-100 15,0 0-137-15,-6-2-285 16</inkml:trace>
          <inkml:trace contextRef="#ctx0" brushRef="#br0" timeOffset="3045.1854">752 756 52 0,'0'0'296'16,"0"0"-257"-16,0 0-39 0,0 0 0 15,0 0 29 1,0 0 0-16,0 0 4 0,41 12-17 16,-35-7 0-16,-3-2 16 15,-3 0-9-15,0-3 29 16,0 3 60-16,0 0 4 16,0-1 1-16,0 7-42 15,-6 2-16-15,-5 4-4 16,0 6-46-16,3 3-1 15,-3 3-8-15,6 8-5 16,2-1 5-16,0 2 1 0,-2-1-1 16,2-1 3-1,-2-3-3-15,-1 1 0 0,-4-10 0 16,1 1 0 0,-4-6 3-16,4-6-1 0,-1 0-1 15,4 1 5 1,-4-7-5-16,7 3-2 0,-3-4 1 15,6 1-23 1,0-1 21-16,0-4-17 0,0 0-11 16,0 0 8-16,0 0-20 0,0 0 38 15,0 0 4 1,0 0 22-16,0 0 11 0,0-13-27 16,0-6 18-1,0 0 12-15,0-7-27 0,0-2 10 16,0 2-6-1,0-2-12-15,0 5 14 0,9 0 21 16,4 0-13-16,-4 5-8 16,4-3-9-16,3 4-6 15,-8 0 0-15,6 0 0 16,-9 2 2-16,6 6-2 16,-6-4 0-16,1 2 1 15,2-1 0-15,-3 4-2 16,-2-1 1-16,3 7-10 15,1-2 9-15,-4 1 1 16,0 3 0-16,-3 0-1 16,3 0-7-16,-3 0 0 0,0 0-6 15,0 0-3 1,0 0 16-16,0 7 2 0,0 10-1 16,0 3 23-1,3-1-22-15,0 4-2 0,1-6 1 16,-1 0-1-1,3-3 0-15,0 1 1 0,1-1 0 16,-1-3 2-16,0 0-1 16,1-2-1-16,-1-4 0 15,-3 4 0-15,3-4 1 16,1 1-1-16,-1-3 0 16,4 0 0-16,2-3-1 15,4 0-1-15,6 0 1 16,3 0 1-16,4-12 3 15,1-6-3-15,6-1 0 0,-9-4 15 16,5-4-14 0,-4-1 13-16,-2-4-13 0,-1 1 9 15,-6-1 14 1,0 4-23-16,-10 6 4 0,1 5 38 16,-4 5-42-1,-3 10 6-15,-3-1-7 0,3 3-13 16,-3 0 13-1,3 0-20-15,4 0 12 0,-1 0 7 16,3 5-15-16,1 9 15 0,-2 5-6 16,0-3-9-1,-5 4 15-15,-3-4 1 0,0 1 9 16,0 1 22 0,0 0-25-16,0-5 15 0,-11 1-12 15,3 4-8 1,2 1 24-16,-4 5-25 0,1 5 6 15,-4 2 9-15,0-1-14 16,4 6-1-16,-1-8 0 16,1-3-1-16,3-4 0 15,-1-5 1-15,1-2 0 0,0-5 2 16,3-2 0 0,3-3-4-16,-4 0 1 0,4-4-25 15,0 0-32 1,0 0-165-16,0 0-192 0</inkml:trace>
          <inkml:trace contextRef="#ctx0" brushRef="#br0" timeOffset="3665.1483">1822 760 825 0</inkml:trace>
          <inkml:trace contextRef="#ctx0" brushRef="#br0" timeOffset="3810.7893">1822 760 825 0,'85'-188'187'0,"-88"181"-65"0,3-2 1 0,0 0-52 16,0 1-4-16,0 2-60 0,8-3-7 16,16 5-15-1,-2 0 1-15,0 2 7 0,-3 2-6 16,-5 0-12-16,-4 0 15 0,-1 0-34 16,-2 0 5-1,-4 0 0-15,0 0-36 0,6 10 7 16,1 1-72-1,-1-1-112-15</inkml:trace>
          <inkml:trace contextRef="#ctx0" brushRef="#br0" timeOffset="3515.1926">1822 760 393 0,'0'0'336'16,"0"0"-194"-1,0 0-100-15,0 0 11 0,0 0-24 16,0 0 6-16,0 0-2 0,31 6-24 16,-15-4 14-1,3 1-23-15,0-1 8 0,0-2-8 16,-6 3 5-1,1-3-12-15,-3 3 7 0,2-3 0 16,-5 3-1 0,1-3 1-16,1 3-15 0,-1-1-24 15,1 2-65-15,-4-4-58 16,2 2-43 0,-8-2-203-16</inkml:trace>
        </inkml:traceGroup>
        <inkml:traceGroup>
          <inkml:annotationXML>
            <emma:emma xmlns:emma="http://www.w3.org/2003/04/emma" version="1.0">
              <emma:interpretation id="{0749A44E-A290-4C9B-8900-45E19814F688}" emma:medium="tactile" emma:mode="ink">
                <msink:context xmlns:msink="http://schemas.microsoft.com/ink/2010/main" type="inkWord" rotatedBoundingBox="24659,6248 28194,6375 28146,7691 24611,7563"/>
              </emma:interpretation>
              <emma:one-of disjunction-type="recognition" id="oneOf1">
                <emma:interpretation id="interp5" emma:lang="en-US" emma:confidence="0.5">
                  <emma:literal>few,</emma:literal>
                </emma:interpretation>
                <emma:interpretation id="interp6" emma:lang="en-US" emma:confidence="0">
                  <emma:literal>few</emma:literal>
                </emma:interpretation>
                <emma:interpretation id="interp7" emma:lang="en-US" emma:confidence="0">
                  <emma:literal>few)</emma:literal>
                </emma:interpretation>
                <emma:interpretation id="interp8" emma:lang="en-US" emma:confidence="0">
                  <emma:literal>FCW,</emma:literal>
                </emma:interpretation>
                <emma:interpretation id="interp9" emma:lang="en-US" emma:confidence="0">
                  <emma:literal>Saw]</emma:literal>
                </emma:interpretation>
              </emma:one-of>
            </emma:emma>
          </inkml:annotationXML>
          <inkml:trace contextRef="#ctx0" brushRef="#br0" timeOffset="6606.5682">4905 293 250 0,'0'0'160'0,"0"0"-85"0,0 0 35 16,0 0-1-1,0 0 17-15,0 0-15 0,0 0-36 16,-51-28-13-16,42 28-40 0,-7 0-2 15,-6 0 11 1,-7 0-24-16,-1 0 12 0,-5 10 0 16,2 8-9-1,3 0 14-15,-2 9-11 0,4 1 21 16,0 3-5 0,2 6-28-16,1 0 15 0,0 6 9 15,-4 1 7-15,4 8 46 16,-2-5-45-16,2 4-11 15,-1 3-1-15,4 0-14 16,0-3 26-16,0 0-23 16,6-6-8-16,0-1 12 15,7-7-14-15,0 1-6 16,5-4 5-16,4 3-15 16,0-3 14-16,0 0-11 15,0-2 13-15,0-2 6 16,0-4-6-16,0-1-1 0,0-5-14 15,0-3-24 1,4-5-73-16,8-5-43 0,4-1 21 16,22-6-38-1,0 0-2-15,-4 0-238 0</inkml:trace>
          <inkml:trace contextRef="#ctx0" brushRef="#br0" timeOffset="7817.9702">5200 756 392 0,'0'0'82'0,"0"0"-46"15,0 0 49-15,0 0-43 0,0 0 39 16,0 0 54-16,0 0-93 16,0-50-26-16,0 50-3 15,0 0-1-15,0 0 46 16,0 0 18-16,0 0-1 16,-6 0-21-1,-4 11-38-15,-5 9 7 0,-4 5-1 16,0 6-15-16,3 0 28 15,3 1-25-15,4-4-10 0,6-1 7 32,1-6-6-32,2-1-1 0,0-3 0 0,0 3 1 15,0-1 2 1,0 1-3-16,0 0 0 0,0-3-1 16,0 3 2-1,0-1-1-15,11-1 0 0,5-1-2 16,6-7-4-1,0 3 6-15,7-8-10 0,2-2 8 16,7-3-12-16,6 0 13 16,2 0-21-16,5-6-27 15,6-14 47-15,3-8-15 16,0-6 11-16,3-4-1 16,-4-4 4-16,-6-4 3 15,-8-7 0-15,-11-1 2 16,-8 1 18-16,-11 1 11 15,-8 10-1-15,-7 6 74 0,0 11-24 16,0 7 0 0,0 10-22-16,0 5-49 0,-3 3-6 15,-1 0-3 1,1 0-22-16,0 0 16 0,0 11-18 16,-3 14 18-1,2 4-3-15,1 5-15 0,0 2 23 16,-3-1 1-1,-4-1 0-15,1-3 0 0,-1 1 1 16,1 0-1-16,-1-4 0 0,4 4 0 16,0-1 9-1,6 4-9-15,0-4 0 0,0-2-1 16,0-1 14 0,12-4-10-16,14-3-3 0,2-7 3 15,4-5 2 1,-1-3-5-16,1-6 0 0,1 0-2 15,2 0 1-15,0 0 1 16,6-18 0-16,3-1 0 16,3-4 3-16,1-3-3 15,-2 1 0-15,1-4 7 16,1-5-4-16,-1 1-3 16,0-11 0-16,1-1 1 15,-4-2 19-15,-6-7 1 16,-3-4-11-16,-11 0 11 15,-5-1-20-15,-7-1 12 0,-8 0-1 16,-4 0-6 0,0 7 17-16,0 2-10 0,-10 9 8 15,-3 9-13 1,1 12-6-16,2 10-4 0,4 5-8 16,-2 6-38-1,-3 0 7-15,-5 0 11 0,-6 12-1 16,1 11-31-1,-26 7-105-15,9-1-118 0,0-7-215 0</inkml:trace>
          <inkml:trace contextRef="#ctx0" brushRef="#br0" timeOffset="8797.883">7591 199 358 0,'0'0'155'0,"0"0"-96"16,0 0 19 0,0 0 68-16,0 0-11 0,0 0-20 15,0 0-10 1,44 22-8-16,-38-5-43 0,3-4-15 16,1 4-29-1,-1-2-3-15,4 3 11 0,3 1 19 16,0 7-15-1,-1 5 12-15,1 3-1 0,0 8-14 16,-3 3-9-16,-7 9 2 0,-3 4 34 16,-3 4-44-1,0 3-2-15,0-4 30 0,0-3-30 16,-9-11 0 0,-4-7-24-16,-6-6 8 0,-3-3 16 15,0-2 15 1,-7 2 2-16,-5 0-17 0,-1 1-6 15,-6-1 6-15,-2 2 2 16,-1 1 6-16,-4 0-1 16,-2-3-6-16,2-2 8 15,1 0-8-15,3-8 0 16,4-4-1-16,-1 1 0 16,6-4-11-16,4-3 11 15,-1-8-144-15,13-3-146 16,6 0-294-16</inkml:trace>
          <inkml:trace contextRef="#ctx0" brushRef="#br0" timeOffset="5072.8046">3725 485 9 0,'0'0'127'16,"0"0"-18"-16,0 0 30 15,0 0-64-15,0 0 29 16,0 0 7-16,0 0-3 16,62-159 47-16,-62 134-64 15,-11 2 0 1,-5-4 36-16,0 3-31 0,0-2-22 15,-3 1-23-15,4 0-18 0,-1 5-4 16,0 7-19 0,0-2 5-16,0 6-2 0,-2 3-13 15,2 4 0 1,-3-2-2-16,0 4-20 0,-2 0 22 16,-1 0 1-1,-5 0 8-15,-3 0-9 0,-5 6 0 16,0 3 6-1,1-1-6-15,2 6 1 0,1 0 1 16,-1 4-1-16,5 5-1 16,-6 4 4-16,3 5-2 15,-2 3-2-15,0 3 0 16,7 2 0-16,0 5 4 16,6 1-4-16,3-1 0 15,7 0 3-15,2-2 3 16,4-1 1-16,0 1-7 15,3-5 0-15,0 9 39 0,0-2-17 16,0 3-15 0,0 0-4-16,0-3-1 0,3 4-2 15,10 1 0 1,0-1 1-16,-1-1 13 0,-2-6-14 16,-7-2 0-1,-3-4 12-15,0-4-11 0,0-6 15 16,0-4-16-1,-6-8 1-15,-4-3 8 0,-6 2 7 16,0-3 22-16,-9 5 28 0,-3-2-34 16,-1 1-4-1,-1-2-27-15,0-4-1 0,0 1 9 16,-2-3-9 0,1-3 0-16,-1-3 0 0,10 0-11 15,3 0 4 1,7 0-43-16,2 0-43 0,10-26-31 15,0-2-239-15,0-4-577 0</inkml:trace>
          <inkml:trace contextRef="#ctx0" brushRef="#br0" timeOffset="5396.6346">2718 986 1099 0,'0'0'201'0,"0"0"-131"0,0 0-50 16,0 0 38-1,0 0 45-15,0 0-68 0,0 0-19 16,63-3-20-16,-12 3 11 0,6 0-7 15,-8 0 0 1,-1 0 0-16,-14 0-1 16,-5 0 1-16,-7 0 0 15,-3 0-1-15,-7 0-12 16,4 3-32-16,9-3-48 16,1 0-139-16,-4 0-366 0</inkml:trace>
          <inkml:trace contextRef="#ctx0" brushRef="#br0" timeOffset="144405.6557">3240 1815 78 0,'0'0'124'16,"0"0"-19"-1,0 0 34-15,0 0-63 0,0 0 10 16,0 0 23-16,0 0-58 0,6-6 40 16,-6 4-12-1,0-1 4-15,0 3 3 0,0 0-52 16,0 0 12-1,5-3-10-15,-5 3-16 0,2 0 41 16,-2-2-19 0,0 2 3-16,3 0 16 0,-3-4-54 15,3 4 12 1,0-3-19-16,0-3 9 0,4 1-2 16,2-3-7-16,4-1 0 15,3-2-4-15,3-2 10 16,3-6-11-16,6 3 5 15,4-8-29-15,-4 5 22 16,-6-3 8-16,0 2-1 16,-6 4 6-16,-3-6-6 15,-5 6 0-15,1-1-1 16,-1 3 1-16,-3 3 5 0,-2-1-5 16,-3 6 6-1,3 4 2-15,-3-1-7 0,5 3-1 16,-5-2 0-1,2 2-9-15,1 0-7 0,3-4 9 16,2 2 7 0,-3-5 0-16,1 5 6 0,0-3-6 15,-2 1 0 1,-4 4 1-16,3 0-4 0,-3 0 3 16,0 0 0-16,0 0-6 0,0 0-12 15,0 0 5 1,0 0-17-16,0 0-10 0,0 0 39 15,0 0-3 1,0 4 4-16,0 3 0 0,0 2-6 16,0 2 5-1,0 1-12-15,0 1-13 0,0 2 20 16,0 2 7-16,-7 2-1 16,-5 5 0-1,2 1-1-15,-2 6 1 0,-1 1 0 16,5 1-1-1,-3 4-6-15,6 3 7 0,2-4 0 16,0 1 2 0,3 0 10-16,-5-5-12 0,5-7 7 15,0-1 0 1,-3-5 31-16,0-5-25 0,1-2 0 16,2-5-6-16,0-1-5 0,0-3-2 15,0-3 0 1,0 3 0-16,0-3 4 0,0 0-4 15,0 2 0 1,0 2-1-16,0-2-18 0,0 1 9 16,0-3-10-1,0 3-11-15,0-3 21 0,0 0-20 16,0 3-14-16,0-1-59 16,0 7-96-16,0 0-152 15,0-3 37-15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09:44:27.86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2BE289-235F-4740-9206-2A23EE1295B8}" emma:medium="tactile" emma:mode="ink">
          <msink:context xmlns:msink="http://schemas.microsoft.com/ink/2010/main" type="inkDrawing" rotatedBoundingBox="15473,8535 16217,4434 17519,4670 16775,8771" shapeName="Other"/>
        </emma:interpretation>
      </emma:emma>
    </inkml:annotationXML>
    <inkml:trace contextRef="#ctx0" brushRef="#br0">634 114 75 0,'0'0'64'0,"0"0"47"15,0 0 39 1,0 0 50-16,0 0-55 0,0 0-11 15,-33-69 10-15,25 60-41 16,2 0-9-16,3 6 12 16,3 1-35-16,0-2-10 15,0 4-10-15,0 0-32 16,0 0 11-16,0-2-11 16,0 2-7-16,0 0 24 15,0 0-5-15,0 0 7 16,0 0 7-16,0-3-23 0,0 3 17 15,0 0-20 1,0-3-17-16,0 3 11 0,0 0-13 16,6-3-1-1,7 0 1-15,1 0-23 0,-3 3 21 16,2 0-2 0,-1 0 4-16,1 0-6 0,0 0 3 15,2 0 3 1,4 0 0-16,3 0 1 0,4 3 0 15,-1 3-1-15,3 2 0 0,1-2 4 16,-2-3-3 0,6 2-1-16,-6 0 0 0,-2-1-2 15,-6 0 2 1,-3 1 0-16,-6-1 0 0,-1 1-1 16,0 3 0-1,4 0 1-15,-3 1 0 0,-1-2-3 16,4 2 2-16,-4 0 1 15,-3-4 0 1,4 4 4-16,-4-3-4 0,1 2 0 16,-1 5 0-16,3-3-7 15,-2 1 6-15,-1 4 1 16,2 0 0-16,0-2 0 16,1 6 7-16,1 3-7 15,-1-1 0-15,7 3 0 16,0 3 5-16,3-3-5 15,-5 0 0-15,2-7 2 0,-3 0-1 16,-4-5-1 0,-2-7 0-16,-4 1-2 0,0 0-4 15,-3-1 12 1,3 0-4-16,-3 4 24 0,0 0-25 16,0 4 10-1,0 3-8-15,0 0 7 0,3 4-1 16,0-3-9-16,-3 0 1 15,3 0 6-15,1-6-7 16,-4 0 0-16,0 1 0 16,0-4-3-16,0 4 3 15,0 2 0-15,0 3 0 16,0-1 9-16,0 7-8 16,0 0-1-16,-4 3 0 15,1-2 6-15,0 2 3 16,0-1-9-16,3-1 0 15,-3-3-1-15,3 0 2 0,0-4-1 16,0-1 0 0,0 2 0-16,0 2 1 0,0 1 0 15,-3 6-1 1,-4 2 23-16,-2 3-22 0,-1 0 14 16,-2 0-15-1,2-4 9-15,4-2-4 0,-2-4-4 16,3-2 0-16,-1 0 7 0,3-4-7 15,1-2-2 1,2-2 1-16,-3-1-7 0,3-3 6 16,0 7 1-1,-5-1 0-15,5 4 3 0,-3 4-2 16,3 1-1 0,0 5 0-16,-3 0 1 0,3 0 4 15,0-3-5 1,0-5 0-16,0-2-1 0,0-4-9 15,0-3 10-15,6 1-1 16,4-1 0-16,-1 1 0 16,4 2 2-16,0 2-1 15,-1-1 4-15,1 1-1 16,0 1-4-16,2-3 1 16,1-1-3-16,-3-3-9 15,2-1 12-15,1-4 0 16,3 1-11-16,0 0 5 0,3-5 5 15,0-1 0 1,-6 0-6-16,0 0 0 0,-8 0 7 16,3 0-15-1,-3 0 12-15,3 0-13 0,0 0 16 16,5 0-1 0,-3 0-24-16,-1-4 24 0,1-1-9 15,-4 1 10 1,1-1-1-16,-4 2 0 0,4 0 0 15,-7 0 1-15,0 3-2 0,-3 0 2 16,0 0 0 0,0 0 0-16,0 0 7 0,0 0 0 15,0 0-7 1,0 0 0-16,0 0 1 0,0 0 3 16,0 0-4-1,0 0 0-15,0 0-2 0,0 0 2 16,0 0 0-16,0 0 0 15,-6 0 0-15,3 0 16 16,-1 0-6-16,-2 0-2 16,0 0 12-16,-1 0-18 15,-2 0 2-15,3 0-4 16,-1 0-3-16,-2 6 2 16,4 2 1-16,-9 1 0 15,1 1-1-15,2 2 2 16,-5 0-1-16,-1 2 0 15,-4 1 0-15,-4 1 3 0,-7 4-3 16,-2-1 9 0,5 2-8-16,7-5-1 0,6-2 0 15,7 1-1 1,-1 2 1-16,1 4 1 0,-1 0 0 16,4 0 0-1,0 1 0-15,1-3 0 0,-3 0-2 16,2-4 1-16,1 6 0 0,-6-5 4 15,3 4-3 1,-3 3-1-16,0 2 0 0,-2 7 4 16,-1 4-4-1,6 3 0-15,-3 1-3 0,6 0 2 16,-1 2 1 0,-1-5 0-16,1 0 0 0,0-2 5 15,0-7-6 1,-1-3 1-16,1-3 0 0,-4-1-1 15,4-6 2-15,0 3-1 16,-4 0 0-16,1 0 8 16,3 9-9-16,-1-3 1 15,4 8 0-15,-3 0-9 16,-1 0 10-16,1 6-1 16,-3-1 0-16,-1-3 6 15,-2 0-6-15,-4-3 0 16,3-2 0-16,2-1 3 0,0-3-3 15,3 3 0 1,0 4 0-16,-1-2-5 0,4 8 3 16,-3-1 2-1,3 0 0-15,-1-1-1 0,-2 4 0 16,5-3 1 0,-2-1 0-16,-1-2-1 0,1-2 1 15,0-5 0 1,-1-1 0-16,-4-6 7 0,4 0-7 15,0-3 0-15,-1 1 0 0,-2-2-4 16,-1 5 4 0,1 6 0-16,-7-1 0 0,0-1 2 15,-3 1-2 1,1 2 0-16,-8-2 0 0,1-1 9 16,0-3-2-1,1 1-6-15,0-6 0 0,5 1 14 16,5-8-14-16,1 1-1 15,4-2 0-15,1-6-1 16,3 2 1-16,2-1 0 16,0-4 0-16,-4 3 6 15,-5 3 4-15,-4 1-10 16,-9 2 7-16,-7 2-7 16,-6 3 30-16,0-3-29 15,4 4 0-15,2-5 13 16,8 3-13-16,7-7-1 15,6-1 0-15,4-3 1 0,4 2 2 16,0-4-2 0,0 0 0-16,-7 0 32 0,-2 0-31 15,-7 0 4 1,-3 0-6-16,0 0 0 0,-4 0 4 16,1 0-4-1,6-4 0-15,0 4 2 0,3 0-1 16,7 0-1-16,3 0 0 0,-1 0-2 15,7 0 2 1,0 0 0-16,0-2 8 0,0-1 5 16,0 1-13-1,0-8 0-15,0 5-1 0,-3-1 0 16,0 1 0 0,0-1 1-16,3 3 0 15,-2 0-1-15,2 3 1 16,0 0-1-16,0 0-12 0,0 0-19 15,0 0 20-15,0 0-23 16,0 0 6-16,0 0 4 16,0 0-56-16,0 0-53 15,8 0-96-15,8 0-322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09:46:29.2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1F8BF7-4406-4B5E-AA05-61A629DCA8C1}" emma:medium="tactile" emma:mode="ink">
          <msink:context xmlns:msink="http://schemas.microsoft.com/ink/2010/main" type="writingRegion" rotatedBoundingBox="20760,13544 28996,14125 28845,16267 20608,15686"/>
        </emma:interpretation>
      </emma:emma>
    </inkml:annotationXML>
    <inkml:traceGroup>
      <inkml:annotationXML>
        <emma:emma xmlns:emma="http://www.w3.org/2003/04/emma" version="1.0">
          <emma:interpretation id="{1B4DB47B-468F-4683-9219-D9B12A5A6F2F}" emma:medium="tactile" emma:mode="ink">
            <msink:context xmlns:msink="http://schemas.microsoft.com/ink/2010/main" type="paragraph" rotatedBoundingBox="20760,13544 28996,14125 28845,16267 20608,15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CB43D2-FB2D-46E8-8441-CBEE37447D17}" emma:medium="tactile" emma:mode="ink">
              <msink:context xmlns:msink="http://schemas.microsoft.com/ink/2010/main" type="line" rotatedBoundingBox="20760,13544 28996,14125 28845,16267 20608,15686"/>
            </emma:interpretation>
          </emma:emma>
        </inkml:annotationXML>
        <inkml:traceGroup>
          <inkml:annotationXML>
            <emma:emma xmlns:emma="http://www.w3.org/2003/04/emma" version="1.0">
              <emma:interpretation id="{AB699DA1-69B4-41B7-95FE-6ADA9E2745E7}" emma:medium="tactile" emma:mode="ink">
                <msink:context xmlns:msink="http://schemas.microsoft.com/ink/2010/main" type="inkWord" rotatedBoundingBox="20358,14807 21003,13543 22012,14058 21367,15321"/>
              </emma:interpretation>
              <emma:one-of disjunction-type="recognition" id="oneOf0">
                <emma:interpretation id="interp0" emma:lang="en-US" emma:confidence="0.5">
                  <emma:literal>M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H</emma:literal>
                </emma:interpretation>
                <emma:interpretation id="interp4" emma:lang="en-US" emma:confidence="0">
                  <emma:literal>Me</emma:literal>
                </emma:interpretation>
              </emma:one-of>
            </emma:emma>
          </inkml:annotationXML>
          <inkml:trace contextRef="#ctx0" brushRef="#br0">216-7 45 0,'0'0'219'0,"0"0"140"16,0 0-229-16,0 0-60 0,0 0-18 0,0 0 18 15,0 0 14 1,10-2-55-16,-10 2 3 0,0 0 14 15,0 0-15 1,0 0 24-16,0 0-19 0,0 0-14 16,0 0 2-1,0 0-17-15,0 11 22 0,0 9 6 16,-13 5-23 0,3 7 27-16,-2 2-13 0,-1 6-7 15,2 1 13-15,3 2-29 0,0 2 1 16,5 4-4-1,-5 2 10-15,3 2 1 0,-1 3 3 16,-2 4-5 0,0-2 5-16,-3-2-12 15,0 0-2-15,-2-5 0 16,1-3 7-16,-4-2-7 16,3-4 0-16,4-8 1 0,-1 0 8 15,4-5-8 1,0-4-1-16,2-5 0 0,1-1 0 15,3-10-1 1,0 0 1-16,0 0 0 0,0-9 0 16,0 0 0-1,0 1-1-15,0-1-13 0,0 0-33 16,0 0 34 0,0 0-23-16,0 0-11 0,0 0-9 15,0-28-186-15,10-4-67 0,6-4-65 0</inkml:trace>
          <inkml:trace contextRef="#ctx0" brushRef="#br0" timeOffset="1119.8992">88 469 165 0,'0'0'314'0,"0"0"-89"16,0 0-4-16,0-161-56 15,0 118-33-15,0 7-43 16,0 5-55-16,3 0 9 15,16 5-34-15,3 3-6 16,2-1 1-16,6 9-4 0,-3 3 0 16,-5-2 0-1,-6 8 1-15,-10 3 2 0,-3 3-3 16,-3 0 0 0,0 0-8-16,0 0-13 0,0 0 19 15,0 0 2-15,0 0 0 16,0 0 13-16,7 11-3 15,-1 4 6-15,6 5 9 16,1 3-15-16,0 2-7 16,-1 0-3-16,1 6 1 15,0 1 4-15,-7 0-3 16,0 0 25-16,-3 3 24 16,-3-1-35-16,0 0 15 0,0 0-27 15,0 3 6 1,0-5 6-16,4 4-16 0,-1 0 1 15,3-4 6 1,3 1-5-16,1-5-2 0,-1-2 0 16,4-3 0-1,-8-6 7-15,3-7-7 0,-2-1 1 16,-3-5 2 0,-1-4-2-16,6 0-1 0,3 0 0 15,5 0 2-15,3 0 17 16,6-7-19-16,0-6 1 15,4-7 11-15,-4 0-11 16,3-3-1-16,4-5 0 16,-4 0 1-16,4-6 1 15,-5-3-1-15,0 1-1 16,0-4 9-16,-2-3-2 16,1-2-8-16,-1-4 1 0,3 2 0 15,1-4 2 1,-4 5-1-16,0 4-1 0,-6 8 1 15,0 8 6 1,-6 12-8-16,-4-4 1 0,-4 13-5 16,-5 3-1-1,3 2 6-15,-3 0 0 0,0 0-1 16,0 0-24 0,0 0 10-16,0 2-5 0,0 16 20 15,-8 1 0-15,-6 3 9 0,3 7 8 16,-2 1 5-1,1 0-15-15,2 4-2 0,4 3-5 16,3-5 1 0,-1 6 4-16,1 1-5 0,0 3 0 15,-3-1 7 1,-1 4 4-16,1 4-11 0,-6-2 1 16,2 4 20-16,-3 7 10 15,1-8-24-15,-1 5 1 16,4-3-4-16,2-1 5 15,1 0-10-15,3-2 1 16,0-10 0-16,0-3-1 16,0-4 1-16,-1-13 0 15,1-4 6-15,0-4 6 16,0-5-12-16,3 0 0 16,0-5 0-16,0-1-6 15,0 5 7-15,0-5-1 0,0 0 0 16,0 0 0-1,0 0-1-15,0 0-9 0,0 0-13 16,0 0 14 0,0 0-27-16,0 0-1 0,0 0 12 15,0 0-24 1,0 0 13-16,0 0-31 0,0 0-42 16,0 0-51-16,0 1-32 0,0 7-47 15,0-7-349-15</inkml:trace>
        </inkml:traceGroup>
        <inkml:traceGroup>
          <inkml:annotationXML>
            <emma:emma xmlns:emma="http://www.w3.org/2003/04/emma" version="1.0">
              <emma:interpretation id="{091EED0B-C29E-4D07-9CCC-9490C23023E8}" emma:medium="tactile" emma:mode="ink">
                <msink:context xmlns:msink="http://schemas.microsoft.com/ink/2010/main" type="inkWord" rotatedBoundingBox="22198,14554 22567,14358 22744,14692 22375,14888"/>
              </emma:interpretation>
              <emma:one-of disjunction-type="recognition" id="oneOf1">
                <emma:interpretation id="interp5" emma:lang="en-US" emma:confidence="0.5">
                  <emma:literal>=</emma:literal>
                </emma:interpretation>
                <emma:interpretation id="interp6" emma:lang="en-US" emma:confidence="0">
                  <emma:literal>E</emma:literal>
                </emma:interpretation>
                <emma:interpretation id="interp7" emma:lang="en-US" emma:confidence="0">
                  <emma:literal>_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2359.8635">1616 842 386 0,'0'0'318'16,"0"0"-159"-16,0 0-126 0,0 0 19 16,0 0 74-1,0 0-56-15,0 0-29 0,4 0-41 16,5 0 0 0,-1 0 44-16,9 0-17 0,4 0 1 15,1 0 7-15,5 0-27 16,0 0 8-16,5 4-16 15,-4-1 8-15,4-1-3 16,2-2-5-16,-2 4 0 16,-1-4 0-16,-2 0-25 15,-7 0 1-15,-3 0-14 16,-11 0-24-16,0 0-48 16,-8 2-61-16,0-2-31 0,0 0-169 0</inkml:trace>
          <inkml:trace contextRef="#ctx0" brushRef="#br0" timeOffset="2649.7997">1683 611 1113 0,'0'0'162'15,"0"0"-162"-15,0 0-48 0,0 0 48 16,0 0 61 0,0 0-42-16,0 0-3 0,163-10-16 15,-119 9 0 1,-13 1 4-16,-8 0-4 0,-11 0 0 16,-10 0 0-16,1 0-5 15,-3 0 4-15,0 0-18 16,0 0-75-16,0 0-64 0,0 1-20 15,0 3-193-15</inkml:trace>
        </inkml:traceGroup>
        <inkml:traceGroup>
          <inkml:annotationXML>
            <emma:emma xmlns:emma="http://www.w3.org/2003/04/emma" version="1.0">
              <emma:interpretation id="{3286CB16-B44E-4087-B3CD-18DF42B136C7}" emma:medium="tactile" emma:mode="ink">
                <msink:context xmlns:msink="http://schemas.microsoft.com/ink/2010/main" type="inkWord" rotatedBoundingBox="23431,13948 24507,14024 24371,15952 23295,15876"/>
              </emma:interpretation>
              <emma:one-of disjunction-type="recognition" id="oneOf2">
                <emma:interpretation id="interp10" emma:lang="en-US" emma:confidence="0.5">
                  <emma:literal>{</emma:literal>
                </emma:interpretation>
                <emma:interpretation id="interp11" emma:lang="en-US" emma:confidence="0">
                  <emma:literal>£</emma:literal>
                </emma:interpretation>
                <emma:interpretation id="interp12" emma:lang="en-US" emma:confidence="0">
                  <emma:literal>5</emma:literal>
                </emma:interpretation>
                <emma:interpretation id="interp13" emma:lang="en-US" emma:confidence="0">
                  <emma:literal>%</emma:literal>
                </emma:interpretation>
                <emma:interpretation id="interp14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3929.7167">3835 274 137 0,'0'0'188'0,"0"0"34"0,0 0-56 16,0 0-30-16,0 0 49 15,0 0-38-15,0 0-14 16,-134-125-51-16,112 125-45 15,-1 0 7-15,1 0-35 16,0 0 1-16,3 0 6 16,5 0-6-16,-5 0-4 15,0 4 8-15,-3 5-13 16,-2 1 46-16,0 4-27 0,-1-1 1 16,-3 5 25-1,-1-1-44-15,4-1 27 0,0 5-26 16,-1-2 10-1,9 4 0-15,0 3-12 0,1 5 13 16,6 3 13 0,1 3-21-16,4 5-6 0,2 3 0 15,-2 1 0 1,2-4 9-16,0 3-9 0,1-1 1 16,-4-3 10-16,1-1-3 0,0 3-8 15,-1 2 0 1,-5-2 8-16,3 4 12 0,-3 4-8 15,0 3 0 1,-2-3-1-16,1 6-9 0,2-6-2 16,1 0 0-1,2-3 0-15,-2-3 1 0,-1-5-1 16,-2-3 0-16,2-6 4 16,-2 0 9-16,2-12-13 15,-2-1 16-15,2-4-10 16,-3-1 40-16,-2 0-29 15,2-2 5-15,-6-3 6 16,3 3-21-16,-6-5-5 16,0 3-2-16,-2 0 0 15,-1-1 6-15,-1-6-6 16,8 1 0-16,-1-3-1 16,0 0 5-16,6 0-4 0,0 0 0 15,1-5-7 1,2-10-2-16,4-2-5 0,0 0-17 15,3-5-7 1,3 5-97-16,0-17-63 0,0 11-330 16,0 3-403-16</inkml:trace>
          <inkml:trace contextRef="#ctx0" brushRef="#br0" timeOffset="4369.7231">2697 1078 500 0,'0'0'583'0,"0"0"-494"16,0 0-36-16,0 0 97 15,0 0-16-15,0 0-34 16,0 0-65-16,3-14-34 16,10 14 26-16,6-6-12 15,0 4 5-15,3 2 8 16,0-4-21-16,6 2 21 0,1 2-28 16,5 0 7-1,1 0-2-15,2 0-5 0,4-4 0 16,0 4 2-1,0 0-1-15,-3 0-2 0,0 0-4 16,0 0-18 0,-8 0 11-16,-5 0-21 0,-6 0-2 15,-9 0 6 1,-4 0-28-16,-3 0 23 0,-3 0-22 16,0 0-66-16,0 0-55 0,3 0-115 15,-3 0-91-15</inkml:trace>
          <inkml:trace contextRef="#ctx0" brushRef="#br0" timeOffset="9433.5698">3364 1618 62 0,'0'0'502'0,"0"0"-308"15,0 0-128-15,0 0 11 0,0 0 87 16,0 0 20 0,0 0-68-16,0-14-55 0,0 11 19 15,0 3-13 1,0-2-6-16,0 2-4 0,0 0-38 15,0-6 10 1,9-3-29-16,1 0 6 0,6 2-6 16,3 1 0-1,-4-6 0-15,4 7 1 0,-3 3 0 16,-6-5-1-16,2 1 0 0,-7 6 0 16,3-2-8-1,-2 2 8-15,-1 0 0 0,3 0 0 16,0 0-4-1,6 0 4-15,-6 0 0 0,5 2-3 16,-4 4-9 0,-1 1 12-16,-3-2-11 0,1 3 11 15,-6 4-20-15,0-5 18 16,0 11-15-16,0-4 4 16,0 5 12-16,-11 7 2 15,-6-3-1-15,4 2 3 16,2-5 5-16,-2 4-8 15,-1-5 0-15,0 1 0 16,-2-1 5-16,-3-1-4 16,-3 1 4-16,-7 4 13 15,1 0-17-15,-4-1 24 16,4 5-9-16,0-9-8 0,2 1 9 16,4-1-11-1,8 2-3-15,1-8-3 0,2 2 4 16,8-6-5-1,1-5 1-15,2-1-6 0,0 2-4 16,0-4 11 0,0 0-1-16,0 0 0 0,0 0 7 15,0 0-8-15,0 0 1 0,0 0 0 16,0 0-8 0,0 0 19-16,2 0-4 0,14 0-7 15,1 0 16 1,2 0-12-16,2 0-4 0,1 0 1 15,3 0 6 1,-3 0-6-16,0 0-1 0,-3 0 0 16,0 0 0-1,3 0-6-15,-3 0 6 0,0 0 0 16,-3 0-1-16,3 0-2 16,0 0-4-16,-3 0-5 15,3 0-33-15,-8 0 36 16,-3 0-20-16,-3 0-11 15,-5 0-6-15,0 0-71 16,0 0-15-16,0 0-68 16,0 0-123-16,-5 0-238 0</inkml:trace>
        </inkml:traceGroup>
        <inkml:traceGroup>
          <inkml:annotationXML>
            <emma:emma xmlns:emma="http://www.w3.org/2003/04/emma" version="1.0">
              <emma:interpretation id="{8C90AB00-0E30-459F-BF74-AA3C907135EB}" emma:medium="tactile" emma:mode="ink">
                <msink:context xmlns:msink="http://schemas.microsoft.com/ink/2010/main" type="inkWord" rotatedBoundingBox="25546,14033 28919,13998 28938,15818 25565,15854"/>
              </emma:interpretation>
              <emma:one-of disjunction-type="recognition" id="oneOf3">
                <emma:interpretation id="interp15" emma:lang="en-US" emma:confidence="0.5">
                  <emma:literal>(In)</emma:literal>
                </emma:interpretation>
                <emma:interpretation id="interp16" emma:lang="en-US" emma:confidence="0.5">
                  <emma:literal>( In)</emma:literal>
                </emma:interpretation>
                <emma:interpretation id="interp17" emma:lang="en-US" emma:confidence="0">
                  <emma:literal>[ In)</emma:literal>
                </emma:interpretation>
                <emma:interpretation id="interp18" emma:lang="en-US" emma:confidence="0">
                  <emma:literal>. In)</emma:literal>
                </emma:interpretation>
                <emma:interpretation id="interp19" emma:lang="en-US" emma:confidence="0">
                  <emma:literal>(I'm)</emma:literal>
                </emma:interpretation>
              </emma:one-of>
            </emma:emma>
          </inkml:annotationXML>
          <inkml:trace contextRef="#ctx0" brushRef="#br0" timeOffset="10373.516">5547 189 396 0,'0'0'501'15,"0"0"-368"-15,0 0-71 0,0 0-37 16,0 0 20 0,0 0-18-16,0 0 8 0,-50-26 3 15,43 26-31-15,4 0 39 0,3 0-2 16,-3 0-21 0,3 0 47-16,-3 0-24 0,-7 0-11 15,1 0 17 1,-7 0-43-16,-3 4 17 0,-5 9-11 15,-6 5-14 1,3 4 33-16,-8 7-23 0,1 2 8 16,2-1 10-16,7 5-19 15,0-12-10-15,6 2 0 16,6 0 0-16,0 1 3 16,1-1-3-16,2 2 15 15,-1 5 11-15,-3 5-16 16,-2-1-8-16,-3 10-2 15,0 3 1-15,-2 5 7 16,-1 2-7-16,3 4-1 16,0-1 13-16,4-8-4 15,5-3-9-15,1-3 0 0,2-2 0 16,1-4 1 0,0 2-1-16,-1-5 0 0,1-5 0 15,3-1 0 1,0-1 0-16,3-5 0 0,0-2-8 15,0 1-3 1,0-1 11-16,0-1-9 0,0 6 7 16,9 1-47-16,4-8 25 0,-1 0-15 15,1 0-32 1,0-3 17-16,3-6-22 0,-1-3-1 16,4-1-4-1,10-2-68-15,-4-5-51 0,-3 0-118 0</inkml:trace>
          <inkml:trace contextRef="#ctx0" brushRef="#br0" timeOffset="11383.9468">5613 1460 307 0,'0'0'572'0,"0"0"-371"16,0 0-42-16,0 0 24 15,0 0-54-15,0 0-26 16,0 0-71-16,0-21-26 16,7 20 9-16,8-7-14 15,6 7-1-15,3-5 0 16,-7 4 6-16,2-2-1 16,0 2-5-16,-3-1 0 0,-3 3 6 15,-1-3-5-15,1 3-1 16,6 0 0-16,0 0 0 15,9 0 0-15,4 0 0 16,3 0 0-16,1 0 1 16,2 0 0-1,0 0-2-15,-6 0 1 0,-4 0-45 16,-6 0 21-16,-9 0-31 16,-7 0-19-16,-3 0 0 15,0 0-77-15,-3 0-62 16,0 0-43-16,0 0-76 0</inkml:trace>
          <inkml:trace contextRef="#ctx0" brushRef="#br0" timeOffset="11008.04">6123 583 165 0,'0'0'151'0,"0"0"-86"16,0 0 27-16,0 0-17 15,0 0-4-15,0 0 11 16,0 0-18-16,18 53 46 16,-18-29 25-16,-6 0-26 15,-6 2-3-15,-1 1-44 16,0-1 7-16,1 6-11 16,-1-1-50-16,5 3 21 15,0 6-28-15,-1 2 1 0,-1 5 41 16,-1 1-37-16,-3 3 16 15,-5 0-15-15,-2 2 5 16,-4-7 1 15,-4 5-12-31,4-7-1 0,0-5 7 0,6-8-7 16,3-5 0-16,7-8-29 0,2-5-87 16,1-5-74-16,3-2-156 15,-3 0-302-15</inkml:trace>
          <inkml:trace contextRef="#ctx0" brushRef="#br0" timeOffset="11923.8115">5881 710 165 0,'0'0'199'0,"0"0"10"0,0 0 3 16,0 0-21-16,0 0-18 15,0 0-6-15,0 0-57 16,6-49-18-16,-3 44-7 16,0 0-69-16,0 1 15 15,7 2-31-15,2-2 12 16,9-1-5-16,9 2-7 15,0-2 1-15,2-1 5 0,-4 6-5 16,1-6-1-16,-4 4 0 16,3-1 1-1,-2 1 2-15,5 2-3 16,3-4 0-16,4 4 4 16,3-4 4-16,2 3-9 15,-2 1 1-15,3-4-5 0,-6 4-3 16,-3 0 8-16,-4-5-15 15,-10 5-11-15,-2 0-133 16,-5 0-99-16,-9 0-144 16,-5 0-384-16</inkml:trace>
          <inkml:trace contextRef="#ctx0" brushRef="#br0" timeOffset="13240.7806">6562 1387 386 0,'0'0'345'0,"0"0"-228"16,0 0-115-16,0 0 15 15,0 0 26-15,0 0-21 16,0 0-22-16,7-3-6 16,-1 3 6-16,-3 5 32 15,-3 12-10-15,0 0 21 16,0-1 39-16,0 5-32 15,0-1 36-15,0-1-6 16,-6-1-26-16,-2 1 1 0,6-7-54 16,-1 2 12-16,0 3-13 15,3 3 9-15,-3 5-9 16,0 1 0-16,-4-1 0 16,1 0 6-16,-3 0-4 15,-1 1-2-15,4-3 0 16,-4-3-3-16,7-6-10 15,0-2 13-15,3-11-22 0,0-1 9 16,0 0-38 0,0 0 34-16,0 0 4 0,0 0-19 15,0-13 2 1,0-6-7-16,13-7 3 0,-1-6-3 16,1-4-54-1,-4-4 52-15,4-5 25 0,-7 3 12 16,1-7 2-16,-1 10 6 0,-3 6 35 15,-3 3 34 1,3 11-4-16,-3 8 39 0,0 4-22 16,0 5-67-1,2 2 7-15,-2 0-28 0,5 0-4 16,1 0-6 0,2 0 2-16,3 0 8 0,0 0 0 15,2 0 2-15,1 2-9 16,-6 7 9-16,-2 5-2 15,1-5 3-15,-4 2-2 16,0-4-1-16,0 2 0 16,0 1 1-16,4-5 4 15,-1-2-5-15,0 0 0 16,4-1 16-16,-4 2-4 16,4-2-12-16,-1 1 0 15,-3 0 8-15,4-3 1 16,-1 6-9-16,1-6 0 0,6 0 7 15,2 0 1 1,5 0-9-16,2-12 1 0,0-2 0 31,-1-11 6-31,-2 5-6 0,-6-2 8 16,0 1 5-16,-7 3 2 16,-2 3-12-16,-4 6 43 0,0 1-22 15,-3 8 27-15,0 0-30 0,0 0-12 16,0 0-6-1,0 0-3-15,0 0-1 0,3 0-21 16,-3 0-9 0,0 11 30-16,0 10 1 0,0 3 0 15,0-3-1 1,0 7-2-16,-11 0 3 0,-5 3-1 16,-1-6-1-1,1 6 2-15,0 3 0 0,5-5 0 16,-2-2 3-16,4-1-2 15,-1-3-1-15,4 2 0 16,0-7-1-16,-1 2 0 16,4-1 1-16,3-7 0 15,-3 2 0-15,3-3-44 16,0 1-55-16,0-4-46 16,0-2-124-16,0-5-85 15,0 3-308-15</inkml:trace>
          <inkml:trace contextRef="#ctx0" brushRef="#br0" timeOffset="14734.8276">7672 265 33 0,'0'0'42'0,"0"0"-19"0,0 0-1 15,0 0 18 1,0 0 11-16,0 0-27 0,0 0-8 16,0-2 7-1,0 2 83-15,0-5-14 0,0 5-52 16,0-4 14-16,0 4-15 16,0-4-38-16,0 3 28 15,0-3-23-15,0 2-5 16,0 2 30-1,0-3-30-15,0 0 20 0,0 0 10 16,0 3-12-16,0-3 17 16,0 3-16-16,0-2 4 15,0-1 38-15,0 3-51 16,0 0 4-16,0 0 3 16,0 0-10-16,0 0 38 15,0 0-23-15,0 0 22 16,0-3 34-16,0 3-48 15,3 0 12-15,7 0-14 16,-1 0-29-16,7 0 26 16,3 0-25-16,3 0 9 15,0 0 20-15,4 0-29 16,2 6 25-16,-4 5-25 16,1-1 7-16,-3 5 23 0,1 2 1 15,-4 0-3-15,-1 3 15 0,5 0-43 16,-5 5 6-1,-2 4-6-15,3 5 12 32,-3-2-8-32,0-2-4 0,-4 4 7 0,4 1 10 0,-3 3-8 15,3-6-10 1,-4 5 0-16,4 3 1 16,0-4 8-16,0 1-9 0,-2 2 1 15,5-1 8-15,-3 0-8 16,-3 0-1-16,-1 1 0 15,-9-2-11-15,1 6 5 16,-4-5 12-16,0 6 1 16,0 1 15-16,0-2-10 15,-7 2-5-15,-2-3 14 16,-7 0-20-16,3 2 33 16,-6-7-22-16,2 1 2 15,-2 5 33-15,-5-9-46 0,0 5 17 16,-4 3-12-1,-4 1 3-15,1 0 14 0,-1 2-23 16,1-8 6 0,-1-1 1-16,7-7-7 0,4-7-8 15,7-1-33 1,1-10-51-16,7-3-20 0,1 5-86 16,-1-6-71-16,-4 4-23 0,4-5-296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09:46:27.87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751430-D107-4CC2-91BA-1EA88C1D05DE}" emma:medium="tactile" emma:mode="ink">
          <msink:context xmlns:msink="http://schemas.microsoft.com/ink/2010/main" type="inkDrawing" rotatedBoundingBox="17690,16575 18735,12704 19836,13001 18791,16872" shapeName="Other"/>
        </emma:interpretation>
      </emma:emma>
    </inkml:annotationXML>
    <inkml:trace contextRef="#ctx0" brushRef="#br0">-1953-1066 120 0,'0'0'71'16,"0"0"-38"-16,0 0 26 0,0 0 10 15,0 0-40 1,0 0 153-16,0 0-65 0,8 0-55 16,-5 0 4-16,-3 0-34 0,3 0 4 15,-3 0-7 1,4 0-28-16,-1 0 45 0,-3 0 3 15,3 0 3 1,-3 0 29-16,0 0-46 0,3 0 11 16,-3 0 1-1,0 0-26-15,0 0 37 0,0 0-29 16,0 0-10 0,0 0-3-16,0 0-16 0,3-1 0 15,0 1-6-15,7-4-4 16,2 2 10-16,7-1 1 15,0-1 0-15,3 2 4 16,4-1-4-16,-4 3-1 16,-3-3 0-16,0 3 2 15,-5 0-4-15,0 0 2 16,-6 0 0-16,5 0-1 16,1 0-14-16,0 0 14 0,2 0-6 15,0 8 7 1,0-1 1-16,0 0-1 0,-4-1 0 15,1 0 3 1,-1 0-2-16,-2-1-2 0,-1 1 1 16,-2 0-16-1,2-1 8-15,-3 1 1 0,1-1 7 16,-1 4 4 0,4 0-4-16,-1 2 0 0,-3-2-2 15,1 2-11-15,-4 3 13 16,0 1 0-16,0-1 1 15,0-1 25-15,0 5-25 16,1-2 11-16,-1 1-12 16,0 1 6-16,-3-4 7 15,0 3-6-15,0-1 6 16,0 2 19-16,0-1-31 16,0 2 11-16,0 4-12 0,0 3 6 15,0 2 8 1,0 2-12-16,0 5 9 0,0-4 0 15,0 2-9 1,0-4-2-16,0 2 0 0,0-5 0 16,0-1 1-1,0-2-1-15,0-2 0 0,0-5 9 16,0 0 0 0,0 2-9-16,0 1 0 0,0 4 0 15,0 5 7-15,0 4-7 0,0 2 1 16,-3 2 5-1,0-1 1-15,-1-8-7 0,1-1 0 16,3-4-2 0,0-3 1-16,0-3 2 0,0-2-1 15,0 1 3 1,0-2 4-16,0-1-7 0,3-1 0 16,4-2-6-16,2 2 6 15,-2-3 1-15,2 1 0 16,-1-1 6-16,0 3-5 15,0 1-2-15,6 2 0 16,-3 4 0-16,2 1 0 16,3 1 0-1,1-4 0-15,-3 2 0 0,2-4-25 16,3-5 0 0,-3-4 8-16,0-1-38 0,-1 1 42 15,-2-5 5-15,3 0-2 0,-7 0-3 16,1 0-38-1,-1 0 17-15,-6 0 8 0,4 0-12 16,-1-9 26 0,0 4 2-16,1-1 0 0,2 0 10 15,1 0-26 1,-4-2-15-16,0 2 8 0,1 1-10 16,-1-2 15-16,-3 1 5 0,2 1 17 15,-5 0-2 1,0 2-14-16,0-3 22 0,0 3 7 15,0 1 21 1,-8 2 14-16,-5 0-26 16,-3 0 11-16,4 0 25 15,-4 0-30-15,0 0 2 0,4 5-15 16,-1 7-7 0,4 1 5-16,-1-1-6 15,4 0-1-15,-1-1 6 0,-2-2 2 16,3 0-8-16,-4-2 10 15,-2 4 31-15,-4 1 36 16,0 3-32 0,-3-2-5-16,0 2 1 0,3 4-28 15,-6 1 18 1,3 5-10-16,0 1 4 0,2 4 9 16,-2 2-34-16,3 2 10 0,3 0-1 15,1-2 1 1,-1 1-7-16,0-2-3 0,1 1 1 15,-1-1 15 1,0-4 0-16,-2 5 20 0,-1 3 5 16,0-2-41-1,-3 4 27-15,3 2-18 0,2 4-2 16,-2-3 14 0,-1 1-14-16,1 5-7 0,2-3 0 15,1 2 5-15,0-6-5 0,1-2 0 16,-1 0 13-1,4-5 27-15,-1 1-40 0,1-2 19 16,-1 1-16 0,-2 3 11-16,2-2-3 0,4 4-11 15,-4 2 0 1,1 4 12-16,-1-3-11 0,1 5-1 16,3 2 0-16,-4-4 5 15,4 3-5-15,-4-10 0 16,4 4 0-16,0-2 4 15,-4-1-3-15,1 1-1 16,-1-1 0-16,-1-2 0 16,0 1-1-1,6-5 1-15,-6 1 0 0,3-2 6 16,-3-4-6-16,3 5 0 16,-6-6 0-16,6 1-3 15,-5-1 3-15,4 0 0 0,-4-5 0 16,4 0 6-1,-7 4-4-15,3-5-2 0,-2 1 0 16,2-1-1 0,-3 4 1-16,0-3 0 0,-3-3 0 15,1 6 4 1,-1-1-3-16,-7-3-1 0,1-1 0 16,1 2 1-16,-9 0-1 15,0-7 0-15,-5 5 0 16,-6-4 6-16,3-3-5 15,-4 1-1-15,4 2 0 16,3-9 1-16,5-5 3 16,4 5 5-16,1-5 7 15,6 0 16-15,3 0-26 16,0 0 6-16,6-10-12 16,1 1 6-16,-1-2 6 15,4 0-12-15,2-2 7 0,1 6 4 16,0-2-5-1,3 4-7-15,-1 1 1 0,1 2-16 16,3-4 4 0,0 6 3-16,0 0-19 0,0-5-5 15,-3 5-59 1,-6-18-43-16,2 10-243 0,-2-6-649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2:37:17.88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A57488-9EE7-4D4B-A918-1E918E463139}" emma:medium="tactile" emma:mode="ink">
          <msink:context xmlns:msink="http://schemas.microsoft.com/ink/2010/main" type="writingRegion" rotatedBoundingBox="15864,5136 21806,5294 21766,6776 15824,6618">
            <msink:destinationLink direction="with" ref="{11467418-770A-457F-B395-528928D86635}"/>
          </msink:context>
        </emma:interpretation>
      </emma:emma>
    </inkml:annotationXML>
    <inkml:traceGroup>
      <inkml:annotationXML>
        <emma:emma xmlns:emma="http://www.w3.org/2003/04/emma" version="1.0">
          <emma:interpretation id="{112C165D-25BE-4D11-8F96-DAFF3E995AEB}" emma:medium="tactile" emma:mode="ink">
            <msink:context xmlns:msink="http://schemas.microsoft.com/ink/2010/main" type="paragraph" rotatedBoundingBox="15864,5136 21806,5294 21766,6776 15824,6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1BECD9-304C-4DF2-AB4F-2E8A5E79E8E1}" emma:medium="tactile" emma:mode="ink">
              <msink:context xmlns:msink="http://schemas.microsoft.com/ink/2010/main" type="line" rotatedBoundingBox="15864,5136 21806,5294 21766,6776 15824,6618"/>
            </emma:interpretation>
          </emma:emma>
        </inkml:annotationXML>
        <inkml:traceGroup>
          <inkml:annotationXML>
            <emma:emma xmlns:emma="http://www.w3.org/2003/04/emma" version="1.0">
              <emma:interpretation id="{0A55CBEE-659D-4EB6-B3BA-D4326EABA715}" emma:medium="tactile" emma:mode="ink">
                <msink:context xmlns:msink="http://schemas.microsoft.com/ink/2010/main" type="inkWord" rotatedBoundingBox="16390,4887 17556,5986 16669,6926 15503,5827"/>
              </emma:interpretation>
              <emma:one-of disjunction-type="recognition" id="oneOf0">
                <emma:interpretation id="interp0" emma:lang="en-US" emma:confidence="0.5">
                  <emma:literal>UM</emma:literal>
                </emma:interpretation>
                <emma:interpretation id="interp1" emma:lang="en-US" emma:confidence="0">
                  <emma:literal>Um</emma:literal>
                </emma:interpretation>
                <emma:interpretation id="interp2" emma:lang="en-US" emma:confidence="0">
                  <emma:literal>UIM</emma:literal>
                </emma:interpretation>
                <emma:interpretation id="interp3" emma:lang="en-US" emma:confidence="0">
                  <emma:literal>Ulm</emma:literal>
                </emma:interpretation>
                <emma:interpretation id="interp4" emma:lang="en-US" emma:confidence="0">
                  <emma:literal>Umm</emma:literal>
                </emma:interpretation>
              </emma:one-of>
            </emma:emma>
          </inkml:annotationXML>
          <inkml:trace contextRef="#ctx0" brushRef="#br0">298 8 173 0,'0'0'111'16,"0"0"-63"0,0 0-9-16,0 0 89 0,0 0-22 15,0 0-73 1,0 0 4-16,13-11 20 0,-13 11-4 16,0-2 25-1,0-2-20-15,0 4-5 0,0 0 25 16,0 0-36-16,0 0 18 0,0 0-39 15,0 0-13 1,0 0-10-16,0 0 2 0,0 0 0 16,0 0-1-1,0 0-6-15,0 0 7 0,0 0 0 16,0 0-10 0,0 0 9-16,0 0 1 0,0 0 0 15,0 0 2-15,0 0 4 16,-6 6-6-16,-1 5 0 15,-2 1 2-15,-1-1-1 16,1 4-1 0,-1-1 0-16,-2 3 0 0,-1 2 1 15,4 2-1 1,-4 0 0-16,4 0 0 0,-1-4-1 16,1 3 2-16,-1-6-1 15,1 3 17-15,-1-2-15 16,1-5-2-16,-1 4 8 0,1 1-8 15,-4 1 20 1,4 2-18-16,-4 0-1 0,7 3 2 16,-4-1-3-1,4-2 0-15,1 1 0 0,-3-2-6 16,2 1 5 0,1-5 1-16,-3-1 0 0,5 1 11 15,-2 1-5-15,2 0-6 16,-3 1 0-16,1-4 1 15,3 4 5-15,-1 1-6 16,3 4 0-16,0 0 1 16,-3 0-1-16,3 2 0 15,0-1-1-15,0-1 1 16,0-1 6-16,0-2-5 16,0 0-1-16,0-3 4 15,0 0-3-15,0 1-1 16,0-2 0-16,-3 1 0 0,3 1 1 15,0-1-1 1,0 0 0-16,0-3 6 0,0 4 4 16,0-4-10-16,0 3 0 15,0 1 6-15,0-1 7 16,0-3-13-16,0 0 1 16,0 0 0-16,0-2-1 15,3 0 0-15,3 2 0 0,1-3-5 16,-1 0 4-1,-1-3 1-15,6 3 0 0,0-3-2 16,3 0-6 0,2-5 8-16,-5 3 0 0,5-3-20 15,-3 0 20 1,2 0-39-16,-2 0 39 0,3 0-15 16,0-3 12-1,-1-6 3-15,1-1-7 0,3-2-13 16,0 4 20-16,0-7-36 15,0 1-1-15,0 0 3 16,3-5-52-16,0 1 34 16,-1-1-16-16,9-2-23 15,-3-1-18-15,1 3 0 0,7-10 6 16,-10 7-99 0,-3-2-7-16</inkml:trace>
          <inkml:trace contextRef="#ctx0" brushRef="#br0" timeOffset="949.9458">926 93 204 0,'0'0'204'0,"0"0"-140"0,0 0-63 15,0 0 23 1,0 0 11-16,0 0-21 0,0 0 2 16,0-2-16-1,0-2 1-15,0 4 36 0,0 0 27 16,0-1 31 0,0 1-17-16,0 0-29 0,0 0 13 15,0 0-33-15,0 0-11 0,0 0-7 16,0 0-2-1,0 10-9-15,-11 7 1 0,1 6 6 16,-5 3 15 0,2-1-21-16,-3 3 8 0,-3 0 24 15,3 4-31 1,-3-1 53-16,1 1-19 0,2-5-36 16,3 1 29-16,0 1-15 15,1-3-4-15,-1-3 5 16,4-1-8-16,2 1 3 15,-2-4-10-15,1 4 3 16,-3 3 6-16,-2 5-2 16,2-3 0-16,-3 3 2 15,3 0-8-15,-2-2-1 16,0-1 0-16,1-2 6 16,-1 1 4-16,-3-3-10 15,4-2 1-15,2 1 9 0,-2-6-9 16,5-3-1-1,1-5 0-15,6-2-7 0,-3-4-1 16,3-3 8 0,0 4 0-16,0-4 0 0,0 0 0 15,0 2 0 1,0-2 0-16,0 0 0 0,0 3 1 16,0-3-1-16,0 0 0 15,0 3 3-15,0-3-2 16,0 0-2-16,0 0-4 15,0 0-45-15,0 0-31 16,0 0-77-16,0 0-75 0,3 0-90 16</inkml:trace>
          <inkml:trace contextRef="#ctx0" brushRef="#br0" timeOffset="2675.1014">830 1053 28 0,'0'0'174'0,"0"0"-139"15,0 0-34-15,0 0 9 0,0 0 30 16,0 0 70 0,0 0-29-16,0 0 15 0,0 0-13 15,0 4-29 1,0 10-6-16,-4-1-26 0,1 5-2 15,-3 1 2 1,3 4-22-16,0-3 21 0,-4 2 10 16,4-2-24-16,0 0 8 15,0 0-14-15,0 0 0 16,-4 0 13-16,1 3-13 16,0-1 51-16,-4 3 6 15,1-1-39-15,-1-8 10 16,4 1-28-16,0-5 8 15,4-1-6-15,-3-3-2 16,2-2-1-16,3-1 0 16,0-2 0-16,0-3 0 15,0 3 0-15,0-3 0 0,0 0 0 16,0 0-1 0,0 0 1-16,0 0 0 0,0 0 0 15,0-14 5 1,0-6-5-16,8-2 0 0,3-6 0 15,-1-4 0 1,2-2 0-16,-2-2 0 0,-1 1 0 16,-2 1 2-16,2 5-1 0,-6 7 23 15,0 2 64 1,0 1-65-16,1 5-5 0,2-4-18 16,0 5 0-1,4 1-8-15,-1 1 8 0,4-1-2 16,-1 1 2-1,1 2-15-15,0 1 15 0,-7 2 0 16,0 4 0 0,-6 2-4-16,3 0 4 0,-3 0-1 15,0 0 1-15,0 0-29 16,0 0 27-16,4 8-5 16,-1 13 7-16,0-2 6 15,0 4-6 1,2-4 0-16,0 4 0 0,1-2 1 15,-3-6 0-15,2 3-1 16,3 0 0-16,-2-2-4 16,-3-2 7-16,2-3-3 0,3 0 0 15,-5 1 3 1,-1-3-5-16,-2-7 2 0,3 1 0 16,-3 0-8-1,3-3 8-15,0 0 0 0,5 0 0 16,0 0 3-1,5 0-3-15,1-6 0 0,0-5 0 16,2-8 1 0,0 1 1-16,-4-4-2 0,4 2 8 15,-3-3-7-15,-4 1 16 0,4-1-17 16,-4 2 0 0,-2 5 17-16,-4 4-16 0,0 4 11 15,0 2-12 1,4 1 0-16,-1 1-3 15,0 3 3-15,0-3 0 16,4 4-9-16,-4-4 5 16,-3 4 4-16,1 0-1 0,-4 0-24 15,0 0 23 1,0 0 2-16,0 0 0 0,0 8 5 16,0-1 1-1,0 2-4-15,0-1-2 0,-4 1 1 16,1 0 1-1,3 1-2-15,-3 2 0 0,3-1-6 16,-3 1 8 0,0 6-2-16,0-3 0 0,-4 6 1 47,1 1 5-47,-3 3 1 0,-4-2 0 0,3 3 6 0,1-4-4 0,-1-1-9 0,4 1 0 15,0-3 13 1,0-2-14-16,-1 2 1 0,4-6 0 15,3 1-1 1,-3-2 0-16,3 1 1 0,0 2 0 16,0-5 2-1,-3 3-2-15,3-6 0 0,-3-1 0 16,3-3-1 0,0-3 1-16,0 3 0 0,0-3-1 15,0 0-30-15,0 0 7 0,0 0-56 16,0 0-56-1,0 0-174-15</inkml:trace>
        </inkml:traceGroup>
        <inkml:traceGroup>
          <inkml:annotationXML>
            <emma:emma xmlns:emma="http://www.w3.org/2003/04/emma" version="1.0">
              <emma:interpretation id="{FFB11FB7-87CC-4E9A-AEF6-10A68AA25533}" emma:medium="tactile" emma:mode="ink">
                <msink:context xmlns:msink="http://schemas.microsoft.com/ink/2010/main" type="inkWord" rotatedBoundingBox="17410,5992 17559,5674 17887,5828 17738,6146"/>
              </emma:interpretation>
              <emma:one-of disjunction-type="recognition" id="oneOf1">
                <emma:interpretation id="interp5" emma:lang="en-US" emma:confidence="0.5">
                  <emma:literal>=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-</emma:literal>
                </emma:interpretation>
                <emma:interpretation id="interp8" emma:lang="en-US" emma:confidence="0">
                  <emma:literal>s</emma:literal>
                </emma:interpretation>
                <emma:interpretation id="interp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3365.0578">1625 864 365 0,'0'0'264'16,"0"0"-186"0,0 0-56-16,0 0 79 0,0 0-17 15,0 0-27-15,0 0 3 16,-3-9-47-16,3 9 11 15,0-3 2-15,0 3-25 16,0 0 24-16,0 0-25 16,0 0 0-16,0 0-3 15,17 0 4-15,0 0-1 16,2 0 0-16,4 0-12 16,2 0 2-16,0 0 4 15,0 0-7-15,1 0 11 16,2 0-43-16,-3 3 20 0,-4-3-1 15,1 3-20 1,-3 0-16-16,-3-3-18 0,-2 0 11 16,-6 0 3-1,-2 0-25-15,-2 0 27 0,-4 0-14 16,0 0-79 0,0 0-59-16</inkml:trace>
          <inkml:trace contextRef="#ctx0" brushRef="#br0" timeOffset="3795.8712">1639 698 474 0,'0'0'170'0,"0"0"-170"15,0 0-17 1,0 0 17-16,0 0-7 0,0 0 22 16,0 0-13-1,49-60-2-15,-36 53 0 0,-4 1 24 16,-3 1 18 0,-2 2 3-16,-1 3 17 0,-3 0-26 15,3 0-5 1,0 0-31-16,3 0-2 15,1 0-4-15,2 0 6 0,7 0 0 16,3 0 0-16,6 0-19 16,4 0-10-16,-4 0-17 15,0 0-46 1,-7 0-31-16,-9 0 75 0,-1 0 40 16,-6 3 7-1,-2 2-36-15,0 1-7 0,0 1 7 16,0-5-48-16,0 5-18 0</inkml:trace>
        </inkml:traceGroup>
        <inkml:traceGroup>
          <inkml:annotationXML>
            <emma:emma xmlns:emma="http://www.w3.org/2003/04/emma" version="1.0">
              <emma:interpretation id="{0A1EE7EE-E743-415A-BCB8-C31C65C15DD7}" emma:medium="tactile" emma:mode="ink">
                <msink:context xmlns:msink="http://schemas.microsoft.com/ink/2010/main" type="inkWord" rotatedBoundingBox="18279,5822 20735,5888 20717,6574 18260,6509"/>
              </emma:interpretation>
              <emma:one-of disjunction-type="recognition" id="oneOf2">
                <emma:interpretation id="interp10" emma:lang="en-US" emma:confidence="0.5">
                  <emma:literal>cost</emma:literal>
                </emma:interpretation>
                <emma:interpretation id="interp11" emma:lang="en-US" emma:confidence="0">
                  <emma:literal>const.</emma:literal>
                </emma:interpretation>
                <emma:interpretation id="interp12" emma:lang="en-US" emma:confidence="0">
                  <emma:literal>coast</emma:literal>
                </emma:interpretation>
                <emma:interpretation id="interp13" emma:lang="en-US" emma:confidence="0">
                  <emma:literal>worst</emma:literal>
                </emma:interpretation>
                <emma:interpretation id="interp14" emma:lang="en-US" emma:confidence="0">
                  <emma:literal>cosmist</emma:literal>
                </emma:interpretation>
              </emma:one-of>
            </emma:emma>
          </inkml:annotationXML>
          <inkml:trace contextRef="#ctx0" brushRef="#br0" timeOffset="5847.5224">2837 770 133 0,'0'0'117'0,"0"0"60"15,0 0-35 1,0 0-69-16,0 0-44 0,0 0 17 15,0 0 5 1,0-40-2-16,-3 38 29 0,-5-7-13 16,-3 3 0-16,0 1 6 15,-3 0-25-15,1 0 48 16,-3 1-21-16,4 4-44 16,-4 0 8-16,3 0-3 15,1 0-10-15,-4 0-12 16,3 0-6-16,-6 9-6 15,0 7 0-15,-3 2 1 16,0 1 5-16,0 6-6 16,0-1 0-16,3 4 3 15,-2-3-2-15,5 1-2 0,-1-1 1 16,6-3-7 0,1 4-1-16,1 1 8 0,-1-5 0 15,7 2 0 1,-3-1-1-16,6-1 1 0,0-4-19 15,0-1-11 1,0-1 30-16,0-1-6 0,12-1 6 16,-2 1 0-16,-1 0-24 0,4-5 11 15,0 1 2 1,6 0-18-16,-2-6 29 0,10-1-20 16,0-4-18-1,5 0 28-15,-4 0-2 0,-3 0 6 16,1 0 2-1,-4 0-58-15,0-4 21 0,3-6 15 16,0-1 26 0,4-4-1-16,-2-1-12 0,-2-1 12 15,-3-2 1-15,0-5 0 16,-3 4-1-16,-3 1 2 16,-3 1-1-16,-4 4 22 15,-2 4-20-15,-4 1 26 16,-3 3-11-16,3 0-11 15,-3 4 13-15,0-4-19 16,0 3 1-16,3-3-1 16,0 0 1-16,-3 5-1 0,0-7 0 15,0 8 1 1,0-2 2-16,0 2-2 0,0 0 15 16,0 0 26-1,0 0-42-15,0 0 14 0,-6 0-8 16,0 2-5-1,2 7-2-15,-2 0 1 0,3 5-13 16,0 3 13 0,0 0-9-16,3 3 9 0,0-1 0 15,0 2-2-15,0-4 1 0,0-1 1 16,0 2 0 0,0-4-1-16,0-1-6 0,0-1 6 15,0 2-4 1,3-5-1-16,9 2 4 0,-2-2 4 15,6-4-1 1,-4 4-1-16,4-6 3 0,3-1-4 16,0-2 1-16,0 0 0 31,0 0-1-31,0 0-15 0,0 0 2 0,0-5-2 16,2-9-29-16,4-4 9 15,-3 2 7-15,-3 0 18 16,-3-2 9-16,-4 0 3 15,1-1-1-15,-4-1 0 16,-2 0 0-16,-1-4 0 0,-3 6 8 16,0-5-2-1,-3 6 17-15,0 0-23 0,0 0 13 16,0 6 15 0,0 2-28-16,-3 1 17 0,-3 2-17 15,0 0 2 1,2 1-11-16,-2 0-14 0,0-1-1 15,0 3 9 1,-4-3-11-16,4 3 25 0,-4 0-13 16,-2-2 14-16,-1 0 0 0,0-1 7 15,-2-1-7 1,2 2 0-16,0-1 9 0,2 6-10 16,0-2 1-1,5 2 0-15,-2 0-1 0,0 0-2 16,0 0 1-1,0 0-15-15,3 8-58 0,-4 6 36 16,-4 0 4-16,0 7-73 16,-9 9-3-16,7-4-58 15,-1-4-183-15</inkml:trace>
          <inkml:trace contextRef="#ctx0" brushRef="#br0" timeOffset="7147.4165">3471 1185 77 0,'0'0'105'0,"0"0"-72"16,0 0-24-1,0 0 170-15,0 0 7 0,0 0-51 16,0 0-35-16,76-134-22 0,-63 117 3 16,-1-3-20-1,1 3-18-15,0-4 22 0,2-1-37 16,4-1-5 0,0 1-4-16,3 2-19 0,-1 0 0 15,-2 6 0 1,0 1 2-16,-3 1-4 0,1 1 2 15,-1 2 0 1,-2 4-1-16,-4 1-1 0,-4 2 1 16,-3 2 1-16,0 0-10 15,1 0 2-15,-4 0 8 16,0 0 0-16,3 0-1 16,-3 0-2-16,3 6 3 15,0 4 0-15,0 8-1 16,0-1-1-16,1-3 2 15,-1 2 0-15,-3-1-7 16,0-1 6-16,0 1 1 0,0-1 0 16,0 2 0-1,0 1 3-15,0 3-2 0,-13 3 0 16,0 2 14 0,-2 1-4-16,-1-1-11 0,3-2 0 15,5-2 13 1,2-6-12-16,-2-3-1 0,8-2 0 15,0-4 0 1,0 2-1-16,0-8 1 0,0 0 0 16,0 0 1-16,0 0 2 0,0 0-3 15,0 0 13 1,0 0 33-16,0 0-34 0,0 0 5 16,0-5-17-1,8-8-4-15,9-5-5 0,2-6 6 16,10-8-2-1,-1 1 4-15,4-2-32 0,-4 1 31 16,1 0-7-16,-4 5-9 16,0 1 10-16,-1 3 3 15,6-2 0-15,-6 3-5 16,1-1 0-16,4 0 10 16,-4 6 0-16,3 0-4 15,-3 3 4-15,-2 5 0 16,-4 0 0-16,-4 7 4 15,-5-1-3-15,-1 3-2 16,-2 0 1-16,-7 0-4 16,0 3 4-16,0 12 2 0,0 4 24 15,0 0-8 1,0 5-16-16,0-9-2 0,0 0 0 62,0 0-4-62,0-4 4 0,0 3 0 0,0 0 2 0,0 0 4 0,0 3 0 0,0-3-6 0,0 6 2 16,-10 0-1-16,1-3 34 31,-1 0-33-31,1 0-1 0,-1-6 14 0,1-2-15 16,2-1 0-16,1-2-6 16,0-3-34-16,-1-3-36 0,4 0-184 15,3 0-229-15</inkml:trace>
          <inkml:trace contextRef="#ctx0" brushRef="#br0" timeOffset="8057.3951">4897 764 214 0,'0'0'370'0,"0"0"-209"0,0 0-37 16,0 0-29-1,0 0-59-15,0 0 15 0,0 0-32 16,-47-30-3-16,34 30 17 16,-3 0-33-16,0 0 30 15,1 11-24-15,-4 3 4 16,-3 2-2-16,-1 2-7 16,1-1-1-16,0-1 5 15,3 0-4-15,5-6-1 16,-2-1 0-16,5-1 1 15,6-2-2-15,-1 3 1 16,6 2 0-16,0 3-1 16,0 6-12-16,0 2 13 0,0 3 0 15,6 1-3 1,7 1-8-16,-2-3 11 0,6-2 0 16,-7-1-2-1,-2 2 0-15,1-3 1 0,-4-1 1 16,-2 0-2-1,-1 5 2-15,-2-3 0 0,3 3 0 16,-3 2 1-16,0-4 1 0,0 1-2 16,0 0 0-1,0-7 0-15,0 1 3 0,-3-3-3 16,-10-5 14 0,-1 0 27-16,-2-4-31 0,-3-2 10 15,0-3 0 1,3 0 24-16,-3 0 50 0,0 0-18 15,-3-12-17 1,0-3 10-16,3-4-55 0,0 2 4 16,0 3-8-16,7 4 12 15,2 1 16-15,4 1-36 16,1 2 4-16,-3 2-6 16,5 4-1-16,-3 0 0 15,4 0-24-15,-3 0-19 16,5 0-1-16,-3 0-78 15,3 0-83-15,-3 0-108 16,3 0-225-16</inkml:trace>
          <inkml:trace contextRef="#ctx0" brushRef="#br0" timeOffset="8817.0148">5759 252 405 0,'0'0'330'15,"0"0"-330"-15,0 0 0 0,0 0-17 16,0 0 2 0,0 0 15-16,0 0-8 0,-13 31 8 62,7-8 16-62,-7 4-6 0,-3 5 19 0,-3 2 42 0,-3-4 40 0,0 0-24 0,0-1 2 0,3-1-21 16,-2 3-30-1,2 0-2-15,-3 3 16 16,3 3-34-16,0 6-17 16,0 2 18-16,7-1-18 15,2-1 4-15,4 0-5 0,-1-4 9 16,4-2-11-16,0-6 2 16,3-3 0-16,-3-9 0 15,3-1 0-15,0-6 0 16,0-4-2-16,0-2-18 15,0 1 20-15,0 5 0 16,0 0 1-16,0 2 8 16,0 1-8-16,0-5-1 0,0 4 0 15,0-5-8 1,0 3-7-16,13-5-2 0,6 2 10 16,6-3-5-1,6 0 8-15,4-6-9 0,3 0-2 16,2 0-31-1,4 0-28-15,0 0-23 0,13-12-133 16,-13 2 44-16,-9 1-102 0</inkml:trace>
          <inkml:trace contextRef="#ctx0" brushRef="#br0" timeOffset="9225.8488">5356 799 186 0,'0'0'235'0,"0"0"-235"0,0 0-170 15,0 0 170 1,0 0 172-16,0 0-54 0,0 0-28 16,142-54-30-16,-104 43 25 15,-7 2 2-15,1 1 3 16,-8 2-18-16,1 3-65 16,0 3 9-1,1 0-16-15,2 0-3 0,-3 0 3 16,0 0 0-1,4 0-6-15,-4 0 6 0,4 0-51 16,-1 0-8-16,-1 0-49 0,0 0-125 16,-16 0-127-16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2:37:31.73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467418-770A-457F-B395-528928D86635}" emma:medium="tactile" emma:mode="ink">
          <msink:context xmlns:msink="http://schemas.microsoft.com/ink/2010/main" type="inkDrawing" rotatedBoundingBox="14626,4030 23378,4749 23124,7840 14372,7121" hotPoints="22962,5383 22575,7928 14533,6705 14920,4160" semanticType="enclosure" shapeName="Rectangle">
            <msink:sourceLink direction="with" ref="{4BA57488-9EE7-4D4B-A918-1E918E463139}"/>
          </msink:context>
        </emma:interpretation>
      </emma:emma>
    </inkml:annotationXML>
    <inkml:trace contextRef="#ctx0" brushRef="#br0">0 12 71 0,'0'0'87'0,"0"0"5"15,0 0-17-15,0 0-46 0,0 0-7 16,0 0-21-16,19-2 0 15,-12 2 6-15,-1 0-7 16,3 0 0-16,-2 0 7 16,2 0-6-16,1 0 12 15,-1 0-13-15,4 0 0 16,-4 0 0-16,4 0 3 16,-4 0 10-16,4 0-7 0,3 0 2 15,-1 0 20 1,8 0-12-16,2 0-2 0,3 0 3 15,-4 0-17 1,6 0 0-16,-9 0 0 0,4 0-13 16,-3 0 13-1,-3 0 6-15,-3 0-5 0,0 0-1 16,-7 0-4-16,1 0 4 16,2 0 4-16,4 0-1 15,0 0 11-15,6 0-13 16,0 0 0-16,0 0 4 15,-1 0-4-15,1 0-2 0,0 0 1 16,-3 0-7 0,0 0 7-16,0 0-10 0,-3 0 0 15,3 0 4 1,3 0 1-16,6 0-11 0,1 0-17 16,6 0-1-16,1 0 16 15,5 0-95-15,5 0 109 16,-6 0-12-16,-3 0 13 15,-2 0-24-15,-3 6 15 16,-7-1 12-16,-3-3 6 16,-3 4-6-16,-3-4 0 15,-5-2 4-15,3 0 3 16,2 0-4-16,0 0-3 0,3 0 1 16,-5 0-1-1,5 0 1-15,-6 0 0 0,-1 0-1 16,-2 0-14-1,-4 0 12-15,1 0-22 0,-4 0-15 16,0 0 38 0,3 0 1-16,1 0 12 0,-1 0 6 15,3 0-17 1,1 0 0-16,2 0-1 0,-2 0 1 16,2 0 5-16,-2 0-6 15,-4 0-7-15,-3 0 6 16,1 0 1-16,-4 0 0 15,0 0 0-15,0 0 1 16,-7 0 14-16,-5 4-15 16,-1-2 3-16,-9 7-3 15,6-3-25-15,0-1-99 0</inkml:trace>
    <inkml:trace contextRef="#ctx0" brushRef="#br0" timeOffset="-758.5332">-6608-2662 3 0,'0'0'88'16,"0"0"-7"-16,0 0-25 0,0 0-11 16,0 0 95-1,0 0-39-15,0 0-26 0,41-87 17 16,-38 77-14-16,-1-2-17 0,3-3-50 15,-2 6 25 1,0 0 50-16,0 3-40 0,-3 0-1 16,3 3 1-1,-3 0-13-15,0 0 47 0,0 3-25 16,0-2 0 0,0 2-5-16,0 0-49 0,0 0-1 15,0 0 0 1,0 0-22-16,0 0 12 0,0 0 11 15,0 8-1-15,0 8 26 16,0 10-24-16,0 6-2 16,0 0 0-16,0 4-11 15,0 0 10 1,0 1-6-16,0 3 7 0,-3 2 34 16,-3 1-34-1,-2 2 21-15,0 6-21 0,-1-1 7 16,-1 10 0-16,-3 9-7 0,-2 4 0 15,-4 6 6 1,-3 2-5-16,0-1-1 0,-1 2 0 16,1-5-3-1,3-4 3-15,-3-2 0 0,0-3 9 16,0 0 27 0,3-5-34-16,0-4 4 0,0-3-6 15,8-5 0 1,-2 0 4-16,7-3-4 0,-4-2 2 15,4 0 2-15,3-1-3 16,-3-6-1-16,-1 0 0 16,4-7 0-16,-3-1 2 15,-1-7-2-15,1 0 0 16,0 2 3-16,-4-1 4 0,-2 6-8 16,2 4 1-1,-5 1 0-15,2 1-1 0,0 2 1 16,1-1 0-16,2 0 1 15,1-3 0 1,-1-3-1-16,7-7 0 0,-3-9 0 16,6-4-1-1,0-7 1-15,0-5 0 0,-2 4 0 16,2-4 1-16,0 2-1 16,0 1 0-16,0 2 0 15,0 0 1 1,-5 1-1-16,5-3 0 0,0 3 1 15,-3-3 0-15,3-3-1 0,0 0 0 16,0 3 1 0,0-3-1-16,0 0 0 0,0 3 0 15,0 3-3 1,0 0 4-16,0-1-2 0,0-1 1 16,0 2-5-1,0 2-1-15,0-3 12 0,0 0-6 16,0 1 14-16,0 0-12 15,8-1-2-15,-6-2 0 16,4 0 0-16,0 0 0 16,4 2 7-16,6-1-5 15,3-3 18-15,3 3-20 16,3 0 0-16,0-4-8 16,0 1 8-16,1 3 3 15,5-2-1-15,4 1 5 16,3 0-4-16,-1-1-2 15,1 2-1-15,-4 1 0 0,1-2 0 16,0 3 0 0,3-3 0-16,-2 3 1 0,5-5 3 15,0-1-4 1,-3 3 0-16,7-3 0 0,-1 0 0 16,0 0 1-1,3 5-1-15,-7-5 0 0,1 1 0 16,0 3 1-16,-3-2-2 0,0 1 1 15,0 3 0 1,-3-4-1-16,-4 4 1 0,-2 0 0 16,-2-4-5-1,6 2 11-15,0-4-6 0,8 1 0 16,0-1 0 0,3 0-6-16,-3 0 6 15,1 0 0-15,-1 4 0 16,2 0-2-16,7-3 2 15,4 3-1-15,3-2-4 0,-2 1-4 16,2-3 9 0,-6 3 0-16,-4-3-1 0,-6 0-4 15,-6 0 5 1,-10 0 0-16,-3 0-2 0,-3 0-6 16,-3 0 3-1,-3 0 5-15,1 0-1 0,5 0 2 16,-3 0-2-16,0 3-7 0,1 0 2 15,0 0-3 1,2-1 8-16,4-2 1 0,-5 0 0 16,5 3-1-1,-8-3 0-15,4 0 1 0,0 3-4 16,-3-3 3 0,3 3 1-16,-3 0 0 0,6-2-1 15,0 4 0 1,2-2 0-16,1-3 1 0,4 2-11 15,-1 2-7-15,-3-3 17 16,1 3 1-16,-4-2-2 16,0 1-2-16,0 0 3 15,-6 0 1-15,-4-3-16 16,1 3 13-16,0 0 0 0,6-1 3 16,6-2 7-1,8 4-1-15,5-4 1 16,3 0-7-16,-3 2-4 0,0-2 3 15,0 2 1 1,-3 2 0-16,-2 1 0 0,-1-1-2 16,-4-3 2-1,-2 3-6-15,-7 0-9 0,-7-3 14 16,1 3 1 0,-4-2 0-16,4-2 0 0,3 3 4 15,6 0-4-15,6-3 0 16,7 2 0-16,6-2-4 15,2 0 5-15,4 0-1 0,-2 0 0 16,-4 4 0 0,-4-2-1-16,-5 1 1 0,-7 3-19 15,-6-3 19 1,2 2-10-16,-2 2 10 0,3-5 0 16,5 2 4-1,0-4-4-15,8 0 0 0,-1 0 0 16,7 0 3-16,0 0-3 15,-1 0 0-15,1 0 0 16,-3 0-4-16,-3 1-4 16,-3 3 8-16,-4-2-18 15,0 4 17-15,-2-4-3 16,-1 4 4-16,3-3 0 16,1 0 0-16,1-3 0 15,5 3 0-15,0-3 0 16,3 0-7-16,-1 0 7 15,1 0 0-15,3 0 0 0,-1 0 1 16,-5 2-1 0,-2 3 0-16,-9-1 0 0,-2 1-12 15,-3-1 14 1,3-2-2-16,3 4 0 0,10-3 9 16,3 0-9-1,6-3 0-15,2 0 0 0,5 2-2 16,-1-2 2-16,1 0 0 0,-4 0-7 15,-6 0-26 1,-3 0 31-16,-11 0-8 0,-3 0 10 16,-2 0-7-1,-1 3 7-15,1 0 0 0,9-3-1 16,1 0-5 0,9 0 0-16,0 0 6 0,3 0-9 15,2 0 9 1,-5 0-41-16,1 0 21 0,-8 0 14 15,-2 3-6-15,-7-1 11 16,-3 4 1-16,-3 1 0 16,-3-5-7-16,0 3 7 15,3-1 0-15,3-2 0 16,0-2-1-16,2 0-14 16,4 0 15-16,1 0-38 15,-1 0 37-15,1 0-15 16,-4 0 16-16,-3 0 0 0,0 0-23 15,-3-2-10 1,-3 2-38-16,0 0 5 0,-4-4 48 16,4 3-8-1,5-3 25-15,1-2 0 0,6 3-14 16,7-3 13 0,3 1-6-16,0 2-12 0,-3 0-1 15,3 1-13 1,-7 2 24-16,-4 0 0 0,-3 0-3 15,-5 0 12-15,-5 0 1 0,-1 0 0 16,-4 0-2 0,1 0-5-16,-4 0 4 0,0 0 3 15,4 0 0 1,3 0 0-16,-1-3 0 0,1 3 0 16,6-3-1-1,0 3-5-15,-4-3 6 0,4 3 0 16,-3-3-5-16,0 3-1 15,-7 0 6-15,1 0 0 16,-4 0 0-16,-4 0 1 16,1 0-1-16,-3 0 0 15,5 0 1-15,-5 0-11 16,0 0 10-16,3 0 0 16,3 0-7-16,4 0 4 15,1 0-20-15,3 0-39 16,-3 0-101-16,2 0 81 15,0-2 41-15,-4-2 40 0,4 3-1 16,-4-3 3 0,4 4-1-16,-4 0 0 0,1 0-8 15,2-4 7 1,-2 4-27-16,-1 0-19 0,1-1 16 16,-1 1 6-1,-2-4 25-15,-1 4 20 0,0-2-4 16,4 2 11-16,2-3-17 0,1 3-9 15,3-3-1 1,3 3-8-16,3-3-34 0,-3-3-13 16,0 4-33-1</inkml:trace>
    <inkml:trace contextRef="#ctx0" brushRef="#br0" timeOffset="4032.658">-6054-3046 55 0,'0'0'54'16,"0"0"-35"-16,0 0-1 0,0 0-17 0,-81 9 0 0,62-1-1 15,0 1-8-15,-3 0 6 0,-2-2-4 16,2-3-4-1,3-1 10-15,8-3 0 0,-5 0 20 16,7 0 3 0,-1 0-1-16,1 0 28 0,-1 0 50 15,4 0-4 1,-4 0-36-16,1 0-40 0,-4 0 3 16,4 0 20-16,-1 0 47 15,1 0 37-15,-1 0-35 16,1 0-15-16,-4 0 5 15,1 0-63-15,-1-7 7 16,5 1 13-16,0 1-25 16,2 0 112-16,3 2-34 15,3 0-27-15,-2 0 8 16,2 3-44-16,-3 0 4 16,3 0-26-16,0 0 4 15,0 0 0-15,0 0-11 0,0 0 1 16,0 0 7-1,0 0-7-15,0 0-1 0,0 0 0 16,0 0 6 0,0-3 15-16,0 3-10 0,0 0 1 15,0 0-5 1,0 0-6-16,0 0-2 0,0 0 1 16,0 0-13-16,0 0 4 0,0 0 2 15,0 0-10 1,0 0 17-16,17 0-6 0,6 0 6 15,8 0 0 1,1 0 10-16,-4 0-1 0,0 0-8 16,-2 0 6-1,-7 0-7-15,0 0-1 0,-5 0-9 16,0 0 10 0,-6 0 0-16,5 0 1 0,1 3-1 15,0 3 0-15,2 0 0 16,0 0-1-16,0-1 1 15,6 1 0-15,6 3-3 16,10-4-6-16,10-2 11 16,8 2-2-16,3-2 1 15,8 0-1-15,-7 0 10 16,-1 2-10-16,-5-1 1 16,-11 1 7-16,-5-1-8 0,-8-3 0 15,-12 3-2 1,-3-2-5-16,4 1 7 0,6 3 0 15,10 0 1 1,3-4 0-16,3 4-1 0,2-4 0 16,1 2 3-1,4-3-3-15,5 3 0 0,4-2 0 16,0-2 0 0,3 3 4-16,-11-3-4 0,-4 4 0 15,-4 1-2-15,-7 1 0 0,4-3 2 16,0 2 0-1,3-1 0-15,-1-2-6 0,1 1 7 16,-6 0-1 0,-4-3 3-16,1 2-2 0,-7 2-1 15,4-3 0 1,2 7 1-16,4-7-2 0,0 7 1 16,6-3 0-16,5 0 0 15,5 4 2-15,8-4-3 16,5 3 1-16,4-3-8 15,8 0 7-15,3-1 1 16,-7 2 0-16,-2 0-1 16,-11-4-15-16,-12 4 16 15,-9-3-1-15,-10 3-14 16,-3-3 14-16,-2 2 1 16,2-1 0-16,5 1 0 15,8 0 0-15,16 4 0 0,6-3-1 16,12-1-16-1,6 4 17-15,1 3-26 0,3-2 26 16,-6 7-1 0,-3-3-8-16,-10 0 8 0,-11-2 1 15,-4 3 0 1,-7-2-1-16,-3 2 1 0,-4-4 0 16,4 1 3-16,2-4-2 0,7 1-2 15,10-4 1 1,10 4-3-16,5-4 3 0,6 0 0 15,-2 1 1 1,-7 0 0-16,-12-1 1 0,-16 1-3 16,-14 1 1-1,-8 0-9-15,-6-3 2 0,-4 1 6 16,1 1 1 0,4-3 1-16,0 2 7 0,8-3-8 15,7 4 0-15,2-2 1 16,4 1 1-16,0 0-2 15,-4 1 0-15,-5 0 0 16,-1 0-3 31,-4-1 3-31,1-1 0-16,6 0 0 0,1 3 6 0,2-5-6 0,1 5 0 0,6-5 0 0,3 4 7 0,6-4-14 0,4 4 0 31,1 0 5 16,-1-3 1-32,2 3 1-15,-5-1-1 0,-1-3-11 0,-1 2-28 0,-5-2 38 0,1 1-8 0,-1 1 4 0,0-2-4 0,0 1 10 0,3 0-16 16,0 0 3-16,2-1-22 0,11-2 16 16,0 3 6-1,3 0 5-15,0 3-5 0,0-1 13 16,-8 1-15-1,-4 3 14-15,-1-3-31 0,-6 1 31 16,-3-1-7 0,-3 0-8-16,-2 0 16 0,-1-1-19 15,0-3-6 1,-1 2 24-16,4 1-2 0,-1-1 3 16,8-2 0-16,-1 1-20 15,0 0-24-15,2 0-11 16,-5-1 15-16,-1 2 24 15,1-4-30-15,0 2 30 16,0-2-33-16,0 0-11 16,0 3-8-16,2 0 2 15,-2 0 49-15,0 0 8 16,-1-3 5-16,-2 1-2 0,-3 3 0 16,-7-2-14-1,0 5-16-15,-4-5 10 0,6 1 16 16,-5-3 3-1,5 4 14-15,1-4-8 0,4 2 1 16,3-2-33 0,3 2 33-16,-1 2-25 0,0-2 15 15,1 1 0 1,0 0-3-16,-6 3 10 0,-4-3 3 16,-3 3 0-16,-3-4 4 15,0 1-4-15,1-1 1 16,-1 2 4-16,0-1-4 15,-3-3-1-15,6 2 0 16,-1-2 1-16,1 0-1 16,2 0 0-16,-3 0 1 15,-2 0 12-15,0 0-13 16,-3 4 7-16,3-2-7 16,-3-2 0-16,3 3 0 15,3-3 0-15,1 0 8 0,-1 3 4 16,0-3-12-1,-1 0 13-15,-5 2-4 0,-6-2 5 16,-4 3 3-16,-2-3-16 0,-4 0 15 16,-3 3 12-1,0-3-17-15,0 0 9 0,0 0-20 16,0 0-21 0,0 6-10-16,-10-3-16 15,-4-1-80-15</inkml:trace>
    <inkml:trace contextRef="#ctx0" brushRef="#br0" timeOffset="1232.3997">1791-2621 133 0,'0'0'45'0,"0"0"11"0,0 0 116 16,0 0-60-1,0 0 9-15,0 0-41 0,0 0 9 16,-38 85 11 0,25-66-60-16,4 1 11 0,0-2-3 15,2-5-22 1,-2 5 18-16,-1-1-15 0,1 6-5 15,-1 5 16-15,-2 3-18 16,-7 9 18-16,0 2 46 16,-6 3-70-16,3 6 3 15,-4 3-19-15,1 2 9 16,1 1 13-16,2-1-21 16,3 1 24-16,3 0-6 15,3-6-19-15,1-3 14 16,5 0-13-16,-2-5 7 15,3-1-2-15,-4 1 1 16,-2 0-7-16,-4 2 0 0,0-3 0 16,-6 5 22-1,-3-2-6-15,-1 2-6 0,1-5-5 16,3-2 5 0,0-1-9-16,6 3-1 0,5-2 1 15,-2 3-7 1,7-1 7-16,-4-2-1 0,4 2 0 15,3 1 5-15,-4-3-6 0,1 2 1 16,-3 0 0 0,-1 4-5-16,-2-1 6 0,-7 3-1 15,3 1 0 1,-3-4 7-16,6 0-7 0,1-6 0 16,2-4-3-1,4-4-6-15,0-6 8 0,-1-2 1 16,4-6 0-1,3-6-10-15,0-2 4 0,0-5-29 16,0-4-18-16,0 0-16 16,0 0-86-16,0-18-444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3:57:17.14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2E73A6-9E73-4223-ADFC-4EB1B0D5A30B}" emma:medium="tactile" emma:mode="ink">
          <msink:context xmlns:msink="http://schemas.microsoft.com/ink/2010/main" type="writingRegion" rotatedBoundingBox="24438,14033 30782,14663 30454,17964 24110,17334"/>
        </emma:interpretation>
      </emma:emma>
    </inkml:annotationXML>
    <inkml:traceGroup>
      <inkml:annotationXML>
        <emma:emma xmlns:emma="http://www.w3.org/2003/04/emma" version="1.0">
          <emma:interpretation id="{60210426-F745-49B0-B2A3-EC72E722F10C}" emma:medium="tactile" emma:mode="ink">
            <msink:context xmlns:msink="http://schemas.microsoft.com/ink/2010/main" type="paragraph" rotatedBoundingBox="26938,14281 30782,14663 30686,15626 26842,152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394BA7-760B-4549-ADCC-EF7C4FC74C1B}" emma:medium="tactile" emma:mode="ink">
              <msink:context xmlns:msink="http://schemas.microsoft.com/ink/2010/main" type="line" rotatedBoundingBox="26938,14281 30782,14663 30686,15626 26842,15244"/>
            </emma:interpretation>
          </emma:emma>
        </inkml:annotationXML>
        <inkml:traceGroup>
          <inkml:annotationXML>
            <emma:emma xmlns:emma="http://www.w3.org/2003/04/emma" version="1.0">
              <emma:interpretation id="{753FAB6C-0610-4F28-AAAE-0340A378D742}" emma:medium="tactile" emma:mode="ink">
                <msink:context xmlns:msink="http://schemas.microsoft.com/ink/2010/main" type="inkWord" rotatedBoundingBox="26962,14625 27517,14863 27385,15170 26830,14931"/>
              </emma:interpretation>
              <emma:one-of disjunction-type="recognition" id="oneOf0">
                <emma:interpretation id="interp0" emma:lang="en-US" emma:confidence="0.5">
                  <emma:literal>=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_</emma:literal>
                </emma:interpretation>
              </emma:one-of>
            </emma:emma>
          </inkml:annotationXML>
          <inkml:trace contextRef="#ctx0" brushRef="#br0">-186-199 85 0,'0'0'195'16,"0"0"-90"-16,0 0-51 0,0 0-1 15,0 0 11 1,0 0 9-16,0 0-11 0,0 0 2 16,0 0 37-1,0 0 9-15,0-2-12 0,4 2-20 16,2-3-42 0,3 1-7-16,4 2-17 0,0 0-12 15,1-6 14 1,5 6-13-16,0 0 8 0,8 0 5 15,-3 0-14-15,1 0 15 0,3 0-14 16,1 0 0 0,-1 0 14-16,1 0-14 0,-1 0 11 15,-1 0 2 1,-3 0-12-16,-7 0 4 0,-1 0-4 16,-2 0-1-1,-9 0 15-15,-2 0-10 0,2 0 4 16,-5 0-10-16,0 0 10 15,3 0-10-15,-1 0 0 16,4 0 0 0,0 0-5-16,4 0 5 31,-7 0 0-31,0 0-2 0,-3 0-43 0,0 0-42 0,0 0-180 16,-3 6-34-16,-13 1-188 0</inkml:trace>
          <inkml:trace contextRef="#ctx0" brushRef="#br0" timeOffset="-669.9634">0 34 403 0,'0'0'137'16,"0"0"-102"-1,0 0 20-15,0 0 57 0,0 0 21 16,0 0-16 0,0 0-42-16,0 0 3 0,0 0 28 15,0 0-48 1,0 0-16-16,0 0-7 0,0 0-10 15,0 0 24-15,0 0-24 0,0 0-1 16,0 0 11 0,0 0-35-16,0 0 7 0,0 0-7 15,3 0 1 1,0 0 0-16,6 0-1 0,4 0 8 16,0 0 5-1,-1 0-12-15,4 0-1 0,0 0 0 16,3 0 1-16,0 0 1 15,3 0-2-15,3 0 0 16,-1 0 0-16,3 0-1 16,-5 0 1-16,2 0 0 15,-2 0-1-15,-3 0 1 16,0 0 0-16,-7 0 0 16,-2 0-1-16,-1 0-2 15,-5 0 3-15,-1 0-2 16,-3 0-16-16,3 0 17 15,-3 0-13-15,0 0-6 0,0 0-21 16,0 0-85 0,0 6-85-16,0-6-130 0,-6 1-210 0</inkml:trace>
        </inkml:traceGroup>
        <inkml:traceGroup>
          <inkml:annotationXML>
            <emma:emma xmlns:emma="http://www.w3.org/2003/04/emma" version="1.0">
              <emma:interpretation id="{CF1E843B-B217-4B10-BEBB-3975AA9B626E}" emma:medium="tactile" emma:mode="ink">
                <msink:context xmlns:msink="http://schemas.microsoft.com/ink/2010/main" type="inkWord" rotatedBoundingBox="27745,14849 28451,14557 28729,15228 28023,15520"/>
              </emma:interpretation>
              <emma:one-of disjunction-type="recognition" id="oneOf1">
                <emma:interpretation id="interp5" emma:lang="en-US" emma:confidence="0.5">
                  <emma:literal>x</emma:literal>
                </emma:interpretation>
                <emma:interpretation id="interp6" emma:lang="en-US" emma:confidence="0">
                  <emma:literal>h</emma:literal>
                </emma:interpretation>
                <emma:interpretation id="interp7" emma:lang="en-US" emma:confidence="0">
                  <emma:literal>a</emma:literal>
                </emma:interpretation>
                <emma:interpretation id="interp8" emma:lang="en-US" emma:confidence="0">
                  <emma:literal>d</emma:literal>
                </emma:interpretation>
                <emma:interpretation id="interp9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1677.5041">1378-445 317 0,'0'0'144'0,"0"0"-54"15,0 0 5-15,0 0-3 0,0 0-37 16,0 0-11 0,0 0-23-16,0 0-21 0,0 0 10 15,0 0 20-15,0 7 38 16,-3 4 3-16,-4 3-25 15,1 3-10-15,-3 3-15 16,-1 5-20-16,1-5 25 31,-4 3-10-31,4 3-2 0,-1-1 7 0,1 0-20 16,-1 3 4-16,1-2-5 16,-1-2 1-16,-2 6 9 0,2-11-10 15,1 1 1 1,-1 0 4-16,1 4-3 15,-1-11-3-15,1 4 1 0,4 3 0 16,-6-6 2 0,3 3-2-16,-3-1 0 0,-5 1-2 15,2 1-6-15,-10 1 7 16,0 1 1-16,-4 2-8 16,-4-4 8-16,1-1 2 15,2 1 5-15,1-11 3 16,6 5-10-16,0-1 0 15,6-8 0-15,3 0 1 16,4-3 5-16,4 0-5 16,0 0 7-16,2 0 6 15,0 0-13-15,3-6 46 16,-2-14-10-16,2-2-36 0,0-4 13 16,0-2-14-16,0-1 0 15,0 2 0-15,0 0 7 16,0 11-7-16,0-4 1 15,0 5 1-15,0 6 5 16,2-1-7-16,9 1 0 16,-3-2 0-16,3 4-12 15,0-2 12-15,-1 3-1 0,2 0 1 16,-2 3-2 0,2 3 2-16,1 0 0 0,3 0-1 15,3 0-1 1,0 0 1-16,0 0 1 0,-1 0 0 15,1 0-7 1,3 0 8-16,4 0-1 0,-1 11 0 16,-1 2 0-1,6 0 0-15,-6 1 0 0,1 0-1 16,-6 0 0-16,-3 0 1 16,-7-1 0-16,1 1 0 15,-4 2 8-15,-3-4 1 0,4 5 10 16,-1-1-13-1,0 4 10-15,4 4-16 16,2-5 9-16,1 7-9 16,-1-10 4-16,1 4-4 0,0 0 0 15,-4-6-6-15,1-3 6 16,-4 0-20 0,-1-6 13-16,-2 3 0 0,2-8-18 15,1 0-1 1,2 0-16-16,3 0-55 0,5 0-25 15,6-13-22 1,-4 0-48-16,-3-5-80 0</inkml:trace>
        </inkml:traceGroup>
        <inkml:traceGroup>
          <inkml:annotationXML>
            <emma:emma xmlns:emma="http://www.w3.org/2003/04/emma" version="1.0">
              <emma:interpretation id="{4BAC18C3-E90A-4607-9EB5-0404FB16F4D4}" emma:medium="tactile" emma:mode="ink">
                <msink:context xmlns:msink="http://schemas.microsoft.com/ink/2010/main" type="inkWord" rotatedBoundingBox="29165,14290 30894,14987 30528,15895 28799,15198"/>
              </emma:interpretation>
              <emma:one-of disjunction-type="recognition" id="oneOf2">
                <emma:interpretation id="interp10" emma:lang="en-US" emma:confidence="0.5">
                  <emma:literal>IM</emma:literal>
                </emma:interpretation>
                <emma:interpretation id="interp11" emma:lang="en-US" emma:confidence="0">
                  <emma:literal>IMI</emma:literal>
                </emma:interpretation>
                <emma:interpretation id="interp12" emma:lang="en-US" emma:confidence="0">
                  <emma:literal>IMs</emma:literal>
                </emma:interpretation>
                <emma:interpretation id="interp13" emma:lang="en-US" emma:confidence="0">
                  <emma:literal>IMN</emma:literal>
                </emma:interpretation>
                <emma:interpretation id="interp14" emma:lang="en-US" emma:confidence="0">
                  <emma:literal>IMM</emma:literal>
                </emma:interpretation>
              </emma:one-of>
            </emma:emma>
          </inkml:annotationXML>
          <inkml:trace contextRef="#ctx0" brushRef="#br0" timeOffset="5917.2555">2317-385 101 0,'0'0'235'0,"0"0"-105"16,0 0-53-1,0 0 31-15,0 0 4 0,0 0-9 16,0 0 17 0,0-17-32-16,0 17 10 0,0 0 27 15,0-5-50-15,0 5-8 0,0-3-16 16,0 0-23 0,0 0 21-16,0 3-27 0,0-3 0 15,0 3 1 1,0 0-22-16,0 0-1 0,0 0 0 15,0 0-16 1,0 0 14-16,-2 0-12 0,2 0-5 16,0 6 4-16,0 7-14 15,-3 11 29-15,3 1-9 16,-3 1 9-16,3 11 2 16,-3 1-2-16,3 6 0 15,-3-5 0-15,3 4-12 16,-3-6 1-16,3 1-7 15,-4-3-8-15,4-4 25 16,-3-2-15-16,3-2-19 16,-3-4-7-16,0 3-21 15,0-9 15-15,0-4-17 0,-4 2-3 16,4-3 34 0,0-7-21-16,-3 4 15 0,2-6-15 15,1 6-32 1,0-9 21-16,3 6-58 0,-3-6-31 15,3 0-84-15</inkml:trace>
          <inkml:trace contextRef="#ctx0" brushRef="#br0" timeOffset="6517.0876">1966 293 454 0,'0'0'198'0,"0"0"-148"15,0 0-31 1,0 0 23-16,0 0 63 0,0 0 17 16,0 0-60-1,0 0-17-15,0 0-8 0,0 0 10 16,0 0-5-1,0 0-21-15,0 0 4 0,0 0-2 16,3 0-22 0,10 0 9-16,3-1-10 0,6 1 0 15,3-8 5-15,2 4-5 0,5 2 0 16,3-4 3 0,2 3-2-16,-2 0-2 0,3 3 1 15,-6-5 0 1,-1 5-2-16,1 0 2 0,-7 0 0 15,-1 0 0 1,1 0-8-16,-2 0 7 0,2 0-12 16,0 0-7-16,0 0 3 15,1 0-33-15,-1 0-16 16,-3 0-12-16,-6 0-26 16,-2 0-8-16,-3 0-46 15,-8 0 13-15,-3 0-16 16,0 0-12-16</inkml:trace>
          <inkml:trace contextRef="#ctx0" brushRef="#br0" timeOffset="7278.695">1953-306 98 0,'0'0'65'0,"0"0"0"0,0 0 40 15,0 0 18 1,0 0-25-16,0 0-26 0,0 0 21 16,-3-39-28-16,3 35 17 0,0 2-20 15,0 2-37 17,0 0-17-32,0 0-6 15,0 0-2-15,0 0 0 0,0-6-19 0,7 4 19 0,5-1 0 16,4 0 1-1,0 3 4-15,-2-3-5 16,10 0 1-16,-2 0 11 16,5 1-5-16,5-7-7 0,2 7 0 15,4-5 0 1,3 5 2-16,0-4-2 0,0 6 1 16,2-5 4-16,-2 2-5 0,4-3 0 15,-7 3 0 1,-4 1 1-16,-5 2-2 0,-7 0 1 15,-10 0 0 1,-2 0 0-16,-4 0 0 0,-3 0 0 16,0 0 0-1,1 0 0-15,5 0 1 0,1-4-1 16,4 4-9 0,3-2-14-16,4 2-48 0,1-3-3 15,5 3-32-15,0 0-8 16,-5 0-35-16,-6 0-108 15</inkml:trace>
          <inkml:trace contextRef="#ctx0" brushRef="#br0" timeOffset="8888.0188">2888 96 113 0,'0'0'76'0,"0"0"18"15,0 0-5 1,0 0-15-16,0 0-35 0,0 0-38 15,0 0-1-15,0-5 6 16,0 5-2-16,0 5 103 16,0 5-40-16,0 6-15 15,0 1-5-15,-4 0-28 16,-2 6 3-16,3-6-1 16,0-1-9-16,0 7 4 15,0-6-9-15,-1 3-6 16,4 1 7-16,-3 3-7 0,0-4-1 15,3 4 0 1,-3-5 0-16,0-6-1 31,0 2 1-31,-1-4 0 0,1 1 1 32,0-7-1-17,0 1 0-15,0-1-2 0,3 4-18 0,-3-3-10 0,0-6 22 0,-1 5 8 16,4 1 0-16,-3-3-1 0,3 2 1 15,0-5-10-15,0 0-39 16,0 6-17-16,0-6 24 16,0 0 13-16,0 0 7 15,0 0-8-15,0-6 0 0,0-11 8 16,0 0-28 0,0-5-30-16,0-4-34 0,3 1 52 15,4-6-8 1,-4-2-33-16,0-2 67 0,0 3 36 15,0 4 48 1,0 0-1-16,4 2 15 0,-4 1 15 16,0 5 50-1,3 0-58-15,-2 3-23 0,2 9-10 16,-3-7-7-16,3 5 4 0,-3 4-25 16,4 6-6-1,-1-6 2-15,0 4-3 0,1 2-2 16,-1 0 1-1,-3 0-2-15,4 0 2 0,-1 0 0 16,-3 0 9 0,0 8 22-16,0 3 4 0,-1 3 11 15,3-2-10-15,-2 2-13 16,0 4-1-16,2 1-22 16,3-5 1-16,1 4-1 15,-4 1 6-15,6-2-3 16,-6-1-3-16,1 1 0 15,2-3 1-15,-3-1 1 16,1-3-2-16,-3 2 0 16,4-6-10-16,-1 2 9 15,-3-8 1-15,7 0-12 16,-4 0-5-16,4 0-13 0,2 0 4 16,1 0 0-1,-1 0 3-15,4-12-5 0,0 1-14 16,-3-2-2-1,-1-2 19-15,4-5-50 0,-3 4 20 16,-1-10 16 0,1-6 6-16,-1 7 33 0,-2-1 0 15,3-5 17-15,-4 6 46 0,-4 5 23 16,3 2-40 0,-5 7 3-16,0 3-7 0,-3 8-5 15,2 0-27 1,-2 0-9-16,0 0 21 0,0 0-11 15,0 0 40 1,0 12 5-16,0 10-27 0,0 2 17 16,0 6-12-1,0 0 2-15,0-1 10 0,0 1-40 16,-2-6 7-16,-4 3-3 16,1-14-9-1,0 4 12-15,2-6-5 0,-3 3 10 16,3 0 14-1,-4-1-30-15,-2 6 16 0,2-2-10 16,1 2-7 0,0 1 6-16,0 0-7 0,2 3 1 15,-2-3-1-15,3 0 0 0,-3-1-13 16,-1-2-39 0,1 1-44-16,-4-5 14 0,4-1-77 15,3-4-122-15</inkml:trace>
          <inkml:trace contextRef="#ctx0" brushRef="#br0" timeOffset="9697.9446">3413 505 224 0,'0'0'182'0,"0"0"-74"0,0 0 3 16,0 0-3 0,0 0 3-16,0 0-63 0,0 0-5 15,75-148 17-15,-62 125-11 16,3 1 4-16,-4 2-24 16,1-3-3-16,0 4 32 15,1-2-19-15,2 3-16 16,-2-6-18-16,2 4-4 15,-8 0 5 1,6 6-6-16,-9 9 6 0,1-7 1 16,-3 11-6-1,-3-4-1-15,4 5 5 0,-4 0-4 16,0 0 6-16,0 0-7 0,0 0-2 16,0 0 1-1,0 0-10-15,0 12 11 0,0 2 0 16,0 2 0-1,0 2 9-15,0 2-2 0,0 1-7 16,-7-3 15 0,1 3-14-16,1-2 5 0,-3 4-6 15,-1 2 0-15,4 1 6 0,-3-1-6 16,0 6 0 0,2 1-1-16,-2-1 1 0,6-6 0 15,-1 1-2 1,0-1-20-16,3-5 1 0,0-3-30 15,-3-4-37 1,-2 2-8-16,2-6-76 0,3-7-10 16,0 4-79-16</inkml:trace>
        </inkml:traceGroup>
      </inkml:traceGroup>
    </inkml:traceGroup>
    <inkml:traceGroup>
      <inkml:annotationXML>
        <emma:emma xmlns:emma="http://www.w3.org/2003/04/emma" version="1.0">
          <emma:interpretation id="{6AC6956A-FE9B-4D60-8D50-896F140A460B}" emma:medium="tactile" emma:mode="ink">
            <msink:context xmlns:msink="http://schemas.microsoft.com/ink/2010/main" type="paragraph" rotatedBoundingBox="24156,16618 27145,16675 27127,17579 24139,17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7407A1-4A30-4ADE-ADE4-8ACA9F6788A3}" emma:medium="tactile" emma:mode="ink">
              <msink:context xmlns:msink="http://schemas.microsoft.com/ink/2010/main" type="line" rotatedBoundingBox="24156,16618 27145,16675 27127,17579 24139,17522"/>
            </emma:interpretation>
          </emma:emma>
        </inkml:annotationXML>
        <inkml:traceGroup>
          <inkml:annotationXML>
            <emma:emma xmlns:emma="http://www.w3.org/2003/04/emma" version="1.0">
              <emma:interpretation id="{CDDD8D4B-5043-4986-A923-9705B746D5C5}" emma:medium="tactile" emma:mode="ink">
                <msink:context xmlns:msink="http://schemas.microsoft.com/ink/2010/main" type="inkWord" rotatedBoundingBox="24156,16618 27145,16675 27127,17579 24139,17522"/>
              </emma:interpretation>
              <emma:one-of disjunction-type="recognition" id="oneOf3">
                <emma:interpretation id="interp15" emma:lang="en-US" emma:confidence="0.5">
                  <emma:literal>2&lt;1</emma:literal>
                </emma:interpretation>
                <emma:interpretation id="interp16" emma:lang="en-US" emma:confidence="0">
                  <emma:literal>XCI</emma:literal>
                </emma:interpretation>
                <emma:interpretation id="interp17" emma:lang="en-US" emma:confidence="0">
                  <emma:literal>2&lt;11</emma:literal>
                </emma:interpretation>
                <emma:interpretation id="interp18" emma:lang="en-US" emma:confidence="0">
                  <emma:literal>XCH</emma:literal>
                </emma:interpretation>
                <emma:interpretation id="interp19" emma:lang="en-US" emma:confidence="0">
                  <emma:literal>2&lt;14</emma:literal>
                </emma:interpretation>
              </emma:one-of>
            </emma:emma>
          </inkml:annotationXML>
          <inkml:trace contextRef="#ctx0" brushRef="#br0" timeOffset="11563.2116">-2048 1633 405 0,'0'0'72'16,"0"0"-55"-16,0 0-1 0,0 0-16 16,0 0 29-1,0 0-9-15,0 0-5 0,-31 0 37 16,24 0 17-1,-2 7-11-15,-1 1-13 0,-2 3-21 16,-4 2 37 0,-3 2 2 15,-3 8-35-31,0-2 11 0,0 3-4 0,1 3-1 0,2 3 4 0,3-5-31 16,-1 11 10-16,6-4-1 15,-5 5-8 1,0 4 13-16,4-11-19 0,-4 4 4 15,3-3 7-15,-3 0-12 16,-3-2 16-16,0-2 4 0,-6 2-5 16,-3-4 23-1,-4-2-19-15,-1 0-8 0,1-3 9 16,-1-6-21-16,6 2 13 16,-1-3-13-16,2-5 1 15,1-3 3-15,0 1-4 16,0-6 0-16,-1 0 1 15,4 0 5-15,0-11-12 16,-3-10 6-16,7-15-4 16,-1-4 3-16,5-10 1 15,6-6-11-15,8-2 1 16,0 2-12-16,0 5 22 16,0 7 1-16,13 14 8 0,-2 5 3 15,6 5-5 1,1 8-6-16,1-2 5 0,3 9-6 15,6-1-1 1,1 0-6-16,6 6 7 0,-1 0 5 16,1 0-5-1,-5 0 0-15,3 17 5 0,-1-3 2 16,-5 4 1-16,6 8 5 0,-6-7 3 16,1 5 10-1,4-3-18-15,-1 3 1 0,4 3 12 16,0 1-20-1,0 4 6-15,1 1 3 0,-1 5-9 16,0-5 16 0,3 4-15-16,0 0 4 0,-4-6-1 15,4-6 1 1,-6-5-6-16,-2-9 0 0,3 1 0 16,-6-4 0-16,-1-8 0 15,-1 0-1-15,3 0-9 16,-6 0-37-16,4 0-31 15,-8-11-27-15,1-4-151 16,-9-4-63-16,-4 8-183 0</inkml:trace>
          <inkml:trace contextRef="#ctx0" brushRef="#br0" timeOffset="12433.8547">-742 1704 104 0,'0'0'302'0,"0"0"-196"0,0 0-48 15,0 0 69 1,0 0 17-16,0 0-19 0,0 0-40 16,-95 51-29-16,70-38-2 15,-7 5 28-15,1 0-31 16,-4 5 0-16,0-1 11 15,2 2-20-15,-2 3 0 16,3 5-8-16,1-8-28 16,3 3 20-1,-1-9-15-15,4 1-2 0,3-1 9 16,3-4-17 0,6-2-1-16,4-7 4 0,7 1 3 15,2-6 1-15,0 0-8 0,0 0 2 16,0 0-2-1,0 0 0-15,0 3-9 0,0 1-1 16,0-2 10 0,8 9 20-16,8-5 4 0,0 2-8 15,3 3 4 1,0 2-20-16,3 0 0 0,0-2 0 16,3-3 1-16,3 10 2 15,4-4-3-15,-5 3 2 16,0-2 1-16,-5-5-2 15,-3 4-1-15,-8-2 0 16,2-3 1-16,-4 2 0 16,1-6-1-16,-4 1 0 15,0-3 6-15,-2-3-6 16,-1 3 0-16,-3-3 0 16,3 0-9-16,-3 0 0 15,3 0 5-15,-3 0-12 0,3 2 8 16,3-2-38-1,-2 6-17-15,2-1-86 0,7 1-115 16,-4 3-126 0,0-3-240-16</inkml:trace>
          <inkml:trace contextRef="#ctx0" brushRef="#br0" timeOffset="13153.8133">-189 2270 874 0,'0'0'282'0,"0"0"-253"0,0 0-29 16,0 0 0-16,0 0 10 0,0 0 57 15,103-155-27 1,-79 118 1-16,-7 3 13 0,2-9 21 15,-6 4-23 1,0 1-28-16,-1 2 8 0,-2 3 10 16,-1 1-35-1,-2 7 13-15,2-5-20 0,-3 17 6 16,1-1 2 0,-1 4-8-16,-6 2 1 0,3 8 8 15,-3 0-9-15,0 0 0 0,0 0 0 16,0 0-3-1,0 0-7-15,0 0 10 0,0 0-6 16,0 13 6 0,0 6 0-16,0 3 19 0,0 5-3 15,0 6-15 1,-3-1 23-16,-3 4-23 0,-1 4 6 16,4 3-3-16,0-7-2 15,0 9-2-15,3 1 0 16,-3 2 0-16,0 3 3 15,-4 0-3 1,1 5 0-16,3-4 0 0,-4-7 0 16,1-3 0-16,3-5 0 15,0-11-3-15,0-1 2 16,0-17 1 0,-1 3 0-16,4-4-12 0,0-7-49 15,0 2-22-15,0-2-96 0,0 0-170 16,0 0-230-16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4-06T14:23:17.88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EE11AD1-3CEF-48D2-8C21-B571FA52BAFD}" emma:medium="tactile" emma:mode="ink">
          <msink:context xmlns:msink="http://schemas.microsoft.com/ink/2010/main" type="writingRegion" rotatedBoundingBox="22192,4308 27552,4986 27309,6912 21948,6234"/>
        </emma:interpretation>
      </emma:emma>
    </inkml:annotationXML>
    <inkml:traceGroup>
      <inkml:annotationXML>
        <emma:emma xmlns:emma="http://www.w3.org/2003/04/emma" version="1.0">
          <emma:interpretation id="{4D86BA55-9C1F-454D-BF60-06520DBFEC9E}" emma:medium="tactile" emma:mode="ink">
            <msink:context xmlns:msink="http://schemas.microsoft.com/ink/2010/main" type="paragraph" rotatedBoundingBox="22192,4308 27552,4986 27309,6912 21948,62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9A55D0-90E1-4E2B-9CAF-D28977BD3F8F}" emma:medium="tactile" emma:mode="ink">
              <msink:context xmlns:msink="http://schemas.microsoft.com/ink/2010/main" type="line" rotatedBoundingBox="22186,4318 26738,4872 26566,6283 22014,5729"/>
            </emma:interpretation>
          </emma:emma>
        </inkml:annotationXML>
        <inkml:traceGroup>
          <inkml:annotationXML>
            <emma:emma xmlns:emma="http://www.w3.org/2003/04/emma" version="1.0">
              <emma:interpretation id="{A74FE4BF-3573-4671-A260-D725259CCBA7}" emma:medium="tactile" emma:mode="ink">
                <msink:context xmlns:msink="http://schemas.microsoft.com/ink/2010/main" type="inkWord" rotatedBoundingBox="22094,5077 22600,5139 22520,5791 22014,5729"/>
              </emma:interpretation>
              <emma:one-of disjunction-type="recognition" id="oneOf0">
                <emma:interpretation id="interp0" emma:lang="en-US" emma:confidence="0.5">
                  <emma:literal>I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IT</emma:literal>
                </emma:interpretation>
              </emma:one-of>
            </emma:emma>
          </inkml:annotationXML>
          <inkml:trace contextRef="#ctx0" brushRef="#br0">-2315-298 152 0,'0'0'160'0,"0"0"-25"0,0 0-58 16,0 0-14-16,0 0-15 15,0 0-19-15,0 0 10 16,0-9-15-16,5 6 8 0,1 3 16 16,0 0-15-1,1-3 25-15,-1 3-6 0,4-3-15 16,2 0 20-1,7-3-20-15,6 4 14 0,4-4-3 16,5 3-38 0,-2 1 3-16,3-2-13 0,3 4 1 15,-5 0 9-15,2 0-4 0,-7 0 4 16,1 0 6 0,-4 0-16-16,-6 0 7 15,-3-3 2-15,-4 3-9 16,-2 0 18-16,-7-2-17 15,0 2 1-15,-3 0 1 16,3 0-3-16,1 0-1 16,2 0-14-16,0 0-14 15,0 0 2-15,1 0-58 16,-1 0-30-16,-3 0-55 0,-3 0-172 0</inkml:trace>
          <inkml:trace contextRef="#ctx0" brushRef="#br0" timeOffset="-639.9633">-2238 261 68 0,'0'0'173'16,"0"0"-62"-1,0 0 0-15,0 0-5 0,0 0-7 16,0 0 9 0,0 0-37-16,0 0-10 0,0 0 2 15,0 0-26-15,0 0 2 16,0 0-8-16,0 0-23 16,0 0 18-16,0 0-17 15,0 0-8-15,0 0 21 16,13 0-22-16,3 0 1 15,6-5-1-15,-3 3 11 16,3-5-7-16,3 2-4 16,-1-1 2-16,3 1 14 15,0-1-15-15,-5 3-1 0,3-3 0 16,-1 4 6-16,-7-1-8 16,2 1 2-16,-3 2 0 15,0 0 2-15,-7-4-2 16,-2 4 0-1,-1 0 0-15,-6 0-10 0,0 0 9 16,0 0-9 0,0 0-31-16,0 0-14 0,0 0-112 15,-13-3-139-15,4 1-228 0</inkml:trace>
          <inkml:trace contextRef="#ctx0" brushRef="#br0" timeOffset="-1189.9296">-1951-310 72 0,'0'0'204'0,"0"0"-64"16,0 0-39-16,0 0-19 15,0 0-1-15,0 0-22 16,0 0-26-16,-4 6-7 16,1 5-9-16,-3 0-2 15,3 1-9-15,0 2-5 0,1 0 7 16,2 0-7 0,0-2 28-16,-5 2 22 0,5 0-14 15,-3 3 24 1,0-1-34-16,0 2-14 0,-2 1 35 15,0 3-25 1,-1-1-5-16,0-4 2 0,4 0-19 16,2-6-2-1,0 1-5-15,0-4 4 0,0 1 2 16,0 1 0-16,0 0 0 16,0 1 0-16,0 0 1 15,0-1-2-15,0 3-6 16,-8-2-33-16,5 3-32 15,-8 3-64-15,0-4-101 0,3-6-140 16</inkml:trace>
        </inkml:traceGroup>
        <inkml:traceGroup>
          <inkml:annotationXML>
            <emma:emma xmlns:emma="http://www.w3.org/2003/04/emma" version="1.0">
              <emma:interpretation id="{7CA6310E-E8AA-4EFD-BEE9-75AE8A87E9FE}" emma:medium="tactile" emma:mode="ink">
                <msink:context xmlns:msink="http://schemas.microsoft.com/ink/2010/main" type="inkWord" rotatedBoundingBox="23077,5243 24359,4429 24932,5331 23650,6145"/>
              </emma:interpretation>
              <emma:one-of disjunction-type="recognition" id="oneOf1">
                <emma:interpretation id="interp5" emma:lang="en-US" emma:confidence="0.5">
                  <emma:literal>1</emma:literal>
                </emma:interpretation>
                <emma:interpretation id="interp6" emma:lang="en-US" emma:confidence="0">
                  <emma:literal>,</emma:literal>
                </emma:interpretation>
                <emma:interpretation id="interp7" emma:lang="en-US" emma:confidence="0">
                  <emma:literal>$</emma:literal>
                </emma:interpretation>
                <emma:interpretation id="interp8" emma:lang="en-US" emma:confidence="0">
                  <emma:literal>"</emma:literal>
                </emma:interpretation>
                <emma:interpretation id="interp9" emma:lang="en-US" emma:confidence="0">
                  <emma:literal>;</emma:literal>
                </emma:interpretation>
              </emma:one-of>
            </emma:emma>
          </inkml:annotationXML>
          <inkml:trace contextRef="#ctx0" brushRef="#br0" timeOffset="-2549.8539">-1120 72 74 0,'0'0'102'0,"0"0"-61"0,0 0 21 16,0 0 40 0,0 0 3-16,0 0-14 0,0 0-7 15,38 9-32 1,-30-1-13-16,-2-1-16 0,4 7-23 15,-1-4 20 1,1 2 19-16,2 2-6 0,1 0 6 16,0 0-26-1,-4 0 9-15,4 0 1 0,-4-2-22 16,-2-1 17-16,-1 0-17 0,0-5 0 16,0-1 5-1,-2 2-5-15,2-5-1 0,0 3 0 16,1-1 1-1,-1-2 1-15,0-2-2 0,4 3 0 16,-4-3 12 0,0 0-11-16,1 0-1 0,-1 0 0 15,0 0 8-15,-1 0-1 16,3-3-7-16,-2-3 0 16,4-1 0-16,1-2 1 15,3 0-1-15,-3 1 0 16,5-4 1-16,-3 1-1 15,-1-3 0-15,1 0 1 16,-3 1 12-16,-1 0-12 16,-3 2 34-16,4-1 0 15,-4 7-34-15,0-3 16 16,1-1-17-16,2-1 1 0,1 1 3 16,-1 0-4-1,-3 0 0-15,1 0 0 0,-1 4 2 16,-6 0 5-1,3 1-5-15,-3 2 4 0,0 2 20 16,0-3-26 0,0 3 6-16,0 0-6 0,0 0-1 15,0 0 0-15,0 0 1 0,0 0 0 16,0 0-1 0,0 0-5-16,0 0 5 0,-3 0-16 15,3 5-13 1,-3 0 8-16,3 3-23 0,-3-3 3 15,0 0-33 1,-4 1-58-16,1 0-49 0,0-4-207 16</inkml:trace>
          <inkml:trace contextRef="#ctx0" brushRef="#br0" timeOffset="-3469.7649">-821-559 364 0,'0'0'122'16,"0"0"-93"-16,0 0-18 0,0 0-11 16,0 0 0-1,0 0 1-15,0 0-1 0,3 0 14 16,-3 0 6-16,0 5 50 0,0 3-7 16,0 5 37-1,0 0-45-15,0 4-9 0,0 3-23 16,0 0 3-1,-8 6-6-15,5 4-4 0,-2 2-1 16,-1 1-13 0,1 2 9-16,3-1-11 0,2-1 3 15,0 1 1-15,0-2-3 16,0 1-1-16,0-4 5 16,0 1 2-16,0-9-7 15,-3-1 0-15,-3-3 0 16,3 0 0-16,-2-2 1 15,3-2 0-15,2-2-1 16,-3 3 1-16,3-1-1 16,-3-3 0-1,3 2-2-15,0 2 1 0,0 1 1 16,0-5-10-16,0 2-6 0,0-1-55 16,0-3-7-1,0 1-43-15,-3 0-45 0,0-7-123 0</inkml:trace>
          <inkml:trace contextRef="#ctx0" brushRef="#br0" timeOffset="-12419.2703">69-879 38 0,'0'0'63'0,"0"0"-27"16,0 0-5-1,0 0 9-15,0 0-3 0,0 0 1 16,0 0-8-16,0-5 6 16,0 5-4-16,0-4-20 15,0 4 1-15,0-2-11 16,0 2 20-16,0 0 29 15,0 0-5-15,0 0 3 16,0 0 4-16,0 0-27 16,0 0 0-16,0 0-10 15,0 0-14-15,0 0 11 16,0 0-12-16,0 0 5 16,0 0-5-16,0 0-1 0,0 0 7 15,0 0-7 1,0 0 0-16,0 0-1 0,0 0 1 15,0 0 0 1,0 0 0-16,0 0 2 0,0 0 2 16,0 0 6-1,0 0 21-15,0 11-5 0,0 3-16 16,0 0 4-16,0 7-4 0,-5-2-3 16,3 4-4-1,-1-1 7-15,-3-2-2 0,3 3 8 16,-2 0-6-1,5-3 19-15,-2 1-5 0,-1 0-9 16,3-5 29 0,0 2-31-16,0-7-13 0,0 0 8 15,0 3-7 1,0-2 5-16,0 2-6 0,0-2 8 16,0 1-9-16,0 1 1 15,0 3 0-15,0 3 16 16,0 0-15-16,0 0-1 15,-3-1 0-15,-3 1 1 16,3-5 13-16,-1-1-14 16,4-7 0-16,0 2-1 15,0-3 3-15,0 3-2 16,0 2 0-16,-3 1 4 0,3 1-4 16,-3 5 0-1,0-1 1-15,0-3 14 0,3 3-6 16,-3-3 10-1,-1-4-19-15,4 3 2 0,0-2 1 16,0 1-2 0,0 2-1-16,0-4 0 0,-3 5-6 15,3 2 6 1,0 1 0-16,-3-2 9 0,3 7-9 16,-3-1 7-16,0 1 31 0,3-2 21 15,0-3-58 1,0 1 6-16,-3-4-7 0,3 2 1 15,-3 1 4 1,-1 0-4-16,1 1 5 0,3-2 23 16,-3-3-29-1,3-4 7-15,0-1-7 0,0-3 1 16,0-4-2-16,0 2 1 16,0-4 0-16,0 0 3 15,0 0-2-15,0 0-1 16,0 0 0-16,0 0 1 15,0 0-10-15,-3 0 9 16,-13 0-93 0,0 0-207-16,-3 0-512 0</inkml:trace>
        </inkml:traceGroup>
        <inkml:traceGroup>
          <inkml:annotationXML>
            <emma:emma xmlns:emma="http://www.w3.org/2003/04/emma" version="1.0">
              <emma:interpretation id="{6D00F0DD-5186-452E-8924-82962083EDD2}" emma:medium="tactile" emma:mode="ink">
                <msink:context xmlns:msink="http://schemas.microsoft.com/ink/2010/main" type="inkWord" rotatedBoundingBox="25439,5214 26678,5365 26588,6102 25350,5951"/>
              </emma:interpretation>
              <emma:one-of disjunction-type="recognition" id="oneOf2">
                <emma:interpretation id="interp10" emma:lang="en-US" emma:confidence="0.5">
                  <emma:literal>R's</emma:literal>
                </emma:interpretation>
                <emma:interpretation id="interp11" emma:lang="en-US" emma:confidence="0">
                  <emma:literal>R'S</emma:literal>
                </emma:interpretation>
                <emma:interpretation id="interp12" emma:lang="en-US" emma:confidence="0">
                  <emma:literal>RS</emma:literal>
                </emma:interpretation>
                <emma:interpretation id="interp13" emma:lang="en-US" emma:confidence="0">
                  <emma:literal>Ras</emma:literal>
                </emma:interpretation>
                <emma:interpretation id="interp14" emma:lang="en-US" emma:confidence="0">
                  <emma:literal>RIS</emma:literal>
                </emma:interpretation>
              </emma:one-of>
            </emma:emma>
          </inkml:annotationXML>
          <inkml:trace contextRef="#ctx0" brushRef="#br0" timeOffset="-5109.7007">2239 225 104 0,'0'0'157'15,"0"0"-34"-15,0 0-16 16,0 0-44-16,0 0-24 16,0 0-29-16,0 0 6 15,0-23-9-15,0 23 3 16,0-2 32-16,0-2-3 16,0 2 13-16,-6-1 15 15,-2 0-44-15,0 3-2 16,-3-3-2-16,6 3 23 15,-1-2 40-15,0 2-32 16,-1-4-11-16,4 4-2 0,0 0-37 16,-3 0 10-1,-1 0-10-15,1 0 0 0,0 0 1 16,-4 0-1-16,1 0 0 31,-4 0 1-31,4 0 0 0,-7 6-1 0,3 0 0 0,1-1 0 16,-1 4 1-1,0-3-1-15,4 3 0 0,-1-1 0 16,1-2 1 0,-4 2-1-16,4-3 0 0,-1 2 1 15,1-1 0 1,4-1 0-16,0-3-1 0,2 1 1 16,0 3 0-16,1 0-2 15,-4-1 1-15,3 0-3 16,-2 1 2-16,2 1 1 15,1-2 0-15,-1-1-1 16,3-2-6-16,-3 0 7 16,3 1 0-16,0 0-6 15,-3 0 4-15,3-3 2 16,0 3 0-16,0 2-1 0,0 1 0 16,-5-4 1-1,5 5 0-15,0-2 1 0,-3 1 0 16,3 0-1-1,0-1 0-15,-2 3 4 0,2-2-2 16,0 0-2 0,0-1 0-16,0-1-3 0,0-1 2 15,0-1 1 1,0 2 0-16,0-2-2 0,0 1-1 16,0-1 3-16,0 2 0 0,0-2 1 15,0-2 0 1,0 3-1-16,0 2 1 0,0-1-1 15,0 1 6 1,5-3-6-16,6 2 0 0,2-4 0 16,-2 2 2-1,3-2-2-15,-3 0 0 0,2 0 2 16,-2 0 0-16,-6 0-2 16,1 0 0-16,-3 0-1 15,0 0-2-15,1 0 3 16,-1 0 0-16,0 0-1 15,0 3 2-15,3 1-1 16,1-2 0-16,-1 1 0 16,0 0-1-16,1 0 1 15,-1 3 0-15,-3-4 0 16,0 4-4-16,0-4 3 16,-3 2 1-16,4 1-4 0,-4-3 3 15,0 5 2 1,0-1-1-16,0-1 2 0,0-3-2 15,0 2 0 1,0-2 0-16,0 4-3 0,0-3 2 16,0 3 1-1,0-4 0-15,0 0-2 0,0 2-1 16,0-1 2-16,0-3 1 0,0 2-6 16,0-2 5-1,0 0 2-15,-7 4 0 0,-2-4 12 16,2 3-13-1,1-3 0-15,-3 2 0 0,2-2 0 16,-2 4 13 0,-1-4-13-16,1 0 0 0,1 2 8 15,-6-2-8 1,1 0 0-16,2 0 0 0,-5 0 0 16,0 0-1-16,-1 0 1 15,6 3 0-15,-2 0-1 16,7-3 2-16,3 2-1 15,-1-2 0-15,4 0 1 16,0 3 5-16,0-3-5 16,0 0-1-16,0 0 8 15,0 0-7-15,-3 0 12 16,0 0 0-16,-3 0-12 0,-4 0 19 16,4 0-20-1,-3 0 0-15,2 0 0 0,4 0 4 16,0-3-4-1,3 3 0-15,0 0-7 0,0 0 5 16,0 0 2 0,0 0 0-16,0 0-1 0,0 0-6 15,0 0 6 1,0 0-9-16,0 0-35 0,0 0-45 16,0-2-101-16,0 2-73 0,0 0-56 15</inkml:trace>
          <inkml:trace contextRef="#ctx0" brushRef="#br0" timeOffset="-8239.5236">1817 463 90 0,'0'0'219'16,"0"0"-65"-16,0 0-1 0,0 0-60 15,0 0 13 1,0 0-12-16,0 0-49 0,6-71-2 16,1 59 33-16,-1-1-34 15,0 1-15-15,4-4-27 16,-1-2 22-16,4-2-22 15,0-2 1-15,-1 3-1 16,4-2-6-16,-8 4 6 16,3 0 0-16,-6 6 1 15,-2 2 7-15,2 1 2 16,-2 2 7-16,-3 4 19 0,0-2-20 16,0 4-4-1,0 0 1-15,0 0-13 0,0 0 19 16,0 0-19-1,0 0 1-15,0 0-3 0,0 0-12 16,0 0 5 0,0 9 9-16,0 8 0 0,0 3 7 15,0 0-6 1,0 0 0-16,0-4 4 0,0-1-5 16,0-1-1-16,0 0 1 0,-3 0 0 15,-2 3 0 1,2 1 0-16,1-2 0 0,-1 4 4 15,0 0-4 1,-5 0 0-16,5-4 0 0,-2 5-5 16,-1-7 4-1,3 0 1-15,3-5-70 0,-4-5-56 16,1-4-72-16,0 0-47 16,-3 0-169-16</inkml:trace>
          <inkml:trace contextRef="#ctx0" brushRef="#br0" timeOffset="-9059.4152">1003 55 18 0,'0'0'155'16,"0"0"-80"-16,0 0 16 0,0 0 25 15,0 0-7 1,0 0-31-16,0 0-37 0,16-46-22 16,-7 36-18-1,1-5 14-15,-2 1-4 0,6-2-10 16,-6 1 11-16,5 1-12 16,-7 2 2-16,0 3 19 15,-1 4 10-15,-3 0 3 16,1 2-21-16,3-2-13 15,0 1 8-15,4-1-8 16,6-4 0-16,3 4 6 16,3-4-6-16,6 0 0 15,1 1 0-15,2 0 1 16,1-1 3-16,1 3-4 16,-3 0 0-16,0 1 4 0,-1 1-3 15,-4-1-2 1,3 5-1-16,-6 0-13 0,1 0 14 15,-5 0-11 1,-2 0 3-16,-3 0 9 0,-4 0-2 16,-2 5 2-1,-1 1 0-15,0 3 2 0,-4-3-6 16,-2 0 4-16,5 3 0 0,-5-1-1 16,0 7 2-1,0 1-1-15,0 1 1 0,-5 2-1 16,-9-2 1-1,1 1-1-15,-3 0 0 0,-3-5 15 16,-3 4-14 0,-3-1 11-16,0-1-5 0,-1 2-6 15,4 1 17 1,-3-5-12-16,0 4 3 0,4-2 10 16,-4 0-19-16,-1-8 11 15,4 1-10-15,3 1-1 16,0-3 21-16,0-4-6 15,4 3-8-15,-4-1-1 16,3 1-5-16,0-1-1 16,4 1 0-16,-1-2 0 15,7-1 3-15,2-2-3 16,1 0 1-16,0 4 7 0,3-4-7 16,-3 0-1-1,0 0 0-15,0 2-10 0,1 1 9 16,-6 0 1-1,5 0-1-15,3-1 1 0,-3 2-15 16,3-2 15 0,0 1-7-16,0 1-5 0,0-2 12 15,0 1-14 1,6-1 14-16,7 2 18 0,-1 1-18 16,1-2 7 15,0 3-7-31,2-1 1 0,1 1 4 0,-3 3-5 0,3 2 0 31,3 0 1-31,0 0-1 0,3-2 10 16,3 2-10-16,0-2 1 15,-1-1 17-15,-2 1-5 16,2-3-4-16,-7-2-8 0,2 3 1 0,-6-5-2 16,-4 1 0-16,1 1 0 15,-4-2 0-15,1 2 0 16,-1-4 1-1,0 0 9-15,1 2-9 0,2-2-1 16,0 3 0 0,4-3 0-16,0 0 1 0,2 2-1 15,1-2 0 1,-3 3 0-16,-1-3-9 0,-2 3 9 16,-4-3-7-16,-6 2-9 0,2-2 16 15,-2 4-15 1,0-4 8-16,0 0 5 0,0 2-11 15,0-2-20 1,0 0-95-16,0 0-190 0</inkml:trace>
          <inkml:trace contextRef="#ctx0" brushRef="#br0" timeOffset="-10359.3697">1109 89 20 0,'0'0'132'16,"0"0"-73"-16,0 0 23 15,0 0-7-15,0 0-3 16,0 0-13-16,0 0-33 16,0 37 25-16,0-25-9 15,0-1-9-15,0-4-6 16,-3 6-18-16,3-5 21 16,0 0 6-16,-3 3-13 0,3 2 24 15,-3-2-14 1,3 0-1-16,-2 3-9 0,2 2-23 15,0 2 0 1,0 1 1-16,0 1 0 0,0-3 12 16,0 0-12-1,0-2-1-15,0-2 7 0,0-1-6 16,0 0-1-16,0-6 0 0,0-1 1 16,0-5 1-1,0 2-2-15,0-2 0 0,0 4 4 16,0-2-2-1,0 4-2-15,0-4 0 0,0 4 1 16,0-3-2 0,0 3 1-16,0-1 0 0,0-1 0 15,0 1-7 1,0-2-2-16,0 0-33 0,0-1-53 16,0-2-35-16,0 0-53 15,0 0-103-15</inkml:trace>
        </inkml:traceGroup>
      </inkml:traceGroup>
      <inkml:traceGroup>
        <inkml:annotationXML>
          <emma:emma xmlns:emma="http://www.w3.org/2003/04/emma" version="1.0">
            <emma:interpretation id="{D1D2E746-CF8B-430E-874C-7BCFD37DB266}" emma:medium="tactile" emma:mode="ink">
              <msink:context xmlns:msink="http://schemas.microsoft.com/ink/2010/main" type="line" rotatedBoundingBox="22700,5271 27440,5870 27309,6912 22568,6313"/>
            </emma:interpretation>
          </emma:emma>
        </inkml:annotationXML>
        <inkml:traceGroup>
          <inkml:annotationXML>
            <emma:emma xmlns:emma="http://www.w3.org/2003/04/emma" version="1.0">
              <emma:interpretation id="{DBF74657-1B5E-49E0-9D36-0C9FB7BECDD6}" emma:medium="tactile" emma:mode="ink">
                <msink:context xmlns:msink="http://schemas.microsoft.com/ink/2010/main" type="inkWord" rotatedBoundingBox="22647,5695 22932,5731 22868,6238 22583,6202"/>
              </emma:interpretation>
              <emma:one-of disjunction-type="recognition" id="oneOf3">
                <emma:interpretation id="interp15" emma:lang="en-US" emma:confidence="0.5">
                  <emma:literal>D</emma:literal>
                </emma:interpretation>
                <emma:interpretation id="interp16" emma:lang="en-US" emma:confidence="0">
                  <emma:literal>s</emma:literal>
                </emma:interpretation>
                <emma:interpretation id="interp17" emma:lang="en-US" emma:confidence="0">
                  <emma:literal>S</emma:literal>
                </emma:interpretation>
                <emma:interpretation id="interp18" emma:lang="en-US" emma:confidence="0">
                  <emma:literal>.</emma:literal>
                </emma:interpretation>
                <emma:interpretation id="interp1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141105.8933">-1787 566 147 0,'0'0'68'15,"0"0"-48"1,0 0 21-16,0 0 29 0,0 0-15 15,0 0 3 1,0 0-8-16,0 0 18 0,0 0 26 16,0 0-13-1,0 0-16-15,0 0-9 0,0 0-15 16,0 0 6 0,0 0 4-16,0 0-15 0,0 0 9 15,0 0-26-15,0 0-2 0,0 0 9 16,0 0-11-1,0 0 21-15,0 0 1 0,0-4 0 16,0 3 5 0,0-3-28-16,0 2-2 0,0-4-9 15,0 4-2 1,0-7-2-16,0 3 1 0,0-3-8 16,0 1 7-16,0-3-6 15,3 3 7 1,0-3-1-16,2-2-3 0,3 5 3 15,-5-3 0 1,3 0-4-16,-4-1 4 0,1 0 1 16,5-1-2-1,-2-1 2-15,-1 3-11 0,3-2 11 16,-5 3 0 0,2-2 0-16,1 2-4 0,-1-3 4 15,0 2 0-15,1 0-1 0,-3 0-2 16,2-1 3-1,-5 1 0-15,2 3 1 0,-2-1 4 16,3 4-5 0,-3 0 0-16,0 1 0 0,3 0-3 15,-3 4 3 1,0-1 0-16,0 1 0 0,3 0-2 16,0-4 2-16,0 2-1 0,-3 2 0 15,0-3-14 1,0 3 15-16,0 0 0 0,0 0 0 15,0 0-1 1,0 0 1-16,0 0 0 0,0 0-1 16,0 0-6-1,0 0 6-15,0 0 1 0,0 0-1 16,0 0-8 0,0 0 9-16,0 0 0 0,0 0 0 15,0 0-8-15,0 0 8 16,0 0 0-16,4 0-4 15,-4 0 3-15,3 3 1 16,0 3 0-16,0 3 0 16,0 1 9-16,-3-1-10 15,3-1 1-15,1 1 0 16,-1 2 3-16,-3-2-3 16,3-1 0-16,0 3 0 0,0-3 0 15,0 5-1 1,4-3 1-16,-4 4 0 0,3 0 3 15,-3 2-3 1,0-3 0-16,1-1 0 0,2 1-2 16,-3-4 2-1,3 2 0-15,1-3 0 0,-4-2-1 16,3 0 1 0,0-1-1-16,1-1 1 0,-1-1-3 15,4-1 3-15,-4 2 0 0,3-2 0 16,-2 1-2-1,-1-1 2-15,-3 2 0 0,0 1 0 16,-3 0-3 0,0 1 2-16,0-1 1 0,0 4 0 15,0 0 10 1,0 3-10-16,0-4 0 0,0-2 0 16,0-1-2-16,0 1 2 15,0-1 0-15,0 2 0 16,0-3 0-16,0 2 0 15,0 0 0-15,0 0 0 16,0-1 0-16,0 1 0 16,0-1 1-16,0 2-1 15,0-1 10-15,-3-1-9 16,0 0-1 0,0 1 0-16,3-3 1 0,-3 0 0 15,-1 0-1-15,1-3 0 0,0 2 2 16,-3 2-1-1,0-3-1-15,-1 3 0 0,-2 1 2 16,-1-1-1 0,-2-2-1-16,-1 1 0 0,-3 3 1 15,4-1 1 1,2 1-2-16,1-3 0 0,-1 3 1 16,4-4-2-16,0 1 1 15,2-1 0-15,1 2 0 16,0-4 1-16,3 0-1 15,0 4 0-15,0-4 0 16,-3 0 2-16,3 0-2 16,0 0 0-16,-3 0 6 15,0 0-5-15,3 0-1 16,-2 0 0-16,-3 0-1 16,2 0 1-16,0 0 0 15,3 0 0-15,-3 0 5 0,3 0-5 16,-2 0 0-1,-1 0 0-15,-5 0-6 0,5 0 5 16,-5 0 1 0,0 0 0-16,3 0-1 0,2 0-2 15,0 0 3 1,3 0 0-16,0 0-6 0,0 0 6 16,0 0 0-16,0 0 0 0,0 0-1 15,0 0-2 1,0 0-6-16,0 0 3 0,0 0-20 15,0 0 15 1,0 0-46-16,0 0-43 0,0 0-34 16,0 0-32-1,0 0 6-15,11 0-174 0</inkml:trace>
        </inkml:traceGroup>
        <inkml:traceGroup>
          <inkml:annotationXML>
            <emma:emma xmlns:emma="http://www.w3.org/2003/04/emma" version="1.0">
              <emma:interpretation id="{04B96F72-82D9-454C-8F0E-D6C675256889}" emma:medium="tactile" emma:mode="ink">
                <msink:context xmlns:msink="http://schemas.microsoft.com/ink/2010/main" type="inkWord" rotatedBoundingBox="24396,5486 27440,5870 27309,6912 24264,6527"/>
              </emma:interpretation>
              <emma:one-of disjunction-type="recognition" id="oneOf4">
                <emma:interpretation id="interp20" emma:lang="en-US" emma:confidence="0.5">
                  <emma:literal>hmm</emma:literal>
                </emma:interpretation>
                <emma:interpretation id="interp21" emma:lang="en-US" emma:confidence="0">
                  <emma:literal>umm</emma:literal>
                </emma:interpretation>
                <emma:interpretation id="interp22" emma:lang="en-US" emma:confidence="0">
                  <emma:literal>hum</emma:literal>
                </emma:interpretation>
                <emma:interpretation id="interp23" emma:lang="en-US" emma:confidence="0">
                  <emma:literal>hmmm</emma:literal>
                </emma:interpretation>
                <emma:interpretation id="interp24" emma:lang="en-US" emma:confidence="0">
                  <emma:literal>ummm</emma:literal>
                </emma:interpretation>
              </emma:one-of>
            </emma:emma>
          </inkml:annotationXML>
          <inkml:trace contextRef="#ctx0" brushRef="#br0" timeOffset="-16379.0501">-1 0 3 0,'0'0'113'15,"0"0"-51"-15,0 0-26 0,0 0 13 16,0 0 6 0,0 0 4-16,0 0-2 0,0 0-19 15,0 0 5 1,0 0 12-16,0 0-23 0,0 0 2 16,0 0-6-16,0 0 2 0,0 0 15 15,0 0-23 1,0 0 1-16,0 0 0 0,0 0-22 15,0 0-1 1,0 0 0-16,0 0 0 0,0 0 1 16,0 0-1-1,0 0 0-15,0 0 0 16,0 0-1-16,0 0 1 16,0 0-1-16,0 0 0 15,0 0 1-15,0 0 0 0,0 8 0 16,0-1 3-1,0 2-2-15,0-1-1 0,0 1 0 16,0 0-2 0,0 1 1-16,0 2 1 0,0-1 0 15,0 2 5 1,0 4-5-16,0-4 0 0,0 4 0 16,0-4-8-16,0 2 8 0,0 2 0 15,0-3 0 1,0 0 3-16,0 1-2 0,0-4-1 15,0 1 0 1,0-5-6-16,0 2 3 0,0 0 3 16,0-1 0-1,0 1-1-15,0-4-6 0,0 1 6 16,0 3 1 0,0-4-4-16,0 4 3 0,0 0 1 15,0 2 0-15,3 0 0 16,-3-2-1-16,0 1 0 15,0-1 1-15,0-3-1 16,0 3 0-16,0-3 1 16,0-1 0-16,0 3 2 15,0 0-2-15,0 1 0 16,0-1 0-16,0 4-1 16,0-4 0-16,0 4 1 0,0-1 0 15,0 0-1 1,0 4-3-16,0-4 4 0,0-1-1 15,0 6-3 1,0-5 3-16,0-3 1 0,0 4 0 16,0-5-1-1,0 2 0-15,0 0 1 0,0-3 0 16,0 2-3 0,0-5 1-16,0 2 2 0,0-1-6 15,0-2 5-15,0 3-11 0,0 3 12 16,0-1-1-1,0 8 1-15,0 0-1 0,0 3 2 16,0 0-1 0,0-4 2-16,0-4-2 0,3 5 0 15,-3-4 0 1,0 1 1-16,0-5 0 0,0 2-1 16,0 0 0-16,0-4-1 15,0 1-3-15,0 0 4 16,0 3 0-16,4-2 0 15,-1 2 1-15,-3 3-1 16,0-4 0-16,3-2 0 16,-3-1 0-16,0 0 0 15,0 3 0-15,0-7 0 16,0 5-1-16,0-3 1 16,0 3 0-16,0 0 2 15,0-4-2-15,0 2 0 0,0 1 0 16,0-2 0-1,0-2 0-15,0-1 0 0,0 5 0 16,0-5 7 0,0 0-6-16,0 3-1 0,0-3 1 15,0 0 0 1,0 0 28-16,0 0-14 0,0 0-8 16,0 0-7-16,0 0 0 0,0 0 0 15,0 0-9 1,0 0-2-16,0 0 11 0,0 0-8 15,0 0 8 1,0 0 6-16,0 0-6 0,0 0 0 16,0 0 0-1,0 0 1-15,0 0-2 0,0 0 1 16,0 0 0 0,0 0 0-16,0 0-7 0,0 0 7 15,0 0-1-15,0 0-6 16,0 0 6-16,0 0 1 15,0 0 0-15,0 0 0 16,0 0 0-16,0 0 0 16,0 0 0-16,0 0-6 15,0 0 6-15,0 0 0 16,6 0 2-16,1 0 5 16,2 0-6-16,-3 0-1 0,1 0 0 15,2 0 0 1,-4 0 0-16,6 0 1 0,2 0-1 15,-4 0 9 1,4 0-8-16,-5 0 0 0,3 0 0 16,-3 0-1-1,-2 0 6-15,4 0-6 0,-4 0 0 16,5 0 0 0,0 0-4-16,-1 0 4 0,5 0 0 15,-2 0 0-15,3 0 2 0,-4 0-2 16,1 0 1-1,-7 0-1-15,4 0 0 0,-4 0 0 16,0 0 0 0,1 0 0-16,-1 0 3 0,4 0-3 15,-4 0 0 1,3 0 0-16,4 0-3 0,-4 0 3 16,-2 0 0-16,-1 0 0 15,-3 0-1-15,0 0 1 16,-3 0 0-16,4 0 0 15,-4 0 0-15,3 0-2 16,-3 0 2-16,3 0 0 16,3 0-1-16,-1 0 1 15,6 0 0-15,-6 0 0 16,3 0-5-16,-5 0 3 16,0 0 2-16,-3 0 0 15,0 0-1-15,0 0-3 0,0 0 4 16,0 0 0-1,0 0 7-15,0 0-6 0,0 0-1 16,0 0 0 0,0 0-1-16,0 0-8 0,0 0 8 15,0 0 0 1,0 0-9-16,0 0 9 0,0 0 1 16,0 0 0-16,0 0 10 0,0 0-10 15,0 0 0 1,0 0 0-16,0 0 1 0,0 0 0 15,0 0-1 1,0 0 0-16,0 0-1 0,0 0 1 16,0 0-1-1,0 0 1-15,0 0-9 0,0 0 8 16,0 0 1 0,0 0 0-16,0 0 5 0,0 0-4 15,0 0-1-15,0 0 0 16,0 0 6-16,0 0-5 15,0 0-1-15,0 0 0 0,0 0-1 16,0 0 0 0,0 0 1-16,0 0 0 0,0 0 1 15,0 0 0 1,0 0 0-16,0 0 9 16,0 0 13-16,0 0-22 0,0 0 9 15,0 0-10 1,0 0-4-16,0 0 2 0,0 0 2 15,0 0 0 1,0 0-1-16,0 0-5 0,0 0 6 16,0 0 0-1,0 0 0-15,0 0 2 0,0 0-1 16,0 0 10 0,0 0 15-16,0 0-25 0,0 0 12 15,0 0-13-15,2-3 1 0,4-3 4 16,2-2-5-1,-3 2 0-15,1-3 0 0,2-3-4 16,-3 3 4 0,4-1 0-16,-2-1 1 0,-1 0 2 15,3-3-3 1,1-4 1-16,3 1-1 0,2 1 0 16,-2-2 0-16,0 4-1 15,-4 1-3-15,0-1 3 16,1 7 1-16,-4 1 0 15,-3 1-1-15,4 2 2 16,-4-3-1-16,0 3 0 16,-3-3 1-16,3 5-2 15,-3-7 1-15,3 7 0 16,-3-5-1-16,0 3 2 16,0 3-2-16,0 0 1 15,0 0-21-15,0 0 15 0,0 0-9 16,0 0 8-1,0 0 6-15,0 0-9 0,0 0 10 16,0 0-1 0,0 5 0-16,0 8 1 0,0 3 0 15,0-2 1 1,0 7 1-16,0-3-1 0,0 3-1 16,0-1 0-16,0 2 0 15,0-3 4-15,0 4-4 16,0-4 0-16,0-1 1 15,0 0 0-15,0-4-1 16,0 0 0-16,0 3 1 16,0-3 0-16,0 0-1 15,0 0 0-15,0-3 0 16,0 0 1-16,0 2-1 16,0-6 0-16,0 2-5 15,0 0 5-15,0-4 0 0,0 1 0 16,0 0 0-1,0-3 1-15,0-1-1 0,0 2 0 16,0-3-1 0,0 3 0-16,0-2 1 0,0 4 0 15,0 0 3 1,0-1-2-16,0 1-1 0,4 0 0 16,-4-6-3-16,0 2-4 0,3-2 7 15,-3 0 0 1,3 0-1-16,-3 0 2 0,3 0-1 15,3 0 0 1,1 0 2-16,-1-8-3 0,3-6 1 16,1-2-6-1,1-5 6-15,0 2-16 0,2-1 16 16,-2-1-2 0,0-2-11-16,0 5 7 0,3-3-5 15,-6 5 5-15,2-2 3 16,-1 4 4-16,1-4-1 15,-1 5 0-15,4 2-2 16,-4-2 1-16,1-1 1 16,-1 4 0-16,1 2 0 15,-1 2-1-15,1-2 1 16,-4 3-6-16,-3-3-11 16,0 3 11-16,-3 3-2 0,3 2 8 15,-3-3 3 1,0 3-1-16,0 0-2 0,0 0 0 15,0 0 1 1,0 0-4-16,0 0 3 0,0 0-1 16,0 0 1-1,0 0-8-15,0 0 7 0,0 0 1 16,0 0-5 0,0 0 4-16,0 0 1 0,0 0 0 15,0 3 6-15,0 8-6 0,0-2 0 16,0 5-1-1,0 0 1-15,0-1-2 0,0 5 2 16,0-4 0 0,0 4 0-16,0-5 2 0,0 2-4 15,0-1 2 1,0-2 0-16,0 1 0 0,0 1 2 16,4-3 4-16,-4 2 2 15,0-3-6-15,3 1 5 16,-3 0 0-16,0 2-1 15,0-2 12-15,0-1-17 16,0 2 0-16,3-7-1 16,-3 2 3-16,0-1-4 15,3-5 1-15,-3 3 0 16,0-4 7-16,0 0-7 16,0 2 0-16,0-2 0 15,0 0 0-15,3 0 3 0,-3 0-3 16,3 0 1-1,4 0 5-15,-1-7-4 0,3-8-2 16,4 0 0 0,-3-4 1-16,-1 2 1 0,4-3-2 15,-4-3 0 1,4 4-1-16,-4 0 1 0,1 1 0 16,-1 1 0-16,-4 3 1 0,3 0 0 15,-2-1-1 1,-1 4 0-16,6 1 1 0,-6 1-1 15,1 0 0 1,2-3 0-16,-3 4-1 0,1 0 0 16,-1 3 1-1,0-3 0-15,-2 3-1 0,0 0 0 16,0 2 1 0,-3 3 0-16,5-3-3 0,-5 3 2 15,0 0 1-15,0 0 0 16,0 0 0-16,0 0-8 15,0 0 8-15,0 0-1 16,0 0-6-16,0 0 6 16,0 0 1-16,0 0-2 15,0 0-5-15,0 0 5 16,2 0 2-16,-2 0 0 16,0 6 0-16,0 4-1 0,0 3 2 15,0-3-1 1,0 5 1-16,0 1 0 0,0 2-1 15,0 1 0 1,0 1 0-16,0 1 7 0,0-4-7 16,3-1 0-1,0-2 3-15,0-2-2 0,0 2-1 16,-3-5 0 0,3 1 0-16,-3 2 1 0,0-3 0 15,4 0-1-15,-4-2 4 0,3 2-3 16,-3-4-2-1,0 1 1-15,3 0 0 0,-3-3 0 16,0-3 0 0,0 2 0-16,3-2-3 0,-3 0 2 15,0 0 1 1,3 0 0-16,0 0-1 0,1 0 1 16,5 0 0-16,0-8 0 15,1-6 0-15,3 0-3 16,-1-6-3-16,-2 3 4 15,-1-2-9-15,4-2 9 16,-4 4 4-16,1-4-2 16,-1 6 0-16,1-6-8 15,2 2 8-15,-2 2 0 16,-1-1 0-16,1 2-1 16,1-1 1-16,3 3 0 15,2 0 0-15,-2 0-3 0,2 2 2 16,-3 3-1-1,-4 3-1-15,-1 3 2 0,-6 3 1 16,-2 0 0 0,0 0-9-16,0 0-17 0,0 0 17 15,0 0-1 1,0 0-1-16,0 0 11 0,3 0 0 16,-3 0 0-16,0 3 0 0,3 11 0 15,-3-5 0 1,3 3 0-16,0 3-1 0,1-1 0 15,2 2 1 1,-3 5 0-16,0-2 14 0,0 1-5 16,-3-4-2-1,0 2-7-15,0-7 1 0,0 1 1 16,0 0-2 0,0-5 2-16,0 5 26 0,0-1-12 15,0-3-2-15,0 1-5 16,0 0-8-16,0 1 8 15,0-1-9-15,0-1 1 16,-3 2 4-16,0-5-4 16,0 4-1-16,0-4 0 15,0-2 0-15,3 3 0 16,-4-4 1-16,4-2-1 16,-3 3 10-16,0 0-10 0,0 2 0 15,3-1 0 1,0-1-9-16,0-1 8 0,0 2 1 15,0-3 0 1,0-1 0-16,0 4 7 0,0-4-7 16,0 0 1-1,0 0 14-15,0 0 11 0,0 0-15 16,0 0-5 0,0 0-6-16,0-11-6 0,0-1 6 15,0-2-7-15,6-3-9 0,1-3 15 16,2-2 0-1,0-1 1-15,1 0 0 0,-1-4 0 16,4 9 0 0,-3-5 0-16,-1 3 0 0,0 4-1 15,1-3 1 1,-1 6 0-16,1 2 5 0,-4-1-5 16,4 2-1-16,-1 1 0 15,1-3-2-15,-1 4 2 16,-3 2 1-16,1 0 0 15,-4 3 0-15,-3 3-6 16,3 0 6-16,0 0-12 16,0 0-4-16,-1 0 16 15,3 0-1-15,-2 8 0 16,0-1 1 0,3 4-1-16,-4 1 1 0,3 3 0 15,-2-2 0-15,0 1 6 0,0 2-6 16,0-1 1-1,-3 2-1-15,2 0 2 0,-2 3-2 16,0-3 1 0,0-3-1-16,0 3 2 0,0-2-2 15,3-2 0 1,-3 0 0-16,5 0 1 0,-2-2-1 16,0 3 0-16,-1-1 1 15,-2-3-1-15,3 1 0 16,-3-5 0-16,0-1 0 15,0 2 2-15,0-5 0 16,0 2-2-16,0-4 0 16,0 1 1-16,0 3-1 15,0-4 0-15,0 0 0 16,0 2 6-16,0-2-6 16,0 0 0-16,0 0 0 15,0 0 0-15,0 0 0 0,3 0 0 16,5 0-10-1,-5-11-15-15,5-3 25 0,0-3-13 16,-3 1 7 0,4-5-1-16,-2-2 4 0,2 1 1 15,1-1-35 1,-1-2-11-16,4-1 47 0,-1 3-9 16,1-2 10-16,0 3 5 0,2 1-4 15,-5 2-1 1,2-1 0-16,1 6 1 0,-3-1 0 15,-4 5 0 1,0 1-1-16,1 4 13 0,-4 1-12 16,-3 2-1-1,3 2 0-15,-3 0-2 0,0 0 2 16,3 0 0 0,0 0-1-16,0 0 1 0,-3 0-6 15,3 0 6-15,-3 8 7 16,0 5-7-16,0 4 27 15,0-2-8-15,0 2-6 16,0 1 17-16,0-4-2 16,0 3-14-16,0-1-14 15,0 1 1-15,10 2 12 16,-4 2 22-16,1-1-9 16,-1 1 1-16,-3-2-26 0,-3-4 15 15,3 3 20 1,-3 0-26-16,0-1 13 0,0-1-7 15,0 2-6 1,0-1-3-16,0 2 0 0,0 1-7 16,0-5 0-1,0-4 6-15,0-3-7 0,0-2 1 16,0-3 0 0,0-3 2-16,0 0 5 0,0 0-7 15,0 0 0-15,0-6-1 0,0-9-2 16,0-1 3-1,0-1-10-15,0-2 8 0,2-2-12 16,1 2 5 0,2 5 7-16,-2-1-18 0,0 3 3 15,0 2-13 1,-1 1 28-16,-2 4-5 0,3-4 7 16,2 3 0-16,-5 0 0 15,3 0 1-15,-3 4 1 16,3-4-2-16,2-1 0 15,-2 0-1-15,0-3-1 16,5 6 2-16,-6-5-1 16,4 1-5-16,2-1 6 15,-3-2 0-15,1 0 0 16,5 2-1-16,-3-2 0 16,5 1 0-16,-1 1 1 15,1-3-4-15,-4 1 3 0,4-1 2 16,-3 1-1-1,-1 2 0-15,-3 1-3 0,1 2 2 16,-1 1-27 0,0-4-2-16,-3 5 28 0,1-4-15 15,-1 2 17 1,-3 2 6-16,3-1-5 0,-3 4 5 16,0 1-6-16,0 0 9 0,0 0-18 15,0 0 9 1,0 0 0-16,3 6 4 0,0 4-2 15,4 2-3 1,-1-3 1-16,0 2-1 0,-3-5 0 16,0 0 1-1,1-1 0-15,-4 0 6 0,0-1 1 16,0 1-7 0,0 4 13-16,0 2 2 0,0 1 28 15,0 4-14-15,0-2-9 16,0 2-4-16,0-3-15 15,0-2-1-15,0-3 0 16,0-2 0-16,0 1-1 16,0 1 2-16,0-6-1 15,0 5 8-15,0-3-7 16,0-1-1-16,0 3 0 16,0-4 0-16,-4 4 5 0,1 3-5 15,0-1 0 1,0 1 1-16,-3 0 6 0,3-1-7 15,-1-2 0 1,1-1-3-16,3-2 0 0,0-3 3 16,0 3 0-1,0-3-1-15,0 0-1 0,0 0 2 16,0 0 0 0,0 0 0-16,0 2 5 0,-3-2-5 15,3 0 0-15,0 0 1 0,0 0 0 16,0 0-1-1,0 0 0-15,0 0-1 0,0 0 0 16,0 0 1 0,0 0 0-16,0 0 0 0,0 0-6 15,0 0 6 1,0 0 0-16,0 0-18 0,0 0 18 16,0 0-13-16,0 0 4 15,0 0 8-15,3 0-3 16,4 0 4-16,2 0 0 15,-3 0 0-15,4 0 0 16,-1 0 0-16,4 0 0 16,3 0 3-16,3 0 3 15,3 0-6-15,3 0 0 16,2 0 0-16,5 0-1 16,-4 0 1-16,4 0 0 15,-4 0 0-15,1 0 7 0,-1 0-7 16,-3 0 0-1,1 0 0-15,-4 0 5 0,-3-2-5 16,-5-1 9 0,-1 0-8-16,1 3 1 0,-6 0-3 15,1 0 1 1,1 0 0-16,6 0 0 0,0 0 0 16,6 0 0-16,3 0 0 0,3 0 1 15,4 0-1 1,-7 0 0-16,2-3 0 0,-3 1 4 15,-10-2-4 1,0 4 0-16,-6-2-1 0,0 2 2 16,-5 0-1-1,-3-3 0-15,0 3 0 0,2 0 7 16,-2-3-7 0,3 3 0-16,0-2 0 0,5-2-20 15,-3 3 19-15,4-3-24 16,1 0-14-16,-1 3 17 15,-2-3-24-15,-1 0 0 16,-6 4 8-16,3 0 2 16,-3 0 29-16,0 0 6 15,0 0 1-15,0 0-2 16,0-1-19-16,0-2 8 16,0 3 7-16,0-3-20 0,0 3 14 15,0 0-4 1,0-2-8-16,0 2 11 0,0-4-10 15,0 4 16 1,0 0 6-16,0 0-7 0,0 0 7 16,0 0 1-1,0 0 0-15,-6 0 6 0,3 0-5 16,0 0-1 0,3 0 0-16,0 0 0 0,0 0 0 15,0 0 0-15,0 0-1 0,0 0 0 16,0 0 1-1,0 0-1-15,0 0 0 0,0 0 1 16,0 0 0 0,0 0 1-16,0 0 0 0,-7 0 5 15,-2 0-3 1,-4 0-4-16,2 0 1 0,-2 4-80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6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3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8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3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3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2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6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3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D1A-E86F-4BF5-BA39-09F23EE9505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6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BD1A-E86F-4BF5-BA39-09F23EE9505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DFBE1-7632-4455-ADA9-127B717C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2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customXml" Target="../ink/ink14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26.emf"/><Relationship Id="rId17" Type="http://schemas.openxmlformats.org/officeDocument/2006/relationships/image" Target="../media/image21.png"/><Relationship Id="rId2" Type="http://schemas.openxmlformats.org/officeDocument/2006/relationships/image" Target="../media/image20.png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customXml" Target="../ink/ink12.xml"/><Relationship Id="rId1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2.xml"/><Relationship Id="rId7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3.emf"/><Relationship Id="rId5" Type="http://schemas.openxmlformats.org/officeDocument/2006/relationships/image" Target="../media/image8.png"/><Relationship Id="rId10" Type="http://schemas.openxmlformats.org/officeDocument/2006/relationships/customXml" Target="../ink/ink5.xml"/><Relationship Id="rId4" Type="http://schemas.openxmlformats.org/officeDocument/2006/relationships/image" Target="../media/image9.emf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image" Target="../media/image16.emf"/><Relationship Id="rId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5" Type="http://schemas.openxmlformats.org/officeDocument/2006/relationships/customXml" Target="../ink/ink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Vučni</a:t>
            </a:r>
            <a:r>
              <a:rPr lang="en-US" dirty="0" smtClean="0"/>
              <a:t> </a:t>
            </a:r>
            <a:r>
              <a:rPr lang="en-US" dirty="0" err="1" smtClean="0"/>
              <a:t>motori</a:t>
            </a:r>
            <a:r>
              <a:rPr lang="en-US" dirty="0" smtClean="0"/>
              <a:t> </a:t>
            </a:r>
            <a:r>
              <a:rPr lang="en-US" dirty="0" err="1" smtClean="0"/>
              <a:t>jednosmerne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 </a:t>
            </a:r>
            <a:r>
              <a:rPr lang="en-US" dirty="0" err="1" smtClean="0"/>
              <a:t>usmerene</a:t>
            </a:r>
            <a:r>
              <a:rPr lang="en-US" dirty="0" smtClean="0"/>
              <a:t> </a:t>
            </a:r>
            <a:r>
              <a:rPr lang="en-US" dirty="0" err="1" smtClean="0"/>
              <a:t>valovite</a:t>
            </a:r>
            <a:r>
              <a:rPr lang="en-US" dirty="0" smtClean="0"/>
              <a:t>) </a:t>
            </a:r>
            <a:r>
              <a:rPr lang="en-US" dirty="0" err="1" smtClean="0"/>
              <a:t>struje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Princip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motora</a:t>
            </a:r>
            <a:r>
              <a:rPr lang="en-US" dirty="0" smtClean="0"/>
              <a:t> </a:t>
            </a:r>
            <a:r>
              <a:rPr lang="en-US" dirty="0" err="1" smtClean="0"/>
              <a:t>jss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020"/>
            <a:ext cx="12192000" cy="54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6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PROMENA SMERA KRETANJA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557" y="1825625"/>
            <a:ext cx="89868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5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ELEKTRIČNO KOČENJE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645" y="1610472"/>
            <a:ext cx="7600747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949944" y="1655640"/>
              <a:ext cx="1901520" cy="741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37344" y="1642680"/>
                <a:ext cx="192636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/>
              <p14:cNvContentPartPr/>
              <p14:nvPr/>
            </p14:nvContentPartPr>
            <p14:xfrm>
              <a:off x="9812224" y="1814760"/>
              <a:ext cx="379080" cy="18601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94944" y="1805400"/>
                <a:ext cx="416160" cy="18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/>
              <p14:cNvContentPartPr/>
              <p14:nvPr/>
            </p14:nvContentPartPr>
            <p14:xfrm>
              <a:off x="9037504" y="3499920"/>
              <a:ext cx="880560" cy="6663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25624" y="3482640"/>
                <a:ext cx="906480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" name="Ink 47"/>
              <p14:cNvContentPartPr/>
              <p14:nvPr/>
            </p14:nvContentPartPr>
            <p14:xfrm>
              <a:off x="8695504" y="3143880"/>
              <a:ext cx="588240" cy="3078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82904" y="3129120"/>
                <a:ext cx="6138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7" name="Ink 56"/>
              <p14:cNvContentPartPr/>
              <p14:nvPr/>
            </p14:nvContentPartPr>
            <p14:xfrm>
              <a:off x="8882704" y="1140120"/>
              <a:ext cx="1026360" cy="7257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66864" y="1123200"/>
                <a:ext cx="106056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" name="Ink 58"/>
              <p14:cNvContentPartPr/>
              <p14:nvPr/>
            </p14:nvContentPartPr>
            <p14:xfrm>
              <a:off x="8939584" y="2662200"/>
              <a:ext cx="889200" cy="35964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20504" y="2643840"/>
                <a:ext cx="92700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0" name="Ink 59"/>
              <p14:cNvContentPartPr/>
              <p14:nvPr/>
            </p14:nvContentPartPr>
            <p14:xfrm>
              <a:off x="8545744" y="2955600"/>
              <a:ext cx="464760" cy="7171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24144" y="2936520"/>
                <a:ext cx="503280" cy="757800"/>
              </a:xfrm>
              <a:prstGeom prst="rect">
                <a:avLst/>
              </a:prstGeom>
            </p:spPr>
          </p:pic>
        </mc:Fallback>
      </mc:AlternateContent>
      <p:pic>
        <p:nvPicPr>
          <p:cNvPr id="62" name="Picture 6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14884" y="5268239"/>
            <a:ext cx="71247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7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288" y="220533"/>
            <a:ext cx="616152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3" y="2523172"/>
            <a:ext cx="4638675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3" y="3926539"/>
            <a:ext cx="4592306" cy="15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10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43" y="0"/>
            <a:ext cx="8245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2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DIODA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225" y="2896394"/>
            <a:ext cx="78295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6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TIRISTOR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522" y="1825625"/>
            <a:ext cx="42809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46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Diodni</a:t>
            </a:r>
            <a:r>
              <a:rPr lang="en-US" dirty="0" smtClean="0"/>
              <a:t> </a:t>
            </a:r>
            <a:r>
              <a:rPr lang="en-US" dirty="0" err="1" smtClean="0"/>
              <a:t>ispravljač</a:t>
            </a:r>
            <a:r>
              <a:rPr lang="en-US" dirty="0" smtClean="0"/>
              <a:t> u </a:t>
            </a:r>
            <a:r>
              <a:rPr lang="en-US" dirty="0" err="1" smtClean="0"/>
              <a:t>formi</a:t>
            </a:r>
            <a:r>
              <a:rPr lang="en-US" dirty="0" smtClean="0"/>
              <a:t> </a:t>
            </a:r>
            <a:r>
              <a:rPr lang="en-US" dirty="0" err="1" smtClean="0"/>
              <a:t>mosta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864" y="1825625"/>
            <a:ext cx="85222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95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8"/>
            <a:ext cx="12192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54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UTICAJ PRIGUŠNICE U KOLU VUČNOG MOTORA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145" y="1825625"/>
            <a:ext cx="4713709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3400" y="1825625"/>
            <a:ext cx="46192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2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554264" y="1984680"/>
              <a:ext cx="165240" cy="13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6264" y="1966680"/>
                <a:ext cx="204480" cy="525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9656"/>
            <a:ext cx="12192000" cy="53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39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TIRISTORSKI ASIMETRIČNI MOST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547" y="1825625"/>
            <a:ext cx="88869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13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Talasni</a:t>
            </a:r>
            <a:r>
              <a:rPr lang="en-US" sz="3200" dirty="0" smtClean="0"/>
              <a:t> </a:t>
            </a:r>
            <a:r>
              <a:rPr lang="en-US" sz="3200" dirty="0" err="1" smtClean="0"/>
              <a:t>oblik</a:t>
            </a:r>
            <a:r>
              <a:rPr lang="en-US" sz="3200" dirty="0" smtClean="0"/>
              <a:t> </a:t>
            </a:r>
            <a:r>
              <a:rPr lang="en-US" sz="3200" dirty="0" err="1" smtClean="0"/>
              <a:t>ispravljenog</a:t>
            </a:r>
            <a:r>
              <a:rPr lang="en-US" sz="3200" dirty="0" smtClean="0"/>
              <a:t> </a:t>
            </a:r>
            <a:r>
              <a:rPr lang="en-US" sz="3200" dirty="0" err="1" smtClean="0"/>
              <a:t>napona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struje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opterećenju</a:t>
            </a:r>
            <a:r>
              <a:rPr lang="en-US" sz="3200" dirty="0" smtClean="0"/>
              <a:t> (</a:t>
            </a:r>
            <a:r>
              <a:rPr lang="en-US" sz="3200" dirty="0" err="1" smtClean="0"/>
              <a:t>vučnom</a:t>
            </a:r>
            <a:r>
              <a:rPr lang="en-US" sz="3200" dirty="0" smtClean="0"/>
              <a:t> </a:t>
            </a:r>
            <a:r>
              <a:rPr lang="en-US" sz="3200" dirty="0" err="1" smtClean="0"/>
              <a:t>motoru</a:t>
            </a:r>
            <a:r>
              <a:rPr lang="en-US" sz="3200" dirty="0" smtClean="0"/>
              <a:t>) </a:t>
            </a:r>
            <a:r>
              <a:rPr lang="en-US" sz="3200" dirty="0" err="1" smtClean="0"/>
              <a:t>asimetričnog</a:t>
            </a:r>
            <a:r>
              <a:rPr lang="en-US" sz="3200" dirty="0" smtClean="0"/>
              <a:t> </a:t>
            </a:r>
            <a:r>
              <a:rPr lang="en-US" sz="3200" dirty="0" err="1" smtClean="0"/>
              <a:t>tiristorskog</a:t>
            </a:r>
            <a:r>
              <a:rPr lang="en-US" sz="3200" dirty="0" smtClean="0"/>
              <a:t> </a:t>
            </a:r>
            <a:r>
              <a:rPr lang="en-US" sz="3200" dirty="0" err="1" smtClean="0"/>
              <a:t>mosta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6407" y="1825625"/>
            <a:ext cx="47591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9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380" y="-639"/>
            <a:ext cx="10515600" cy="764428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ELEKTRIČNO KOLO MOTORA JEDNOSMERNE STRUJE SA REDNOM VEZOM ROTORA I STATORA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093" y="458514"/>
            <a:ext cx="4071770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55" y="2200905"/>
            <a:ext cx="6229545" cy="578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131" y="3570521"/>
            <a:ext cx="6788366" cy="1239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28" y="4603453"/>
            <a:ext cx="4214357" cy="1807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619" y="5269005"/>
            <a:ext cx="4229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4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ELEKTROMEHANIČKE KARAKTERISTIKE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69" y="1351075"/>
            <a:ext cx="6128217" cy="19515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167304" y="2176560"/>
              <a:ext cx="2976120" cy="801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024" y="2157120"/>
                <a:ext cx="3013560" cy="82980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38" y="4322710"/>
            <a:ext cx="7877175" cy="1838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5625784" y="1605960"/>
              <a:ext cx="582120" cy="14806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01304" y="1584000"/>
                <a:ext cx="628920" cy="15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7438744" y="4991400"/>
              <a:ext cx="2976480" cy="7390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18584" y="4973760"/>
                <a:ext cx="3016800" cy="77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6402664" y="4599360"/>
              <a:ext cx="635760" cy="13888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86824" y="4581000"/>
                <a:ext cx="666720" cy="14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864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69" y="448323"/>
            <a:ext cx="9774014" cy="115268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428800" y="1826204"/>
            <a:ext cx="7407275" cy="43513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701744" y="1855080"/>
              <a:ext cx="2143440" cy="538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4464" y="1838520"/>
                <a:ext cx="216864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5179744" y="1553760"/>
              <a:ext cx="3222360" cy="11397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60664" y="1538280"/>
                <a:ext cx="3253320" cy="11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901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MEHANIČKE (IZLAZNE ) KARAKTERISTIKE MOTORA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394" y="1825625"/>
            <a:ext cx="104192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0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68" y="402777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UPRAVLJANJE BRZINOM  I MOMENTOM MOTORA JSS  U VUČNIM APLIKACIJAMA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CILJ UPRAVLJANJA = REALIZACIJA VOZNOG PROFILAPRIKAZANOG NA SLICI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943" y="2119257"/>
            <a:ext cx="5376251" cy="48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7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UPRAVLJANJE BRZINOM  I MOMENTOM MOTORA JSS  U VUČNIM APLIKACIJAMA PROMENOM NAPONA NAPAJANJA VUČNOG MOTORA I SLABLJENJEM POLJA POBUDE( MAGNETNOG POLJA)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7593" y="2469933"/>
            <a:ext cx="5181600" cy="246029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1974" y="2047705"/>
            <a:ext cx="5181600" cy="31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6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Slabljenje</a:t>
            </a:r>
            <a:r>
              <a:rPr lang="en-US" dirty="0" smtClean="0"/>
              <a:t> </a:t>
            </a:r>
            <a:r>
              <a:rPr lang="en-US" dirty="0" err="1" smtClean="0"/>
              <a:t>magnetnog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r>
              <a:rPr lang="en-US" dirty="0" smtClean="0"/>
              <a:t>  se </a:t>
            </a:r>
            <a:r>
              <a:rPr lang="en-US" dirty="0" err="1" smtClean="0"/>
              <a:t>realizuje</a:t>
            </a:r>
            <a:r>
              <a:rPr lang="en-US" dirty="0" smtClean="0"/>
              <a:t> </a:t>
            </a:r>
            <a:r>
              <a:rPr lang="en-US" dirty="0" err="1" smtClean="0"/>
              <a:t>smanjenjem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 </a:t>
            </a:r>
            <a:r>
              <a:rPr lang="en-US" dirty="0" err="1" smtClean="0"/>
              <a:t>statora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Motor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punim</a:t>
            </a:r>
            <a:r>
              <a:rPr lang="en-US" dirty="0" smtClean="0"/>
              <a:t> </a:t>
            </a:r>
            <a:r>
              <a:rPr lang="en-US" dirty="0" err="1" smtClean="0"/>
              <a:t>poljem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Motor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oslabljenim</a:t>
            </a:r>
            <a:r>
              <a:rPr lang="en-US" dirty="0" smtClean="0"/>
              <a:t> </a:t>
            </a:r>
            <a:r>
              <a:rPr lang="en-US" dirty="0" err="1" smtClean="0"/>
              <a:t>poljem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27029"/>
            <a:ext cx="5927464" cy="2578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38" y="2844006"/>
            <a:ext cx="5143500" cy="231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124" y="5105343"/>
            <a:ext cx="2019300" cy="476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8693704" y="5240520"/>
              <a:ext cx="2369160" cy="1087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5704" y="5226480"/>
                <a:ext cx="2404800" cy="11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7920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118</Words>
  <Application>Microsoft Office PowerPoint</Application>
  <PresentationFormat>Widescreen</PresentationFormat>
  <Paragraphs>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Vučni motori jednosmerne ( usmerene valovite) struje</vt:lpstr>
      <vt:lpstr>PowerPoint Presentation</vt:lpstr>
      <vt:lpstr>ELEKTRIČNO KOLO MOTORA JEDNOSMERNE STRUJE SA REDNOM VEZOM ROTORA I STATORA</vt:lpstr>
      <vt:lpstr>ELEKTROMEHANIČKE KARAKTERISTIKE</vt:lpstr>
      <vt:lpstr>PowerPoint Presentation</vt:lpstr>
      <vt:lpstr>MEHANIČKE (IZLAZNE ) KARAKTERISTIKE MOTORA </vt:lpstr>
      <vt:lpstr>UPRAVLJANJE BRZINOM  I MOMENTOM MOTORA JSS  U VUČNIM APLIKACIJAMA</vt:lpstr>
      <vt:lpstr>UPRAVLJANJE BRZINOM  I MOMENTOM MOTORA JSS  U VUČNIM APLIKACIJAMA PROMENOM NAPONA NAPAJANJA VUČNOG MOTORA I SLABLJENJEM POLJA POBUDE( MAGNETNOG POLJA)</vt:lpstr>
      <vt:lpstr>Slabljenje magnetnog polja  se realizuje smanjenjem struje statora</vt:lpstr>
      <vt:lpstr>PowerPoint Presentation</vt:lpstr>
      <vt:lpstr>PROMENA SMERA KRETANJA</vt:lpstr>
      <vt:lpstr>ELEKTRIČNO KOČENJE</vt:lpstr>
      <vt:lpstr>PowerPoint Presentation</vt:lpstr>
      <vt:lpstr>PowerPoint Presentation</vt:lpstr>
      <vt:lpstr>DIODA</vt:lpstr>
      <vt:lpstr>                           TIRISTOR</vt:lpstr>
      <vt:lpstr>Diodni ispravljač u formi mosta</vt:lpstr>
      <vt:lpstr>PowerPoint Presentation</vt:lpstr>
      <vt:lpstr>UTICAJ PRIGUŠNICE U KOLU VUČNOG MOTORA</vt:lpstr>
      <vt:lpstr>TIRISTORSKI ASIMETRIČNI MOST</vt:lpstr>
      <vt:lpstr>Talasni oblik ispravljenog napona i struje na opterećenju (vučnom motoru) asimetričnog tiristorskog mosta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Vučni motori jednosmerne ( usmerene valovite) struje</dc:title>
  <dc:creator>Dragutin Kostic</dc:creator>
  <cp:lastModifiedBy>Dragutin Kostic</cp:lastModifiedBy>
  <cp:revision>19</cp:revision>
  <dcterms:created xsi:type="dcterms:W3CDTF">2022-04-06T08:14:01Z</dcterms:created>
  <dcterms:modified xsi:type="dcterms:W3CDTF">2022-04-13T13:49:13Z</dcterms:modified>
</cp:coreProperties>
</file>