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rawings/drawing3.xml" ContentType="application/vnd.openxmlformats-officedocument.drawingml.chartshapes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32"/>
  </p:notesMasterIdLst>
  <p:sldIdLst>
    <p:sldId id="292" r:id="rId2"/>
    <p:sldId id="293" r:id="rId3"/>
    <p:sldId id="294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256" r:id="rId17"/>
    <p:sldId id="257" r:id="rId18"/>
    <p:sldId id="258" r:id="rId19"/>
    <p:sldId id="259" r:id="rId20"/>
    <p:sldId id="260" r:id="rId21"/>
    <p:sldId id="261" r:id="rId22"/>
    <p:sldId id="282" r:id="rId23"/>
    <p:sldId id="286" r:id="rId24"/>
    <p:sldId id="284" r:id="rId25"/>
    <p:sldId id="283" r:id="rId26"/>
    <p:sldId id="281" r:id="rId27"/>
    <p:sldId id="285" r:id="rId28"/>
    <p:sldId id="263" r:id="rId29"/>
    <p:sldId id="264" r:id="rId30"/>
    <p:sldId id="265" r:id="rId31"/>
  </p:sldIdLst>
  <p:sldSz cx="9144000" cy="5143500" type="screen16x9"/>
  <p:notesSz cx="6858000" cy="9144000"/>
  <p:embeddedFontLst>
    <p:embeddedFont>
      <p:font typeface="Tahoma" pitchFamily="34" charset="0"/>
      <p:regular r:id="rId33"/>
      <p:bold r:id="rId34"/>
    </p:embeddedFont>
    <p:embeddedFont>
      <p:font typeface="Bookman Old Style" pitchFamily="18" charset="0"/>
      <p:regular r:id="rId35"/>
      <p:bold r:id="rId36"/>
      <p:italic r:id="rId37"/>
      <p:boldItalic r:id="rId38"/>
    </p:embeddedFont>
    <p:embeddedFont>
      <p:font typeface="Zilla Slab SemiBold" charset="0"/>
      <p:bold r:id="rId39"/>
    </p:embeddedFont>
    <p:embeddedFont>
      <p:font typeface="Oxygen Light" charset="0"/>
      <p:regular r:id="rId40"/>
      <p:bold r:id="rId41"/>
    </p:embeddedFont>
    <p:embeddedFont>
      <p:font typeface="Calibri" pitchFamily="34" charset="0"/>
      <p:regular r:id="rId42"/>
      <p:bold r:id="rId43"/>
      <p:italic r:id="rId44"/>
      <p:boldItalic r:id="rId45"/>
    </p:embeddedFont>
    <p:embeddedFont>
      <p:font typeface="Oxygen" charset="0"/>
      <p:regular r:id="rId46"/>
      <p:bold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DECBE"/>
    <a:srgbClr val="E6EDD3"/>
    <a:srgbClr val="9CD494"/>
    <a:srgbClr val="7DC773"/>
    <a:srgbClr val="D1F5B1"/>
    <a:srgbClr val="CDD1B9"/>
    <a:srgbClr val="F0E5D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7405A473-A67A-4E67-B12D-D377399AE1F6}">
  <a:tblStyle styleId="{7405A473-A67A-4E67-B12D-D377399AE1F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B3CEEE4-EA1C-4687-B06A-87DD94B0C216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94982" autoAdjust="0"/>
  </p:normalViewPr>
  <p:slideViewPr>
    <p:cSldViewPr>
      <p:cViewPr>
        <p:scale>
          <a:sx n="80" d="100"/>
          <a:sy n="80" d="100"/>
        </p:scale>
        <p:origin x="-2514" y="-152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Office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26712236800410488"/>
          <c:y val="8.7732933236152527E-2"/>
          <c:w val="0.44970588244586296"/>
          <c:h val="0.6745588236687968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Potpuno</c:v>
                </c:pt>
                <c:pt idx="1">
                  <c:v>Delimično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0.56000000000000005</c:v>
                </c:pt>
                <c:pt idx="1">
                  <c:v>0.44000000000000022</c:v>
                </c:pt>
              </c:numCache>
            </c:numRef>
          </c:val>
        </c:ser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26712236800410488"/>
          <c:y val="8.7732933236152444E-2"/>
          <c:w val="0.44970588244586257"/>
          <c:h val="0.6745588236687968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U većoj meri</c:v>
                </c:pt>
                <c:pt idx="1">
                  <c:v>U manjoj meri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</c:v>
                </c:pt>
                <c:pt idx="1">
                  <c:v>0.60000000000000064</c:v>
                </c:pt>
              </c:numCache>
            </c:numRef>
          </c:val>
        </c:ser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26712236800410488"/>
          <c:y val="8.7732933236152444E-2"/>
          <c:w val="0.44970588244586257"/>
          <c:h val="0.6745588236687968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2"/>
            </a:solidFill>
          </c:spPr>
          <c:dPt>
            <c:idx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U većoj meri</c:v>
                </c:pt>
                <c:pt idx="1">
                  <c:v>U manjoj meri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</c:ser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0.22464</cdr:x>
      <cdr:y>0.25932</cdr:y>
    </cdr:from>
    <cdr:to>
      <cdr:x>0.54721</cdr:x>
      <cdr:y>0.55689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78614" y="706056"/>
          <a:ext cx="1261640" cy="8102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x-none" sz="1600" b="1" dirty="0" smtClean="0">
              <a:solidFill>
                <a:srgbClr val="FFFF00"/>
              </a:solidFill>
            </a:rPr>
            <a:t>44%</a:t>
          </a:r>
        </a:p>
        <a:p xmlns:a="http://schemas.openxmlformats.org/drawingml/2006/main">
          <a:pPr algn="ctr"/>
          <a:r>
            <a:rPr lang="sr-Cyrl-RS" sz="1600" b="1" dirty="0" smtClean="0">
              <a:solidFill>
                <a:srgbClr val="FFFF00"/>
              </a:solidFill>
            </a:rPr>
            <a:t>Делимично</a:t>
          </a:r>
          <a:endParaRPr lang="en-US" sz="1600" b="1" dirty="0">
            <a:solidFill>
              <a:srgbClr val="FFFF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0.2693</cdr:x>
      <cdr:y>0.43368</cdr:y>
    </cdr:from>
    <cdr:to>
      <cdr:x>0.59188</cdr:x>
      <cdr:y>0.68941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53297" y="1192193"/>
          <a:ext cx="1261640" cy="7029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x-none" sz="1600" b="1" dirty="0" smtClean="0">
              <a:solidFill>
                <a:srgbClr val="FFFF00"/>
              </a:solidFill>
            </a:rPr>
            <a:t>60%</a:t>
          </a:r>
        </a:p>
        <a:p xmlns:a="http://schemas.openxmlformats.org/drawingml/2006/main">
          <a:pPr algn="ctr"/>
          <a:r>
            <a:rPr lang="sr-Cyrl-RS" sz="1600" b="1" dirty="0" smtClean="0">
              <a:solidFill>
                <a:srgbClr val="FFFF00"/>
              </a:solidFill>
            </a:rPr>
            <a:t>У већој мери</a:t>
          </a:r>
          <a:endParaRPr lang="en-US" sz="1600" b="1" dirty="0">
            <a:solidFill>
              <a:srgbClr val="FFFF00"/>
            </a:solidFill>
          </a:endParaRPr>
        </a:p>
      </cdr:txBody>
    </cdr:sp>
  </cdr:relSizeAnchor>
  <cdr:relSizeAnchor xmlns:cdr="http://schemas.openxmlformats.org/drawingml/2006/chartDrawing">
    <cdr:from>
      <cdr:x>0.43503</cdr:x>
      <cdr:y>0.19368</cdr:y>
    </cdr:from>
    <cdr:to>
      <cdr:x>0.7576</cdr:x>
      <cdr:y>0.44941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701478" y="532435"/>
          <a:ext cx="1261640" cy="7029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x-none" sz="1600" b="1" dirty="0" smtClean="0">
              <a:solidFill>
                <a:schemeClr val="tx1"/>
              </a:solidFill>
            </a:rPr>
            <a:t>40%</a:t>
          </a:r>
        </a:p>
        <a:p xmlns:a="http://schemas.openxmlformats.org/drawingml/2006/main">
          <a:pPr algn="ctr"/>
          <a:r>
            <a:rPr lang="sr-Cyrl-RS" sz="1600" b="1" dirty="0" smtClean="0">
              <a:solidFill>
                <a:schemeClr val="tx1"/>
              </a:solidFill>
            </a:rPr>
            <a:t>У мањој мери</a:t>
          </a:r>
          <a:endParaRPr lang="en-US" sz="1600" b="1" dirty="0">
            <a:solidFill>
              <a:schemeClr val="tx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0.32849</cdr:x>
      <cdr:y>0.43786</cdr:y>
    </cdr:from>
    <cdr:to>
      <cdr:x>0.65106</cdr:x>
      <cdr:y>0.69605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84790" y="1192193"/>
          <a:ext cx="1261640" cy="7029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x-none" sz="1600" b="1" dirty="0" smtClean="0">
              <a:solidFill>
                <a:srgbClr val="FFFF00"/>
              </a:solidFill>
            </a:rPr>
            <a:t>100%</a:t>
          </a:r>
        </a:p>
        <a:p xmlns:a="http://schemas.openxmlformats.org/drawingml/2006/main">
          <a:pPr algn="ctr"/>
          <a:r>
            <a:rPr lang="sr-Cyrl-RS" sz="1600" b="1" dirty="0" smtClean="0">
              <a:solidFill>
                <a:srgbClr val="FFFF00"/>
              </a:solidFill>
            </a:rPr>
            <a:t>У већој мери</a:t>
          </a:r>
          <a:endParaRPr lang="en-US" sz="1600" b="1" dirty="0">
            <a:solidFill>
              <a:srgbClr val="FFFF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334782913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x-non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A904E4A-258D-4005-B1BD-4D0A00B9A9D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08780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52F1279-6CE4-4169-83D3-4483097B690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7848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87675" y="0"/>
            <a:ext cx="8656320" cy="5143642"/>
          </a:xfrm>
          <a:custGeom>
            <a:avLst/>
            <a:gdLst/>
            <a:ahLst/>
            <a:cxnLst/>
            <a:rect l="l" t="t" r="r" b="b"/>
            <a:pathLst>
              <a:path w="12192000" h="6858190" extrusionOk="0">
                <a:moveTo>
                  <a:pt x="6873113" y="0"/>
                </a:moveTo>
                <a:lnTo>
                  <a:pt x="6454013" y="0"/>
                </a:lnTo>
                <a:lnTo>
                  <a:pt x="6652959" y="209550"/>
                </a:lnTo>
                <a:close/>
                <a:moveTo>
                  <a:pt x="8826818" y="0"/>
                </a:moveTo>
                <a:lnTo>
                  <a:pt x="8412861" y="0"/>
                </a:lnTo>
                <a:lnTo>
                  <a:pt x="8609330" y="206693"/>
                </a:lnTo>
                <a:close/>
                <a:moveTo>
                  <a:pt x="4919345" y="0"/>
                </a:moveTo>
                <a:lnTo>
                  <a:pt x="4494594" y="0"/>
                </a:lnTo>
                <a:lnTo>
                  <a:pt x="4696143" y="212090"/>
                </a:lnTo>
                <a:close/>
                <a:moveTo>
                  <a:pt x="10780395" y="0"/>
                </a:moveTo>
                <a:lnTo>
                  <a:pt x="10371836" y="0"/>
                </a:lnTo>
                <a:lnTo>
                  <a:pt x="10565702" y="204026"/>
                </a:lnTo>
                <a:close/>
                <a:moveTo>
                  <a:pt x="2965450" y="0"/>
                </a:moveTo>
                <a:lnTo>
                  <a:pt x="2535428" y="0"/>
                </a:lnTo>
                <a:lnTo>
                  <a:pt x="2739517" y="214821"/>
                </a:lnTo>
                <a:close/>
                <a:moveTo>
                  <a:pt x="1011873" y="0"/>
                </a:moveTo>
                <a:lnTo>
                  <a:pt x="576263" y="0"/>
                </a:lnTo>
                <a:lnTo>
                  <a:pt x="782955" y="217551"/>
                </a:lnTo>
                <a:close/>
                <a:moveTo>
                  <a:pt x="12192000" y="0"/>
                </a:moveTo>
                <a:lnTo>
                  <a:pt x="11601450" y="0"/>
                </a:lnTo>
                <a:lnTo>
                  <a:pt x="11248390" y="21336"/>
                </a:lnTo>
                <a:lnTo>
                  <a:pt x="11250803" y="0"/>
                </a:lnTo>
                <a:lnTo>
                  <a:pt x="11227816" y="0"/>
                </a:lnTo>
                <a:lnTo>
                  <a:pt x="11248136" y="21336"/>
                </a:lnTo>
                <a:lnTo>
                  <a:pt x="11248136" y="21654"/>
                </a:lnTo>
                <a:lnTo>
                  <a:pt x="11481244" y="266700"/>
                </a:lnTo>
                <a:lnTo>
                  <a:pt x="11031410" y="694182"/>
                </a:lnTo>
                <a:lnTo>
                  <a:pt x="11261979" y="936879"/>
                </a:lnTo>
                <a:lnTo>
                  <a:pt x="10219055" y="999871"/>
                </a:lnTo>
                <a:lnTo>
                  <a:pt x="10330942" y="0"/>
                </a:lnTo>
                <a:lnTo>
                  <a:pt x="9690100" y="0"/>
                </a:lnTo>
                <a:lnTo>
                  <a:pt x="9292272" y="24067"/>
                </a:lnTo>
                <a:lnTo>
                  <a:pt x="9294940" y="0"/>
                </a:lnTo>
                <a:lnTo>
                  <a:pt x="9269095" y="0"/>
                </a:lnTo>
                <a:lnTo>
                  <a:pt x="9291955" y="24067"/>
                </a:lnTo>
                <a:lnTo>
                  <a:pt x="9291955" y="24067"/>
                </a:lnTo>
                <a:lnTo>
                  <a:pt x="9525000" y="269177"/>
                </a:lnTo>
                <a:lnTo>
                  <a:pt x="9074785" y="696595"/>
                </a:lnTo>
                <a:lnTo>
                  <a:pt x="9305417" y="939292"/>
                </a:lnTo>
                <a:lnTo>
                  <a:pt x="8262494" y="1002348"/>
                </a:lnTo>
                <a:lnTo>
                  <a:pt x="8374634" y="0"/>
                </a:lnTo>
                <a:lnTo>
                  <a:pt x="7778052" y="0"/>
                </a:lnTo>
                <a:lnTo>
                  <a:pt x="7335520" y="26734"/>
                </a:lnTo>
                <a:lnTo>
                  <a:pt x="7338505" y="0"/>
                </a:lnTo>
                <a:lnTo>
                  <a:pt x="7309739" y="0"/>
                </a:lnTo>
                <a:lnTo>
                  <a:pt x="7335139" y="26797"/>
                </a:lnTo>
                <a:lnTo>
                  <a:pt x="7335139" y="26797"/>
                </a:lnTo>
                <a:lnTo>
                  <a:pt x="7567740" y="271590"/>
                </a:lnTo>
                <a:lnTo>
                  <a:pt x="7118350" y="699326"/>
                </a:lnTo>
                <a:lnTo>
                  <a:pt x="7348919" y="942023"/>
                </a:lnTo>
                <a:lnTo>
                  <a:pt x="6305995" y="1005078"/>
                </a:lnTo>
                <a:lnTo>
                  <a:pt x="6418390" y="0"/>
                </a:lnTo>
                <a:lnTo>
                  <a:pt x="5866257" y="0"/>
                </a:lnTo>
                <a:lnTo>
                  <a:pt x="5378895" y="29464"/>
                </a:lnTo>
                <a:lnTo>
                  <a:pt x="5382197" y="0"/>
                </a:lnTo>
                <a:lnTo>
                  <a:pt x="5350447" y="0"/>
                </a:lnTo>
                <a:lnTo>
                  <a:pt x="5378450" y="29464"/>
                </a:lnTo>
                <a:lnTo>
                  <a:pt x="5378768" y="29782"/>
                </a:lnTo>
                <a:lnTo>
                  <a:pt x="5611495" y="274574"/>
                </a:lnTo>
                <a:lnTo>
                  <a:pt x="5161598" y="701993"/>
                </a:lnTo>
                <a:lnTo>
                  <a:pt x="5392230" y="944753"/>
                </a:lnTo>
                <a:lnTo>
                  <a:pt x="4349306" y="1007745"/>
                </a:lnTo>
                <a:lnTo>
                  <a:pt x="4462082" y="0"/>
                </a:lnTo>
                <a:lnTo>
                  <a:pt x="3954463" y="0"/>
                </a:lnTo>
                <a:lnTo>
                  <a:pt x="3422650" y="32131"/>
                </a:lnTo>
                <a:lnTo>
                  <a:pt x="3425889" y="0"/>
                </a:lnTo>
                <a:lnTo>
                  <a:pt x="3391408" y="0"/>
                </a:lnTo>
                <a:lnTo>
                  <a:pt x="3422015" y="32195"/>
                </a:lnTo>
                <a:lnTo>
                  <a:pt x="3422015" y="32195"/>
                </a:lnTo>
                <a:lnTo>
                  <a:pt x="3654616" y="277051"/>
                </a:lnTo>
                <a:lnTo>
                  <a:pt x="3205036" y="704850"/>
                </a:lnTo>
                <a:lnTo>
                  <a:pt x="3435350" y="947420"/>
                </a:lnTo>
                <a:lnTo>
                  <a:pt x="2392680" y="1010476"/>
                </a:lnTo>
                <a:lnTo>
                  <a:pt x="2505774" y="0"/>
                </a:lnTo>
                <a:lnTo>
                  <a:pt x="2042605" y="0"/>
                </a:lnTo>
                <a:lnTo>
                  <a:pt x="1465707" y="34862"/>
                </a:lnTo>
                <a:lnTo>
                  <a:pt x="1469644" y="0"/>
                </a:lnTo>
                <a:lnTo>
                  <a:pt x="1432243" y="0"/>
                </a:lnTo>
                <a:lnTo>
                  <a:pt x="1465390" y="34862"/>
                </a:lnTo>
                <a:lnTo>
                  <a:pt x="1465390" y="34862"/>
                </a:lnTo>
                <a:lnTo>
                  <a:pt x="1697990" y="279654"/>
                </a:lnTo>
                <a:lnTo>
                  <a:pt x="1248410" y="707454"/>
                </a:lnTo>
                <a:lnTo>
                  <a:pt x="1479042" y="950151"/>
                </a:lnTo>
                <a:lnTo>
                  <a:pt x="436118" y="1013143"/>
                </a:lnTo>
                <a:lnTo>
                  <a:pt x="549529" y="0"/>
                </a:lnTo>
                <a:lnTo>
                  <a:pt x="130810" y="0"/>
                </a:lnTo>
                <a:lnTo>
                  <a:pt x="0" y="7938"/>
                </a:lnTo>
                <a:lnTo>
                  <a:pt x="0" y="961454"/>
                </a:lnTo>
                <a:lnTo>
                  <a:pt x="203200" y="768350"/>
                </a:lnTo>
                <a:lnTo>
                  <a:pt x="435800" y="1013143"/>
                </a:lnTo>
                <a:lnTo>
                  <a:pt x="435800" y="1013143"/>
                </a:lnTo>
                <a:lnTo>
                  <a:pt x="668465" y="1257935"/>
                </a:lnTo>
                <a:lnTo>
                  <a:pt x="218821" y="1685735"/>
                </a:lnTo>
                <a:lnTo>
                  <a:pt x="680339" y="2171700"/>
                </a:lnTo>
                <a:lnTo>
                  <a:pt x="1130300" y="1743964"/>
                </a:lnTo>
                <a:lnTo>
                  <a:pt x="1362901" y="1988757"/>
                </a:lnTo>
                <a:lnTo>
                  <a:pt x="1362901" y="1989074"/>
                </a:lnTo>
                <a:lnTo>
                  <a:pt x="1595501" y="2233867"/>
                </a:lnTo>
                <a:lnTo>
                  <a:pt x="1145604" y="2661349"/>
                </a:lnTo>
                <a:lnTo>
                  <a:pt x="1607122" y="3147060"/>
                </a:lnTo>
                <a:lnTo>
                  <a:pt x="2057400" y="2719578"/>
                </a:lnTo>
                <a:lnTo>
                  <a:pt x="2290001" y="2964371"/>
                </a:lnTo>
                <a:lnTo>
                  <a:pt x="2290001" y="2964688"/>
                </a:lnTo>
                <a:lnTo>
                  <a:pt x="2522601" y="3209481"/>
                </a:lnTo>
                <a:lnTo>
                  <a:pt x="2072767" y="3636899"/>
                </a:lnTo>
                <a:lnTo>
                  <a:pt x="2534222" y="4122611"/>
                </a:lnTo>
                <a:lnTo>
                  <a:pt x="2984500" y="3695192"/>
                </a:lnTo>
                <a:lnTo>
                  <a:pt x="3217101" y="3939984"/>
                </a:lnTo>
                <a:lnTo>
                  <a:pt x="3217101" y="3939984"/>
                </a:lnTo>
                <a:lnTo>
                  <a:pt x="3449701" y="4184841"/>
                </a:lnTo>
                <a:lnTo>
                  <a:pt x="2999867" y="4612259"/>
                </a:lnTo>
                <a:lnTo>
                  <a:pt x="3461385" y="5097971"/>
                </a:lnTo>
                <a:lnTo>
                  <a:pt x="3911219" y="4670489"/>
                </a:lnTo>
                <a:lnTo>
                  <a:pt x="4143820" y="4915345"/>
                </a:lnTo>
                <a:lnTo>
                  <a:pt x="4144137" y="4915345"/>
                </a:lnTo>
                <a:lnTo>
                  <a:pt x="4376738" y="5160137"/>
                </a:lnTo>
                <a:lnTo>
                  <a:pt x="3926777" y="5588000"/>
                </a:lnTo>
                <a:lnTo>
                  <a:pt x="4388295" y="6073712"/>
                </a:lnTo>
                <a:lnTo>
                  <a:pt x="4838129" y="5646230"/>
                </a:lnTo>
                <a:lnTo>
                  <a:pt x="5070793" y="5891022"/>
                </a:lnTo>
                <a:lnTo>
                  <a:pt x="5070793" y="5891022"/>
                </a:lnTo>
                <a:lnTo>
                  <a:pt x="5303393" y="6135815"/>
                </a:lnTo>
                <a:lnTo>
                  <a:pt x="4853496" y="6563297"/>
                </a:lnTo>
                <a:lnTo>
                  <a:pt x="5132896" y="6857556"/>
                </a:lnTo>
                <a:lnTo>
                  <a:pt x="5516245" y="6857556"/>
                </a:lnTo>
                <a:lnTo>
                  <a:pt x="5764657" y="6621526"/>
                </a:lnTo>
                <a:lnTo>
                  <a:pt x="5989447" y="6858000"/>
                </a:lnTo>
                <a:lnTo>
                  <a:pt x="5999036" y="6858000"/>
                </a:lnTo>
                <a:lnTo>
                  <a:pt x="6114288" y="5828411"/>
                </a:lnTo>
                <a:lnTo>
                  <a:pt x="6344857" y="6071108"/>
                </a:lnTo>
                <a:lnTo>
                  <a:pt x="6794500" y="5643690"/>
                </a:lnTo>
                <a:lnTo>
                  <a:pt x="7027101" y="5888482"/>
                </a:lnTo>
                <a:lnTo>
                  <a:pt x="7027101" y="5888482"/>
                </a:lnTo>
                <a:lnTo>
                  <a:pt x="7259701" y="6133338"/>
                </a:lnTo>
                <a:lnTo>
                  <a:pt x="6809868" y="6560756"/>
                </a:lnTo>
                <a:lnTo>
                  <a:pt x="7040499" y="6803454"/>
                </a:lnTo>
                <a:lnTo>
                  <a:pt x="6142927" y="6858000"/>
                </a:lnTo>
                <a:lnTo>
                  <a:pt x="7035229" y="6858000"/>
                </a:lnTo>
                <a:lnTo>
                  <a:pt x="7041261" y="6804025"/>
                </a:lnTo>
                <a:lnTo>
                  <a:pt x="7092569" y="6858000"/>
                </a:lnTo>
                <a:lnTo>
                  <a:pt x="7470457" y="6858000"/>
                </a:lnTo>
                <a:lnTo>
                  <a:pt x="7721727" y="6619240"/>
                </a:lnTo>
                <a:lnTo>
                  <a:pt x="7948549" y="6858000"/>
                </a:lnTo>
                <a:lnTo>
                  <a:pt x="7955344" y="6858000"/>
                </a:lnTo>
                <a:lnTo>
                  <a:pt x="8070850" y="5825681"/>
                </a:lnTo>
                <a:lnTo>
                  <a:pt x="8301482" y="6068378"/>
                </a:lnTo>
                <a:lnTo>
                  <a:pt x="8751316" y="5640959"/>
                </a:lnTo>
                <a:lnTo>
                  <a:pt x="8983917" y="5885752"/>
                </a:lnTo>
                <a:lnTo>
                  <a:pt x="8983917" y="5886069"/>
                </a:lnTo>
                <a:lnTo>
                  <a:pt x="9216517" y="6130862"/>
                </a:lnTo>
                <a:lnTo>
                  <a:pt x="8766619" y="6558281"/>
                </a:lnTo>
                <a:lnTo>
                  <a:pt x="8997252" y="6801041"/>
                </a:lnTo>
                <a:lnTo>
                  <a:pt x="8054404" y="6858191"/>
                </a:lnTo>
                <a:lnTo>
                  <a:pt x="8991600" y="6858191"/>
                </a:lnTo>
                <a:lnTo>
                  <a:pt x="8997950" y="6801485"/>
                </a:lnTo>
                <a:lnTo>
                  <a:pt x="9051861" y="6858191"/>
                </a:lnTo>
                <a:lnTo>
                  <a:pt x="9424353" y="6858191"/>
                </a:lnTo>
                <a:lnTo>
                  <a:pt x="9678353" y="6616891"/>
                </a:lnTo>
                <a:lnTo>
                  <a:pt x="9907715" y="6858191"/>
                </a:lnTo>
                <a:lnTo>
                  <a:pt x="9911588" y="6858191"/>
                </a:lnTo>
                <a:lnTo>
                  <a:pt x="10027476" y="5823141"/>
                </a:lnTo>
                <a:lnTo>
                  <a:pt x="10258044" y="6065838"/>
                </a:lnTo>
                <a:lnTo>
                  <a:pt x="10707942" y="5638356"/>
                </a:lnTo>
                <a:lnTo>
                  <a:pt x="10940542" y="5883212"/>
                </a:lnTo>
                <a:lnTo>
                  <a:pt x="10940542" y="5883212"/>
                </a:lnTo>
                <a:lnTo>
                  <a:pt x="11173143" y="6128004"/>
                </a:lnTo>
                <a:lnTo>
                  <a:pt x="10723308" y="6555486"/>
                </a:lnTo>
                <a:lnTo>
                  <a:pt x="10953877" y="6798183"/>
                </a:lnTo>
                <a:lnTo>
                  <a:pt x="9966261" y="6857873"/>
                </a:lnTo>
                <a:lnTo>
                  <a:pt x="10947527" y="6857873"/>
                </a:lnTo>
                <a:lnTo>
                  <a:pt x="10953877" y="6798437"/>
                </a:lnTo>
                <a:lnTo>
                  <a:pt x="11010900" y="6858000"/>
                </a:lnTo>
                <a:lnTo>
                  <a:pt x="11377930" y="6858000"/>
                </a:lnTo>
                <a:lnTo>
                  <a:pt x="11634915" y="6613843"/>
                </a:lnTo>
                <a:lnTo>
                  <a:pt x="11866880" y="6858000"/>
                </a:lnTo>
                <a:lnTo>
                  <a:pt x="11867896" y="6858000"/>
                </a:lnTo>
                <a:lnTo>
                  <a:pt x="11984038" y="5820283"/>
                </a:lnTo>
                <a:lnTo>
                  <a:pt x="12192000" y="6039168"/>
                </a:lnTo>
                <a:lnTo>
                  <a:pt x="12192000" y="5160328"/>
                </a:lnTo>
                <a:lnTo>
                  <a:pt x="11753152" y="5577269"/>
                </a:lnTo>
                <a:lnTo>
                  <a:pt x="11983783" y="5820029"/>
                </a:lnTo>
                <a:lnTo>
                  <a:pt x="10941050" y="5883021"/>
                </a:lnTo>
                <a:lnTo>
                  <a:pt x="11057255" y="4844669"/>
                </a:lnTo>
                <a:lnTo>
                  <a:pt x="11287823" y="5087430"/>
                </a:lnTo>
                <a:lnTo>
                  <a:pt x="11737721" y="4659948"/>
                </a:lnTo>
                <a:lnTo>
                  <a:pt x="11970321" y="4904740"/>
                </a:lnTo>
                <a:lnTo>
                  <a:pt x="11970321" y="4905058"/>
                </a:lnTo>
                <a:lnTo>
                  <a:pt x="12191936" y="5138230"/>
                </a:lnTo>
                <a:lnTo>
                  <a:pt x="12191936" y="4891342"/>
                </a:lnTo>
                <a:lnTo>
                  <a:pt x="11970385" y="4904740"/>
                </a:lnTo>
                <a:lnTo>
                  <a:pt x="12086590" y="3866388"/>
                </a:lnTo>
                <a:lnTo>
                  <a:pt x="12192000" y="3977259"/>
                </a:lnTo>
                <a:lnTo>
                  <a:pt x="12192000" y="3304159"/>
                </a:lnTo>
                <a:lnTo>
                  <a:pt x="11855450" y="3623628"/>
                </a:lnTo>
                <a:lnTo>
                  <a:pt x="12086082" y="3866388"/>
                </a:lnTo>
                <a:lnTo>
                  <a:pt x="11043158" y="3929380"/>
                </a:lnTo>
                <a:lnTo>
                  <a:pt x="11159363" y="2891028"/>
                </a:lnTo>
                <a:lnTo>
                  <a:pt x="11389931" y="3133725"/>
                </a:lnTo>
                <a:lnTo>
                  <a:pt x="11839829" y="2706307"/>
                </a:lnTo>
                <a:lnTo>
                  <a:pt x="12072430" y="2951099"/>
                </a:lnTo>
                <a:lnTo>
                  <a:pt x="12072430" y="2951417"/>
                </a:lnTo>
                <a:lnTo>
                  <a:pt x="12192000" y="3076385"/>
                </a:lnTo>
                <a:lnTo>
                  <a:pt x="12192000" y="2943670"/>
                </a:lnTo>
                <a:lnTo>
                  <a:pt x="12073065" y="2950845"/>
                </a:lnTo>
                <a:lnTo>
                  <a:pt x="12189269" y="1912493"/>
                </a:lnTo>
                <a:lnTo>
                  <a:pt x="12192000" y="1915351"/>
                </a:lnTo>
                <a:lnTo>
                  <a:pt x="12192000" y="1447800"/>
                </a:lnTo>
                <a:lnTo>
                  <a:pt x="11958383" y="1670050"/>
                </a:lnTo>
                <a:lnTo>
                  <a:pt x="12189016" y="1912747"/>
                </a:lnTo>
                <a:lnTo>
                  <a:pt x="11146092" y="1975803"/>
                </a:lnTo>
                <a:lnTo>
                  <a:pt x="11262296" y="937451"/>
                </a:lnTo>
                <a:lnTo>
                  <a:pt x="11492865" y="1180148"/>
                </a:lnTo>
                <a:lnTo>
                  <a:pt x="11942762" y="752729"/>
                </a:lnTo>
                <a:lnTo>
                  <a:pt x="12175363" y="996950"/>
                </a:lnTo>
                <a:lnTo>
                  <a:pt x="12175363" y="997268"/>
                </a:lnTo>
                <a:lnTo>
                  <a:pt x="12191746" y="1014476"/>
                </a:lnTo>
                <a:lnTo>
                  <a:pt x="12191746" y="995934"/>
                </a:lnTo>
                <a:lnTo>
                  <a:pt x="12175427" y="996950"/>
                </a:lnTo>
                <a:lnTo>
                  <a:pt x="12191746" y="850900"/>
                </a:lnTo>
                <a:close/>
                <a:moveTo>
                  <a:pt x="9305671" y="939800"/>
                </a:moveTo>
                <a:lnTo>
                  <a:pt x="9536303" y="1182497"/>
                </a:lnTo>
                <a:lnTo>
                  <a:pt x="9986137" y="755015"/>
                </a:lnTo>
                <a:lnTo>
                  <a:pt x="10218738" y="999871"/>
                </a:lnTo>
                <a:lnTo>
                  <a:pt x="10218738" y="999871"/>
                </a:lnTo>
                <a:lnTo>
                  <a:pt x="10451656" y="1244600"/>
                </a:lnTo>
                <a:lnTo>
                  <a:pt x="10001758" y="1672082"/>
                </a:lnTo>
                <a:lnTo>
                  <a:pt x="10232390" y="1914779"/>
                </a:lnTo>
                <a:lnTo>
                  <a:pt x="9189466" y="1977835"/>
                </a:lnTo>
                <a:close/>
                <a:moveTo>
                  <a:pt x="10129774" y="3868991"/>
                </a:moveTo>
                <a:lnTo>
                  <a:pt x="9086850" y="3931857"/>
                </a:lnTo>
                <a:lnTo>
                  <a:pt x="9203055" y="2893505"/>
                </a:lnTo>
                <a:lnTo>
                  <a:pt x="9433687" y="3136202"/>
                </a:lnTo>
                <a:lnTo>
                  <a:pt x="9883521" y="2708783"/>
                </a:lnTo>
                <a:lnTo>
                  <a:pt x="10116185" y="2953576"/>
                </a:lnTo>
                <a:lnTo>
                  <a:pt x="10116185" y="2953576"/>
                </a:lnTo>
                <a:lnTo>
                  <a:pt x="10348785" y="3198368"/>
                </a:lnTo>
                <a:lnTo>
                  <a:pt x="9899142" y="3625850"/>
                </a:lnTo>
                <a:close/>
                <a:moveTo>
                  <a:pt x="8956548" y="1733169"/>
                </a:moveTo>
                <a:lnTo>
                  <a:pt x="9189148" y="1977962"/>
                </a:lnTo>
                <a:lnTo>
                  <a:pt x="9189466" y="1978279"/>
                </a:lnTo>
                <a:lnTo>
                  <a:pt x="9422067" y="2223072"/>
                </a:lnTo>
                <a:lnTo>
                  <a:pt x="8972169" y="2650490"/>
                </a:lnTo>
                <a:lnTo>
                  <a:pt x="9202801" y="2893187"/>
                </a:lnTo>
                <a:lnTo>
                  <a:pt x="8159750" y="2956243"/>
                </a:lnTo>
                <a:lnTo>
                  <a:pt x="8276082" y="1917700"/>
                </a:lnTo>
                <a:lnTo>
                  <a:pt x="8506714" y="2160397"/>
                </a:lnTo>
                <a:close/>
                <a:moveTo>
                  <a:pt x="8173212" y="3871532"/>
                </a:moveTo>
                <a:lnTo>
                  <a:pt x="7130288" y="3934524"/>
                </a:lnTo>
                <a:lnTo>
                  <a:pt x="7246494" y="2896235"/>
                </a:lnTo>
                <a:lnTo>
                  <a:pt x="7477062" y="3138932"/>
                </a:lnTo>
                <a:lnTo>
                  <a:pt x="7926959" y="2711450"/>
                </a:lnTo>
                <a:lnTo>
                  <a:pt x="8159750" y="2956243"/>
                </a:lnTo>
                <a:lnTo>
                  <a:pt x="8159750" y="2956560"/>
                </a:lnTo>
                <a:lnTo>
                  <a:pt x="8392414" y="3201353"/>
                </a:lnTo>
                <a:lnTo>
                  <a:pt x="7942517" y="3628834"/>
                </a:lnTo>
                <a:close/>
                <a:moveTo>
                  <a:pt x="7349109" y="942277"/>
                </a:moveTo>
                <a:lnTo>
                  <a:pt x="7579678" y="1185037"/>
                </a:lnTo>
                <a:lnTo>
                  <a:pt x="8029575" y="757555"/>
                </a:lnTo>
                <a:lnTo>
                  <a:pt x="8262176" y="1002348"/>
                </a:lnTo>
                <a:lnTo>
                  <a:pt x="8262176" y="1002665"/>
                </a:lnTo>
                <a:lnTo>
                  <a:pt x="8494776" y="1247458"/>
                </a:lnTo>
                <a:lnTo>
                  <a:pt x="8045450" y="1674939"/>
                </a:lnTo>
                <a:lnTo>
                  <a:pt x="8275828" y="1917700"/>
                </a:lnTo>
                <a:lnTo>
                  <a:pt x="7232650" y="1980629"/>
                </a:lnTo>
                <a:close/>
                <a:moveTo>
                  <a:pt x="6999859" y="1736027"/>
                </a:moveTo>
                <a:lnTo>
                  <a:pt x="7232650" y="1980692"/>
                </a:lnTo>
                <a:lnTo>
                  <a:pt x="7232650" y="1980692"/>
                </a:lnTo>
                <a:lnTo>
                  <a:pt x="7465251" y="2225485"/>
                </a:lnTo>
                <a:lnTo>
                  <a:pt x="7015417" y="2652967"/>
                </a:lnTo>
                <a:lnTo>
                  <a:pt x="7245985" y="2895664"/>
                </a:lnTo>
                <a:lnTo>
                  <a:pt x="6203252" y="2959100"/>
                </a:lnTo>
                <a:lnTo>
                  <a:pt x="6319457" y="1920748"/>
                </a:lnTo>
                <a:lnTo>
                  <a:pt x="6550089" y="2163445"/>
                </a:lnTo>
                <a:close/>
                <a:moveTo>
                  <a:pt x="6216650" y="3874199"/>
                </a:moveTo>
                <a:lnTo>
                  <a:pt x="5173663" y="3937000"/>
                </a:lnTo>
                <a:lnTo>
                  <a:pt x="5289868" y="2898648"/>
                </a:lnTo>
                <a:lnTo>
                  <a:pt x="5520500" y="3141345"/>
                </a:lnTo>
                <a:lnTo>
                  <a:pt x="5970334" y="2713927"/>
                </a:lnTo>
                <a:lnTo>
                  <a:pt x="6202998" y="2959100"/>
                </a:lnTo>
                <a:lnTo>
                  <a:pt x="6202998" y="2959100"/>
                </a:lnTo>
                <a:lnTo>
                  <a:pt x="6435598" y="3203956"/>
                </a:lnTo>
                <a:lnTo>
                  <a:pt x="5985764" y="3631375"/>
                </a:lnTo>
                <a:close/>
                <a:moveTo>
                  <a:pt x="5392484" y="945007"/>
                </a:moveTo>
                <a:lnTo>
                  <a:pt x="5623116" y="1187450"/>
                </a:lnTo>
                <a:lnTo>
                  <a:pt x="6072950" y="760032"/>
                </a:lnTo>
                <a:lnTo>
                  <a:pt x="6305550" y="1005078"/>
                </a:lnTo>
                <a:lnTo>
                  <a:pt x="6305550" y="1005078"/>
                </a:lnTo>
                <a:lnTo>
                  <a:pt x="6538151" y="1249934"/>
                </a:lnTo>
                <a:lnTo>
                  <a:pt x="6088253" y="1677353"/>
                </a:lnTo>
                <a:lnTo>
                  <a:pt x="6318885" y="1920050"/>
                </a:lnTo>
                <a:lnTo>
                  <a:pt x="5275961" y="1983105"/>
                </a:lnTo>
                <a:close/>
                <a:moveTo>
                  <a:pt x="5043234" y="1738757"/>
                </a:moveTo>
                <a:lnTo>
                  <a:pt x="5275834" y="1983550"/>
                </a:lnTo>
                <a:lnTo>
                  <a:pt x="5275834" y="1983867"/>
                </a:lnTo>
                <a:lnTo>
                  <a:pt x="5508435" y="2228660"/>
                </a:lnTo>
                <a:lnTo>
                  <a:pt x="5058537" y="2656142"/>
                </a:lnTo>
                <a:lnTo>
                  <a:pt x="5289550" y="2898648"/>
                </a:lnTo>
                <a:lnTo>
                  <a:pt x="4246690" y="2961640"/>
                </a:lnTo>
                <a:lnTo>
                  <a:pt x="4362895" y="1923288"/>
                </a:lnTo>
                <a:lnTo>
                  <a:pt x="4593527" y="2166049"/>
                </a:lnTo>
                <a:close/>
                <a:moveTo>
                  <a:pt x="3435922" y="947738"/>
                </a:moveTo>
                <a:lnTo>
                  <a:pt x="3666490" y="1190435"/>
                </a:lnTo>
                <a:lnTo>
                  <a:pt x="4116388" y="762953"/>
                </a:lnTo>
                <a:lnTo>
                  <a:pt x="4348988" y="1007809"/>
                </a:lnTo>
                <a:lnTo>
                  <a:pt x="4348988" y="1007809"/>
                </a:lnTo>
                <a:lnTo>
                  <a:pt x="4581652" y="1252601"/>
                </a:lnTo>
                <a:lnTo>
                  <a:pt x="4131755" y="1680083"/>
                </a:lnTo>
                <a:lnTo>
                  <a:pt x="4362450" y="1923034"/>
                </a:lnTo>
                <a:lnTo>
                  <a:pt x="3319526" y="1986089"/>
                </a:lnTo>
                <a:close/>
                <a:moveTo>
                  <a:pt x="1363091" y="1988757"/>
                </a:moveTo>
                <a:lnTo>
                  <a:pt x="1479550" y="950405"/>
                </a:lnTo>
                <a:lnTo>
                  <a:pt x="1710182" y="1193102"/>
                </a:lnTo>
                <a:lnTo>
                  <a:pt x="2160016" y="765683"/>
                </a:lnTo>
                <a:lnTo>
                  <a:pt x="2392680" y="1010476"/>
                </a:lnTo>
                <a:lnTo>
                  <a:pt x="2392680" y="1010793"/>
                </a:lnTo>
                <a:lnTo>
                  <a:pt x="2625281" y="1255586"/>
                </a:lnTo>
                <a:lnTo>
                  <a:pt x="2175447" y="1682750"/>
                </a:lnTo>
                <a:lnTo>
                  <a:pt x="2406015" y="1925511"/>
                </a:lnTo>
                <a:close/>
                <a:moveTo>
                  <a:pt x="2290191" y="2964371"/>
                </a:moveTo>
                <a:lnTo>
                  <a:pt x="2406650" y="1926019"/>
                </a:lnTo>
                <a:lnTo>
                  <a:pt x="2637219" y="2168716"/>
                </a:lnTo>
                <a:lnTo>
                  <a:pt x="3087116" y="1741297"/>
                </a:lnTo>
                <a:lnTo>
                  <a:pt x="3319716" y="1986089"/>
                </a:lnTo>
                <a:lnTo>
                  <a:pt x="3319716" y="1986089"/>
                </a:lnTo>
                <a:lnTo>
                  <a:pt x="3552317" y="2230946"/>
                </a:lnTo>
                <a:lnTo>
                  <a:pt x="3102483" y="2658364"/>
                </a:lnTo>
                <a:lnTo>
                  <a:pt x="3333115" y="2901061"/>
                </a:lnTo>
                <a:close/>
                <a:moveTo>
                  <a:pt x="3217291" y="3939984"/>
                </a:moveTo>
                <a:lnTo>
                  <a:pt x="3333306" y="2901950"/>
                </a:lnTo>
                <a:lnTo>
                  <a:pt x="3563874" y="3144647"/>
                </a:lnTo>
                <a:lnTo>
                  <a:pt x="4013772" y="2717165"/>
                </a:lnTo>
                <a:lnTo>
                  <a:pt x="4246372" y="2962021"/>
                </a:lnTo>
                <a:lnTo>
                  <a:pt x="4246372" y="2962021"/>
                </a:lnTo>
                <a:lnTo>
                  <a:pt x="4479290" y="3206750"/>
                </a:lnTo>
                <a:lnTo>
                  <a:pt x="4029393" y="3634232"/>
                </a:lnTo>
                <a:lnTo>
                  <a:pt x="4260025" y="3876929"/>
                </a:lnTo>
                <a:close/>
                <a:moveTo>
                  <a:pt x="4144391" y="4915535"/>
                </a:moveTo>
                <a:lnTo>
                  <a:pt x="4260596" y="3877247"/>
                </a:lnTo>
                <a:lnTo>
                  <a:pt x="4491228" y="4119944"/>
                </a:lnTo>
                <a:lnTo>
                  <a:pt x="4941062" y="3692462"/>
                </a:lnTo>
                <a:lnTo>
                  <a:pt x="5173345" y="3937000"/>
                </a:lnTo>
                <a:lnTo>
                  <a:pt x="5173345" y="3937318"/>
                </a:lnTo>
                <a:lnTo>
                  <a:pt x="5405946" y="4182110"/>
                </a:lnTo>
                <a:lnTo>
                  <a:pt x="4956366" y="4610100"/>
                </a:lnTo>
                <a:lnTo>
                  <a:pt x="5186998" y="4852797"/>
                </a:lnTo>
                <a:close/>
                <a:moveTo>
                  <a:pt x="5883402" y="5585397"/>
                </a:moveTo>
                <a:lnTo>
                  <a:pt x="6113971" y="5828094"/>
                </a:lnTo>
                <a:lnTo>
                  <a:pt x="5071047" y="5891149"/>
                </a:lnTo>
                <a:lnTo>
                  <a:pt x="5187252" y="4852797"/>
                </a:lnTo>
                <a:lnTo>
                  <a:pt x="5417884" y="5095494"/>
                </a:lnTo>
                <a:lnTo>
                  <a:pt x="5867781" y="4668076"/>
                </a:lnTo>
                <a:lnTo>
                  <a:pt x="6100382" y="4912868"/>
                </a:lnTo>
                <a:lnTo>
                  <a:pt x="6100382" y="4913186"/>
                </a:lnTo>
                <a:lnTo>
                  <a:pt x="6332982" y="5157978"/>
                </a:lnTo>
                <a:close/>
                <a:moveTo>
                  <a:pt x="6100699" y="4912868"/>
                </a:moveTo>
                <a:lnTo>
                  <a:pt x="6216650" y="3874516"/>
                </a:lnTo>
                <a:lnTo>
                  <a:pt x="6447219" y="4117213"/>
                </a:lnTo>
                <a:lnTo>
                  <a:pt x="6897116" y="3689731"/>
                </a:lnTo>
                <a:lnTo>
                  <a:pt x="7129717" y="3934587"/>
                </a:lnTo>
                <a:lnTo>
                  <a:pt x="7129717" y="3934587"/>
                </a:lnTo>
                <a:lnTo>
                  <a:pt x="7362318" y="4179380"/>
                </a:lnTo>
                <a:lnTo>
                  <a:pt x="6912483" y="4606862"/>
                </a:lnTo>
                <a:lnTo>
                  <a:pt x="7143750" y="4849813"/>
                </a:lnTo>
                <a:close/>
                <a:moveTo>
                  <a:pt x="7839964" y="5582730"/>
                </a:moveTo>
                <a:lnTo>
                  <a:pt x="8070850" y="5825427"/>
                </a:lnTo>
                <a:lnTo>
                  <a:pt x="7027926" y="5888482"/>
                </a:lnTo>
                <a:lnTo>
                  <a:pt x="7143750" y="4850130"/>
                </a:lnTo>
                <a:lnTo>
                  <a:pt x="7374445" y="5092700"/>
                </a:lnTo>
                <a:lnTo>
                  <a:pt x="7824344" y="4665218"/>
                </a:lnTo>
                <a:lnTo>
                  <a:pt x="8056944" y="4910011"/>
                </a:lnTo>
                <a:lnTo>
                  <a:pt x="8056944" y="4910011"/>
                </a:lnTo>
                <a:lnTo>
                  <a:pt x="8289607" y="5154803"/>
                </a:lnTo>
                <a:close/>
                <a:moveTo>
                  <a:pt x="8057261" y="4910138"/>
                </a:moveTo>
                <a:lnTo>
                  <a:pt x="8173466" y="3871786"/>
                </a:lnTo>
                <a:lnTo>
                  <a:pt x="8404098" y="4114800"/>
                </a:lnTo>
                <a:lnTo>
                  <a:pt x="8853932" y="3687382"/>
                </a:lnTo>
                <a:lnTo>
                  <a:pt x="9086850" y="3931857"/>
                </a:lnTo>
                <a:lnTo>
                  <a:pt x="9086850" y="3931857"/>
                </a:lnTo>
                <a:lnTo>
                  <a:pt x="9319451" y="4176649"/>
                </a:lnTo>
                <a:lnTo>
                  <a:pt x="8869553" y="4604068"/>
                </a:lnTo>
                <a:lnTo>
                  <a:pt x="9100185" y="4846765"/>
                </a:lnTo>
                <a:close/>
                <a:moveTo>
                  <a:pt x="9796590" y="5579999"/>
                </a:moveTo>
                <a:lnTo>
                  <a:pt x="10027158" y="5822950"/>
                </a:lnTo>
                <a:lnTo>
                  <a:pt x="8984234" y="5886006"/>
                </a:lnTo>
                <a:lnTo>
                  <a:pt x="9100439" y="4847654"/>
                </a:lnTo>
                <a:lnTo>
                  <a:pt x="9331071" y="5090351"/>
                </a:lnTo>
                <a:lnTo>
                  <a:pt x="9780905" y="4662932"/>
                </a:lnTo>
                <a:lnTo>
                  <a:pt x="10013569" y="4907725"/>
                </a:lnTo>
                <a:lnTo>
                  <a:pt x="10013569" y="4907725"/>
                </a:lnTo>
                <a:lnTo>
                  <a:pt x="10246169" y="5152581"/>
                </a:lnTo>
                <a:close/>
                <a:moveTo>
                  <a:pt x="11276140" y="4174236"/>
                </a:moveTo>
                <a:lnTo>
                  <a:pt x="10826306" y="4601718"/>
                </a:lnTo>
                <a:lnTo>
                  <a:pt x="11056874" y="4844415"/>
                </a:lnTo>
                <a:lnTo>
                  <a:pt x="10013950" y="4907471"/>
                </a:lnTo>
                <a:lnTo>
                  <a:pt x="10130155" y="3869119"/>
                </a:lnTo>
                <a:lnTo>
                  <a:pt x="10360787" y="4111816"/>
                </a:lnTo>
                <a:lnTo>
                  <a:pt x="10810684" y="3684334"/>
                </a:lnTo>
                <a:lnTo>
                  <a:pt x="11043285" y="3929126"/>
                </a:lnTo>
                <a:lnTo>
                  <a:pt x="11043285" y="3929126"/>
                </a:lnTo>
                <a:close/>
                <a:moveTo>
                  <a:pt x="11378756" y="2220341"/>
                </a:moveTo>
                <a:lnTo>
                  <a:pt x="10928794" y="2647950"/>
                </a:lnTo>
                <a:lnTo>
                  <a:pt x="11159363" y="2890647"/>
                </a:lnTo>
                <a:lnTo>
                  <a:pt x="10116439" y="2953639"/>
                </a:lnTo>
                <a:lnTo>
                  <a:pt x="10232644" y="1915351"/>
                </a:lnTo>
                <a:lnTo>
                  <a:pt x="10463276" y="2158048"/>
                </a:lnTo>
                <a:lnTo>
                  <a:pt x="10913173" y="1730566"/>
                </a:lnTo>
                <a:lnTo>
                  <a:pt x="11145774" y="1975358"/>
                </a:lnTo>
                <a:lnTo>
                  <a:pt x="11145774" y="1975676"/>
                </a:lnTo>
                <a:close/>
                <a:moveTo>
                  <a:pt x="12192000" y="6858000"/>
                </a:moveTo>
                <a:lnTo>
                  <a:pt x="12192000" y="6838950"/>
                </a:lnTo>
                <a:lnTo>
                  <a:pt x="11878310" y="6858000"/>
                </a:lnTo>
                <a:close/>
              </a:path>
            </a:pathLst>
          </a:custGeom>
          <a:gradFill>
            <a:gsLst>
              <a:gs pos="0">
                <a:srgbClr val="007450">
                  <a:alpha val="18823"/>
                </a:srgbClr>
              </a:gs>
              <a:gs pos="80000">
                <a:srgbClr val="002964">
                  <a:alpha val="0"/>
                </a:srgbClr>
              </a:gs>
              <a:gs pos="100000">
                <a:srgbClr val="002964">
                  <a:alpha val="0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855300" y="1807700"/>
            <a:ext cx="7433400" cy="1528200"/>
          </a:xfrm>
          <a:prstGeom prst="rect">
            <a:avLst/>
          </a:prstGeom>
          <a:effectLst>
            <a:outerShdw blurRad="42863" dist="9525" dir="54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">
  <p:cSld name="BLANK_1">
    <p:bg>
      <p:bgPr>
        <a:gradFill>
          <a:gsLst>
            <a:gs pos="0">
              <a:schemeClr val="lt1"/>
            </a:gs>
            <a:gs pos="50000">
              <a:schemeClr val="lt1"/>
            </a:gs>
            <a:gs pos="100000">
              <a:schemeClr val="lt2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64" name="Google Shape;64;p12"/>
          <p:cNvSpPr/>
          <p:nvPr/>
        </p:nvSpPr>
        <p:spPr>
          <a:xfrm>
            <a:off x="487675" y="0"/>
            <a:ext cx="8656320" cy="5143642"/>
          </a:xfrm>
          <a:custGeom>
            <a:avLst/>
            <a:gdLst/>
            <a:ahLst/>
            <a:cxnLst/>
            <a:rect l="l" t="t" r="r" b="b"/>
            <a:pathLst>
              <a:path w="12192000" h="6858190" extrusionOk="0">
                <a:moveTo>
                  <a:pt x="6873113" y="0"/>
                </a:moveTo>
                <a:lnTo>
                  <a:pt x="6454013" y="0"/>
                </a:lnTo>
                <a:lnTo>
                  <a:pt x="6652959" y="209550"/>
                </a:lnTo>
                <a:close/>
                <a:moveTo>
                  <a:pt x="8826818" y="0"/>
                </a:moveTo>
                <a:lnTo>
                  <a:pt x="8412861" y="0"/>
                </a:lnTo>
                <a:lnTo>
                  <a:pt x="8609330" y="206693"/>
                </a:lnTo>
                <a:close/>
                <a:moveTo>
                  <a:pt x="4919345" y="0"/>
                </a:moveTo>
                <a:lnTo>
                  <a:pt x="4494594" y="0"/>
                </a:lnTo>
                <a:lnTo>
                  <a:pt x="4696143" y="212090"/>
                </a:lnTo>
                <a:close/>
                <a:moveTo>
                  <a:pt x="10780395" y="0"/>
                </a:moveTo>
                <a:lnTo>
                  <a:pt x="10371836" y="0"/>
                </a:lnTo>
                <a:lnTo>
                  <a:pt x="10565702" y="204026"/>
                </a:lnTo>
                <a:close/>
                <a:moveTo>
                  <a:pt x="2965450" y="0"/>
                </a:moveTo>
                <a:lnTo>
                  <a:pt x="2535428" y="0"/>
                </a:lnTo>
                <a:lnTo>
                  <a:pt x="2739517" y="214821"/>
                </a:lnTo>
                <a:close/>
                <a:moveTo>
                  <a:pt x="1011873" y="0"/>
                </a:moveTo>
                <a:lnTo>
                  <a:pt x="576263" y="0"/>
                </a:lnTo>
                <a:lnTo>
                  <a:pt x="782955" y="217551"/>
                </a:lnTo>
                <a:close/>
                <a:moveTo>
                  <a:pt x="12192000" y="0"/>
                </a:moveTo>
                <a:lnTo>
                  <a:pt x="11601450" y="0"/>
                </a:lnTo>
                <a:lnTo>
                  <a:pt x="11248390" y="21336"/>
                </a:lnTo>
                <a:lnTo>
                  <a:pt x="11250803" y="0"/>
                </a:lnTo>
                <a:lnTo>
                  <a:pt x="11227816" y="0"/>
                </a:lnTo>
                <a:lnTo>
                  <a:pt x="11248136" y="21336"/>
                </a:lnTo>
                <a:lnTo>
                  <a:pt x="11248136" y="21654"/>
                </a:lnTo>
                <a:lnTo>
                  <a:pt x="11481244" y="266700"/>
                </a:lnTo>
                <a:lnTo>
                  <a:pt x="11031410" y="694182"/>
                </a:lnTo>
                <a:lnTo>
                  <a:pt x="11261979" y="936879"/>
                </a:lnTo>
                <a:lnTo>
                  <a:pt x="10219055" y="999871"/>
                </a:lnTo>
                <a:lnTo>
                  <a:pt x="10330942" y="0"/>
                </a:lnTo>
                <a:lnTo>
                  <a:pt x="9690100" y="0"/>
                </a:lnTo>
                <a:lnTo>
                  <a:pt x="9292272" y="24067"/>
                </a:lnTo>
                <a:lnTo>
                  <a:pt x="9294940" y="0"/>
                </a:lnTo>
                <a:lnTo>
                  <a:pt x="9269095" y="0"/>
                </a:lnTo>
                <a:lnTo>
                  <a:pt x="9291955" y="24067"/>
                </a:lnTo>
                <a:lnTo>
                  <a:pt x="9291955" y="24067"/>
                </a:lnTo>
                <a:lnTo>
                  <a:pt x="9525000" y="269177"/>
                </a:lnTo>
                <a:lnTo>
                  <a:pt x="9074785" y="696595"/>
                </a:lnTo>
                <a:lnTo>
                  <a:pt x="9305417" y="939292"/>
                </a:lnTo>
                <a:lnTo>
                  <a:pt x="8262494" y="1002348"/>
                </a:lnTo>
                <a:lnTo>
                  <a:pt x="8374634" y="0"/>
                </a:lnTo>
                <a:lnTo>
                  <a:pt x="7778052" y="0"/>
                </a:lnTo>
                <a:lnTo>
                  <a:pt x="7335520" y="26734"/>
                </a:lnTo>
                <a:lnTo>
                  <a:pt x="7338505" y="0"/>
                </a:lnTo>
                <a:lnTo>
                  <a:pt x="7309739" y="0"/>
                </a:lnTo>
                <a:lnTo>
                  <a:pt x="7335139" y="26797"/>
                </a:lnTo>
                <a:lnTo>
                  <a:pt x="7335139" y="26797"/>
                </a:lnTo>
                <a:lnTo>
                  <a:pt x="7567740" y="271590"/>
                </a:lnTo>
                <a:lnTo>
                  <a:pt x="7118350" y="699326"/>
                </a:lnTo>
                <a:lnTo>
                  <a:pt x="7348919" y="942023"/>
                </a:lnTo>
                <a:lnTo>
                  <a:pt x="6305995" y="1005078"/>
                </a:lnTo>
                <a:lnTo>
                  <a:pt x="6418390" y="0"/>
                </a:lnTo>
                <a:lnTo>
                  <a:pt x="5866257" y="0"/>
                </a:lnTo>
                <a:lnTo>
                  <a:pt x="5378895" y="29464"/>
                </a:lnTo>
                <a:lnTo>
                  <a:pt x="5382197" y="0"/>
                </a:lnTo>
                <a:lnTo>
                  <a:pt x="5350447" y="0"/>
                </a:lnTo>
                <a:lnTo>
                  <a:pt x="5378450" y="29464"/>
                </a:lnTo>
                <a:lnTo>
                  <a:pt x="5378768" y="29782"/>
                </a:lnTo>
                <a:lnTo>
                  <a:pt x="5611495" y="274574"/>
                </a:lnTo>
                <a:lnTo>
                  <a:pt x="5161598" y="701993"/>
                </a:lnTo>
                <a:lnTo>
                  <a:pt x="5392230" y="944753"/>
                </a:lnTo>
                <a:lnTo>
                  <a:pt x="4349306" y="1007745"/>
                </a:lnTo>
                <a:lnTo>
                  <a:pt x="4462082" y="0"/>
                </a:lnTo>
                <a:lnTo>
                  <a:pt x="3954463" y="0"/>
                </a:lnTo>
                <a:lnTo>
                  <a:pt x="3422650" y="32131"/>
                </a:lnTo>
                <a:lnTo>
                  <a:pt x="3425889" y="0"/>
                </a:lnTo>
                <a:lnTo>
                  <a:pt x="3391408" y="0"/>
                </a:lnTo>
                <a:lnTo>
                  <a:pt x="3422015" y="32195"/>
                </a:lnTo>
                <a:lnTo>
                  <a:pt x="3422015" y="32195"/>
                </a:lnTo>
                <a:lnTo>
                  <a:pt x="3654616" y="277051"/>
                </a:lnTo>
                <a:lnTo>
                  <a:pt x="3205036" y="704850"/>
                </a:lnTo>
                <a:lnTo>
                  <a:pt x="3435350" y="947420"/>
                </a:lnTo>
                <a:lnTo>
                  <a:pt x="2392680" y="1010476"/>
                </a:lnTo>
                <a:lnTo>
                  <a:pt x="2505774" y="0"/>
                </a:lnTo>
                <a:lnTo>
                  <a:pt x="2042605" y="0"/>
                </a:lnTo>
                <a:lnTo>
                  <a:pt x="1465707" y="34862"/>
                </a:lnTo>
                <a:lnTo>
                  <a:pt x="1469644" y="0"/>
                </a:lnTo>
                <a:lnTo>
                  <a:pt x="1432243" y="0"/>
                </a:lnTo>
                <a:lnTo>
                  <a:pt x="1465390" y="34862"/>
                </a:lnTo>
                <a:lnTo>
                  <a:pt x="1465390" y="34862"/>
                </a:lnTo>
                <a:lnTo>
                  <a:pt x="1697990" y="279654"/>
                </a:lnTo>
                <a:lnTo>
                  <a:pt x="1248410" y="707454"/>
                </a:lnTo>
                <a:lnTo>
                  <a:pt x="1479042" y="950151"/>
                </a:lnTo>
                <a:lnTo>
                  <a:pt x="436118" y="1013143"/>
                </a:lnTo>
                <a:lnTo>
                  <a:pt x="549529" y="0"/>
                </a:lnTo>
                <a:lnTo>
                  <a:pt x="130810" y="0"/>
                </a:lnTo>
                <a:lnTo>
                  <a:pt x="0" y="7938"/>
                </a:lnTo>
                <a:lnTo>
                  <a:pt x="0" y="961454"/>
                </a:lnTo>
                <a:lnTo>
                  <a:pt x="203200" y="768350"/>
                </a:lnTo>
                <a:lnTo>
                  <a:pt x="435800" y="1013143"/>
                </a:lnTo>
                <a:lnTo>
                  <a:pt x="435800" y="1013143"/>
                </a:lnTo>
                <a:lnTo>
                  <a:pt x="668465" y="1257935"/>
                </a:lnTo>
                <a:lnTo>
                  <a:pt x="218821" y="1685735"/>
                </a:lnTo>
                <a:lnTo>
                  <a:pt x="680339" y="2171700"/>
                </a:lnTo>
                <a:lnTo>
                  <a:pt x="1130300" y="1743964"/>
                </a:lnTo>
                <a:lnTo>
                  <a:pt x="1362901" y="1988757"/>
                </a:lnTo>
                <a:lnTo>
                  <a:pt x="1362901" y="1989074"/>
                </a:lnTo>
                <a:lnTo>
                  <a:pt x="1595501" y="2233867"/>
                </a:lnTo>
                <a:lnTo>
                  <a:pt x="1145604" y="2661349"/>
                </a:lnTo>
                <a:lnTo>
                  <a:pt x="1607122" y="3147060"/>
                </a:lnTo>
                <a:lnTo>
                  <a:pt x="2057400" y="2719578"/>
                </a:lnTo>
                <a:lnTo>
                  <a:pt x="2290001" y="2964371"/>
                </a:lnTo>
                <a:lnTo>
                  <a:pt x="2290001" y="2964688"/>
                </a:lnTo>
                <a:lnTo>
                  <a:pt x="2522601" y="3209481"/>
                </a:lnTo>
                <a:lnTo>
                  <a:pt x="2072767" y="3636899"/>
                </a:lnTo>
                <a:lnTo>
                  <a:pt x="2534222" y="4122611"/>
                </a:lnTo>
                <a:lnTo>
                  <a:pt x="2984500" y="3695192"/>
                </a:lnTo>
                <a:lnTo>
                  <a:pt x="3217101" y="3939984"/>
                </a:lnTo>
                <a:lnTo>
                  <a:pt x="3217101" y="3939984"/>
                </a:lnTo>
                <a:lnTo>
                  <a:pt x="3449701" y="4184841"/>
                </a:lnTo>
                <a:lnTo>
                  <a:pt x="2999867" y="4612259"/>
                </a:lnTo>
                <a:lnTo>
                  <a:pt x="3461385" y="5097971"/>
                </a:lnTo>
                <a:lnTo>
                  <a:pt x="3911219" y="4670489"/>
                </a:lnTo>
                <a:lnTo>
                  <a:pt x="4143820" y="4915345"/>
                </a:lnTo>
                <a:lnTo>
                  <a:pt x="4144137" y="4915345"/>
                </a:lnTo>
                <a:lnTo>
                  <a:pt x="4376738" y="5160137"/>
                </a:lnTo>
                <a:lnTo>
                  <a:pt x="3926777" y="5588000"/>
                </a:lnTo>
                <a:lnTo>
                  <a:pt x="4388295" y="6073712"/>
                </a:lnTo>
                <a:lnTo>
                  <a:pt x="4838129" y="5646230"/>
                </a:lnTo>
                <a:lnTo>
                  <a:pt x="5070793" y="5891022"/>
                </a:lnTo>
                <a:lnTo>
                  <a:pt x="5070793" y="5891022"/>
                </a:lnTo>
                <a:lnTo>
                  <a:pt x="5303393" y="6135815"/>
                </a:lnTo>
                <a:lnTo>
                  <a:pt x="4853496" y="6563297"/>
                </a:lnTo>
                <a:lnTo>
                  <a:pt x="5132896" y="6857556"/>
                </a:lnTo>
                <a:lnTo>
                  <a:pt x="5516245" y="6857556"/>
                </a:lnTo>
                <a:lnTo>
                  <a:pt x="5764657" y="6621526"/>
                </a:lnTo>
                <a:lnTo>
                  <a:pt x="5989447" y="6858000"/>
                </a:lnTo>
                <a:lnTo>
                  <a:pt x="5999036" y="6858000"/>
                </a:lnTo>
                <a:lnTo>
                  <a:pt x="6114288" y="5828411"/>
                </a:lnTo>
                <a:lnTo>
                  <a:pt x="6344857" y="6071108"/>
                </a:lnTo>
                <a:lnTo>
                  <a:pt x="6794500" y="5643690"/>
                </a:lnTo>
                <a:lnTo>
                  <a:pt x="7027101" y="5888482"/>
                </a:lnTo>
                <a:lnTo>
                  <a:pt x="7027101" y="5888482"/>
                </a:lnTo>
                <a:lnTo>
                  <a:pt x="7259701" y="6133338"/>
                </a:lnTo>
                <a:lnTo>
                  <a:pt x="6809868" y="6560756"/>
                </a:lnTo>
                <a:lnTo>
                  <a:pt x="7040499" y="6803454"/>
                </a:lnTo>
                <a:lnTo>
                  <a:pt x="6142927" y="6858000"/>
                </a:lnTo>
                <a:lnTo>
                  <a:pt x="7035229" y="6858000"/>
                </a:lnTo>
                <a:lnTo>
                  <a:pt x="7041261" y="6804025"/>
                </a:lnTo>
                <a:lnTo>
                  <a:pt x="7092569" y="6858000"/>
                </a:lnTo>
                <a:lnTo>
                  <a:pt x="7470457" y="6858000"/>
                </a:lnTo>
                <a:lnTo>
                  <a:pt x="7721727" y="6619240"/>
                </a:lnTo>
                <a:lnTo>
                  <a:pt x="7948549" y="6858000"/>
                </a:lnTo>
                <a:lnTo>
                  <a:pt x="7955344" y="6858000"/>
                </a:lnTo>
                <a:lnTo>
                  <a:pt x="8070850" y="5825681"/>
                </a:lnTo>
                <a:lnTo>
                  <a:pt x="8301482" y="6068378"/>
                </a:lnTo>
                <a:lnTo>
                  <a:pt x="8751316" y="5640959"/>
                </a:lnTo>
                <a:lnTo>
                  <a:pt x="8983917" y="5885752"/>
                </a:lnTo>
                <a:lnTo>
                  <a:pt x="8983917" y="5886069"/>
                </a:lnTo>
                <a:lnTo>
                  <a:pt x="9216517" y="6130862"/>
                </a:lnTo>
                <a:lnTo>
                  <a:pt x="8766619" y="6558281"/>
                </a:lnTo>
                <a:lnTo>
                  <a:pt x="8997252" y="6801041"/>
                </a:lnTo>
                <a:lnTo>
                  <a:pt x="8054404" y="6858191"/>
                </a:lnTo>
                <a:lnTo>
                  <a:pt x="8991600" y="6858191"/>
                </a:lnTo>
                <a:lnTo>
                  <a:pt x="8997950" y="6801485"/>
                </a:lnTo>
                <a:lnTo>
                  <a:pt x="9051861" y="6858191"/>
                </a:lnTo>
                <a:lnTo>
                  <a:pt x="9424353" y="6858191"/>
                </a:lnTo>
                <a:lnTo>
                  <a:pt x="9678353" y="6616891"/>
                </a:lnTo>
                <a:lnTo>
                  <a:pt x="9907715" y="6858191"/>
                </a:lnTo>
                <a:lnTo>
                  <a:pt x="9911588" y="6858191"/>
                </a:lnTo>
                <a:lnTo>
                  <a:pt x="10027476" y="5823141"/>
                </a:lnTo>
                <a:lnTo>
                  <a:pt x="10258044" y="6065838"/>
                </a:lnTo>
                <a:lnTo>
                  <a:pt x="10707942" y="5638356"/>
                </a:lnTo>
                <a:lnTo>
                  <a:pt x="10940542" y="5883212"/>
                </a:lnTo>
                <a:lnTo>
                  <a:pt x="10940542" y="5883212"/>
                </a:lnTo>
                <a:lnTo>
                  <a:pt x="11173143" y="6128004"/>
                </a:lnTo>
                <a:lnTo>
                  <a:pt x="10723308" y="6555486"/>
                </a:lnTo>
                <a:lnTo>
                  <a:pt x="10953877" y="6798183"/>
                </a:lnTo>
                <a:lnTo>
                  <a:pt x="9966261" y="6857873"/>
                </a:lnTo>
                <a:lnTo>
                  <a:pt x="10947527" y="6857873"/>
                </a:lnTo>
                <a:lnTo>
                  <a:pt x="10953877" y="6798437"/>
                </a:lnTo>
                <a:lnTo>
                  <a:pt x="11010900" y="6858000"/>
                </a:lnTo>
                <a:lnTo>
                  <a:pt x="11377930" y="6858000"/>
                </a:lnTo>
                <a:lnTo>
                  <a:pt x="11634915" y="6613843"/>
                </a:lnTo>
                <a:lnTo>
                  <a:pt x="11866880" y="6858000"/>
                </a:lnTo>
                <a:lnTo>
                  <a:pt x="11867896" y="6858000"/>
                </a:lnTo>
                <a:lnTo>
                  <a:pt x="11984038" y="5820283"/>
                </a:lnTo>
                <a:lnTo>
                  <a:pt x="12192000" y="6039168"/>
                </a:lnTo>
                <a:lnTo>
                  <a:pt x="12192000" y="5160328"/>
                </a:lnTo>
                <a:lnTo>
                  <a:pt x="11753152" y="5577269"/>
                </a:lnTo>
                <a:lnTo>
                  <a:pt x="11983783" y="5820029"/>
                </a:lnTo>
                <a:lnTo>
                  <a:pt x="10941050" y="5883021"/>
                </a:lnTo>
                <a:lnTo>
                  <a:pt x="11057255" y="4844669"/>
                </a:lnTo>
                <a:lnTo>
                  <a:pt x="11287823" y="5087430"/>
                </a:lnTo>
                <a:lnTo>
                  <a:pt x="11737721" y="4659948"/>
                </a:lnTo>
                <a:lnTo>
                  <a:pt x="11970321" y="4904740"/>
                </a:lnTo>
                <a:lnTo>
                  <a:pt x="11970321" y="4905058"/>
                </a:lnTo>
                <a:lnTo>
                  <a:pt x="12191936" y="5138230"/>
                </a:lnTo>
                <a:lnTo>
                  <a:pt x="12191936" y="4891342"/>
                </a:lnTo>
                <a:lnTo>
                  <a:pt x="11970385" y="4904740"/>
                </a:lnTo>
                <a:lnTo>
                  <a:pt x="12086590" y="3866388"/>
                </a:lnTo>
                <a:lnTo>
                  <a:pt x="12192000" y="3977259"/>
                </a:lnTo>
                <a:lnTo>
                  <a:pt x="12192000" y="3304159"/>
                </a:lnTo>
                <a:lnTo>
                  <a:pt x="11855450" y="3623628"/>
                </a:lnTo>
                <a:lnTo>
                  <a:pt x="12086082" y="3866388"/>
                </a:lnTo>
                <a:lnTo>
                  <a:pt x="11043158" y="3929380"/>
                </a:lnTo>
                <a:lnTo>
                  <a:pt x="11159363" y="2891028"/>
                </a:lnTo>
                <a:lnTo>
                  <a:pt x="11389931" y="3133725"/>
                </a:lnTo>
                <a:lnTo>
                  <a:pt x="11839829" y="2706307"/>
                </a:lnTo>
                <a:lnTo>
                  <a:pt x="12072430" y="2951099"/>
                </a:lnTo>
                <a:lnTo>
                  <a:pt x="12072430" y="2951417"/>
                </a:lnTo>
                <a:lnTo>
                  <a:pt x="12192000" y="3076385"/>
                </a:lnTo>
                <a:lnTo>
                  <a:pt x="12192000" y="2943670"/>
                </a:lnTo>
                <a:lnTo>
                  <a:pt x="12073065" y="2950845"/>
                </a:lnTo>
                <a:lnTo>
                  <a:pt x="12189269" y="1912493"/>
                </a:lnTo>
                <a:lnTo>
                  <a:pt x="12192000" y="1915351"/>
                </a:lnTo>
                <a:lnTo>
                  <a:pt x="12192000" y="1447800"/>
                </a:lnTo>
                <a:lnTo>
                  <a:pt x="11958383" y="1670050"/>
                </a:lnTo>
                <a:lnTo>
                  <a:pt x="12189016" y="1912747"/>
                </a:lnTo>
                <a:lnTo>
                  <a:pt x="11146092" y="1975803"/>
                </a:lnTo>
                <a:lnTo>
                  <a:pt x="11262296" y="937451"/>
                </a:lnTo>
                <a:lnTo>
                  <a:pt x="11492865" y="1180148"/>
                </a:lnTo>
                <a:lnTo>
                  <a:pt x="11942762" y="752729"/>
                </a:lnTo>
                <a:lnTo>
                  <a:pt x="12175363" y="996950"/>
                </a:lnTo>
                <a:lnTo>
                  <a:pt x="12175363" y="997268"/>
                </a:lnTo>
                <a:lnTo>
                  <a:pt x="12191746" y="1014476"/>
                </a:lnTo>
                <a:lnTo>
                  <a:pt x="12191746" y="995934"/>
                </a:lnTo>
                <a:lnTo>
                  <a:pt x="12175427" y="996950"/>
                </a:lnTo>
                <a:lnTo>
                  <a:pt x="12191746" y="850900"/>
                </a:lnTo>
                <a:close/>
                <a:moveTo>
                  <a:pt x="9305671" y="939800"/>
                </a:moveTo>
                <a:lnTo>
                  <a:pt x="9536303" y="1182497"/>
                </a:lnTo>
                <a:lnTo>
                  <a:pt x="9986137" y="755015"/>
                </a:lnTo>
                <a:lnTo>
                  <a:pt x="10218738" y="999871"/>
                </a:lnTo>
                <a:lnTo>
                  <a:pt x="10218738" y="999871"/>
                </a:lnTo>
                <a:lnTo>
                  <a:pt x="10451656" y="1244600"/>
                </a:lnTo>
                <a:lnTo>
                  <a:pt x="10001758" y="1672082"/>
                </a:lnTo>
                <a:lnTo>
                  <a:pt x="10232390" y="1914779"/>
                </a:lnTo>
                <a:lnTo>
                  <a:pt x="9189466" y="1977835"/>
                </a:lnTo>
                <a:close/>
                <a:moveTo>
                  <a:pt x="10129774" y="3868991"/>
                </a:moveTo>
                <a:lnTo>
                  <a:pt x="9086850" y="3931857"/>
                </a:lnTo>
                <a:lnTo>
                  <a:pt x="9203055" y="2893505"/>
                </a:lnTo>
                <a:lnTo>
                  <a:pt x="9433687" y="3136202"/>
                </a:lnTo>
                <a:lnTo>
                  <a:pt x="9883521" y="2708783"/>
                </a:lnTo>
                <a:lnTo>
                  <a:pt x="10116185" y="2953576"/>
                </a:lnTo>
                <a:lnTo>
                  <a:pt x="10116185" y="2953576"/>
                </a:lnTo>
                <a:lnTo>
                  <a:pt x="10348785" y="3198368"/>
                </a:lnTo>
                <a:lnTo>
                  <a:pt x="9899142" y="3625850"/>
                </a:lnTo>
                <a:close/>
                <a:moveTo>
                  <a:pt x="8956548" y="1733169"/>
                </a:moveTo>
                <a:lnTo>
                  <a:pt x="9189148" y="1977962"/>
                </a:lnTo>
                <a:lnTo>
                  <a:pt x="9189466" y="1978279"/>
                </a:lnTo>
                <a:lnTo>
                  <a:pt x="9422067" y="2223072"/>
                </a:lnTo>
                <a:lnTo>
                  <a:pt x="8972169" y="2650490"/>
                </a:lnTo>
                <a:lnTo>
                  <a:pt x="9202801" y="2893187"/>
                </a:lnTo>
                <a:lnTo>
                  <a:pt x="8159750" y="2956243"/>
                </a:lnTo>
                <a:lnTo>
                  <a:pt x="8276082" y="1917700"/>
                </a:lnTo>
                <a:lnTo>
                  <a:pt x="8506714" y="2160397"/>
                </a:lnTo>
                <a:close/>
                <a:moveTo>
                  <a:pt x="8173212" y="3871532"/>
                </a:moveTo>
                <a:lnTo>
                  <a:pt x="7130288" y="3934524"/>
                </a:lnTo>
                <a:lnTo>
                  <a:pt x="7246494" y="2896235"/>
                </a:lnTo>
                <a:lnTo>
                  <a:pt x="7477062" y="3138932"/>
                </a:lnTo>
                <a:lnTo>
                  <a:pt x="7926959" y="2711450"/>
                </a:lnTo>
                <a:lnTo>
                  <a:pt x="8159750" y="2956243"/>
                </a:lnTo>
                <a:lnTo>
                  <a:pt x="8159750" y="2956560"/>
                </a:lnTo>
                <a:lnTo>
                  <a:pt x="8392414" y="3201353"/>
                </a:lnTo>
                <a:lnTo>
                  <a:pt x="7942517" y="3628834"/>
                </a:lnTo>
                <a:close/>
                <a:moveTo>
                  <a:pt x="7349109" y="942277"/>
                </a:moveTo>
                <a:lnTo>
                  <a:pt x="7579678" y="1185037"/>
                </a:lnTo>
                <a:lnTo>
                  <a:pt x="8029575" y="757555"/>
                </a:lnTo>
                <a:lnTo>
                  <a:pt x="8262176" y="1002348"/>
                </a:lnTo>
                <a:lnTo>
                  <a:pt x="8262176" y="1002665"/>
                </a:lnTo>
                <a:lnTo>
                  <a:pt x="8494776" y="1247458"/>
                </a:lnTo>
                <a:lnTo>
                  <a:pt x="8045450" y="1674939"/>
                </a:lnTo>
                <a:lnTo>
                  <a:pt x="8275828" y="1917700"/>
                </a:lnTo>
                <a:lnTo>
                  <a:pt x="7232650" y="1980629"/>
                </a:lnTo>
                <a:close/>
                <a:moveTo>
                  <a:pt x="6999859" y="1736027"/>
                </a:moveTo>
                <a:lnTo>
                  <a:pt x="7232650" y="1980692"/>
                </a:lnTo>
                <a:lnTo>
                  <a:pt x="7232650" y="1980692"/>
                </a:lnTo>
                <a:lnTo>
                  <a:pt x="7465251" y="2225485"/>
                </a:lnTo>
                <a:lnTo>
                  <a:pt x="7015417" y="2652967"/>
                </a:lnTo>
                <a:lnTo>
                  <a:pt x="7245985" y="2895664"/>
                </a:lnTo>
                <a:lnTo>
                  <a:pt x="6203252" y="2959100"/>
                </a:lnTo>
                <a:lnTo>
                  <a:pt x="6319457" y="1920748"/>
                </a:lnTo>
                <a:lnTo>
                  <a:pt x="6550089" y="2163445"/>
                </a:lnTo>
                <a:close/>
                <a:moveTo>
                  <a:pt x="6216650" y="3874199"/>
                </a:moveTo>
                <a:lnTo>
                  <a:pt x="5173663" y="3937000"/>
                </a:lnTo>
                <a:lnTo>
                  <a:pt x="5289868" y="2898648"/>
                </a:lnTo>
                <a:lnTo>
                  <a:pt x="5520500" y="3141345"/>
                </a:lnTo>
                <a:lnTo>
                  <a:pt x="5970334" y="2713927"/>
                </a:lnTo>
                <a:lnTo>
                  <a:pt x="6202998" y="2959100"/>
                </a:lnTo>
                <a:lnTo>
                  <a:pt x="6202998" y="2959100"/>
                </a:lnTo>
                <a:lnTo>
                  <a:pt x="6435598" y="3203956"/>
                </a:lnTo>
                <a:lnTo>
                  <a:pt x="5985764" y="3631375"/>
                </a:lnTo>
                <a:close/>
                <a:moveTo>
                  <a:pt x="5392484" y="945007"/>
                </a:moveTo>
                <a:lnTo>
                  <a:pt x="5623116" y="1187450"/>
                </a:lnTo>
                <a:lnTo>
                  <a:pt x="6072950" y="760032"/>
                </a:lnTo>
                <a:lnTo>
                  <a:pt x="6305550" y="1005078"/>
                </a:lnTo>
                <a:lnTo>
                  <a:pt x="6305550" y="1005078"/>
                </a:lnTo>
                <a:lnTo>
                  <a:pt x="6538151" y="1249934"/>
                </a:lnTo>
                <a:lnTo>
                  <a:pt x="6088253" y="1677353"/>
                </a:lnTo>
                <a:lnTo>
                  <a:pt x="6318885" y="1920050"/>
                </a:lnTo>
                <a:lnTo>
                  <a:pt x="5275961" y="1983105"/>
                </a:lnTo>
                <a:close/>
                <a:moveTo>
                  <a:pt x="5043234" y="1738757"/>
                </a:moveTo>
                <a:lnTo>
                  <a:pt x="5275834" y="1983550"/>
                </a:lnTo>
                <a:lnTo>
                  <a:pt x="5275834" y="1983867"/>
                </a:lnTo>
                <a:lnTo>
                  <a:pt x="5508435" y="2228660"/>
                </a:lnTo>
                <a:lnTo>
                  <a:pt x="5058537" y="2656142"/>
                </a:lnTo>
                <a:lnTo>
                  <a:pt x="5289550" y="2898648"/>
                </a:lnTo>
                <a:lnTo>
                  <a:pt x="4246690" y="2961640"/>
                </a:lnTo>
                <a:lnTo>
                  <a:pt x="4362895" y="1923288"/>
                </a:lnTo>
                <a:lnTo>
                  <a:pt x="4593527" y="2166049"/>
                </a:lnTo>
                <a:close/>
                <a:moveTo>
                  <a:pt x="3435922" y="947738"/>
                </a:moveTo>
                <a:lnTo>
                  <a:pt x="3666490" y="1190435"/>
                </a:lnTo>
                <a:lnTo>
                  <a:pt x="4116388" y="762953"/>
                </a:lnTo>
                <a:lnTo>
                  <a:pt x="4348988" y="1007809"/>
                </a:lnTo>
                <a:lnTo>
                  <a:pt x="4348988" y="1007809"/>
                </a:lnTo>
                <a:lnTo>
                  <a:pt x="4581652" y="1252601"/>
                </a:lnTo>
                <a:lnTo>
                  <a:pt x="4131755" y="1680083"/>
                </a:lnTo>
                <a:lnTo>
                  <a:pt x="4362450" y="1923034"/>
                </a:lnTo>
                <a:lnTo>
                  <a:pt x="3319526" y="1986089"/>
                </a:lnTo>
                <a:close/>
                <a:moveTo>
                  <a:pt x="1363091" y="1988757"/>
                </a:moveTo>
                <a:lnTo>
                  <a:pt x="1479550" y="950405"/>
                </a:lnTo>
                <a:lnTo>
                  <a:pt x="1710182" y="1193102"/>
                </a:lnTo>
                <a:lnTo>
                  <a:pt x="2160016" y="765683"/>
                </a:lnTo>
                <a:lnTo>
                  <a:pt x="2392680" y="1010476"/>
                </a:lnTo>
                <a:lnTo>
                  <a:pt x="2392680" y="1010793"/>
                </a:lnTo>
                <a:lnTo>
                  <a:pt x="2625281" y="1255586"/>
                </a:lnTo>
                <a:lnTo>
                  <a:pt x="2175447" y="1682750"/>
                </a:lnTo>
                <a:lnTo>
                  <a:pt x="2406015" y="1925511"/>
                </a:lnTo>
                <a:close/>
                <a:moveTo>
                  <a:pt x="2290191" y="2964371"/>
                </a:moveTo>
                <a:lnTo>
                  <a:pt x="2406650" y="1926019"/>
                </a:lnTo>
                <a:lnTo>
                  <a:pt x="2637219" y="2168716"/>
                </a:lnTo>
                <a:lnTo>
                  <a:pt x="3087116" y="1741297"/>
                </a:lnTo>
                <a:lnTo>
                  <a:pt x="3319716" y="1986089"/>
                </a:lnTo>
                <a:lnTo>
                  <a:pt x="3319716" y="1986089"/>
                </a:lnTo>
                <a:lnTo>
                  <a:pt x="3552317" y="2230946"/>
                </a:lnTo>
                <a:lnTo>
                  <a:pt x="3102483" y="2658364"/>
                </a:lnTo>
                <a:lnTo>
                  <a:pt x="3333115" y="2901061"/>
                </a:lnTo>
                <a:close/>
                <a:moveTo>
                  <a:pt x="3217291" y="3939984"/>
                </a:moveTo>
                <a:lnTo>
                  <a:pt x="3333306" y="2901950"/>
                </a:lnTo>
                <a:lnTo>
                  <a:pt x="3563874" y="3144647"/>
                </a:lnTo>
                <a:lnTo>
                  <a:pt x="4013772" y="2717165"/>
                </a:lnTo>
                <a:lnTo>
                  <a:pt x="4246372" y="2962021"/>
                </a:lnTo>
                <a:lnTo>
                  <a:pt x="4246372" y="2962021"/>
                </a:lnTo>
                <a:lnTo>
                  <a:pt x="4479290" y="3206750"/>
                </a:lnTo>
                <a:lnTo>
                  <a:pt x="4029393" y="3634232"/>
                </a:lnTo>
                <a:lnTo>
                  <a:pt x="4260025" y="3876929"/>
                </a:lnTo>
                <a:close/>
                <a:moveTo>
                  <a:pt x="4144391" y="4915535"/>
                </a:moveTo>
                <a:lnTo>
                  <a:pt x="4260596" y="3877247"/>
                </a:lnTo>
                <a:lnTo>
                  <a:pt x="4491228" y="4119944"/>
                </a:lnTo>
                <a:lnTo>
                  <a:pt x="4941062" y="3692462"/>
                </a:lnTo>
                <a:lnTo>
                  <a:pt x="5173345" y="3937000"/>
                </a:lnTo>
                <a:lnTo>
                  <a:pt x="5173345" y="3937318"/>
                </a:lnTo>
                <a:lnTo>
                  <a:pt x="5405946" y="4182110"/>
                </a:lnTo>
                <a:lnTo>
                  <a:pt x="4956366" y="4610100"/>
                </a:lnTo>
                <a:lnTo>
                  <a:pt x="5186998" y="4852797"/>
                </a:lnTo>
                <a:close/>
                <a:moveTo>
                  <a:pt x="5883402" y="5585397"/>
                </a:moveTo>
                <a:lnTo>
                  <a:pt x="6113971" y="5828094"/>
                </a:lnTo>
                <a:lnTo>
                  <a:pt x="5071047" y="5891149"/>
                </a:lnTo>
                <a:lnTo>
                  <a:pt x="5187252" y="4852797"/>
                </a:lnTo>
                <a:lnTo>
                  <a:pt x="5417884" y="5095494"/>
                </a:lnTo>
                <a:lnTo>
                  <a:pt x="5867781" y="4668076"/>
                </a:lnTo>
                <a:lnTo>
                  <a:pt x="6100382" y="4912868"/>
                </a:lnTo>
                <a:lnTo>
                  <a:pt x="6100382" y="4913186"/>
                </a:lnTo>
                <a:lnTo>
                  <a:pt x="6332982" y="5157978"/>
                </a:lnTo>
                <a:close/>
                <a:moveTo>
                  <a:pt x="6100699" y="4912868"/>
                </a:moveTo>
                <a:lnTo>
                  <a:pt x="6216650" y="3874516"/>
                </a:lnTo>
                <a:lnTo>
                  <a:pt x="6447219" y="4117213"/>
                </a:lnTo>
                <a:lnTo>
                  <a:pt x="6897116" y="3689731"/>
                </a:lnTo>
                <a:lnTo>
                  <a:pt x="7129717" y="3934587"/>
                </a:lnTo>
                <a:lnTo>
                  <a:pt x="7129717" y="3934587"/>
                </a:lnTo>
                <a:lnTo>
                  <a:pt x="7362318" y="4179380"/>
                </a:lnTo>
                <a:lnTo>
                  <a:pt x="6912483" y="4606862"/>
                </a:lnTo>
                <a:lnTo>
                  <a:pt x="7143750" y="4849813"/>
                </a:lnTo>
                <a:close/>
                <a:moveTo>
                  <a:pt x="7839964" y="5582730"/>
                </a:moveTo>
                <a:lnTo>
                  <a:pt x="8070850" y="5825427"/>
                </a:lnTo>
                <a:lnTo>
                  <a:pt x="7027926" y="5888482"/>
                </a:lnTo>
                <a:lnTo>
                  <a:pt x="7143750" y="4850130"/>
                </a:lnTo>
                <a:lnTo>
                  <a:pt x="7374445" y="5092700"/>
                </a:lnTo>
                <a:lnTo>
                  <a:pt x="7824344" y="4665218"/>
                </a:lnTo>
                <a:lnTo>
                  <a:pt x="8056944" y="4910011"/>
                </a:lnTo>
                <a:lnTo>
                  <a:pt x="8056944" y="4910011"/>
                </a:lnTo>
                <a:lnTo>
                  <a:pt x="8289607" y="5154803"/>
                </a:lnTo>
                <a:close/>
                <a:moveTo>
                  <a:pt x="8057261" y="4910138"/>
                </a:moveTo>
                <a:lnTo>
                  <a:pt x="8173466" y="3871786"/>
                </a:lnTo>
                <a:lnTo>
                  <a:pt x="8404098" y="4114800"/>
                </a:lnTo>
                <a:lnTo>
                  <a:pt x="8853932" y="3687382"/>
                </a:lnTo>
                <a:lnTo>
                  <a:pt x="9086850" y="3931857"/>
                </a:lnTo>
                <a:lnTo>
                  <a:pt x="9086850" y="3931857"/>
                </a:lnTo>
                <a:lnTo>
                  <a:pt x="9319451" y="4176649"/>
                </a:lnTo>
                <a:lnTo>
                  <a:pt x="8869553" y="4604068"/>
                </a:lnTo>
                <a:lnTo>
                  <a:pt x="9100185" y="4846765"/>
                </a:lnTo>
                <a:close/>
                <a:moveTo>
                  <a:pt x="9796590" y="5579999"/>
                </a:moveTo>
                <a:lnTo>
                  <a:pt x="10027158" y="5822950"/>
                </a:lnTo>
                <a:lnTo>
                  <a:pt x="8984234" y="5886006"/>
                </a:lnTo>
                <a:lnTo>
                  <a:pt x="9100439" y="4847654"/>
                </a:lnTo>
                <a:lnTo>
                  <a:pt x="9331071" y="5090351"/>
                </a:lnTo>
                <a:lnTo>
                  <a:pt x="9780905" y="4662932"/>
                </a:lnTo>
                <a:lnTo>
                  <a:pt x="10013569" y="4907725"/>
                </a:lnTo>
                <a:lnTo>
                  <a:pt x="10013569" y="4907725"/>
                </a:lnTo>
                <a:lnTo>
                  <a:pt x="10246169" y="5152581"/>
                </a:lnTo>
                <a:close/>
                <a:moveTo>
                  <a:pt x="11276140" y="4174236"/>
                </a:moveTo>
                <a:lnTo>
                  <a:pt x="10826306" y="4601718"/>
                </a:lnTo>
                <a:lnTo>
                  <a:pt x="11056874" y="4844415"/>
                </a:lnTo>
                <a:lnTo>
                  <a:pt x="10013950" y="4907471"/>
                </a:lnTo>
                <a:lnTo>
                  <a:pt x="10130155" y="3869119"/>
                </a:lnTo>
                <a:lnTo>
                  <a:pt x="10360787" y="4111816"/>
                </a:lnTo>
                <a:lnTo>
                  <a:pt x="10810684" y="3684334"/>
                </a:lnTo>
                <a:lnTo>
                  <a:pt x="11043285" y="3929126"/>
                </a:lnTo>
                <a:lnTo>
                  <a:pt x="11043285" y="3929126"/>
                </a:lnTo>
                <a:close/>
                <a:moveTo>
                  <a:pt x="11378756" y="2220341"/>
                </a:moveTo>
                <a:lnTo>
                  <a:pt x="10928794" y="2647950"/>
                </a:lnTo>
                <a:lnTo>
                  <a:pt x="11159363" y="2890647"/>
                </a:lnTo>
                <a:lnTo>
                  <a:pt x="10116439" y="2953639"/>
                </a:lnTo>
                <a:lnTo>
                  <a:pt x="10232644" y="1915351"/>
                </a:lnTo>
                <a:lnTo>
                  <a:pt x="10463276" y="2158048"/>
                </a:lnTo>
                <a:lnTo>
                  <a:pt x="10913173" y="1730566"/>
                </a:lnTo>
                <a:lnTo>
                  <a:pt x="11145774" y="1975358"/>
                </a:lnTo>
                <a:lnTo>
                  <a:pt x="11145774" y="1975676"/>
                </a:lnTo>
                <a:close/>
                <a:moveTo>
                  <a:pt x="12192000" y="6858000"/>
                </a:moveTo>
                <a:lnTo>
                  <a:pt x="12192000" y="6838950"/>
                </a:lnTo>
                <a:lnTo>
                  <a:pt x="11878310" y="6858000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8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47691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5839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0015"/>
            <a:ext cx="7886700" cy="67722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AEC2BE52-B545-493A-91A8-786F87BA56B2}" type="datetimeFigureOut">
              <a:rPr lang="en-GB" smtClean="0"/>
              <a:pPr/>
              <a:t>13/06/2025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1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A758AAAF-7725-4459-B9D9-C8F9024A9CE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57121" y="205978"/>
            <a:ext cx="8228171" cy="70483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>
              <a:defRPr sz="3200" b="1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121" y="53561"/>
            <a:ext cx="8228171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457121" y="205978"/>
            <a:ext cx="8228171" cy="59768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0" name="Group 3"/>
          <p:cNvGrpSpPr/>
          <p:nvPr userDrawn="1"/>
        </p:nvGrpSpPr>
        <p:grpSpPr>
          <a:xfrm>
            <a:off x="93255" y="53560"/>
            <a:ext cx="8862204" cy="857256"/>
            <a:chOff x="93271" y="878925"/>
            <a:chExt cx="8863743" cy="1404000"/>
          </a:xfr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grpSpPr>
        <p:pic>
          <p:nvPicPr>
            <p:cNvPr id="11" name="Picture 2" descr="PowerPoint Template about transportation, travel, cities"/>
            <p:cNvPicPr>
              <a:picLocks noChangeAspect="1" noChangeArrowheads="1"/>
            </p:cNvPicPr>
            <p:nvPr/>
          </p:nvPicPr>
          <p:blipFill>
            <a:blip r:embed="rId2" cstate="print"/>
            <a:srcRect t="66667"/>
            <a:stretch>
              <a:fillRect/>
            </a:stretch>
          </p:blipFill>
          <p:spPr bwMode="auto">
            <a:xfrm>
              <a:off x="93271" y="878925"/>
              <a:ext cx="7487950" cy="140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2" descr="PowerPoint Template about transportation, travel, cities"/>
            <p:cNvPicPr>
              <a:picLocks noChangeAspect="1" noChangeArrowheads="1"/>
            </p:cNvPicPr>
            <p:nvPr/>
          </p:nvPicPr>
          <p:blipFill>
            <a:blip r:embed="rId2" cstate="print"/>
            <a:srcRect r="74219" b="66667"/>
            <a:stretch>
              <a:fillRect/>
            </a:stretch>
          </p:blipFill>
          <p:spPr bwMode="auto">
            <a:xfrm>
              <a:off x="7509143" y="878925"/>
              <a:ext cx="1447871" cy="1404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Rectangle 12"/>
          <p:cNvSpPr/>
          <p:nvPr userDrawn="1"/>
        </p:nvSpPr>
        <p:spPr>
          <a:xfrm>
            <a:off x="1" y="0"/>
            <a:ext cx="9142412" cy="910817"/>
          </a:xfrm>
          <a:prstGeom prst="rect">
            <a:avLst/>
          </a:prstGeom>
          <a:solidFill>
            <a:schemeClr val="accent5">
              <a:lumMod val="75000"/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Picture 6" descr="LOGO FAKULTETA - DOLE DESNO - ISECENI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6846" y="3015844"/>
            <a:ext cx="2785566" cy="212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78780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=""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="" xmlns:a16="http://schemas.microsoft.com/office/drawing/2014/main" id="{CA1A6E33-8A0F-4192-83F6-2FB90AE8DE70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2737643" y="1327059"/>
            <a:ext cx="1593000" cy="157127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="" xmlns:a16="http://schemas.microsoft.com/office/drawing/2014/main" id="{B7332FD6-4CCE-4EA6-A914-847EA767CDE7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802548" y="1327059"/>
            <a:ext cx="1593000" cy="157127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="" xmlns:a16="http://schemas.microsoft.com/office/drawing/2014/main" id="{5A41DCAB-7A97-4D72-8703-2A5EBB6B4047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6867452" y="1327059"/>
            <a:ext cx="1593000" cy="157127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="" xmlns:a16="http://schemas.microsoft.com/office/drawing/2014/main" id="{DE59F880-57D5-4D69-ADDA-A3030C94684E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672737" y="1327059"/>
            <a:ext cx="1593000" cy="157127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768664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gradFill>
          <a:gsLst>
            <a:gs pos="0">
              <a:schemeClr val="accent2"/>
            </a:gs>
            <a:gs pos="50000">
              <a:schemeClr val="accent3"/>
            </a:gs>
            <a:gs pos="100000">
              <a:schemeClr val="dk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487675" y="0"/>
            <a:ext cx="8656320" cy="5143642"/>
          </a:xfrm>
          <a:custGeom>
            <a:avLst/>
            <a:gdLst/>
            <a:ahLst/>
            <a:cxnLst/>
            <a:rect l="l" t="t" r="r" b="b"/>
            <a:pathLst>
              <a:path w="12192000" h="6858190" extrusionOk="0">
                <a:moveTo>
                  <a:pt x="6873113" y="0"/>
                </a:moveTo>
                <a:lnTo>
                  <a:pt x="6454013" y="0"/>
                </a:lnTo>
                <a:lnTo>
                  <a:pt x="6652959" y="209550"/>
                </a:lnTo>
                <a:close/>
                <a:moveTo>
                  <a:pt x="8826818" y="0"/>
                </a:moveTo>
                <a:lnTo>
                  <a:pt x="8412861" y="0"/>
                </a:lnTo>
                <a:lnTo>
                  <a:pt x="8609330" y="206693"/>
                </a:lnTo>
                <a:close/>
                <a:moveTo>
                  <a:pt x="4919345" y="0"/>
                </a:moveTo>
                <a:lnTo>
                  <a:pt x="4494594" y="0"/>
                </a:lnTo>
                <a:lnTo>
                  <a:pt x="4696143" y="212090"/>
                </a:lnTo>
                <a:close/>
                <a:moveTo>
                  <a:pt x="10780395" y="0"/>
                </a:moveTo>
                <a:lnTo>
                  <a:pt x="10371836" y="0"/>
                </a:lnTo>
                <a:lnTo>
                  <a:pt x="10565702" y="204026"/>
                </a:lnTo>
                <a:close/>
                <a:moveTo>
                  <a:pt x="2965450" y="0"/>
                </a:moveTo>
                <a:lnTo>
                  <a:pt x="2535428" y="0"/>
                </a:lnTo>
                <a:lnTo>
                  <a:pt x="2739517" y="214821"/>
                </a:lnTo>
                <a:close/>
                <a:moveTo>
                  <a:pt x="1011873" y="0"/>
                </a:moveTo>
                <a:lnTo>
                  <a:pt x="576263" y="0"/>
                </a:lnTo>
                <a:lnTo>
                  <a:pt x="782955" y="217551"/>
                </a:lnTo>
                <a:close/>
                <a:moveTo>
                  <a:pt x="12192000" y="0"/>
                </a:moveTo>
                <a:lnTo>
                  <a:pt x="11601450" y="0"/>
                </a:lnTo>
                <a:lnTo>
                  <a:pt x="11248390" y="21336"/>
                </a:lnTo>
                <a:lnTo>
                  <a:pt x="11250803" y="0"/>
                </a:lnTo>
                <a:lnTo>
                  <a:pt x="11227816" y="0"/>
                </a:lnTo>
                <a:lnTo>
                  <a:pt x="11248136" y="21336"/>
                </a:lnTo>
                <a:lnTo>
                  <a:pt x="11248136" y="21654"/>
                </a:lnTo>
                <a:lnTo>
                  <a:pt x="11481244" y="266700"/>
                </a:lnTo>
                <a:lnTo>
                  <a:pt x="11031410" y="694182"/>
                </a:lnTo>
                <a:lnTo>
                  <a:pt x="11261979" y="936879"/>
                </a:lnTo>
                <a:lnTo>
                  <a:pt x="10219055" y="999871"/>
                </a:lnTo>
                <a:lnTo>
                  <a:pt x="10330942" y="0"/>
                </a:lnTo>
                <a:lnTo>
                  <a:pt x="9690100" y="0"/>
                </a:lnTo>
                <a:lnTo>
                  <a:pt x="9292272" y="24067"/>
                </a:lnTo>
                <a:lnTo>
                  <a:pt x="9294940" y="0"/>
                </a:lnTo>
                <a:lnTo>
                  <a:pt x="9269095" y="0"/>
                </a:lnTo>
                <a:lnTo>
                  <a:pt x="9291955" y="24067"/>
                </a:lnTo>
                <a:lnTo>
                  <a:pt x="9291955" y="24067"/>
                </a:lnTo>
                <a:lnTo>
                  <a:pt x="9525000" y="269177"/>
                </a:lnTo>
                <a:lnTo>
                  <a:pt x="9074785" y="696595"/>
                </a:lnTo>
                <a:lnTo>
                  <a:pt x="9305417" y="939292"/>
                </a:lnTo>
                <a:lnTo>
                  <a:pt x="8262494" y="1002348"/>
                </a:lnTo>
                <a:lnTo>
                  <a:pt x="8374634" y="0"/>
                </a:lnTo>
                <a:lnTo>
                  <a:pt x="7778052" y="0"/>
                </a:lnTo>
                <a:lnTo>
                  <a:pt x="7335520" y="26734"/>
                </a:lnTo>
                <a:lnTo>
                  <a:pt x="7338505" y="0"/>
                </a:lnTo>
                <a:lnTo>
                  <a:pt x="7309739" y="0"/>
                </a:lnTo>
                <a:lnTo>
                  <a:pt x="7335139" y="26797"/>
                </a:lnTo>
                <a:lnTo>
                  <a:pt x="7335139" y="26797"/>
                </a:lnTo>
                <a:lnTo>
                  <a:pt x="7567740" y="271590"/>
                </a:lnTo>
                <a:lnTo>
                  <a:pt x="7118350" y="699326"/>
                </a:lnTo>
                <a:lnTo>
                  <a:pt x="7348919" y="942023"/>
                </a:lnTo>
                <a:lnTo>
                  <a:pt x="6305995" y="1005078"/>
                </a:lnTo>
                <a:lnTo>
                  <a:pt x="6418390" y="0"/>
                </a:lnTo>
                <a:lnTo>
                  <a:pt x="5866257" y="0"/>
                </a:lnTo>
                <a:lnTo>
                  <a:pt x="5378895" y="29464"/>
                </a:lnTo>
                <a:lnTo>
                  <a:pt x="5382197" y="0"/>
                </a:lnTo>
                <a:lnTo>
                  <a:pt x="5350447" y="0"/>
                </a:lnTo>
                <a:lnTo>
                  <a:pt x="5378450" y="29464"/>
                </a:lnTo>
                <a:lnTo>
                  <a:pt x="5378768" y="29782"/>
                </a:lnTo>
                <a:lnTo>
                  <a:pt x="5611495" y="274574"/>
                </a:lnTo>
                <a:lnTo>
                  <a:pt x="5161598" y="701993"/>
                </a:lnTo>
                <a:lnTo>
                  <a:pt x="5392230" y="944753"/>
                </a:lnTo>
                <a:lnTo>
                  <a:pt x="4349306" y="1007745"/>
                </a:lnTo>
                <a:lnTo>
                  <a:pt x="4462082" y="0"/>
                </a:lnTo>
                <a:lnTo>
                  <a:pt x="3954463" y="0"/>
                </a:lnTo>
                <a:lnTo>
                  <a:pt x="3422650" y="32131"/>
                </a:lnTo>
                <a:lnTo>
                  <a:pt x="3425889" y="0"/>
                </a:lnTo>
                <a:lnTo>
                  <a:pt x="3391408" y="0"/>
                </a:lnTo>
                <a:lnTo>
                  <a:pt x="3422015" y="32195"/>
                </a:lnTo>
                <a:lnTo>
                  <a:pt x="3422015" y="32195"/>
                </a:lnTo>
                <a:lnTo>
                  <a:pt x="3654616" y="277051"/>
                </a:lnTo>
                <a:lnTo>
                  <a:pt x="3205036" y="704850"/>
                </a:lnTo>
                <a:lnTo>
                  <a:pt x="3435350" y="947420"/>
                </a:lnTo>
                <a:lnTo>
                  <a:pt x="2392680" y="1010476"/>
                </a:lnTo>
                <a:lnTo>
                  <a:pt x="2505774" y="0"/>
                </a:lnTo>
                <a:lnTo>
                  <a:pt x="2042605" y="0"/>
                </a:lnTo>
                <a:lnTo>
                  <a:pt x="1465707" y="34862"/>
                </a:lnTo>
                <a:lnTo>
                  <a:pt x="1469644" y="0"/>
                </a:lnTo>
                <a:lnTo>
                  <a:pt x="1432243" y="0"/>
                </a:lnTo>
                <a:lnTo>
                  <a:pt x="1465390" y="34862"/>
                </a:lnTo>
                <a:lnTo>
                  <a:pt x="1465390" y="34862"/>
                </a:lnTo>
                <a:lnTo>
                  <a:pt x="1697990" y="279654"/>
                </a:lnTo>
                <a:lnTo>
                  <a:pt x="1248410" y="707454"/>
                </a:lnTo>
                <a:lnTo>
                  <a:pt x="1479042" y="950151"/>
                </a:lnTo>
                <a:lnTo>
                  <a:pt x="436118" y="1013143"/>
                </a:lnTo>
                <a:lnTo>
                  <a:pt x="549529" y="0"/>
                </a:lnTo>
                <a:lnTo>
                  <a:pt x="130810" y="0"/>
                </a:lnTo>
                <a:lnTo>
                  <a:pt x="0" y="7938"/>
                </a:lnTo>
                <a:lnTo>
                  <a:pt x="0" y="961454"/>
                </a:lnTo>
                <a:lnTo>
                  <a:pt x="203200" y="768350"/>
                </a:lnTo>
                <a:lnTo>
                  <a:pt x="435800" y="1013143"/>
                </a:lnTo>
                <a:lnTo>
                  <a:pt x="435800" y="1013143"/>
                </a:lnTo>
                <a:lnTo>
                  <a:pt x="668465" y="1257935"/>
                </a:lnTo>
                <a:lnTo>
                  <a:pt x="218821" y="1685735"/>
                </a:lnTo>
                <a:lnTo>
                  <a:pt x="680339" y="2171700"/>
                </a:lnTo>
                <a:lnTo>
                  <a:pt x="1130300" y="1743964"/>
                </a:lnTo>
                <a:lnTo>
                  <a:pt x="1362901" y="1988757"/>
                </a:lnTo>
                <a:lnTo>
                  <a:pt x="1362901" y="1989074"/>
                </a:lnTo>
                <a:lnTo>
                  <a:pt x="1595501" y="2233867"/>
                </a:lnTo>
                <a:lnTo>
                  <a:pt x="1145604" y="2661349"/>
                </a:lnTo>
                <a:lnTo>
                  <a:pt x="1607122" y="3147060"/>
                </a:lnTo>
                <a:lnTo>
                  <a:pt x="2057400" y="2719578"/>
                </a:lnTo>
                <a:lnTo>
                  <a:pt x="2290001" y="2964371"/>
                </a:lnTo>
                <a:lnTo>
                  <a:pt x="2290001" y="2964688"/>
                </a:lnTo>
                <a:lnTo>
                  <a:pt x="2522601" y="3209481"/>
                </a:lnTo>
                <a:lnTo>
                  <a:pt x="2072767" y="3636899"/>
                </a:lnTo>
                <a:lnTo>
                  <a:pt x="2534222" y="4122611"/>
                </a:lnTo>
                <a:lnTo>
                  <a:pt x="2984500" y="3695192"/>
                </a:lnTo>
                <a:lnTo>
                  <a:pt x="3217101" y="3939984"/>
                </a:lnTo>
                <a:lnTo>
                  <a:pt x="3217101" y="3939984"/>
                </a:lnTo>
                <a:lnTo>
                  <a:pt x="3449701" y="4184841"/>
                </a:lnTo>
                <a:lnTo>
                  <a:pt x="2999867" y="4612259"/>
                </a:lnTo>
                <a:lnTo>
                  <a:pt x="3461385" y="5097971"/>
                </a:lnTo>
                <a:lnTo>
                  <a:pt x="3911219" y="4670489"/>
                </a:lnTo>
                <a:lnTo>
                  <a:pt x="4143820" y="4915345"/>
                </a:lnTo>
                <a:lnTo>
                  <a:pt x="4144137" y="4915345"/>
                </a:lnTo>
                <a:lnTo>
                  <a:pt x="4376738" y="5160137"/>
                </a:lnTo>
                <a:lnTo>
                  <a:pt x="3926777" y="5588000"/>
                </a:lnTo>
                <a:lnTo>
                  <a:pt x="4388295" y="6073712"/>
                </a:lnTo>
                <a:lnTo>
                  <a:pt x="4838129" y="5646230"/>
                </a:lnTo>
                <a:lnTo>
                  <a:pt x="5070793" y="5891022"/>
                </a:lnTo>
                <a:lnTo>
                  <a:pt x="5070793" y="5891022"/>
                </a:lnTo>
                <a:lnTo>
                  <a:pt x="5303393" y="6135815"/>
                </a:lnTo>
                <a:lnTo>
                  <a:pt x="4853496" y="6563297"/>
                </a:lnTo>
                <a:lnTo>
                  <a:pt x="5132896" y="6857556"/>
                </a:lnTo>
                <a:lnTo>
                  <a:pt x="5516245" y="6857556"/>
                </a:lnTo>
                <a:lnTo>
                  <a:pt x="5764657" y="6621526"/>
                </a:lnTo>
                <a:lnTo>
                  <a:pt x="5989447" y="6858000"/>
                </a:lnTo>
                <a:lnTo>
                  <a:pt x="5999036" y="6858000"/>
                </a:lnTo>
                <a:lnTo>
                  <a:pt x="6114288" y="5828411"/>
                </a:lnTo>
                <a:lnTo>
                  <a:pt x="6344857" y="6071108"/>
                </a:lnTo>
                <a:lnTo>
                  <a:pt x="6794500" y="5643690"/>
                </a:lnTo>
                <a:lnTo>
                  <a:pt x="7027101" y="5888482"/>
                </a:lnTo>
                <a:lnTo>
                  <a:pt x="7027101" y="5888482"/>
                </a:lnTo>
                <a:lnTo>
                  <a:pt x="7259701" y="6133338"/>
                </a:lnTo>
                <a:lnTo>
                  <a:pt x="6809868" y="6560756"/>
                </a:lnTo>
                <a:lnTo>
                  <a:pt x="7040499" y="6803454"/>
                </a:lnTo>
                <a:lnTo>
                  <a:pt x="6142927" y="6858000"/>
                </a:lnTo>
                <a:lnTo>
                  <a:pt x="7035229" y="6858000"/>
                </a:lnTo>
                <a:lnTo>
                  <a:pt x="7041261" y="6804025"/>
                </a:lnTo>
                <a:lnTo>
                  <a:pt x="7092569" y="6858000"/>
                </a:lnTo>
                <a:lnTo>
                  <a:pt x="7470457" y="6858000"/>
                </a:lnTo>
                <a:lnTo>
                  <a:pt x="7721727" y="6619240"/>
                </a:lnTo>
                <a:lnTo>
                  <a:pt x="7948549" y="6858000"/>
                </a:lnTo>
                <a:lnTo>
                  <a:pt x="7955344" y="6858000"/>
                </a:lnTo>
                <a:lnTo>
                  <a:pt x="8070850" y="5825681"/>
                </a:lnTo>
                <a:lnTo>
                  <a:pt x="8301482" y="6068378"/>
                </a:lnTo>
                <a:lnTo>
                  <a:pt x="8751316" y="5640959"/>
                </a:lnTo>
                <a:lnTo>
                  <a:pt x="8983917" y="5885752"/>
                </a:lnTo>
                <a:lnTo>
                  <a:pt x="8983917" y="5886069"/>
                </a:lnTo>
                <a:lnTo>
                  <a:pt x="9216517" y="6130862"/>
                </a:lnTo>
                <a:lnTo>
                  <a:pt x="8766619" y="6558281"/>
                </a:lnTo>
                <a:lnTo>
                  <a:pt x="8997252" y="6801041"/>
                </a:lnTo>
                <a:lnTo>
                  <a:pt x="8054404" y="6858191"/>
                </a:lnTo>
                <a:lnTo>
                  <a:pt x="8991600" y="6858191"/>
                </a:lnTo>
                <a:lnTo>
                  <a:pt x="8997950" y="6801485"/>
                </a:lnTo>
                <a:lnTo>
                  <a:pt x="9051861" y="6858191"/>
                </a:lnTo>
                <a:lnTo>
                  <a:pt x="9424353" y="6858191"/>
                </a:lnTo>
                <a:lnTo>
                  <a:pt x="9678353" y="6616891"/>
                </a:lnTo>
                <a:lnTo>
                  <a:pt x="9907715" y="6858191"/>
                </a:lnTo>
                <a:lnTo>
                  <a:pt x="9911588" y="6858191"/>
                </a:lnTo>
                <a:lnTo>
                  <a:pt x="10027476" y="5823141"/>
                </a:lnTo>
                <a:lnTo>
                  <a:pt x="10258044" y="6065838"/>
                </a:lnTo>
                <a:lnTo>
                  <a:pt x="10707942" y="5638356"/>
                </a:lnTo>
                <a:lnTo>
                  <a:pt x="10940542" y="5883212"/>
                </a:lnTo>
                <a:lnTo>
                  <a:pt x="10940542" y="5883212"/>
                </a:lnTo>
                <a:lnTo>
                  <a:pt x="11173143" y="6128004"/>
                </a:lnTo>
                <a:lnTo>
                  <a:pt x="10723308" y="6555486"/>
                </a:lnTo>
                <a:lnTo>
                  <a:pt x="10953877" y="6798183"/>
                </a:lnTo>
                <a:lnTo>
                  <a:pt x="9966261" y="6857873"/>
                </a:lnTo>
                <a:lnTo>
                  <a:pt x="10947527" y="6857873"/>
                </a:lnTo>
                <a:lnTo>
                  <a:pt x="10953877" y="6798437"/>
                </a:lnTo>
                <a:lnTo>
                  <a:pt x="11010900" y="6858000"/>
                </a:lnTo>
                <a:lnTo>
                  <a:pt x="11377930" y="6858000"/>
                </a:lnTo>
                <a:lnTo>
                  <a:pt x="11634915" y="6613843"/>
                </a:lnTo>
                <a:lnTo>
                  <a:pt x="11866880" y="6858000"/>
                </a:lnTo>
                <a:lnTo>
                  <a:pt x="11867896" y="6858000"/>
                </a:lnTo>
                <a:lnTo>
                  <a:pt x="11984038" y="5820283"/>
                </a:lnTo>
                <a:lnTo>
                  <a:pt x="12192000" y="6039168"/>
                </a:lnTo>
                <a:lnTo>
                  <a:pt x="12192000" y="5160328"/>
                </a:lnTo>
                <a:lnTo>
                  <a:pt x="11753152" y="5577269"/>
                </a:lnTo>
                <a:lnTo>
                  <a:pt x="11983783" y="5820029"/>
                </a:lnTo>
                <a:lnTo>
                  <a:pt x="10941050" y="5883021"/>
                </a:lnTo>
                <a:lnTo>
                  <a:pt x="11057255" y="4844669"/>
                </a:lnTo>
                <a:lnTo>
                  <a:pt x="11287823" y="5087430"/>
                </a:lnTo>
                <a:lnTo>
                  <a:pt x="11737721" y="4659948"/>
                </a:lnTo>
                <a:lnTo>
                  <a:pt x="11970321" y="4904740"/>
                </a:lnTo>
                <a:lnTo>
                  <a:pt x="11970321" y="4905058"/>
                </a:lnTo>
                <a:lnTo>
                  <a:pt x="12191936" y="5138230"/>
                </a:lnTo>
                <a:lnTo>
                  <a:pt x="12191936" y="4891342"/>
                </a:lnTo>
                <a:lnTo>
                  <a:pt x="11970385" y="4904740"/>
                </a:lnTo>
                <a:lnTo>
                  <a:pt x="12086590" y="3866388"/>
                </a:lnTo>
                <a:lnTo>
                  <a:pt x="12192000" y="3977259"/>
                </a:lnTo>
                <a:lnTo>
                  <a:pt x="12192000" y="3304159"/>
                </a:lnTo>
                <a:lnTo>
                  <a:pt x="11855450" y="3623628"/>
                </a:lnTo>
                <a:lnTo>
                  <a:pt x="12086082" y="3866388"/>
                </a:lnTo>
                <a:lnTo>
                  <a:pt x="11043158" y="3929380"/>
                </a:lnTo>
                <a:lnTo>
                  <a:pt x="11159363" y="2891028"/>
                </a:lnTo>
                <a:lnTo>
                  <a:pt x="11389931" y="3133725"/>
                </a:lnTo>
                <a:lnTo>
                  <a:pt x="11839829" y="2706307"/>
                </a:lnTo>
                <a:lnTo>
                  <a:pt x="12072430" y="2951099"/>
                </a:lnTo>
                <a:lnTo>
                  <a:pt x="12072430" y="2951417"/>
                </a:lnTo>
                <a:lnTo>
                  <a:pt x="12192000" y="3076385"/>
                </a:lnTo>
                <a:lnTo>
                  <a:pt x="12192000" y="2943670"/>
                </a:lnTo>
                <a:lnTo>
                  <a:pt x="12073065" y="2950845"/>
                </a:lnTo>
                <a:lnTo>
                  <a:pt x="12189269" y="1912493"/>
                </a:lnTo>
                <a:lnTo>
                  <a:pt x="12192000" y="1915351"/>
                </a:lnTo>
                <a:lnTo>
                  <a:pt x="12192000" y="1447800"/>
                </a:lnTo>
                <a:lnTo>
                  <a:pt x="11958383" y="1670050"/>
                </a:lnTo>
                <a:lnTo>
                  <a:pt x="12189016" y="1912747"/>
                </a:lnTo>
                <a:lnTo>
                  <a:pt x="11146092" y="1975803"/>
                </a:lnTo>
                <a:lnTo>
                  <a:pt x="11262296" y="937451"/>
                </a:lnTo>
                <a:lnTo>
                  <a:pt x="11492865" y="1180148"/>
                </a:lnTo>
                <a:lnTo>
                  <a:pt x="11942762" y="752729"/>
                </a:lnTo>
                <a:lnTo>
                  <a:pt x="12175363" y="996950"/>
                </a:lnTo>
                <a:lnTo>
                  <a:pt x="12175363" y="997268"/>
                </a:lnTo>
                <a:lnTo>
                  <a:pt x="12191746" y="1014476"/>
                </a:lnTo>
                <a:lnTo>
                  <a:pt x="12191746" y="995934"/>
                </a:lnTo>
                <a:lnTo>
                  <a:pt x="12175427" y="996950"/>
                </a:lnTo>
                <a:lnTo>
                  <a:pt x="12191746" y="850900"/>
                </a:lnTo>
                <a:close/>
                <a:moveTo>
                  <a:pt x="9305671" y="939800"/>
                </a:moveTo>
                <a:lnTo>
                  <a:pt x="9536303" y="1182497"/>
                </a:lnTo>
                <a:lnTo>
                  <a:pt x="9986137" y="755015"/>
                </a:lnTo>
                <a:lnTo>
                  <a:pt x="10218738" y="999871"/>
                </a:lnTo>
                <a:lnTo>
                  <a:pt x="10218738" y="999871"/>
                </a:lnTo>
                <a:lnTo>
                  <a:pt x="10451656" y="1244600"/>
                </a:lnTo>
                <a:lnTo>
                  <a:pt x="10001758" y="1672082"/>
                </a:lnTo>
                <a:lnTo>
                  <a:pt x="10232390" y="1914779"/>
                </a:lnTo>
                <a:lnTo>
                  <a:pt x="9189466" y="1977835"/>
                </a:lnTo>
                <a:close/>
                <a:moveTo>
                  <a:pt x="10129774" y="3868991"/>
                </a:moveTo>
                <a:lnTo>
                  <a:pt x="9086850" y="3931857"/>
                </a:lnTo>
                <a:lnTo>
                  <a:pt x="9203055" y="2893505"/>
                </a:lnTo>
                <a:lnTo>
                  <a:pt x="9433687" y="3136202"/>
                </a:lnTo>
                <a:lnTo>
                  <a:pt x="9883521" y="2708783"/>
                </a:lnTo>
                <a:lnTo>
                  <a:pt x="10116185" y="2953576"/>
                </a:lnTo>
                <a:lnTo>
                  <a:pt x="10116185" y="2953576"/>
                </a:lnTo>
                <a:lnTo>
                  <a:pt x="10348785" y="3198368"/>
                </a:lnTo>
                <a:lnTo>
                  <a:pt x="9899142" y="3625850"/>
                </a:lnTo>
                <a:close/>
                <a:moveTo>
                  <a:pt x="8956548" y="1733169"/>
                </a:moveTo>
                <a:lnTo>
                  <a:pt x="9189148" y="1977962"/>
                </a:lnTo>
                <a:lnTo>
                  <a:pt x="9189466" y="1978279"/>
                </a:lnTo>
                <a:lnTo>
                  <a:pt x="9422067" y="2223072"/>
                </a:lnTo>
                <a:lnTo>
                  <a:pt x="8972169" y="2650490"/>
                </a:lnTo>
                <a:lnTo>
                  <a:pt x="9202801" y="2893187"/>
                </a:lnTo>
                <a:lnTo>
                  <a:pt x="8159750" y="2956243"/>
                </a:lnTo>
                <a:lnTo>
                  <a:pt x="8276082" y="1917700"/>
                </a:lnTo>
                <a:lnTo>
                  <a:pt x="8506714" y="2160397"/>
                </a:lnTo>
                <a:close/>
                <a:moveTo>
                  <a:pt x="8173212" y="3871532"/>
                </a:moveTo>
                <a:lnTo>
                  <a:pt x="7130288" y="3934524"/>
                </a:lnTo>
                <a:lnTo>
                  <a:pt x="7246494" y="2896235"/>
                </a:lnTo>
                <a:lnTo>
                  <a:pt x="7477062" y="3138932"/>
                </a:lnTo>
                <a:lnTo>
                  <a:pt x="7926959" y="2711450"/>
                </a:lnTo>
                <a:lnTo>
                  <a:pt x="8159750" y="2956243"/>
                </a:lnTo>
                <a:lnTo>
                  <a:pt x="8159750" y="2956560"/>
                </a:lnTo>
                <a:lnTo>
                  <a:pt x="8392414" y="3201353"/>
                </a:lnTo>
                <a:lnTo>
                  <a:pt x="7942517" y="3628834"/>
                </a:lnTo>
                <a:close/>
                <a:moveTo>
                  <a:pt x="7349109" y="942277"/>
                </a:moveTo>
                <a:lnTo>
                  <a:pt x="7579678" y="1185037"/>
                </a:lnTo>
                <a:lnTo>
                  <a:pt x="8029575" y="757555"/>
                </a:lnTo>
                <a:lnTo>
                  <a:pt x="8262176" y="1002348"/>
                </a:lnTo>
                <a:lnTo>
                  <a:pt x="8262176" y="1002665"/>
                </a:lnTo>
                <a:lnTo>
                  <a:pt x="8494776" y="1247458"/>
                </a:lnTo>
                <a:lnTo>
                  <a:pt x="8045450" y="1674939"/>
                </a:lnTo>
                <a:lnTo>
                  <a:pt x="8275828" y="1917700"/>
                </a:lnTo>
                <a:lnTo>
                  <a:pt x="7232650" y="1980629"/>
                </a:lnTo>
                <a:close/>
                <a:moveTo>
                  <a:pt x="6999859" y="1736027"/>
                </a:moveTo>
                <a:lnTo>
                  <a:pt x="7232650" y="1980692"/>
                </a:lnTo>
                <a:lnTo>
                  <a:pt x="7232650" y="1980692"/>
                </a:lnTo>
                <a:lnTo>
                  <a:pt x="7465251" y="2225485"/>
                </a:lnTo>
                <a:lnTo>
                  <a:pt x="7015417" y="2652967"/>
                </a:lnTo>
                <a:lnTo>
                  <a:pt x="7245985" y="2895664"/>
                </a:lnTo>
                <a:lnTo>
                  <a:pt x="6203252" y="2959100"/>
                </a:lnTo>
                <a:lnTo>
                  <a:pt x="6319457" y="1920748"/>
                </a:lnTo>
                <a:lnTo>
                  <a:pt x="6550089" y="2163445"/>
                </a:lnTo>
                <a:close/>
                <a:moveTo>
                  <a:pt x="6216650" y="3874199"/>
                </a:moveTo>
                <a:lnTo>
                  <a:pt x="5173663" y="3937000"/>
                </a:lnTo>
                <a:lnTo>
                  <a:pt x="5289868" y="2898648"/>
                </a:lnTo>
                <a:lnTo>
                  <a:pt x="5520500" y="3141345"/>
                </a:lnTo>
                <a:lnTo>
                  <a:pt x="5970334" y="2713927"/>
                </a:lnTo>
                <a:lnTo>
                  <a:pt x="6202998" y="2959100"/>
                </a:lnTo>
                <a:lnTo>
                  <a:pt x="6202998" y="2959100"/>
                </a:lnTo>
                <a:lnTo>
                  <a:pt x="6435598" y="3203956"/>
                </a:lnTo>
                <a:lnTo>
                  <a:pt x="5985764" y="3631375"/>
                </a:lnTo>
                <a:close/>
                <a:moveTo>
                  <a:pt x="5392484" y="945007"/>
                </a:moveTo>
                <a:lnTo>
                  <a:pt x="5623116" y="1187450"/>
                </a:lnTo>
                <a:lnTo>
                  <a:pt x="6072950" y="760032"/>
                </a:lnTo>
                <a:lnTo>
                  <a:pt x="6305550" y="1005078"/>
                </a:lnTo>
                <a:lnTo>
                  <a:pt x="6305550" y="1005078"/>
                </a:lnTo>
                <a:lnTo>
                  <a:pt x="6538151" y="1249934"/>
                </a:lnTo>
                <a:lnTo>
                  <a:pt x="6088253" y="1677353"/>
                </a:lnTo>
                <a:lnTo>
                  <a:pt x="6318885" y="1920050"/>
                </a:lnTo>
                <a:lnTo>
                  <a:pt x="5275961" y="1983105"/>
                </a:lnTo>
                <a:close/>
                <a:moveTo>
                  <a:pt x="5043234" y="1738757"/>
                </a:moveTo>
                <a:lnTo>
                  <a:pt x="5275834" y="1983550"/>
                </a:lnTo>
                <a:lnTo>
                  <a:pt x="5275834" y="1983867"/>
                </a:lnTo>
                <a:lnTo>
                  <a:pt x="5508435" y="2228660"/>
                </a:lnTo>
                <a:lnTo>
                  <a:pt x="5058537" y="2656142"/>
                </a:lnTo>
                <a:lnTo>
                  <a:pt x="5289550" y="2898648"/>
                </a:lnTo>
                <a:lnTo>
                  <a:pt x="4246690" y="2961640"/>
                </a:lnTo>
                <a:lnTo>
                  <a:pt x="4362895" y="1923288"/>
                </a:lnTo>
                <a:lnTo>
                  <a:pt x="4593527" y="2166049"/>
                </a:lnTo>
                <a:close/>
                <a:moveTo>
                  <a:pt x="3435922" y="947738"/>
                </a:moveTo>
                <a:lnTo>
                  <a:pt x="3666490" y="1190435"/>
                </a:lnTo>
                <a:lnTo>
                  <a:pt x="4116388" y="762953"/>
                </a:lnTo>
                <a:lnTo>
                  <a:pt x="4348988" y="1007809"/>
                </a:lnTo>
                <a:lnTo>
                  <a:pt x="4348988" y="1007809"/>
                </a:lnTo>
                <a:lnTo>
                  <a:pt x="4581652" y="1252601"/>
                </a:lnTo>
                <a:lnTo>
                  <a:pt x="4131755" y="1680083"/>
                </a:lnTo>
                <a:lnTo>
                  <a:pt x="4362450" y="1923034"/>
                </a:lnTo>
                <a:lnTo>
                  <a:pt x="3319526" y="1986089"/>
                </a:lnTo>
                <a:close/>
                <a:moveTo>
                  <a:pt x="1363091" y="1988757"/>
                </a:moveTo>
                <a:lnTo>
                  <a:pt x="1479550" y="950405"/>
                </a:lnTo>
                <a:lnTo>
                  <a:pt x="1710182" y="1193102"/>
                </a:lnTo>
                <a:lnTo>
                  <a:pt x="2160016" y="765683"/>
                </a:lnTo>
                <a:lnTo>
                  <a:pt x="2392680" y="1010476"/>
                </a:lnTo>
                <a:lnTo>
                  <a:pt x="2392680" y="1010793"/>
                </a:lnTo>
                <a:lnTo>
                  <a:pt x="2625281" y="1255586"/>
                </a:lnTo>
                <a:lnTo>
                  <a:pt x="2175447" y="1682750"/>
                </a:lnTo>
                <a:lnTo>
                  <a:pt x="2406015" y="1925511"/>
                </a:lnTo>
                <a:close/>
                <a:moveTo>
                  <a:pt x="2290191" y="2964371"/>
                </a:moveTo>
                <a:lnTo>
                  <a:pt x="2406650" y="1926019"/>
                </a:lnTo>
                <a:lnTo>
                  <a:pt x="2637219" y="2168716"/>
                </a:lnTo>
                <a:lnTo>
                  <a:pt x="3087116" y="1741297"/>
                </a:lnTo>
                <a:lnTo>
                  <a:pt x="3319716" y="1986089"/>
                </a:lnTo>
                <a:lnTo>
                  <a:pt x="3319716" y="1986089"/>
                </a:lnTo>
                <a:lnTo>
                  <a:pt x="3552317" y="2230946"/>
                </a:lnTo>
                <a:lnTo>
                  <a:pt x="3102483" y="2658364"/>
                </a:lnTo>
                <a:lnTo>
                  <a:pt x="3333115" y="2901061"/>
                </a:lnTo>
                <a:close/>
                <a:moveTo>
                  <a:pt x="3217291" y="3939984"/>
                </a:moveTo>
                <a:lnTo>
                  <a:pt x="3333306" y="2901950"/>
                </a:lnTo>
                <a:lnTo>
                  <a:pt x="3563874" y="3144647"/>
                </a:lnTo>
                <a:lnTo>
                  <a:pt x="4013772" y="2717165"/>
                </a:lnTo>
                <a:lnTo>
                  <a:pt x="4246372" y="2962021"/>
                </a:lnTo>
                <a:lnTo>
                  <a:pt x="4246372" y="2962021"/>
                </a:lnTo>
                <a:lnTo>
                  <a:pt x="4479290" y="3206750"/>
                </a:lnTo>
                <a:lnTo>
                  <a:pt x="4029393" y="3634232"/>
                </a:lnTo>
                <a:lnTo>
                  <a:pt x="4260025" y="3876929"/>
                </a:lnTo>
                <a:close/>
                <a:moveTo>
                  <a:pt x="4144391" y="4915535"/>
                </a:moveTo>
                <a:lnTo>
                  <a:pt x="4260596" y="3877247"/>
                </a:lnTo>
                <a:lnTo>
                  <a:pt x="4491228" y="4119944"/>
                </a:lnTo>
                <a:lnTo>
                  <a:pt x="4941062" y="3692462"/>
                </a:lnTo>
                <a:lnTo>
                  <a:pt x="5173345" y="3937000"/>
                </a:lnTo>
                <a:lnTo>
                  <a:pt x="5173345" y="3937318"/>
                </a:lnTo>
                <a:lnTo>
                  <a:pt x="5405946" y="4182110"/>
                </a:lnTo>
                <a:lnTo>
                  <a:pt x="4956366" y="4610100"/>
                </a:lnTo>
                <a:lnTo>
                  <a:pt x="5186998" y="4852797"/>
                </a:lnTo>
                <a:close/>
                <a:moveTo>
                  <a:pt x="5883402" y="5585397"/>
                </a:moveTo>
                <a:lnTo>
                  <a:pt x="6113971" y="5828094"/>
                </a:lnTo>
                <a:lnTo>
                  <a:pt x="5071047" y="5891149"/>
                </a:lnTo>
                <a:lnTo>
                  <a:pt x="5187252" y="4852797"/>
                </a:lnTo>
                <a:lnTo>
                  <a:pt x="5417884" y="5095494"/>
                </a:lnTo>
                <a:lnTo>
                  <a:pt x="5867781" y="4668076"/>
                </a:lnTo>
                <a:lnTo>
                  <a:pt x="6100382" y="4912868"/>
                </a:lnTo>
                <a:lnTo>
                  <a:pt x="6100382" y="4913186"/>
                </a:lnTo>
                <a:lnTo>
                  <a:pt x="6332982" y="5157978"/>
                </a:lnTo>
                <a:close/>
                <a:moveTo>
                  <a:pt x="6100699" y="4912868"/>
                </a:moveTo>
                <a:lnTo>
                  <a:pt x="6216650" y="3874516"/>
                </a:lnTo>
                <a:lnTo>
                  <a:pt x="6447219" y="4117213"/>
                </a:lnTo>
                <a:lnTo>
                  <a:pt x="6897116" y="3689731"/>
                </a:lnTo>
                <a:lnTo>
                  <a:pt x="7129717" y="3934587"/>
                </a:lnTo>
                <a:lnTo>
                  <a:pt x="7129717" y="3934587"/>
                </a:lnTo>
                <a:lnTo>
                  <a:pt x="7362318" y="4179380"/>
                </a:lnTo>
                <a:lnTo>
                  <a:pt x="6912483" y="4606862"/>
                </a:lnTo>
                <a:lnTo>
                  <a:pt x="7143750" y="4849813"/>
                </a:lnTo>
                <a:close/>
                <a:moveTo>
                  <a:pt x="7839964" y="5582730"/>
                </a:moveTo>
                <a:lnTo>
                  <a:pt x="8070850" y="5825427"/>
                </a:lnTo>
                <a:lnTo>
                  <a:pt x="7027926" y="5888482"/>
                </a:lnTo>
                <a:lnTo>
                  <a:pt x="7143750" y="4850130"/>
                </a:lnTo>
                <a:lnTo>
                  <a:pt x="7374445" y="5092700"/>
                </a:lnTo>
                <a:lnTo>
                  <a:pt x="7824344" y="4665218"/>
                </a:lnTo>
                <a:lnTo>
                  <a:pt x="8056944" y="4910011"/>
                </a:lnTo>
                <a:lnTo>
                  <a:pt x="8056944" y="4910011"/>
                </a:lnTo>
                <a:lnTo>
                  <a:pt x="8289607" y="5154803"/>
                </a:lnTo>
                <a:close/>
                <a:moveTo>
                  <a:pt x="8057261" y="4910138"/>
                </a:moveTo>
                <a:lnTo>
                  <a:pt x="8173466" y="3871786"/>
                </a:lnTo>
                <a:lnTo>
                  <a:pt x="8404098" y="4114800"/>
                </a:lnTo>
                <a:lnTo>
                  <a:pt x="8853932" y="3687382"/>
                </a:lnTo>
                <a:lnTo>
                  <a:pt x="9086850" y="3931857"/>
                </a:lnTo>
                <a:lnTo>
                  <a:pt x="9086850" y="3931857"/>
                </a:lnTo>
                <a:lnTo>
                  <a:pt x="9319451" y="4176649"/>
                </a:lnTo>
                <a:lnTo>
                  <a:pt x="8869553" y="4604068"/>
                </a:lnTo>
                <a:lnTo>
                  <a:pt x="9100185" y="4846765"/>
                </a:lnTo>
                <a:close/>
                <a:moveTo>
                  <a:pt x="9796590" y="5579999"/>
                </a:moveTo>
                <a:lnTo>
                  <a:pt x="10027158" y="5822950"/>
                </a:lnTo>
                <a:lnTo>
                  <a:pt x="8984234" y="5886006"/>
                </a:lnTo>
                <a:lnTo>
                  <a:pt x="9100439" y="4847654"/>
                </a:lnTo>
                <a:lnTo>
                  <a:pt x="9331071" y="5090351"/>
                </a:lnTo>
                <a:lnTo>
                  <a:pt x="9780905" y="4662932"/>
                </a:lnTo>
                <a:lnTo>
                  <a:pt x="10013569" y="4907725"/>
                </a:lnTo>
                <a:lnTo>
                  <a:pt x="10013569" y="4907725"/>
                </a:lnTo>
                <a:lnTo>
                  <a:pt x="10246169" y="5152581"/>
                </a:lnTo>
                <a:close/>
                <a:moveTo>
                  <a:pt x="11276140" y="4174236"/>
                </a:moveTo>
                <a:lnTo>
                  <a:pt x="10826306" y="4601718"/>
                </a:lnTo>
                <a:lnTo>
                  <a:pt x="11056874" y="4844415"/>
                </a:lnTo>
                <a:lnTo>
                  <a:pt x="10013950" y="4907471"/>
                </a:lnTo>
                <a:lnTo>
                  <a:pt x="10130155" y="3869119"/>
                </a:lnTo>
                <a:lnTo>
                  <a:pt x="10360787" y="4111816"/>
                </a:lnTo>
                <a:lnTo>
                  <a:pt x="10810684" y="3684334"/>
                </a:lnTo>
                <a:lnTo>
                  <a:pt x="11043285" y="3929126"/>
                </a:lnTo>
                <a:lnTo>
                  <a:pt x="11043285" y="3929126"/>
                </a:lnTo>
                <a:close/>
                <a:moveTo>
                  <a:pt x="11378756" y="2220341"/>
                </a:moveTo>
                <a:lnTo>
                  <a:pt x="10928794" y="2647950"/>
                </a:lnTo>
                <a:lnTo>
                  <a:pt x="11159363" y="2890647"/>
                </a:lnTo>
                <a:lnTo>
                  <a:pt x="10116439" y="2953639"/>
                </a:lnTo>
                <a:lnTo>
                  <a:pt x="10232644" y="1915351"/>
                </a:lnTo>
                <a:lnTo>
                  <a:pt x="10463276" y="2158048"/>
                </a:lnTo>
                <a:lnTo>
                  <a:pt x="10913173" y="1730566"/>
                </a:lnTo>
                <a:lnTo>
                  <a:pt x="11145774" y="1975358"/>
                </a:lnTo>
                <a:lnTo>
                  <a:pt x="11145774" y="1975676"/>
                </a:lnTo>
                <a:close/>
                <a:moveTo>
                  <a:pt x="12192000" y="6858000"/>
                </a:moveTo>
                <a:lnTo>
                  <a:pt x="12192000" y="6838950"/>
                </a:lnTo>
                <a:lnTo>
                  <a:pt x="11878310" y="6858000"/>
                </a:lnTo>
                <a:close/>
              </a:path>
            </a:pathLst>
          </a:custGeom>
          <a:gradFill>
            <a:gsLst>
              <a:gs pos="0">
                <a:srgbClr val="BCF6A7">
                  <a:alpha val="16862"/>
                </a:srgbClr>
              </a:gs>
              <a:gs pos="80000">
                <a:srgbClr val="011733">
                  <a:alpha val="0"/>
                </a:srgbClr>
              </a:gs>
              <a:gs pos="100000">
                <a:srgbClr val="011733">
                  <a:alpha val="0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855300" y="1732800"/>
            <a:ext cx="7433400" cy="1159800"/>
          </a:xfrm>
          <a:prstGeom prst="rect">
            <a:avLst/>
          </a:prstGeom>
          <a:effectLst>
            <a:outerShdw blurRad="42863" dist="9525" dir="54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855300" y="2989502"/>
            <a:ext cx="7433400" cy="4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rtl="0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gradFill>
          <a:gsLst>
            <a:gs pos="0">
              <a:schemeClr val="lt1"/>
            </a:gs>
            <a:gs pos="50000">
              <a:schemeClr val="accent1"/>
            </a:gs>
            <a:gs pos="100000">
              <a:schemeClr val="accent2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>
            <a:off x="417250" y="0"/>
            <a:ext cx="8726757" cy="5143976"/>
          </a:xfrm>
          <a:custGeom>
            <a:avLst/>
            <a:gdLst/>
            <a:ahLst/>
            <a:cxnLst/>
            <a:rect l="l" t="t" r="r" b="b"/>
            <a:pathLst>
              <a:path w="11635676" h="6858634" extrusionOk="0">
                <a:moveTo>
                  <a:pt x="7628128" y="0"/>
                </a:moveTo>
                <a:lnTo>
                  <a:pt x="7355078" y="0"/>
                </a:lnTo>
                <a:lnTo>
                  <a:pt x="7484682" y="136335"/>
                </a:lnTo>
                <a:close/>
                <a:moveTo>
                  <a:pt x="4694428" y="0"/>
                </a:moveTo>
                <a:lnTo>
                  <a:pt x="4413060" y="0"/>
                </a:lnTo>
                <a:lnTo>
                  <a:pt x="4546410" y="140399"/>
                </a:lnTo>
                <a:close/>
                <a:moveTo>
                  <a:pt x="6161278" y="0"/>
                </a:moveTo>
                <a:lnTo>
                  <a:pt x="5884164" y="0"/>
                </a:lnTo>
                <a:lnTo>
                  <a:pt x="6015609" y="138367"/>
                </a:lnTo>
                <a:close/>
                <a:moveTo>
                  <a:pt x="10561828" y="0"/>
                </a:moveTo>
                <a:lnTo>
                  <a:pt x="10296970" y="0"/>
                </a:lnTo>
                <a:lnTo>
                  <a:pt x="10422826" y="132271"/>
                </a:lnTo>
                <a:close/>
                <a:moveTo>
                  <a:pt x="9094978" y="0"/>
                </a:moveTo>
                <a:lnTo>
                  <a:pt x="8825992" y="0"/>
                </a:lnTo>
                <a:lnTo>
                  <a:pt x="8953627" y="134303"/>
                </a:lnTo>
                <a:close/>
                <a:moveTo>
                  <a:pt x="1760347" y="0"/>
                </a:moveTo>
                <a:lnTo>
                  <a:pt x="1471041" y="0"/>
                </a:lnTo>
                <a:lnTo>
                  <a:pt x="1608328" y="144463"/>
                </a:lnTo>
                <a:close/>
                <a:moveTo>
                  <a:pt x="11635676" y="0"/>
                </a:moveTo>
                <a:lnTo>
                  <a:pt x="10939907" y="0"/>
                </a:lnTo>
                <a:lnTo>
                  <a:pt x="11110087" y="179134"/>
                </a:lnTo>
                <a:lnTo>
                  <a:pt x="10772076" y="500126"/>
                </a:lnTo>
                <a:lnTo>
                  <a:pt x="10945241" y="682371"/>
                </a:lnTo>
                <a:lnTo>
                  <a:pt x="10162476" y="729679"/>
                </a:lnTo>
                <a:lnTo>
                  <a:pt x="10244074" y="0"/>
                </a:lnTo>
                <a:lnTo>
                  <a:pt x="9468866" y="0"/>
                </a:lnTo>
                <a:lnTo>
                  <a:pt x="9641015" y="181166"/>
                </a:lnTo>
                <a:lnTo>
                  <a:pt x="9303258" y="502158"/>
                </a:lnTo>
                <a:lnTo>
                  <a:pt x="9476422" y="684403"/>
                </a:lnTo>
                <a:lnTo>
                  <a:pt x="8693341" y="731711"/>
                </a:lnTo>
                <a:lnTo>
                  <a:pt x="8775192" y="0"/>
                </a:lnTo>
                <a:lnTo>
                  <a:pt x="7997825" y="0"/>
                </a:lnTo>
                <a:lnTo>
                  <a:pt x="8171942" y="183198"/>
                </a:lnTo>
                <a:lnTo>
                  <a:pt x="7834186" y="504190"/>
                </a:lnTo>
                <a:lnTo>
                  <a:pt x="8007287" y="686435"/>
                </a:lnTo>
                <a:lnTo>
                  <a:pt x="7224268" y="733743"/>
                </a:lnTo>
                <a:lnTo>
                  <a:pt x="7306374" y="0"/>
                </a:lnTo>
                <a:lnTo>
                  <a:pt x="6548374" y="0"/>
                </a:lnTo>
                <a:lnTo>
                  <a:pt x="6528245" y="1207"/>
                </a:lnTo>
                <a:lnTo>
                  <a:pt x="6528245" y="0"/>
                </a:lnTo>
                <a:lnTo>
                  <a:pt x="6526720" y="0"/>
                </a:lnTo>
                <a:lnTo>
                  <a:pt x="6527864" y="1207"/>
                </a:lnTo>
                <a:lnTo>
                  <a:pt x="6527864" y="1207"/>
                </a:lnTo>
                <a:lnTo>
                  <a:pt x="6702552" y="184976"/>
                </a:lnTo>
                <a:lnTo>
                  <a:pt x="6365177" y="506222"/>
                </a:lnTo>
                <a:lnTo>
                  <a:pt x="6538341" y="688467"/>
                </a:lnTo>
                <a:lnTo>
                  <a:pt x="5755259" y="735775"/>
                </a:lnTo>
                <a:lnTo>
                  <a:pt x="5837492" y="0"/>
                </a:lnTo>
                <a:lnTo>
                  <a:pt x="5112893" y="0"/>
                </a:lnTo>
                <a:lnTo>
                  <a:pt x="5059109" y="3239"/>
                </a:lnTo>
                <a:lnTo>
                  <a:pt x="5059490" y="0"/>
                </a:lnTo>
                <a:lnTo>
                  <a:pt x="5055807" y="0"/>
                </a:lnTo>
                <a:lnTo>
                  <a:pt x="5058918" y="3239"/>
                </a:lnTo>
                <a:lnTo>
                  <a:pt x="5058918" y="3239"/>
                </a:lnTo>
                <a:lnTo>
                  <a:pt x="5233607" y="187008"/>
                </a:lnTo>
                <a:lnTo>
                  <a:pt x="4895977" y="508000"/>
                </a:lnTo>
                <a:lnTo>
                  <a:pt x="5069142" y="690245"/>
                </a:lnTo>
                <a:lnTo>
                  <a:pt x="4286060" y="737553"/>
                </a:lnTo>
                <a:lnTo>
                  <a:pt x="4368673" y="0"/>
                </a:lnTo>
                <a:lnTo>
                  <a:pt x="3677412" y="0"/>
                </a:lnTo>
                <a:lnTo>
                  <a:pt x="3590227" y="5271"/>
                </a:lnTo>
                <a:lnTo>
                  <a:pt x="3590861" y="0"/>
                </a:lnTo>
                <a:lnTo>
                  <a:pt x="3584956" y="0"/>
                </a:lnTo>
                <a:lnTo>
                  <a:pt x="3590036" y="5271"/>
                </a:lnTo>
                <a:lnTo>
                  <a:pt x="3590036" y="5271"/>
                </a:lnTo>
                <a:lnTo>
                  <a:pt x="3764661" y="189040"/>
                </a:lnTo>
                <a:lnTo>
                  <a:pt x="3426905" y="510286"/>
                </a:lnTo>
                <a:lnTo>
                  <a:pt x="3600069" y="692531"/>
                </a:lnTo>
                <a:lnTo>
                  <a:pt x="2816987" y="739839"/>
                </a:lnTo>
                <a:lnTo>
                  <a:pt x="2899791" y="0"/>
                </a:lnTo>
                <a:lnTo>
                  <a:pt x="2241931" y="0"/>
                </a:lnTo>
                <a:lnTo>
                  <a:pt x="2120964" y="7303"/>
                </a:lnTo>
                <a:lnTo>
                  <a:pt x="2121789" y="0"/>
                </a:lnTo>
                <a:lnTo>
                  <a:pt x="2113788" y="0"/>
                </a:lnTo>
                <a:lnTo>
                  <a:pt x="2120710" y="7303"/>
                </a:lnTo>
                <a:lnTo>
                  <a:pt x="2120710" y="7303"/>
                </a:lnTo>
                <a:lnTo>
                  <a:pt x="2295335" y="191072"/>
                </a:lnTo>
                <a:lnTo>
                  <a:pt x="1957832" y="512318"/>
                </a:lnTo>
                <a:lnTo>
                  <a:pt x="2130997" y="694563"/>
                </a:lnTo>
                <a:lnTo>
                  <a:pt x="1347915" y="741871"/>
                </a:lnTo>
                <a:lnTo>
                  <a:pt x="1431227" y="0"/>
                </a:lnTo>
                <a:lnTo>
                  <a:pt x="806513" y="0"/>
                </a:lnTo>
                <a:lnTo>
                  <a:pt x="651891" y="9335"/>
                </a:lnTo>
                <a:lnTo>
                  <a:pt x="652907" y="0"/>
                </a:lnTo>
                <a:lnTo>
                  <a:pt x="642747" y="0"/>
                </a:lnTo>
                <a:lnTo>
                  <a:pt x="651637" y="9335"/>
                </a:lnTo>
                <a:lnTo>
                  <a:pt x="651637" y="9335"/>
                </a:lnTo>
                <a:lnTo>
                  <a:pt x="826326" y="193104"/>
                </a:lnTo>
                <a:lnTo>
                  <a:pt x="488760" y="514350"/>
                </a:lnTo>
                <a:lnTo>
                  <a:pt x="835216" y="879030"/>
                </a:lnTo>
                <a:lnTo>
                  <a:pt x="1173036" y="558038"/>
                </a:lnTo>
                <a:lnTo>
                  <a:pt x="1347661" y="742188"/>
                </a:lnTo>
                <a:lnTo>
                  <a:pt x="1347661" y="742188"/>
                </a:lnTo>
                <a:lnTo>
                  <a:pt x="1522349" y="926338"/>
                </a:lnTo>
                <a:lnTo>
                  <a:pt x="1184529" y="1247267"/>
                </a:lnTo>
                <a:lnTo>
                  <a:pt x="1531049" y="1611948"/>
                </a:lnTo>
                <a:lnTo>
                  <a:pt x="1869377" y="1290574"/>
                </a:lnTo>
                <a:lnTo>
                  <a:pt x="2044002" y="1474407"/>
                </a:lnTo>
                <a:lnTo>
                  <a:pt x="2044002" y="1474407"/>
                </a:lnTo>
                <a:lnTo>
                  <a:pt x="2218690" y="1658557"/>
                </a:lnTo>
                <a:lnTo>
                  <a:pt x="1880870" y="1979486"/>
                </a:lnTo>
                <a:lnTo>
                  <a:pt x="2227390" y="2344166"/>
                </a:lnTo>
                <a:lnTo>
                  <a:pt x="2565210" y="2023237"/>
                </a:lnTo>
                <a:lnTo>
                  <a:pt x="2739835" y="2207006"/>
                </a:lnTo>
                <a:lnTo>
                  <a:pt x="2739835" y="2207006"/>
                </a:lnTo>
                <a:lnTo>
                  <a:pt x="2914523" y="2390839"/>
                </a:lnTo>
                <a:lnTo>
                  <a:pt x="2576703" y="2711768"/>
                </a:lnTo>
                <a:lnTo>
                  <a:pt x="2923477" y="3076575"/>
                </a:lnTo>
                <a:lnTo>
                  <a:pt x="3261106" y="2755900"/>
                </a:lnTo>
                <a:lnTo>
                  <a:pt x="3435731" y="2939669"/>
                </a:lnTo>
                <a:lnTo>
                  <a:pt x="3435731" y="2939669"/>
                </a:lnTo>
                <a:lnTo>
                  <a:pt x="3610420" y="3123438"/>
                </a:lnTo>
                <a:lnTo>
                  <a:pt x="3272727" y="3444431"/>
                </a:lnTo>
                <a:lnTo>
                  <a:pt x="3619246" y="3809111"/>
                </a:lnTo>
                <a:lnTo>
                  <a:pt x="3957066" y="3488119"/>
                </a:lnTo>
                <a:lnTo>
                  <a:pt x="4131691" y="3672269"/>
                </a:lnTo>
                <a:lnTo>
                  <a:pt x="4131691" y="3672269"/>
                </a:lnTo>
                <a:lnTo>
                  <a:pt x="4306380" y="3856419"/>
                </a:lnTo>
                <a:lnTo>
                  <a:pt x="3968560" y="4177347"/>
                </a:lnTo>
                <a:lnTo>
                  <a:pt x="4315079" y="4542028"/>
                </a:lnTo>
                <a:lnTo>
                  <a:pt x="4652899" y="4221099"/>
                </a:lnTo>
                <a:lnTo>
                  <a:pt x="4827524" y="4405249"/>
                </a:lnTo>
                <a:lnTo>
                  <a:pt x="4827524" y="4405249"/>
                </a:lnTo>
                <a:lnTo>
                  <a:pt x="5002213" y="4589399"/>
                </a:lnTo>
                <a:lnTo>
                  <a:pt x="4664393" y="4910328"/>
                </a:lnTo>
                <a:lnTo>
                  <a:pt x="5010912" y="5275009"/>
                </a:lnTo>
                <a:lnTo>
                  <a:pt x="5349177" y="4953000"/>
                </a:lnTo>
                <a:lnTo>
                  <a:pt x="5523802" y="5137150"/>
                </a:lnTo>
                <a:lnTo>
                  <a:pt x="5523802" y="5137150"/>
                </a:lnTo>
                <a:lnTo>
                  <a:pt x="5698427" y="5321300"/>
                </a:lnTo>
                <a:lnTo>
                  <a:pt x="5360607" y="5642293"/>
                </a:lnTo>
                <a:lnTo>
                  <a:pt x="5707126" y="6006973"/>
                </a:lnTo>
                <a:lnTo>
                  <a:pt x="6044883" y="5685981"/>
                </a:lnTo>
                <a:lnTo>
                  <a:pt x="6219571" y="5870131"/>
                </a:lnTo>
                <a:lnTo>
                  <a:pt x="6219571" y="5870131"/>
                </a:lnTo>
                <a:lnTo>
                  <a:pt x="6394259" y="6053963"/>
                </a:lnTo>
                <a:lnTo>
                  <a:pt x="6056440" y="6374892"/>
                </a:lnTo>
                <a:lnTo>
                  <a:pt x="6402959" y="6739573"/>
                </a:lnTo>
                <a:lnTo>
                  <a:pt x="6740716" y="6418644"/>
                </a:lnTo>
                <a:lnTo>
                  <a:pt x="6915404" y="6602794"/>
                </a:lnTo>
                <a:lnTo>
                  <a:pt x="6915404" y="6602794"/>
                </a:lnTo>
                <a:lnTo>
                  <a:pt x="7090029" y="6786944"/>
                </a:lnTo>
                <a:lnTo>
                  <a:pt x="7014972" y="6858000"/>
                </a:lnTo>
                <a:lnTo>
                  <a:pt x="7665403" y="6858000"/>
                </a:lnTo>
                <a:lnTo>
                  <a:pt x="7699312" y="6554915"/>
                </a:lnTo>
                <a:lnTo>
                  <a:pt x="7872476" y="6737096"/>
                </a:lnTo>
                <a:lnTo>
                  <a:pt x="8210296" y="6416167"/>
                </a:lnTo>
                <a:lnTo>
                  <a:pt x="8384921" y="6600000"/>
                </a:lnTo>
                <a:lnTo>
                  <a:pt x="8384921" y="6600000"/>
                </a:lnTo>
                <a:lnTo>
                  <a:pt x="8559609" y="6783832"/>
                </a:lnTo>
                <a:lnTo>
                  <a:pt x="8481885" y="6858000"/>
                </a:lnTo>
                <a:lnTo>
                  <a:pt x="9134284" y="6858000"/>
                </a:lnTo>
                <a:lnTo>
                  <a:pt x="9168447" y="6553200"/>
                </a:lnTo>
                <a:lnTo>
                  <a:pt x="9341548" y="6735381"/>
                </a:lnTo>
                <a:lnTo>
                  <a:pt x="9679369" y="6414453"/>
                </a:lnTo>
                <a:lnTo>
                  <a:pt x="9853994" y="6598285"/>
                </a:lnTo>
                <a:lnTo>
                  <a:pt x="9853994" y="6598285"/>
                </a:lnTo>
                <a:lnTo>
                  <a:pt x="10028682" y="6782435"/>
                </a:lnTo>
                <a:lnTo>
                  <a:pt x="9948672" y="6858635"/>
                </a:lnTo>
                <a:lnTo>
                  <a:pt x="10602722" y="6858635"/>
                </a:lnTo>
                <a:lnTo>
                  <a:pt x="10637075" y="6551486"/>
                </a:lnTo>
                <a:lnTo>
                  <a:pt x="10810240" y="6733668"/>
                </a:lnTo>
                <a:lnTo>
                  <a:pt x="11147996" y="6412738"/>
                </a:lnTo>
                <a:lnTo>
                  <a:pt x="11322621" y="6596888"/>
                </a:lnTo>
                <a:lnTo>
                  <a:pt x="11322621" y="6596888"/>
                </a:lnTo>
                <a:lnTo>
                  <a:pt x="11497246" y="6781038"/>
                </a:lnTo>
                <a:lnTo>
                  <a:pt x="11415776" y="6858000"/>
                </a:lnTo>
                <a:lnTo>
                  <a:pt x="11635676" y="6858000"/>
                </a:lnTo>
                <a:lnTo>
                  <a:pt x="11635676" y="6577013"/>
                </a:lnTo>
                <a:lnTo>
                  <a:pt x="11323320" y="6596063"/>
                </a:lnTo>
                <a:lnTo>
                  <a:pt x="11410569" y="5816600"/>
                </a:lnTo>
                <a:lnTo>
                  <a:pt x="11583733" y="5998845"/>
                </a:lnTo>
                <a:lnTo>
                  <a:pt x="11635676" y="5949442"/>
                </a:lnTo>
                <a:lnTo>
                  <a:pt x="11635676" y="5114608"/>
                </a:lnTo>
                <a:lnTo>
                  <a:pt x="11400345" y="5128832"/>
                </a:lnTo>
                <a:lnTo>
                  <a:pt x="11487595" y="4349179"/>
                </a:lnTo>
                <a:lnTo>
                  <a:pt x="11635676" y="4505008"/>
                </a:lnTo>
                <a:lnTo>
                  <a:pt x="11635676" y="3861372"/>
                </a:lnTo>
                <a:lnTo>
                  <a:pt x="11314240" y="4166743"/>
                </a:lnTo>
                <a:lnTo>
                  <a:pt x="11487404" y="4348988"/>
                </a:lnTo>
                <a:lnTo>
                  <a:pt x="10704322" y="4396296"/>
                </a:lnTo>
                <a:lnTo>
                  <a:pt x="10791634" y="3616706"/>
                </a:lnTo>
                <a:lnTo>
                  <a:pt x="10964735" y="3798951"/>
                </a:lnTo>
                <a:lnTo>
                  <a:pt x="11302556" y="3477959"/>
                </a:lnTo>
                <a:lnTo>
                  <a:pt x="11477181" y="3661791"/>
                </a:lnTo>
                <a:lnTo>
                  <a:pt x="11477181" y="3661791"/>
                </a:lnTo>
                <a:lnTo>
                  <a:pt x="11635676" y="3828606"/>
                </a:lnTo>
                <a:lnTo>
                  <a:pt x="11635676" y="3652203"/>
                </a:lnTo>
                <a:lnTo>
                  <a:pt x="11477434" y="3661791"/>
                </a:lnTo>
                <a:lnTo>
                  <a:pt x="11564683" y="2882138"/>
                </a:lnTo>
                <a:lnTo>
                  <a:pt x="11635676" y="2956878"/>
                </a:lnTo>
                <a:lnTo>
                  <a:pt x="11635676" y="2467483"/>
                </a:lnTo>
                <a:lnTo>
                  <a:pt x="11391329" y="2699703"/>
                </a:lnTo>
                <a:lnTo>
                  <a:pt x="11564493" y="2881948"/>
                </a:lnTo>
                <a:lnTo>
                  <a:pt x="10781411" y="2929255"/>
                </a:lnTo>
                <a:lnTo>
                  <a:pt x="10868660" y="2149602"/>
                </a:lnTo>
                <a:lnTo>
                  <a:pt x="11041824" y="2331847"/>
                </a:lnTo>
                <a:lnTo>
                  <a:pt x="11379581" y="2010918"/>
                </a:lnTo>
                <a:lnTo>
                  <a:pt x="11554206" y="2194687"/>
                </a:lnTo>
                <a:lnTo>
                  <a:pt x="11554206" y="2194687"/>
                </a:lnTo>
                <a:lnTo>
                  <a:pt x="11635676" y="2280412"/>
                </a:lnTo>
                <a:lnTo>
                  <a:pt x="11635676" y="2189798"/>
                </a:lnTo>
                <a:lnTo>
                  <a:pt x="11554460" y="2194687"/>
                </a:lnTo>
                <a:lnTo>
                  <a:pt x="11635676" y="1469009"/>
                </a:lnTo>
                <a:lnTo>
                  <a:pt x="11635676" y="1415225"/>
                </a:lnTo>
                <a:lnTo>
                  <a:pt x="10858436" y="1462215"/>
                </a:lnTo>
                <a:lnTo>
                  <a:pt x="10945685" y="682562"/>
                </a:lnTo>
                <a:lnTo>
                  <a:pt x="11118850" y="864807"/>
                </a:lnTo>
                <a:lnTo>
                  <a:pt x="11456607" y="543814"/>
                </a:lnTo>
                <a:lnTo>
                  <a:pt x="11631295" y="727964"/>
                </a:lnTo>
                <a:lnTo>
                  <a:pt x="11631295" y="727964"/>
                </a:lnTo>
                <a:lnTo>
                  <a:pt x="11635486" y="732409"/>
                </a:lnTo>
                <a:lnTo>
                  <a:pt x="11635486" y="727520"/>
                </a:lnTo>
                <a:lnTo>
                  <a:pt x="11631295" y="727520"/>
                </a:lnTo>
                <a:lnTo>
                  <a:pt x="11635486" y="690245"/>
                </a:lnTo>
                <a:close/>
                <a:moveTo>
                  <a:pt x="9476676" y="684594"/>
                </a:moveTo>
                <a:lnTo>
                  <a:pt x="9649841" y="866838"/>
                </a:lnTo>
                <a:lnTo>
                  <a:pt x="9987534" y="546100"/>
                </a:lnTo>
                <a:lnTo>
                  <a:pt x="10162159" y="730250"/>
                </a:lnTo>
                <a:lnTo>
                  <a:pt x="10162159" y="730250"/>
                </a:lnTo>
                <a:lnTo>
                  <a:pt x="10336784" y="914083"/>
                </a:lnTo>
                <a:lnTo>
                  <a:pt x="9999028" y="1235012"/>
                </a:lnTo>
                <a:lnTo>
                  <a:pt x="10172192" y="1417257"/>
                </a:lnTo>
                <a:lnTo>
                  <a:pt x="9389110" y="1464628"/>
                </a:lnTo>
                <a:close/>
                <a:moveTo>
                  <a:pt x="10095420" y="2883980"/>
                </a:moveTo>
                <a:lnTo>
                  <a:pt x="9312402" y="2931287"/>
                </a:lnTo>
                <a:lnTo>
                  <a:pt x="9399651" y="2151634"/>
                </a:lnTo>
                <a:lnTo>
                  <a:pt x="9572752" y="2333879"/>
                </a:lnTo>
                <a:lnTo>
                  <a:pt x="9910572" y="2012950"/>
                </a:lnTo>
                <a:lnTo>
                  <a:pt x="10085197" y="2196719"/>
                </a:lnTo>
                <a:lnTo>
                  <a:pt x="10085197" y="2196719"/>
                </a:lnTo>
                <a:lnTo>
                  <a:pt x="10259885" y="2380552"/>
                </a:lnTo>
                <a:lnTo>
                  <a:pt x="9922066" y="2701481"/>
                </a:lnTo>
                <a:close/>
                <a:moveTo>
                  <a:pt x="10018395" y="4350830"/>
                </a:moveTo>
                <a:lnTo>
                  <a:pt x="9235376" y="4398328"/>
                </a:lnTo>
                <a:lnTo>
                  <a:pt x="9322625" y="3618738"/>
                </a:lnTo>
                <a:lnTo>
                  <a:pt x="9495790" y="3800983"/>
                </a:lnTo>
                <a:lnTo>
                  <a:pt x="9833420" y="3479800"/>
                </a:lnTo>
                <a:lnTo>
                  <a:pt x="10008108" y="3663950"/>
                </a:lnTo>
                <a:lnTo>
                  <a:pt x="10008108" y="3663950"/>
                </a:lnTo>
                <a:lnTo>
                  <a:pt x="10182796" y="3848100"/>
                </a:lnTo>
                <a:lnTo>
                  <a:pt x="9844976" y="4168775"/>
                </a:lnTo>
                <a:close/>
                <a:moveTo>
                  <a:pt x="9245283" y="5085588"/>
                </a:moveTo>
                <a:lnTo>
                  <a:pt x="8462200" y="5132896"/>
                </a:lnTo>
                <a:lnTo>
                  <a:pt x="8549576" y="4353243"/>
                </a:lnTo>
                <a:lnTo>
                  <a:pt x="8722741" y="4535488"/>
                </a:lnTo>
                <a:lnTo>
                  <a:pt x="9060497" y="4214559"/>
                </a:lnTo>
                <a:lnTo>
                  <a:pt x="9235376" y="4398391"/>
                </a:lnTo>
                <a:lnTo>
                  <a:pt x="9235376" y="4398391"/>
                </a:lnTo>
                <a:lnTo>
                  <a:pt x="9410001" y="4582224"/>
                </a:lnTo>
                <a:lnTo>
                  <a:pt x="9072245" y="4903153"/>
                </a:lnTo>
                <a:close/>
                <a:moveTo>
                  <a:pt x="7776210" y="5087620"/>
                </a:moveTo>
                <a:lnTo>
                  <a:pt x="6993128" y="5134928"/>
                </a:lnTo>
                <a:lnTo>
                  <a:pt x="7080377" y="4355275"/>
                </a:lnTo>
                <a:lnTo>
                  <a:pt x="7253542" y="4537520"/>
                </a:lnTo>
                <a:lnTo>
                  <a:pt x="7591298" y="4216400"/>
                </a:lnTo>
                <a:lnTo>
                  <a:pt x="7765923" y="4400550"/>
                </a:lnTo>
                <a:lnTo>
                  <a:pt x="7765923" y="4400550"/>
                </a:lnTo>
                <a:lnTo>
                  <a:pt x="7940548" y="4584700"/>
                </a:lnTo>
                <a:lnTo>
                  <a:pt x="7602792" y="4905629"/>
                </a:lnTo>
                <a:close/>
                <a:moveTo>
                  <a:pt x="5688140" y="2890076"/>
                </a:moveTo>
                <a:lnTo>
                  <a:pt x="4905058" y="2937383"/>
                </a:lnTo>
                <a:lnTo>
                  <a:pt x="4992307" y="2157730"/>
                </a:lnTo>
                <a:lnTo>
                  <a:pt x="5165471" y="2339975"/>
                </a:lnTo>
                <a:lnTo>
                  <a:pt x="5503228" y="2019300"/>
                </a:lnTo>
                <a:lnTo>
                  <a:pt x="5677916" y="2203069"/>
                </a:lnTo>
                <a:lnTo>
                  <a:pt x="5677916" y="2203069"/>
                </a:lnTo>
                <a:lnTo>
                  <a:pt x="5852541" y="2386902"/>
                </a:lnTo>
                <a:lnTo>
                  <a:pt x="5514785" y="2707831"/>
                </a:lnTo>
                <a:close/>
                <a:moveTo>
                  <a:pt x="5688140" y="2890076"/>
                </a:moveTo>
                <a:lnTo>
                  <a:pt x="5861304" y="3072321"/>
                </a:lnTo>
                <a:lnTo>
                  <a:pt x="6199061" y="2751392"/>
                </a:lnTo>
                <a:lnTo>
                  <a:pt x="6373686" y="2935161"/>
                </a:lnTo>
                <a:lnTo>
                  <a:pt x="6373686" y="2935161"/>
                </a:lnTo>
                <a:lnTo>
                  <a:pt x="6548311" y="3118930"/>
                </a:lnTo>
                <a:lnTo>
                  <a:pt x="6210554" y="3439922"/>
                </a:lnTo>
                <a:lnTo>
                  <a:pt x="6384227" y="3622548"/>
                </a:lnTo>
                <a:lnTo>
                  <a:pt x="5601145" y="3669919"/>
                </a:lnTo>
                <a:close/>
                <a:moveTo>
                  <a:pt x="9322118" y="3618294"/>
                </a:moveTo>
                <a:lnTo>
                  <a:pt x="8539035" y="3665665"/>
                </a:lnTo>
                <a:lnTo>
                  <a:pt x="8626284" y="2886012"/>
                </a:lnTo>
                <a:lnTo>
                  <a:pt x="8799449" y="3068257"/>
                </a:lnTo>
                <a:lnTo>
                  <a:pt x="9137206" y="2747328"/>
                </a:lnTo>
                <a:lnTo>
                  <a:pt x="9311894" y="2931097"/>
                </a:lnTo>
                <a:lnTo>
                  <a:pt x="9311894" y="2931097"/>
                </a:lnTo>
                <a:lnTo>
                  <a:pt x="9486583" y="3114866"/>
                </a:lnTo>
                <a:lnTo>
                  <a:pt x="9148762" y="3435858"/>
                </a:lnTo>
                <a:close/>
                <a:moveTo>
                  <a:pt x="8452930" y="2703894"/>
                </a:moveTo>
                <a:lnTo>
                  <a:pt x="8626094" y="2886139"/>
                </a:lnTo>
                <a:lnTo>
                  <a:pt x="7843012" y="2933446"/>
                </a:lnTo>
                <a:lnTo>
                  <a:pt x="7930261" y="2153793"/>
                </a:lnTo>
                <a:lnTo>
                  <a:pt x="8103426" y="2336038"/>
                </a:lnTo>
                <a:lnTo>
                  <a:pt x="8441245" y="2015109"/>
                </a:lnTo>
                <a:lnTo>
                  <a:pt x="8615870" y="2198878"/>
                </a:lnTo>
                <a:lnTo>
                  <a:pt x="8615870" y="2198878"/>
                </a:lnTo>
                <a:lnTo>
                  <a:pt x="8790876" y="2382838"/>
                </a:lnTo>
                <a:close/>
                <a:moveTo>
                  <a:pt x="8017637" y="3117469"/>
                </a:moveTo>
                <a:lnTo>
                  <a:pt x="7679881" y="3438462"/>
                </a:lnTo>
                <a:lnTo>
                  <a:pt x="7853046" y="3620643"/>
                </a:lnTo>
                <a:lnTo>
                  <a:pt x="7070027" y="3667887"/>
                </a:lnTo>
                <a:lnTo>
                  <a:pt x="7157276" y="2888234"/>
                </a:lnTo>
                <a:lnTo>
                  <a:pt x="7330440" y="3070479"/>
                </a:lnTo>
                <a:lnTo>
                  <a:pt x="7668324" y="2749550"/>
                </a:lnTo>
                <a:lnTo>
                  <a:pt x="7843012" y="2933319"/>
                </a:lnTo>
                <a:lnTo>
                  <a:pt x="7843012" y="2933319"/>
                </a:lnTo>
                <a:close/>
                <a:moveTo>
                  <a:pt x="6983858" y="2705926"/>
                </a:moveTo>
                <a:lnTo>
                  <a:pt x="7157021" y="2888171"/>
                </a:lnTo>
                <a:lnTo>
                  <a:pt x="6373940" y="2935478"/>
                </a:lnTo>
                <a:lnTo>
                  <a:pt x="6461189" y="2155825"/>
                </a:lnTo>
                <a:lnTo>
                  <a:pt x="6634353" y="2338070"/>
                </a:lnTo>
                <a:lnTo>
                  <a:pt x="6972109" y="2017141"/>
                </a:lnTo>
                <a:lnTo>
                  <a:pt x="7146798" y="2200910"/>
                </a:lnTo>
                <a:lnTo>
                  <a:pt x="7146798" y="2200910"/>
                </a:lnTo>
                <a:lnTo>
                  <a:pt x="7321423" y="2384743"/>
                </a:lnTo>
                <a:close/>
                <a:moveTo>
                  <a:pt x="6384227" y="3622802"/>
                </a:moveTo>
                <a:lnTo>
                  <a:pt x="6557391" y="3805047"/>
                </a:lnTo>
                <a:lnTo>
                  <a:pt x="6895147" y="3484055"/>
                </a:lnTo>
                <a:lnTo>
                  <a:pt x="7069772" y="3668205"/>
                </a:lnTo>
                <a:lnTo>
                  <a:pt x="7069772" y="3668205"/>
                </a:lnTo>
                <a:lnTo>
                  <a:pt x="7244397" y="3852355"/>
                </a:lnTo>
                <a:lnTo>
                  <a:pt x="6906641" y="4173284"/>
                </a:lnTo>
                <a:lnTo>
                  <a:pt x="7079806" y="4355529"/>
                </a:lnTo>
                <a:lnTo>
                  <a:pt x="6296724" y="4402836"/>
                </a:lnTo>
                <a:close/>
                <a:moveTo>
                  <a:pt x="7766177" y="4400550"/>
                </a:moveTo>
                <a:lnTo>
                  <a:pt x="7853426" y="3620961"/>
                </a:lnTo>
                <a:lnTo>
                  <a:pt x="8026591" y="3803206"/>
                </a:lnTo>
                <a:lnTo>
                  <a:pt x="8364347" y="3482213"/>
                </a:lnTo>
                <a:lnTo>
                  <a:pt x="8539035" y="3666046"/>
                </a:lnTo>
                <a:lnTo>
                  <a:pt x="8539035" y="3666046"/>
                </a:lnTo>
                <a:lnTo>
                  <a:pt x="8713660" y="3849878"/>
                </a:lnTo>
                <a:lnTo>
                  <a:pt x="8375904" y="4170807"/>
                </a:lnTo>
                <a:lnTo>
                  <a:pt x="8549069" y="4353052"/>
                </a:lnTo>
                <a:close/>
                <a:moveTo>
                  <a:pt x="9214485" y="1280605"/>
                </a:moveTo>
                <a:lnTo>
                  <a:pt x="9389110" y="1464755"/>
                </a:lnTo>
                <a:lnTo>
                  <a:pt x="9389110" y="1464755"/>
                </a:lnTo>
                <a:lnTo>
                  <a:pt x="9563798" y="1648587"/>
                </a:lnTo>
                <a:lnTo>
                  <a:pt x="9226042" y="1969516"/>
                </a:lnTo>
                <a:lnTo>
                  <a:pt x="9399143" y="2151761"/>
                </a:lnTo>
                <a:lnTo>
                  <a:pt x="8616124" y="2199069"/>
                </a:lnTo>
                <a:lnTo>
                  <a:pt x="8703373" y="1419479"/>
                </a:lnTo>
                <a:lnTo>
                  <a:pt x="8876474" y="1601661"/>
                </a:lnTo>
                <a:close/>
                <a:moveTo>
                  <a:pt x="8007541" y="686816"/>
                </a:moveTo>
                <a:lnTo>
                  <a:pt x="8180642" y="869061"/>
                </a:lnTo>
                <a:lnTo>
                  <a:pt x="8518461" y="548069"/>
                </a:lnTo>
                <a:lnTo>
                  <a:pt x="8693086" y="732219"/>
                </a:lnTo>
                <a:lnTo>
                  <a:pt x="8693086" y="732219"/>
                </a:lnTo>
                <a:lnTo>
                  <a:pt x="8867775" y="916369"/>
                </a:lnTo>
                <a:lnTo>
                  <a:pt x="8530526" y="1236663"/>
                </a:lnTo>
                <a:lnTo>
                  <a:pt x="8703628" y="1418908"/>
                </a:lnTo>
                <a:lnTo>
                  <a:pt x="7920609" y="1466279"/>
                </a:lnTo>
                <a:close/>
                <a:moveTo>
                  <a:pt x="7745413" y="1282700"/>
                </a:moveTo>
                <a:lnTo>
                  <a:pt x="7920038" y="1466533"/>
                </a:lnTo>
                <a:lnTo>
                  <a:pt x="7920038" y="1466533"/>
                </a:lnTo>
                <a:lnTo>
                  <a:pt x="8094726" y="1650365"/>
                </a:lnTo>
                <a:lnTo>
                  <a:pt x="7756907" y="1971294"/>
                </a:lnTo>
                <a:lnTo>
                  <a:pt x="7930070" y="2153539"/>
                </a:lnTo>
                <a:lnTo>
                  <a:pt x="7146989" y="2200847"/>
                </a:lnTo>
                <a:lnTo>
                  <a:pt x="7234238" y="1421257"/>
                </a:lnTo>
                <a:lnTo>
                  <a:pt x="7407402" y="1603439"/>
                </a:lnTo>
                <a:close/>
                <a:moveTo>
                  <a:pt x="6538405" y="688912"/>
                </a:moveTo>
                <a:lnTo>
                  <a:pt x="6711570" y="871157"/>
                </a:lnTo>
                <a:lnTo>
                  <a:pt x="7049389" y="550164"/>
                </a:lnTo>
                <a:lnTo>
                  <a:pt x="7224014" y="734314"/>
                </a:lnTo>
                <a:lnTo>
                  <a:pt x="7224014" y="734314"/>
                </a:lnTo>
                <a:lnTo>
                  <a:pt x="7398703" y="918464"/>
                </a:lnTo>
                <a:lnTo>
                  <a:pt x="7060883" y="1239393"/>
                </a:lnTo>
                <a:lnTo>
                  <a:pt x="7234047" y="1421638"/>
                </a:lnTo>
                <a:lnTo>
                  <a:pt x="6450965" y="1469009"/>
                </a:lnTo>
                <a:close/>
                <a:moveTo>
                  <a:pt x="6276277" y="1284478"/>
                </a:moveTo>
                <a:lnTo>
                  <a:pt x="6450965" y="1468311"/>
                </a:lnTo>
                <a:lnTo>
                  <a:pt x="6450965" y="1468311"/>
                </a:lnTo>
                <a:lnTo>
                  <a:pt x="6625590" y="1652143"/>
                </a:lnTo>
                <a:lnTo>
                  <a:pt x="6287833" y="1973072"/>
                </a:lnTo>
                <a:lnTo>
                  <a:pt x="6460998" y="2155317"/>
                </a:lnTo>
                <a:lnTo>
                  <a:pt x="5678107" y="2202815"/>
                </a:lnTo>
                <a:lnTo>
                  <a:pt x="5765356" y="1423226"/>
                </a:lnTo>
                <a:lnTo>
                  <a:pt x="5938520" y="1605407"/>
                </a:lnTo>
                <a:close/>
                <a:moveTo>
                  <a:pt x="5069332" y="690690"/>
                </a:moveTo>
                <a:lnTo>
                  <a:pt x="5242497" y="872935"/>
                </a:lnTo>
                <a:lnTo>
                  <a:pt x="5580253" y="551942"/>
                </a:lnTo>
                <a:lnTo>
                  <a:pt x="5754942" y="736092"/>
                </a:lnTo>
                <a:lnTo>
                  <a:pt x="5754942" y="736092"/>
                </a:lnTo>
                <a:lnTo>
                  <a:pt x="5929567" y="919925"/>
                </a:lnTo>
                <a:lnTo>
                  <a:pt x="5591810" y="1240854"/>
                </a:lnTo>
                <a:lnTo>
                  <a:pt x="5764975" y="1423099"/>
                </a:lnTo>
                <a:lnTo>
                  <a:pt x="4981893" y="1470470"/>
                </a:lnTo>
                <a:close/>
                <a:moveTo>
                  <a:pt x="4807204" y="1286510"/>
                </a:moveTo>
                <a:lnTo>
                  <a:pt x="4981893" y="1470660"/>
                </a:lnTo>
                <a:lnTo>
                  <a:pt x="4981893" y="1470660"/>
                </a:lnTo>
                <a:lnTo>
                  <a:pt x="5156518" y="1654492"/>
                </a:lnTo>
                <a:lnTo>
                  <a:pt x="4818952" y="1975295"/>
                </a:lnTo>
                <a:lnTo>
                  <a:pt x="4992116" y="2157540"/>
                </a:lnTo>
                <a:lnTo>
                  <a:pt x="4209034" y="2204847"/>
                </a:lnTo>
                <a:lnTo>
                  <a:pt x="4296283" y="1425258"/>
                </a:lnTo>
                <a:lnTo>
                  <a:pt x="4469448" y="1607439"/>
                </a:lnTo>
                <a:close/>
                <a:moveTo>
                  <a:pt x="3600260" y="692722"/>
                </a:moveTo>
                <a:lnTo>
                  <a:pt x="3773424" y="874966"/>
                </a:lnTo>
                <a:lnTo>
                  <a:pt x="4110927" y="553974"/>
                </a:lnTo>
                <a:lnTo>
                  <a:pt x="4285615" y="738124"/>
                </a:lnTo>
                <a:lnTo>
                  <a:pt x="4285615" y="738124"/>
                </a:lnTo>
                <a:lnTo>
                  <a:pt x="4460240" y="921957"/>
                </a:lnTo>
                <a:lnTo>
                  <a:pt x="4122484" y="1242886"/>
                </a:lnTo>
                <a:lnTo>
                  <a:pt x="4295648" y="1425131"/>
                </a:lnTo>
                <a:lnTo>
                  <a:pt x="3512566" y="1472502"/>
                </a:lnTo>
                <a:close/>
                <a:moveTo>
                  <a:pt x="2043938" y="1474407"/>
                </a:moveTo>
                <a:lnTo>
                  <a:pt x="2131187" y="694754"/>
                </a:lnTo>
                <a:lnTo>
                  <a:pt x="2304352" y="876999"/>
                </a:lnTo>
                <a:lnTo>
                  <a:pt x="2642108" y="556006"/>
                </a:lnTo>
                <a:lnTo>
                  <a:pt x="2816733" y="740156"/>
                </a:lnTo>
                <a:lnTo>
                  <a:pt x="2816733" y="740156"/>
                </a:lnTo>
                <a:lnTo>
                  <a:pt x="2991358" y="924306"/>
                </a:lnTo>
                <a:lnTo>
                  <a:pt x="2653856" y="1244600"/>
                </a:lnTo>
                <a:lnTo>
                  <a:pt x="2827020" y="1426845"/>
                </a:lnTo>
                <a:close/>
                <a:moveTo>
                  <a:pt x="2739961" y="2206879"/>
                </a:moveTo>
                <a:lnTo>
                  <a:pt x="2827211" y="1427290"/>
                </a:lnTo>
                <a:lnTo>
                  <a:pt x="3000375" y="1609471"/>
                </a:lnTo>
                <a:lnTo>
                  <a:pt x="3338132" y="1288542"/>
                </a:lnTo>
                <a:lnTo>
                  <a:pt x="3512757" y="1472692"/>
                </a:lnTo>
                <a:lnTo>
                  <a:pt x="3512757" y="1472692"/>
                </a:lnTo>
                <a:lnTo>
                  <a:pt x="3687382" y="1656842"/>
                </a:lnTo>
                <a:lnTo>
                  <a:pt x="3349625" y="1977771"/>
                </a:lnTo>
                <a:lnTo>
                  <a:pt x="3522726" y="2160016"/>
                </a:lnTo>
                <a:close/>
                <a:moveTo>
                  <a:pt x="3435985" y="2939415"/>
                </a:moveTo>
                <a:lnTo>
                  <a:pt x="3523234" y="2159762"/>
                </a:lnTo>
                <a:lnTo>
                  <a:pt x="3696398" y="2342007"/>
                </a:lnTo>
                <a:lnTo>
                  <a:pt x="4034155" y="2021078"/>
                </a:lnTo>
                <a:lnTo>
                  <a:pt x="4208780" y="2204847"/>
                </a:lnTo>
                <a:lnTo>
                  <a:pt x="4208780" y="2204847"/>
                </a:lnTo>
                <a:lnTo>
                  <a:pt x="4383977" y="2388934"/>
                </a:lnTo>
                <a:lnTo>
                  <a:pt x="4046220" y="2709863"/>
                </a:lnTo>
                <a:lnTo>
                  <a:pt x="4218877" y="2892108"/>
                </a:lnTo>
                <a:close/>
                <a:moveTo>
                  <a:pt x="4132009" y="3671951"/>
                </a:moveTo>
                <a:lnTo>
                  <a:pt x="4219258" y="2892298"/>
                </a:lnTo>
                <a:lnTo>
                  <a:pt x="4392359" y="3074543"/>
                </a:lnTo>
                <a:lnTo>
                  <a:pt x="4730179" y="2753614"/>
                </a:lnTo>
                <a:lnTo>
                  <a:pt x="4904677" y="2937383"/>
                </a:lnTo>
                <a:lnTo>
                  <a:pt x="4904677" y="2937383"/>
                </a:lnTo>
                <a:lnTo>
                  <a:pt x="5079365" y="3121152"/>
                </a:lnTo>
                <a:lnTo>
                  <a:pt x="4741609" y="3442145"/>
                </a:lnTo>
                <a:lnTo>
                  <a:pt x="4914710" y="3624326"/>
                </a:lnTo>
                <a:close/>
                <a:moveTo>
                  <a:pt x="4828032" y="4404424"/>
                </a:moveTo>
                <a:lnTo>
                  <a:pt x="4915281" y="3624834"/>
                </a:lnTo>
                <a:lnTo>
                  <a:pt x="5088382" y="3807079"/>
                </a:lnTo>
                <a:lnTo>
                  <a:pt x="5426202" y="3486150"/>
                </a:lnTo>
                <a:lnTo>
                  <a:pt x="5600827" y="3670300"/>
                </a:lnTo>
                <a:lnTo>
                  <a:pt x="5600827" y="3670300"/>
                </a:lnTo>
                <a:lnTo>
                  <a:pt x="5775516" y="3854133"/>
                </a:lnTo>
                <a:lnTo>
                  <a:pt x="5438077" y="4174871"/>
                </a:lnTo>
                <a:lnTo>
                  <a:pt x="5611178" y="4357116"/>
                </a:lnTo>
                <a:close/>
                <a:moveTo>
                  <a:pt x="5524056" y="5137150"/>
                </a:moveTo>
                <a:lnTo>
                  <a:pt x="5611305" y="4357497"/>
                </a:lnTo>
                <a:lnTo>
                  <a:pt x="5784406" y="4539742"/>
                </a:lnTo>
                <a:lnTo>
                  <a:pt x="6122226" y="4218813"/>
                </a:lnTo>
                <a:lnTo>
                  <a:pt x="6296851" y="4402646"/>
                </a:lnTo>
                <a:lnTo>
                  <a:pt x="6296851" y="4402646"/>
                </a:lnTo>
                <a:lnTo>
                  <a:pt x="6471539" y="4586478"/>
                </a:lnTo>
                <a:lnTo>
                  <a:pt x="6133720" y="4907407"/>
                </a:lnTo>
                <a:lnTo>
                  <a:pt x="6306883" y="5089652"/>
                </a:lnTo>
                <a:close/>
                <a:moveTo>
                  <a:pt x="6220016" y="5869686"/>
                </a:moveTo>
                <a:lnTo>
                  <a:pt x="6307328" y="5090033"/>
                </a:lnTo>
                <a:lnTo>
                  <a:pt x="6480429" y="5272278"/>
                </a:lnTo>
                <a:lnTo>
                  <a:pt x="6818249" y="4951349"/>
                </a:lnTo>
                <a:lnTo>
                  <a:pt x="6992874" y="5135118"/>
                </a:lnTo>
                <a:lnTo>
                  <a:pt x="6992874" y="5135118"/>
                </a:lnTo>
                <a:lnTo>
                  <a:pt x="7167563" y="5318887"/>
                </a:lnTo>
                <a:lnTo>
                  <a:pt x="6829743" y="5639880"/>
                </a:lnTo>
                <a:lnTo>
                  <a:pt x="7002908" y="5822061"/>
                </a:lnTo>
                <a:close/>
                <a:moveTo>
                  <a:pt x="7525957" y="6372606"/>
                </a:moveTo>
                <a:lnTo>
                  <a:pt x="7699121" y="6554851"/>
                </a:lnTo>
                <a:lnTo>
                  <a:pt x="6916039" y="6602159"/>
                </a:lnTo>
                <a:lnTo>
                  <a:pt x="7003288" y="5822569"/>
                </a:lnTo>
                <a:lnTo>
                  <a:pt x="7176453" y="6004814"/>
                </a:lnTo>
                <a:lnTo>
                  <a:pt x="7514272" y="5683822"/>
                </a:lnTo>
                <a:lnTo>
                  <a:pt x="7688897" y="5867972"/>
                </a:lnTo>
                <a:lnTo>
                  <a:pt x="7688897" y="5867972"/>
                </a:lnTo>
                <a:lnTo>
                  <a:pt x="7863777" y="6051550"/>
                </a:lnTo>
                <a:close/>
                <a:moveTo>
                  <a:pt x="7689152" y="5867400"/>
                </a:moveTo>
                <a:lnTo>
                  <a:pt x="7776401" y="5087747"/>
                </a:lnTo>
                <a:lnTo>
                  <a:pt x="7949565" y="5269992"/>
                </a:lnTo>
                <a:lnTo>
                  <a:pt x="8287321" y="4949063"/>
                </a:lnTo>
                <a:lnTo>
                  <a:pt x="8461946" y="5132832"/>
                </a:lnTo>
                <a:lnTo>
                  <a:pt x="8461946" y="5132832"/>
                </a:lnTo>
                <a:lnTo>
                  <a:pt x="8636571" y="5316601"/>
                </a:lnTo>
                <a:lnTo>
                  <a:pt x="8298815" y="5637594"/>
                </a:lnTo>
                <a:lnTo>
                  <a:pt x="8471916" y="5819775"/>
                </a:lnTo>
                <a:close/>
                <a:moveTo>
                  <a:pt x="8995093" y="6370320"/>
                </a:moveTo>
                <a:lnTo>
                  <a:pt x="9168194" y="6552565"/>
                </a:lnTo>
                <a:lnTo>
                  <a:pt x="8385175" y="6599873"/>
                </a:lnTo>
                <a:lnTo>
                  <a:pt x="8472424" y="5820283"/>
                </a:lnTo>
                <a:lnTo>
                  <a:pt x="8645588" y="6002528"/>
                </a:lnTo>
                <a:lnTo>
                  <a:pt x="8983345" y="5681536"/>
                </a:lnTo>
                <a:lnTo>
                  <a:pt x="9157970" y="5865686"/>
                </a:lnTo>
                <a:lnTo>
                  <a:pt x="9157970" y="5865686"/>
                </a:lnTo>
                <a:lnTo>
                  <a:pt x="9332595" y="6049518"/>
                </a:lnTo>
                <a:close/>
                <a:moveTo>
                  <a:pt x="9158224" y="5865368"/>
                </a:moveTo>
                <a:lnTo>
                  <a:pt x="9245473" y="5085715"/>
                </a:lnTo>
                <a:lnTo>
                  <a:pt x="9418637" y="5267960"/>
                </a:lnTo>
                <a:lnTo>
                  <a:pt x="9756394" y="4947031"/>
                </a:lnTo>
                <a:lnTo>
                  <a:pt x="9931083" y="5130800"/>
                </a:lnTo>
                <a:lnTo>
                  <a:pt x="9931083" y="5130800"/>
                </a:lnTo>
                <a:lnTo>
                  <a:pt x="10105708" y="5314569"/>
                </a:lnTo>
                <a:lnTo>
                  <a:pt x="9767951" y="5635562"/>
                </a:lnTo>
                <a:lnTo>
                  <a:pt x="9941116" y="5817743"/>
                </a:lnTo>
                <a:close/>
                <a:moveTo>
                  <a:pt x="10464165" y="6368288"/>
                </a:moveTo>
                <a:lnTo>
                  <a:pt x="10637330" y="6550533"/>
                </a:lnTo>
                <a:lnTo>
                  <a:pt x="9854247" y="6597650"/>
                </a:lnTo>
                <a:lnTo>
                  <a:pt x="9941496" y="5818061"/>
                </a:lnTo>
                <a:lnTo>
                  <a:pt x="10114661" y="6000306"/>
                </a:lnTo>
                <a:lnTo>
                  <a:pt x="10452418" y="5679313"/>
                </a:lnTo>
                <a:lnTo>
                  <a:pt x="10627106" y="5863463"/>
                </a:lnTo>
                <a:lnTo>
                  <a:pt x="10627106" y="5863463"/>
                </a:lnTo>
                <a:lnTo>
                  <a:pt x="10801731" y="6047613"/>
                </a:lnTo>
                <a:close/>
                <a:moveTo>
                  <a:pt x="11225467" y="4945063"/>
                </a:moveTo>
                <a:lnTo>
                  <a:pt x="11400155" y="5128832"/>
                </a:lnTo>
                <a:lnTo>
                  <a:pt x="11400155" y="5128832"/>
                </a:lnTo>
                <a:lnTo>
                  <a:pt x="11574780" y="5312601"/>
                </a:lnTo>
                <a:lnTo>
                  <a:pt x="11237023" y="5633593"/>
                </a:lnTo>
                <a:lnTo>
                  <a:pt x="11410188" y="5815775"/>
                </a:lnTo>
                <a:lnTo>
                  <a:pt x="10627106" y="5863146"/>
                </a:lnTo>
                <a:lnTo>
                  <a:pt x="10714355" y="5083493"/>
                </a:lnTo>
                <a:lnTo>
                  <a:pt x="10887520" y="5265738"/>
                </a:lnTo>
                <a:close/>
                <a:moveTo>
                  <a:pt x="10878947" y="4580382"/>
                </a:moveTo>
                <a:lnTo>
                  <a:pt x="10541191" y="4901311"/>
                </a:lnTo>
                <a:lnTo>
                  <a:pt x="10714355" y="5083556"/>
                </a:lnTo>
                <a:lnTo>
                  <a:pt x="9931273" y="5130800"/>
                </a:lnTo>
                <a:lnTo>
                  <a:pt x="10018522" y="4351147"/>
                </a:lnTo>
                <a:lnTo>
                  <a:pt x="10191686" y="4533392"/>
                </a:lnTo>
                <a:lnTo>
                  <a:pt x="10529443" y="4212463"/>
                </a:lnTo>
                <a:lnTo>
                  <a:pt x="10704132" y="4396613"/>
                </a:lnTo>
                <a:lnTo>
                  <a:pt x="10704132" y="4396613"/>
                </a:lnTo>
                <a:close/>
                <a:moveTo>
                  <a:pt x="10956036" y="3113532"/>
                </a:moveTo>
                <a:lnTo>
                  <a:pt x="10618216" y="3434525"/>
                </a:lnTo>
                <a:lnTo>
                  <a:pt x="10791126" y="3616452"/>
                </a:lnTo>
                <a:lnTo>
                  <a:pt x="10008298" y="3663950"/>
                </a:lnTo>
                <a:lnTo>
                  <a:pt x="10095611" y="2884297"/>
                </a:lnTo>
                <a:lnTo>
                  <a:pt x="10268712" y="3066542"/>
                </a:lnTo>
                <a:lnTo>
                  <a:pt x="10606532" y="2745613"/>
                </a:lnTo>
                <a:lnTo>
                  <a:pt x="10781157" y="2929382"/>
                </a:lnTo>
                <a:lnTo>
                  <a:pt x="10781157" y="2929382"/>
                </a:lnTo>
                <a:close/>
                <a:moveTo>
                  <a:pt x="11033061" y="1646682"/>
                </a:moveTo>
                <a:lnTo>
                  <a:pt x="10695305" y="1967611"/>
                </a:lnTo>
                <a:lnTo>
                  <a:pt x="10868470" y="2149856"/>
                </a:lnTo>
                <a:lnTo>
                  <a:pt x="10085387" y="2197164"/>
                </a:lnTo>
                <a:lnTo>
                  <a:pt x="10172636" y="1417574"/>
                </a:lnTo>
                <a:lnTo>
                  <a:pt x="10345801" y="1599756"/>
                </a:lnTo>
                <a:lnTo>
                  <a:pt x="10683558" y="1278827"/>
                </a:lnTo>
                <a:lnTo>
                  <a:pt x="10858183" y="1462977"/>
                </a:lnTo>
                <a:lnTo>
                  <a:pt x="10858183" y="1462977"/>
                </a:lnTo>
                <a:close/>
                <a:moveTo>
                  <a:pt x="11635676" y="1409192"/>
                </a:moveTo>
                <a:lnTo>
                  <a:pt x="11635676" y="1073658"/>
                </a:lnTo>
                <a:lnTo>
                  <a:pt x="11468354" y="1232408"/>
                </a:lnTo>
                <a:close/>
                <a:moveTo>
                  <a:pt x="139192" y="146495"/>
                </a:moveTo>
                <a:lnTo>
                  <a:pt x="293370" y="0"/>
                </a:lnTo>
                <a:lnTo>
                  <a:pt x="0" y="0"/>
                </a:lnTo>
                <a:close/>
                <a:moveTo>
                  <a:pt x="3227261" y="0"/>
                </a:moveTo>
                <a:lnTo>
                  <a:pt x="2942082" y="0"/>
                </a:lnTo>
                <a:lnTo>
                  <a:pt x="3077401" y="142431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58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809933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1081800" y="1066000"/>
            <a:ext cx="5700000" cy="2984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xygen"/>
              <a:buChar char="⇨"/>
              <a:defRPr sz="3200" b="1" i="1">
                <a:latin typeface="Oxygen"/>
                <a:ea typeface="Oxygen"/>
                <a:cs typeface="Oxygen"/>
                <a:sym typeface="Oxygen"/>
              </a:defRPr>
            </a:lvl1pPr>
            <a:lvl2pPr marL="914400" lvl="1" indent="-431800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xygen"/>
              <a:buChar char="⇾"/>
              <a:defRPr sz="3200" b="1" i="1">
                <a:latin typeface="Oxygen"/>
                <a:ea typeface="Oxygen"/>
                <a:cs typeface="Oxygen"/>
                <a:sym typeface="Oxygen"/>
              </a:defRPr>
            </a:lvl2pPr>
            <a:lvl3pPr marL="1371600" lvl="2" indent="-431800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xygen"/>
              <a:buChar char="￫"/>
              <a:defRPr sz="3200" b="1" i="1">
                <a:latin typeface="Oxygen"/>
                <a:ea typeface="Oxygen"/>
                <a:cs typeface="Oxygen"/>
                <a:sym typeface="Oxygen"/>
              </a:defRPr>
            </a:lvl3pPr>
            <a:lvl4pPr marL="1828800" lvl="3" indent="-431800" rtl="0">
              <a:spcBef>
                <a:spcPts val="800"/>
              </a:spcBef>
              <a:spcAft>
                <a:spcPts val="0"/>
              </a:spcAft>
              <a:buSzPts val="3200"/>
              <a:buFont typeface="Oxygen"/>
              <a:buChar char="●"/>
              <a:defRPr sz="3200" b="1" i="1">
                <a:latin typeface="Oxygen"/>
                <a:ea typeface="Oxygen"/>
                <a:cs typeface="Oxygen"/>
                <a:sym typeface="Oxygen"/>
              </a:defRPr>
            </a:lvl4pPr>
            <a:lvl5pPr marL="2286000" lvl="4" indent="-431800" rtl="0">
              <a:spcBef>
                <a:spcPts val="800"/>
              </a:spcBef>
              <a:spcAft>
                <a:spcPts val="0"/>
              </a:spcAft>
              <a:buSzPts val="3200"/>
              <a:buFont typeface="Oxygen"/>
              <a:buChar char="○"/>
              <a:defRPr sz="3200" b="1" i="1">
                <a:latin typeface="Oxygen"/>
                <a:ea typeface="Oxygen"/>
                <a:cs typeface="Oxygen"/>
                <a:sym typeface="Oxygen"/>
              </a:defRPr>
            </a:lvl5pPr>
            <a:lvl6pPr marL="2743200" lvl="5" indent="-431800" rtl="0">
              <a:spcBef>
                <a:spcPts val="800"/>
              </a:spcBef>
              <a:spcAft>
                <a:spcPts val="0"/>
              </a:spcAft>
              <a:buSzPts val="3200"/>
              <a:buFont typeface="Oxygen"/>
              <a:buChar char="■"/>
              <a:defRPr sz="3200" b="1" i="1">
                <a:latin typeface="Oxygen"/>
                <a:ea typeface="Oxygen"/>
                <a:cs typeface="Oxygen"/>
                <a:sym typeface="Oxygen"/>
              </a:defRPr>
            </a:lvl6pPr>
            <a:lvl7pPr marL="3200400" lvl="6" indent="-431800" rtl="0">
              <a:spcBef>
                <a:spcPts val="800"/>
              </a:spcBef>
              <a:spcAft>
                <a:spcPts val="0"/>
              </a:spcAft>
              <a:buSzPts val="3200"/>
              <a:buFont typeface="Oxygen"/>
              <a:buChar char="●"/>
              <a:defRPr sz="3200" b="1" i="1">
                <a:latin typeface="Oxygen"/>
                <a:ea typeface="Oxygen"/>
                <a:cs typeface="Oxygen"/>
                <a:sym typeface="Oxygen"/>
              </a:defRPr>
            </a:lvl7pPr>
            <a:lvl8pPr marL="3657600" lvl="7" indent="-431800" rtl="0">
              <a:spcBef>
                <a:spcPts val="800"/>
              </a:spcBef>
              <a:spcAft>
                <a:spcPts val="0"/>
              </a:spcAft>
              <a:buSzPts val="3200"/>
              <a:buFont typeface="Oxygen"/>
              <a:buChar char="○"/>
              <a:defRPr sz="3200" b="1" i="1">
                <a:latin typeface="Oxygen"/>
                <a:ea typeface="Oxygen"/>
                <a:cs typeface="Oxygen"/>
                <a:sym typeface="Oxygen"/>
              </a:defRPr>
            </a:lvl8pPr>
            <a:lvl9pPr marL="4114800" lvl="8" indent="-431800" rtl="0">
              <a:spcBef>
                <a:spcPts val="800"/>
              </a:spcBef>
              <a:spcAft>
                <a:spcPts val="800"/>
              </a:spcAft>
              <a:buSzPts val="3200"/>
              <a:buFont typeface="Oxygen"/>
              <a:buChar char="■"/>
              <a:defRPr sz="3200" b="1" i="1"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/>
          <p:nvPr/>
        </p:nvSpPr>
        <p:spPr>
          <a:xfrm>
            <a:off x="575400" y="693000"/>
            <a:ext cx="548700" cy="6537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dk1">
                <a:alpha val="29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rPr>
              <a:t>“</a:t>
            </a:r>
            <a:endParaRPr sz="9600" b="1">
              <a:solidFill>
                <a:schemeClr val="lt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gradFill>
          <a:gsLst>
            <a:gs pos="0">
              <a:schemeClr val="accent1"/>
            </a:gs>
            <a:gs pos="50000">
              <a:schemeClr val="accent2"/>
            </a:gs>
            <a:gs pos="100000">
              <a:schemeClr val="accent3"/>
            </a:gs>
          </a:gsLst>
          <a:lin ang="5400012" scaled="0"/>
        </a:gra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/>
          <p:nvPr/>
        </p:nvSpPr>
        <p:spPr>
          <a:xfrm>
            <a:off x="3761899" y="0"/>
            <a:ext cx="5382339" cy="5130641"/>
          </a:xfrm>
          <a:custGeom>
            <a:avLst/>
            <a:gdLst/>
            <a:ahLst/>
            <a:cxnLst/>
            <a:rect l="l" t="t" r="r" b="b"/>
            <a:pathLst>
              <a:path w="7176452" h="6840855" extrusionOk="0">
                <a:moveTo>
                  <a:pt x="5601653" y="0"/>
                </a:moveTo>
                <a:lnTo>
                  <a:pt x="5414201" y="0"/>
                </a:lnTo>
                <a:lnTo>
                  <a:pt x="5503101" y="93599"/>
                </a:lnTo>
                <a:close/>
                <a:moveTo>
                  <a:pt x="4701794" y="0"/>
                </a:moveTo>
                <a:lnTo>
                  <a:pt x="4511866" y="0"/>
                </a:lnTo>
                <a:lnTo>
                  <a:pt x="4601972" y="94806"/>
                </a:lnTo>
                <a:close/>
                <a:moveTo>
                  <a:pt x="6501511" y="0"/>
                </a:moveTo>
                <a:lnTo>
                  <a:pt x="6316599" y="0"/>
                </a:lnTo>
                <a:lnTo>
                  <a:pt x="6404356" y="92329"/>
                </a:lnTo>
                <a:close/>
                <a:moveTo>
                  <a:pt x="7176135" y="0"/>
                </a:moveTo>
                <a:lnTo>
                  <a:pt x="6854635" y="0"/>
                </a:lnTo>
                <a:lnTo>
                  <a:pt x="6718935" y="8192"/>
                </a:lnTo>
                <a:lnTo>
                  <a:pt x="6719888" y="0"/>
                </a:lnTo>
                <a:lnTo>
                  <a:pt x="6710998" y="0"/>
                </a:lnTo>
                <a:lnTo>
                  <a:pt x="6718935" y="8192"/>
                </a:lnTo>
                <a:lnTo>
                  <a:pt x="6718935" y="8192"/>
                </a:lnTo>
                <a:lnTo>
                  <a:pt x="6826060" y="120967"/>
                </a:lnTo>
                <a:lnTo>
                  <a:pt x="6618859" y="317818"/>
                </a:lnTo>
                <a:lnTo>
                  <a:pt x="6725285" y="429768"/>
                </a:lnTo>
                <a:lnTo>
                  <a:pt x="6244907" y="458788"/>
                </a:lnTo>
                <a:lnTo>
                  <a:pt x="6295962" y="0"/>
                </a:lnTo>
                <a:lnTo>
                  <a:pt x="5974016" y="0"/>
                </a:lnTo>
                <a:lnTo>
                  <a:pt x="5817616" y="9462"/>
                </a:lnTo>
                <a:lnTo>
                  <a:pt x="5818695" y="0"/>
                </a:lnTo>
                <a:lnTo>
                  <a:pt x="5808472" y="0"/>
                </a:lnTo>
                <a:lnTo>
                  <a:pt x="5817235" y="9462"/>
                </a:lnTo>
                <a:lnTo>
                  <a:pt x="5817235" y="9462"/>
                </a:lnTo>
                <a:lnTo>
                  <a:pt x="5924360" y="122238"/>
                </a:lnTo>
                <a:lnTo>
                  <a:pt x="5717159" y="319088"/>
                </a:lnTo>
                <a:lnTo>
                  <a:pt x="5823585" y="431038"/>
                </a:lnTo>
                <a:lnTo>
                  <a:pt x="5343207" y="460057"/>
                </a:lnTo>
                <a:lnTo>
                  <a:pt x="5394897" y="0"/>
                </a:lnTo>
                <a:lnTo>
                  <a:pt x="5093335" y="0"/>
                </a:lnTo>
                <a:lnTo>
                  <a:pt x="4916297" y="10668"/>
                </a:lnTo>
                <a:lnTo>
                  <a:pt x="4917504" y="0"/>
                </a:lnTo>
                <a:lnTo>
                  <a:pt x="4906010" y="0"/>
                </a:lnTo>
                <a:lnTo>
                  <a:pt x="4916170" y="10732"/>
                </a:lnTo>
                <a:lnTo>
                  <a:pt x="4916170" y="10732"/>
                </a:lnTo>
                <a:lnTo>
                  <a:pt x="5023485" y="123571"/>
                </a:lnTo>
                <a:lnTo>
                  <a:pt x="4816285" y="320421"/>
                </a:lnTo>
                <a:lnTo>
                  <a:pt x="4922520" y="432181"/>
                </a:lnTo>
                <a:lnTo>
                  <a:pt x="4442142" y="461264"/>
                </a:lnTo>
                <a:lnTo>
                  <a:pt x="4493831" y="0"/>
                </a:lnTo>
                <a:lnTo>
                  <a:pt x="4212907" y="0"/>
                </a:lnTo>
                <a:lnTo>
                  <a:pt x="4015232" y="11938"/>
                </a:lnTo>
                <a:lnTo>
                  <a:pt x="4016629" y="0"/>
                </a:lnTo>
                <a:lnTo>
                  <a:pt x="4003929" y="0"/>
                </a:lnTo>
                <a:lnTo>
                  <a:pt x="4015295" y="11938"/>
                </a:lnTo>
                <a:lnTo>
                  <a:pt x="4015295" y="11938"/>
                </a:lnTo>
                <a:lnTo>
                  <a:pt x="4122420" y="124714"/>
                </a:lnTo>
                <a:lnTo>
                  <a:pt x="3915219" y="321564"/>
                </a:lnTo>
                <a:lnTo>
                  <a:pt x="4021455" y="433324"/>
                </a:lnTo>
                <a:lnTo>
                  <a:pt x="3541078" y="462344"/>
                </a:lnTo>
                <a:lnTo>
                  <a:pt x="3592830" y="0"/>
                </a:lnTo>
                <a:lnTo>
                  <a:pt x="3332480" y="0"/>
                </a:lnTo>
                <a:lnTo>
                  <a:pt x="3114230" y="13208"/>
                </a:lnTo>
                <a:lnTo>
                  <a:pt x="3115691" y="0"/>
                </a:lnTo>
                <a:lnTo>
                  <a:pt x="3101530" y="0"/>
                </a:lnTo>
                <a:lnTo>
                  <a:pt x="3114230" y="13208"/>
                </a:lnTo>
                <a:lnTo>
                  <a:pt x="3114230" y="13208"/>
                </a:lnTo>
                <a:lnTo>
                  <a:pt x="3221355" y="125984"/>
                </a:lnTo>
                <a:lnTo>
                  <a:pt x="3014154" y="322834"/>
                </a:lnTo>
                <a:lnTo>
                  <a:pt x="3120390" y="434657"/>
                </a:lnTo>
                <a:lnTo>
                  <a:pt x="2639822" y="463550"/>
                </a:lnTo>
                <a:lnTo>
                  <a:pt x="2691765" y="0"/>
                </a:lnTo>
                <a:lnTo>
                  <a:pt x="2451735" y="0"/>
                </a:lnTo>
                <a:lnTo>
                  <a:pt x="2212848" y="14415"/>
                </a:lnTo>
                <a:lnTo>
                  <a:pt x="2214436" y="0"/>
                </a:lnTo>
                <a:lnTo>
                  <a:pt x="2198941" y="0"/>
                </a:lnTo>
                <a:lnTo>
                  <a:pt x="2212657" y="14478"/>
                </a:lnTo>
                <a:lnTo>
                  <a:pt x="2212657" y="14478"/>
                </a:lnTo>
                <a:lnTo>
                  <a:pt x="2319845" y="127191"/>
                </a:lnTo>
                <a:lnTo>
                  <a:pt x="2112581" y="324041"/>
                </a:lnTo>
                <a:lnTo>
                  <a:pt x="2218817" y="435800"/>
                </a:lnTo>
                <a:lnTo>
                  <a:pt x="1738440" y="464820"/>
                </a:lnTo>
                <a:lnTo>
                  <a:pt x="1790700" y="0"/>
                </a:lnTo>
                <a:lnTo>
                  <a:pt x="1571244" y="0"/>
                </a:lnTo>
                <a:lnTo>
                  <a:pt x="1311719" y="15685"/>
                </a:lnTo>
                <a:lnTo>
                  <a:pt x="1313434" y="0"/>
                </a:lnTo>
                <a:lnTo>
                  <a:pt x="1296670" y="0"/>
                </a:lnTo>
                <a:lnTo>
                  <a:pt x="1311529" y="15685"/>
                </a:lnTo>
                <a:lnTo>
                  <a:pt x="1311529" y="15685"/>
                </a:lnTo>
                <a:lnTo>
                  <a:pt x="1418717" y="128461"/>
                </a:lnTo>
                <a:lnTo>
                  <a:pt x="1211516" y="325311"/>
                </a:lnTo>
                <a:lnTo>
                  <a:pt x="1317688" y="437134"/>
                </a:lnTo>
                <a:lnTo>
                  <a:pt x="837375" y="466154"/>
                </a:lnTo>
                <a:lnTo>
                  <a:pt x="889635" y="0"/>
                </a:lnTo>
                <a:lnTo>
                  <a:pt x="690689" y="0"/>
                </a:lnTo>
                <a:lnTo>
                  <a:pt x="410527" y="16955"/>
                </a:lnTo>
                <a:lnTo>
                  <a:pt x="412432" y="0"/>
                </a:lnTo>
                <a:lnTo>
                  <a:pt x="394335" y="0"/>
                </a:lnTo>
                <a:lnTo>
                  <a:pt x="410464" y="16955"/>
                </a:lnTo>
                <a:lnTo>
                  <a:pt x="410464" y="16955"/>
                </a:lnTo>
                <a:lnTo>
                  <a:pt x="517588" y="129731"/>
                </a:lnTo>
                <a:lnTo>
                  <a:pt x="310388" y="326581"/>
                </a:lnTo>
                <a:lnTo>
                  <a:pt x="522922" y="550291"/>
                </a:lnTo>
                <a:lnTo>
                  <a:pt x="730123" y="353441"/>
                </a:lnTo>
                <a:lnTo>
                  <a:pt x="837247" y="466217"/>
                </a:lnTo>
                <a:lnTo>
                  <a:pt x="837247" y="466217"/>
                </a:lnTo>
                <a:lnTo>
                  <a:pt x="944435" y="578993"/>
                </a:lnTo>
                <a:lnTo>
                  <a:pt x="737171" y="775843"/>
                </a:lnTo>
                <a:lnTo>
                  <a:pt x="949769" y="999554"/>
                </a:lnTo>
                <a:lnTo>
                  <a:pt x="1156970" y="802704"/>
                </a:lnTo>
                <a:lnTo>
                  <a:pt x="1264285" y="915670"/>
                </a:lnTo>
                <a:lnTo>
                  <a:pt x="1264285" y="915670"/>
                </a:lnTo>
                <a:lnTo>
                  <a:pt x="1371537" y="1028700"/>
                </a:lnTo>
                <a:lnTo>
                  <a:pt x="1164336" y="1225550"/>
                </a:lnTo>
                <a:lnTo>
                  <a:pt x="1376934" y="1449261"/>
                </a:lnTo>
                <a:lnTo>
                  <a:pt x="1584134" y="1252411"/>
                </a:lnTo>
                <a:lnTo>
                  <a:pt x="1691259" y="1365250"/>
                </a:lnTo>
                <a:lnTo>
                  <a:pt x="1691259" y="1365250"/>
                </a:lnTo>
                <a:lnTo>
                  <a:pt x="1798383" y="1478026"/>
                </a:lnTo>
                <a:lnTo>
                  <a:pt x="1591183" y="1674876"/>
                </a:lnTo>
                <a:lnTo>
                  <a:pt x="1804035" y="1898650"/>
                </a:lnTo>
                <a:lnTo>
                  <a:pt x="2011235" y="1701800"/>
                </a:lnTo>
                <a:lnTo>
                  <a:pt x="2118360" y="1814513"/>
                </a:lnTo>
                <a:lnTo>
                  <a:pt x="2118360" y="1814513"/>
                </a:lnTo>
                <a:lnTo>
                  <a:pt x="2225484" y="1927289"/>
                </a:lnTo>
                <a:lnTo>
                  <a:pt x="2018284" y="2124139"/>
                </a:lnTo>
                <a:lnTo>
                  <a:pt x="2230818" y="2347849"/>
                </a:lnTo>
                <a:lnTo>
                  <a:pt x="2438019" y="2150999"/>
                </a:lnTo>
                <a:lnTo>
                  <a:pt x="2545207" y="2263775"/>
                </a:lnTo>
                <a:lnTo>
                  <a:pt x="2545207" y="2263775"/>
                </a:lnTo>
                <a:lnTo>
                  <a:pt x="2652331" y="2376488"/>
                </a:lnTo>
                <a:lnTo>
                  <a:pt x="2445131" y="2573338"/>
                </a:lnTo>
                <a:lnTo>
                  <a:pt x="2657666" y="2797048"/>
                </a:lnTo>
                <a:lnTo>
                  <a:pt x="2864866" y="2600198"/>
                </a:lnTo>
                <a:lnTo>
                  <a:pt x="2972435" y="2713038"/>
                </a:lnTo>
                <a:lnTo>
                  <a:pt x="2972435" y="2713038"/>
                </a:lnTo>
                <a:lnTo>
                  <a:pt x="3079432" y="2825750"/>
                </a:lnTo>
                <a:lnTo>
                  <a:pt x="2872232" y="3022600"/>
                </a:lnTo>
                <a:lnTo>
                  <a:pt x="3084766" y="3246311"/>
                </a:lnTo>
                <a:lnTo>
                  <a:pt x="3291967" y="3049461"/>
                </a:lnTo>
                <a:lnTo>
                  <a:pt x="3399091" y="3162300"/>
                </a:lnTo>
                <a:lnTo>
                  <a:pt x="3399091" y="3162300"/>
                </a:lnTo>
                <a:lnTo>
                  <a:pt x="3506216" y="3275013"/>
                </a:lnTo>
                <a:lnTo>
                  <a:pt x="3299016" y="3471863"/>
                </a:lnTo>
                <a:lnTo>
                  <a:pt x="3511741" y="3695700"/>
                </a:lnTo>
                <a:lnTo>
                  <a:pt x="3718941" y="3498850"/>
                </a:lnTo>
                <a:lnTo>
                  <a:pt x="3826066" y="3611626"/>
                </a:lnTo>
                <a:lnTo>
                  <a:pt x="3826066" y="3611626"/>
                </a:lnTo>
                <a:lnTo>
                  <a:pt x="3933190" y="3724402"/>
                </a:lnTo>
                <a:lnTo>
                  <a:pt x="3725990" y="3921252"/>
                </a:lnTo>
                <a:lnTo>
                  <a:pt x="3938588" y="4144963"/>
                </a:lnTo>
                <a:lnTo>
                  <a:pt x="4145788" y="3948113"/>
                </a:lnTo>
                <a:lnTo>
                  <a:pt x="4252913" y="4060825"/>
                </a:lnTo>
                <a:lnTo>
                  <a:pt x="4252913" y="4060825"/>
                </a:lnTo>
                <a:lnTo>
                  <a:pt x="4360037" y="4173601"/>
                </a:lnTo>
                <a:lnTo>
                  <a:pt x="4152837" y="4370451"/>
                </a:lnTo>
                <a:lnTo>
                  <a:pt x="4365371" y="4594098"/>
                </a:lnTo>
                <a:lnTo>
                  <a:pt x="4572635" y="4397248"/>
                </a:lnTo>
                <a:lnTo>
                  <a:pt x="4679760" y="4510024"/>
                </a:lnTo>
                <a:lnTo>
                  <a:pt x="4679760" y="4510024"/>
                </a:lnTo>
                <a:lnTo>
                  <a:pt x="4786884" y="4622737"/>
                </a:lnTo>
                <a:lnTo>
                  <a:pt x="4579684" y="4819587"/>
                </a:lnTo>
                <a:lnTo>
                  <a:pt x="4792218" y="5043297"/>
                </a:lnTo>
                <a:lnTo>
                  <a:pt x="4999418" y="4846447"/>
                </a:lnTo>
                <a:lnTo>
                  <a:pt x="5106606" y="4959223"/>
                </a:lnTo>
                <a:lnTo>
                  <a:pt x="5106606" y="4959223"/>
                </a:lnTo>
                <a:lnTo>
                  <a:pt x="5213985" y="5072698"/>
                </a:lnTo>
                <a:lnTo>
                  <a:pt x="5006785" y="5269548"/>
                </a:lnTo>
                <a:lnTo>
                  <a:pt x="5219319" y="5493258"/>
                </a:lnTo>
                <a:lnTo>
                  <a:pt x="5426519" y="5296408"/>
                </a:lnTo>
                <a:lnTo>
                  <a:pt x="5533644" y="5409121"/>
                </a:lnTo>
                <a:lnTo>
                  <a:pt x="5533644" y="5409121"/>
                </a:lnTo>
                <a:lnTo>
                  <a:pt x="5640832" y="5521833"/>
                </a:lnTo>
                <a:lnTo>
                  <a:pt x="5433631" y="5718683"/>
                </a:lnTo>
                <a:lnTo>
                  <a:pt x="5646166" y="5942394"/>
                </a:lnTo>
                <a:lnTo>
                  <a:pt x="5853366" y="5745544"/>
                </a:lnTo>
                <a:lnTo>
                  <a:pt x="5960491" y="5858320"/>
                </a:lnTo>
                <a:lnTo>
                  <a:pt x="5960491" y="5858320"/>
                </a:lnTo>
                <a:lnTo>
                  <a:pt x="6067616" y="5971096"/>
                </a:lnTo>
                <a:lnTo>
                  <a:pt x="5860415" y="6167946"/>
                </a:lnTo>
                <a:lnTo>
                  <a:pt x="6073013" y="6391656"/>
                </a:lnTo>
                <a:lnTo>
                  <a:pt x="6280214" y="6194806"/>
                </a:lnTo>
                <a:lnTo>
                  <a:pt x="6387338" y="6307519"/>
                </a:lnTo>
                <a:lnTo>
                  <a:pt x="6387338" y="6307519"/>
                </a:lnTo>
                <a:lnTo>
                  <a:pt x="6494463" y="6420295"/>
                </a:lnTo>
                <a:lnTo>
                  <a:pt x="6287262" y="6617144"/>
                </a:lnTo>
                <a:lnTo>
                  <a:pt x="6499860" y="6840856"/>
                </a:lnTo>
                <a:lnTo>
                  <a:pt x="6707061" y="6644006"/>
                </a:lnTo>
                <a:lnTo>
                  <a:pt x="6814312" y="6756908"/>
                </a:lnTo>
                <a:lnTo>
                  <a:pt x="6867842" y="6278499"/>
                </a:lnTo>
                <a:lnTo>
                  <a:pt x="6974078" y="6390259"/>
                </a:lnTo>
                <a:lnTo>
                  <a:pt x="7176135" y="6199315"/>
                </a:lnTo>
                <a:lnTo>
                  <a:pt x="7176135" y="5838254"/>
                </a:lnTo>
                <a:lnTo>
                  <a:pt x="6862191" y="5857304"/>
                </a:lnTo>
                <a:lnTo>
                  <a:pt x="6915722" y="5379085"/>
                </a:lnTo>
                <a:lnTo>
                  <a:pt x="7021957" y="5490845"/>
                </a:lnTo>
                <a:lnTo>
                  <a:pt x="7176135" y="5344287"/>
                </a:lnTo>
                <a:lnTo>
                  <a:pt x="7176135" y="4941189"/>
                </a:lnTo>
                <a:lnTo>
                  <a:pt x="6909435" y="4957318"/>
                </a:lnTo>
                <a:lnTo>
                  <a:pt x="6962966" y="4479036"/>
                </a:lnTo>
                <a:lnTo>
                  <a:pt x="7069201" y="4591050"/>
                </a:lnTo>
                <a:lnTo>
                  <a:pt x="7176135" y="4489450"/>
                </a:lnTo>
                <a:lnTo>
                  <a:pt x="7176135" y="4044061"/>
                </a:lnTo>
                <a:lnTo>
                  <a:pt x="6956742" y="4057650"/>
                </a:lnTo>
                <a:lnTo>
                  <a:pt x="7010273" y="3579432"/>
                </a:lnTo>
                <a:lnTo>
                  <a:pt x="7116509" y="3691191"/>
                </a:lnTo>
                <a:lnTo>
                  <a:pt x="7176135" y="3634550"/>
                </a:lnTo>
                <a:lnTo>
                  <a:pt x="7176135" y="3146997"/>
                </a:lnTo>
                <a:lnTo>
                  <a:pt x="7003987" y="3157411"/>
                </a:lnTo>
                <a:lnTo>
                  <a:pt x="7057517" y="2679129"/>
                </a:lnTo>
                <a:lnTo>
                  <a:pt x="7163753" y="2790952"/>
                </a:lnTo>
                <a:lnTo>
                  <a:pt x="7176453" y="2779141"/>
                </a:lnTo>
                <a:lnTo>
                  <a:pt x="7176453" y="2249932"/>
                </a:lnTo>
                <a:lnTo>
                  <a:pt x="7051548" y="2257425"/>
                </a:lnTo>
                <a:lnTo>
                  <a:pt x="7105079" y="1779207"/>
                </a:lnTo>
                <a:lnTo>
                  <a:pt x="7176135" y="1854200"/>
                </a:lnTo>
                <a:lnTo>
                  <a:pt x="7176135" y="1498600"/>
                </a:lnTo>
                <a:lnTo>
                  <a:pt x="6998335" y="1667383"/>
                </a:lnTo>
                <a:lnTo>
                  <a:pt x="7104507" y="1779207"/>
                </a:lnTo>
                <a:lnTo>
                  <a:pt x="6624193" y="1808226"/>
                </a:lnTo>
                <a:lnTo>
                  <a:pt x="6677724" y="1330008"/>
                </a:lnTo>
                <a:lnTo>
                  <a:pt x="6783895" y="1441768"/>
                </a:lnTo>
                <a:lnTo>
                  <a:pt x="6991096" y="1244918"/>
                </a:lnTo>
                <a:lnTo>
                  <a:pt x="7098284" y="1357694"/>
                </a:lnTo>
                <a:lnTo>
                  <a:pt x="7098284" y="1357694"/>
                </a:lnTo>
                <a:lnTo>
                  <a:pt x="7176135" y="1439355"/>
                </a:lnTo>
                <a:lnTo>
                  <a:pt x="7176135" y="1352550"/>
                </a:lnTo>
                <a:lnTo>
                  <a:pt x="7098538" y="1357249"/>
                </a:lnTo>
                <a:lnTo>
                  <a:pt x="7152068" y="879030"/>
                </a:lnTo>
                <a:lnTo>
                  <a:pt x="7176135" y="904430"/>
                </a:lnTo>
                <a:lnTo>
                  <a:pt x="7176135" y="643382"/>
                </a:lnTo>
                <a:lnTo>
                  <a:pt x="7045706" y="767334"/>
                </a:lnTo>
                <a:lnTo>
                  <a:pt x="7151941" y="879094"/>
                </a:lnTo>
                <a:lnTo>
                  <a:pt x="6671564" y="908050"/>
                </a:lnTo>
                <a:lnTo>
                  <a:pt x="6725285" y="429895"/>
                </a:lnTo>
                <a:lnTo>
                  <a:pt x="6831520" y="541719"/>
                </a:lnTo>
                <a:lnTo>
                  <a:pt x="7038721" y="344869"/>
                </a:lnTo>
                <a:lnTo>
                  <a:pt x="7145845" y="457645"/>
                </a:lnTo>
                <a:lnTo>
                  <a:pt x="7145845" y="457645"/>
                </a:lnTo>
                <a:lnTo>
                  <a:pt x="7176199" y="489395"/>
                </a:lnTo>
                <a:lnTo>
                  <a:pt x="7176199" y="455739"/>
                </a:lnTo>
                <a:lnTo>
                  <a:pt x="7145845" y="457581"/>
                </a:lnTo>
                <a:lnTo>
                  <a:pt x="7176135" y="186373"/>
                </a:lnTo>
                <a:close/>
                <a:moveTo>
                  <a:pt x="5823585" y="431165"/>
                </a:moveTo>
                <a:lnTo>
                  <a:pt x="5929820" y="542925"/>
                </a:lnTo>
                <a:lnTo>
                  <a:pt x="6137021" y="346075"/>
                </a:lnTo>
                <a:lnTo>
                  <a:pt x="6244145" y="458788"/>
                </a:lnTo>
                <a:lnTo>
                  <a:pt x="6244145" y="458788"/>
                </a:lnTo>
                <a:lnTo>
                  <a:pt x="6351715" y="571500"/>
                </a:lnTo>
                <a:lnTo>
                  <a:pt x="6144514" y="768350"/>
                </a:lnTo>
                <a:lnTo>
                  <a:pt x="6250750" y="880110"/>
                </a:lnTo>
                <a:lnTo>
                  <a:pt x="5770372" y="909130"/>
                </a:lnTo>
                <a:close/>
                <a:moveTo>
                  <a:pt x="6203125" y="1780286"/>
                </a:moveTo>
                <a:lnTo>
                  <a:pt x="5722811" y="1809369"/>
                </a:lnTo>
                <a:lnTo>
                  <a:pt x="5776341" y="1331087"/>
                </a:lnTo>
                <a:lnTo>
                  <a:pt x="5882513" y="1442911"/>
                </a:lnTo>
                <a:lnTo>
                  <a:pt x="6089714" y="1246061"/>
                </a:lnTo>
                <a:lnTo>
                  <a:pt x="6197219" y="1358900"/>
                </a:lnTo>
                <a:lnTo>
                  <a:pt x="6197219" y="1358900"/>
                </a:lnTo>
                <a:lnTo>
                  <a:pt x="6304343" y="1471676"/>
                </a:lnTo>
                <a:lnTo>
                  <a:pt x="6097143" y="1668526"/>
                </a:lnTo>
                <a:close/>
                <a:moveTo>
                  <a:pt x="6582854" y="3129598"/>
                </a:moveTo>
                <a:lnTo>
                  <a:pt x="6102985" y="3158617"/>
                </a:lnTo>
                <a:lnTo>
                  <a:pt x="6156516" y="2680399"/>
                </a:lnTo>
                <a:lnTo>
                  <a:pt x="6262751" y="2792159"/>
                </a:lnTo>
                <a:lnTo>
                  <a:pt x="6469952" y="2595309"/>
                </a:lnTo>
                <a:lnTo>
                  <a:pt x="6577076" y="2708085"/>
                </a:lnTo>
                <a:lnTo>
                  <a:pt x="6577076" y="2708085"/>
                </a:lnTo>
                <a:lnTo>
                  <a:pt x="6684201" y="2820797"/>
                </a:lnTo>
                <a:lnTo>
                  <a:pt x="6477000" y="3017647"/>
                </a:lnTo>
                <a:close/>
                <a:moveTo>
                  <a:pt x="6535611" y="4029583"/>
                </a:moveTo>
                <a:lnTo>
                  <a:pt x="6055233" y="4058603"/>
                </a:lnTo>
                <a:lnTo>
                  <a:pt x="6108764" y="3580321"/>
                </a:lnTo>
                <a:lnTo>
                  <a:pt x="6214999" y="3692144"/>
                </a:lnTo>
                <a:lnTo>
                  <a:pt x="6422200" y="3495294"/>
                </a:lnTo>
                <a:lnTo>
                  <a:pt x="6529324" y="3608070"/>
                </a:lnTo>
                <a:lnTo>
                  <a:pt x="6529324" y="3608070"/>
                </a:lnTo>
                <a:lnTo>
                  <a:pt x="6636893" y="3721100"/>
                </a:lnTo>
                <a:lnTo>
                  <a:pt x="6429692" y="3917950"/>
                </a:lnTo>
                <a:close/>
                <a:moveTo>
                  <a:pt x="6488303" y="4929505"/>
                </a:moveTo>
                <a:lnTo>
                  <a:pt x="6007989" y="4958525"/>
                </a:lnTo>
                <a:lnTo>
                  <a:pt x="6061519" y="4480306"/>
                </a:lnTo>
                <a:lnTo>
                  <a:pt x="6167691" y="4592066"/>
                </a:lnTo>
                <a:lnTo>
                  <a:pt x="6374892" y="4395216"/>
                </a:lnTo>
                <a:lnTo>
                  <a:pt x="6482080" y="4507929"/>
                </a:lnTo>
                <a:lnTo>
                  <a:pt x="6482080" y="4507929"/>
                </a:lnTo>
                <a:lnTo>
                  <a:pt x="6589204" y="4620705"/>
                </a:lnTo>
                <a:lnTo>
                  <a:pt x="6382004" y="4817555"/>
                </a:lnTo>
                <a:close/>
                <a:moveTo>
                  <a:pt x="3499929" y="1784350"/>
                </a:moveTo>
                <a:lnTo>
                  <a:pt x="3019552" y="1813433"/>
                </a:lnTo>
                <a:lnTo>
                  <a:pt x="3073082" y="1335151"/>
                </a:lnTo>
                <a:lnTo>
                  <a:pt x="3179318" y="1446911"/>
                </a:lnTo>
                <a:lnTo>
                  <a:pt x="3386518" y="1250061"/>
                </a:lnTo>
                <a:lnTo>
                  <a:pt x="3493643" y="1362837"/>
                </a:lnTo>
                <a:lnTo>
                  <a:pt x="3493643" y="1362837"/>
                </a:lnTo>
                <a:lnTo>
                  <a:pt x="3601085" y="1475359"/>
                </a:lnTo>
                <a:lnTo>
                  <a:pt x="3393884" y="1672209"/>
                </a:lnTo>
                <a:close/>
                <a:moveTo>
                  <a:pt x="3499929" y="1784350"/>
                </a:moveTo>
                <a:lnTo>
                  <a:pt x="3606102" y="1896173"/>
                </a:lnTo>
                <a:lnTo>
                  <a:pt x="3813302" y="1699323"/>
                </a:lnTo>
                <a:lnTo>
                  <a:pt x="3920490" y="1812100"/>
                </a:lnTo>
                <a:lnTo>
                  <a:pt x="3920490" y="1812100"/>
                </a:lnTo>
                <a:lnTo>
                  <a:pt x="4027615" y="1924876"/>
                </a:lnTo>
                <a:lnTo>
                  <a:pt x="3820414" y="2121726"/>
                </a:lnTo>
                <a:lnTo>
                  <a:pt x="3926650" y="2233549"/>
                </a:lnTo>
                <a:lnTo>
                  <a:pt x="3446272" y="2262569"/>
                </a:lnTo>
                <a:close/>
                <a:moveTo>
                  <a:pt x="5729097" y="2231073"/>
                </a:moveTo>
                <a:lnTo>
                  <a:pt x="5248783" y="2260156"/>
                </a:lnTo>
                <a:lnTo>
                  <a:pt x="5302314" y="1781873"/>
                </a:lnTo>
                <a:lnTo>
                  <a:pt x="5408486" y="1893697"/>
                </a:lnTo>
                <a:lnTo>
                  <a:pt x="5615686" y="1696847"/>
                </a:lnTo>
                <a:lnTo>
                  <a:pt x="5722874" y="1809623"/>
                </a:lnTo>
                <a:lnTo>
                  <a:pt x="5722874" y="1809623"/>
                </a:lnTo>
                <a:lnTo>
                  <a:pt x="5830062" y="1922399"/>
                </a:lnTo>
                <a:lnTo>
                  <a:pt x="5622862" y="2119249"/>
                </a:lnTo>
                <a:close/>
                <a:moveTo>
                  <a:pt x="6108827" y="3580384"/>
                </a:moveTo>
                <a:lnTo>
                  <a:pt x="5628450" y="3609467"/>
                </a:lnTo>
                <a:lnTo>
                  <a:pt x="5681980" y="3131185"/>
                </a:lnTo>
                <a:lnTo>
                  <a:pt x="5788216" y="3242945"/>
                </a:lnTo>
                <a:lnTo>
                  <a:pt x="5995416" y="3046095"/>
                </a:lnTo>
                <a:lnTo>
                  <a:pt x="6102985" y="3158681"/>
                </a:lnTo>
                <a:lnTo>
                  <a:pt x="6102985" y="3158681"/>
                </a:lnTo>
                <a:lnTo>
                  <a:pt x="6210110" y="3271393"/>
                </a:lnTo>
                <a:lnTo>
                  <a:pt x="6002909" y="3468243"/>
                </a:lnTo>
                <a:close/>
                <a:moveTo>
                  <a:pt x="5575427" y="3019235"/>
                </a:moveTo>
                <a:lnTo>
                  <a:pt x="5681663" y="3131058"/>
                </a:lnTo>
                <a:lnTo>
                  <a:pt x="5201285" y="3160078"/>
                </a:lnTo>
                <a:lnTo>
                  <a:pt x="5254816" y="2681859"/>
                </a:lnTo>
                <a:lnTo>
                  <a:pt x="5361051" y="2793619"/>
                </a:lnTo>
                <a:lnTo>
                  <a:pt x="5568252" y="2596769"/>
                </a:lnTo>
                <a:lnTo>
                  <a:pt x="5675376" y="2709482"/>
                </a:lnTo>
                <a:lnTo>
                  <a:pt x="5675376" y="2709482"/>
                </a:lnTo>
                <a:lnTo>
                  <a:pt x="5782501" y="2822258"/>
                </a:lnTo>
                <a:close/>
                <a:moveTo>
                  <a:pt x="5254689" y="2681732"/>
                </a:moveTo>
                <a:lnTo>
                  <a:pt x="4774375" y="2710752"/>
                </a:lnTo>
                <a:lnTo>
                  <a:pt x="4827841" y="2232470"/>
                </a:lnTo>
                <a:lnTo>
                  <a:pt x="4934585" y="2344103"/>
                </a:lnTo>
                <a:lnTo>
                  <a:pt x="5141786" y="2147253"/>
                </a:lnTo>
                <a:lnTo>
                  <a:pt x="5248910" y="2260029"/>
                </a:lnTo>
                <a:lnTo>
                  <a:pt x="5248910" y="2260029"/>
                </a:lnTo>
                <a:lnTo>
                  <a:pt x="5356098" y="2372805"/>
                </a:lnTo>
                <a:lnTo>
                  <a:pt x="5148898" y="2569655"/>
                </a:lnTo>
                <a:close/>
                <a:moveTo>
                  <a:pt x="5196078" y="1670050"/>
                </a:moveTo>
                <a:lnTo>
                  <a:pt x="5302314" y="1781810"/>
                </a:lnTo>
                <a:lnTo>
                  <a:pt x="4821936" y="1810830"/>
                </a:lnTo>
                <a:lnTo>
                  <a:pt x="4875466" y="1332611"/>
                </a:lnTo>
                <a:lnTo>
                  <a:pt x="4981639" y="1444371"/>
                </a:lnTo>
                <a:lnTo>
                  <a:pt x="5188839" y="1247521"/>
                </a:lnTo>
                <a:lnTo>
                  <a:pt x="5296027" y="1360234"/>
                </a:lnTo>
                <a:lnTo>
                  <a:pt x="5296027" y="1360234"/>
                </a:lnTo>
                <a:lnTo>
                  <a:pt x="5403279" y="1473200"/>
                </a:lnTo>
                <a:close/>
                <a:moveTo>
                  <a:pt x="4929378" y="1924050"/>
                </a:moveTo>
                <a:lnTo>
                  <a:pt x="4722178" y="2120900"/>
                </a:lnTo>
                <a:lnTo>
                  <a:pt x="4828350" y="2232660"/>
                </a:lnTo>
                <a:lnTo>
                  <a:pt x="4348036" y="2261680"/>
                </a:lnTo>
                <a:lnTo>
                  <a:pt x="4401566" y="1783461"/>
                </a:lnTo>
                <a:lnTo>
                  <a:pt x="4507738" y="1895221"/>
                </a:lnTo>
                <a:lnTo>
                  <a:pt x="4714939" y="1698371"/>
                </a:lnTo>
                <a:lnTo>
                  <a:pt x="4822127" y="1811084"/>
                </a:lnTo>
                <a:lnTo>
                  <a:pt x="4822127" y="1811084"/>
                </a:lnTo>
                <a:close/>
                <a:moveTo>
                  <a:pt x="4295204" y="1671574"/>
                </a:moveTo>
                <a:lnTo>
                  <a:pt x="4401185" y="1782826"/>
                </a:lnTo>
                <a:lnTo>
                  <a:pt x="3920807" y="1811845"/>
                </a:lnTo>
                <a:lnTo>
                  <a:pt x="3974338" y="1333564"/>
                </a:lnTo>
                <a:lnTo>
                  <a:pt x="4080510" y="1445387"/>
                </a:lnTo>
                <a:lnTo>
                  <a:pt x="4287774" y="1248537"/>
                </a:lnTo>
                <a:lnTo>
                  <a:pt x="4394835" y="1361250"/>
                </a:lnTo>
                <a:lnTo>
                  <a:pt x="4394835" y="1361250"/>
                </a:lnTo>
                <a:lnTo>
                  <a:pt x="4501960" y="1474026"/>
                </a:lnTo>
                <a:close/>
                <a:moveTo>
                  <a:pt x="3927284" y="2234121"/>
                </a:moveTo>
                <a:lnTo>
                  <a:pt x="4033520" y="2345881"/>
                </a:lnTo>
                <a:lnTo>
                  <a:pt x="4240720" y="2149031"/>
                </a:lnTo>
                <a:lnTo>
                  <a:pt x="4347845" y="2261743"/>
                </a:lnTo>
                <a:lnTo>
                  <a:pt x="4347845" y="2261743"/>
                </a:lnTo>
                <a:lnTo>
                  <a:pt x="4455033" y="2374456"/>
                </a:lnTo>
                <a:lnTo>
                  <a:pt x="4247832" y="2571306"/>
                </a:lnTo>
                <a:lnTo>
                  <a:pt x="4354004" y="2683066"/>
                </a:lnTo>
                <a:lnTo>
                  <a:pt x="3873691" y="2712085"/>
                </a:lnTo>
                <a:close/>
                <a:moveTo>
                  <a:pt x="4354259" y="2683447"/>
                </a:moveTo>
                <a:lnTo>
                  <a:pt x="4460494" y="2795270"/>
                </a:lnTo>
                <a:lnTo>
                  <a:pt x="4667694" y="2598420"/>
                </a:lnTo>
                <a:lnTo>
                  <a:pt x="4774819" y="2711196"/>
                </a:lnTo>
                <a:lnTo>
                  <a:pt x="4774819" y="2711196"/>
                </a:lnTo>
                <a:lnTo>
                  <a:pt x="4881943" y="2823972"/>
                </a:lnTo>
                <a:lnTo>
                  <a:pt x="4674743" y="3020822"/>
                </a:lnTo>
                <a:lnTo>
                  <a:pt x="4780979" y="3132646"/>
                </a:lnTo>
                <a:lnTo>
                  <a:pt x="4300601" y="3161665"/>
                </a:lnTo>
                <a:close/>
                <a:moveTo>
                  <a:pt x="4781232" y="3132836"/>
                </a:moveTo>
                <a:lnTo>
                  <a:pt x="4887468" y="3244596"/>
                </a:lnTo>
                <a:lnTo>
                  <a:pt x="5094668" y="3047746"/>
                </a:lnTo>
                <a:lnTo>
                  <a:pt x="5201285" y="3159887"/>
                </a:lnTo>
                <a:lnTo>
                  <a:pt x="5201285" y="3159887"/>
                </a:lnTo>
                <a:lnTo>
                  <a:pt x="5308410" y="3272663"/>
                </a:lnTo>
                <a:lnTo>
                  <a:pt x="5101209" y="3469513"/>
                </a:lnTo>
                <a:lnTo>
                  <a:pt x="5207635" y="3581400"/>
                </a:lnTo>
                <a:lnTo>
                  <a:pt x="4727257" y="3610420"/>
                </a:lnTo>
                <a:close/>
                <a:moveTo>
                  <a:pt x="5207635" y="3581400"/>
                </a:moveTo>
                <a:lnTo>
                  <a:pt x="5313870" y="3693160"/>
                </a:lnTo>
                <a:lnTo>
                  <a:pt x="5521071" y="3496310"/>
                </a:lnTo>
                <a:lnTo>
                  <a:pt x="5628195" y="3609086"/>
                </a:lnTo>
                <a:lnTo>
                  <a:pt x="5628195" y="3609086"/>
                </a:lnTo>
                <a:lnTo>
                  <a:pt x="5735320" y="3721799"/>
                </a:lnTo>
                <a:lnTo>
                  <a:pt x="5528119" y="3918649"/>
                </a:lnTo>
                <a:lnTo>
                  <a:pt x="5634355" y="4030409"/>
                </a:lnTo>
                <a:lnTo>
                  <a:pt x="5153978" y="4059491"/>
                </a:lnTo>
                <a:close/>
                <a:moveTo>
                  <a:pt x="5634609" y="4030726"/>
                </a:moveTo>
                <a:lnTo>
                  <a:pt x="5741035" y="4142740"/>
                </a:lnTo>
                <a:lnTo>
                  <a:pt x="5948299" y="3945890"/>
                </a:lnTo>
                <a:lnTo>
                  <a:pt x="6055424" y="4058666"/>
                </a:lnTo>
                <a:lnTo>
                  <a:pt x="6055424" y="4058666"/>
                </a:lnTo>
                <a:lnTo>
                  <a:pt x="6162548" y="4171442"/>
                </a:lnTo>
                <a:lnTo>
                  <a:pt x="5955348" y="4368292"/>
                </a:lnTo>
                <a:lnTo>
                  <a:pt x="6061583" y="4480116"/>
                </a:lnTo>
                <a:lnTo>
                  <a:pt x="5581205" y="4509135"/>
                </a:lnTo>
                <a:close/>
                <a:moveTo>
                  <a:pt x="6049709" y="2568258"/>
                </a:moveTo>
                <a:lnTo>
                  <a:pt x="6155944" y="2680081"/>
                </a:lnTo>
                <a:lnTo>
                  <a:pt x="5675566" y="2709101"/>
                </a:lnTo>
                <a:lnTo>
                  <a:pt x="5729097" y="2230882"/>
                </a:lnTo>
                <a:lnTo>
                  <a:pt x="5835332" y="2342642"/>
                </a:lnTo>
                <a:lnTo>
                  <a:pt x="6042533" y="2145792"/>
                </a:lnTo>
                <a:lnTo>
                  <a:pt x="6149657" y="2258505"/>
                </a:lnTo>
                <a:lnTo>
                  <a:pt x="6149657" y="2258505"/>
                </a:lnTo>
                <a:lnTo>
                  <a:pt x="6256845" y="2371281"/>
                </a:lnTo>
                <a:close/>
                <a:moveTo>
                  <a:pt x="5662866" y="796608"/>
                </a:moveTo>
                <a:lnTo>
                  <a:pt x="5769991" y="909320"/>
                </a:lnTo>
                <a:lnTo>
                  <a:pt x="5769991" y="909320"/>
                </a:lnTo>
                <a:lnTo>
                  <a:pt x="5877497" y="1022350"/>
                </a:lnTo>
                <a:lnTo>
                  <a:pt x="5670296" y="1219200"/>
                </a:lnTo>
                <a:lnTo>
                  <a:pt x="5776531" y="1330960"/>
                </a:lnTo>
                <a:lnTo>
                  <a:pt x="5296154" y="1359980"/>
                </a:lnTo>
                <a:lnTo>
                  <a:pt x="5349685" y="881761"/>
                </a:lnTo>
                <a:lnTo>
                  <a:pt x="5455920" y="993521"/>
                </a:lnTo>
                <a:close/>
                <a:moveTo>
                  <a:pt x="4922456" y="432308"/>
                </a:moveTo>
                <a:lnTo>
                  <a:pt x="5028692" y="544132"/>
                </a:lnTo>
                <a:lnTo>
                  <a:pt x="5235892" y="347282"/>
                </a:lnTo>
                <a:lnTo>
                  <a:pt x="5343017" y="460057"/>
                </a:lnTo>
                <a:lnTo>
                  <a:pt x="5343017" y="460057"/>
                </a:lnTo>
                <a:lnTo>
                  <a:pt x="5450141" y="572834"/>
                </a:lnTo>
                <a:lnTo>
                  <a:pt x="5242941" y="769684"/>
                </a:lnTo>
                <a:lnTo>
                  <a:pt x="5349177" y="881507"/>
                </a:lnTo>
                <a:lnTo>
                  <a:pt x="4868799" y="910527"/>
                </a:lnTo>
                <a:close/>
                <a:moveTo>
                  <a:pt x="4761675" y="797814"/>
                </a:moveTo>
                <a:lnTo>
                  <a:pt x="4868799" y="910590"/>
                </a:lnTo>
                <a:lnTo>
                  <a:pt x="4868799" y="910590"/>
                </a:lnTo>
                <a:lnTo>
                  <a:pt x="4975924" y="1023366"/>
                </a:lnTo>
                <a:lnTo>
                  <a:pt x="4768723" y="1220216"/>
                </a:lnTo>
                <a:lnTo>
                  <a:pt x="4874959" y="1332040"/>
                </a:lnTo>
                <a:lnTo>
                  <a:pt x="4394835" y="1361250"/>
                </a:lnTo>
                <a:lnTo>
                  <a:pt x="4448366" y="882968"/>
                </a:lnTo>
                <a:lnTo>
                  <a:pt x="4554601" y="994791"/>
                </a:lnTo>
                <a:close/>
                <a:moveTo>
                  <a:pt x="4021265" y="433578"/>
                </a:moveTo>
                <a:lnTo>
                  <a:pt x="4127500" y="545338"/>
                </a:lnTo>
                <a:lnTo>
                  <a:pt x="4334701" y="348488"/>
                </a:lnTo>
                <a:lnTo>
                  <a:pt x="4441825" y="461264"/>
                </a:lnTo>
                <a:lnTo>
                  <a:pt x="4441825" y="461264"/>
                </a:lnTo>
                <a:lnTo>
                  <a:pt x="4548950" y="573977"/>
                </a:lnTo>
                <a:lnTo>
                  <a:pt x="4341749" y="770827"/>
                </a:lnTo>
                <a:lnTo>
                  <a:pt x="4447985" y="882587"/>
                </a:lnTo>
                <a:lnTo>
                  <a:pt x="3967607" y="911670"/>
                </a:lnTo>
                <a:close/>
                <a:moveTo>
                  <a:pt x="3860482" y="799084"/>
                </a:moveTo>
                <a:lnTo>
                  <a:pt x="3967607" y="911860"/>
                </a:lnTo>
                <a:lnTo>
                  <a:pt x="3967607" y="911860"/>
                </a:lnTo>
                <a:lnTo>
                  <a:pt x="4074731" y="1024573"/>
                </a:lnTo>
                <a:lnTo>
                  <a:pt x="3867531" y="1221423"/>
                </a:lnTo>
                <a:lnTo>
                  <a:pt x="3973766" y="1333183"/>
                </a:lnTo>
                <a:lnTo>
                  <a:pt x="3493389" y="1362266"/>
                </a:lnTo>
                <a:lnTo>
                  <a:pt x="3546919" y="883984"/>
                </a:lnTo>
                <a:lnTo>
                  <a:pt x="3653155" y="995744"/>
                </a:lnTo>
                <a:close/>
                <a:moveTo>
                  <a:pt x="3120072" y="434848"/>
                </a:moveTo>
                <a:lnTo>
                  <a:pt x="3226435" y="546672"/>
                </a:lnTo>
                <a:lnTo>
                  <a:pt x="3433636" y="349822"/>
                </a:lnTo>
                <a:lnTo>
                  <a:pt x="3540760" y="462534"/>
                </a:lnTo>
                <a:lnTo>
                  <a:pt x="3540760" y="462534"/>
                </a:lnTo>
                <a:lnTo>
                  <a:pt x="3647884" y="575310"/>
                </a:lnTo>
                <a:lnTo>
                  <a:pt x="3440684" y="772160"/>
                </a:lnTo>
                <a:lnTo>
                  <a:pt x="3546919" y="883920"/>
                </a:lnTo>
                <a:lnTo>
                  <a:pt x="3066542" y="912940"/>
                </a:lnTo>
                <a:close/>
                <a:moveTo>
                  <a:pt x="2959735" y="800418"/>
                </a:moveTo>
                <a:lnTo>
                  <a:pt x="3066859" y="913130"/>
                </a:lnTo>
                <a:lnTo>
                  <a:pt x="3066859" y="913130"/>
                </a:lnTo>
                <a:lnTo>
                  <a:pt x="3173984" y="1025906"/>
                </a:lnTo>
                <a:lnTo>
                  <a:pt x="2966783" y="1222756"/>
                </a:lnTo>
                <a:lnTo>
                  <a:pt x="3073019" y="1334516"/>
                </a:lnTo>
                <a:lnTo>
                  <a:pt x="2592641" y="1363536"/>
                </a:lnTo>
                <a:lnTo>
                  <a:pt x="2646172" y="885317"/>
                </a:lnTo>
                <a:lnTo>
                  <a:pt x="2752407" y="997077"/>
                </a:lnTo>
                <a:close/>
                <a:moveTo>
                  <a:pt x="2219325" y="436118"/>
                </a:moveTo>
                <a:lnTo>
                  <a:pt x="2325561" y="547942"/>
                </a:lnTo>
                <a:lnTo>
                  <a:pt x="2532761" y="351092"/>
                </a:lnTo>
                <a:lnTo>
                  <a:pt x="2639695" y="463550"/>
                </a:lnTo>
                <a:lnTo>
                  <a:pt x="2639695" y="463550"/>
                </a:lnTo>
                <a:lnTo>
                  <a:pt x="2746819" y="576326"/>
                </a:lnTo>
                <a:lnTo>
                  <a:pt x="2539619" y="773176"/>
                </a:lnTo>
                <a:lnTo>
                  <a:pt x="2645854" y="885000"/>
                </a:lnTo>
                <a:lnTo>
                  <a:pt x="2165604" y="914400"/>
                </a:lnTo>
                <a:close/>
                <a:moveTo>
                  <a:pt x="1264285" y="915607"/>
                </a:moveTo>
                <a:lnTo>
                  <a:pt x="1317815" y="437388"/>
                </a:lnTo>
                <a:lnTo>
                  <a:pt x="1424051" y="549148"/>
                </a:lnTo>
                <a:lnTo>
                  <a:pt x="1631252" y="352298"/>
                </a:lnTo>
                <a:lnTo>
                  <a:pt x="1738376" y="465074"/>
                </a:lnTo>
                <a:lnTo>
                  <a:pt x="1738376" y="465074"/>
                </a:lnTo>
                <a:lnTo>
                  <a:pt x="1845754" y="577850"/>
                </a:lnTo>
                <a:lnTo>
                  <a:pt x="1638554" y="774700"/>
                </a:lnTo>
                <a:lnTo>
                  <a:pt x="1744790" y="886460"/>
                </a:lnTo>
                <a:close/>
                <a:moveTo>
                  <a:pt x="1691386" y="1365250"/>
                </a:moveTo>
                <a:lnTo>
                  <a:pt x="1744916" y="886968"/>
                </a:lnTo>
                <a:lnTo>
                  <a:pt x="1851152" y="998791"/>
                </a:lnTo>
                <a:lnTo>
                  <a:pt x="2058353" y="801942"/>
                </a:lnTo>
                <a:lnTo>
                  <a:pt x="2165477" y="914400"/>
                </a:lnTo>
                <a:lnTo>
                  <a:pt x="2165477" y="914400"/>
                </a:lnTo>
                <a:lnTo>
                  <a:pt x="2272602" y="1027176"/>
                </a:lnTo>
                <a:lnTo>
                  <a:pt x="2065401" y="1224026"/>
                </a:lnTo>
                <a:lnTo>
                  <a:pt x="2171637" y="1335850"/>
                </a:lnTo>
                <a:close/>
                <a:moveTo>
                  <a:pt x="2118360" y="1814576"/>
                </a:moveTo>
                <a:lnTo>
                  <a:pt x="2171891" y="1336358"/>
                </a:lnTo>
                <a:lnTo>
                  <a:pt x="2278126" y="1448118"/>
                </a:lnTo>
                <a:lnTo>
                  <a:pt x="2485327" y="1251268"/>
                </a:lnTo>
                <a:lnTo>
                  <a:pt x="2592451" y="1363980"/>
                </a:lnTo>
                <a:lnTo>
                  <a:pt x="2592451" y="1363980"/>
                </a:lnTo>
                <a:lnTo>
                  <a:pt x="2699576" y="1476756"/>
                </a:lnTo>
                <a:lnTo>
                  <a:pt x="2492375" y="1673606"/>
                </a:lnTo>
                <a:lnTo>
                  <a:pt x="2598611" y="1785366"/>
                </a:lnTo>
                <a:close/>
                <a:moveTo>
                  <a:pt x="2545334" y="2263966"/>
                </a:moveTo>
                <a:lnTo>
                  <a:pt x="2598865" y="1785684"/>
                </a:lnTo>
                <a:lnTo>
                  <a:pt x="2705037" y="1897507"/>
                </a:lnTo>
                <a:lnTo>
                  <a:pt x="2912301" y="1700657"/>
                </a:lnTo>
                <a:lnTo>
                  <a:pt x="3019425" y="1813433"/>
                </a:lnTo>
                <a:lnTo>
                  <a:pt x="3019425" y="1813433"/>
                </a:lnTo>
                <a:lnTo>
                  <a:pt x="3126550" y="1926145"/>
                </a:lnTo>
                <a:lnTo>
                  <a:pt x="2919349" y="2122996"/>
                </a:lnTo>
                <a:lnTo>
                  <a:pt x="3025584" y="2234756"/>
                </a:lnTo>
                <a:close/>
                <a:moveTo>
                  <a:pt x="2972435" y="2713038"/>
                </a:moveTo>
                <a:lnTo>
                  <a:pt x="3025966" y="2234756"/>
                </a:lnTo>
                <a:lnTo>
                  <a:pt x="3132138" y="2346579"/>
                </a:lnTo>
                <a:lnTo>
                  <a:pt x="3339338" y="2149729"/>
                </a:lnTo>
                <a:lnTo>
                  <a:pt x="3446526" y="2262505"/>
                </a:lnTo>
                <a:lnTo>
                  <a:pt x="3446526" y="2262505"/>
                </a:lnTo>
                <a:lnTo>
                  <a:pt x="3553651" y="2375281"/>
                </a:lnTo>
                <a:lnTo>
                  <a:pt x="3346450" y="2572131"/>
                </a:lnTo>
                <a:lnTo>
                  <a:pt x="3452622" y="2683955"/>
                </a:lnTo>
                <a:close/>
                <a:moveTo>
                  <a:pt x="3399282" y="3162300"/>
                </a:moveTo>
                <a:lnTo>
                  <a:pt x="3452749" y="2684082"/>
                </a:lnTo>
                <a:lnTo>
                  <a:pt x="3558984" y="2795842"/>
                </a:lnTo>
                <a:lnTo>
                  <a:pt x="3766185" y="2598992"/>
                </a:lnTo>
                <a:lnTo>
                  <a:pt x="3873309" y="2711704"/>
                </a:lnTo>
                <a:lnTo>
                  <a:pt x="3873309" y="2711704"/>
                </a:lnTo>
                <a:lnTo>
                  <a:pt x="3980497" y="2824417"/>
                </a:lnTo>
                <a:lnTo>
                  <a:pt x="3773297" y="3021267"/>
                </a:lnTo>
                <a:lnTo>
                  <a:pt x="3879469" y="3133027"/>
                </a:lnTo>
                <a:close/>
                <a:moveTo>
                  <a:pt x="3826192" y="3611690"/>
                </a:moveTo>
                <a:lnTo>
                  <a:pt x="3879723" y="3133408"/>
                </a:lnTo>
                <a:lnTo>
                  <a:pt x="3985958" y="3245231"/>
                </a:lnTo>
                <a:lnTo>
                  <a:pt x="4193159" y="3048381"/>
                </a:lnTo>
                <a:lnTo>
                  <a:pt x="4300284" y="3161157"/>
                </a:lnTo>
                <a:lnTo>
                  <a:pt x="4300284" y="3161157"/>
                </a:lnTo>
                <a:lnTo>
                  <a:pt x="4407535" y="3274060"/>
                </a:lnTo>
                <a:lnTo>
                  <a:pt x="4200335" y="3470910"/>
                </a:lnTo>
                <a:lnTo>
                  <a:pt x="4306570" y="3582734"/>
                </a:lnTo>
                <a:close/>
                <a:moveTo>
                  <a:pt x="4253166" y="4061016"/>
                </a:moveTo>
                <a:lnTo>
                  <a:pt x="4306697" y="3582797"/>
                </a:lnTo>
                <a:lnTo>
                  <a:pt x="4412932" y="3694557"/>
                </a:lnTo>
                <a:lnTo>
                  <a:pt x="4620133" y="3497707"/>
                </a:lnTo>
                <a:lnTo>
                  <a:pt x="4727257" y="3610420"/>
                </a:lnTo>
                <a:lnTo>
                  <a:pt x="4727257" y="3610420"/>
                </a:lnTo>
                <a:lnTo>
                  <a:pt x="4834382" y="3723196"/>
                </a:lnTo>
                <a:lnTo>
                  <a:pt x="4627181" y="3920046"/>
                </a:lnTo>
                <a:lnTo>
                  <a:pt x="4733417" y="4031806"/>
                </a:lnTo>
                <a:close/>
                <a:moveTo>
                  <a:pt x="4680141" y="4510405"/>
                </a:moveTo>
                <a:lnTo>
                  <a:pt x="4733671" y="4032123"/>
                </a:lnTo>
                <a:lnTo>
                  <a:pt x="4839906" y="4143883"/>
                </a:lnTo>
                <a:lnTo>
                  <a:pt x="5047107" y="3947033"/>
                </a:lnTo>
                <a:lnTo>
                  <a:pt x="5154231" y="4059809"/>
                </a:lnTo>
                <a:lnTo>
                  <a:pt x="5154231" y="4059809"/>
                </a:lnTo>
                <a:lnTo>
                  <a:pt x="5261356" y="4172522"/>
                </a:lnTo>
                <a:lnTo>
                  <a:pt x="5054155" y="4369372"/>
                </a:lnTo>
                <a:lnTo>
                  <a:pt x="5160391" y="4481132"/>
                </a:lnTo>
                <a:close/>
                <a:moveTo>
                  <a:pt x="5107115" y="4959731"/>
                </a:moveTo>
                <a:lnTo>
                  <a:pt x="5160645" y="4481449"/>
                </a:lnTo>
                <a:lnTo>
                  <a:pt x="5266817" y="4593273"/>
                </a:lnTo>
                <a:lnTo>
                  <a:pt x="5474017" y="4396423"/>
                </a:lnTo>
                <a:lnTo>
                  <a:pt x="5581205" y="4509199"/>
                </a:lnTo>
                <a:lnTo>
                  <a:pt x="5581205" y="4509199"/>
                </a:lnTo>
                <a:lnTo>
                  <a:pt x="5688330" y="4621975"/>
                </a:lnTo>
                <a:lnTo>
                  <a:pt x="5481129" y="4818825"/>
                </a:lnTo>
                <a:lnTo>
                  <a:pt x="5587365" y="4930648"/>
                </a:lnTo>
                <a:close/>
                <a:moveTo>
                  <a:pt x="5534089" y="5409057"/>
                </a:moveTo>
                <a:lnTo>
                  <a:pt x="5587555" y="4930839"/>
                </a:lnTo>
                <a:lnTo>
                  <a:pt x="5693791" y="5042599"/>
                </a:lnTo>
                <a:lnTo>
                  <a:pt x="5900991" y="4845749"/>
                </a:lnTo>
                <a:lnTo>
                  <a:pt x="6008116" y="4958461"/>
                </a:lnTo>
                <a:lnTo>
                  <a:pt x="6008116" y="4958461"/>
                </a:lnTo>
                <a:lnTo>
                  <a:pt x="6115685" y="5071428"/>
                </a:lnTo>
                <a:lnTo>
                  <a:pt x="5908485" y="5268278"/>
                </a:lnTo>
                <a:lnTo>
                  <a:pt x="6014656" y="5380038"/>
                </a:lnTo>
                <a:close/>
                <a:moveTo>
                  <a:pt x="5960999" y="5858447"/>
                </a:moveTo>
                <a:lnTo>
                  <a:pt x="6014529" y="5380165"/>
                </a:lnTo>
                <a:lnTo>
                  <a:pt x="6120765" y="5491988"/>
                </a:lnTo>
                <a:lnTo>
                  <a:pt x="6327966" y="5295138"/>
                </a:lnTo>
                <a:lnTo>
                  <a:pt x="6435090" y="5407914"/>
                </a:lnTo>
                <a:lnTo>
                  <a:pt x="6435090" y="5407914"/>
                </a:lnTo>
                <a:lnTo>
                  <a:pt x="6542278" y="5520690"/>
                </a:lnTo>
                <a:lnTo>
                  <a:pt x="6335014" y="5717540"/>
                </a:lnTo>
                <a:lnTo>
                  <a:pt x="6441250" y="5829300"/>
                </a:lnTo>
                <a:close/>
                <a:moveTo>
                  <a:pt x="6969316" y="5970080"/>
                </a:moveTo>
                <a:lnTo>
                  <a:pt x="6762115" y="6166930"/>
                </a:lnTo>
                <a:lnTo>
                  <a:pt x="6868351" y="6278753"/>
                </a:lnTo>
                <a:lnTo>
                  <a:pt x="6387973" y="6307773"/>
                </a:lnTo>
                <a:lnTo>
                  <a:pt x="6441504" y="5829554"/>
                </a:lnTo>
                <a:lnTo>
                  <a:pt x="6547739" y="5941314"/>
                </a:lnTo>
                <a:lnTo>
                  <a:pt x="6754940" y="5744464"/>
                </a:lnTo>
                <a:lnTo>
                  <a:pt x="6862064" y="5857177"/>
                </a:lnTo>
                <a:lnTo>
                  <a:pt x="6862064" y="5857177"/>
                </a:lnTo>
                <a:close/>
                <a:moveTo>
                  <a:pt x="7016623" y="5070158"/>
                </a:moveTo>
                <a:lnTo>
                  <a:pt x="6809423" y="5267008"/>
                </a:lnTo>
                <a:lnTo>
                  <a:pt x="6915594" y="5378768"/>
                </a:lnTo>
                <a:lnTo>
                  <a:pt x="6435280" y="5407851"/>
                </a:lnTo>
                <a:lnTo>
                  <a:pt x="6488748" y="4929569"/>
                </a:lnTo>
                <a:lnTo>
                  <a:pt x="6594983" y="5041392"/>
                </a:lnTo>
                <a:lnTo>
                  <a:pt x="6802184" y="4844542"/>
                </a:lnTo>
                <a:lnTo>
                  <a:pt x="6909435" y="4957318"/>
                </a:lnTo>
                <a:lnTo>
                  <a:pt x="6909435" y="4957318"/>
                </a:lnTo>
                <a:close/>
                <a:moveTo>
                  <a:pt x="7063867" y="4170172"/>
                </a:moveTo>
                <a:lnTo>
                  <a:pt x="6856666" y="4367022"/>
                </a:lnTo>
                <a:lnTo>
                  <a:pt x="6962902" y="4478782"/>
                </a:lnTo>
                <a:lnTo>
                  <a:pt x="6482525" y="4507802"/>
                </a:lnTo>
                <a:lnTo>
                  <a:pt x="6536055" y="4029583"/>
                </a:lnTo>
                <a:lnTo>
                  <a:pt x="6642227" y="4141343"/>
                </a:lnTo>
                <a:lnTo>
                  <a:pt x="6849428" y="3944493"/>
                </a:lnTo>
                <a:lnTo>
                  <a:pt x="6956616" y="4057650"/>
                </a:lnTo>
                <a:lnTo>
                  <a:pt x="6956616" y="4057650"/>
                </a:lnTo>
                <a:close/>
                <a:moveTo>
                  <a:pt x="7111111" y="3270250"/>
                </a:moveTo>
                <a:lnTo>
                  <a:pt x="6903911" y="3467100"/>
                </a:lnTo>
                <a:lnTo>
                  <a:pt x="7010146" y="3578924"/>
                </a:lnTo>
                <a:lnTo>
                  <a:pt x="6529768" y="3607943"/>
                </a:lnTo>
                <a:lnTo>
                  <a:pt x="6583299" y="3129661"/>
                </a:lnTo>
                <a:lnTo>
                  <a:pt x="6689535" y="3241485"/>
                </a:lnTo>
                <a:lnTo>
                  <a:pt x="6896735" y="3044635"/>
                </a:lnTo>
                <a:lnTo>
                  <a:pt x="7003860" y="3157411"/>
                </a:lnTo>
                <a:lnTo>
                  <a:pt x="7003860" y="3157411"/>
                </a:lnTo>
                <a:close/>
                <a:moveTo>
                  <a:pt x="6943979" y="2144649"/>
                </a:moveTo>
                <a:lnTo>
                  <a:pt x="7051104" y="2257425"/>
                </a:lnTo>
                <a:lnTo>
                  <a:pt x="7051104" y="2257425"/>
                </a:lnTo>
                <a:lnTo>
                  <a:pt x="7158228" y="2370138"/>
                </a:lnTo>
                <a:lnTo>
                  <a:pt x="6951028" y="2566988"/>
                </a:lnTo>
                <a:lnTo>
                  <a:pt x="7057263" y="2678748"/>
                </a:lnTo>
                <a:lnTo>
                  <a:pt x="6576886" y="2707767"/>
                </a:lnTo>
                <a:lnTo>
                  <a:pt x="6630416" y="2229549"/>
                </a:lnTo>
                <a:lnTo>
                  <a:pt x="6736652" y="2341309"/>
                </a:lnTo>
                <a:close/>
                <a:moveTo>
                  <a:pt x="6731635" y="1921002"/>
                </a:moveTo>
                <a:lnTo>
                  <a:pt x="6524435" y="2117852"/>
                </a:lnTo>
                <a:lnTo>
                  <a:pt x="6630606" y="2229676"/>
                </a:lnTo>
                <a:lnTo>
                  <a:pt x="6150292" y="2258695"/>
                </a:lnTo>
                <a:lnTo>
                  <a:pt x="6203760" y="1780477"/>
                </a:lnTo>
                <a:lnTo>
                  <a:pt x="6309995" y="1892237"/>
                </a:lnTo>
                <a:lnTo>
                  <a:pt x="6517195" y="1695387"/>
                </a:lnTo>
                <a:lnTo>
                  <a:pt x="6624320" y="1808163"/>
                </a:lnTo>
                <a:lnTo>
                  <a:pt x="6624320" y="1808163"/>
                </a:lnTo>
                <a:close/>
                <a:moveTo>
                  <a:pt x="6778879" y="1021080"/>
                </a:moveTo>
                <a:lnTo>
                  <a:pt x="6571679" y="1217930"/>
                </a:lnTo>
                <a:lnTo>
                  <a:pt x="6677914" y="1329690"/>
                </a:lnTo>
                <a:lnTo>
                  <a:pt x="6197346" y="1358900"/>
                </a:lnTo>
                <a:lnTo>
                  <a:pt x="6250877" y="880618"/>
                </a:lnTo>
                <a:lnTo>
                  <a:pt x="6356985" y="992315"/>
                </a:lnTo>
                <a:lnTo>
                  <a:pt x="6564249" y="795465"/>
                </a:lnTo>
                <a:lnTo>
                  <a:pt x="6671437" y="908050"/>
                </a:lnTo>
                <a:lnTo>
                  <a:pt x="6671437" y="908050"/>
                </a:lnTo>
                <a:close/>
                <a:moveTo>
                  <a:pt x="3801872" y="0"/>
                </a:moveTo>
                <a:lnTo>
                  <a:pt x="3609467" y="0"/>
                </a:lnTo>
                <a:lnTo>
                  <a:pt x="3700780" y="96076"/>
                </a:lnTo>
                <a:close/>
                <a:moveTo>
                  <a:pt x="2902014" y="0"/>
                </a:moveTo>
                <a:lnTo>
                  <a:pt x="2707132" y="0"/>
                </a:lnTo>
                <a:lnTo>
                  <a:pt x="2799588" y="97346"/>
                </a:lnTo>
                <a:close/>
                <a:moveTo>
                  <a:pt x="95885" y="101092"/>
                </a:moveTo>
                <a:lnTo>
                  <a:pt x="202374" y="0"/>
                </a:lnTo>
                <a:lnTo>
                  <a:pt x="0" y="0"/>
                </a:lnTo>
                <a:close/>
                <a:moveTo>
                  <a:pt x="1102296" y="0"/>
                </a:moveTo>
                <a:lnTo>
                  <a:pt x="902335" y="0"/>
                </a:lnTo>
                <a:lnTo>
                  <a:pt x="997140" y="99822"/>
                </a:lnTo>
                <a:close/>
                <a:moveTo>
                  <a:pt x="2002155" y="0"/>
                </a:moveTo>
                <a:lnTo>
                  <a:pt x="1804733" y="0"/>
                </a:lnTo>
                <a:lnTo>
                  <a:pt x="1898396" y="98552"/>
                </a:lnTo>
                <a:close/>
              </a:path>
            </a:pathLst>
          </a:custGeom>
          <a:gradFill>
            <a:gsLst>
              <a:gs pos="0">
                <a:srgbClr val="007450">
                  <a:alpha val="18823"/>
                </a:srgbClr>
              </a:gs>
              <a:gs pos="80000">
                <a:srgbClr val="002964">
                  <a:alpha val="0"/>
                </a:srgbClr>
              </a:gs>
              <a:gs pos="100000">
                <a:srgbClr val="002964">
                  <a:alpha val="0"/>
                </a:srgbClr>
              </a:gs>
            </a:gsLst>
            <a:lin ang="809933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5"/>
          <p:cNvSpPr/>
          <p:nvPr/>
        </p:nvSpPr>
        <p:spPr>
          <a:xfrm>
            <a:off x="0" y="-50"/>
            <a:ext cx="7433400" cy="5143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Zilla Slab SemiBold"/>
              <a:buNone/>
            </a:pPr>
            <a:endParaRPr sz="4800">
              <a:solidFill>
                <a:schemeClr val="lt1"/>
              </a:solidFill>
              <a:latin typeface="Zilla Slab SemiBold"/>
              <a:ea typeface="Zilla Slab SemiBold"/>
              <a:cs typeface="Zilla Slab SemiBold"/>
              <a:sym typeface="Zilla Slab SemiBold"/>
            </a:endParaRPr>
          </a:p>
        </p:txBody>
      </p:sp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651600" y="628650"/>
            <a:ext cx="6130200" cy="43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651600" y="1409701"/>
            <a:ext cx="6130200" cy="3105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⇨"/>
              <a:defRPr/>
            </a:lvl1pPr>
            <a:lvl2pPr marL="914400" lvl="1" indent="-381000" rtl="0">
              <a:spcBef>
                <a:spcPts val="800"/>
              </a:spcBef>
              <a:spcAft>
                <a:spcPts val="0"/>
              </a:spcAft>
              <a:buSzPts val="2400"/>
              <a:buChar char="⇾"/>
              <a:defRPr/>
            </a:lvl2pPr>
            <a:lvl3pPr marL="1371600" lvl="2" indent="-381000" rtl="0">
              <a:spcBef>
                <a:spcPts val="800"/>
              </a:spcBef>
              <a:spcAft>
                <a:spcPts val="0"/>
              </a:spcAft>
              <a:buSzPts val="2400"/>
              <a:buChar char="￫"/>
              <a:defRPr/>
            </a:lvl3pPr>
            <a:lvl4pPr marL="1828800" lvl="3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7" name="Google Shape;27;p5"/>
          <p:cNvSpPr/>
          <p:nvPr/>
        </p:nvSpPr>
        <p:spPr>
          <a:xfrm>
            <a:off x="0" y="2434161"/>
            <a:ext cx="2701384" cy="2709577"/>
          </a:xfrm>
          <a:custGeom>
            <a:avLst/>
            <a:gdLst/>
            <a:ahLst/>
            <a:cxnLst/>
            <a:rect l="l" t="t" r="r" b="b"/>
            <a:pathLst>
              <a:path w="3601846" h="3612769" extrusionOk="0">
                <a:moveTo>
                  <a:pt x="2747772" y="2696083"/>
                </a:moveTo>
                <a:lnTo>
                  <a:pt x="2267268" y="2725166"/>
                </a:lnTo>
                <a:lnTo>
                  <a:pt x="2320798" y="2246757"/>
                </a:lnTo>
                <a:lnTo>
                  <a:pt x="1840357" y="2275777"/>
                </a:lnTo>
                <a:lnTo>
                  <a:pt x="1893888" y="1797431"/>
                </a:lnTo>
                <a:lnTo>
                  <a:pt x="1413383" y="1826451"/>
                </a:lnTo>
                <a:lnTo>
                  <a:pt x="1466850" y="1348042"/>
                </a:lnTo>
                <a:lnTo>
                  <a:pt x="986409" y="1377252"/>
                </a:lnTo>
                <a:lnTo>
                  <a:pt x="1039940" y="898842"/>
                </a:lnTo>
                <a:lnTo>
                  <a:pt x="559435" y="927735"/>
                </a:lnTo>
                <a:lnTo>
                  <a:pt x="612966" y="449326"/>
                </a:lnTo>
                <a:lnTo>
                  <a:pt x="132461" y="478409"/>
                </a:lnTo>
                <a:lnTo>
                  <a:pt x="185992" y="0"/>
                </a:lnTo>
                <a:lnTo>
                  <a:pt x="0" y="11240"/>
                </a:lnTo>
                <a:lnTo>
                  <a:pt x="0" y="389573"/>
                </a:lnTo>
                <a:lnTo>
                  <a:pt x="25400" y="365633"/>
                </a:lnTo>
                <a:lnTo>
                  <a:pt x="132525" y="478409"/>
                </a:lnTo>
                <a:lnTo>
                  <a:pt x="132525" y="478409"/>
                </a:lnTo>
                <a:lnTo>
                  <a:pt x="239649" y="591185"/>
                </a:lnTo>
                <a:lnTo>
                  <a:pt x="32449" y="788035"/>
                </a:lnTo>
                <a:lnTo>
                  <a:pt x="138684" y="899859"/>
                </a:lnTo>
                <a:lnTo>
                  <a:pt x="0" y="908367"/>
                </a:lnTo>
                <a:lnTo>
                  <a:pt x="0" y="1288796"/>
                </a:lnTo>
                <a:lnTo>
                  <a:pt x="85090" y="1378331"/>
                </a:lnTo>
                <a:lnTo>
                  <a:pt x="85090" y="1378331"/>
                </a:lnTo>
                <a:lnTo>
                  <a:pt x="192342" y="1491552"/>
                </a:lnTo>
                <a:lnTo>
                  <a:pt x="0" y="1673987"/>
                </a:lnTo>
                <a:lnTo>
                  <a:pt x="0" y="1703769"/>
                </a:lnTo>
                <a:lnTo>
                  <a:pt x="91377" y="1799908"/>
                </a:lnTo>
                <a:lnTo>
                  <a:pt x="0" y="1805432"/>
                </a:lnTo>
                <a:lnTo>
                  <a:pt x="0" y="2238502"/>
                </a:lnTo>
                <a:lnTo>
                  <a:pt x="38100" y="2278317"/>
                </a:lnTo>
                <a:lnTo>
                  <a:pt x="38100" y="2278317"/>
                </a:lnTo>
                <a:lnTo>
                  <a:pt x="145288" y="2391029"/>
                </a:lnTo>
                <a:lnTo>
                  <a:pt x="0" y="2529015"/>
                </a:lnTo>
                <a:lnTo>
                  <a:pt x="0" y="2653602"/>
                </a:lnTo>
                <a:lnTo>
                  <a:pt x="44069" y="2699957"/>
                </a:lnTo>
                <a:lnTo>
                  <a:pt x="0" y="2702497"/>
                </a:lnTo>
                <a:lnTo>
                  <a:pt x="0" y="3095054"/>
                </a:lnTo>
                <a:lnTo>
                  <a:pt x="44450" y="2699957"/>
                </a:lnTo>
                <a:lnTo>
                  <a:pt x="150686" y="2811780"/>
                </a:lnTo>
                <a:lnTo>
                  <a:pt x="357886" y="2614930"/>
                </a:lnTo>
                <a:lnTo>
                  <a:pt x="465011" y="2727706"/>
                </a:lnTo>
                <a:lnTo>
                  <a:pt x="465011" y="2727706"/>
                </a:lnTo>
                <a:lnTo>
                  <a:pt x="572135" y="2840482"/>
                </a:lnTo>
                <a:lnTo>
                  <a:pt x="364935" y="3037332"/>
                </a:lnTo>
                <a:lnTo>
                  <a:pt x="471170" y="3149156"/>
                </a:lnTo>
                <a:lnTo>
                  <a:pt x="0" y="3177667"/>
                </a:lnTo>
                <a:lnTo>
                  <a:pt x="0" y="3188208"/>
                </a:lnTo>
                <a:lnTo>
                  <a:pt x="97790" y="3291142"/>
                </a:lnTo>
                <a:lnTo>
                  <a:pt x="0" y="3383852"/>
                </a:lnTo>
                <a:lnTo>
                  <a:pt x="0" y="3602927"/>
                </a:lnTo>
                <a:lnTo>
                  <a:pt x="8827" y="3612452"/>
                </a:lnTo>
                <a:lnTo>
                  <a:pt x="207645" y="3612452"/>
                </a:lnTo>
                <a:lnTo>
                  <a:pt x="310388" y="3514852"/>
                </a:lnTo>
                <a:lnTo>
                  <a:pt x="403098" y="3612452"/>
                </a:lnTo>
                <a:lnTo>
                  <a:pt x="419100" y="3612452"/>
                </a:lnTo>
                <a:lnTo>
                  <a:pt x="470916" y="3149346"/>
                </a:lnTo>
                <a:lnTo>
                  <a:pt x="577152" y="3261106"/>
                </a:lnTo>
                <a:lnTo>
                  <a:pt x="784352" y="3064256"/>
                </a:lnTo>
                <a:lnTo>
                  <a:pt x="891477" y="3177032"/>
                </a:lnTo>
                <a:lnTo>
                  <a:pt x="891477" y="3177032"/>
                </a:lnTo>
                <a:lnTo>
                  <a:pt x="998601" y="3289745"/>
                </a:lnTo>
                <a:lnTo>
                  <a:pt x="791401" y="3486595"/>
                </a:lnTo>
                <a:lnTo>
                  <a:pt x="897636" y="3598355"/>
                </a:lnTo>
                <a:lnTo>
                  <a:pt x="667766" y="3612261"/>
                </a:lnTo>
                <a:lnTo>
                  <a:pt x="896366" y="3612261"/>
                </a:lnTo>
                <a:lnTo>
                  <a:pt x="897890" y="3598482"/>
                </a:lnTo>
                <a:lnTo>
                  <a:pt x="910971" y="3612261"/>
                </a:lnTo>
                <a:lnTo>
                  <a:pt x="1107250" y="3612261"/>
                </a:lnTo>
                <a:lnTo>
                  <a:pt x="1211326" y="3513392"/>
                </a:lnTo>
                <a:lnTo>
                  <a:pt x="1305497" y="3612452"/>
                </a:lnTo>
                <a:lnTo>
                  <a:pt x="1320419" y="3612452"/>
                </a:lnTo>
                <a:lnTo>
                  <a:pt x="1372362" y="3148076"/>
                </a:lnTo>
                <a:lnTo>
                  <a:pt x="1478598" y="3259900"/>
                </a:lnTo>
                <a:lnTo>
                  <a:pt x="1685798" y="3063050"/>
                </a:lnTo>
                <a:lnTo>
                  <a:pt x="1792923" y="3175826"/>
                </a:lnTo>
                <a:lnTo>
                  <a:pt x="1792923" y="3175826"/>
                </a:lnTo>
                <a:lnTo>
                  <a:pt x="1900174" y="3288602"/>
                </a:lnTo>
                <a:lnTo>
                  <a:pt x="1692973" y="3485452"/>
                </a:lnTo>
                <a:lnTo>
                  <a:pt x="1799209" y="3597275"/>
                </a:lnTo>
                <a:lnTo>
                  <a:pt x="1548702" y="3612452"/>
                </a:lnTo>
                <a:lnTo>
                  <a:pt x="1797622" y="3612452"/>
                </a:lnTo>
                <a:lnTo>
                  <a:pt x="1799336" y="3597466"/>
                </a:lnTo>
                <a:lnTo>
                  <a:pt x="1813560" y="3612452"/>
                </a:lnTo>
                <a:lnTo>
                  <a:pt x="2007426" y="3612452"/>
                </a:lnTo>
                <a:lnTo>
                  <a:pt x="2112772" y="3512376"/>
                </a:lnTo>
                <a:lnTo>
                  <a:pt x="2208022" y="3612452"/>
                </a:lnTo>
                <a:lnTo>
                  <a:pt x="2221611" y="3612452"/>
                </a:lnTo>
                <a:lnTo>
                  <a:pt x="2273745" y="3146870"/>
                </a:lnTo>
                <a:lnTo>
                  <a:pt x="2379980" y="3258630"/>
                </a:lnTo>
                <a:lnTo>
                  <a:pt x="2587181" y="3061780"/>
                </a:lnTo>
                <a:lnTo>
                  <a:pt x="2694115" y="3174302"/>
                </a:lnTo>
                <a:lnTo>
                  <a:pt x="2694115" y="3174302"/>
                </a:lnTo>
                <a:lnTo>
                  <a:pt x="2801239" y="3287078"/>
                </a:lnTo>
                <a:lnTo>
                  <a:pt x="2594039" y="3483928"/>
                </a:lnTo>
                <a:lnTo>
                  <a:pt x="2700274" y="3595688"/>
                </a:lnTo>
                <a:lnTo>
                  <a:pt x="2429129" y="3612070"/>
                </a:lnTo>
                <a:lnTo>
                  <a:pt x="2698750" y="3612070"/>
                </a:lnTo>
                <a:lnTo>
                  <a:pt x="2700592" y="3595815"/>
                </a:lnTo>
                <a:lnTo>
                  <a:pt x="2716022" y="3612070"/>
                </a:lnTo>
                <a:lnTo>
                  <a:pt x="2907348" y="3612070"/>
                </a:lnTo>
                <a:lnTo>
                  <a:pt x="3014028" y="3510470"/>
                </a:lnTo>
                <a:lnTo>
                  <a:pt x="3110294" y="3612070"/>
                </a:lnTo>
                <a:lnTo>
                  <a:pt x="3122549" y="3612070"/>
                </a:lnTo>
                <a:lnTo>
                  <a:pt x="3174810" y="3145092"/>
                </a:lnTo>
                <a:lnTo>
                  <a:pt x="2694242" y="3174302"/>
                </a:lnTo>
                <a:close/>
                <a:moveTo>
                  <a:pt x="1306068" y="1713802"/>
                </a:moveTo>
                <a:lnTo>
                  <a:pt x="1413193" y="1826578"/>
                </a:lnTo>
                <a:lnTo>
                  <a:pt x="1413193" y="1826578"/>
                </a:lnTo>
                <a:lnTo>
                  <a:pt x="1520381" y="1939354"/>
                </a:lnTo>
                <a:lnTo>
                  <a:pt x="1313180" y="2136204"/>
                </a:lnTo>
                <a:lnTo>
                  <a:pt x="1419352" y="2248027"/>
                </a:lnTo>
                <a:lnTo>
                  <a:pt x="939165" y="2277047"/>
                </a:lnTo>
                <a:lnTo>
                  <a:pt x="992632" y="1798765"/>
                </a:lnTo>
                <a:lnTo>
                  <a:pt x="1098868" y="1910652"/>
                </a:lnTo>
                <a:close/>
                <a:moveTo>
                  <a:pt x="879094" y="1264476"/>
                </a:moveTo>
                <a:lnTo>
                  <a:pt x="986282" y="1377252"/>
                </a:lnTo>
                <a:lnTo>
                  <a:pt x="986282" y="1377252"/>
                </a:lnTo>
                <a:lnTo>
                  <a:pt x="1093407" y="1489964"/>
                </a:lnTo>
                <a:lnTo>
                  <a:pt x="886206" y="1686814"/>
                </a:lnTo>
                <a:lnTo>
                  <a:pt x="992378" y="1798574"/>
                </a:lnTo>
                <a:lnTo>
                  <a:pt x="512064" y="1827657"/>
                </a:lnTo>
                <a:lnTo>
                  <a:pt x="565595" y="1349375"/>
                </a:lnTo>
                <a:lnTo>
                  <a:pt x="671767" y="1461135"/>
                </a:lnTo>
                <a:close/>
                <a:moveTo>
                  <a:pt x="85344" y="1378458"/>
                </a:moveTo>
                <a:lnTo>
                  <a:pt x="138875" y="900240"/>
                </a:lnTo>
                <a:lnTo>
                  <a:pt x="245110" y="1012000"/>
                </a:lnTo>
                <a:lnTo>
                  <a:pt x="452311" y="815150"/>
                </a:lnTo>
                <a:lnTo>
                  <a:pt x="559435" y="927862"/>
                </a:lnTo>
                <a:lnTo>
                  <a:pt x="559435" y="927862"/>
                </a:lnTo>
                <a:lnTo>
                  <a:pt x="666750" y="1040702"/>
                </a:lnTo>
                <a:lnTo>
                  <a:pt x="459359" y="1237552"/>
                </a:lnTo>
                <a:lnTo>
                  <a:pt x="565595" y="1349312"/>
                </a:lnTo>
                <a:close/>
                <a:moveTo>
                  <a:pt x="38100" y="2278317"/>
                </a:moveTo>
                <a:lnTo>
                  <a:pt x="91631" y="1800035"/>
                </a:lnTo>
                <a:lnTo>
                  <a:pt x="197803" y="1911858"/>
                </a:lnTo>
                <a:lnTo>
                  <a:pt x="405003" y="1715008"/>
                </a:lnTo>
                <a:lnTo>
                  <a:pt x="512191" y="1827784"/>
                </a:lnTo>
                <a:lnTo>
                  <a:pt x="512191" y="1827784"/>
                </a:lnTo>
                <a:lnTo>
                  <a:pt x="619316" y="1940497"/>
                </a:lnTo>
                <a:lnTo>
                  <a:pt x="412115" y="2137347"/>
                </a:lnTo>
                <a:lnTo>
                  <a:pt x="518287" y="2249107"/>
                </a:lnTo>
                <a:close/>
                <a:moveTo>
                  <a:pt x="465011" y="2727643"/>
                </a:moveTo>
                <a:lnTo>
                  <a:pt x="518541" y="2249361"/>
                </a:lnTo>
                <a:lnTo>
                  <a:pt x="624650" y="2361502"/>
                </a:lnTo>
                <a:lnTo>
                  <a:pt x="831850" y="2164652"/>
                </a:lnTo>
                <a:lnTo>
                  <a:pt x="938975" y="2277428"/>
                </a:lnTo>
                <a:lnTo>
                  <a:pt x="938975" y="2277428"/>
                </a:lnTo>
                <a:lnTo>
                  <a:pt x="1046163" y="2390204"/>
                </a:lnTo>
                <a:lnTo>
                  <a:pt x="838899" y="2587054"/>
                </a:lnTo>
                <a:lnTo>
                  <a:pt x="945134" y="2698877"/>
                </a:lnTo>
                <a:close/>
                <a:moveTo>
                  <a:pt x="1266127" y="3036189"/>
                </a:moveTo>
                <a:lnTo>
                  <a:pt x="1372362" y="3147949"/>
                </a:lnTo>
                <a:lnTo>
                  <a:pt x="891985" y="3176969"/>
                </a:lnTo>
                <a:lnTo>
                  <a:pt x="945515" y="2698750"/>
                </a:lnTo>
                <a:lnTo>
                  <a:pt x="1051751" y="2810510"/>
                </a:lnTo>
                <a:lnTo>
                  <a:pt x="1258951" y="2613660"/>
                </a:lnTo>
                <a:lnTo>
                  <a:pt x="1366076" y="2726373"/>
                </a:lnTo>
                <a:lnTo>
                  <a:pt x="1366076" y="2726373"/>
                </a:lnTo>
                <a:lnTo>
                  <a:pt x="1473200" y="2839276"/>
                </a:lnTo>
                <a:close/>
                <a:moveTo>
                  <a:pt x="1366203" y="2726373"/>
                </a:moveTo>
                <a:lnTo>
                  <a:pt x="1419733" y="2248154"/>
                </a:lnTo>
                <a:lnTo>
                  <a:pt x="1525969" y="2359914"/>
                </a:lnTo>
                <a:lnTo>
                  <a:pt x="1733169" y="2163064"/>
                </a:lnTo>
                <a:lnTo>
                  <a:pt x="1840294" y="2275777"/>
                </a:lnTo>
                <a:lnTo>
                  <a:pt x="1840294" y="2275777"/>
                </a:lnTo>
                <a:lnTo>
                  <a:pt x="1947418" y="2388489"/>
                </a:lnTo>
                <a:lnTo>
                  <a:pt x="1740217" y="2585339"/>
                </a:lnTo>
                <a:lnTo>
                  <a:pt x="1846453" y="2697099"/>
                </a:lnTo>
                <a:close/>
                <a:moveTo>
                  <a:pt x="2167319" y="3034919"/>
                </a:moveTo>
                <a:lnTo>
                  <a:pt x="2273300" y="3146743"/>
                </a:lnTo>
                <a:lnTo>
                  <a:pt x="1792923" y="3175762"/>
                </a:lnTo>
                <a:lnTo>
                  <a:pt x="1846453" y="2697480"/>
                </a:lnTo>
                <a:lnTo>
                  <a:pt x="1952689" y="2809304"/>
                </a:lnTo>
                <a:lnTo>
                  <a:pt x="2159889" y="2612454"/>
                </a:lnTo>
                <a:lnTo>
                  <a:pt x="2266950" y="2725166"/>
                </a:lnTo>
                <a:lnTo>
                  <a:pt x="2266950" y="2725166"/>
                </a:lnTo>
                <a:lnTo>
                  <a:pt x="2374075" y="2837942"/>
                </a:lnTo>
                <a:close/>
                <a:moveTo>
                  <a:pt x="3309938" y="3612770"/>
                </a:moveTo>
                <a:lnTo>
                  <a:pt x="3599878" y="3612770"/>
                </a:lnTo>
                <a:lnTo>
                  <a:pt x="3601847" y="3595116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28000">
                <a:schemeClr val="lt1"/>
              </a:gs>
              <a:gs pos="100000">
                <a:schemeClr val="lt2"/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gradFill>
          <a:gsLst>
            <a:gs pos="0">
              <a:schemeClr val="accent1"/>
            </a:gs>
            <a:gs pos="50000">
              <a:schemeClr val="accent2"/>
            </a:gs>
            <a:gs pos="100000">
              <a:schemeClr val="accent3"/>
            </a:gs>
          </a:gsLst>
          <a:lin ang="5400012" scaled="0"/>
        </a:gra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>
            <a:off x="3761899" y="0"/>
            <a:ext cx="5382339" cy="5130641"/>
          </a:xfrm>
          <a:custGeom>
            <a:avLst/>
            <a:gdLst/>
            <a:ahLst/>
            <a:cxnLst/>
            <a:rect l="l" t="t" r="r" b="b"/>
            <a:pathLst>
              <a:path w="7176452" h="6840855" extrusionOk="0">
                <a:moveTo>
                  <a:pt x="5601653" y="0"/>
                </a:moveTo>
                <a:lnTo>
                  <a:pt x="5414201" y="0"/>
                </a:lnTo>
                <a:lnTo>
                  <a:pt x="5503101" y="93599"/>
                </a:lnTo>
                <a:close/>
                <a:moveTo>
                  <a:pt x="4701794" y="0"/>
                </a:moveTo>
                <a:lnTo>
                  <a:pt x="4511866" y="0"/>
                </a:lnTo>
                <a:lnTo>
                  <a:pt x="4601972" y="94806"/>
                </a:lnTo>
                <a:close/>
                <a:moveTo>
                  <a:pt x="6501511" y="0"/>
                </a:moveTo>
                <a:lnTo>
                  <a:pt x="6316599" y="0"/>
                </a:lnTo>
                <a:lnTo>
                  <a:pt x="6404356" y="92329"/>
                </a:lnTo>
                <a:close/>
                <a:moveTo>
                  <a:pt x="7176135" y="0"/>
                </a:moveTo>
                <a:lnTo>
                  <a:pt x="6854635" y="0"/>
                </a:lnTo>
                <a:lnTo>
                  <a:pt x="6718935" y="8192"/>
                </a:lnTo>
                <a:lnTo>
                  <a:pt x="6719888" y="0"/>
                </a:lnTo>
                <a:lnTo>
                  <a:pt x="6710998" y="0"/>
                </a:lnTo>
                <a:lnTo>
                  <a:pt x="6718935" y="8192"/>
                </a:lnTo>
                <a:lnTo>
                  <a:pt x="6718935" y="8192"/>
                </a:lnTo>
                <a:lnTo>
                  <a:pt x="6826060" y="120967"/>
                </a:lnTo>
                <a:lnTo>
                  <a:pt x="6618859" y="317818"/>
                </a:lnTo>
                <a:lnTo>
                  <a:pt x="6725285" y="429768"/>
                </a:lnTo>
                <a:lnTo>
                  <a:pt x="6244907" y="458788"/>
                </a:lnTo>
                <a:lnTo>
                  <a:pt x="6295962" y="0"/>
                </a:lnTo>
                <a:lnTo>
                  <a:pt x="5974016" y="0"/>
                </a:lnTo>
                <a:lnTo>
                  <a:pt x="5817616" y="9462"/>
                </a:lnTo>
                <a:lnTo>
                  <a:pt x="5818695" y="0"/>
                </a:lnTo>
                <a:lnTo>
                  <a:pt x="5808472" y="0"/>
                </a:lnTo>
                <a:lnTo>
                  <a:pt x="5817235" y="9462"/>
                </a:lnTo>
                <a:lnTo>
                  <a:pt x="5817235" y="9462"/>
                </a:lnTo>
                <a:lnTo>
                  <a:pt x="5924360" y="122238"/>
                </a:lnTo>
                <a:lnTo>
                  <a:pt x="5717159" y="319088"/>
                </a:lnTo>
                <a:lnTo>
                  <a:pt x="5823585" y="431038"/>
                </a:lnTo>
                <a:lnTo>
                  <a:pt x="5343207" y="460057"/>
                </a:lnTo>
                <a:lnTo>
                  <a:pt x="5394897" y="0"/>
                </a:lnTo>
                <a:lnTo>
                  <a:pt x="5093335" y="0"/>
                </a:lnTo>
                <a:lnTo>
                  <a:pt x="4916297" y="10668"/>
                </a:lnTo>
                <a:lnTo>
                  <a:pt x="4917504" y="0"/>
                </a:lnTo>
                <a:lnTo>
                  <a:pt x="4906010" y="0"/>
                </a:lnTo>
                <a:lnTo>
                  <a:pt x="4916170" y="10732"/>
                </a:lnTo>
                <a:lnTo>
                  <a:pt x="4916170" y="10732"/>
                </a:lnTo>
                <a:lnTo>
                  <a:pt x="5023485" y="123571"/>
                </a:lnTo>
                <a:lnTo>
                  <a:pt x="4816285" y="320421"/>
                </a:lnTo>
                <a:lnTo>
                  <a:pt x="4922520" y="432181"/>
                </a:lnTo>
                <a:lnTo>
                  <a:pt x="4442142" y="461264"/>
                </a:lnTo>
                <a:lnTo>
                  <a:pt x="4493831" y="0"/>
                </a:lnTo>
                <a:lnTo>
                  <a:pt x="4212907" y="0"/>
                </a:lnTo>
                <a:lnTo>
                  <a:pt x="4015232" y="11938"/>
                </a:lnTo>
                <a:lnTo>
                  <a:pt x="4016629" y="0"/>
                </a:lnTo>
                <a:lnTo>
                  <a:pt x="4003929" y="0"/>
                </a:lnTo>
                <a:lnTo>
                  <a:pt x="4015295" y="11938"/>
                </a:lnTo>
                <a:lnTo>
                  <a:pt x="4015295" y="11938"/>
                </a:lnTo>
                <a:lnTo>
                  <a:pt x="4122420" y="124714"/>
                </a:lnTo>
                <a:lnTo>
                  <a:pt x="3915219" y="321564"/>
                </a:lnTo>
                <a:lnTo>
                  <a:pt x="4021455" y="433324"/>
                </a:lnTo>
                <a:lnTo>
                  <a:pt x="3541078" y="462344"/>
                </a:lnTo>
                <a:lnTo>
                  <a:pt x="3592830" y="0"/>
                </a:lnTo>
                <a:lnTo>
                  <a:pt x="3332480" y="0"/>
                </a:lnTo>
                <a:lnTo>
                  <a:pt x="3114230" y="13208"/>
                </a:lnTo>
                <a:lnTo>
                  <a:pt x="3115691" y="0"/>
                </a:lnTo>
                <a:lnTo>
                  <a:pt x="3101530" y="0"/>
                </a:lnTo>
                <a:lnTo>
                  <a:pt x="3114230" y="13208"/>
                </a:lnTo>
                <a:lnTo>
                  <a:pt x="3114230" y="13208"/>
                </a:lnTo>
                <a:lnTo>
                  <a:pt x="3221355" y="125984"/>
                </a:lnTo>
                <a:lnTo>
                  <a:pt x="3014154" y="322834"/>
                </a:lnTo>
                <a:lnTo>
                  <a:pt x="3120390" y="434657"/>
                </a:lnTo>
                <a:lnTo>
                  <a:pt x="2639822" y="463550"/>
                </a:lnTo>
                <a:lnTo>
                  <a:pt x="2691765" y="0"/>
                </a:lnTo>
                <a:lnTo>
                  <a:pt x="2451735" y="0"/>
                </a:lnTo>
                <a:lnTo>
                  <a:pt x="2212848" y="14415"/>
                </a:lnTo>
                <a:lnTo>
                  <a:pt x="2214436" y="0"/>
                </a:lnTo>
                <a:lnTo>
                  <a:pt x="2198941" y="0"/>
                </a:lnTo>
                <a:lnTo>
                  <a:pt x="2212657" y="14478"/>
                </a:lnTo>
                <a:lnTo>
                  <a:pt x="2212657" y="14478"/>
                </a:lnTo>
                <a:lnTo>
                  <a:pt x="2319845" y="127191"/>
                </a:lnTo>
                <a:lnTo>
                  <a:pt x="2112581" y="324041"/>
                </a:lnTo>
                <a:lnTo>
                  <a:pt x="2218817" y="435800"/>
                </a:lnTo>
                <a:lnTo>
                  <a:pt x="1738440" y="464820"/>
                </a:lnTo>
                <a:lnTo>
                  <a:pt x="1790700" y="0"/>
                </a:lnTo>
                <a:lnTo>
                  <a:pt x="1571244" y="0"/>
                </a:lnTo>
                <a:lnTo>
                  <a:pt x="1311719" y="15685"/>
                </a:lnTo>
                <a:lnTo>
                  <a:pt x="1313434" y="0"/>
                </a:lnTo>
                <a:lnTo>
                  <a:pt x="1296670" y="0"/>
                </a:lnTo>
                <a:lnTo>
                  <a:pt x="1311529" y="15685"/>
                </a:lnTo>
                <a:lnTo>
                  <a:pt x="1311529" y="15685"/>
                </a:lnTo>
                <a:lnTo>
                  <a:pt x="1418717" y="128461"/>
                </a:lnTo>
                <a:lnTo>
                  <a:pt x="1211516" y="325311"/>
                </a:lnTo>
                <a:lnTo>
                  <a:pt x="1317688" y="437134"/>
                </a:lnTo>
                <a:lnTo>
                  <a:pt x="837375" y="466154"/>
                </a:lnTo>
                <a:lnTo>
                  <a:pt x="889635" y="0"/>
                </a:lnTo>
                <a:lnTo>
                  <a:pt x="690689" y="0"/>
                </a:lnTo>
                <a:lnTo>
                  <a:pt x="410527" y="16955"/>
                </a:lnTo>
                <a:lnTo>
                  <a:pt x="412432" y="0"/>
                </a:lnTo>
                <a:lnTo>
                  <a:pt x="394335" y="0"/>
                </a:lnTo>
                <a:lnTo>
                  <a:pt x="410464" y="16955"/>
                </a:lnTo>
                <a:lnTo>
                  <a:pt x="410464" y="16955"/>
                </a:lnTo>
                <a:lnTo>
                  <a:pt x="517588" y="129731"/>
                </a:lnTo>
                <a:lnTo>
                  <a:pt x="310388" y="326581"/>
                </a:lnTo>
                <a:lnTo>
                  <a:pt x="522922" y="550291"/>
                </a:lnTo>
                <a:lnTo>
                  <a:pt x="730123" y="353441"/>
                </a:lnTo>
                <a:lnTo>
                  <a:pt x="837247" y="466217"/>
                </a:lnTo>
                <a:lnTo>
                  <a:pt x="837247" y="466217"/>
                </a:lnTo>
                <a:lnTo>
                  <a:pt x="944435" y="578993"/>
                </a:lnTo>
                <a:lnTo>
                  <a:pt x="737171" y="775843"/>
                </a:lnTo>
                <a:lnTo>
                  <a:pt x="949769" y="999554"/>
                </a:lnTo>
                <a:lnTo>
                  <a:pt x="1156970" y="802704"/>
                </a:lnTo>
                <a:lnTo>
                  <a:pt x="1264285" y="915670"/>
                </a:lnTo>
                <a:lnTo>
                  <a:pt x="1264285" y="915670"/>
                </a:lnTo>
                <a:lnTo>
                  <a:pt x="1371537" y="1028700"/>
                </a:lnTo>
                <a:lnTo>
                  <a:pt x="1164336" y="1225550"/>
                </a:lnTo>
                <a:lnTo>
                  <a:pt x="1376934" y="1449261"/>
                </a:lnTo>
                <a:lnTo>
                  <a:pt x="1584134" y="1252411"/>
                </a:lnTo>
                <a:lnTo>
                  <a:pt x="1691259" y="1365250"/>
                </a:lnTo>
                <a:lnTo>
                  <a:pt x="1691259" y="1365250"/>
                </a:lnTo>
                <a:lnTo>
                  <a:pt x="1798383" y="1478026"/>
                </a:lnTo>
                <a:lnTo>
                  <a:pt x="1591183" y="1674876"/>
                </a:lnTo>
                <a:lnTo>
                  <a:pt x="1804035" y="1898650"/>
                </a:lnTo>
                <a:lnTo>
                  <a:pt x="2011235" y="1701800"/>
                </a:lnTo>
                <a:lnTo>
                  <a:pt x="2118360" y="1814513"/>
                </a:lnTo>
                <a:lnTo>
                  <a:pt x="2118360" y="1814513"/>
                </a:lnTo>
                <a:lnTo>
                  <a:pt x="2225484" y="1927289"/>
                </a:lnTo>
                <a:lnTo>
                  <a:pt x="2018284" y="2124139"/>
                </a:lnTo>
                <a:lnTo>
                  <a:pt x="2230818" y="2347849"/>
                </a:lnTo>
                <a:lnTo>
                  <a:pt x="2438019" y="2150999"/>
                </a:lnTo>
                <a:lnTo>
                  <a:pt x="2545207" y="2263775"/>
                </a:lnTo>
                <a:lnTo>
                  <a:pt x="2545207" y="2263775"/>
                </a:lnTo>
                <a:lnTo>
                  <a:pt x="2652331" y="2376488"/>
                </a:lnTo>
                <a:lnTo>
                  <a:pt x="2445131" y="2573338"/>
                </a:lnTo>
                <a:lnTo>
                  <a:pt x="2657666" y="2797048"/>
                </a:lnTo>
                <a:lnTo>
                  <a:pt x="2864866" y="2600198"/>
                </a:lnTo>
                <a:lnTo>
                  <a:pt x="2972435" y="2713038"/>
                </a:lnTo>
                <a:lnTo>
                  <a:pt x="2972435" y="2713038"/>
                </a:lnTo>
                <a:lnTo>
                  <a:pt x="3079432" y="2825750"/>
                </a:lnTo>
                <a:lnTo>
                  <a:pt x="2872232" y="3022600"/>
                </a:lnTo>
                <a:lnTo>
                  <a:pt x="3084766" y="3246311"/>
                </a:lnTo>
                <a:lnTo>
                  <a:pt x="3291967" y="3049461"/>
                </a:lnTo>
                <a:lnTo>
                  <a:pt x="3399091" y="3162300"/>
                </a:lnTo>
                <a:lnTo>
                  <a:pt x="3399091" y="3162300"/>
                </a:lnTo>
                <a:lnTo>
                  <a:pt x="3506216" y="3275013"/>
                </a:lnTo>
                <a:lnTo>
                  <a:pt x="3299016" y="3471863"/>
                </a:lnTo>
                <a:lnTo>
                  <a:pt x="3511741" y="3695700"/>
                </a:lnTo>
                <a:lnTo>
                  <a:pt x="3718941" y="3498850"/>
                </a:lnTo>
                <a:lnTo>
                  <a:pt x="3826066" y="3611626"/>
                </a:lnTo>
                <a:lnTo>
                  <a:pt x="3826066" y="3611626"/>
                </a:lnTo>
                <a:lnTo>
                  <a:pt x="3933190" y="3724402"/>
                </a:lnTo>
                <a:lnTo>
                  <a:pt x="3725990" y="3921252"/>
                </a:lnTo>
                <a:lnTo>
                  <a:pt x="3938588" y="4144963"/>
                </a:lnTo>
                <a:lnTo>
                  <a:pt x="4145788" y="3948113"/>
                </a:lnTo>
                <a:lnTo>
                  <a:pt x="4252913" y="4060825"/>
                </a:lnTo>
                <a:lnTo>
                  <a:pt x="4252913" y="4060825"/>
                </a:lnTo>
                <a:lnTo>
                  <a:pt x="4360037" y="4173601"/>
                </a:lnTo>
                <a:lnTo>
                  <a:pt x="4152837" y="4370451"/>
                </a:lnTo>
                <a:lnTo>
                  <a:pt x="4365371" y="4594098"/>
                </a:lnTo>
                <a:lnTo>
                  <a:pt x="4572635" y="4397248"/>
                </a:lnTo>
                <a:lnTo>
                  <a:pt x="4679760" y="4510024"/>
                </a:lnTo>
                <a:lnTo>
                  <a:pt x="4679760" y="4510024"/>
                </a:lnTo>
                <a:lnTo>
                  <a:pt x="4786884" y="4622737"/>
                </a:lnTo>
                <a:lnTo>
                  <a:pt x="4579684" y="4819587"/>
                </a:lnTo>
                <a:lnTo>
                  <a:pt x="4792218" y="5043297"/>
                </a:lnTo>
                <a:lnTo>
                  <a:pt x="4999418" y="4846447"/>
                </a:lnTo>
                <a:lnTo>
                  <a:pt x="5106606" y="4959223"/>
                </a:lnTo>
                <a:lnTo>
                  <a:pt x="5106606" y="4959223"/>
                </a:lnTo>
                <a:lnTo>
                  <a:pt x="5213985" y="5072698"/>
                </a:lnTo>
                <a:lnTo>
                  <a:pt x="5006785" y="5269548"/>
                </a:lnTo>
                <a:lnTo>
                  <a:pt x="5219319" y="5493258"/>
                </a:lnTo>
                <a:lnTo>
                  <a:pt x="5426519" y="5296408"/>
                </a:lnTo>
                <a:lnTo>
                  <a:pt x="5533644" y="5409121"/>
                </a:lnTo>
                <a:lnTo>
                  <a:pt x="5533644" y="5409121"/>
                </a:lnTo>
                <a:lnTo>
                  <a:pt x="5640832" y="5521833"/>
                </a:lnTo>
                <a:lnTo>
                  <a:pt x="5433631" y="5718683"/>
                </a:lnTo>
                <a:lnTo>
                  <a:pt x="5646166" y="5942394"/>
                </a:lnTo>
                <a:lnTo>
                  <a:pt x="5853366" y="5745544"/>
                </a:lnTo>
                <a:lnTo>
                  <a:pt x="5960491" y="5858320"/>
                </a:lnTo>
                <a:lnTo>
                  <a:pt x="5960491" y="5858320"/>
                </a:lnTo>
                <a:lnTo>
                  <a:pt x="6067616" y="5971096"/>
                </a:lnTo>
                <a:lnTo>
                  <a:pt x="5860415" y="6167946"/>
                </a:lnTo>
                <a:lnTo>
                  <a:pt x="6073013" y="6391656"/>
                </a:lnTo>
                <a:lnTo>
                  <a:pt x="6280214" y="6194806"/>
                </a:lnTo>
                <a:lnTo>
                  <a:pt x="6387338" y="6307519"/>
                </a:lnTo>
                <a:lnTo>
                  <a:pt x="6387338" y="6307519"/>
                </a:lnTo>
                <a:lnTo>
                  <a:pt x="6494463" y="6420295"/>
                </a:lnTo>
                <a:lnTo>
                  <a:pt x="6287262" y="6617144"/>
                </a:lnTo>
                <a:lnTo>
                  <a:pt x="6499860" y="6840856"/>
                </a:lnTo>
                <a:lnTo>
                  <a:pt x="6707061" y="6644006"/>
                </a:lnTo>
                <a:lnTo>
                  <a:pt x="6814312" y="6756908"/>
                </a:lnTo>
                <a:lnTo>
                  <a:pt x="6867842" y="6278499"/>
                </a:lnTo>
                <a:lnTo>
                  <a:pt x="6974078" y="6390259"/>
                </a:lnTo>
                <a:lnTo>
                  <a:pt x="7176135" y="6199315"/>
                </a:lnTo>
                <a:lnTo>
                  <a:pt x="7176135" y="5838254"/>
                </a:lnTo>
                <a:lnTo>
                  <a:pt x="6862191" y="5857304"/>
                </a:lnTo>
                <a:lnTo>
                  <a:pt x="6915722" y="5379085"/>
                </a:lnTo>
                <a:lnTo>
                  <a:pt x="7021957" y="5490845"/>
                </a:lnTo>
                <a:lnTo>
                  <a:pt x="7176135" y="5344287"/>
                </a:lnTo>
                <a:lnTo>
                  <a:pt x="7176135" y="4941189"/>
                </a:lnTo>
                <a:lnTo>
                  <a:pt x="6909435" y="4957318"/>
                </a:lnTo>
                <a:lnTo>
                  <a:pt x="6962966" y="4479036"/>
                </a:lnTo>
                <a:lnTo>
                  <a:pt x="7069201" y="4591050"/>
                </a:lnTo>
                <a:lnTo>
                  <a:pt x="7176135" y="4489450"/>
                </a:lnTo>
                <a:lnTo>
                  <a:pt x="7176135" y="4044061"/>
                </a:lnTo>
                <a:lnTo>
                  <a:pt x="6956742" y="4057650"/>
                </a:lnTo>
                <a:lnTo>
                  <a:pt x="7010273" y="3579432"/>
                </a:lnTo>
                <a:lnTo>
                  <a:pt x="7116509" y="3691191"/>
                </a:lnTo>
                <a:lnTo>
                  <a:pt x="7176135" y="3634550"/>
                </a:lnTo>
                <a:lnTo>
                  <a:pt x="7176135" y="3146997"/>
                </a:lnTo>
                <a:lnTo>
                  <a:pt x="7003987" y="3157411"/>
                </a:lnTo>
                <a:lnTo>
                  <a:pt x="7057517" y="2679129"/>
                </a:lnTo>
                <a:lnTo>
                  <a:pt x="7163753" y="2790952"/>
                </a:lnTo>
                <a:lnTo>
                  <a:pt x="7176453" y="2779141"/>
                </a:lnTo>
                <a:lnTo>
                  <a:pt x="7176453" y="2249932"/>
                </a:lnTo>
                <a:lnTo>
                  <a:pt x="7051548" y="2257425"/>
                </a:lnTo>
                <a:lnTo>
                  <a:pt x="7105079" y="1779207"/>
                </a:lnTo>
                <a:lnTo>
                  <a:pt x="7176135" y="1854200"/>
                </a:lnTo>
                <a:lnTo>
                  <a:pt x="7176135" y="1498600"/>
                </a:lnTo>
                <a:lnTo>
                  <a:pt x="6998335" y="1667383"/>
                </a:lnTo>
                <a:lnTo>
                  <a:pt x="7104507" y="1779207"/>
                </a:lnTo>
                <a:lnTo>
                  <a:pt x="6624193" y="1808226"/>
                </a:lnTo>
                <a:lnTo>
                  <a:pt x="6677724" y="1330008"/>
                </a:lnTo>
                <a:lnTo>
                  <a:pt x="6783895" y="1441768"/>
                </a:lnTo>
                <a:lnTo>
                  <a:pt x="6991096" y="1244918"/>
                </a:lnTo>
                <a:lnTo>
                  <a:pt x="7098284" y="1357694"/>
                </a:lnTo>
                <a:lnTo>
                  <a:pt x="7098284" y="1357694"/>
                </a:lnTo>
                <a:lnTo>
                  <a:pt x="7176135" y="1439355"/>
                </a:lnTo>
                <a:lnTo>
                  <a:pt x="7176135" y="1352550"/>
                </a:lnTo>
                <a:lnTo>
                  <a:pt x="7098538" y="1357249"/>
                </a:lnTo>
                <a:lnTo>
                  <a:pt x="7152068" y="879030"/>
                </a:lnTo>
                <a:lnTo>
                  <a:pt x="7176135" y="904430"/>
                </a:lnTo>
                <a:lnTo>
                  <a:pt x="7176135" y="643382"/>
                </a:lnTo>
                <a:lnTo>
                  <a:pt x="7045706" y="767334"/>
                </a:lnTo>
                <a:lnTo>
                  <a:pt x="7151941" y="879094"/>
                </a:lnTo>
                <a:lnTo>
                  <a:pt x="6671564" y="908050"/>
                </a:lnTo>
                <a:lnTo>
                  <a:pt x="6725285" y="429895"/>
                </a:lnTo>
                <a:lnTo>
                  <a:pt x="6831520" y="541719"/>
                </a:lnTo>
                <a:lnTo>
                  <a:pt x="7038721" y="344869"/>
                </a:lnTo>
                <a:lnTo>
                  <a:pt x="7145845" y="457645"/>
                </a:lnTo>
                <a:lnTo>
                  <a:pt x="7145845" y="457645"/>
                </a:lnTo>
                <a:lnTo>
                  <a:pt x="7176199" y="489395"/>
                </a:lnTo>
                <a:lnTo>
                  <a:pt x="7176199" y="455739"/>
                </a:lnTo>
                <a:lnTo>
                  <a:pt x="7145845" y="457581"/>
                </a:lnTo>
                <a:lnTo>
                  <a:pt x="7176135" y="186373"/>
                </a:lnTo>
                <a:close/>
                <a:moveTo>
                  <a:pt x="5823585" y="431165"/>
                </a:moveTo>
                <a:lnTo>
                  <a:pt x="5929820" y="542925"/>
                </a:lnTo>
                <a:lnTo>
                  <a:pt x="6137021" y="346075"/>
                </a:lnTo>
                <a:lnTo>
                  <a:pt x="6244145" y="458788"/>
                </a:lnTo>
                <a:lnTo>
                  <a:pt x="6244145" y="458788"/>
                </a:lnTo>
                <a:lnTo>
                  <a:pt x="6351715" y="571500"/>
                </a:lnTo>
                <a:lnTo>
                  <a:pt x="6144514" y="768350"/>
                </a:lnTo>
                <a:lnTo>
                  <a:pt x="6250750" y="880110"/>
                </a:lnTo>
                <a:lnTo>
                  <a:pt x="5770372" y="909130"/>
                </a:lnTo>
                <a:close/>
                <a:moveTo>
                  <a:pt x="6203125" y="1780286"/>
                </a:moveTo>
                <a:lnTo>
                  <a:pt x="5722811" y="1809369"/>
                </a:lnTo>
                <a:lnTo>
                  <a:pt x="5776341" y="1331087"/>
                </a:lnTo>
                <a:lnTo>
                  <a:pt x="5882513" y="1442911"/>
                </a:lnTo>
                <a:lnTo>
                  <a:pt x="6089714" y="1246061"/>
                </a:lnTo>
                <a:lnTo>
                  <a:pt x="6197219" y="1358900"/>
                </a:lnTo>
                <a:lnTo>
                  <a:pt x="6197219" y="1358900"/>
                </a:lnTo>
                <a:lnTo>
                  <a:pt x="6304343" y="1471676"/>
                </a:lnTo>
                <a:lnTo>
                  <a:pt x="6097143" y="1668526"/>
                </a:lnTo>
                <a:close/>
                <a:moveTo>
                  <a:pt x="6582854" y="3129598"/>
                </a:moveTo>
                <a:lnTo>
                  <a:pt x="6102985" y="3158617"/>
                </a:lnTo>
                <a:lnTo>
                  <a:pt x="6156516" y="2680399"/>
                </a:lnTo>
                <a:lnTo>
                  <a:pt x="6262751" y="2792159"/>
                </a:lnTo>
                <a:lnTo>
                  <a:pt x="6469952" y="2595309"/>
                </a:lnTo>
                <a:lnTo>
                  <a:pt x="6577076" y="2708085"/>
                </a:lnTo>
                <a:lnTo>
                  <a:pt x="6577076" y="2708085"/>
                </a:lnTo>
                <a:lnTo>
                  <a:pt x="6684201" y="2820797"/>
                </a:lnTo>
                <a:lnTo>
                  <a:pt x="6477000" y="3017647"/>
                </a:lnTo>
                <a:close/>
                <a:moveTo>
                  <a:pt x="6535611" y="4029583"/>
                </a:moveTo>
                <a:lnTo>
                  <a:pt x="6055233" y="4058603"/>
                </a:lnTo>
                <a:lnTo>
                  <a:pt x="6108764" y="3580321"/>
                </a:lnTo>
                <a:lnTo>
                  <a:pt x="6214999" y="3692144"/>
                </a:lnTo>
                <a:lnTo>
                  <a:pt x="6422200" y="3495294"/>
                </a:lnTo>
                <a:lnTo>
                  <a:pt x="6529324" y="3608070"/>
                </a:lnTo>
                <a:lnTo>
                  <a:pt x="6529324" y="3608070"/>
                </a:lnTo>
                <a:lnTo>
                  <a:pt x="6636893" y="3721100"/>
                </a:lnTo>
                <a:lnTo>
                  <a:pt x="6429692" y="3917950"/>
                </a:lnTo>
                <a:close/>
                <a:moveTo>
                  <a:pt x="6488303" y="4929505"/>
                </a:moveTo>
                <a:lnTo>
                  <a:pt x="6007989" y="4958525"/>
                </a:lnTo>
                <a:lnTo>
                  <a:pt x="6061519" y="4480306"/>
                </a:lnTo>
                <a:lnTo>
                  <a:pt x="6167691" y="4592066"/>
                </a:lnTo>
                <a:lnTo>
                  <a:pt x="6374892" y="4395216"/>
                </a:lnTo>
                <a:lnTo>
                  <a:pt x="6482080" y="4507929"/>
                </a:lnTo>
                <a:lnTo>
                  <a:pt x="6482080" y="4507929"/>
                </a:lnTo>
                <a:lnTo>
                  <a:pt x="6589204" y="4620705"/>
                </a:lnTo>
                <a:lnTo>
                  <a:pt x="6382004" y="4817555"/>
                </a:lnTo>
                <a:close/>
                <a:moveTo>
                  <a:pt x="3499929" y="1784350"/>
                </a:moveTo>
                <a:lnTo>
                  <a:pt x="3019552" y="1813433"/>
                </a:lnTo>
                <a:lnTo>
                  <a:pt x="3073082" y="1335151"/>
                </a:lnTo>
                <a:lnTo>
                  <a:pt x="3179318" y="1446911"/>
                </a:lnTo>
                <a:lnTo>
                  <a:pt x="3386518" y="1250061"/>
                </a:lnTo>
                <a:lnTo>
                  <a:pt x="3493643" y="1362837"/>
                </a:lnTo>
                <a:lnTo>
                  <a:pt x="3493643" y="1362837"/>
                </a:lnTo>
                <a:lnTo>
                  <a:pt x="3601085" y="1475359"/>
                </a:lnTo>
                <a:lnTo>
                  <a:pt x="3393884" y="1672209"/>
                </a:lnTo>
                <a:close/>
                <a:moveTo>
                  <a:pt x="3499929" y="1784350"/>
                </a:moveTo>
                <a:lnTo>
                  <a:pt x="3606102" y="1896173"/>
                </a:lnTo>
                <a:lnTo>
                  <a:pt x="3813302" y="1699323"/>
                </a:lnTo>
                <a:lnTo>
                  <a:pt x="3920490" y="1812100"/>
                </a:lnTo>
                <a:lnTo>
                  <a:pt x="3920490" y="1812100"/>
                </a:lnTo>
                <a:lnTo>
                  <a:pt x="4027615" y="1924876"/>
                </a:lnTo>
                <a:lnTo>
                  <a:pt x="3820414" y="2121726"/>
                </a:lnTo>
                <a:lnTo>
                  <a:pt x="3926650" y="2233549"/>
                </a:lnTo>
                <a:lnTo>
                  <a:pt x="3446272" y="2262569"/>
                </a:lnTo>
                <a:close/>
                <a:moveTo>
                  <a:pt x="5729097" y="2231073"/>
                </a:moveTo>
                <a:lnTo>
                  <a:pt x="5248783" y="2260156"/>
                </a:lnTo>
                <a:lnTo>
                  <a:pt x="5302314" y="1781873"/>
                </a:lnTo>
                <a:lnTo>
                  <a:pt x="5408486" y="1893697"/>
                </a:lnTo>
                <a:lnTo>
                  <a:pt x="5615686" y="1696847"/>
                </a:lnTo>
                <a:lnTo>
                  <a:pt x="5722874" y="1809623"/>
                </a:lnTo>
                <a:lnTo>
                  <a:pt x="5722874" y="1809623"/>
                </a:lnTo>
                <a:lnTo>
                  <a:pt x="5830062" y="1922399"/>
                </a:lnTo>
                <a:lnTo>
                  <a:pt x="5622862" y="2119249"/>
                </a:lnTo>
                <a:close/>
                <a:moveTo>
                  <a:pt x="6108827" y="3580384"/>
                </a:moveTo>
                <a:lnTo>
                  <a:pt x="5628450" y="3609467"/>
                </a:lnTo>
                <a:lnTo>
                  <a:pt x="5681980" y="3131185"/>
                </a:lnTo>
                <a:lnTo>
                  <a:pt x="5788216" y="3242945"/>
                </a:lnTo>
                <a:lnTo>
                  <a:pt x="5995416" y="3046095"/>
                </a:lnTo>
                <a:lnTo>
                  <a:pt x="6102985" y="3158681"/>
                </a:lnTo>
                <a:lnTo>
                  <a:pt x="6102985" y="3158681"/>
                </a:lnTo>
                <a:lnTo>
                  <a:pt x="6210110" y="3271393"/>
                </a:lnTo>
                <a:lnTo>
                  <a:pt x="6002909" y="3468243"/>
                </a:lnTo>
                <a:close/>
                <a:moveTo>
                  <a:pt x="5575427" y="3019235"/>
                </a:moveTo>
                <a:lnTo>
                  <a:pt x="5681663" y="3131058"/>
                </a:lnTo>
                <a:lnTo>
                  <a:pt x="5201285" y="3160078"/>
                </a:lnTo>
                <a:lnTo>
                  <a:pt x="5254816" y="2681859"/>
                </a:lnTo>
                <a:lnTo>
                  <a:pt x="5361051" y="2793619"/>
                </a:lnTo>
                <a:lnTo>
                  <a:pt x="5568252" y="2596769"/>
                </a:lnTo>
                <a:lnTo>
                  <a:pt x="5675376" y="2709482"/>
                </a:lnTo>
                <a:lnTo>
                  <a:pt x="5675376" y="2709482"/>
                </a:lnTo>
                <a:lnTo>
                  <a:pt x="5782501" y="2822258"/>
                </a:lnTo>
                <a:close/>
                <a:moveTo>
                  <a:pt x="5254689" y="2681732"/>
                </a:moveTo>
                <a:lnTo>
                  <a:pt x="4774375" y="2710752"/>
                </a:lnTo>
                <a:lnTo>
                  <a:pt x="4827841" y="2232470"/>
                </a:lnTo>
                <a:lnTo>
                  <a:pt x="4934585" y="2344103"/>
                </a:lnTo>
                <a:lnTo>
                  <a:pt x="5141786" y="2147253"/>
                </a:lnTo>
                <a:lnTo>
                  <a:pt x="5248910" y="2260029"/>
                </a:lnTo>
                <a:lnTo>
                  <a:pt x="5248910" y="2260029"/>
                </a:lnTo>
                <a:lnTo>
                  <a:pt x="5356098" y="2372805"/>
                </a:lnTo>
                <a:lnTo>
                  <a:pt x="5148898" y="2569655"/>
                </a:lnTo>
                <a:close/>
                <a:moveTo>
                  <a:pt x="5196078" y="1670050"/>
                </a:moveTo>
                <a:lnTo>
                  <a:pt x="5302314" y="1781810"/>
                </a:lnTo>
                <a:lnTo>
                  <a:pt x="4821936" y="1810830"/>
                </a:lnTo>
                <a:lnTo>
                  <a:pt x="4875466" y="1332611"/>
                </a:lnTo>
                <a:lnTo>
                  <a:pt x="4981639" y="1444371"/>
                </a:lnTo>
                <a:lnTo>
                  <a:pt x="5188839" y="1247521"/>
                </a:lnTo>
                <a:lnTo>
                  <a:pt x="5296027" y="1360234"/>
                </a:lnTo>
                <a:lnTo>
                  <a:pt x="5296027" y="1360234"/>
                </a:lnTo>
                <a:lnTo>
                  <a:pt x="5403279" y="1473200"/>
                </a:lnTo>
                <a:close/>
                <a:moveTo>
                  <a:pt x="4929378" y="1924050"/>
                </a:moveTo>
                <a:lnTo>
                  <a:pt x="4722178" y="2120900"/>
                </a:lnTo>
                <a:lnTo>
                  <a:pt x="4828350" y="2232660"/>
                </a:lnTo>
                <a:lnTo>
                  <a:pt x="4348036" y="2261680"/>
                </a:lnTo>
                <a:lnTo>
                  <a:pt x="4401566" y="1783461"/>
                </a:lnTo>
                <a:lnTo>
                  <a:pt x="4507738" y="1895221"/>
                </a:lnTo>
                <a:lnTo>
                  <a:pt x="4714939" y="1698371"/>
                </a:lnTo>
                <a:lnTo>
                  <a:pt x="4822127" y="1811084"/>
                </a:lnTo>
                <a:lnTo>
                  <a:pt x="4822127" y="1811084"/>
                </a:lnTo>
                <a:close/>
                <a:moveTo>
                  <a:pt x="4295204" y="1671574"/>
                </a:moveTo>
                <a:lnTo>
                  <a:pt x="4401185" y="1782826"/>
                </a:lnTo>
                <a:lnTo>
                  <a:pt x="3920807" y="1811845"/>
                </a:lnTo>
                <a:lnTo>
                  <a:pt x="3974338" y="1333564"/>
                </a:lnTo>
                <a:lnTo>
                  <a:pt x="4080510" y="1445387"/>
                </a:lnTo>
                <a:lnTo>
                  <a:pt x="4287774" y="1248537"/>
                </a:lnTo>
                <a:lnTo>
                  <a:pt x="4394835" y="1361250"/>
                </a:lnTo>
                <a:lnTo>
                  <a:pt x="4394835" y="1361250"/>
                </a:lnTo>
                <a:lnTo>
                  <a:pt x="4501960" y="1474026"/>
                </a:lnTo>
                <a:close/>
                <a:moveTo>
                  <a:pt x="3927284" y="2234121"/>
                </a:moveTo>
                <a:lnTo>
                  <a:pt x="4033520" y="2345881"/>
                </a:lnTo>
                <a:lnTo>
                  <a:pt x="4240720" y="2149031"/>
                </a:lnTo>
                <a:lnTo>
                  <a:pt x="4347845" y="2261743"/>
                </a:lnTo>
                <a:lnTo>
                  <a:pt x="4347845" y="2261743"/>
                </a:lnTo>
                <a:lnTo>
                  <a:pt x="4455033" y="2374456"/>
                </a:lnTo>
                <a:lnTo>
                  <a:pt x="4247832" y="2571306"/>
                </a:lnTo>
                <a:lnTo>
                  <a:pt x="4354004" y="2683066"/>
                </a:lnTo>
                <a:lnTo>
                  <a:pt x="3873691" y="2712085"/>
                </a:lnTo>
                <a:close/>
                <a:moveTo>
                  <a:pt x="4354259" y="2683447"/>
                </a:moveTo>
                <a:lnTo>
                  <a:pt x="4460494" y="2795270"/>
                </a:lnTo>
                <a:lnTo>
                  <a:pt x="4667694" y="2598420"/>
                </a:lnTo>
                <a:lnTo>
                  <a:pt x="4774819" y="2711196"/>
                </a:lnTo>
                <a:lnTo>
                  <a:pt x="4774819" y="2711196"/>
                </a:lnTo>
                <a:lnTo>
                  <a:pt x="4881943" y="2823972"/>
                </a:lnTo>
                <a:lnTo>
                  <a:pt x="4674743" y="3020822"/>
                </a:lnTo>
                <a:lnTo>
                  <a:pt x="4780979" y="3132646"/>
                </a:lnTo>
                <a:lnTo>
                  <a:pt x="4300601" y="3161665"/>
                </a:lnTo>
                <a:close/>
                <a:moveTo>
                  <a:pt x="4781232" y="3132836"/>
                </a:moveTo>
                <a:lnTo>
                  <a:pt x="4887468" y="3244596"/>
                </a:lnTo>
                <a:lnTo>
                  <a:pt x="5094668" y="3047746"/>
                </a:lnTo>
                <a:lnTo>
                  <a:pt x="5201285" y="3159887"/>
                </a:lnTo>
                <a:lnTo>
                  <a:pt x="5201285" y="3159887"/>
                </a:lnTo>
                <a:lnTo>
                  <a:pt x="5308410" y="3272663"/>
                </a:lnTo>
                <a:lnTo>
                  <a:pt x="5101209" y="3469513"/>
                </a:lnTo>
                <a:lnTo>
                  <a:pt x="5207635" y="3581400"/>
                </a:lnTo>
                <a:lnTo>
                  <a:pt x="4727257" y="3610420"/>
                </a:lnTo>
                <a:close/>
                <a:moveTo>
                  <a:pt x="5207635" y="3581400"/>
                </a:moveTo>
                <a:lnTo>
                  <a:pt x="5313870" y="3693160"/>
                </a:lnTo>
                <a:lnTo>
                  <a:pt x="5521071" y="3496310"/>
                </a:lnTo>
                <a:lnTo>
                  <a:pt x="5628195" y="3609086"/>
                </a:lnTo>
                <a:lnTo>
                  <a:pt x="5628195" y="3609086"/>
                </a:lnTo>
                <a:lnTo>
                  <a:pt x="5735320" y="3721799"/>
                </a:lnTo>
                <a:lnTo>
                  <a:pt x="5528119" y="3918649"/>
                </a:lnTo>
                <a:lnTo>
                  <a:pt x="5634355" y="4030409"/>
                </a:lnTo>
                <a:lnTo>
                  <a:pt x="5153978" y="4059491"/>
                </a:lnTo>
                <a:close/>
                <a:moveTo>
                  <a:pt x="5634609" y="4030726"/>
                </a:moveTo>
                <a:lnTo>
                  <a:pt x="5741035" y="4142740"/>
                </a:lnTo>
                <a:lnTo>
                  <a:pt x="5948299" y="3945890"/>
                </a:lnTo>
                <a:lnTo>
                  <a:pt x="6055424" y="4058666"/>
                </a:lnTo>
                <a:lnTo>
                  <a:pt x="6055424" y="4058666"/>
                </a:lnTo>
                <a:lnTo>
                  <a:pt x="6162548" y="4171442"/>
                </a:lnTo>
                <a:lnTo>
                  <a:pt x="5955348" y="4368292"/>
                </a:lnTo>
                <a:lnTo>
                  <a:pt x="6061583" y="4480116"/>
                </a:lnTo>
                <a:lnTo>
                  <a:pt x="5581205" y="4509135"/>
                </a:lnTo>
                <a:close/>
                <a:moveTo>
                  <a:pt x="6049709" y="2568258"/>
                </a:moveTo>
                <a:lnTo>
                  <a:pt x="6155944" y="2680081"/>
                </a:lnTo>
                <a:lnTo>
                  <a:pt x="5675566" y="2709101"/>
                </a:lnTo>
                <a:lnTo>
                  <a:pt x="5729097" y="2230882"/>
                </a:lnTo>
                <a:lnTo>
                  <a:pt x="5835332" y="2342642"/>
                </a:lnTo>
                <a:lnTo>
                  <a:pt x="6042533" y="2145792"/>
                </a:lnTo>
                <a:lnTo>
                  <a:pt x="6149657" y="2258505"/>
                </a:lnTo>
                <a:lnTo>
                  <a:pt x="6149657" y="2258505"/>
                </a:lnTo>
                <a:lnTo>
                  <a:pt x="6256845" y="2371281"/>
                </a:lnTo>
                <a:close/>
                <a:moveTo>
                  <a:pt x="5662866" y="796608"/>
                </a:moveTo>
                <a:lnTo>
                  <a:pt x="5769991" y="909320"/>
                </a:lnTo>
                <a:lnTo>
                  <a:pt x="5769991" y="909320"/>
                </a:lnTo>
                <a:lnTo>
                  <a:pt x="5877497" y="1022350"/>
                </a:lnTo>
                <a:lnTo>
                  <a:pt x="5670296" y="1219200"/>
                </a:lnTo>
                <a:lnTo>
                  <a:pt x="5776531" y="1330960"/>
                </a:lnTo>
                <a:lnTo>
                  <a:pt x="5296154" y="1359980"/>
                </a:lnTo>
                <a:lnTo>
                  <a:pt x="5349685" y="881761"/>
                </a:lnTo>
                <a:lnTo>
                  <a:pt x="5455920" y="993521"/>
                </a:lnTo>
                <a:close/>
                <a:moveTo>
                  <a:pt x="4922456" y="432308"/>
                </a:moveTo>
                <a:lnTo>
                  <a:pt x="5028692" y="544132"/>
                </a:lnTo>
                <a:lnTo>
                  <a:pt x="5235892" y="347282"/>
                </a:lnTo>
                <a:lnTo>
                  <a:pt x="5343017" y="460057"/>
                </a:lnTo>
                <a:lnTo>
                  <a:pt x="5343017" y="460057"/>
                </a:lnTo>
                <a:lnTo>
                  <a:pt x="5450141" y="572834"/>
                </a:lnTo>
                <a:lnTo>
                  <a:pt x="5242941" y="769684"/>
                </a:lnTo>
                <a:lnTo>
                  <a:pt x="5349177" y="881507"/>
                </a:lnTo>
                <a:lnTo>
                  <a:pt x="4868799" y="910527"/>
                </a:lnTo>
                <a:close/>
                <a:moveTo>
                  <a:pt x="4761675" y="797814"/>
                </a:moveTo>
                <a:lnTo>
                  <a:pt x="4868799" y="910590"/>
                </a:lnTo>
                <a:lnTo>
                  <a:pt x="4868799" y="910590"/>
                </a:lnTo>
                <a:lnTo>
                  <a:pt x="4975924" y="1023366"/>
                </a:lnTo>
                <a:lnTo>
                  <a:pt x="4768723" y="1220216"/>
                </a:lnTo>
                <a:lnTo>
                  <a:pt x="4874959" y="1332040"/>
                </a:lnTo>
                <a:lnTo>
                  <a:pt x="4394835" y="1361250"/>
                </a:lnTo>
                <a:lnTo>
                  <a:pt x="4448366" y="882968"/>
                </a:lnTo>
                <a:lnTo>
                  <a:pt x="4554601" y="994791"/>
                </a:lnTo>
                <a:close/>
                <a:moveTo>
                  <a:pt x="4021265" y="433578"/>
                </a:moveTo>
                <a:lnTo>
                  <a:pt x="4127500" y="545338"/>
                </a:lnTo>
                <a:lnTo>
                  <a:pt x="4334701" y="348488"/>
                </a:lnTo>
                <a:lnTo>
                  <a:pt x="4441825" y="461264"/>
                </a:lnTo>
                <a:lnTo>
                  <a:pt x="4441825" y="461264"/>
                </a:lnTo>
                <a:lnTo>
                  <a:pt x="4548950" y="573977"/>
                </a:lnTo>
                <a:lnTo>
                  <a:pt x="4341749" y="770827"/>
                </a:lnTo>
                <a:lnTo>
                  <a:pt x="4447985" y="882587"/>
                </a:lnTo>
                <a:lnTo>
                  <a:pt x="3967607" y="911670"/>
                </a:lnTo>
                <a:close/>
                <a:moveTo>
                  <a:pt x="3860482" y="799084"/>
                </a:moveTo>
                <a:lnTo>
                  <a:pt x="3967607" y="911860"/>
                </a:lnTo>
                <a:lnTo>
                  <a:pt x="3967607" y="911860"/>
                </a:lnTo>
                <a:lnTo>
                  <a:pt x="4074731" y="1024573"/>
                </a:lnTo>
                <a:lnTo>
                  <a:pt x="3867531" y="1221423"/>
                </a:lnTo>
                <a:lnTo>
                  <a:pt x="3973766" y="1333183"/>
                </a:lnTo>
                <a:lnTo>
                  <a:pt x="3493389" y="1362266"/>
                </a:lnTo>
                <a:lnTo>
                  <a:pt x="3546919" y="883984"/>
                </a:lnTo>
                <a:lnTo>
                  <a:pt x="3653155" y="995744"/>
                </a:lnTo>
                <a:close/>
                <a:moveTo>
                  <a:pt x="3120072" y="434848"/>
                </a:moveTo>
                <a:lnTo>
                  <a:pt x="3226435" y="546672"/>
                </a:lnTo>
                <a:lnTo>
                  <a:pt x="3433636" y="349822"/>
                </a:lnTo>
                <a:lnTo>
                  <a:pt x="3540760" y="462534"/>
                </a:lnTo>
                <a:lnTo>
                  <a:pt x="3540760" y="462534"/>
                </a:lnTo>
                <a:lnTo>
                  <a:pt x="3647884" y="575310"/>
                </a:lnTo>
                <a:lnTo>
                  <a:pt x="3440684" y="772160"/>
                </a:lnTo>
                <a:lnTo>
                  <a:pt x="3546919" y="883920"/>
                </a:lnTo>
                <a:lnTo>
                  <a:pt x="3066542" y="912940"/>
                </a:lnTo>
                <a:close/>
                <a:moveTo>
                  <a:pt x="2959735" y="800418"/>
                </a:moveTo>
                <a:lnTo>
                  <a:pt x="3066859" y="913130"/>
                </a:lnTo>
                <a:lnTo>
                  <a:pt x="3066859" y="913130"/>
                </a:lnTo>
                <a:lnTo>
                  <a:pt x="3173984" y="1025906"/>
                </a:lnTo>
                <a:lnTo>
                  <a:pt x="2966783" y="1222756"/>
                </a:lnTo>
                <a:lnTo>
                  <a:pt x="3073019" y="1334516"/>
                </a:lnTo>
                <a:lnTo>
                  <a:pt x="2592641" y="1363536"/>
                </a:lnTo>
                <a:lnTo>
                  <a:pt x="2646172" y="885317"/>
                </a:lnTo>
                <a:lnTo>
                  <a:pt x="2752407" y="997077"/>
                </a:lnTo>
                <a:close/>
                <a:moveTo>
                  <a:pt x="2219325" y="436118"/>
                </a:moveTo>
                <a:lnTo>
                  <a:pt x="2325561" y="547942"/>
                </a:lnTo>
                <a:lnTo>
                  <a:pt x="2532761" y="351092"/>
                </a:lnTo>
                <a:lnTo>
                  <a:pt x="2639695" y="463550"/>
                </a:lnTo>
                <a:lnTo>
                  <a:pt x="2639695" y="463550"/>
                </a:lnTo>
                <a:lnTo>
                  <a:pt x="2746819" y="576326"/>
                </a:lnTo>
                <a:lnTo>
                  <a:pt x="2539619" y="773176"/>
                </a:lnTo>
                <a:lnTo>
                  <a:pt x="2645854" y="885000"/>
                </a:lnTo>
                <a:lnTo>
                  <a:pt x="2165604" y="914400"/>
                </a:lnTo>
                <a:close/>
                <a:moveTo>
                  <a:pt x="1264285" y="915607"/>
                </a:moveTo>
                <a:lnTo>
                  <a:pt x="1317815" y="437388"/>
                </a:lnTo>
                <a:lnTo>
                  <a:pt x="1424051" y="549148"/>
                </a:lnTo>
                <a:lnTo>
                  <a:pt x="1631252" y="352298"/>
                </a:lnTo>
                <a:lnTo>
                  <a:pt x="1738376" y="465074"/>
                </a:lnTo>
                <a:lnTo>
                  <a:pt x="1738376" y="465074"/>
                </a:lnTo>
                <a:lnTo>
                  <a:pt x="1845754" y="577850"/>
                </a:lnTo>
                <a:lnTo>
                  <a:pt x="1638554" y="774700"/>
                </a:lnTo>
                <a:lnTo>
                  <a:pt x="1744790" y="886460"/>
                </a:lnTo>
                <a:close/>
                <a:moveTo>
                  <a:pt x="1691386" y="1365250"/>
                </a:moveTo>
                <a:lnTo>
                  <a:pt x="1744916" y="886968"/>
                </a:lnTo>
                <a:lnTo>
                  <a:pt x="1851152" y="998791"/>
                </a:lnTo>
                <a:lnTo>
                  <a:pt x="2058353" y="801942"/>
                </a:lnTo>
                <a:lnTo>
                  <a:pt x="2165477" y="914400"/>
                </a:lnTo>
                <a:lnTo>
                  <a:pt x="2165477" y="914400"/>
                </a:lnTo>
                <a:lnTo>
                  <a:pt x="2272602" y="1027176"/>
                </a:lnTo>
                <a:lnTo>
                  <a:pt x="2065401" y="1224026"/>
                </a:lnTo>
                <a:lnTo>
                  <a:pt x="2171637" y="1335850"/>
                </a:lnTo>
                <a:close/>
                <a:moveTo>
                  <a:pt x="2118360" y="1814576"/>
                </a:moveTo>
                <a:lnTo>
                  <a:pt x="2171891" y="1336358"/>
                </a:lnTo>
                <a:lnTo>
                  <a:pt x="2278126" y="1448118"/>
                </a:lnTo>
                <a:lnTo>
                  <a:pt x="2485327" y="1251268"/>
                </a:lnTo>
                <a:lnTo>
                  <a:pt x="2592451" y="1363980"/>
                </a:lnTo>
                <a:lnTo>
                  <a:pt x="2592451" y="1363980"/>
                </a:lnTo>
                <a:lnTo>
                  <a:pt x="2699576" y="1476756"/>
                </a:lnTo>
                <a:lnTo>
                  <a:pt x="2492375" y="1673606"/>
                </a:lnTo>
                <a:lnTo>
                  <a:pt x="2598611" y="1785366"/>
                </a:lnTo>
                <a:close/>
                <a:moveTo>
                  <a:pt x="2545334" y="2263966"/>
                </a:moveTo>
                <a:lnTo>
                  <a:pt x="2598865" y="1785684"/>
                </a:lnTo>
                <a:lnTo>
                  <a:pt x="2705037" y="1897507"/>
                </a:lnTo>
                <a:lnTo>
                  <a:pt x="2912301" y="1700657"/>
                </a:lnTo>
                <a:lnTo>
                  <a:pt x="3019425" y="1813433"/>
                </a:lnTo>
                <a:lnTo>
                  <a:pt x="3019425" y="1813433"/>
                </a:lnTo>
                <a:lnTo>
                  <a:pt x="3126550" y="1926145"/>
                </a:lnTo>
                <a:lnTo>
                  <a:pt x="2919349" y="2122996"/>
                </a:lnTo>
                <a:lnTo>
                  <a:pt x="3025584" y="2234756"/>
                </a:lnTo>
                <a:close/>
                <a:moveTo>
                  <a:pt x="2972435" y="2713038"/>
                </a:moveTo>
                <a:lnTo>
                  <a:pt x="3025966" y="2234756"/>
                </a:lnTo>
                <a:lnTo>
                  <a:pt x="3132138" y="2346579"/>
                </a:lnTo>
                <a:lnTo>
                  <a:pt x="3339338" y="2149729"/>
                </a:lnTo>
                <a:lnTo>
                  <a:pt x="3446526" y="2262505"/>
                </a:lnTo>
                <a:lnTo>
                  <a:pt x="3446526" y="2262505"/>
                </a:lnTo>
                <a:lnTo>
                  <a:pt x="3553651" y="2375281"/>
                </a:lnTo>
                <a:lnTo>
                  <a:pt x="3346450" y="2572131"/>
                </a:lnTo>
                <a:lnTo>
                  <a:pt x="3452622" y="2683955"/>
                </a:lnTo>
                <a:close/>
                <a:moveTo>
                  <a:pt x="3399282" y="3162300"/>
                </a:moveTo>
                <a:lnTo>
                  <a:pt x="3452749" y="2684082"/>
                </a:lnTo>
                <a:lnTo>
                  <a:pt x="3558984" y="2795842"/>
                </a:lnTo>
                <a:lnTo>
                  <a:pt x="3766185" y="2598992"/>
                </a:lnTo>
                <a:lnTo>
                  <a:pt x="3873309" y="2711704"/>
                </a:lnTo>
                <a:lnTo>
                  <a:pt x="3873309" y="2711704"/>
                </a:lnTo>
                <a:lnTo>
                  <a:pt x="3980497" y="2824417"/>
                </a:lnTo>
                <a:lnTo>
                  <a:pt x="3773297" y="3021267"/>
                </a:lnTo>
                <a:lnTo>
                  <a:pt x="3879469" y="3133027"/>
                </a:lnTo>
                <a:close/>
                <a:moveTo>
                  <a:pt x="3826192" y="3611690"/>
                </a:moveTo>
                <a:lnTo>
                  <a:pt x="3879723" y="3133408"/>
                </a:lnTo>
                <a:lnTo>
                  <a:pt x="3985958" y="3245231"/>
                </a:lnTo>
                <a:lnTo>
                  <a:pt x="4193159" y="3048381"/>
                </a:lnTo>
                <a:lnTo>
                  <a:pt x="4300284" y="3161157"/>
                </a:lnTo>
                <a:lnTo>
                  <a:pt x="4300284" y="3161157"/>
                </a:lnTo>
                <a:lnTo>
                  <a:pt x="4407535" y="3274060"/>
                </a:lnTo>
                <a:lnTo>
                  <a:pt x="4200335" y="3470910"/>
                </a:lnTo>
                <a:lnTo>
                  <a:pt x="4306570" y="3582734"/>
                </a:lnTo>
                <a:close/>
                <a:moveTo>
                  <a:pt x="4253166" y="4061016"/>
                </a:moveTo>
                <a:lnTo>
                  <a:pt x="4306697" y="3582797"/>
                </a:lnTo>
                <a:lnTo>
                  <a:pt x="4412932" y="3694557"/>
                </a:lnTo>
                <a:lnTo>
                  <a:pt x="4620133" y="3497707"/>
                </a:lnTo>
                <a:lnTo>
                  <a:pt x="4727257" y="3610420"/>
                </a:lnTo>
                <a:lnTo>
                  <a:pt x="4727257" y="3610420"/>
                </a:lnTo>
                <a:lnTo>
                  <a:pt x="4834382" y="3723196"/>
                </a:lnTo>
                <a:lnTo>
                  <a:pt x="4627181" y="3920046"/>
                </a:lnTo>
                <a:lnTo>
                  <a:pt x="4733417" y="4031806"/>
                </a:lnTo>
                <a:close/>
                <a:moveTo>
                  <a:pt x="4680141" y="4510405"/>
                </a:moveTo>
                <a:lnTo>
                  <a:pt x="4733671" y="4032123"/>
                </a:lnTo>
                <a:lnTo>
                  <a:pt x="4839906" y="4143883"/>
                </a:lnTo>
                <a:lnTo>
                  <a:pt x="5047107" y="3947033"/>
                </a:lnTo>
                <a:lnTo>
                  <a:pt x="5154231" y="4059809"/>
                </a:lnTo>
                <a:lnTo>
                  <a:pt x="5154231" y="4059809"/>
                </a:lnTo>
                <a:lnTo>
                  <a:pt x="5261356" y="4172522"/>
                </a:lnTo>
                <a:lnTo>
                  <a:pt x="5054155" y="4369372"/>
                </a:lnTo>
                <a:lnTo>
                  <a:pt x="5160391" y="4481132"/>
                </a:lnTo>
                <a:close/>
                <a:moveTo>
                  <a:pt x="5107115" y="4959731"/>
                </a:moveTo>
                <a:lnTo>
                  <a:pt x="5160645" y="4481449"/>
                </a:lnTo>
                <a:lnTo>
                  <a:pt x="5266817" y="4593273"/>
                </a:lnTo>
                <a:lnTo>
                  <a:pt x="5474017" y="4396423"/>
                </a:lnTo>
                <a:lnTo>
                  <a:pt x="5581205" y="4509199"/>
                </a:lnTo>
                <a:lnTo>
                  <a:pt x="5581205" y="4509199"/>
                </a:lnTo>
                <a:lnTo>
                  <a:pt x="5688330" y="4621975"/>
                </a:lnTo>
                <a:lnTo>
                  <a:pt x="5481129" y="4818825"/>
                </a:lnTo>
                <a:lnTo>
                  <a:pt x="5587365" y="4930648"/>
                </a:lnTo>
                <a:close/>
                <a:moveTo>
                  <a:pt x="5534089" y="5409057"/>
                </a:moveTo>
                <a:lnTo>
                  <a:pt x="5587555" y="4930839"/>
                </a:lnTo>
                <a:lnTo>
                  <a:pt x="5693791" y="5042599"/>
                </a:lnTo>
                <a:lnTo>
                  <a:pt x="5900991" y="4845749"/>
                </a:lnTo>
                <a:lnTo>
                  <a:pt x="6008116" y="4958461"/>
                </a:lnTo>
                <a:lnTo>
                  <a:pt x="6008116" y="4958461"/>
                </a:lnTo>
                <a:lnTo>
                  <a:pt x="6115685" y="5071428"/>
                </a:lnTo>
                <a:lnTo>
                  <a:pt x="5908485" y="5268278"/>
                </a:lnTo>
                <a:lnTo>
                  <a:pt x="6014656" y="5380038"/>
                </a:lnTo>
                <a:close/>
                <a:moveTo>
                  <a:pt x="5960999" y="5858447"/>
                </a:moveTo>
                <a:lnTo>
                  <a:pt x="6014529" y="5380165"/>
                </a:lnTo>
                <a:lnTo>
                  <a:pt x="6120765" y="5491988"/>
                </a:lnTo>
                <a:lnTo>
                  <a:pt x="6327966" y="5295138"/>
                </a:lnTo>
                <a:lnTo>
                  <a:pt x="6435090" y="5407914"/>
                </a:lnTo>
                <a:lnTo>
                  <a:pt x="6435090" y="5407914"/>
                </a:lnTo>
                <a:lnTo>
                  <a:pt x="6542278" y="5520690"/>
                </a:lnTo>
                <a:lnTo>
                  <a:pt x="6335014" y="5717540"/>
                </a:lnTo>
                <a:lnTo>
                  <a:pt x="6441250" y="5829300"/>
                </a:lnTo>
                <a:close/>
                <a:moveTo>
                  <a:pt x="6969316" y="5970080"/>
                </a:moveTo>
                <a:lnTo>
                  <a:pt x="6762115" y="6166930"/>
                </a:lnTo>
                <a:lnTo>
                  <a:pt x="6868351" y="6278753"/>
                </a:lnTo>
                <a:lnTo>
                  <a:pt x="6387973" y="6307773"/>
                </a:lnTo>
                <a:lnTo>
                  <a:pt x="6441504" y="5829554"/>
                </a:lnTo>
                <a:lnTo>
                  <a:pt x="6547739" y="5941314"/>
                </a:lnTo>
                <a:lnTo>
                  <a:pt x="6754940" y="5744464"/>
                </a:lnTo>
                <a:lnTo>
                  <a:pt x="6862064" y="5857177"/>
                </a:lnTo>
                <a:lnTo>
                  <a:pt x="6862064" y="5857177"/>
                </a:lnTo>
                <a:close/>
                <a:moveTo>
                  <a:pt x="7016623" y="5070158"/>
                </a:moveTo>
                <a:lnTo>
                  <a:pt x="6809423" y="5267008"/>
                </a:lnTo>
                <a:lnTo>
                  <a:pt x="6915594" y="5378768"/>
                </a:lnTo>
                <a:lnTo>
                  <a:pt x="6435280" y="5407851"/>
                </a:lnTo>
                <a:lnTo>
                  <a:pt x="6488748" y="4929569"/>
                </a:lnTo>
                <a:lnTo>
                  <a:pt x="6594983" y="5041392"/>
                </a:lnTo>
                <a:lnTo>
                  <a:pt x="6802184" y="4844542"/>
                </a:lnTo>
                <a:lnTo>
                  <a:pt x="6909435" y="4957318"/>
                </a:lnTo>
                <a:lnTo>
                  <a:pt x="6909435" y="4957318"/>
                </a:lnTo>
                <a:close/>
                <a:moveTo>
                  <a:pt x="7063867" y="4170172"/>
                </a:moveTo>
                <a:lnTo>
                  <a:pt x="6856666" y="4367022"/>
                </a:lnTo>
                <a:lnTo>
                  <a:pt x="6962902" y="4478782"/>
                </a:lnTo>
                <a:lnTo>
                  <a:pt x="6482525" y="4507802"/>
                </a:lnTo>
                <a:lnTo>
                  <a:pt x="6536055" y="4029583"/>
                </a:lnTo>
                <a:lnTo>
                  <a:pt x="6642227" y="4141343"/>
                </a:lnTo>
                <a:lnTo>
                  <a:pt x="6849428" y="3944493"/>
                </a:lnTo>
                <a:lnTo>
                  <a:pt x="6956616" y="4057650"/>
                </a:lnTo>
                <a:lnTo>
                  <a:pt x="6956616" y="4057650"/>
                </a:lnTo>
                <a:close/>
                <a:moveTo>
                  <a:pt x="7111111" y="3270250"/>
                </a:moveTo>
                <a:lnTo>
                  <a:pt x="6903911" y="3467100"/>
                </a:lnTo>
                <a:lnTo>
                  <a:pt x="7010146" y="3578924"/>
                </a:lnTo>
                <a:lnTo>
                  <a:pt x="6529768" y="3607943"/>
                </a:lnTo>
                <a:lnTo>
                  <a:pt x="6583299" y="3129661"/>
                </a:lnTo>
                <a:lnTo>
                  <a:pt x="6689535" y="3241485"/>
                </a:lnTo>
                <a:lnTo>
                  <a:pt x="6896735" y="3044635"/>
                </a:lnTo>
                <a:lnTo>
                  <a:pt x="7003860" y="3157411"/>
                </a:lnTo>
                <a:lnTo>
                  <a:pt x="7003860" y="3157411"/>
                </a:lnTo>
                <a:close/>
                <a:moveTo>
                  <a:pt x="6943979" y="2144649"/>
                </a:moveTo>
                <a:lnTo>
                  <a:pt x="7051104" y="2257425"/>
                </a:lnTo>
                <a:lnTo>
                  <a:pt x="7051104" y="2257425"/>
                </a:lnTo>
                <a:lnTo>
                  <a:pt x="7158228" y="2370138"/>
                </a:lnTo>
                <a:lnTo>
                  <a:pt x="6951028" y="2566988"/>
                </a:lnTo>
                <a:lnTo>
                  <a:pt x="7057263" y="2678748"/>
                </a:lnTo>
                <a:lnTo>
                  <a:pt x="6576886" y="2707767"/>
                </a:lnTo>
                <a:lnTo>
                  <a:pt x="6630416" y="2229549"/>
                </a:lnTo>
                <a:lnTo>
                  <a:pt x="6736652" y="2341309"/>
                </a:lnTo>
                <a:close/>
                <a:moveTo>
                  <a:pt x="6731635" y="1921002"/>
                </a:moveTo>
                <a:lnTo>
                  <a:pt x="6524435" y="2117852"/>
                </a:lnTo>
                <a:lnTo>
                  <a:pt x="6630606" y="2229676"/>
                </a:lnTo>
                <a:lnTo>
                  <a:pt x="6150292" y="2258695"/>
                </a:lnTo>
                <a:lnTo>
                  <a:pt x="6203760" y="1780477"/>
                </a:lnTo>
                <a:lnTo>
                  <a:pt x="6309995" y="1892237"/>
                </a:lnTo>
                <a:lnTo>
                  <a:pt x="6517195" y="1695387"/>
                </a:lnTo>
                <a:lnTo>
                  <a:pt x="6624320" y="1808163"/>
                </a:lnTo>
                <a:lnTo>
                  <a:pt x="6624320" y="1808163"/>
                </a:lnTo>
                <a:close/>
                <a:moveTo>
                  <a:pt x="6778879" y="1021080"/>
                </a:moveTo>
                <a:lnTo>
                  <a:pt x="6571679" y="1217930"/>
                </a:lnTo>
                <a:lnTo>
                  <a:pt x="6677914" y="1329690"/>
                </a:lnTo>
                <a:lnTo>
                  <a:pt x="6197346" y="1358900"/>
                </a:lnTo>
                <a:lnTo>
                  <a:pt x="6250877" y="880618"/>
                </a:lnTo>
                <a:lnTo>
                  <a:pt x="6356985" y="992315"/>
                </a:lnTo>
                <a:lnTo>
                  <a:pt x="6564249" y="795465"/>
                </a:lnTo>
                <a:lnTo>
                  <a:pt x="6671437" y="908050"/>
                </a:lnTo>
                <a:lnTo>
                  <a:pt x="6671437" y="908050"/>
                </a:lnTo>
                <a:close/>
                <a:moveTo>
                  <a:pt x="3801872" y="0"/>
                </a:moveTo>
                <a:lnTo>
                  <a:pt x="3609467" y="0"/>
                </a:lnTo>
                <a:lnTo>
                  <a:pt x="3700780" y="96076"/>
                </a:lnTo>
                <a:close/>
                <a:moveTo>
                  <a:pt x="2902014" y="0"/>
                </a:moveTo>
                <a:lnTo>
                  <a:pt x="2707132" y="0"/>
                </a:lnTo>
                <a:lnTo>
                  <a:pt x="2799588" y="97346"/>
                </a:lnTo>
                <a:close/>
                <a:moveTo>
                  <a:pt x="95885" y="101092"/>
                </a:moveTo>
                <a:lnTo>
                  <a:pt x="202374" y="0"/>
                </a:lnTo>
                <a:lnTo>
                  <a:pt x="0" y="0"/>
                </a:lnTo>
                <a:close/>
                <a:moveTo>
                  <a:pt x="1102296" y="0"/>
                </a:moveTo>
                <a:lnTo>
                  <a:pt x="902335" y="0"/>
                </a:lnTo>
                <a:lnTo>
                  <a:pt x="997140" y="99822"/>
                </a:lnTo>
                <a:close/>
                <a:moveTo>
                  <a:pt x="2002155" y="0"/>
                </a:moveTo>
                <a:lnTo>
                  <a:pt x="1804733" y="0"/>
                </a:lnTo>
                <a:lnTo>
                  <a:pt x="1898396" y="98552"/>
                </a:lnTo>
                <a:close/>
              </a:path>
            </a:pathLst>
          </a:custGeom>
          <a:gradFill>
            <a:gsLst>
              <a:gs pos="0">
                <a:srgbClr val="007450">
                  <a:alpha val="18823"/>
                </a:srgbClr>
              </a:gs>
              <a:gs pos="80000">
                <a:srgbClr val="002964">
                  <a:alpha val="0"/>
                </a:srgbClr>
              </a:gs>
              <a:gs pos="100000">
                <a:srgbClr val="002964">
                  <a:alpha val="0"/>
                </a:srgbClr>
              </a:gs>
            </a:gsLst>
            <a:lin ang="809933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6"/>
          <p:cNvSpPr/>
          <p:nvPr/>
        </p:nvSpPr>
        <p:spPr>
          <a:xfrm>
            <a:off x="0" y="-50"/>
            <a:ext cx="7433400" cy="5143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Zilla Slab SemiBold"/>
              <a:buNone/>
            </a:pPr>
            <a:endParaRPr sz="4800">
              <a:solidFill>
                <a:schemeClr val="lt1"/>
              </a:solidFill>
              <a:latin typeface="Zilla Slab SemiBold"/>
              <a:ea typeface="Zilla Slab SemiBold"/>
              <a:cs typeface="Zilla Slab SemiBold"/>
              <a:sym typeface="Zilla Slab SemiBold"/>
            </a:endParaRPr>
          </a:p>
        </p:txBody>
      </p:sp>
      <p:sp>
        <p:nvSpPr>
          <p:cNvPr id="31" name="Google Shape;31;p6"/>
          <p:cNvSpPr/>
          <p:nvPr/>
        </p:nvSpPr>
        <p:spPr>
          <a:xfrm>
            <a:off x="0" y="2434161"/>
            <a:ext cx="2701384" cy="2709577"/>
          </a:xfrm>
          <a:custGeom>
            <a:avLst/>
            <a:gdLst/>
            <a:ahLst/>
            <a:cxnLst/>
            <a:rect l="l" t="t" r="r" b="b"/>
            <a:pathLst>
              <a:path w="3601846" h="3612769" extrusionOk="0">
                <a:moveTo>
                  <a:pt x="2747772" y="2696083"/>
                </a:moveTo>
                <a:lnTo>
                  <a:pt x="2267268" y="2725166"/>
                </a:lnTo>
                <a:lnTo>
                  <a:pt x="2320798" y="2246757"/>
                </a:lnTo>
                <a:lnTo>
                  <a:pt x="1840357" y="2275777"/>
                </a:lnTo>
                <a:lnTo>
                  <a:pt x="1893888" y="1797431"/>
                </a:lnTo>
                <a:lnTo>
                  <a:pt x="1413383" y="1826451"/>
                </a:lnTo>
                <a:lnTo>
                  <a:pt x="1466850" y="1348042"/>
                </a:lnTo>
                <a:lnTo>
                  <a:pt x="986409" y="1377252"/>
                </a:lnTo>
                <a:lnTo>
                  <a:pt x="1039940" y="898842"/>
                </a:lnTo>
                <a:lnTo>
                  <a:pt x="559435" y="927735"/>
                </a:lnTo>
                <a:lnTo>
                  <a:pt x="612966" y="449326"/>
                </a:lnTo>
                <a:lnTo>
                  <a:pt x="132461" y="478409"/>
                </a:lnTo>
                <a:lnTo>
                  <a:pt x="185992" y="0"/>
                </a:lnTo>
                <a:lnTo>
                  <a:pt x="0" y="11240"/>
                </a:lnTo>
                <a:lnTo>
                  <a:pt x="0" y="389573"/>
                </a:lnTo>
                <a:lnTo>
                  <a:pt x="25400" y="365633"/>
                </a:lnTo>
                <a:lnTo>
                  <a:pt x="132525" y="478409"/>
                </a:lnTo>
                <a:lnTo>
                  <a:pt x="132525" y="478409"/>
                </a:lnTo>
                <a:lnTo>
                  <a:pt x="239649" y="591185"/>
                </a:lnTo>
                <a:lnTo>
                  <a:pt x="32449" y="788035"/>
                </a:lnTo>
                <a:lnTo>
                  <a:pt x="138684" y="899859"/>
                </a:lnTo>
                <a:lnTo>
                  <a:pt x="0" y="908367"/>
                </a:lnTo>
                <a:lnTo>
                  <a:pt x="0" y="1288796"/>
                </a:lnTo>
                <a:lnTo>
                  <a:pt x="85090" y="1378331"/>
                </a:lnTo>
                <a:lnTo>
                  <a:pt x="85090" y="1378331"/>
                </a:lnTo>
                <a:lnTo>
                  <a:pt x="192342" y="1491552"/>
                </a:lnTo>
                <a:lnTo>
                  <a:pt x="0" y="1673987"/>
                </a:lnTo>
                <a:lnTo>
                  <a:pt x="0" y="1703769"/>
                </a:lnTo>
                <a:lnTo>
                  <a:pt x="91377" y="1799908"/>
                </a:lnTo>
                <a:lnTo>
                  <a:pt x="0" y="1805432"/>
                </a:lnTo>
                <a:lnTo>
                  <a:pt x="0" y="2238502"/>
                </a:lnTo>
                <a:lnTo>
                  <a:pt x="38100" y="2278317"/>
                </a:lnTo>
                <a:lnTo>
                  <a:pt x="38100" y="2278317"/>
                </a:lnTo>
                <a:lnTo>
                  <a:pt x="145288" y="2391029"/>
                </a:lnTo>
                <a:lnTo>
                  <a:pt x="0" y="2529015"/>
                </a:lnTo>
                <a:lnTo>
                  <a:pt x="0" y="2653602"/>
                </a:lnTo>
                <a:lnTo>
                  <a:pt x="44069" y="2699957"/>
                </a:lnTo>
                <a:lnTo>
                  <a:pt x="0" y="2702497"/>
                </a:lnTo>
                <a:lnTo>
                  <a:pt x="0" y="3095054"/>
                </a:lnTo>
                <a:lnTo>
                  <a:pt x="44450" y="2699957"/>
                </a:lnTo>
                <a:lnTo>
                  <a:pt x="150686" y="2811780"/>
                </a:lnTo>
                <a:lnTo>
                  <a:pt x="357886" y="2614930"/>
                </a:lnTo>
                <a:lnTo>
                  <a:pt x="465011" y="2727706"/>
                </a:lnTo>
                <a:lnTo>
                  <a:pt x="465011" y="2727706"/>
                </a:lnTo>
                <a:lnTo>
                  <a:pt x="572135" y="2840482"/>
                </a:lnTo>
                <a:lnTo>
                  <a:pt x="364935" y="3037332"/>
                </a:lnTo>
                <a:lnTo>
                  <a:pt x="471170" y="3149156"/>
                </a:lnTo>
                <a:lnTo>
                  <a:pt x="0" y="3177667"/>
                </a:lnTo>
                <a:lnTo>
                  <a:pt x="0" y="3188208"/>
                </a:lnTo>
                <a:lnTo>
                  <a:pt x="97790" y="3291142"/>
                </a:lnTo>
                <a:lnTo>
                  <a:pt x="0" y="3383852"/>
                </a:lnTo>
                <a:lnTo>
                  <a:pt x="0" y="3602927"/>
                </a:lnTo>
                <a:lnTo>
                  <a:pt x="8827" y="3612452"/>
                </a:lnTo>
                <a:lnTo>
                  <a:pt x="207645" y="3612452"/>
                </a:lnTo>
                <a:lnTo>
                  <a:pt x="310388" y="3514852"/>
                </a:lnTo>
                <a:lnTo>
                  <a:pt x="403098" y="3612452"/>
                </a:lnTo>
                <a:lnTo>
                  <a:pt x="419100" y="3612452"/>
                </a:lnTo>
                <a:lnTo>
                  <a:pt x="470916" y="3149346"/>
                </a:lnTo>
                <a:lnTo>
                  <a:pt x="577152" y="3261106"/>
                </a:lnTo>
                <a:lnTo>
                  <a:pt x="784352" y="3064256"/>
                </a:lnTo>
                <a:lnTo>
                  <a:pt x="891477" y="3177032"/>
                </a:lnTo>
                <a:lnTo>
                  <a:pt x="891477" y="3177032"/>
                </a:lnTo>
                <a:lnTo>
                  <a:pt x="998601" y="3289745"/>
                </a:lnTo>
                <a:lnTo>
                  <a:pt x="791401" y="3486595"/>
                </a:lnTo>
                <a:lnTo>
                  <a:pt x="897636" y="3598355"/>
                </a:lnTo>
                <a:lnTo>
                  <a:pt x="667766" y="3612261"/>
                </a:lnTo>
                <a:lnTo>
                  <a:pt x="896366" y="3612261"/>
                </a:lnTo>
                <a:lnTo>
                  <a:pt x="897890" y="3598482"/>
                </a:lnTo>
                <a:lnTo>
                  <a:pt x="910971" y="3612261"/>
                </a:lnTo>
                <a:lnTo>
                  <a:pt x="1107250" y="3612261"/>
                </a:lnTo>
                <a:lnTo>
                  <a:pt x="1211326" y="3513392"/>
                </a:lnTo>
                <a:lnTo>
                  <a:pt x="1305497" y="3612452"/>
                </a:lnTo>
                <a:lnTo>
                  <a:pt x="1320419" y="3612452"/>
                </a:lnTo>
                <a:lnTo>
                  <a:pt x="1372362" y="3148076"/>
                </a:lnTo>
                <a:lnTo>
                  <a:pt x="1478598" y="3259900"/>
                </a:lnTo>
                <a:lnTo>
                  <a:pt x="1685798" y="3063050"/>
                </a:lnTo>
                <a:lnTo>
                  <a:pt x="1792923" y="3175826"/>
                </a:lnTo>
                <a:lnTo>
                  <a:pt x="1792923" y="3175826"/>
                </a:lnTo>
                <a:lnTo>
                  <a:pt x="1900174" y="3288602"/>
                </a:lnTo>
                <a:lnTo>
                  <a:pt x="1692973" y="3485452"/>
                </a:lnTo>
                <a:lnTo>
                  <a:pt x="1799209" y="3597275"/>
                </a:lnTo>
                <a:lnTo>
                  <a:pt x="1548702" y="3612452"/>
                </a:lnTo>
                <a:lnTo>
                  <a:pt x="1797622" y="3612452"/>
                </a:lnTo>
                <a:lnTo>
                  <a:pt x="1799336" y="3597466"/>
                </a:lnTo>
                <a:lnTo>
                  <a:pt x="1813560" y="3612452"/>
                </a:lnTo>
                <a:lnTo>
                  <a:pt x="2007426" y="3612452"/>
                </a:lnTo>
                <a:lnTo>
                  <a:pt x="2112772" y="3512376"/>
                </a:lnTo>
                <a:lnTo>
                  <a:pt x="2208022" y="3612452"/>
                </a:lnTo>
                <a:lnTo>
                  <a:pt x="2221611" y="3612452"/>
                </a:lnTo>
                <a:lnTo>
                  <a:pt x="2273745" y="3146870"/>
                </a:lnTo>
                <a:lnTo>
                  <a:pt x="2379980" y="3258630"/>
                </a:lnTo>
                <a:lnTo>
                  <a:pt x="2587181" y="3061780"/>
                </a:lnTo>
                <a:lnTo>
                  <a:pt x="2694115" y="3174302"/>
                </a:lnTo>
                <a:lnTo>
                  <a:pt x="2694115" y="3174302"/>
                </a:lnTo>
                <a:lnTo>
                  <a:pt x="2801239" y="3287078"/>
                </a:lnTo>
                <a:lnTo>
                  <a:pt x="2594039" y="3483928"/>
                </a:lnTo>
                <a:lnTo>
                  <a:pt x="2700274" y="3595688"/>
                </a:lnTo>
                <a:lnTo>
                  <a:pt x="2429129" y="3612070"/>
                </a:lnTo>
                <a:lnTo>
                  <a:pt x="2698750" y="3612070"/>
                </a:lnTo>
                <a:lnTo>
                  <a:pt x="2700592" y="3595815"/>
                </a:lnTo>
                <a:lnTo>
                  <a:pt x="2716022" y="3612070"/>
                </a:lnTo>
                <a:lnTo>
                  <a:pt x="2907348" y="3612070"/>
                </a:lnTo>
                <a:lnTo>
                  <a:pt x="3014028" y="3510470"/>
                </a:lnTo>
                <a:lnTo>
                  <a:pt x="3110294" y="3612070"/>
                </a:lnTo>
                <a:lnTo>
                  <a:pt x="3122549" y="3612070"/>
                </a:lnTo>
                <a:lnTo>
                  <a:pt x="3174810" y="3145092"/>
                </a:lnTo>
                <a:lnTo>
                  <a:pt x="2694242" y="3174302"/>
                </a:lnTo>
                <a:close/>
                <a:moveTo>
                  <a:pt x="1306068" y="1713802"/>
                </a:moveTo>
                <a:lnTo>
                  <a:pt x="1413193" y="1826578"/>
                </a:lnTo>
                <a:lnTo>
                  <a:pt x="1413193" y="1826578"/>
                </a:lnTo>
                <a:lnTo>
                  <a:pt x="1520381" y="1939354"/>
                </a:lnTo>
                <a:lnTo>
                  <a:pt x="1313180" y="2136204"/>
                </a:lnTo>
                <a:lnTo>
                  <a:pt x="1419352" y="2248027"/>
                </a:lnTo>
                <a:lnTo>
                  <a:pt x="939165" y="2277047"/>
                </a:lnTo>
                <a:lnTo>
                  <a:pt x="992632" y="1798765"/>
                </a:lnTo>
                <a:lnTo>
                  <a:pt x="1098868" y="1910652"/>
                </a:lnTo>
                <a:close/>
                <a:moveTo>
                  <a:pt x="879094" y="1264476"/>
                </a:moveTo>
                <a:lnTo>
                  <a:pt x="986282" y="1377252"/>
                </a:lnTo>
                <a:lnTo>
                  <a:pt x="986282" y="1377252"/>
                </a:lnTo>
                <a:lnTo>
                  <a:pt x="1093407" y="1489964"/>
                </a:lnTo>
                <a:lnTo>
                  <a:pt x="886206" y="1686814"/>
                </a:lnTo>
                <a:lnTo>
                  <a:pt x="992378" y="1798574"/>
                </a:lnTo>
                <a:lnTo>
                  <a:pt x="512064" y="1827657"/>
                </a:lnTo>
                <a:lnTo>
                  <a:pt x="565595" y="1349375"/>
                </a:lnTo>
                <a:lnTo>
                  <a:pt x="671767" y="1461135"/>
                </a:lnTo>
                <a:close/>
                <a:moveTo>
                  <a:pt x="85344" y="1378458"/>
                </a:moveTo>
                <a:lnTo>
                  <a:pt x="138875" y="900240"/>
                </a:lnTo>
                <a:lnTo>
                  <a:pt x="245110" y="1012000"/>
                </a:lnTo>
                <a:lnTo>
                  <a:pt x="452311" y="815150"/>
                </a:lnTo>
                <a:lnTo>
                  <a:pt x="559435" y="927862"/>
                </a:lnTo>
                <a:lnTo>
                  <a:pt x="559435" y="927862"/>
                </a:lnTo>
                <a:lnTo>
                  <a:pt x="666750" y="1040702"/>
                </a:lnTo>
                <a:lnTo>
                  <a:pt x="459359" y="1237552"/>
                </a:lnTo>
                <a:lnTo>
                  <a:pt x="565595" y="1349312"/>
                </a:lnTo>
                <a:close/>
                <a:moveTo>
                  <a:pt x="38100" y="2278317"/>
                </a:moveTo>
                <a:lnTo>
                  <a:pt x="91631" y="1800035"/>
                </a:lnTo>
                <a:lnTo>
                  <a:pt x="197803" y="1911858"/>
                </a:lnTo>
                <a:lnTo>
                  <a:pt x="405003" y="1715008"/>
                </a:lnTo>
                <a:lnTo>
                  <a:pt x="512191" y="1827784"/>
                </a:lnTo>
                <a:lnTo>
                  <a:pt x="512191" y="1827784"/>
                </a:lnTo>
                <a:lnTo>
                  <a:pt x="619316" y="1940497"/>
                </a:lnTo>
                <a:lnTo>
                  <a:pt x="412115" y="2137347"/>
                </a:lnTo>
                <a:lnTo>
                  <a:pt x="518287" y="2249107"/>
                </a:lnTo>
                <a:close/>
                <a:moveTo>
                  <a:pt x="465011" y="2727643"/>
                </a:moveTo>
                <a:lnTo>
                  <a:pt x="518541" y="2249361"/>
                </a:lnTo>
                <a:lnTo>
                  <a:pt x="624650" y="2361502"/>
                </a:lnTo>
                <a:lnTo>
                  <a:pt x="831850" y="2164652"/>
                </a:lnTo>
                <a:lnTo>
                  <a:pt x="938975" y="2277428"/>
                </a:lnTo>
                <a:lnTo>
                  <a:pt x="938975" y="2277428"/>
                </a:lnTo>
                <a:lnTo>
                  <a:pt x="1046163" y="2390204"/>
                </a:lnTo>
                <a:lnTo>
                  <a:pt x="838899" y="2587054"/>
                </a:lnTo>
                <a:lnTo>
                  <a:pt x="945134" y="2698877"/>
                </a:lnTo>
                <a:close/>
                <a:moveTo>
                  <a:pt x="1266127" y="3036189"/>
                </a:moveTo>
                <a:lnTo>
                  <a:pt x="1372362" y="3147949"/>
                </a:lnTo>
                <a:lnTo>
                  <a:pt x="891985" y="3176969"/>
                </a:lnTo>
                <a:lnTo>
                  <a:pt x="945515" y="2698750"/>
                </a:lnTo>
                <a:lnTo>
                  <a:pt x="1051751" y="2810510"/>
                </a:lnTo>
                <a:lnTo>
                  <a:pt x="1258951" y="2613660"/>
                </a:lnTo>
                <a:lnTo>
                  <a:pt x="1366076" y="2726373"/>
                </a:lnTo>
                <a:lnTo>
                  <a:pt x="1366076" y="2726373"/>
                </a:lnTo>
                <a:lnTo>
                  <a:pt x="1473200" y="2839276"/>
                </a:lnTo>
                <a:close/>
                <a:moveTo>
                  <a:pt x="1366203" y="2726373"/>
                </a:moveTo>
                <a:lnTo>
                  <a:pt x="1419733" y="2248154"/>
                </a:lnTo>
                <a:lnTo>
                  <a:pt x="1525969" y="2359914"/>
                </a:lnTo>
                <a:lnTo>
                  <a:pt x="1733169" y="2163064"/>
                </a:lnTo>
                <a:lnTo>
                  <a:pt x="1840294" y="2275777"/>
                </a:lnTo>
                <a:lnTo>
                  <a:pt x="1840294" y="2275777"/>
                </a:lnTo>
                <a:lnTo>
                  <a:pt x="1947418" y="2388489"/>
                </a:lnTo>
                <a:lnTo>
                  <a:pt x="1740217" y="2585339"/>
                </a:lnTo>
                <a:lnTo>
                  <a:pt x="1846453" y="2697099"/>
                </a:lnTo>
                <a:close/>
                <a:moveTo>
                  <a:pt x="2167319" y="3034919"/>
                </a:moveTo>
                <a:lnTo>
                  <a:pt x="2273300" y="3146743"/>
                </a:lnTo>
                <a:lnTo>
                  <a:pt x="1792923" y="3175762"/>
                </a:lnTo>
                <a:lnTo>
                  <a:pt x="1846453" y="2697480"/>
                </a:lnTo>
                <a:lnTo>
                  <a:pt x="1952689" y="2809304"/>
                </a:lnTo>
                <a:lnTo>
                  <a:pt x="2159889" y="2612454"/>
                </a:lnTo>
                <a:lnTo>
                  <a:pt x="2266950" y="2725166"/>
                </a:lnTo>
                <a:lnTo>
                  <a:pt x="2266950" y="2725166"/>
                </a:lnTo>
                <a:lnTo>
                  <a:pt x="2374075" y="2837942"/>
                </a:lnTo>
                <a:close/>
                <a:moveTo>
                  <a:pt x="3309938" y="3612770"/>
                </a:moveTo>
                <a:lnTo>
                  <a:pt x="3599878" y="3612770"/>
                </a:lnTo>
                <a:lnTo>
                  <a:pt x="3601847" y="3595116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28000">
                <a:schemeClr val="lt1"/>
              </a:gs>
              <a:gs pos="100000">
                <a:schemeClr val="lt2"/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651600" y="628650"/>
            <a:ext cx="6130200" cy="43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651600" y="1409700"/>
            <a:ext cx="2864100" cy="330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⇨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⇾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￫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2"/>
          </p:nvPr>
        </p:nvSpPr>
        <p:spPr>
          <a:xfrm>
            <a:off x="3917627" y="1409700"/>
            <a:ext cx="2864100" cy="330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⇨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⇾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￫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gradFill>
          <a:gsLst>
            <a:gs pos="0">
              <a:schemeClr val="accent1"/>
            </a:gs>
            <a:gs pos="50000">
              <a:schemeClr val="accent2"/>
            </a:gs>
            <a:gs pos="100000">
              <a:schemeClr val="accent3"/>
            </a:gs>
          </a:gsLst>
          <a:lin ang="5400012" scaled="0"/>
        </a:gra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3761899" y="0"/>
            <a:ext cx="5382339" cy="5130641"/>
          </a:xfrm>
          <a:custGeom>
            <a:avLst/>
            <a:gdLst/>
            <a:ahLst/>
            <a:cxnLst/>
            <a:rect l="l" t="t" r="r" b="b"/>
            <a:pathLst>
              <a:path w="7176452" h="6840855" extrusionOk="0">
                <a:moveTo>
                  <a:pt x="5601653" y="0"/>
                </a:moveTo>
                <a:lnTo>
                  <a:pt x="5414201" y="0"/>
                </a:lnTo>
                <a:lnTo>
                  <a:pt x="5503101" y="93599"/>
                </a:lnTo>
                <a:close/>
                <a:moveTo>
                  <a:pt x="4701794" y="0"/>
                </a:moveTo>
                <a:lnTo>
                  <a:pt x="4511866" y="0"/>
                </a:lnTo>
                <a:lnTo>
                  <a:pt x="4601972" y="94806"/>
                </a:lnTo>
                <a:close/>
                <a:moveTo>
                  <a:pt x="6501511" y="0"/>
                </a:moveTo>
                <a:lnTo>
                  <a:pt x="6316599" y="0"/>
                </a:lnTo>
                <a:lnTo>
                  <a:pt x="6404356" y="92329"/>
                </a:lnTo>
                <a:close/>
                <a:moveTo>
                  <a:pt x="7176135" y="0"/>
                </a:moveTo>
                <a:lnTo>
                  <a:pt x="6854635" y="0"/>
                </a:lnTo>
                <a:lnTo>
                  <a:pt x="6718935" y="8192"/>
                </a:lnTo>
                <a:lnTo>
                  <a:pt x="6719888" y="0"/>
                </a:lnTo>
                <a:lnTo>
                  <a:pt x="6710998" y="0"/>
                </a:lnTo>
                <a:lnTo>
                  <a:pt x="6718935" y="8192"/>
                </a:lnTo>
                <a:lnTo>
                  <a:pt x="6718935" y="8192"/>
                </a:lnTo>
                <a:lnTo>
                  <a:pt x="6826060" y="120967"/>
                </a:lnTo>
                <a:lnTo>
                  <a:pt x="6618859" y="317818"/>
                </a:lnTo>
                <a:lnTo>
                  <a:pt x="6725285" y="429768"/>
                </a:lnTo>
                <a:lnTo>
                  <a:pt x="6244907" y="458788"/>
                </a:lnTo>
                <a:lnTo>
                  <a:pt x="6295962" y="0"/>
                </a:lnTo>
                <a:lnTo>
                  <a:pt x="5974016" y="0"/>
                </a:lnTo>
                <a:lnTo>
                  <a:pt x="5817616" y="9462"/>
                </a:lnTo>
                <a:lnTo>
                  <a:pt x="5818695" y="0"/>
                </a:lnTo>
                <a:lnTo>
                  <a:pt x="5808472" y="0"/>
                </a:lnTo>
                <a:lnTo>
                  <a:pt x="5817235" y="9462"/>
                </a:lnTo>
                <a:lnTo>
                  <a:pt x="5817235" y="9462"/>
                </a:lnTo>
                <a:lnTo>
                  <a:pt x="5924360" y="122238"/>
                </a:lnTo>
                <a:lnTo>
                  <a:pt x="5717159" y="319088"/>
                </a:lnTo>
                <a:lnTo>
                  <a:pt x="5823585" y="431038"/>
                </a:lnTo>
                <a:lnTo>
                  <a:pt x="5343207" y="460057"/>
                </a:lnTo>
                <a:lnTo>
                  <a:pt x="5394897" y="0"/>
                </a:lnTo>
                <a:lnTo>
                  <a:pt x="5093335" y="0"/>
                </a:lnTo>
                <a:lnTo>
                  <a:pt x="4916297" y="10668"/>
                </a:lnTo>
                <a:lnTo>
                  <a:pt x="4917504" y="0"/>
                </a:lnTo>
                <a:lnTo>
                  <a:pt x="4906010" y="0"/>
                </a:lnTo>
                <a:lnTo>
                  <a:pt x="4916170" y="10732"/>
                </a:lnTo>
                <a:lnTo>
                  <a:pt x="4916170" y="10732"/>
                </a:lnTo>
                <a:lnTo>
                  <a:pt x="5023485" y="123571"/>
                </a:lnTo>
                <a:lnTo>
                  <a:pt x="4816285" y="320421"/>
                </a:lnTo>
                <a:lnTo>
                  <a:pt x="4922520" y="432181"/>
                </a:lnTo>
                <a:lnTo>
                  <a:pt x="4442142" y="461264"/>
                </a:lnTo>
                <a:lnTo>
                  <a:pt x="4493831" y="0"/>
                </a:lnTo>
                <a:lnTo>
                  <a:pt x="4212907" y="0"/>
                </a:lnTo>
                <a:lnTo>
                  <a:pt x="4015232" y="11938"/>
                </a:lnTo>
                <a:lnTo>
                  <a:pt x="4016629" y="0"/>
                </a:lnTo>
                <a:lnTo>
                  <a:pt x="4003929" y="0"/>
                </a:lnTo>
                <a:lnTo>
                  <a:pt x="4015295" y="11938"/>
                </a:lnTo>
                <a:lnTo>
                  <a:pt x="4015295" y="11938"/>
                </a:lnTo>
                <a:lnTo>
                  <a:pt x="4122420" y="124714"/>
                </a:lnTo>
                <a:lnTo>
                  <a:pt x="3915219" y="321564"/>
                </a:lnTo>
                <a:lnTo>
                  <a:pt x="4021455" y="433324"/>
                </a:lnTo>
                <a:lnTo>
                  <a:pt x="3541078" y="462344"/>
                </a:lnTo>
                <a:lnTo>
                  <a:pt x="3592830" y="0"/>
                </a:lnTo>
                <a:lnTo>
                  <a:pt x="3332480" y="0"/>
                </a:lnTo>
                <a:lnTo>
                  <a:pt x="3114230" y="13208"/>
                </a:lnTo>
                <a:lnTo>
                  <a:pt x="3115691" y="0"/>
                </a:lnTo>
                <a:lnTo>
                  <a:pt x="3101530" y="0"/>
                </a:lnTo>
                <a:lnTo>
                  <a:pt x="3114230" y="13208"/>
                </a:lnTo>
                <a:lnTo>
                  <a:pt x="3114230" y="13208"/>
                </a:lnTo>
                <a:lnTo>
                  <a:pt x="3221355" y="125984"/>
                </a:lnTo>
                <a:lnTo>
                  <a:pt x="3014154" y="322834"/>
                </a:lnTo>
                <a:lnTo>
                  <a:pt x="3120390" y="434657"/>
                </a:lnTo>
                <a:lnTo>
                  <a:pt x="2639822" y="463550"/>
                </a:lnTo>
                <a:lnTo>
                  <a:pt x="2691765" y="0"/>
                </a:lnTo>
                <a:lnTo>
                  <a:pt x="2451735" y="0"/>
                </a:lnTo>
                <a:lnTo>
                  <a:pt x="2212848" y="14415"/>
                </a:lnTo>
                <a:lnTo>
                  <a:pt x="2214436" y="0"/>
                </a:lnTo>
                <a:lnTo>
                  <a:pt x="2198941" y="0"/>
                </a:lnTo>
                <a:lnTo>
                  <a:pt x="2212657" y="14478"/>
                </a:lnTo>
                <a:lnTo>
                  <a:pt x="2212657" y="14478"/>
                </a:lnTo>
                <a:lnTo>
                  <a:pt x="2319845" y="127191"/>
                </a:lnTo>
                <a:lnTo>
                  <a:pt x="2112581" y="324041"/>
                </a:lnTo>
                <a:lnTo>
                  <a:pt x="2218817" y="435800"/>
                </a:lnTo>
                <a:lnTo>
                  <a:pt x="1738440" y="464820"/>
                </a:lnTo>
                <a:lnTo>
                  <a:pt x="1790700" y="0"/>
                </a:lnTo>
                <a:lnTo>
                  <a:pt x="1571244" y="0"/>
                </a:lnTo>
                <a:lnTo>
                  <a:pt x="1311719" y="15685"/>
                </a:lnTo>
                <a:lnTo>
                  <a:pt x="1313434" y="0"/>
                </a:lnTo>
                <a:lnTo>
                  <a:pt x="1296670" y="0"/>
                </a:lnTo>
                <a:lnTo>
                  <a:pt x="1311529" y="15685"/>
                </a:lnTo>
                <a:lnTo>
                  <a:pt x="1311529" y="15685"/>
                </a:lnTo>
                <a:lnTo>
                  <a:pt x="1418717" y="128461"/>
                </a:lnTo>
                <a:lnTo>
                  <a:pt x="1211516" y="325311"/>
                </a:lnTo>
                <a:lnTo>
                  <a:pt x="1317688" y="437134"/>
                </a:lnTo>
                <a:lnTo>
                  <a:pt x="837375" y="466154"/>
                </a:lnTo>
                <a:lnTo>
                  <a:pt x="889635" y="0"/>
                </a:lnTo>
                <a:lnTo>
                  <a:pt x="690689" y="0"/>
                </a:lnTo>
                <a:lnTo>
                  <a:pt x="410527" y="16955"/>
                </a:lnTo>
                <a:lnTo>
                  <a:pt x="412432" y="0"/>
                </a:lnTo>
                <a:lnTo>
                  <a:pt x="394335" y="0"/>
                </a:lnTo>
                <a:lnTo>
                  <a:pt x="410464" y="16955"/>
                </a:lnTo>
                <a:lnTo>
                  <a:pt x="410464" y="16955"/>
                </a:lnTo>
                <a:lnTo>
                  <a:pt x="517588" y="129731"/>
                </a:lnTo>
                <a:lnTo>
                  <a:pt x="310388" y="326581"/>
                </a:lnTo>
                <a:lnTo>
                  <a:pt x="522922" y="550291"/>
                </a:lnTo>
                <a:lnTo>
                  <a:pt x="730123" y="353441"/>
                </a:lnTo>
                <a:lnTo>
                  <a:pt x="837247" y="466217"/>
                </a:lnTo>
                <a:lnTo>
                  <a:pt x="837247" y="466217"/>
                </a:lnTo>
                <a:lnTo>
                  <a:pt x="944435" y="578993"/>
                </a:lnTo>
                <a:lnTo>
                  <a:pt x="737171" y="775843"/>
                </a:lnTo>
                <a:lnTo>
                  <a:pt x="949769" y="999554"/>
                </a:lnTo>
                <a:lnTo>
                  <a:pt x="1156970" y="802704"/>
                </a:lnTo>
                <a:lnTo>
                  <a:pt x="1264285" y="915670"/>
                </a:lnTo>
                <a:lnTo>
                  <a:pt x="1264285" y="915670"/>
                </a:lnTo>
                <a:lnTo>
                  <a:pt x="1371537" y="1028700"/>
                </a:lnTo>
                <a:lnTo>
                  <a:pt x="1164336" y="1225550"/>
                </a:lnTo>
                <a:lnTo>
                  <a:pt x="1376934" y="1449261"/>
                </a:lnTo>
                <a:lnTo>
                  <a:pt x="1584134" y="1252411"/>
                </a:lnTo>
                <a:lnTo>
                  <a:pt x="1691259" y="1365250"/>
                </a:lnTo>
                <a:lnTo>
                  <a:pt x="1691259" y="1365250"/>
                </a:lnTo>
                <a:lnTo>
                  <a:pt x="1798383" y="1478026"/>
                </a:lnTo>
                <a:lnTo>
                  <a:pt x="1591183" y="1674876"/>
                </a:lnTo>
                <a:lnTo>
                  <a:pt x="1804035" y="1898650"/>
                </a:lnTo>
                <a:lnTo>
                  <a:pt x="2011235" y="1701800"/>
                </a:lnTo>
                <a:lnTo>
                  <a:pt x="2118360" y="1814513"/>
                </a:lnTo>
                <a:lnTo>
                  <a:pt x="2118360" y="1814513"/>
                </a:lnTo>
                <a:lnTo>
                  <a:pt x="2225484" y="1927289"/>
                </a:lnTo>
                <a:lnTo>
                  <a:pt x="2018284" y="2124139"/>
                </a:lnTo>
                <a:lnTo>
                  <a:pt x="2230818" y="2347849"/>
                </a:lnTo>
                <a:lnTo>
                  <a:pt x="2438019" y="2150999"/>
                </a:lnTo>
                <a:lnTo>
                  <a:pt x="2545207" y="2263775"/>
                </a:lnTo>
                <a:lnTo>
                  <a:pt x="2545207" y="2263775"/>
                </a:lnTo>
                <a:lnTo>
                  <a:pt x="2652331" y="2376488"/>
                </a:lnTo>
                <a:lnTo>
                  <a:pt x="2445131" y="2573338"/>
                </a:lnTo>
                <a:lnTo>
                  <a:pt x="2657666" y="2797048"/>
                </a:lnTo>
                <a:lnTo>
                  <a:pt x="2864866" y="2600198"/>
                </a:lnTo>
                <a:lnTo>
                  <a:pt x="2972435" y="2713038"/>
                </a:lnTo>
                <a:lnTo>
                  <a:pt x="2972435" y="2713038"/>
                </a:lnTo>
                <a:lnTo>
                  <a:pt x="3079432" y="2825750"/>
                </a:lnTo>
                <a:lnTo>
                  <a:pt x="2872232" y="3022600"/>
                </a:lnTo>
                <a:lnTo>
                  <a:pt x="3084766" y="3246311"/>
                </a:lnTo>
                <a:lnTo>
                  <a:pt x="3291967" y="3049461"/>
                </a:lnTo>
                <a:lnTo>
                  <a:pt x="3399091" y="3162300"/>
                </a:lnTo>
                <a:lnTo>
                  <a:pt x="3399091" y="3162300"/>
                </a:lnTo>
                <a:lnTo>
                  <a:pt x="3506216" y="3275013"/>
                </a:lnTo>
                <a:lnTo>
                  <a:pt x="3299016" y="3471863"/>
                </a:lnTo>
                <a:lnTo>
                  <a:pt x="3511741" y="3695700"/>
                </a:lnTo>
                <a:lnTo>
                  <a:pt x="3718941" y="3498850"/>
                </a:lnTo>
                <a:lnTo>
                  <a:pt x="3826066" y="3611626"/>
                </a:lnTo>
                <a:lnTo>
                  <a:pt x="3826066" y="3611626"/>
                </a:lnTo>
                <a:lnTo>
                  <a:pt x="3933190" y="3724402"/>
                </a:lnTo>
                <a:lnTo>
                  <a:pt x="3725990" y="3921252"/>
                </a:lnTo>
                <a:lnTo>
                  <a:pt x="3938588" y="4144963"/>
                </a:lnTo>
                <a:lnTo>
                  <a:pt x="4145788" y="3948113"/>
                </a:lnTo>
                <a:lnTo>
                  <a:pt x="4252913" y="4060825"/>
                </a:lnTo>
                <a:lnTo>
                  <a:pt x="4252913" y="4060825"/>
                </a:lnTo>
                <a:lnTo>
                  <a:pt x="4360037" y="4173601"/>
                </a:lnTo>
                <a:lnTo>
                  <a:pt x="4152837" y="4370451"/>
                </a:lnTo>
                <a:lnTo>
                  <a:pt x="4365371" y="4594098"/>
                </a:lnTo>
                <a:lnTo>
                  <a:pt x="4572635" y="4397248"/>
                </a:lnTo>
                <a:lnTo>
                  <a:pt x="4679760" y="4510024"/>
                </a:lnTo>
                <a:lnTo>
                  <a:pt x="4679760" y="4510024"/>
                </a:lnTo>
                <a:lnTo>
                  <a:pt x="4786884" y="4622737"/>
                </a:lnTo>
                <a:lnTo>
                  <a:pt x="4579684" y="4819587"/>
                </a:lnTo>
                <a:lnTo>
                  <a:pt x="4792218" y="5043297"/>
                </a:lnTo>
                <a:lnTo>
                  <a:pt x="4999418" y="4846447"/>
                </a:lnTo>
                <a:lnTo>
                  <a:pt x="5106606" y="4959223"/>
                </a:lnTo>
                <a:lnTo>
                  <a:pt x="5106606" y="4959223"/>
                </a:lnTo>
                <a:lnTo>
                  <a:pt x="5213985" y="5072698"/>
                </a:lnTo>
                <a:lnTo>
                  <a:pt x="5006785" y="5269548"/>
                </a:lnTo>
                <a:lnTo>
                  <a:pt x="5219319" y="5493258"/>
                </a:lnTo>
                <a:lnTo>
                  <a:pt x="5426519" y="5296408"/>
                </a:lnTo>
                <a:lnTo>
                  <a:pt x="5533644" y="5409121"/>
                </a:lnTo>
                <a:lnTo>
                  <a:pt x="5533644" y="5409121"/>
                </a:lnTo>
                <a:lnTo>
                  <a:pt x="5640832" y="5521833"/>
                </a:lnTo>
                <a:lnTo>
                  <a:pt x="5433631" y="5718683"/>
                </a:lnTo>
                <a:lnTo>
                  <a:pt x="5646166" y="5942394"/>
                </a:lnTo>
                <a:lnTo>
                  <a:pt x="5853366" y="5745544"/>
                </a:lnTo>
                <a:lnTo>
                  <a:pt x="5960491" y="5858320"/>
                </a:lnTo>
                <a:lnTo>
                  <a:pt x="5960491" y="5858320"/>
                </a:lnTo>
                <a:lnTo>
                  <a:pt x="6067616" y="5971096"/>
                </a:lnTo>
                <a:lnTo>
                  <a:pt x="5860415" y="6167946"/>
                </a:lnTo>
                <a:lnTo>
                  <a:pt x="6073013" y="6391656"/>
                </a:lnTo>
                <a:lnTo>
                  <a:pt x="6280214" y="6194806"/>
                </a:lnTo>
                <a:lnTo>
                  <a:pt x="6387338" y="6307519"/>
                </a:lnTo>
                <a:lnTo>
                  <a:pt x="6387338" y="6307519"/>
                </a:lnTo>
                <a:lnTo>
                  <a:pt x="6494463" y="6420295"/>
                </a:lnTo>
                <a:lnTo>
                  <a:pt x="6287262" y="6617144"/>
                </a:lnTo>
                <a:lnTo>
                  <a:pt x="6499860" y="6840856"/>
                </a:lnTo>
                <a:lnTo>
                  <a:pt x="6707061" y="6644006"/>
                </a:lnTo>
                <a:lnTo>
                  <a:pt x="6814312" y="6756908"/>
                </a:lnTo>
                <a:lnTo>
                  <a:pt x="6867842" y="6278499"/>
                </a:lnTo>
                <a:lnTo>
                  <a:pt x="6974078" y="6390259"/>
                </a:lnTo>
                <a:lnTo>
                  <a:pt x="7176135" y="6199315"/>
                </a:lnTo>
                <a:lnTo>
                  <a:pt x="7176135" y="5838254"/>
                </a:lnTo>
                <a:lnTo>
                  <a:pt x="6862191" y="5857304"/>
                </a:lnTo>
                <a:lnTo>
                  <a:pt x="6915722" y="5379085"/>
                </a:lnTo>
                <a:lnTo>
                  <a:pt x="7021957" y="5490845"/>
                </a:lnTo>
                <a:lnTo>
                  <a:pt x="7176135" y="5344287"/>
                </a:lnTo>
                <a:lnTo>
                  <a:pt x="7176135" y="4941189"/>
                </a:lnTo>
                <a:lnTo>
                  <a:pt x="6909435" y="4957318"/>
                </a:lnTo>
                <a:lnTo>
                  <a:pt x="6962966" y="4479036"/>
                </a:lnTo>
                <a:lnTo>
                  <a:pt x="7069201" y="4591050"/>
                </a:lnTo>
                <a:lnTo>
                  <a:pt x="7176135" y="4489450"/>
                </a:lnTo>
                <a:lnTo>
                  <a:pt x="7176135" y="4044061"/>
                </a:lnTo>
                <a:lnTo>
                  <a:pt x="6956742" y="4057650"/>
                </a:lnTo>
                <a:lnTo>
                  <a:pt x="7010273" y="3579432"/>
                </a:lnTo>
                <a:lnTo>
                  <a:pt x="7116509" y="3691191"/>
                </a:lnTo>
                <a:lnTo>
                  <a:pt x="7176135" y="3634550"/>
                </a:lnTo>
                <a:lnTo>
                  <a:pt x="7176135" y="3146997"/>
                </a:lnTo>
                <a:lnTo>
                  <a:pt x="7003987" y="3157411"/>
                </a:lnTo>
                <a:lnTo>
                  <a:pt x="7057517" y="2679129"/>
                </a:lnTo>
                <a:lnTo>
                  <a:pt x="7163753" y="2790952"/>
                </a:lnTo>
                <a:lnTo>
                  <a:pt x="7176453" y="2779141"/>
                </a:lnTo>
                <a:lnTo>
                  <a:pt x="7176453" y="2249932"/>
                </a:lnTo>
                <a:lnTo>
                  <a:pt x="7051548" y="2257425"/>
                </a:lnTo>
                <a:lnTo>
                  <a:pt x="7105079" y="1779207"/>
                </a:lnTo>
                <a:lnTo>
                  <a:pt x="7176135" y="1854200"/>
                </a:lnTo>
                <a:lnTo>
                  <a:pt x="7176135" y="1498600"/>
                </a:lnTo>
                <a:lnTo>
                  <a:pt x="6998335" y="1667383"/>
                </a:lnTo>
                <a:lnTo>
                  <a:pt x="7104507" y="1779207"/>
                </a:lnTo>
                <a:lnTo>
                  <a:pt x="6624193" y="1808226"/>
                </a:lnTo>
                <a:lnTo>
                  <a:pt x="6677724" y="1330008"/>
                </a:lnTo>
                <a:lnTo>
                  <a:pt x="6783895" y="1441768"/>
                </a:lnTo>
                <a:lnTo>
                  <a:pt x="6991096" y="1244918"/>
                </a:lnTo>
                <a:lnTo>
                  <a:pt x="7098284" y="1357694"/>
                </a:lnTo>
                <a:lnTo>
                  <a:pt x="7098284" y="1357694"/>
                </a:lnTo>
                <a:lnTo>
                  <a:pt x="7176135" y="1439355"/>
                </a:lnTo>
                <a:lnTo>
                  <a:pt x="7176135" y="1352550"/>
                </a:lnTo>
                <a:lnTo>
                  <a:pt x="7098538" y="1357249"/>
                </a:lnTo>
                <a:lnTo>
                  <a:pt x="7152068" y="879030"/>
                </a:lnTo>
                <a:lnTo>
                  <a:pt x="7176135" y="904430"/>
                </a:lnTo>
                <a:lnTo>
                  <a:pt x="7176135" y="643382"/>
                </a:lnTo>
                <a:lnTo>
                  <a:pt x="7045706" y="767334"/>
                </a:lnTo>
                <a:lnTo>
                  <a:pt x="7151941" y="879094"/>
                </a:lnTo>
                <a:lnTo>
                  <a:pt x="6671564" y="908050"/>
                </a:lnTo>
                <a:lnTo>
                  <a:pt x="6725285" y="429895"/>
                </a:lnTo>
                <a:lnTo>
                  <a:pt x="6831520" y="541719"/>
                </a:lnTo>
                <a:lnTo>
                  <a:pt x="7038721" y="344869"/>
                </a:lnTo>
                <a:lnTo>
                  <a:pt x="7145845" y="457645"/>
                </a:lnTo>
                <a:lnTo>
                  <a:pt x="7145845" y="457645"/>
                </a:lnTo>
                <a:lnTo>
                  <a:pt x="7176199" y="489395"/>
                </a:lnTo>
                <a:lnTo>
                  <a:pt x="7176199" y="455739"/>
                </a:lnTo>
                <a:lnTo>
                  <a:pt x="7145845" y="457581"/>
                </a:lnTo>
                <a:lnTo>
                  <a:pt x="7176135" y="186373"/>
                </a:lnTo>
                <a:close/>
                <a:moveTo>
                  <a:pt x="5823585" y="431165"/>
                </a:moveTo>
                <a:lnTo>
                  <a:pt x="5929820" y="542925"/>
                </a:lnTo>
                <a:lnTo>
                  <a:pt x="6137021" y="346075"/>
                </a:lnTo>
                <a:lnTo>
                  <a:pt x="6244145" y="458788"/>
                </a:lnTo>
                <a:lnTo>
                  <a:pt x="6244145" y="458788"/>
                </a:lnTo>
                <a:lnTo>
                  <a:pt x="6351715" y="571500"/>
                </a:lnTo>
                <a:lnTo>
                  <a:pt x="6144514" y="768350"/>
                </a:lnTo>
                <a:lnTo>
                  <a:pt x="6250750" y="880110"/>
                </a:lnTo>
                <a:lnTo>
                  <a:pt x="5770372" y="909130"/>
                </a:lnTo>
                <a:close/>
                <a:moveTo>
                  <a:pt x="6203125" y="1780286"/>
                </a:moveTo>
                <a:lnTo>
                  <a:pt x="5722811" y="1809369"/>
                </a:lnTo>
                <a:lnTo>
                  <a:pt x="5776341" y="1331087"/>
                </a:lnTo>
                <a:lnTo>
                  <a:pt x="5882513" y="1442911"/>
                </a:lnTo>
                <a:lnTo>
                  <a:pt x="6089714" y="1246061"/>
                </a:lnTo>
                <a:lnTo>
                  <a:pt x="6197219" y="1358900"/>
                </a:lnTo>
                <a:lnTo>
                  <a:pt x="6197219" y="1358900"/>
                </a:lnTo>
                <a:lnTo>
                  <a:pt x="6304343" y="1471676"/>
                </a:lnTo>
                <a:lnTo>
                  <a:pt x="6097143" y="1668526"/>
                </a:lnTo>
                <a:close/>
                <a:moveTo>
                  <a:pt x="6582854" y="3129598"/>
                </a:moveTo>
                <a:lnTo>
                  <a:pt x="6102985" y="3158617"/>
                </a:lnTo>
                <a:lnTo>
                  <a:pt x="6156516" y="2680399"/>
                </a:lnTo>
                <a:lnTo>
                  <a:pt x="6262751" y="2792159"/>
                </a:lnTo>
                <a:lnTo>
                  <a:pt x="6469952" y="2595309"/>
                </a:lnTo>
                <a:lnTo>
                  <a:pt x="6577076" y="2708085"/>
                </a:lnTo>
                <a:lnTo>
                  <a:pt x="6577076" y="2708085"/>
                </a:lnTo>
                <a:lnTo>
                  <a:pt x="6684201" y="2820797"/>
                </a:lnTo>
                <a:lnTo>
                  <a:pt x="6477000" y="3017647"/>
                </a:lnTo>
                <a:close/>
                <a:moveTo>
                  <a:pt x="6535611" y="4029583"/>
                </a:moveTo>
                <a:lnTo>
                  <a:pt x="6055233" y="4058603"/>
                </a:lnTo>
                <a:lnTo>
                  <a:pt x="6108764" y="3580321"/>
                </a:lnTo>
                <a:lnTo>
                  <a:pt x="6214999" y="3692144"/>
                </a:lnTo>
                <a:lnTo>
                  <a:pt x="6422200" y="3495294"/>
                </a:lnTo>
                <a:lnTo>
                  <a:pt x="6529324" y="3608070"/>
                </a:lnTo>
                <a:lnTo>
                  <a:pt x="6529324" y="3608070"/>
                </a:lnTo>
                <a:lnTo>
                  <a:pt x="6636893" y="3721100"/>
                </a:lnTo>
                <a:lnTo>
                  <a:pt x="6429692" y="3917950"/>
                </a:lnTo>
                <a:close/>
                <a:moveTo>
                  <a:pt x="6488303" y="4929505"/>
                </a:moveTo>
                <a:lnTo>
                  <a:pt x="6007989" y="4958525"/>
                </a:lnTo>
                <a:lnTo>
                  <a:pt x="6061519" y="4480306"/>
                </a:lnTo>
                <a:lnTo>
                  <a:pt x="6167691" y="4592066"/>
                </a:lnTo>
                <a:lnTo>
                  <a:pt x="6374892" y="4395216"/>
                </a:lnTo>
                <a:lnTo>
                  <a:pt x="6482080" y="4507929"/>
                </a:lnTo>
                <a:lnTo>
                  <a:pt x="6482080" y="4507929"/>
                </a:lnTo>
                <a:lnTo>
                  <a:pt x="6589204" y="4620705"/>
                </a:lnTo>
                <a:lnTo>
                  <a:pt x="6382004" y="4817555"/>
                </a:lnTo>
                <a:close/>
                <a:moveTo>
                  <a:pt x="3499929" y="1784350"/>
                </a:moveTo>
                <a:lnTo>
                  <a:pt x="3019552" y="1813433"/>
                </a:lnTo>
                <a:lnTo>
                  <a:pt x="3073082" y="1335151"/>
                </a:lnTo>
                <a:lnTo>
                  <a:pt x="3179318" y="1446911"/>
                </a:lnTo>
                <a:lnTo>
                  <a:pt x="3386518" y="1250061"/>
                </a:lnTo>
                <a:lnTo>
                  <a:pt x="3493643" y="1362837"/>
                </a:lnTo>
                <a:lnTo>
                  <a:pt x="3493643" y="1362837"/>
                </a:lnTo>
                <a:lnTo>
                  <a:pt x="3601085" y="1475359"/>
                </a:lnTo>
                <a:lnTo>
                  <a:pt x="3393884" y="1672209"/>
                </a:lnTo>
                <a:close/>
                <a:moveTo>
                  <a:pt x="3499929" y="1784350"/>
                </a:moveTo>
                <a:lnTo>
                  <a:pt x="3606102" y="1896173"/>
                </a:lnTo>
                <a:lnTo>
                  <a:pt x="3813302" y="1699323"/>
                </a:lnTo>
                <a:lnTo>
                  <a:pt x="3920490" y="1812100"/>
                </a:lnTo>
                <a:lnTo>
                  <a:pt x="3920490" y="1812100"/>
                </a:lnTo>
                <a:lnTo>
                  <a:pt x="4027615" y="1924876"/>
                </a:lnTo>
                <a:lnTo>
                  <a:pt x="3820414" y="2121726"/>
                </a:lnTo>
                <a:lnTo>
                  <a:pt x="3926650" y="2233549"/>
                </a:lnTo>
                <a:lnTo>
                  <a:pt x="3446272" y="2262569"/>
                </a:lnTo>
                <a:close/>
                <a:moveTo>
                  <a:pt x="5729097" y="2231073"/>
                </a:moveTo>
                <a:lnTo>
                  <a:pt x="5248783" y="2260156"/>
                </a:lnTo>
                <a:lnTo>
                  <a:pt x="5302314" y="1781873"/>
                </a:lnTo>
                <a:lnTo>
                  <a:pt x="5408486" y="1893697"/>
                </a:lnTo>
                <a:lnTo>
                  <a:pt x="5615686" y="1696847"/>
                </a:lnTo>
                <a:lnTo>
                  <a:pt x="5722874" y="1809623"/>
                </a:lnTo>
                <a:lnTo>
                  <a:pt x="5722874" y="1809623"/>
                </a:lnTo>
                <a:lnTo>
                  <a:pt x="5830062" y="1922399"/>
                </a:lnTo>
                <a:lnTo>
                  <a:pt x="5622862" y="2119249"/>
                </a:lnTo>
                <a:close/>
                <a:moveTo>
                  <a:pt x="6108827" y="3580384"/>
                </a:moveTo>
                <a:lnTo>
                  <a:pt x="5628450" y="3609467"/>
                </a:lnTo>
                <a:lnTo>
                  <a:pt x="5681980" y="3131185"/>
                </a:lnTo>
                <a:lnTo>
                  <a:pt x="5788216" y="3242945"/>
                </a:lnTo>
                <a:lnTo>
                  <a:pt x="5995416" y="3046095"/>
                </a:lnTo>
                <a:lnTo>
                  <a:pt x="6102985" y="3158681"/>
                </a:lnTo>
                <a:lnTo>
                  <a:pt x="6102985" y="3158681"/>
                </a:lnTo>
                <a:lnTo>
                  <a:pt x="6210110" y="3271393"/>
                </a:lnTo>
                <a:lnTo>
                  <a:pt x="6002909" y="3468243"/>
                </a:lnTo>
                <a:close/>
                <a:moveTo>
                  <a:pt x="5575427" y="3019235"/>
                </a:moveTo>
                <a:lnTo>
                  <a:pt x="5681663" y="3131058"/>
                </a:lnTo>
                <a:lnTo>
                  <a:pt x="5201285" y="3160078"/>
                </a:lnTo>
                <a:lnTo>
                  <a:pt x="5254816" y="2681859"/>
                </a:lnTo>
                <a:lnTo>
                  <a:pt x="5361051" y="2793619"/>
                </a:lnTo>
                <a:lnTo>
                  <a:pt x="5568252" y="2596769"/>
                </a:lnTo>
                <a:lnTo>
                  <a:pt x="5675376" y="2709482"/>
                </a:lnTo>
                <a:lnTo>
                  <a:pt x="5675376" y="2709482"/>
                </a:lnTo>
                <a:lnTo>
                  <a:pt x="5782501" y="2822258"/>
                </a:lnTo>
                <a:close/>
                <a:moveTo>
                  <a:pt x="5254689" y="2681732"/>
                </a:moveTo>
                <a:lnTo>
                  <a:pt x="4774375" y="2710752"/>
                </a:lnTo>
                <a:lnTo>
                  <a:pt x="4827841" y="2232470"/>
                </a:lnTo>
                <a:lnTo>
                  <a:pt x="4934585" y="2344103"/>
                </a:lnTo>
                <a:lnTo>
                  <a:pt x="5141786" y="2147253"/>
                </a:lnTo>
                <a:lnTo>
                  <a:pt x="5248910" y="2260029"/>
                </a:lnTo>
                <a:lnTo>
                  <a:pt x="5248910" y="2260029"/>
                </a:lnTo>
                <a:lnTo>
                  <a:pt x="5356098" y="2372805"/>
                </a:lnTo>
                <a:lnTo>
                  <a:pt x="5148898" y="2569655"/>
                </a:lnTo>
                <a:close/>
                <a:moveTo>
                  <a:pt x="5196078" y="1670050"/>
                </a:moveTo>
                <a:lnTo>
                  <a:pt x="5302314" y="1781810"/>
                </a:lnTo>
                <a:lnTo>
                  <a:pt x="4821936" y="1810830"/>
                </a:lnTo>
                <a:lnTo>
                  <a:pt x="4875466" y="1332611"/>
                </a:lnTo>
                <a:lnTo>
                  <a:pt x="4981639" y="1444371"/>
                </a:lnTo>
                <a:lnTo>
                  <a:pt x="5188839" y="1247521"/>
                </a:lnTo>
                <a:lnTo>
                  <a:pt x="5296027" y="1360234"/>
                </a:lnTo>
                <a:lnTo>
                  <a:pt x="5296027" y="1360234"/>
                </a:lnTo>
                <a:lnTo>
                  <a:pt x="5403279" y="1473200"/>
                </a:lnTo>
                <a:close/>
                <a:moveTo>
                  <a:pt x="4929378" y="1924050"/>
                </a:moveTo>
                <a:lnTo>
                  <a:pt x="4722178" y="2120900"/>
                </a:lnTo>
                <a:lnTo>
                  <a:pt x="4828350" y="2232660"/>
                </a:lnTo>
                <a:lnTo>
                  <a:pt x="4348036" y="2261680"/>
                </a:lnTo>
                <a:lnTo>
                  <a:pt x="4401566" y="1783461"/>
                </a:lnTo>
                <a:lnTo>
                  <a:pt x="4507738" y="1895221"/>
                </a:lnTo>
                <a:lnTo>
                  <a:pt x="4714939" y="1698371"/>
                </a:lnTo>
                <a:lnTo>
                  <a:pt x="4822127" y="1811084"/>
                </a:lnTo>
                <a:lnTo>
                  <a:pt x="4822127" y="1811084"/>
                </a:lnTo>
                <a:close/>
                <a:moveTo>
                  <a:pt x="4295204" y="1671574"/>
                </a:moveTo>
                <a:lnTo>
                  <a:pt x="4401185" y="1782826"/>
                </a:lnTo>
                <a:lnTo>
                  <a:pt x="3920807" y="1811845"/>
                </a:lnTo>
                <a:lnTo>
                  <a:pt x="3974338" y="1333564"/>
                </a:lnTo>
                <a:lnTo>
                  <a:pt x="4080510" y="1445387"/>
                </a:lnTo>
                <a:lnTo>
                  <a:pt x="4287774" y="1248537"/>
                </a:lnTo>
                <a:lnTo>
                  <a:pt x="4394835" y="1361250"/>
                </a:lnTo>
                <a:lnTo>
                  <a:pt x="4394835" y="1361250"/>
                </a:lnTo>
                <a:lnTo>
                  <a:pt x="4501960" y="1474026"/>
                </a:lnTo>
                <a:close/>
                <a:moveTo>
                  <a:pt x="3927284" y="2234121"/>
                </a:moveTo>
                <a:lnTo>
                  <a:pt x="4033520" y="2345881"/>
                </a:lnTo>
                <a:lnTo>
                  <a:pt x="4240720" y="2149031"/>
                </a:lnTo>
                <a:lnTo>
                  <a:pt x="4347845" y="2261743"/>
                </a:lnTo>
                <a:lnTo>
                  <a:pt x="4347845" y="2261743"/>
                </a:lnTo>
                <a:lnTo>
                  <a:pt x="4455033" y="2374456"/>
                </a:lnTo>
                <a:lnTo>
                  <a:pt x="4247832" y="2571306"/>
                </a:lnTo>
                <a:lnTo>
                  <a:pt x="4354004" y="2683066"/>
                </a:lnTo>
                <a:lnTo>
                  <a:pt x="3873691" y="2712085"/>
                </a:lnTo>
                <a:close/>
                <a:moveTo>
                  <a:pt x="4354259" y="2683447"/>
                </a:moveTo>
                <a:lnTo>
                  <a:pt x="4460494" y="2795270"/>
                </a:lnTo>
                <a:lnTo>
                  <a:pt x="4667694" y="2598420"/>
                </a:lnTo>
                <a:lnTo>
                  <a:pt x="4774819" y="2711196"/>
                </a:lnTo>
                <a:lnTo>
                  <a:pt x="4774819" y="2711196"/>
                </a:lnTo>
                <a:lnTo>
                  <a:pt x="4881943" y="2823972"/>
                </a:lnTo>
                <a:lnTo>
                  <a:pt x="4674743" y="3020822"/>
                </a:lnTo>
                <a:lnTo>
                  <a:pt x="4780979" y="3132646"/>
                </a:lnTo>
                <a:lnTo>
                  <a:pt x="4300601" y="3161665"/>
                </a:lnTo>
                <a:close/>
                <a:moveTo>
                  <a:pt x="4781232" y="3132836"/>
                </a:moveTo>
                <a:lnTo>
                  <a:pt x="4887468" y="3244596"/>
                </a:lnTo>
                <a:lnTo>
                  <a:pt x="5094668" y="3047746"/>
                </a:lnTo>
                <a:lnTo>
                  <a:pt x="5201285" y="3159887"/>
                </a:lnTo>
                <a:lnTo>
                  <a:pt x="5201285" y="3159887"/>
                </a:lnTo>
                <a:lnTo>
                  <a:pt x="5308410" y="3272663"/>
                </a:lnTo>
                <a:lnTo>
                  <a:pt x="5101209" y="3469513"/>
                </a:lnTo>
                <a:lnTo>
                  <a:pt x="5207635" y="3581400"/>
                </a:lnTo>
                <a:lnTo>
                  <a:pt x="4727257" y="3610420"/>
                </a:lnTo>
                <a:close/>
                <a:moveTo>
                  <a:pt x="5207635" y="3581400"/>
                </a:moveTo>
                <a:lnTo>
                  <a:pt x="5313870" y="3693160"/>
                </a:lnTo>
                <a:lnTo>
                  <a:pt x="5521071" y="3496310"/>
                </a:lnTo>
                <a:lnTo>
                  <a:pt x="5628195" y="3609086"/>
                </a:lnTo>
                <a:lnTo>
                  <a:pt x="5628195" y="3609086"/>
                </a:lnTo>
                <a:lnTo>
                  <a:pt x="5735320" y="3721799"/>
                </a:lnTo>
                <a:lnTo>
                  <a:pt x="5528119" y="3918649"/>
                </a:lnTo>
                <a:lnTo>
                  <a:pt x="5634355" y="4030409"/>
                </a:lnTo>
                <a:lnTo>
                  <a:pt x="5153978" y="4059491"/>
                </a:lnTo>
                <a:close/>
                <a:moveTo>
                  <a:pt x="5634609" y="4030726"/>
                </a:moveTo>
                <a:lnTo>
                  <a:pt x="5741035" y="4142740"/>
                </a:lnTo>
                <a:lnTo>
                  <a:pt x="5948299" y="3945890"/>
                </a:lnTo>
                <a:lnTo>
                  <a:pt x="6055424" y="4058666"/>
                </a:lnTo>
                <a:lnTo>
                  <a:pt x="6055424" y="4058666"/>
                </a:lnTo>
                <a:lnTo>
                  <a:pt x="6162548" y="4171442"/>
                </a:lnTo>
                <a:lnTo>
                  <a:pt x="5955348" y="4368292"/>
                </a:lnTo>
                <a:lnTo>
                  <a:pt x="6061583" y="4480116"/>
                </a:lnTo>
                <a:lnTo>
                  <a:pt x="5581205" y="4509135"/>
                </a:lnTo>
                <a:close/>
                <a:moveTo>
                  <a:pt x="6049709" y="2568258"/>
                </a:moveTo>
                <a:lnTo>
                  <a:pt x="6155944" y="2680081"/>
                </a:lnTo>
                <a:lnTo>
                  <a:pt x="5675566" y="2709101"/>
                </a:lnTo>
                <a:lnTo>
                  <a:pt x="5729097" y="2230882"/>
                </a:lnTo>
                <a:lnTo>
                  <a:pt x="5835332" y="2342642"/>
                </a:lnTo>
                <a:lnTo>
                  <a:pt x="6042533" y="2145792"/>
                </a:lnTo>
                <a:lnTo>
                  <a:pt x="6149657" y="2258505"/>
                </a:lnTo>
                <a:lnTo>
                  <a:pt x="6149657" y="2258505"/>
                </a:lnTo>
                <a:lnTo>
                  <a:pt x="6256845" y="2371281"/>
                </a:lnTo>
                <a:close/>
                <a:moveTo>
                  <a:pt x="5662866" y="796608"/>
                </a:moveTo>
                <a:lnTo>
                  <a:pt x="5769991" y="909320"/>
                </a:lnTo>
                <a:lnTo>
                  <a:pt x="5769991" y="909320"/>
                </a:lnTo>
                <a:lnTo>
                  <a:pt x="5877497" y="1022350"/>
                </a:lnTo>
                <a:lnTo>
                  <a:pt x="5670296" y="1219200"/>
                </a:lnTo>
                <a:lnTo>
                  <a:pt x="5776531" y="1330960"/>
                </a:lnTo>
                <a:lnTo>
                  <a:pt x="5296154" y="1359980"/>
                </a:lnTo>
                <a:lnTo>
                  <a:pt x="5349685" y="881761"/>
                </a:lnTo>
                <a:lnTo>
                  <a:pt x="5455920" y="993521"/>
                </a:lnTo>
                <a:close/>
                <a:moveTo>
                  <a:pt x="4922456" y="432308"/>
                </a:moveTo>
                <a:lnTo>
                  <a:pt x="5028692" y="544132"/>
                </a:lnTo>
                <a:lnTo>
                  <a:pt x="5235892" y="347282"/>
                </a:lnTo>
                <a:lnTo>
                  <a:pt x="5343017" y="460057"/>
                </a:lnTo>
                <a:lnTo>
                  <a:pt x="5343017" y="460057"/>
                </a:lnTo>
                <a:lnTo>
                  <a:pt x="5450141" y="572834"/>
                </a:lnTo>
                <a:lnTo>
                  <a:pt x="5242941" y="769684"/>
                </a:lnTo>
                <a:lnTo>
                  <a:pt x="5349177" y="881507"/>
                </a:lnTo>
                <a:lnTo>
                  <a:pt x="4868799" y="910527"/>
                </a:lnTo>
                <a:close/>
                <a:moveTo>
                  <a:pt x="4761675" y="797814"/>
                </a:moveTo>
                <a:lnTo>
                  <a:pt x="4868799" y="910590"/>
                </a:lnTo>
                <a:lnTo>
                  <a:pt x="4868799" y="910590"/>
                </a:lnTo>
                <a:lnTo>
                  <a:pt x="4975924" y="1023366"/>
                </a:lnTo>
                <a:lnTo>
                  <a:pt x="4768723" y="1220216"/>
                </a:lnTo>
                <a:lnTo>
                  <a:pt x="4874959" y="1332040"/>
                </a:lnTo>
                <a:lnTo>
                  <a:pt x="4394835" y="1361250"/>
                </a:lnTo>
                <a:lnTo>
                  <a:pt x="4448366" y="882968"/>
                </a:lnTo>
                <a:lnTo>
                  <a:pt x="4554601" y="994791"/>
                </a:lnTo>
                <a:close/>
                <a:moveTo>
                  <a:pt x="4021265" y="433578"/>
                </a:moveTo>
                <a:lnTo>
                  <a:pt x="4127500" y="545338"/>
                </a:lnTo>
                <a:lnTo>
                  <a:pt x="4334701" y="348488"/>
                </a:lnTo>
                <a:lnTo>
                  <a:pt x="4441825" y="461264"/>
                </a:lnTo>
                <a:lnTo>
                  <a:pt x="4441825" y="461264"/>
                </a:lnTo>
                <a:lnTo>
                  <a:pt x="4548950" y="573977"/>
                </a:lnTo>
                <a:lnTo>
                  <a:pt x="4341749" y="770827"/>
                </a:lnTo>
                <a:lnTo>
                  <a:pt x="4447985" y="882587"/>
                </a:lnTo>
                <a:lnTo>
                  <a:pt x="3967607" y="911670"/>
                </a:lnTo>
                <a:close/>
                <a:moveTo>
                  <a:pt x="3860482" y="799084"/>
                </a:moveTo>
                <a:lnTo>
                  <a:pt x="3967607" y="911860"/>
                </a:lnTo>
                <a:lnTo>
                  <a:pt x="3967607" y="911860"/>
                </a:lnTo>
                <a:lnTo>
                  <a:pt x="4074731" y="1024573"/>
                </a:lnTo>
                <a:lnTo>
                  <a:pt x="3867531" y="1221423"/>
                </a:lnTo>
                <a:lnTo>
                  <a:pt x="3973766" y="1333183"/>
                </a:lnTo>
                <a:lnTo>
                  <a:pt x="3493389" y="1362266"/>
                </a:lnTo>
                <a:lnTo>
                  <a:pt x="3546919" y="883984"/>
                </a:lnTo>
                <a:lnTo>
                  <a:pt x="3653155" y="995744"/>
                </a:lnTo>
                <a:close/>
                <a:moveTo>
                  <a:pt x="3120072" y="434848"/>
                </a:moveTo>
                <a:lnTo>
                  <a:pt x="3226435" y="546672"/>
                </a:lnTo>
                <a:lnTo>
                  <a:pt x="3433636" y="349822"/>
                </a:lnTo>
                <a:lnTo>
                  <a:pt x="3540760" y="462534"/>
                </a:lnTo>
                <a:lnTo>
                  <a:pt x="3540760" y="462534"/>
                </a:lnTo>
                <a:lnTo>
                  <a:pt x="3647884" y="575310"/>
                </a:lnTo>
                <a:lnTo>
                  <a:pt x="3440684" y="772160"/>
                </a:lnTo>
                <a:lnTo>
                  <a:pt x="3546919" y="883920"/>
                </a:lnTo>
                <a:lnTo>
                  <a:pt x="3066542" y="912940"/>
                </a:lnTo>
                <a:close/>
                <a:moveTo>
                  <a:pt x="2959735" y="800418"/>
                </a:moveTo>
                <a:lnTo>
                  <a:pt x="3066859" y="913130"/>
                </a:lnTo>
                <a:lnTo>
                  <a:pt x="3066859" y="913130"/>
                </a:lnTo>
                <a:lnTo>
                  <a:pt x="3173984" y="1025906"/>
                </a:lnTo>
                <a:lnTo>
                  <a:pt x="2966783" y="1222756"/>
                </a:lnTo>
                <a:lnTo>
                  <a:pt x="3073019" y="1334516"/>
                </a:lnTo>
                <a:lnTo>
                  <a:pt x="2592641" y="1363536"/>
                </a:lnTo>
                <a:lnTo>
                  <a:pt x="2646172" y="885317"/>
                </a:lnTo>
                <a:lnTo>
                  <a:pt x="2752407" y="997077"/>
                </a:lnTo>
                <a:close/>
                <a:moveTo>
                  <a:pt x="2219325" y="436118"/>
                </a:moveTo>
                <a:lnTo>
                  <a:pt x="2325561" y="547942"/>
                </a:lnTo>
                <a:lnTo>
                  <a:pt x="2532761" y="351092"/>
                </a:lnTo>
                <a:lnTo>
                  <a:pt x="2639695" y="463550"/>
                </a:lnTo>
                <a:lnTo>
                  <a:pt x="2639695" y="463550"/>
                </a:lnTo>
                <a:lnTo>
                  <a:pt x="2746819" y="576326"/>
                </a:lnTo>
                <a:lnTo>
                  <a:pt x="2539619" y="773176"/>
                </a:lnTo>
                <a:lnTo>
                  <a:pt x="2645854" y="885000"/>
                </a:lnTo>
                <a:lnTo>
                  <a:pt x="2165604" y="914400"/>
                </a:lnTo>
                <a:close/>
                <a:moveTo>
                  <a:pt x="1264285" y="915607"/>
                </a:moveTo>
                <a:lnTo>
                  <a:pt x="1317815" y="437388"/>
                </a:lnTo>
                <a:lnTo>
                  <a:pt x="1424051" y="549148"/>
                </a:lnTo>
                <a:lnTo>
                  <a:pt x="1631252" y="352298"/>
                </a:lnTo>
                <a:lnTo>
                  <a:pt x="1738376" y="465074"/>
                </a:lnTo>
                <a:lnTo>
                  <a:pt x="1738376" y="465074"/>
                </a:lnTo>
                <a:lnTo>
                  <a:pt x="1845754" y="577850"/>
                </a:lnTo>
                <a:lnTo>
                  <a:pt x="1638554" y="774700"/>
                </a:lnTo>
                <a:lnTo>
                  <a:pt x="1744790" y="886460"/>
                </a:lnTo>
                <a:close/>
                <a:moveTo>
                  <a:pt x="1691386" y="1365250"/>
                </a:moveTo>
                <a:lnTo>
                  <a:pt x="1744916" y="886968"/>
                </a:lnTo>
                <a:lnTo>
                  <a:pt x="1851152" y="998791"/>
                </a:lnTo>
                <a:lnTo>
                  <a:pt x="2058353" y="801942"/>
                </a:lnTo>
                <a:lnTo>
                  <a:pt x="2165477" y="914400"/>
                </a:lnTo>
                <a:lnTo>
                  <a:pt x="2165477" y="914400"/>
                </a:lnTo>
                <a:lnTo>
                  <a:pt x="2272602" y="1027176"/>
                </a:lnTo>
                <a:lnTo>
                  <a:pt x="2065401" y="1224026"/>
                </a:lnTo>
                <a:lnTo>
                  <a:pt x="2171637" y="1335850"/>
                </a:lnTo>
                <a:close/>
                <a:moveTo>
                  <a:pt x="2118360" y="1814576"/>
                </a:moveTo>
                <a:lnTo>
                  <a:pt x="2171891" y="1336358"/>
                </a:lnTo>
                <a:lnTo>
                  <a:pt x="2278126" y="1448118"/>
                </a:lnTo>
                <a:lnTo>
                  <a:pt x="2485327" y="1251268"/>
                </a:lnTo>
                <a:lnTo>
                  <a:pt x="2592451" y="1363980"/>
                </a:lnTo>
                <a:lnTo>
                  <a:pt x="2592451" y="1363980"/>
                </a:lnTo>
                <a:lnTo>
                  <a:pt x="2699576" y="1476756"/>
                </a:lnTo>
                <a:lnTo>
                  <a:pt x="2492375" y="1673606"/>
                </a:lnTo>
                <a:lnTo>
                  <a:pt x="2598611" y="1785366"/>
                </a:lnTo>
                <a:close/>
                <a:moveTo>
                  <a:pt x="2545334" y="2263966"/>
                </a:moveTo>
                <a:lnTo>
                  <a:pt x="2598865" y="1785684"/>
                </a:lnTo>
                <a:lnTo>
                  <a:pt x="2705037" y="1897507"/>
                </a:lnTo>
                <a:lnTo>
                  <a:pt x="2912301" y="1700657"/>
                </a:lnTo>
                <a:lnTo>
                  <a:pt x="3019425" y="1813433"/>
                </a:lnTo>
                <a:lnTo>
                  <a:pt x="3019425" y="1813433"/>
                </a:lnTo>
                <a:lnTo>
                  <a:pt x="3126550" y="1926145"/>
                </a:lnTo>
                <a:lnTo>
                  <a:pt x="2919349" y="2122996"/>
                </a:lnTo>
                <a:lnTo>
                  <a:pt x="3025584" y="2234756"/>
                </a:lnTo>
                <a:close/>
                <a:moveTo>
                  <a:pt x="2972435" y="2713038"/>
                </a:moveTo>
                <a:lnTo>
                  <a:pt x="3025966" y="2234756"/>
                </a:lnTo>
                <a:lnTo>
                  <a:pt x="3132138" y="2346579"/>
                </a:lnTo>
                <a:lnTo>
                  <a:pt x="3339338" y="2149729"/>
                </a:lnTo>
                <a:lnTo>
                  <a:pt x="3446526" y="2262505"/>
                </a:lnTo>
                <a:lnTo>
                  <a:pt x="3446526" y="2262505"/>
                </a:lnTo>
                <a:lnTo>
                  <a:pt x="3553651" y="2375281"/>
                </a:lnTo>
                <a:lnTo>
                  <a:pt x="3346450" y="2572131"/>
                </a:lnTo>
                <a:lnTo>
                  <a:pt x="3452622" y="2683955"/>
                </a:lnTo>
                <a:close/>
                <a:moveTo>
                  <a:pt x="3399282" y="3162300"/>
                </a:moveTo>
                <a:lnTo>
                  <a:pt x="3452749" y="2684082"/>
                </a:lnTo>
                <a:lnTo>
                  <a:pt x="3558984" y="2795842"/>
                </a:lnTo>
                <a:lnTo>
                  <a:pt x="3766185" y="2598992"/>
                </a:lnTo>
                <a:lnTo>
                  <a:pt x="3873309" y="2711704"/>
                </a:lnTo>
                <a:lnTo>
                  <a:pt x="3873309" y="2711704"/>
                </a:lnTo>
                <a:lnTo>
                  <a:pt x="3980497" y="2824417"/>
                </a:lnTo>
                <a:lnTo>
                  <a:pt x="3773297" y="3021267"/>
                </a:lnTo>
                <a:lnTo>
                  <a:pt x="3879469" y="3133027"/>
                </a:lnTo>
                <a:close/>
                <a:moveTo>
                  <a:pt x="3826192" y="3611690"/>
                </a:moveTo>
                <a:lnTo>
                  <a:pt x="3879723" y="3133408"/>
                </a:lnTo>
                <a:lnTo>
                  <a:pt x="3985958" y="3245231"/>
                </a:lnTo>
                <a:lnTo>
                  <a:pt x="4193159" y="3048381"/>
                </a:lnTo>
                <a:lnTo>
                  <a:pt x="4300284" y="3161157"/>
                </a:lnTo>
                <a:lnTo>
                  <a:pt x="4300284" y="3161157"/>
                </a:lnTo>
                <a:lnTo>
                  <a:pt x="4407535" y="3274060"/>
                </a:lnTo>
                <a:lnTo>
                  <a:pt x="4200335" y="3470910"/>
                </a:lnTo>
                <a:lnTo>
                  <a:pt x="4306570" y="3582734"/>
                </a:lnTo>
                <a:close/>
                <a:moveTo>
                  <a:pt x="4253166" y="4061016"/>
                </a:moveTo>
                <a:lnTo>
                  <a:pt x="4306697" y="3582797"/>
                </a:lnTo>
                <a:lnTo>
                  <a:pt x="4412932" y="3694557"/>
                </a:lnTo>
                <a:lnTo>
                  <a:pt x="4620133" y="3497707"/>
                </a:lnTo>
                <a:lnTo>
                  <a:pt x="4727257" y="3610420"/>
                </a:lnTo>
                <a:lnTo>
                  <a:pt x="4727257" y="3610420"/>
                </a:lnTo>
                <a:lnTo>
                  <a:pt x="4834382" y="3723196"/>
                </a:lnTo>
                <a:lnTo>
                  <a:pt x="4627181" y="3920046"/>
                </a:lnTo>
                <a:lnTo>
                  <a:pt x="4733417" y="4031806"/>
                </a:lnTo>
                <a:close/>
                <a:moveTo>
                  <a:pt x="4680141" y="4510405"/>
                </a:moveTo>
                <a:lnTo>
                  <a:pt x="4733671" y="4032123"/>
                </a:lnTo>
                <a:lnTo>
                  <a:pt x="4839906" y="4143883"/>
                </a:lnTo>
                <a:lnTo>
                  <a:pt x="5047107" y="3947033"/>
                </a:lnTo>
                <a:lnTo>
                  <a:pt x="5154231" y="4059809"/>
                </a:lnTo>
                <a:lnTo>
                  <a:pt x="5154231" y="4059809"/>
                </a:lnTo>
                <a:lnTo>
                  <a:pt x="5261356" y="4172522"/>
                </a:lnTo>
                <a:lnTo>
                  <a:pt x="5054155" y="4369372"/>
                </a:lnTo>
                <a:lnTo>
                  <a:pt x="5160391" y="4481132"/>
                </a:lnTo>
                <a:close/>
                <a:moveTo>
                  <a:pt x="5107115" y="4959731"/>
                </a:moveTo>
                <a:lnTo>
                  <a:pt x="5160645" y="4481449"/>
                </a:lnTo>
                <a:lnTo>
                  <a:pt x="5266817" y="4593273"/>
                </a:lnTo>
                <a:lnTo>
                  <a:pt x="5474017" y="4396423"/>
                </a:lnTo>
                <a:lnTo>
                  <a:pt x="5581205" y="4509199"/>
                </a:lnTo>
                <a:lnTo>
                  <a:pt x="5581205" y="4509199"/>
                </a:lnTo>
                <a:lnTo>
                  <a:pt x="5688330" y="4621975"/>
                </a:lnTo>
                <a:lnTo>
                  <a:pt x="5481129" y="4818825"/>
                </a:lnTo>
                <a:lnTo>
                  <a:pt x="5587365" y="4930648"/>
                </a:lnTo>
                <a:close/>
                <a:moveTo>
                  <a:pt x="5534089" y="5409057"/>
                </a:moveTo>
                <a:lnTo>
                  <a:pt x="5587555" y="4930839"/>
                </a:lnTo>
                <a:lnTo>
                  <a:pt x="5693791" y="5042599"/>
                </a:lnTo>
                <a:lnTo>
                  <a:pt x="5900991" y="4845749"/>
                </a:lnTo>
                <a:lnTo>
                  <a:pt x="6008116" y="4958461"/>
                </a:lnTo>
                <a:lnTo>
                  <a:pt x="6008116" y="4958461"/>
                </a:lnTo>
                <a:lnTo>
                  <a:pt x="6115685" y="5071428"/>
                </a:lnTo>
                <a:lnTo>
                  <a:pt x="5908485" y="5268278"/>
                </a:lnTo>
                <a:lnTo>
                  <a:pt x="6014656" y="5380038"/>
                </a:lnTo>
                <a:close/>
                <a:moveTo>
                  <a:pt x="5960999" y="5858447"/>
                </a:moveTo>
                <a:lnTo>
                  <a:pt x="6014529" y="5380165"/>
                </a:lnTo>
                <a:lnTo>
                  <a:pt x="6120765" y="5491988"/>
                </a:lnTo>
                <a:lnTo>
                  <a:pt x="6327966" y="5295138"/>
                </a:lnTo>
                <a:lnTo>
                  <a:pt x="6435090" y="5407914"/>
                </a:lnTo>
                <a:lnTo>
                  <a:pt x="6435090" y="5407914"/>
                </a:lnTo>
                <a:lnTo>
                  <a:pt x="6542278" y="5520690"/>
                </a:lnTo>
                <a:lnTo>
                  <a:pt x="6335014" y="5717540"/>
                </a:lnTo>
                <a:lnTo>
                  <a:pt x="6441250" y="5829300"/>
                </a:lnTo>
                <a:close/>
                <a:moveTo>
                  <a:pt x="6969316" y="5970080"/>
                </a:moveTo>
                <a:lnTo>
                  <a:pt x="6762115" y="6166930"/>
                </a:lnTo>
                <a:lnTo>
                  <a:pt x="6868351" y="6278753"/>
                </a:lnTo>
                <a:lnTo>
                  <a:pt x="6387973" y="6307773"/>
                </a:lnTo>
                <a:lnTo>
                  <a:pt x="6441504" y="5829554"/>
                </a:lnTo>
                <a:lnTo>
                  <a:pt x="6547739" y="5941314"/>
                </a:lnTo>
                <a:lnTo>
                  <a:pt x="6754940" y="5744464"/>
                </a:lnTo>
                <a:lnTo>
                  <a:pt x="6862064" y="5857177"/>
                </a:lnTo>
                <a:lnTo>
                  <a:pt x="6862064" y="5857177"/>
                </a:lnTo>
                <a:close/>
                <a:moveTo>
                  <a:pt x="7016623" y="5070158"/>
                </a:moveTo>
                <a:lnTo>
                  <a:pt x="6809423" y="5267008"/>
                </a:lnTo>
                <a:lnTo>
                  <a:pt x="6915594" y="5378768"/>
                </a:lnTo>
                <a:lnTo>
                  <a:pt x="6435280" y="5407851"/>
                </a:lnTo>
                <a:lnTo>
                  <a:pt x="6488748" y="4929569"/>
                </a:lnTo>
                <a:lnTo>
                  <a:pt x="6594983" y="5041392"/>
                </a:lnTo>
                <a:lnTo>
                  <a:pt x="6802184" y="4844542"/>
                </a:lnTo>
                <a:lnTo>
                  <a:pt x="6909435" y="4957318"/>
                </a:lnTo>
                <a:lnTo>
                  <a:pt x="6909435" y="4957318"/>
                </a:lnTo>
                <a:close/>
                <a:moveTo>
                  <a:pt x="7063867" y="4170172"/>
                </a:moveTo>
                <a:lnTo>
                  <a:pt x="6856666" y="4367022"/>
                </a:lnTo>
                <a:lnTo>
                  <a:pt x="6962902" y="4478782"/>
                </a:lnTo>
                <a:lnTo>
                  <a:pt x="6482525" y="4507802"/>
                </a:lnTo>
                <a:lnTo>
                  <a:pt x="6536055" y="4029583"/>
                </a:lnTo>
                <a:lnTo>
                  <a:pt x="6642227" y="4141343"/>
                </a:lnTo>
                <a:lnTo>
                  <a:pt x="6849428" y="3944493"/>
                </a:lnTo>
                <a:lnTo>
                  <a:pt x="6956616" y="4057650"/>
                </a:lnTo>
                <a:lnTo>
                  <a:pt x="6956616" y="4057650"/>
                </a:lnTo>
                <a:close/>
                <a:moveTo>
                  <a:pt x="7111111" y="3270250"/>
                </a:moveTo>
                <a:lnTo>
                  <a:pt x="6903911" y="3467100"/>
                </a:lnTo>
                <a:lnTo>
                  <a:pt x="7010146" y="3578924"/>
                </a:lnTo>
                <a:lnTo>
                  <a:pt x="6529768" y="3607943"/>
                </a:lnTo>
                <a:lnTo>
                  <a:pt x="6583299" y="3129661"/>
                </a:lnTo>
                <a:lnTo>
                  <a:pt x="6689535" y="3241485"/>
                </a:lnTo>
                <a:lnTo>
                  <a:pt x="6896735" y="3044635"/>
                </a:lnTo>
                <a:lnTo>
                  <a:pt x="7003860" y="3157411"/>
                </a:lnTo>
                <a:lnTo>
                  <a:pt x="7003860" y="3157411"/>
                </a:lnTo>
                <a:close/>
                <a:moveTo>
                  <a:pt x="6943979" y="2144649"/>
                </a:moveTo>
                <a:lnTo>
                  <a:pt x="7051104" y="2257425"/>
                </a:lnTo>
                <a:lnTo>
                  <a:pt x="7051104" y="2257425"/>
                </a:lnTo>
                <a:lnTo>
                  <a:pt x="7158228" y="2370138"/>
                </a:lnTo>
                <a:lnTo>
                  <a:pt x="6951028" y="2566988"/>
                </a:lnTo>
                <a:lnTo>
                  <a:pt x="7057263" y="2678748"/>
                </a:lnTo>
                <a:lnTo>
                  <a:pt x="6576886" y="2707767"/>
                </a:lnTo>
                <a:lnTo>
                  <a:pt x="6630416" y="2229549"/>
                </a:lnTo>
                <a:lnTo>
                  <a:pt x="6736652" y="2341309"/>
                </a:lnTo>
                <a:close/>
                <a:moveTo>
                  <a:pt x="6731635" y="1921002"/>
                </a:moveTo>
                <a:lnTo>
                  <a:pt x="6524435" y="2117852"/>
                </a:lnTo>
                <a:lnTo>
                  <a:pt x="6630606" y="2229676"/>
                </a:lnTo>
                <a:lnTo>
                  <a:pt x="6150292" y="2258695"/>
                </a:lnTo>
                <a:lnTo>
                  <a:pt x="6203760" y="1780477"/>
                </a:lnTo>
                <a:lnTo>
                  <a:pt x="6309995" y="1892237"/>
                </a:lnTo>
                <a:lnTo>
                  <a:pt x="6517195" y="1695387"/>
                </a:lnTo>
                <a:lnTo>
                  <a:pt x="6624320" y="1808163"/>
                </a:lnTo>
                <a:lnTo>
                  <a:pt x="6624320" y="1808163"/>
                </a:lnTo>
                <a:close/>
                <a:moveTo>
                  <a:pt x="6778879" y="1021080"/>
                </a:moveTo>
                <a:lnTo>
                  <a:pt x="6571679" y="1217930"/>
                </a:lnTo>
                <a:lnTo>
                  <a:pt x="6677914" y="1329690"/>
                </a:lnTo>
                <a:lnTo>
                  <a:pt x="6197346" y="1358900"/>
                </a:lnTo>
                <a:lnTo>
                  <a:pt x="6250877" y="880618"/>
                </a:lnTo>
                <a:lnTo>
                  <a:pt x="6356985" y="992315"/>
                </a:lnTo>
                <a:lnTo>
                  <a:pt x="6564249" y="795465"/>
                </a:lnTo>
                <a:lnTo>
                  <a:pt x="6671437" y="908050"/>
                </a:lnTo>
                <a:lnTo>
                  <a:pt x="6671437" y="908050"/>
                </a:lnTo>
                <a:close/>
                <a:moveTo>
                  <a:pt x="3801872" y="0"/>
                </a:moveTo>
                <a:lnTo>
                  <a:pt x="3609467" y="0"/>
                </a:lnTo>
                <a:lnTo>
                  <a:pt x="3700780" y="96076"/>
                </a:lnTo>
                <a:close/>
                <a:moveTo>
                  <a:pt x="2902014" y="0"/>
                </a:moveTo>
                <a:lnTo>
                  <a:pt x="2707132" y="0"/>
                </a:lnTo>
                <a:lnTo>
                  <a:pt x="2799588" y="97346"/>
                </a:lnTo>
                <a:close/>
                <a:moveTo>
                  <a:pt x="95885" y="101092"/>
                </a:moveTo>
                <a:lnTo>
                  <a:pt x="202374" y="0"/>
                </a:lnTo>
                <a:lnTo>
                  <a:pt x="0" y="0"/>
                </a:lnTo>
                <a:close/>
                <a:moveTo>
                  <a:pt x="1102296" y="0"/>
                </a:moveTo>
                <a:lnTo>
                  <a:pt x="902335" y="0"/>
                </a:lnTo>
                <a:lnTo>
                  <a:pt x="997140" y="99822"/>
                </a:lnTo>
                <a:close/>
                <a:moveTo>
                  <a:pt x="2002155" y="0"/>
                </a:moveTo>
                <a:lnTo>
                  <a:pt x="1804733" y="0"/>
                </a:lnTo>
                <a:lnTo>
                  <a:pt x="1898396" y="98552"/>
                </a:lnTo>
                <a:close/>
              </a:path>
            </a:pathLst>
          </a:custGeom>
          <a:gradFill>
            <a:gsLst>
              <a:gs pos="0">
                <a:srgbClr val="007450">
                  <a:alpha val="18823"/>
                </a:srgbClr>
              </a:gs>
              <a:gs pos="80000">
                <a:srgbClr val="002964">
                  <a:alpha val="0"/>
                </a:srgbClr>
              </a:gs>
              <a:gs pos="100000">
                <a:srgbClr val="002964">
                  <a:alpha val="0"/>
                </a:srgbClr>
              </a:gs>
            </a:gsLst>
            <a:lin ang="809933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7"/>
          <p:cNvSpPr/>
          <p:nvPr/>
        </p:nvSpPr>
        <p:spPr>
          <a:xfrm>
            <a:off x="0" y="-50"/>
            <a:ext cx="7433400" cy="5143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Zilla Slab SemiBold"/>
              <a:buNone/>
            </a:pPr>
            <a:endParaRPr sz="4800">
              <a:solidFill>
                <a:schemeClr val="lt1"/>
              </a:solidFill>
              <a:latin typeface="Zilla Slab SemiBold"/>
              <a:ea typeface="Zilla Slab SemiBold"/>
              <a:cs typeface="Zilla Slab SemiBold"/>
              <a:sym typeface="Zilla Slab SemiBold"/>
            </a:endParaRPr>
          </a:p>
        </p:txBody>
      </p:sp>
      <p:sp>
        <p:nvSpPr>
          <p:cNvPr id="39" name="Google Shape;39;p7"/>
          <p:cNvSpPr/>
          <p:nvPr/>
        </p:nvSpPr>
        <p:spPr>
          <a:xfrm>
            <a:off x="0" y="2434161"/>
            <a:ext cx="2701384" cy="2709577"/>
          </a:xfrm>
          <a:custGeom>
            <a:avLst/>
            <a:gdLst/>
            <a:ahLst/>
            <a:cxnLst/>
            <a:rect l="l" t="t" r="r" b="b"/>
            <a:pathLst>
              <a:path w="3601846" h="3612769" extrusionOk="0">
                <a:moveTo>
                  <a:pt x="2747772" y="2696083"/>
                </a:moveTo>
                <a:lnTo>
                  <a:pt x="2267268" y="2725166"/>
                </a:lnTo>
                <a:lnTo>
                  <a:pt x="2320798" y="2246757"/>
                </a:lnTo>
                <a:lnTo>
                  <a:pt x="1840357" y="2275777"/>
                </a:lnTo>
                <a:lnTo>
                  <a:pt x="1893888" y="1797431"/>
                </a:lnTo>
                <a:lnTo>
                  <a:pt x="1413383" y="1826451"/>
                </a:lnTo>
                <a:lnTo>
                  <a:pt x="1466850" y="1348042"/>
                </a:lnTo>
                <a:lnTo>
                  <a:pt x="986409" y="1377252"/>
                </a:lnTo>
                <a:lnTo>
                  <a:pt x="1039940" y="898842"/>
                </a:lnTo>
                <a:lnTo>
                  <a:pt x="559435" y="927735"/>
                </a:lnTo>
                <a:lnTo>
                  <a:pt x="612966" y="449326"/>
                </a:lnTo>
                <a:lnTo>
                  <a:pt x="132461" y="478409"/>
                </a:lnTo>
                <a:lnTo>
                  <a:pt x="185992" y="0"/>
                </a:lnTo>
                <a:lnTo>
                  <a:pt x="0" y="11240"/>
                </a:lnTo>
                <a:lnTo>
                  <a:pt x="0" y="389573"/>
                </a:lnTo>
                <a:lnTo>
                  <a:pt x="25400" y="365633"/>
                </a:lnTo>
                <a:lnTo>
                  <a:pt x="132525" y="478409"/>
                </a:lnTo>
                <a:lnTo>
                  <a:pt x="132525" y="478409"/>
                </a:lnTo>
                <a:lnTo>
                  <a:pt x="239649" y="591185"/>
                </a:lnTo>
                <a:lnTo>
                  <a:pt x="32449" y="788035"/>
                </a:lnTo>
                <a:lnTo>
                  <a:pt x="138684" y="899859"/>
                </a:lnTo>
                <a:lnTo>
                  <a:pt x="0" y="908367"/>
                </a:lnTo>
                <a:lnTo>
                  <a:pt x="0" y="1288796"/>
                </a:lnTo>
                <a:lnTo>
                  <a:pt x="85090" y="1378331"/>
                </a:lnTo>
                <a:lnTo>
                  <a:pt x="85090" y="1378331"/>
                </a:lnTo>
                <a:lnTo>
                  <a:pt x="192342" y="1491552"/>
                </a:lnTo>
                <a:lnTo>
                  <a:pt x="0" y="1673987"/>
                </a:lnTo>
                <a:lnTo>
                  <a:pt x="0" y="1703769"/>
                </a:lnTo>
                <a:lnTo>
                  <a:pt x="91377" y="1799908"/>
                </a:lnTo>
                <a:lnTo>
                  <a:pt x="0" y="1805432"/>
                </a:lnTo>
                <a:lnTo>
                  <a:pt x="0" y="2238502"/>
                </a:lnTo>
                <a:lnTo>
                  <a:pt x="38100" y="2278317"/>
                </a:lnTo>
                <a:lnTo>
                  <a:pt x="38100" y="2278317"/>
                </a:lnTo>
                <a:lnTo>
                  <a:pt x="145288" y="2391029"/>
                </a:lnTo>
                <a:lnTo>
                  <a:pt x="0" y="2529015"/>
                </a:lnTo>
                <a:lnTo>
                  <a:pt x="0" y="2653602"/>
                </a:lnTo>
                <a:lnTo>
                  <a:pt x="44069" y="2699957"/>
                </a:lnTo>
                <a:lnTo>
                  <a:pt x="0" y="2702497"/>
                </a:lnTo>
                <a:lnTo>
                  <a:pt x="0" y="3095054"/>
                </a:lnTo>
                <a:lnTo>
                  <a:pt x="44450" y="2699957"/>
                </a:lnTo>
                <a:lnTo>
                  <a:pt x="150686" y="2811780"/>
                </a:lnTo>
                <a:lnTo>
                  <a:pt x="357886" y="2614930"/>
                </a:lnTo>
                <a:lnTo>
                  <a:pt x="465011" y="2727706"/>
                </a:lnTo>
                <a:lnTo>
                  <a:pt x="465011" y="2727706"/>
                </a:lnTo>
                <a:lnTo>
                  <a:pt x="572135" y="2840482"/>
                </a:lnTo>
                <a:lnTo>
                  <a:pt x="364935" y="3037332"/>
                </a:lnTo>
                <a:lnTo>
                  <a:pt x="471170" y="3149156"/>
                </a:lnTo>
                <a:lnTo>
                  <a:pt x="0" y="3177667"/>
                </a:lnTo>
                <a:lnTo>
                  <a:pt x="0" y="3188208"/>
                </a:lnTo>
                <a:lnTo>
                  <a:pt x="97790" y="3291142"/>
                </a:lnTo>
                <a:lnTo>
                  <a:pt x="0" y="3383852"/>
                </a:lnTo>
                <a:lnTo>
                  <a:pt x="0" y="3602927"/>
                </a:lnTo>
                <a:lnTo>
                  <a:pt x="8827" y="3612452"/>
                </a:lnTo>
                <a:lnTo>
                  <a:pt x="207645" y="3612452"/>
                </a:lnTo>
                <a:lnTo>
                  <a:pt x="310388" y="3514852"/>
                </a:lnTo>
                <a:lnTo>
                  <a:pt x="403098" y="3612452"/>
                </a:lnTo>
                <a:lnTo>
                  <a:pt x="419100" y="3612452"/>
                </a:lnTo>
                <a:lnTo>
                  <a:pt x="470916" y="3149346"/>
                </a:lnTo>
                <a:lnTo>
                  <a:pt x="577152" y="3261106"/>
                </a:lnTo>
                <a:lnTo>
                  <a:pt x="784352" y="3064256"/>
                </a:lnTo>
                <a:lnTo>
                  <a:pt x="891477" y="3177032"/>
                </a:lnTo>
                <a:lnTo>
                  <a:pt x="891477" y="3177032"/>
                </a:lnTo>
                <a:lnTo>
                  <a:pt x="998601" y="3289745"/>
                </a:lnTo>
                <a:lnTo>
                  <a:pt x="791401" y="3486595"/>
                </a:lnTo>
                <a:lnTo>
                  <a:pt x="897636" y="3598355"/>
                </a:lnTo>
                <a:lnTo>
                  <a:pt x="667766" y="3612261"/>
                </a:lnTo>
                <a:lnTo>
                  <a:pt x="896366" y="3612261"/>
                </a:lnTo>
                <a:lnTo>
                  <a:pt x="897890" y="3598482"/>
                </a:lnTo>
                <a:lnTo>
                  <a:pt x="910971" y="3612261"/>
                </a:lnTo>
                <a:lnTo>
                  <a:pt x="1107250" y="3612261"/>
                </a:lnTo>
                <a:lnTo>
                  <a:pt x="1211326" y="3513392"/>
                </a:lnTo>
                <a:lnTo>
                  <a:pt x="1305497" y="3612452"/>
                </a:lnTo>
                <a:lnTo>
                  <a:pt x="1320419" y="3612452"/>
                </a:lnTo>
                <a:lnTo>
                  <a:pt x="1372362" y="3148076"/>
                </a:lnTo>
                <a:lnTo>
                  <a:pt x="1478598" y="3259900"/>
                </a:lnTo>
                <a:lnTo>
                  <a:pt x="1685798" y="3063050"/>
                </a:lnTo>
                <a:lnTo>
                  <a:pt x="1792923" y="3175826"/>
                </a:lnTo>
                <a:lnTo>
                  <a:pt x="1792923" y="3175826"/>
                </a:lnTo>
                <a:lnTo>
                  <a:pt x="1900174" y="3288602"/>
                </a:lnTo>
                <a:lnTo>
                  <a:pt x="1692973" y="3485452"/>
                </a:lnTo>
                <a:lnTo>
                  <a:pt x="1799209" y="3597275"/>
                </a:lnTo>
                <a:lnTo>
                  <a:pt x="1548702" y="3612452"/>
                </a:lnTo>
                <a:lnTo>
                  <a:pt x="1797622" y="3612452"/>
                </a:lnTo>
                <a:lnTo>
                  <a:pt x="1799336" y="3597466"/>
                </a:lnTo>
                <a:lnTo>
                  <a:pt x="1813560" y="3612452"/>
                </a:lnTo>
                <a:lnTo>
                  <a:pt x="2007426" y="3612452"/>
                </a:lnTo>
                <a:lnTo>
                  <a:pt x="2112772" y="3512376"/>
                </a:lnTo>
                <a:lnTo>
                  <a:pt x="2208022" y="3612452"/>
                </a:lnTo>
                <a:lnTo>
                  <a:pt x="2221611" y="3612452"/>
                </a:lnTo>
                <a:lnTo>
                  <a:pt x="2273745" y="3146870"/>
                </a:lnTo>
                <a:lnTo>
                  <a:pt x="2379980" y="3258630"/>
                </a:lnTo>
                <a:lnTo>
                  <a:pt x="2587181" y="3061780"/>
                </a:lnTo>
                <a:lnTo>
                  <a:pt x="2694115" y="3174302"/>
                </a:lnTo>
                <a:lnTo>
                  <a:pt x="2694115" y="3174302"/>
                </a:lnTo>
                <a:lnTo>
                  <a:pt x="2801239" y="3287078"/>
                </a:lnTo>
                <a:lnTo>
                  <a:pt x="2594039" y="3483928"/>
                </a:lnTo>
                <a:lnTo>
                  <a:pt x="2700274" y="3595688"/>
                </a:lnTo>
                <a:lnTo>
                  <a:pt x="2429129" y="3612070"/>
                </a:lnTo>
                <a:lnTo>
                  <a:pt x="2698750" y="3612070"/>
                </a:lnTo>
                <a:lnTo>
                  <a:pt x="2700592" y="3595815"/>
                </a:lnTo>
                <a:lnTo>
                  <a:pt x="2716022" y="3612070"/>
                </a:lnTo>
                <a:lnTo>
                  <a:pt x="2907348" y="3612070"/>
                </a:lnTo>
                <a:lnTo>
                  <a:pt x="3014028" y="3510470"/>
                </a:lnTo>
                <a:lnTo>
                  <a:pt x="3110294" y="3612070"/>
                </a:lnTo>
                <a:lnTo>
                  <a:pt x="3122549" y="3612070"/>
                </a:lnTo>
                <a:lnTo>
                  <a:pt x="3174810" y="3145092"/>
                </a:lnTo>
                <a:lnTo>
                  <a:pt x="2694242" y="3174302"/>
                </a:lnTo>
                <a:close/>
                <a:moveTo>
                  <a:pt x="1306068" y="1713802"/>
                </a:moveTo>
                <a:lnTo>
                  <a:pt x="1413193" y="1826578"/>
                </a:lnTo>
                <a:lnTo>
                  <a:pt x="1413193" y="1826578"/>
                </a:lnTo>
                <a:lnTo>
                  <a:pt x="1520381" y="1939354"/>
                </a:lnTo>
                <a:lnTo>
                  <a:pt x="1313180" y="2136204"/>
                </a:lnTo>
                <a:lnTo>
                  <a:pt x="1419352" y="2248027"/>
                </a:lnTo>
                <a:lnTo>
                  <a:pt x="939165" y="2277047"/>
                </a:lnTo>
                <a:lnTo>
                  <a:pt x="992632" y="1798765"/>
                </a:lnTo>
                <a:lnTo>
                  <a:pt x="1098868" y="1910652"/>
                </a:lnTo>
                <a:close/>
                <a:moveTo>
                  <a:pt x="879094" y="1264476"/>
                </a:moveTo>
                <a:lnTo>
                  <a:pt x="986282" y="1377252"/>
                </a:lnTo>
                <a:lnTo>
                  <a:pt x="986282" y="1377252"/>
                </a:lnTo>
                <a:lnTo>
                  <a:pt x="1093407" y="1489964"/>
                </a:lnTo>
                <a:lnTo>
                  <a:pt x="886206" y="1686814"/>
                </a:lnTo>
                <a:lnTo>
                  <a:pt x="992378" y="1798574"/>
                </a:lnTo>
                <a:lnTo>
                  <a:pt x="512064" y="1827657"/>
                </a:lnTo>
                <a:lnTo>
                  <a:pt x="565595" y="1349375"/>
                </a:lnTo>
                <a:lnTo>
                  <a:pt x="671767" y="1461135"/>
                </a:lnTo>
                <a:close/>
                <a:moveTo>
                  <a:pt x="85344" y="1378458"/>
                </a:moveTo>
                <a:lnTo>
                  <a:pt x="138875" y="900240"/>
                </a:lnTo>
                <a:lnTo>
                  <a:pt x="245110" y="1012000"/>
                </a:lnTo>
                <a:lnTo>
                  <a:pt x="452311" y="815150"/>
                </a:lnTo>
                <a:lnTo>
                  <a:pt x="559435" y="927862"/>
                </a:lnTo>
                <a:lnTo>
                  <a:pt x="559435" y="927862"/>
                </a:lnTo>
                <a:lnTo>
                  <a:pt x="666750" y="1040702"/>
                </a:lnTo>
                <a:lnTo>
                  <a:pt x="459359" y="1237552"/>
                </a:lnTo>
                <a:lnTo>
                  <a:pt x="565595" y="1349312"/>
                </a:lnTo>
                <a:close/>
                <a:moveTo>
                  <a:pt x="38100" y="2278317"/>
                </a:moveTo>
                <a:lnTo>
                  <a:pt x="91631" y="1800035"/>
                </a:lnTo>
                <a:lnTo>
                  <a:pt x="197803" y="1911858"/>
                </a:lnTo>
                <a:lnTo>
                  <a:pt x="405003" y="1715008"/>
                </a:lnTo>
                <a:lnTo>
                  <a:pt x="512191" y="1827784"/>
                </a:lnTo>
                <a:lnTo>
                  <a:pt x="512191" y="1827784"/>
                </a:lnTo>
                <a:lnTo>
                  <a:pt x="619316" y="1940497"/>
                </a:lnTo>
                <a:lnTo>
                  <a:pt x="412115" y="2137347"/>
                </a:lnTo>
                <a:lnTo>
                  <a:pt x="518287" y="2249107"/>
                </a:lnTo>
                <a:close/>
                <a:moveTo>
                  <a:pt x="465011" y="2727643"/>
                </a:moveTo>
                <a:lnTo>
                  <a:pt x="518541" y="2249361"/>
                </a:lnTo>
                <a:lnTo>
                  <a:pt x="624650" y="2361502"/>
                </a:lnTo>
                <a:lnTo>
                  <a:pt x="831850" y="2164652"/>
                </a:lnTo>
                <a:lnTo>
                  <a:pt x="938975" y="2277428"/>
                </a:lnTo>
                <a:lnTo>
                  <a:pt x="938975" y="2277428"/>
                </a:lnTo>
                <a:lnTo>
                  <a:pt x="1046163" y="2390204"/>
                </a:lnTo>
                <a:lnTo>
                  <a:pt x="838899" y="2587054"/>
                </a:lnTo>
                <a:lnTo>
                  <a:pt x="945134" y="2698877"/>
                </a:lnTo>
                <a:close/>
                <a:moveTo>
                  <a:pt x="1266127" y="3036189"/>
                </a:moveTo>
                <a:lnTo>
                  <a:pt x="1372362" y="3147949"/>
                </a:lnTo>
                <a:lnTo>
                  <a:pt x="891985" y="3176969"/>
                </a:lnTo>
                <a:lnTo>
                  <a:pt x="945515" y="2698750"/>
                </a:lnTo>
                <a:lnTo>
                  <a:pt x="1051751" y="2810510"/>
                </a:lnTo>
                <a:lnTo>
                  <a:pt x="1258951" y="2613660"/>
                </a:lnTo>
                <a:lnTo>
                  <a:pt x="1366076" y="2726373"/>
                </a:lnTo>
                <a:lnTo>
                  <a:pt x="1366076" y="2726373"/>
                </a:lnTo>
                <a:lnTo>
                  <a:pt x="1473200" y="2839276"/>
                </a:lnTo>
                <a:close/>
                <a:moveTo>
                  <a:pt x="1366203" y="2726373"/>
                </a:moveTo>
                <a:lnTo>
                  <a:pt x="1419733" y="2248154"/>
                </a:lnTo>
                <a:lnTo>
                  <a:pt x="1525969" y="2359914"/>
                </a:lnTo>
                <a:lnTo>
                  <a:pt x="1733169" y="2163064"/>
                </a:lnTo>
                <a:lnTo>
                  <a:pt x="1840294" y="2275777"/>
                </a:lnTo>
                <a:lnTo>
                  <a:pt x="1840294" y="2275777"/>
                </a:lnTo>
                <a:lnTo>
                  <a:pt x="1947418" y="2388489"/>
                </a:lnTo>
                <a:lnTo>
                  <a:pt x="1740217" y="2585339"/>
                </a:lnTo>
                <a:lnTo>
                  <a:pt x="1846453" y="2697099"/>
                </a:lnTo>
                <a:close/>
                <a:moveTo>
                  <a:pt x="2167319" y="3034919"/>
                </a:moveTo>
                <a:lnTo>
                  <a:pt x="2273300" y="3146743"/>
                </a:lnTo>
                <a:lnTo>
                  <a:pt x="1792923" y="3175762"/>
                </a:lnTo>
                <a:lnTo>
                  <a:pt x="1846453" y="2697480"/>
                </a:lnTo>
                <a:lnTo>
                  <a:pt x="1952689" y="2809304"/>
                </a:lnTo>
                <a:lnTo>
                  <a:pt x="2159889" y="2612454"/>
                </a:lnTo>
                <a:lnTo>
                  <a:pt x="2266950" y="2725166"/>
                </a:lnTo>
                <a:lnTo>
                  <a:pt x="2266950" y="2725166"/>
                </a:lnTo>
                <a:lnTo>
                  <a:pt x="2374075" y="2837942"/>
                </a:lnTo>
                <a:close/>
                <a:moveTo>
                  <a:pt x="3309938" y="3612770"/>
                </a:moveTo>
                <a:lnTo>
                  <a:pt x="3599878" y="3612770"/>
                </a:lnTo>
                <a:lnTo>
                  <a:pt x="3601847" y="3595116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28000">
                <a:schemeClr val="lt1"/>
              </a:gs>
              <a:gs pos="100000">
                <a:schemeClr val="lt2"/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651600" y="628650"/>
            <a:ext cx="6130200" cy="43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651600" y="1409700"/>
            <a:ext cx="1909800" cy="330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⇨"/>
              <a:defRPr sz="1600"/>
            </a:lvl1pPr>
            <a:lvl2pPr marL="914400" lvl="1" indent="-330200" rtl="0">
              <a:spcBef>
                <a:spcPts val="800"/>
              </a:spcBef>
              <a:spcAft>
                <a:spcPts val="0"/>
              </a:spcAft>
              <a:buSzPts val="1600"/>
              <a:buChar char="⇾"/>
              <a:defRPr sz="1600"/>
            </a:lvl2pPr>
            <a:lvl3pPr marL="1371600" lvl="2" indent="-330200" rtl="0">
              <a:spcBef>
                <a:spcPts val="800"/>
              </a:spcBef>
              <a:spcAft>
                <a:spcPts val="0"/>
              </a:spcAft>
              <a:buSzPts val="1600"/>
              <a:buChar char="￫"/>
              <a:defRPr sz="1600"/>
            </a:lvl3pPr>
            <a:lvl4pPr marL="1828800" lvl="3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2"/>
          </p:nvPr>
        </p:nvSpPr>
        <p:spPr>
          <a:xfrm>
            <a:off x="2761814" y="1409700"/>
            <a:ext cx="1909800" cy="330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⇨"/>
              <a:defRPr sz="1600"/>
            </a:lvl1pPr>
            <a:lvl2pPr marL="914400" lvl="1" indent="-330200" rtl="0">
              <a:spcBef>
                <a:spcPts val="800"/>
              </a:spcBef>
              <a:spcAft>
                <a:spcPts val="0"/>
              </a:spcAft>
              <a:buSzPts val="1600"/>
              <a:buChar char="⇾"/>
              <a:defRPr sz="1600"/>
            </a:lvl2pPr>
            <a:lvl3pPr marL="1371600" lvl="2" indent="-330200" rtl="0">
              <a:spcBef>
                <a:spcPts val="800"/>
              </a:spcBef>
              <a:spcAft>
                <a:spcPts val="0"/>
              </a:spcAft>
              <a:buSzPts val="1600"/>
              <a:buChar char="￫"/>
              <a:defRPr sz="1600"/>
            </a:lvl3pPr>
            <a:lvl4pPr marL="1828800" lvl="3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3"/>
          </p:nvPr>
        </p:nvSpPr>
        <p:spPr>
          <a:xfrm>
            <a:off x="4872029" y="1409700"/>
            <a:ext cx="1909800" cy="330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⇨"/>
              <a:defRPr sz="1600"/>
            </a:lvl1pPr>
            <a:lvl2pPr marL="914400" lvl="1" indent="-330200" rtl="0">
              <a:spcBef>
                <a:spcPts val="800"/>
              </a:spcBef>
              <a:spcAft>
                <a:spcPts val="0"/>
              </a:spcAft>
              <a:buSzPts val="1600"/>
              <a:buChar char="⇾"/>
              <a:defRPr sz="1600"/>
            </a:lvl2pPr>
            <a:lvl3pPr marL="1371600" lvl="2" indent="-330200" rtl="0">
              <a:spcBef>
                <a:spcPts val="800"/>
              </a:spcBef>
              <a:spcAft>
                <a:spcPts val="0"/>
              </a:spcAft>
              <a:buSzPts val="1600"/>
              <a:buChar char="￫"/>
              <a:defRPr sz="1600"/>
            </a:lvl3pPr>
            <a:lvl4pPr marL="1828800" lvl="3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gradFill>
          <a:gsLst>
            <a:gs pos="0">
              <a:schemeClr val="accent1"/>
            </a:gs>
            <a:gs pos="50000">
              <a:schemeClr val="accent2"/>
            </a:gs>
            <a:gs pos="100000">
              <a:schemeClr val="accent3"/>
            </a:gs>
          </a:gsLst>
          <a:lin ang="5400012" scaled="0"/>
        </a:gra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/>
          <p:nvPr/>
        </p:nvSpPr>
        <p:spPr>
          <a:xfrm>
            <a:off x="3761899" y="0"/>
            <a:ext cx="5382339" cy="5130641"/>
          </a:xfrm>
          <a:custGeom>
            <a:avLst/>
            <a:gdLst/>
            <a:ahLst/>
            <a:cxnLst/>
            <a:rect l="l" t="t" r="r" b="b"/>
            <a:pathLst>
              <a:path w="7176452" h="6840855" extrusionOk="0">
                <a:moveTo>
                  <a:pt x="5601653" y="0"/>
                </a:moveTo>
                <a:lnTo>
                  <a:pt x="5414201" y="0"/>
                </a:lnTo>
                <a:lnTo>
                  <a:pt x="5503101" y="93599"/>
                </a:lnTo>
                <a:close/>
                <a:moveTo>
                  <a:pt x="4701794" y="0"/>
                </a:moveTo>
                <a:lnTo>
                  <a:pt x="4511866" y="0"/>
                </a:lnTo>
                <a:lnTo>
                  <a:pt x="4601972" y="94806"/>
                </a:lnTo>
                <a:close/>
                <a:moveTo>
                  <a:pt x="6501511" y="0"/>
                </a:moveTo>
                <a:lnTo>
                  <a:pt x="6316599" y="0"/>
                </a:lnTo>
                <a:lnTo>
                  <a:pt x="6404356" y="92329"/>
                </a:lnTo>
                <a:close/>
                <a:moveTo>
                  <a:pt x="7176135" y="0"/>
                </a:moveTo>
                <a:lnTo>
                  <a:pt x="6854635" y="0"/>
                </a:lnTo>
                <a:lnTo>
                  <a:pt x="6718935" y="8192"/>
                </a:lnTo>
                <a:lnTo>
                  <a:pt x="6719888" y="0"/>
                </a:lnTo>
                <a:lnTo>
                  <a:pt x="6710998" y="0"/>
                </a:lnTo>
                <a:lnTo>
                  <a:pt x="6718935" y="8192"/>
                </a:lnTo>
                <a:lnTo>
                  <a:pt x="6718935" y="8192"/>
                </a:lnTo>
                <a:lnTo>
                  <a:pt x="6826060" y="120967"/>
                </a:lnTo>
                <a:lnTo>
                  <a:pt x="6618859" y="317818"/>
                </a:lnTo>
                <a:lnTo>
                  <a:pt x="6725285" y="429768"/>
                </a:lnTo>
                <a:lnTo>
                  <a:pt x="6244907" y="458788"/>
                </a:lnTo>
                <a:lnTo>
                  <a:pt x="6295962" y="0"/>
                </a:lnTo>
                <a:lnTo>
                  <a:pt x="5974016" y="0"/>
                </a:lnTo>
                <a:lnTo>
                  <a:pt x="5817616" y="9462"/>
                </a:lnTo>
                <a:lnTo>
                  <a:pt x="5818695" y="0"/>
                </a:lnTo>
                <a:lnTo>
                  <a:pt x="5808472" y="0"/>
                </a:lnTo>
                <a:lnTo>
                  <a:pt x="5817235" y="9462"/>
                </a:lnTo>
                <a:lnTo>
                  <a:pt x="5817235" y="9462"/>
                </a:lnTo>
                <a:lnTo>
                  <a:pt x="5924360" y="122238"/>
                </a:lnTo>
                <a:lnTo>
                  <a:pt x="5717159" y="319088"/>
                </a:lnTo>
                <a:lnTo>
                  <a:pt x="5823585" y="431038"/>
                </a:lnTo>
                <a:lnTo>
                  <a:pt x="5343207" y="460057"/>
                </a:lnTo>
                <a:lnTo>
                  <a:pt x="5394897" y="0"/>
                </a:lnTo>
                <a:lnTo>
                  <a:pt x="5093335" y="0"/>
                </a:lnTo>
                <a:lnTo>
                  <a:pt x="4916297" y="10668"/>
                </a:lnTo>
                <a:lnTo>
                  <a:pt x="4917504" y="0"/>
                </a:lnTo>
                <a:lnTo>
                  <a:pt x="4906010" y="0"/>
                </a:lnTo>
                <a:lnTo>
                  <a:pt x="4916170" y="10732"/>
                </a:lnTo>
                <a:lnTo>
                  <a:pt x="4916170" y="10732"/>
                </a:lnTo>
                <a:lnTo>
                  <a:pt x="5023485" y="123571"/>
                </a:lnTo>
                <a:lnTo>
                  <a:pt x="4816285" y="320421"/>
                </a:lnTo>
                <a:lnTo>
                  <a:pt x="4922520" y="432181"/>
                </a:lnTo>
                <a:lnTo>
                  <a:pt x="4442142" y="461264"/>
                </a:lnTo>
                <a:lnTo>
                  <a:pt x="4493831" y="0"/>
                </a:lnTo>
                <a:lnTo>
                  <a:pt x="4212907" y="0"/>
                </a:lnTo>
                <a:lnTo>
                  <a:pt x="4015232" y="11938"/>
                </a:lnTo>
                <a:lnTo>
                  <a:pt x="4016629" y="0"/>
                </a:lnTo>
                <a:lnTo>
                  <a:pt x="4003929" y="0"/>
                </a:lnTo>
                <a:lnTo>
                  <a:pt x="4015295" y="11938"/>
                </a:lnTo>
                <a:lnTo>
                  <a:pt x="4015295" y="11938"/>
                </a:lnTo>
                <a:lnTo>
                  <a:pt x="4122420" y="124714"/>
                </a:lnTo>
                <a:lnTo>
                  <a:pt x="3915219" y="321564"/>
                </a:lnTo>
                <a:lnTo>
                  <a:pt x="4021455" y="433324"/>
                </a:lnTo>
                <a:lnTo>
                  <a:pt x="3541078" y="462344"/>
                </a:lnTo>
                <a:lnTo>
                  <a:pt x="3592830" y="0"/>
                </a:lnTo>
                <a:lnTo>
                  <a:pt x="3332480" y="0"/>
                </a:lnTo>
                <a:lnTo>
                  <a:pt x="3114230" y="13208"/>
                </a:lnTo>
                <a:lnTo>
                  <a:pt x="3115691" y="0"/>
                </a:lnTo>
                <a:lnTo>
                  <a:pt x="3101530" y="0"/>
                </a:lnTo>
                <a:lnTo>
                  <a:pt x="3114230" y="13208"/>
                </a:lnTo>
                <a:lnTo>
                  <a:pt x="3114230" y="13208"/>
                </a:lnTo>
                <a:lnTo>
                  <a:pt x="3221355" y="125984"/>
                </a:lnTo>
                <a:lnTo>
                  <a:pt x="3014154" y="322834"/>
                </a:lnTo>
                <a:lnTo>
                  <a:pt x="3120390" y="434657"/>
                </a:lnTo>
                <a:lnTo>
                  <a:pt x="2639822" y="463550"/>
                </a:lnTo>
                <a:lnTo>
                  <a:pt x="2691765" y="0"/>
                </a:lnTo>
                <a:lnTo>
                  <a:pt x="2451735" y="0"/>
                </a:lnTo>
                <a:lnTo>
                  <a:pt x="2212848" y="14415"/>
                </a:lnTo>
                <a:lnTo>
                  <a:pt x="2214436" y="0"/>
                </a:lnTo>
                <a:lnTo>
                  <a:pt x="2198941" y="0"/>
                </a:lnTo>
                <a:lnTo>
                  <a:pt x="2212657" y="14478"/>
                </a:lnTo>
                <a:lnTo>
                  <a:pt x="2212657" y="14478"/>
                </a:lnTo>
                <a:lnTo>
                  <a:pt x="2319845" y="127191"/>
                </a:lnTo>
                <a:lnTo>
                  <a:pt x="2112581" y="324041"/>
                </a:lnTo>
                <a:lnTo>
                  <a:pt x="2218817" y="435800"/>
                </a:lnTo>
                <a:lnTo>
                  <a:pt x="1738440" y="464820"/>
                </a:lnTo>
                <a:lnTo>
                  <a:pt x="1790700" y="0"/>
                </a:lnTo>
                <a:lnTo>
                  <a:pt x="1571244" y="0"/>
                </a:lnTo>
                <a:lnTo>
                  <a:pt x="1311719" y="15685"/>
                </a:lnTo>
                <a:lnTo>
                  <a:pt x="1313434" y="0"/>
                </a:lnTo>
                <a:lnTo>
                  <a:pt x="1296670" y="0"/>
                </a:lnTo>
                <a:lnTo>
                  <a:pt x="1311529" y="15685"/>
                </a:lnTo>
                <a:lnTo>
                  <a:pt x="1311529" y="15685"/>
                </a:lnTo>
                <a:lnTo>
                  <a:pt x="1418717" y="128461"/>
                </a:lnTo>
                <a:lnTo>
                  <a:pt x="1211516" y="325311"/>
                </a:lnTo>
                <a:lnTo>
                  <a:pt x="1317688" y="437134"/>
                </a:lnTo>
                <a:lnTo>
                  <a:pt x="837375" y="466154"/>
                </a:lnTo>
                <a:lnTo>
                  <a:pt x="889635" y="0"/>
                </a:lnTo>
                <a:lnTo>
                  <a:pt x="690689" y="0"/>
                </a:lnTo>
                <a:lnTo>
                  <a:pt x="410527" y="16955"/>
                </a:lnTo>
                <a:lnTo>
                  <a:pt x="412432" y="0"/>
                </a:lnTo>
                <a:lnTo>
                  <a:pt x="394335" y="0"/>
                </a:lnTo>
                <a:lnTo>
                  <a:pt x="410464" y="16955"/>
                </a:lnTo>
                <a:lnTo>
                  <a:pt x="410464" y="16955"/>
                </a:lnTo>
                <a:lnTo>
                  <a:pt x="517588" y="129731"/>
                </a:lnTo>
                <a:lnTo>
                  <a:pt x="310388" y="326581"/>
                </a:lnTo>
                <a:lnTo>
                  <a:pt x="522922" y="550291"/>
                </a:lnTo>
                <a:lnTo>
                  <a:pt x="730123" y="353441"/>
                </a:lnTo>
                <a:lnTo>
                  <a:pt x="837247" y="466217"/>
                </a:lnTo>
                <a:lnTo>
                  <a:pt x="837247" y="466217"/>
                </a:lnTo>
                <a:lnTo>
                  <a:pt x="944435" y="578993"/>
                </a:lnTo>
                <a:lnTo>
                  <a:pt x="737171" y="775843"/>
                </a:lnTo>
                <a:lnTo>
                  <a:pt x="949769" y="999554"/>
                </a:lnTo>
                <a:lnTo>
                  <a:pt x="1156970" y="802704"/>
                </a:lnTo>
                <a:lnTo>
                  <a:pt x="1264285" y="915670"/>
                </a:lnTo>
                <a:lnTo>
                  <a:pt x="1264285" y="915670"/>
                </a:lnTo>
                <a:lnTo>
                  <a:pt x="1371537" y="1028700"/>
                </a:lnTo>
                <a:lnTo>
                  <a:pt x="1164336" y="1225550"/>
                </a:lnTo>
                <a:lnTo>
                  <a:pt x="1376934" y="1449261"/>
                </a:lnTo>
                <a:lnTo>
                  <a:pt x="1584134" y="1252411"/>
                </a:lnTo>
                <a:lnTo>
                  <a:pt x="1691259" y="1365250"/>
                </a:lnTo>
                <a:lnTo>
                  <a:pt x="1691259" y="1365250"/>
                </a:lnTo>
                <a:lnTo>
                  <a:pt x="1798383" y="1478026"/>
                </a:lnTo>
                <a:lnTo>
                  <a:pt x="1591183" y="1674876"/>
                </a:lnTo>
                <a:lnTo>
                  <a:pt x="1804035" y="1898650"/>
                </a:lnTo>
                <a:lnTo>
                  <a:pt x="2011235" y="1701800"/>
                </a:lnTo>
                <a:lnTo>
                  <a:pt x="2118360" y="1814513"/>
                </a:lnTo>
                <a:lnTo>
                  <a:pt x="2118360" y="1814513"/>
                </a:lnTo>
                <a:lnTo>
                  <a:pt x="2225484" y="1927289"/>
                </a:lnTo>
                <a:lnTo>
                  <a:pt x="2018284" y="2124139"/>
                </a:lnTo>
                <a:lnTo>
                  <a:pt x="2230818" y="2347849"/>
                </a:lnTo>
                <a:lnTo>
                  <a:pt x="2438019" y="2150999"/>
                </a:lnTo>
                <a:lnTo>
                  <a:pt x="2545207" y="2263775"/>
                </a:lnTo>
                <a:lnTo>
                  <a:pt x="2545207" y="2263775"/>
                </a:lnTo>
                <a:lnTo>
                  <a:pt x="2652331" y="2376488"/>
                </a:lnTo>
                <a:lnTo>
                  <a:pt x="2445131" y="2573338"/>
                </a:lnTo>
                <a:lnTo>
                  <a:pt x="2657666" y="2797048"/>
                </a:lnTo>
                <a:lnTo>
                  <a:pt x="2864866" y="2600198"/>
                </a:lnTo>
                <a:lnTo>
                  <a:pt x="2972435" y="2713038"/>
                </a:lnTo>
                <a:lnTo>
                  <a:pt x="2972435" y="2713038"/>
                </a:lnTo>
                <a:lnTo>
                  <a:pt x="3079432" y="2825750"/>
                </a:lnTo>
                <a:lnTo>
                  <a:pt x="2872232" y="3022600"/>
                </a:lnTo>
                <a:lnTo>
                  <a:pt x="3084766" y="3246311"/>
                </a:lnTo>
                <a:lnTo>
                  <a:pt x="3291967" y="3049461"/>
                </a:lnTo>
                <a:lnTo>
                  <a:pt x="3399091" y="3162300"/>
                </a:lnTo>
                <a:lnTo>
                  <a:pt x="3399091" y="3162300"/>
                </a:lnTo>
                <a:lnTo>
                  <a:pt x="3506216" y="3275013"/>
                </a:lnTo>
                <a:lnTo>
                  <a:pt x="3299016" y="3471863"/>
                </a:lnTo>
                <a:lnTo>
                  <a:pt x="3511741" y="3695700"/>
                </a:lnTo>
                <a:lnTo>
                  <a:pt x="3718941" y="3498850"/>
                </a:lnTo>
                <a:lnTo>
                  <a:pt x="3826066" y="3611626"/>
                </a:lnTo>
                <a:lnTo>
                  <a:pt x="3826066" y="3611626"/>
                </a:lnTo>
                <a:lnTo>
                  <a:pt x="3933190" y="3724402"/>
                </a:lnTo>
                <a:lnTo>
                  <a:pt x="3725990" y="3921252"/>
                </a:lnTo>
                <a:lnTo>
                  <a:pt x="3938588" y="4144963"/>
                </a:lnTo>
                <a:lnTo>
                  <a:pt x="4145788" y="3948113"/>
                </a:lnTo>
                <a:lnTo>
                  <a:pt x="4252913" y="4060825"/>
                </a:lnTo>
                <a:lnTo>
                  <a:pt x="4252913" y="4060825"/>
                </a:lnTo>
                <a:lnTo>
                  <a:pt x="4360037" y="4173601"/>
                </a:lnTo>
                <a:lnTo>
                  <a:pt x="4152837" y="4370451"/>
                </a:lnTo>
                <a:lnTo>
                  <a:pt x="4365371" y="4594098"/>
                </a:lnTo>
                <a:lnTo>
                  <a:pt x="4572635" y="4397248"/>
                </a:lnTo>
                <a:lnTo>
                  <a:pt x="4679760" y="4510024"/>
                </a:lnTo>
                <a:lnTo>
                  <a:pt x="4679760" y="4510024"/>
                </a:lnTo>
                <a:lnTo>
                  <a:pt x="4786884" y="4622737"/>
                </a:lnTo>
                <a:lnTo>
                  <a:pt x="4579684" y="4819587"/>
                </a:lnTo>
                <a:lnTo>
                  <a:pt x="4792218" y="5043297"/>
                </a:lnTo>
                <a:lnTo>
                  <a:pt x="4999418" y="4846447"/>
                </a:lnTo>
                <a:lnTo>
                  <a:pt x="5106606" y="4959223"/>
                </a:lnTo>
                <a:lnTo>
                  <a:pt x="5106606" y="4959223"/>
                </a:lnTo>
                <a:lnTo>
                  <a:pt x="5213985" y="5072698"/>
                </a:lnTo>
                <a:lnTo>
                  <a:pt x="5006785" y="5269548"/>
                </a:lnTo>
                <a:lnTo>
                  <a:pt x="5219319" y="5493258"/>
                </a:lnTo>
                <a:lnTo>
                  <a:pt x="5426519" y="5296408"/>
                </a:lnTo>
                <a:lnTo>
                  <a:pt x="5533644" y="5409121"/>
                </a:lnTo>
                <a:lnTo>
                  <a:pt x="5533644" y="5409121"/>
                </a:lnTo>
                <a:lnTo>
                  <a:pt x="5640832" y="5521833"/>
                </a:lnTo>
                <a:lnTo>
                  <a:pt x="5433631" y="5718683"/>
                </a:lnTo>
                <a:lnTo>
                  <a:pt x="5646166" y="5942394"/>
                </a:lnTo>
                <a:lnTo>
                  <a:pt x="5853366" y="5745544"/>
                </a:lnTo>
                <a:lnTo>
                  <a:pt x="5960491" y="5858320"/>
                </a:lnTo>
                <a:lnTo>
                  <a:pt x="5960491" y="5858320"/>
                </a:lnTo>
                <a:lnTo>
                  <a:pt x="6067616" y="5971096"/>
                </a:lnTo>
                <a:lnTo>
                  <a:pt x="5860415" y="6167946"/>
                </a:lnTo>
                <a:lnTo>
                  <a:pt x="6073013" y="6391656"/>
                </a:lnTo>
                <a:lnTo>
                  <a:pt x="6280214" y="6194806"/>
                </a:lnTo>
                <a:lnTo>
                  <a:pt x="6387338" y="6307519"/>
                </a:lnTo>
                <a:lnTo>
                  <a:pt x="6387338" y="6307519"/>
                </a:lnTo>
                <a:lnTo>
                  <a:pt x="6494463" y="6420295"/>
                </a:lnTo>
                <a:lnTo>
                  <a:pt x="6287262" y="6617144"/>
                </a:lnTo>
                <a:lnTo>
                  <a:pt x="6499860" y="6840856"/>
                </a:lnTo>
                <a:lnTo>
                  <a:pt x="6707061" y="6644006"/>
                </a:lnTo>
                <a:lnTo>
                  <a:pt x="6814312" y="6756908"/>
                </a:lnTo>
                <a:lnTo>
                  <a:pt x="6867842" y="6278499"/>
                </a:lnTo>
                <a:lnTo>
                  <a:pt x="6974078" y="6390259"/>
                </a:lnTo>
                <a:lnTo>
                  <a:pt x="7176135" y="6199315"/>
                </a:lnTo>
                <a:lnTo>
                  <a:pt x="7176135" y="5838254"/>
                </a:lnTo>
                <a:lnTo>
                  <a:pt x="6862191" y="5857304"/>
                </a:lnTo>
                <a:lnTo>
                  <a:pt x="6915722" y="5379085"/>
                </a:lnTo>
                <a:lnTo>
                  <a:pt x="7021957" y="5490845"/>
                </a:lnTo>
                <a:lnTo>
                  <a:pt x="7176135" y="5344287"/>
                </a:lnTo>
                <a:lnTo>
                  <a:pt x="7176135" y="4941189"/>
                </a:lnTo>
                <a:lnTo>
                  <a:pt x="6909435" y="4957318"/>
                </a:lnTo>
                <a:lnTo>
                  <a:pt x="6962966" y="4479036"/>
                </a:lnTo>
                <a:lnTo>
                  <a:pt x="7069201" y="4591050"/>
                </a:lnTo>
                <a:lnTo>
                  <a:pt x="7176135" y="4489450"/>
                </a:lnTo>
                <a:lnTo>
                  <a:pt x="7176135" y="4044061"/>
                </a:lnTo>
                <a:lnTo>
                  <a:pt x="6956742" y="4057650"/>
                </a:lnTo>
                <a:lnTo>
                  <a:pt x="7010273" y="3579432"/>
                </a:lnTo>
                <a:lnTo>
                  <a:pt x="7116509" y="3691191"/>
                </a:lnTo>
                <a:lnTo>
                  <a:pt x="7176135" y="3634550"/>
                </a:lnTo>
                <a:lnTo>
                  <a:pt x="7176135" y="3146997"/>
                </a:lnTo>
                <a:lnTo>
                  <a:pt x="7003987" y="3157411"/>
                </a:lnTo>
                <a:lnTo>
                  <a:pt x="7057517" y="2679129"/>
                </a:lnTo>
                <a:lnTo>
                  <a:pt x="7163753" y="2790952"/>
                </a:lnTo>
                <a:lnTo>
                  <a:pt x="7176453" y="2779141"/>
                </a:lnTo>
                <a:lnTo>
                  <a:pt x="7176453" y="2249932"/>
                </a:lnTo>
                <a:lnTo>
                  <a:pt x="7051548" y="2257425"/>
                </a:lnTo>
                <a:lnTo>
                  <a:pt x="7105079" y="1779207"/>
                </a:lnTo>
                <a:lnTo>
                  <a:pt x="7176135" y="1854200"/>
                </a:lnTo>
                <a:lnTo>
                  <a:pt x="7176135" y="1498600"/>
                </a:lnTo>
                <a:lnTo>
                  <a:pt x="6998335" y="1667383"/>
                </a:lnTo>
                <a:lnTo>
                  <a:pt x="7104507" y="1779207"/>
                </a:lnTo>
                <a:lnTo>
                  <a:pt x="6624193" y="1808226"/>
                </a:lnTo>
                <a:lnTo>
                  <a:pt x="6677724" y="1330008"/>
                </a:lnTo>
                <a:lnTo>
                  <a:pt x="6783895" y="1441768"/>
                </a:lnTo>
                <a:lnTo>
                  <a:pt x="6991096" y="1244918"/>
                </a:lnTo>
                <a:lnTo>
                  <a:pt x="7098284" y="1357694"/>
                </a:lnTo>
                <a:lnTo>
                  <a:pt x="7098284" y="1357694"/>
                </a:lnTo>
                <a:lnTo>
                  <a:pt x="7176135" y="1439355"/>
                </a:lnTo>
                <a:lnTo>
                  <a:pt x="7176135" y="1352550"/>
                </a:lnTo>
                <a:lnTo>
                  <a:pt x="7098538" y="1357249"/>
                </a:lnTo>
                <a:lnTo>
                  <a:pt x="7152068" y="879030"/>
                </a:lnTo>
                <a:lnTo>
                  <a:pt x="7176135" y="904430"/>
                </a:lnTo>
                <a:lnTo>
                  <a:pt x="7176135" y="643382"/>
                </a:lnTo>
                <a:lnTo>
                  <a:pt x="7045706" y="767334"/>
                </a:lnTo>
                <a:lnTo>
                  <a:pt x="7151941" y="879094"/>
                </a:lnTo>
                <a:lnTo>
                  <a:pt x="6671564" y="908050"/>
                </a:lnTo>
                <a:lnTo>
                  <a:pt x="6725285" y="429895"/>
                </a:lnTo>
                <a:lnTo>
                  <a:pt x="6831520" y="541719"/>
                </a:lnTo>
                <a:lnTo>
                  <a:pt x="7038721" y="344869"/>
                </a:lnTo>
                <a:lnTo>
                  <a:pt x="7145845" y="457645"/>
                </a:lnTo>
                <a:lnTo>
                  <a:pt x="7145845" y="457645"/>
                </a:lnTo>
                <a:lnTo>
                  <a:pt x="7176199" y="489395"/>
                </a:lnTo>
                <a:lnTo>
                  <a:pt x="7176199" y="455739"/>
                </a:lnTo>
                <a:lnTo>
                  <a:pt x="7145845" y="457581"/>
                </a:lnTo>
                <a:lnTo>
                  <a:pt x="7176135" y="186373"/>
                </a:lnTo>
                <a:close/>
                <a:moveTo>
                  <a:pt x="5823585" y="431165"/>
                </a:moveTo>
                <a:lnTo>
                  <a:pt x="5929820" y="542925"/>
                </a:lnTo>
                <a:lnTo>
                  <a:pt x="6137021" y="346075"/>
                </a:lnTo>
                <a:lnTo>
                  <a:pt x="6244145" y="458788"/>
                </a:lnTo>
                <a:lnTo>
                  <a:pt x="6244145" y="458788"/>
                </a:lnTo>
                <a:lnTo>
                  <a:pt x="6351715" y="571500"/>
                </a:lnTo>
                <a:lnTo>
                  <a:pt x="6144514" y="768350"/>
                </a:lnTo>
                <a:lnTo>
                  <a:pt x="6250750" y="880110"/>
                </a:lnTo>
                <a:lnTo>
                  <a:pt x="5770372" y="909130"/>
                </a:lnTo>
                <a:close/>
                <a:moveTo>
                  <a:pt x="6203125" y="1780286"/>
                </a:moveTo>
                <a:lnTo>
                  <a:pt x="5722811" y="1809369"/>
                </a:lnTo>
                <a:lnTo>
                  <a:pt x="5776341" y="1331087"/>
                </a:lnTo>
                <a:lnTo>
                  <a:pt x="5882513" y="1442911"/>
                </a:lnTo>
                <a:lnTo>
                  <a:pt x="6089714" y="1246061"/>
                </a:lnTo>
                <a:lnTo>
                  <a:pt x="6197219" y="1358900"/>
                </a:lnTo>
                <a:lnTo>
                  <a:pt x="6197219" y="1358900"/>
                </a:lnTo>
                <a:lnTo>
                  <a:pt x="6304343" y="1471676"/>
                </a:lnTo>
                <a:lnTo>
                  <a:pt x="6097143" y="1668526"/>
                </a:lnTo>
                <a:close/>
                <a:moveTo>
                  <a:pt x="6582854" y="3129598"/>
                </a:moveTo>
                <a:lnTo>
                  <a:pt x="6102985" y="3158617"/>
                </a:lnTo>
                <a:lnTo>
                  <a:pt x="6156516" y="2680399"/>
                </a:lnTo>
                <a:lnTo>
                  <a:pt x="6262751" y="2792159"/>
                </a:lnTo>
                <a:lnTo>
                  <a:pt x="6469952" y="2595309"/>
                </a:lnTo>
                <a:lnTo>
                  <a:pt x="6577076" y="2708085"/>
                </a:lnTo>
                <a:lnTo>
                  <a:pt x="6577076" y="2708085"/>
                </a:lnTo>
                <a:lnTo>
                  <a:pt x="6684201" y="2820797"/>
                </a:lnTo>
                <a:lnTo>
                  <a:pt x="6477000" y="3017647"/>
                </a:lnTo>
                <a:close/>
                <a:moveTo>
                  <a:pt x="6535611" y="4029583"/>
                </a:moveTo>
                <a:lnTo>
                  <a:pt x="6055233" y="4058603"/>
                </a:lnTo>
                <a:lnTo>
                  <a:pt x="6108764" y="3580321"/>
                </a:lnTo>
                <a:lnTo>
                  <a:pt x="6214999" y="3692144"/>
                </a:lnTo>
                <a:lnTo>
                  <a:pt x="6422200" y="3495294"/>
                </a:lnTo>
                <a:lnTo>
                  <a:pt x="6529324" y="3608070"/>
                </a:lnTo>
                <a:lnTo>
                  <a:pt x="6529324" y="3608070"/>
                </a:lnTo>
                <a:lnTo>
                  <a:pt x="6636893" y="3721100"/>
                </a:lnTo>
                <a:lnTo>
                  <a:pt x="6429692" y="3917950"/>
                </a:lnTo>
                <a:close/>
                <a:moveTo>
                  <a:pt x="6488303" y="4929505"/>
                </a:moveTo>
                <a:lnTo>
                  <a:pt x="6007989" y="4958525"/>
                </a:lnTo>
                <a:lnTo>
                  <a:pt x="6061519" y="4480306"/>
                </a:lnTo>
                <a:lnTo>
                  <a:pt x="6167691" y="4592066"/>
                </a:lnTo>
                <a:lnTo>
                  <a:pt x="6374892" y="4395216"/>
                </a:lnTo>
                <a:lnTo>
                  <a:pt x="6482080" y="4507929"/>
                </a:lnTo>
                <a:lnTo>
                  <a:pt x="6482080" y="4507929"/>
                </a:lnTo>
                <a:lnTo>
                  <a:pt x="6589204" y="4620705"/>
                </a:lnTo>
                <a:lnTo>
                  <a:pt x="6382004" y="4817555"/>
                </a:lnTo>
                <a:close/>
                <a:moveTo>
                  <a:pt x="3499929" y="1784350"/>
                </a:moveTo>
                <a:lnTo>
                  <a:pt x="3019552" y="1813433"/>
                </a:lnTo>
                <a:lnTo>
                  <a:pt x="3073082" y="1335151"/>
                </a:lnTo>
                <a:lnTo>
                  <a:pt x="3179318" y="1446911"/>
                </a:lnTo>
                <a:lnTo>
                  <a:pt x="3386518" y="1250061"/>
                </a:lnTo>
                <a:lnTo>
                  <a:pt x="3493643" y="1362837"/>
                </a:lnTo>
                <a:lnTo>
                  <a:pt x="3493643" y="1362837"/>
                </a:lnTo>
                <a:lnTo>
                  <a:pt x="3601085" y="1475359"/>
                </a:lnTo>
                <a:lnTo>
                  <a:pt x="3393884" y="1672209"/>
                </a:lnTo>
                <a:close/>
                <a:moveTo>
                  <a:pt x="3499929" y="1784350"/>
                </a:moveTo>
                <a:lnTo>
                  <a:pt x="3606102" y="1896173"/>
                </a:lnTo>
                <a:lnTo>
                  <a:pt x="3813302" y="1699323"/>
                </a:lnTo>
                <a:lnTo>
                  <a:pt x="3920490" y="1812100"/>
                </a:lnTo>
                <a:lnTo>
                  <a:pt x="3920490" y="1812100"/>
                </a:lnTo>
                <a:lnTo>
                  <a:pt x="4027615" y="1924876"/>
                </a:lnTo>
                <a:lnTo>
                  <a:pt x="3820414" y="2121726"/>
                </a:lnTo>
                <a:lnTo>
                  <a:pt x="3926650" y="2233549"/>
                </a:lnTo>
                <a:lnTo>
                  <a:pt x="3446272" y="2262569"/>
                </a:lnTo>
                <a:close/>
                <a:moveTo>
                  <a:pt x="5729097" y="2231073"/>
                </a:moveTo>
                <a:lnTo>
                  <a:pt x="5248783" y="2260156"/>
                </a:lnTo>
                <a:lnTo>
                  <a:pt x="5302314" y="1781873"/>
                </a:lnTo>
                <a:lnTo>
                  <a:pt x="5408486" y="1893697"/>
                </a:lnTo>
                <a:lnTo>
                  <a:pt x="5615686" y="1696847"/>
                </a:lnTo>
                <a:lnTo>
                  <a:pt x="5722874" y="1809623"/>
                </a:lnTo>
                <a:lnTo>
                  <a:pt x="5722874" y="1809623"/>
                </a:lnTo>
                <a:lnTo>
                  <a:pt x="5830062" y="1922399"/>
                </a:lnTo>
                <a:lnTo>
                  <a:pt x="5622862" y="2119249"/>
                </a:lnTo>
                <a:close/>
                <a:moveTo>
                  <a:pt x="6108827" y="3580384"/>
                </a:moveTo>
                <a:lnTo>
                  <a:pt x="5628450" y="3609467"/>
                </a:lnTo>
                <a:lnTo>
                  <a:pt x="5681980" y="3131185"/>
                </a:lnTo>
                <a:lnTo>
                  <a:pt x="5788216" y="3242945"/>
                </a:lnTo>
                <a:lnTo>
                  <a:pt x="5995416" y="3046095"/>
                </a:lnTo>
                <a:lnTo>
                  <a:pt x="6102985" y="3158681"/>
                </a:lnTo>
                <a:lnTo>
                  <a:pt x="6102985" y="3158681"/>
                </a:lnTo>
                <a:lnTo>
                  <a:pt x="6210110" y="3271393"/>
                </a:lnTo>
                <a:lnTo>
                  <a:pt x="6002909" y="3468243"/>
                </a:lnTo>
                <a:close/>
                <a:moveTo>
                  <a:pt x="5575427" y="3019235"/>
                </a:moveTo>
                <a:lnTo>
                  <a:pt x="5681663" y="3131058"/>
                </a:lnTo>
                <a:lnTo>
                  <a:pt x="5201285" y="3160078"/>
                </a:lnTo>
                <a:lnTo>
                  <a:pt x="5254816" y="2681859"/>
                </a:lnTo>
                <a:lnTo>
                  <a:pt x="5361051" y="2793619"/>
                </a:lnTo>
                <a:lnTo>
                  <a:pt x="5568252" y="2596769"/>
                </a:lnTo>
                <a:lnTo>
                  <a:pt x="5675376" y="2709482"/>
                </a:lnTo>
                <a:lnTo>
                  <a:pt x="5675376" y="2709482"/>
                </a:lnTo>
                <a:lnTo>
                  <a:pt x="5782501" y="2822258"/>
                </a:lnTo>
                <a:close/>
                <a:moveTo>
                  <a:pt x="5254689" y="2681732"/>
                </a:moveTo>
                <a:lnTo>
                  <a:pt x="4774375" y="2710752"/>
                </a:lnTo>
                <a:lnTo>
                  <a:pt x="4827841" y="2232470"/>
                </a:lnTo>
                <a:lnTo>
                  <a:pt x="4934585" y="2344103"/>
                </a:lnTo>
                <a:lnTo>
                  <a:pt x="5141786" y="2147253"/>
                </a:lnTo>
                <a:lnTo>
                  <a:pt x="5248910" y="2260029"/>
                </a:lnTo>
                <a:lnTo>
                  <a:pt x="5248910" y="2260029"/>
                </a:lnTo>
                <a:lnTo>
                  <a:pt x="5356098" y="2372805"/>
                </a:lnTo>
                <a:lnTo>
                  <a:pt x="5148898" y="2569655"/>
                </a:lnTo>
                <a:close/>
                <a:moveTo>
                  <a:pt x="5196078" y="1670050"/>
                </a:moveTo>
                <a:lnTo>
                  <a:pt x="5302314" y="1781810"/>
                </a:lnTo>
                <a:lnTo>
                  <a:pt x="4821936" y="1810830"/>
                </a:lnTo>
                <a:lnTo>
                  <a:pt x="4875466" y="1332611"/>
                </a:lnTo>
                <a:lnTo>
                  <a:pt x="4981639" y="1444371"/>
                </a:lnTo>
                <a:lnTo>
                  <a:pt x="5188839" y="1247521"/>
                </a:lnTo>
                <a:lnTo>
                  <a:pt x="5296027" y="1360234"/>
                </a:lnTo>
                <a:lnTo>
                  <a:pt x="5296027" y="1360234"/>
                </a:lnTo>
                <a:lnTo>
                  <a:pt x="5403279" y="1473200"/>
                </a:lnTo>
                <a:close/>
                <a:moveTo>
                  <a:pt x="4929378" y="1924050"/>
                </a:moveTo>
                <a:lnTo>
                  <a:pt x="4722178" y="2120900"/>
                </a:lnTo>
                <a:lnTo>
                  <a:pt x="4828350" y="2232660"/>
                </a:lnTo>
                <a:lnTo>
                  <a:pt x="4348036" y="2261680"/>
                </a:lnTo>
                <a:lnTo>
                  <a:pt x="4401566" y="1783461"/>
                </a:lnTo>
                <a:lnTo>
                  <a:pt x="4507738" y="1895221"/>
                </a:lnTo>
                <a:lnTo>
                  <a:pt x="4714939" y="1698371"/>
                </a:lnTo>
                <a:lnTo>
                  <a:pt x="4822127" y="1811084"/>
                </a:lnTo>
                <a:lnTo>
                  <a:pt x="4822127" y="1811084"/>
                </a:lnTo>
                <a:close/>
                <a:moveTo>
                  <a:pt x="4295204" y="1671574"/>
                </a:moveTo>
                <a:lnTo>
                  <a:pt x="4401185" y="1782826"/>
                </a:lnTo>
                <a:lnTo>
                  <a:pt x="3920807" y="1811845"/>
                </a:lnTo>
                <a:lnTo>
                  <a:pt x="3974338" y="1333564"/>
                </a:lnTo>
                <a:lnTo>
                  <a:pt x="4080510" y="1445387"/>
                </a:lnTo>
                <a:lnTo>
                  <a:pt x="4287774" y="1248537"/>
                </a:lnTo>
                <a:lnTo>
                  <a:pt x="4394835" y="1361250"/>
                </a:lnTo>
                <a:lnTo>
                  <a:pt x="4394835" y="1361250"/>
                </a:lnTo>
                <a:lnTo>
                  <a:pt x="4501960" y="1474026"/>
                </a:lnTo>
                <a:close/>
                <a:moveTo>
                  <a:pt x="3927284" y="2234121"/>
                </a:moveTo>
                <a:lnTo>
                  <a:pt x="4033520" y="2345881"/>
                </a:lnTo>
                <a:lnTo>
                  <a:pt x="4240720" y="2149031"/>
                </a:lnTo>
                <a:lnTo>
                  <a:pt x="4347845" y="2261743"/>
                </a:lnTo>
                <a:lnTo>
                  <a:pt x="4347845" y="2261743"/>
                </a:lnTo>
                <a:lnTo>
                  <a:pt x="4455033" y="2374456"/>
                </a:lnTo>
                <a:lnTo>
                  <a:pt x="4247832" y="2571306"/>
                </a:lnTo>
                <a:lnTo>
                  <a:pt x="4354004" y="2683066"/>
                </a:lnTo>
                <a:lnTo>
                  <a:pt x="3873691" y="2712085"/>
                </a:lnTo>
                <a:close/>
                <a:moveTo>
                  <a:pt x="4354259" y="2683447"/>
                </a:moveTo>
                <a:lnTo>
                  <a:pt x="4460494" y="2795270"/>
                </a:lnTo>
                <a:lnTo>
                  <a:pt x="4667694" y="2598420"/>
                </a:lnTo>
                <a:lnTo>
                  <a:pt x="4774819" y="2711196"/>
                </a:lnTo>
                <a:lnTo>
                  <a:pt x="4774819" y="2711196"/>
                </a:lnTo>
                <a:lnTo>
                  <a:pt x="4881943" y="2823972"/>
                </a:lnTo>
                <a:lnTo>
                  <a:pt x="4674743" y="3020822"/>
                </a:lnTo>
                <a:lnTo>
                  <a:pt x="4780979" y="3132646"/>
                </a:lnTo>
                <a:lnTo>
                  <a:pt x="4300601" y="3161665"/>
                </a:lnTo>
                <a:close/>
                <a:moveTo>
                  <a:pt x="4781232" y="3132836"/>
                </a:moveTo>
                <a:lnTo>
                  <a:pt x="4887468" y="3244596"/>
                </a:lnTo>
                <a:lnTo>
                  <a:pt x="5094668" y="3047746"/>
                </a:lnTo>
                <a:lnTo>
                  <a:pt x="5201285" y="3159887"/>
                </a:lnTo>
                <a:lnTo>
                  <a:pt x="5201285" y="3159887"/>
                </a:lnTo>
                <a:lnTo>
                  <a:pt x="5308410" y="3272663"/>
                </a:lnTo>
                <a:lnTo>
                  <a:pt x="5101209" y="3469513"/>
                </a:lnTo>
                <a:lnTo>
                  <a:pt x="5207635" y="3581400"/>
                </a:lnTo>
                <a:lnTo>
                  <a:pt x="4727257" y="3610420"/>
                </a:lnTo>
                <a:close/>
                <a:moveTo>
                  <a:pt x="5207635" y="3581400"/>
                </a:moveTo>
                <a:lnTo>
                  <a:pt x="5313870" y="3693160"/>
                </a:lnTo>
                <a:lnTo>
                  <a:pt x="5521071" y="3496310"/>
                </a:lnTo>
                <a:lnTo>
                  <a:pt x="5628195" y="3609086"/>
                </a:lnTo>
                <a:lnTo>
                  <a:pt x="5628195" y="3609086"/>
                </a:lnTo>
                <a:lnTo>
                  <a:pt x="5735320" y="3721799"/>
                </a:lnTo>
                <a:lnTo>
                  <a:pt x="5528119" y="3918649"/>
                </a:lnTo>
                <a:lnTo>
                  <a:pt x="5634355" y="4030409"/>
                </a:lnTo>
                <a:lnTo>
                  <a:pt x="5153978" y="4059491"/>
                </a:lnTo>
                <a:close/>
                <a:moveTo>
                  <a:pt x="5634609" y="4030726"/>
                </a:moveTo>
                <a:lnTo>
                  <a:pt x="5741035" y="4142740"/>
                </a:lnTo>
                <a:lnTo>
                  <a:pt x="5948299" y="3945890"/>
                </a:lnTo>
                <a:lnTo>
                  <a:pt x="6055424" y="4058666"/>
                </a:lnTo>
                <a:lnTo>
                  <a:pt x="6055424" y="4058666"/>
                </a:lnTo>
                <a:lnTo>
                  <a:pt x="6162548" y="4171442"/>
                </a:lnTo>
                <a:lnTo>
                  <a:pt x="5955348" y="4368292"/>
                </a:lnTo>
                <a:lnTo>
                  <a:pt x="6061583" y="4480116"/>
                </a:lnTo>
                <a:lnTo>
                  <a:pt x="5581205" y="4509135"/>
                </a:lnTo>
                <a:close/>
                <a:moveTo>
                  <a:pt x="6049709" y="2568258"/>
                </a:moveTo>
                <a:lnTo>
                  <a:pt x="6155944" y="2680081"/>
                </a:lnTo>
                <a:lnTo>
                  <a:pt x="5675566" y="2709101"/>
                </a:lnTo>
                <a:lnTo>
                  <a:pt x="5729097" y="2230882"/>
                </a:lnTo>
                <a:lnTo>
                  <a:pt x="5835332" y="2342642"/>
                </a:lnTo>
                <a:lnTo>
                  <a:pt x="6042533" y="2145792"/>
                </a:lnTo>
                <a:lnTo>
                  <a:pt x="6149657" y="2258505"/>
                </a:lnTo>
                <a:lnTo>
                  <a:pt x="6149657" y="2258505"/>
                </a:lnTo>
                <a:lnTo>
                  <a:pt x="6256845" y="2371281"/>
                </a:lnTo>
                <a:close/>
                <a:moveTo>
                  <a:pt x="5662866" y="796608"/>
                </a:moveTo>
                <a:lnTo>
                  <a:pt x="5769991" y="909320"/>
                </a:lnTo>
                <a:lnTo>
                  <a:pt x="5769991" y="909320"/>
                </a:lnTo>
                <a:lnTo>
                  <a:pt x="5877497" y="1022350"/>
                </a:lnTo>
                <a:lnTo>
                  <a:pt x="5670296" y="1219200"/>
                </a:lnTo>
                <a:lnTo>
                  <a:pt x="5776531" y="1330960"/>
                </a:lnTo>
                <a:lnTo>
                  <a:pt x="5296154" y="1359980"/>
                </a:lnTo>
                <a:lnTo>
                  <a:pt x="5349685" y="881761"/>
                </a:lnTo>
                <a:lnTo>
                  <a:pt x="5455920" y="993521"/>
                </a:lnTo>
                <a:close/>
                <a:moveTo>
                  <a:pt x="4922456" y="432308"/>
                </a:moveTo>
                <a:lnTo>
                  <a:pt x="5028692" y="544132"/>
                </a:lnTo>
                <a:lnTo>
                  <a:pt x="5235892" y="347282"/>
                </a:lnTo>
                <a:lnTo>
                  <a:pt x="5343017" y="460057"/>
                </a:lnTo>
                <a:lnTo>
                  <a:pt x="5343017" y="460057"/>
                </a:lnTo>
                <a:lnTo>
                  <a:pt x="5450141" y="572834"/>
                </a:lnTo>
                <a:lnTo>
                  <a:pt x="5242941" y="769684"/>
                </a:lnTo>
                <a:lnTo>
                  <a:pt x="5349177" y="881507"/>
                </a:lnTo>
                <a:lnTo>
                  <a:pt x="4868799" y="910527"/>
                </a:lnTo>
                <a:close/>
                <a:moveTo>
                  <a:pt x="4761675" y="797814"/>
                </a:moveTo>
                <a:lnTo>
                  <a:pt x="4868799" y="910590"/>
                </a:lnTo>
                <a:lnTo>
                  <a:pt x="4868799" y="910590"/>
                </a:lnTo>
                <a:lnTo>
                  <a:pt x="4975924" y="1023366"/>
                </a:lnTo>
                <a:lnTo>
                  <a:pt x="4768723" y="1220216"/>
                </a:lnTo>
                <a:lnTo>
                  <a:pt x="4874959" y="1332040"/>
                </a:lnTo>
                <a:lnTo>
                  <a:pt x="4394835" y="1361250"/>
                </a:lnTo>
                <a:lnTo>
                  <a:pt x="4448366" y="882968"/>
                </a:lnTo>
                <a:lnTo>
                  <a:pt x="4554601" y="994791"/>
                </a:lnTo>
                <a:close/>
                <a:moveTo>
                  <a:pt x="4021265" y="433578"/>
                </a:moveTo>
                <a:lnTo>
                  <a:pt x="4127500" y="545338"/>
                </a:lnTo>
                <a:lnTo>
                  <a:pt x="4334701" y="348488"/>
                </a:lnTo>
                <a:lnTo>
                  <a:pt x="4441825" y="461264"/>
                </a:lnTo>
                <a:lnTo>
                  <a:pt x="4441825" y="461264"/>
                </a:lnTo>
                <a:lnTo>
                  <a:pt x="4548950" y="573977"/>
                </a:lnTo>
                <a:lnTo>
                  <a:pt x="4341749" y="770827"/>
                </a:lnTo>
                <a:lnTo>
                  <a:pt x="4447985" y="882587"/>
                </a:lnTo>
                <a:lnTo>
                  <a:pt x="3967607" y="911670"/>
                </a:lnTo>
                <a:close/>
                <a:moveTo>
                  <a:pt x="3860482" y="799084"/>
                </a:moveTo>
                <a:lnTo>
                  <a:pt x="3967607" y="911860"/>
                </a:lnTo>
                <a:lnTo>
                  <a:pt x="3967607" y="911860"/>
                </a:lnTo>
                <a:lnTo>
                  <a:pt x="4074731" y="1024573"/>
                </a:lnTo>
                <a:lnTo>
                  <a:pt x="3867531" y="1221423"/>
                </a:lnTo>
                <a:lnTo>
                  <a:pt x="3973766" y="1333183"/>
                </a:lnTo>
                <a:lnTo>
                  <a:pt x="3493389" y="1362266"/>
                </a:lnTo>
                <a:lnTo>
                  <a:pt x="3546919" y="883984"/>
                </a:lnTo>
                <a:lnTo>
                  <a:pt x="3653155" y="995744"/>
                </a:lnTo>
                <a:close/>
                <a:moveTo>
                  <a:pt x="3120072" y="434848"/>
                </a:moveTo>
                <a:lnTo>
                  <a:pt x="3226435" y="546672"/>
                </a:lnTo>
                <a:lnTo>
                  <a:pt x="3433636" y="349822"/>
                </a:lnTo>
                <a:lnTo>
                  <a:pt x="3540760" y="462534"/>
                </a:lnTo>
                <a:lnTo>
                  <a:pt x="3540760" y="462534"/>
                </a:lnTo>
                <a:lnTo>
                  <a:pt x="3647884" y="575310"/>
                </a:lnTo>
                <a:lnTo>
                  <a:pt x="3440684" y="772160"/>
                </a:lnTo>
                <a:lnTo>
                  <a:pt x="3546919" y="883920"/>
                </a:lnTo>
                <a:lnTo>
                  <a:pt x="3066542" y="912940"/>
                </a:lnTo>
                <a:close/>
                <a:moveTo>
                  <a:pt x="2959735" y="800418"/>
                </a:moveTo>
                <a:lnTo>
                  <a:pt x="3066859" y="913130"/>
                </a:lnTo>
                <a:lnTo>
                  <a:pt x="3066859" y="913130"/>
                </a:lnTo>
                <a:lnTo>
                  <a:pt x="3173984" y="1025906"/>
                </a:lnTo>
                <a:lnTo>
                  <a:pt x="2966783" y="1222756"/>
                </a:lnTo>
                <a:lnTo>
                  <a:pt x="3073019" y="1334516"/>
                </a:lnTo>
                <a:lnTo>
                  <a:pt x="2592641" y="1363536"/>
                </a:lnTo>
                <a:lnTo>
                  <a:pt x="2646172" y="885317"/>
                </a:lnTo>
                <a:lnTo>
                  <a:pt x="2752407" y="997077"/>
                </a:lnTo>
                <a:close/>
                <a:moveTo>
                  <a:pt x="2219325" y="436118"/>
                </a:moveTo>
                <a:lnTo>
                  <a:pt x="2325561" y="547942"/>
                </a:lnTo>
                <a:lnTo>
                  <a:pt x="2532761" y="351092"/>
                </a:lnTo>
                <a:lnTo>
                  <a:pt x="2639695" y="463550"/>
                </a:lnTo>
                <a:lnTo>
                  <a:pt x="2639695" y="463550"/>
                </a:lnTo>
                <a:lnTo>
                  <a:pt x="2746819" y="576326"/>
                </a:lnTo>
                <a:lnTo>
                  <a:pt x="2539619" y="773176"/>
                </a:lnTo>
                <a:lnTo>
                  <a:pt x="2645854" y="885000"/>
                </a:lnTo>
                <a:lnTo>
                  <a:pt x="2165604" y="914400"/>
                </a:lnTo>
                <a:close/>
                <a:moveTo>
                  <a:pt x="1264285" y="915607"/>
                </a:moveTo>
                <a:lnTo>
                  <a:pt x="1317815" y="437388"/>
                </a:lnTo>
                <a:lnTo>
                  <a:pt x="1424051" y="549148"/>
                </a:lnTo>
                <a:lnTo>
                  <a:pt x="1631252" y="352298"/>
                </a:lnTo>
                <a:lnTo>
                  <a:pt x="1738376" y="465074"/>
                </a:lnTo>
                <a:lnTo>
                  <a:pt x="1738376" y="465074"/>
                </a:lnTo>
                <a:lnTo>
                  <a:pt x="1845754" y="577850"/>
                </a:lnTo>
                <a:lnTo>
                  <a:pt x="1638554" y="774700"/>
                </a:lnTo>
                <a:lnTo>
                  <a:pt x="1744790" y="886460"/>
                </a:lnTo>
                <a:close/>
                <a:moveTo>
                  <a:pt x="1691386" y="1365250"/>
                </a:moveTo>
                <a:lnTo>
                  <a:pt x="1744916" y="886968"/>
                </a:lnTo>
                <a:lnTo>
                  <a:pt x="1851152" y="998791"/>
                </a:lnTo>
                <a:lnTo>
                  <a:pt x="2058353" y="801942"/>
                </a:lnTo>
                <a:lnTo>
                  <a:pt x="2165477" y="914400"/>
                </a:lnTo>
                <a:lnTo>
                  <a:pt x="2165477" y="914400"/>
                </a:lnTo>
                <a:lnTo>
                  <a:pt x="2272602" y="1027176"/>
                </a:lnTo>
                <a:lnTo>
                  <a:pt x="2065401" y="1224026"/>
                </a:lnTo>
                <a:lnTo>
                  <a:pt x="2171637" y="1335850"/>
                </a:lnTo>
                <a:close/>
                <a:moveTo>
                  <a:pt x="2118360" y="1814576"/>
                </a:moveTo>
                <a:lnTo>
                  <a:pt x="2171891" y="1336358"/>
                </a:lnTo>
                <a:lnTo>
                  <a:pt x="2278126" y="1448118"/>
                </a:lnTo>
                <a:lnTo>
                  <a:pt x="2485327" y="1251268"/>
                </a:lnTo>
                <a:lnTo>
                  <a:pt x="2592451" y="1363980"/>
                </a:lnTo>
                <a:lnTo>
                  <a:pt x="2592451" y="1363980"/>
                </a:lnTo>
                <a:lnTo>
                  <a:pt x="2699576" y="1476756"/>
                </a:lnTo>
                <a:lnTo>
                  <a:pt x="2492375" y="1673606"/>
                </a:lnTo>
                <a:lnTo>
                  <a:pt x="2598611" y="1785366"/>
                </a:lnTo>
                <a:close/>
                <a:moveTo>
                  <a:pt x="2545334" y="2263966"/>
                </a:moveTo>
                <a:lnTo>
                  <a:pt x="2598865" y="1785684"/>
                </a:lnTo>
                <a:lnTo>
                  <a:pt x="2705037" y="1897507"/>
                </a:lnTo>
                <a:lnTo>
                  <a:pt x="2912301" y="1700657"/>
                </a:lnTo>
                <a:lnTo>
                  <a:pt x="3019425" y="1813433"/>
                </a:lnTo>
                <a:lnTo>
                  <a:pt x="3019425" y="1813433"/>
                </a:lnTo>
                <a:lnTo>
                  <a:pt x="3126550" y="1926145"/>
                </a:lnTo>
                <a:lnTo>
                  <a:pt x="2919349" y="2122996"/>
                </a:lnTo>
                <a:lnTo>
                  <a:pt x="3025584" y="2234756"/>
                </a:lnTo>
                <a:close/>
                <a:moveTo>
                  <a:pt x="2972435" y="2713038"/>
                </a:moveTo>
                <a:lnTo>
                  <a:pt x="3025966" y="2234756"/>
                </a:lnTo>
                <a:lnTo>
                  <a:pt x="3132138" y="2346579"/>
                </a:lnTo>
                <a:lnTo>
                  <a:pt x="3339338" y="2149729"/>
                </a:lnTo>
                <a:lnTo>
                  <a:pt x="3446526" y="2262505"/>
                </a:lnTo>
                <a:lnTo>
                  <a:pt x="3446526" y="2262505"/>
                </a:lnTo>
                <a:lnTo>
                  <a:pt x="3553651" y="2375281"/>
                </a:lnTo>
                <a:lnTo>
                  <a:pt x="3346450" y="2572131"/>
                </a:lnTo>
                <a:lnTo>
                  <a:pt x="3452622" y="2683955"/>
                </a:lnTo>
                <a:close/>
                <a:moveTo>
                  <a:pt x="3399282" y="3162300"/>
                </a:moveTo>
                <a:lnTo>
                  <a:pt x="3452749" y="2684082"/>
                </a:lnTo>
                <a:lnTo>
                  <a:pt x="3558984" y="2795842"/>
                </a:lnTo>
                <a:lnTo>
                  <a:pt x="3766185" y="2598992"/>
                </a:lnTo>
                <a:lnTo>
                  <a:pt x="3873309" y="2711704"/>
                </a:lnTo>
                <a:lnTo>
                  <a:pt x="3873309" y="2711704"/>
                </a:lnTo>
                <a:lnTo>
                  <a:pt x="3980497" y="2824417"/>
                </a:lnTo>
                <a:lnTo>
                  <a:pt x="3773297" y="3021267"/>
                </a:lnTo>
                <a:lnTo>
                  <a:pt x="3879469" y="3133027"/>
                </a:lnTo>
                <a:close/>
                <a:moveTo>
                  <a:pt x="3826192" y="3611690"/>
                </a:moveTo>
                <a:lnTo>
                  <a:pt x="3879723" y="3133408"/>
                </a:lnTo>
                <a:lnTo>
                  <a:pt x="3985958" y="3245231"/>
                </a:lnTo>
                <a:lnTo>
                  <a:pt x="4193159" y="3048381"/>
                </a:lnTo>
                <a:lnTo>
                  <a:pt x="4300284" y="3161157"/>
                </a:lnTo>
                <a:lnTo>
                  <a:pt x="4300284" y="3161157"/>
                </a:lnTo>
                <a:lnTo>
                  <a:pt x="4407535" y="3274060"/>
                </a:lnTo>
                <a:lnTo>
                  <a:pt x="4200335" y="3470910"/>
                </a:lnTo>
                <a:lnTo>
                  <a:pt x="4306570" y="3582734"/>
                </a:lnTo>
                <a:close/>
                <a:moveTo>
                  <a:pt x="4253166" y="4061016"/>
                </a:moveTo>
                <a:lnTo>
                  <a:pt x="4306697" y="3582797"/>
                </a:lnTo>
                <a:lnTo>
                  <a:pt x="4412932" y="3694557"/>
                </a:lnTo>
                <a:lnTo>
                  <a:pt x="4620133" y="3497707"/>
                </a:lnTo>
                <a:lnTo>
                  <a:pt x="4727257" y="3610420"/>
                </a:lnTo>
                <a:lnTo>
                  <a:pt x="4727257" y="3610420"/>
                </a:lnTo>
                <a:lnTo>
                  <a:pt x="4834382" y="3723196"/>
                </a:lnTo>
                <a:lnTo>
                  <a:pt x="4627181" y="3920046"/>
                </a:lnTo>
                <a:lnTo>
                  <a:pt x="4733417" y="4031806"/>
                </a:lnTo>
                <a:close/>
                <a:moveTo>
                  <a:pt x="4680141" y="4510405"/>
                </a:moveTo>
                <a:lnTo>
                  <a:pt x="4733671" y="4032123"/>
                </a:lnTo>
                <a:lnTo>
                  <a:pt x="4839906" y="4143883"/>
                </a:lnTo>
                <a:lnTo>
                  <a:pt x="5047107" y="3947033"/>
                </a:lnTo>
                <a:lnTo>
                  <a:pt x="5154231" y="4059809"/>
                </a:lnTo>
                <a:lnTo>
                  <a:pt x="5154231" y="4059809"/>
                </a:lnTo>
                <a:lnTo>
                  <a:pt x="5261356" y="4172522"/>
                </a:lnTo>
                <a:lnTo>
                  <a:pt x="5054155" y="4369372"/>
                </a:lnTo>
                <a:lnTo>
                  <a:pt x="5160391" y="4481132"/>
                </a:lnTo>
                <a:close/>
                <a:moveTo>
                  <a:pt x="5107115" y="4959731"/>
                </a:moveTo>
                <a:lnTo>
                  <a:pt x="5160645" y="4481449"/>
                </a:lnTo>
                <a:lnTo>
                  <a:pt x="5266817" y="4593273"/>
                </a:lnTo>
                <a:lnTo>
                  <a:pt x="5474017" y="4396423"/>
                </a:lnTo>
                <a:lnTo>
                  <a:pt x="5581205" y="4509199"/>
                </a:lnTo>
                <a:lnTo>
                  <a:pt x="5581205" y="4509199"/>
                </a:lnTo>
                <a:lnTo>
                  <a:pt x="5688330" y="4621975"/>
                </a:lnTo>
                <a:lnTo>
                  <a:pt x="5481129" y="4818825"/>
                </a:lnTo>
                <a:lnTo>
                  <a:pt x="5587365" y="4930648"/>
                </a:lnTo>
                <a:close/>
                <a:moveTo>
                  <a:pt x="5534089" y="5409057"/>
                </a:moveTo>
                <a:lnTo>
                  <a:pt x="5587555" y="4930839"/>
                </a:lnTo>
                <a:lnTo>
                  <a:pt x="5693791" y="5042599"/>
                </a:lnTo>
                <a:lnTo>
                  <a:pt x="5900991" y="4845749"/>
                </a:lnTo>
                <a:lnTo>
                  <a:pt x="6008116" y="4958461"/>
                </a:lnTo>
                <a:lnTo>
                  <a:pt x="6008116" y="4958461"/>
                </a:lnTo>
                <a:lnTo>
                  <a:pt x="6115685" y="5071428"/>
                </a:lnTo>
                <a:lnTo>
                  <a:pt x="5908485" y="5268278"/>
                </a:lnTo>
                <a:lnTo>
                  <a:pt x="6014656" y="5380038"/>
                </a:lnTo>
                <a:close/>
                <a:moveTo>
                  <a:pt x="5960999" y="5858447"/>
                </a:moveTo>
                <a:lnTo>
                  <a:pt x="6014529" y="5380165"/>
                </a:lnTo>
                <a:lnTo>
                  <a:pt x="6120765" y="5491988"/>
                </a:lnTo>
                <a:lnTo>
                  <a:pt x="6327966" y="5295138"/>
                </a:lnTo>
                <a:lnTo>
                  <a:pt x="6435090" y="5407914"/>
                </a:lnTo>
                <a:lnTo>
                  <a:pt x="6435090" y="5407914"/>
                </a:lnTo>
                <a:lnTo>
                  <a:pt x="6542278" y="5520690"/>
                </a:lnTo>
                <a:lnTo>
                  <a:pt x="6335014" y="5717540"/>
                </a:lnTo>
                <a:lnTo>
                  <a:pt x="6441250" y="5829300"/>
                </a:lnTo>
                <a:close/>
                <a:moveTo>
                  <a:pt x="6969316" y="5970080"/>
                </a:moveTo>
                <a:lnTo>
                  <a:pt x="6762115" y="6166930"/>
                </a:lnTo>
                <a:lnTo>
                  <a:pt x="6868351" y="6278753"/>
                </a:lnTo>
                <a:lnTo>
                  <a:pt x="6387973" y="6307773"/>
                </a:lnTo>
                <a:lnTo>
                  <a:pt x="6441504" y="5829554"/>
                </a:lnTo>
                <a:lnTo>
                  <a:pt x="6547739" y="5941314"/>
                </a:lnTo>
                <a:lnTo>
                  <a:pt x="6754940" y="5744464"/>
                </a:lnTo>
                <a:lnTo>
                  <a:pt x="6862064" y="5857177"/>
                </a:lnTo>
                <a:lnTo>
                  <a:pt x="6862064" y="5857177"/>
                </a:lnTo>
                <a:close/>
                <a:moveTo>
                  <a:pt x="7016623" y="5070158"/>
                </a:moveTo>
                <a:lnTo>
                  <a:pt x="6809423" y="5267008"/>
                </a:lnTo>
                <a:lnTo>
                  <a:pt x="6915594" y="5378768"/>
                </a:lnTo>
                <a:lnTo>
                  <a:pt x="6435280" y="5407851"/>
                </a:lnTo>
                <a:lnTo>
                  <a:pt x="6488748" y="4929569"/>
                </a:lnTo>
                <a:lnTo>
                  <a:pt x="6594983" y="5041392"/>
                </a:lnTo>
                <a:lnTo>
                  <a:pt x="6802184" y="4844542"/>
                </a:lnTo>
                <a:lnTo>
                  <a:pt x="6909435" y="4957318"/>
                </a:lnTo>
                <a:lnTo>
                  <a:pt x="6909435" y="4957318"/>
                </a:lnTo>
                <a:close/>
                <a:moveTo>
                  <a:pt x="7063867" y="4170172"/>
                </a:moveTo>
                <a:lnTo>
                  <a:pt x="6856666" y="4367022"/>
                </a:lnTo>
                <a:lnTo>
                  <a:pt x="6962902" y="4478782"/>
                </a:lnTo>
                <a:lnTo>
                  <a:pt x="6482525" y="4507802"/>
                </a:lnTo>
                <a:lnTo>
                  <a:pt x="6536055" y="4029583"/>
                </a:lnTo>
                <a:lnTo>
                  <a:pt x="6642227" y="4141343"/>
                </a:lnTo>
                <a:lnTo>
                  <a:pt x="6849428" y="3944493"/>
                </a:lnTo>
                <a:lnTo>
                  <a:pt x="6956616" y="4057650"/>
                </a:lnTo>
                <a:lnTo>
                  <a:pt x="6956616" y="4057650"/>
                </a:lnTo>
                <a:close/>
                <a:moveTo>
                  <a:pt x="7111111" y="3270250"/>
                </a:moveTo>
                <a:lnTo>
                  <a:pt x="6903911" y="3467100"/>
                </a:lnTo>
                <a:lnTo>
                  <a:pt x="7010146" y="3578924"/>
                </a:lnTo>
                <a:lnTo>
                  <a:pt x="6529768" y="3607943"/>
                </a:lnTo>
                <a:lnTo>
                  <a:pt x="6583299" y="3129661"/>
                </a:lnTo>
                <a:lnTo>
                  <a:pt x="6689535" y="3241485"/>
                </a:lnTo>
                <a:lnTo>
                  <a:pt x="6896735" y="3044635"/>
                </a:lnTo>
                <a:lnTo>
                  <a:pt x="7003860" y="3157411"/>
                </a:lnTo>
                <a:lnTo>
                  <a:pt x="7003860" y="3157411"/>
                </a:lnTo>
                <a:close/>
                <a:moveTo>
                  <a:pt x="6943979" y="2144649"/>
                </a:moveTo>
                <a:lnTo>
                  <a:pt x="7051104" y="2257425"/>
                </a:lnTo>
                <a:lnTo>
                  <a:pt x="7051104" y="2257425"/>
                </a:lnTo>
                <a:lnTo>
                  <a:pt x="7158228" y="2370138"/>
                </a:lnTo>
                <a:lnTo>
                  <a:pt x="6951028" y="2566988"/>
                </a:lnTo>
                <a:lnTo>
                  <a:pt x="7057263" y="2678748"/>
                </a:lnTo>
                <a:lnTo>
                  <a:pt x="6576886" y="2707767"/>
                </a:lnTo>
                <a:lnTo>
                  <a:pt x="6630416" y="2229549"/>
                </a:lnTo>
                <a:lnTo>
                  <a:pt x="6736652" y="2341309"/>
                </a:lnTo>
                <a:close/>
                <a:moveTo>
                  <a:pt x="6731635" y="1921002"/>
                </a:moveTo>
                <a:lnTo>
                  <a:pt x="6524435" y="2117852"/>
                </a:lnTo>
                <a:lnTo>
                  <a:pt x="6630606" y="2229676"/>
                </a:lnTo>
                <a:lnTo>
                  <a:pt x="6150292" y="2258695"/>
                </a:lnTo>
                <a:lnTo>
                  <a:pt x="6203760" y="1780477"/>
                </a:lnTo>
                <a:lnTo>
                  <a:pt x="6309995" y="1892237"/>
                </a:lnTo>
                <a:lnTo>
                  <a:pt x="6517195" y="1695387"/>
                </a:lnTo>
                <a:lnTo>
                  <a:pt x="6624320" y="1808163"/>
                </a:lnTo>
                <a:lnTo>
                  <a:pt x="6624320" y="1808163"/>
                </a:lnTo>
                <a:close/>
                <a:moveTo>
                  <a:pt x="6778879" y="1021080"/>
                </a:moveTo>
                <a:lnTo>
                  <a:pt x="6571679" y="1217930"/>
                </a:lnTo>
                <a:lnTo>
                  <a:pt x="6677914" y="1329690"/>
                </a:lnTo>
                <a:lnTo>
                  <a:pt x="6197346" y="1358900"/>
                </a:lnTo>
                <a:lnTo>
                  <a:pt x="6250877" y="880618"/>
                </a:lnTo>
                <a:lnTo>
                  <a:pt x="6356985" y="992315"/>
                </a:lnTo>
                <a:lnTo>
                  <a:pt x="6564249" y="795465"/>
                </a:lnTo>
                <a:lnTo>
                  <a:pt x="6671437" y="908050"/>
                </a:lnTo>
                <a:lnTo>
                  <a:pt x="6671437" y="908050"/>
                </a:lnTo>
                <a:close/>
                <a:moveTo>
                  <a:pt x="3801872" y="0"/>
                </a:moveTo>
                <a:lnTo>
                  <a:pt x="3609467" y="0"/>
                </a:lnTo>
                <a:lnTo>
                  <a:pt x="3700780" y="96076"/>
                </a:lnTo>
                <a:close/>
                <a:moveTo>
                  <a:pt x="2902014" y="0"/>
                </a:moveTo>
                <a:lnTo>
                  <a:pt x="2707132" y="0"/>
                </a:lnTo>
                <a:lnTo>
                  <a:pt x="2799588" y="97346"/>
                </a:lnTo>
                <a:close/>
                <a:moveTo>
                  <a:pt x="95885" y="101092"/>
                </a:moveTo>
                <a:lnTo>
                  <a:pt x="202374" y="0"/>
                </a:lnTo>
                <a:lnTo>
                  <a:pt x="0" y="0"/>
                </a:lnTo>
                <a:close/>
                <a:moveTo>
                  <a:pt x="1102296" y="0"/>
                </a:moveTo>
                <a:lnTo>
                  <a:pt x="902335" y="0"/>
                </a:lnTo>
                <a:lnTo>
                  <a:pt x="997140" y="99822"/>
                </a:lnTo>
                <a:close/>
                <a:moveTo>
                  <a:pt x="2002155" y="0"/>
                </a:moveTo>
                <a:lnTo>
                  <a:pt x="1804733" y="0"/>
                </a:lnTo>
                <a:lnTo>
                  <a:pt x="1898396" y="98552"/>
                </a:lnTo>
                <a:close/>
              </a:path>
            </a:pathLst>
          </a:custGeom>
          <a:gradFill>
            <a:gsLst>
              <a:gs pos="0">
                <a:srgbClr val="007450">
                  <a:alpha val="18823"/>
                </a:srgbClr>
              </a:gs>
              <a:gs pos="80000">
                <a:srgbClr val="002964">
                  <a:alpha val="0"/>
                </a:srgbClr>
              </a:gs>
              <a:gs pos="100000">
                <a:srgbClr val="002964">
                  <a:alpha val="0"/>
                </a:srgbClr>
              </a:gs>
            </a:gsLst>
            <a:lin ang="809933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8"/>
          <p:cNvSpPr/>
          <p:nvPr/>
        </p:nvSpPr>
        <p:spPr>
          <a:xfrm>
            <a:off x="0" y="-50"/>
            <a:ext cx="7433400" cy="5143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Zilla Slab SemiBold"/>
              <a:buNone/>
            </a:pPr>
            <a:endParaRPr sz="4800">
              <a:solidFill>
                <a:schemeClr val="lt1"/>
              </a:solidFill>
              <a:latin typeface="Zilla Slab SemiBold"/>
              <a:ea typeface="Zilla Slab SemiBold"/>
              <a:cs typeface="Zilla Slab SemiBold"/>
              <a:sym typeface="Zilla Slab SemiBold"/>
            </a:endParaRPr>
          </a:p>
        </p:txBody>
      </p:sp>
      <p:sp>
        <p:nvSpPr>
          <p:cNvPr id="48" name="Google Shape;48;p8"/>
          <p:cNvSpPr/>
          <p:nvPr/>
        </p:nvSpPr>
        <p:spPr>
          <a:xfrm>
            <a:off x="0" y="2434161"/>
            <a:ext cx="2701384" cy="2709577"/>
          </a:xfrm>
          <a:custGeom>
            <a:avLst/>
            <a:gdLst/>
            <a:ahLst/>
            <a:cxnLst/>
            <a:rect l="l" t="t" r="r" b="b"/>
            <a:pathLst>
              <a:path w="3601846" h="3612769" extrusionOk="0">
                <a:moveTo>
                  <a:pt x="2747772" y="2696083"/>
                </a:moveTo>
                <a:lnTo>
                  <a:pt x="2267268" y="2725166"/>
                </a:lnTo>
                <a:lnTo>
                  <a:pt x="2320798" y="2246757"/>
                </a:lnTo>
                <a:lnTo>
                  <a:pt x="1840357" y="2275777"/>
                </a:lnTo>
                <a:lnTo>
                  <a:pt x="1893888" y="1797431"/>
                </a:lnTo>
                <a:lnTo>
                  <a:pt x="1413383" y="1826451"/>
                </a:lnTo>
                <a:lnTo>
                  <a:pt x="1466850" y="1348042"/>
                </a:lnTo>
                <a:lnTo>
                  <a:pt x="986409" y="1377252"/>
                </a:lnTo>
                <a:lnTo>
                  <a:pt x="1039940" y="898842"/>
                </a:lnTo>
                <a:lnTo>
                  <a:pt x="559435" y="927735"/>
                </a:lnTo>
                <a:lnTo>
                  <a:pt x="612966" y="449326"/>
                </a:lnTo>
                <a:lnTo>
                  <a:pt x="132461" y="478409"/>
                </a:lnTo>
                <a:lnTo>
                  <a:pt x="185992" y="0"/>
                </a:lnTo>
                <a:lnTo>
                  <a:pt x="0" y="11240"/>
                </a:lnTo>
                <a:lnTo>
                  <a:pt x="0" y="389573"/>
                </a:lnTo>
                <a:lnTo>
                  <a:pt x="25400" y="365633"/>
                </a:lnTo>
                <a:lnTo>
                  <a:pt x="132525" y="478409"/>
                </a:lnTo>
                <a:lnTo>
                  <a:pt x="132525" y="478409"/>
                </a:lnTo>
                <a:lnTo>
                  <a:pt x="239649" y="591185"/>
                </a:lnTo>
                <a:lnTo>
                  <a:pt x="32449" y="788035"/>
                </a:lnTo>
                <a:lnTo>
                  <a:pt x="138684" y="899859"/>
                </a:lnTo>
                <a:lnTo>
                  <a:pt x="0" y="908367"/>
                </a:lnTo>
                <a:lnTo>
                  <a:pt x="0" y="1288796"/>
                </a:lnTo>
                <a:lnTo>
                  <a:pt x="85090" y="1378331"/>
                </a:lnTo>
                <a:lnTo>
                  <a:pt x="85090" y="1378331"/>
                </a:lnTo>
                <a:lnTo>
                  <a:pt x="192342" y="1491552"/>
                </a:lnTo>
                <a:lnTo>
                  <a:pt x="0" y="1673987"/>
                </a:lnTo>
                <a:lnTo>
                  <a:pt x="0" y="1703769"/>
                </a:lnTo>
                <a:lnTo>
                  <a:pt x="91377" y="1799908"/>
                </a:lnTo>
                <a:lnTo>
                  <a:pt x="0" y="1805432"/>
                </a:lnTo>
                <a:lnTo>
                  <a:pt x="0" y="2238502"/>
                </a:lnTo>
                <a:lnTo>
                  <a:pt x="38100" y="2278317"/>
                </a:lnTo>
                <a:lnTo>
                  <a:pt x="38100" y="2278317"/>
                </a:lnTo>
                <a:lnTo>
                  <a:pt x="145288" y="2391029"/>
                </a:lnTo>
                <a:lnTo>
                  <a:pt x="0" y="2529015"/>
                </a:lnTo>
                <a:lnTo>
                  <a:pt x="0" y="2653602"/>
                </a:lnTo>
                <a:lnTo>
                  <a:pt x="44069" y="2699957"/>
                </a:lnTo>
                <a:lnTo>
                  <a:pt x="0" y="2702497"/>
                </a:lnTo>
                <a:lnTo>
                  <a:pt x="0" y="3095054"/>
                </a:lnTo>
                <a:lnTo>
                  <a:pt x="44450" y="2699957"/>
                </a:lnTo>
                <a:lnTo>
                  <a:pt x="150686" y="2811780"/>
                </a:lnTo>
                <a:lnTo>
                  <a:pt x="357886" y="2614930"/>
                </a:lnTo>
                <a:lnTo>
                  <a:pt x="465011" y="2727706"/>
                </a:lnTo>
                <a:lnTo>
                  <a:pt x="465011" y="2727706"/>
                </a:lnTo>
                <a:lnTo>
                  <a:pt x="572135" y="2840482"/>
                </a:lnTo>
                <a:lnTo>
                  <a:pt x="364935" y="3037332"/>
                </a:lnTo>
                <a:lnTo>
                  <a:pt x="471170" y="3149156"/>
                </a:lnTo>
                <a:lnTo>
                  <a:pt x="0" y="3177667"/>
                </a:lnTo>
                <a:lnTo>
                  <a:pt x="0" y="3188208"/>
                </a:lnTo>
                <a:lnTo>
                  <a:pt x="97790" y="3291142"/>
                </a:lnTo>
                <a:lnTo>
                  <a:pt x="0" y="3383852"/>
                </a:lnTo>
                <a:lnTo>
                  <a:pt x="0" y="3602927"/>
                </a:lnTo>
                <a:lnTo>
                  <a:pt x="8827" y="3612452"/>
                </a:lnTo>
                <a:lnTo>
                  <a:pt x="207645" y="3612452"/>
                </a:lnTo>
                <a:lnTo>
                  <a:pt x="310388" y="3514852"/>
                </a:lnTo>
                <a:lnTo>
                  <a:pt x="403098" y="3612452"/>
                </a:lnTo>
                <a:lnTo>
                  <a:pt x="419100" y="3612452"/>
                </a:lnTo>
                <a:lnTo>
                  <a:pt x="470916" y="3149346"/>
                </a:lnTo>
                <a:lnTo>
                  <a:pt x="577152" y="3261106"/>
                </a:lnTo>
                <a:lnTo>
                  <a:pt x="784352" y="3064256"/>
                </a:lnTo>
                <a:lnTo>
                  <a:pt x="891477" y="3177032"/>
                </a:lnTo>
                <a:lnTo>
                  <a:pt x="891477" y="3177032"/>
                </a:lnTo>
                <a:lnTo>
                  <a:pt x="998601" y="3289745"/>
                </a:lnTo>
                <a:lnTo>
                  <a:pt x="791401" y="3486595"/>
                </a:lnTo>
                <a:lnTo>
                  <a:pt x="897636" y="3598355"/>
                </a:lnTo>
                <a:lnTo>
                  <a:pt x="667766" y="3612261"/>
                </a:lnTo>
                <a:lnTo>
                  <a:pt x="896366" y="3612261"/>
                </a:lnTo>
                <a:lnTo>
                  <a:pt x="897890" y="3598482"/>
                </a:lnTo>
                <a:lnTo>
                  <a:pt x="910971" y="3612261"/>
                </a:lnTo>
                <a:lnTo>
                  <a:pt x="1107250" y="3612261"/>
                </a:lnTo>
                <a:lnTo>
                  <a:pt x="1211326" y="3513392"/>
                </a:lnTo>
                <a:lnTo>
                  <a:pt x="1305497" y="3612452"/>
                </a:lnTo>
                <a:lnTo>
                  <a:pt x="1320419" y="3612452"/>
                </a:lnTo>
                <a:lnTo>
                  <a:pt x="1372362" y="3148076"/>
                </a:lnTo>
                <a:lnTo>
                  <a:pt x="1478598" y="3259900"/>
                </a:lnTo>
                <a:lnTo>
                  <a:pt x="1685798" y="3063050"/>
                </a:lnTo>
                <a:lnTo>
                  <a:pt x="1792923" y="3175826"/>
                </a:lnTo>
                <a:lnTo>
                  <a:pt x="1792923" y="3175826"/>
                </a:lnTo>
                <a:lnTo>
                  <a:pt x="1900174" y="3288602"/>
                </a:lnTo>
                <a:lnTo>
                  <a:pt x="1692973" y="3485452"/>
                </a:lnTo>
                <a:lnTo>
                  <a:pt x="1799209" y="3597275"/>
                </a:lnTo>
                <a:lnTo>
                  <a:pt x="1548702" y="3612452"/>
                </a:lnTo>
                <a:lnTo>
                  <a:pt x="1797622" y="3612452"/>
                </a:lnTo>
                <a:lnTo>
                  <a:pt x="1799336" y="3597466"/>
                </a:lnTo>
                <a:lnTo>
                  <a:pt x="1813560" y="3612452"/>
                </a:lnTo>
                <a:lnTo>
                  <a:pt x="2007426" y="3612452"/>
                </a:lnTo>
                <a:lnTo>
                  <a:pt x="2112772" y="3512376"/>
                </a:lnTo>
                <a:lnTo>
                  <a:pt x="2208022" y="3612452"/>
                </a:lnTo>
                <a:lnTo>
                  <a:pt x="2221611" y="3612452"/>
                </a:lnTo>
                <a:lnTo>
                  <a:pt x="2273745" y="3146870"/>
                </a:lnTo>
                <a:lnTo>
                  <a:pt x="2379980" y="3258630"/>
                </a:lnTo>
                <a:lnTo>
                  <a:pt x="2587181" y="3061780"/>
                </a:lnTo>
                <a:lnTo>
                  <a:pt x="2694115" y="3174302"/>
                </a:lnTo>
                <a:lnTo>
                  <a:pt x="2694115" y="3174302"/>
                </a:lnTo>
                <a:lnTo>
                  <a:pt x="2801239" y="3287078"/>
                </a:lnTo>
                <a:lnTo>
                  <a:pt x="2594039" y="3483928"/>
                </a:lnTo>
                <a:lnTo>
                  <a:pt x="2700274" y="3595688"/>
                </a:lnTo>
                <a:lnTo>
                  <a:pt x="2429129" y="3612070"/>
                </a:lnTo>
                <a:lnTo>
                  <a:pt x="2698750" y="3612070"/>
                </a:lnTo>
                <a:lnTo>
                  <a:pt x="2700592" y="3595815"/>
                </a:lnTo>
                <a:lnTo>
                  <a:pt x="2716022" y="3612070"/>
                </a:lnTo>
                <a:lnTo>
                  <a:pt x="2907348" y="3612070"/>
                </a:lnTo>
                <a:lnTo>
                  <a:pt x="3014028" y="3510470"/>
                </a:lnTo>
                <a:lnTo>
                  <a:pt x="3110294" y="3612070"/>
                </a:lnTo>
                <a:lnTo>
                  <a:pt x="3122549" y="3612070"/>
                </a:lnTo>
                <a:lnTo>
                  <a:pt x="3174810" y="3145092"/>
                </a:lnTo>
                <a:lnTo>
                  <a:pt x="2694242" y="3174302"/>
                </a:lnTo>
                <a:close/>
                <a:moveTo>
                  <a:pt x="1306068" y="1713802"/>
                </a:moveTo>
                <a:lnTo>
                  <a:pt x="1413193" y="1826578"/>
                </a:lnTo>
                <a:lnTo>
                  <a:pt x="1413193" y="1826578"/>
                </a:lnTo>
                <a:lnTo>
                  <a:pt x="1520381" y="1939354"/>
                </a:lnTo>
                <a:lnTo>
                  <a:pt x="1313180" y="2136204"/>
                </a:lnTo>
                <a:lnTo>
                  <a:pt x="1419352" y="2248027"/>
                </a:lnTo>
                <a:lnTo>
                  <a:pt x="939165" y="2277047"/>
                </a:lnTo>
                <a:lnTo>
                  <a:pt x="992632" y="1798765"/>
                </a:lnTo>
                <a:lnTo>
                  <a:pt x="1098868" y="1910652"/>
                </a:lnTo>
                <a:close/>
                <a:moveTo>
                  <a:pt x="879094" y="1264476"/>
                </a:moveTo>
                <a:lnTo>
                  <a:pt x="986282" y="1377252"/>
                </a:lnTo>
                <a:lnTo>
                  <a:pt x="986282" y="1377252"/>
                </a:lnTo>
                <a:lnTo>
                  <a:pt x="1093407" y="1489964"/>
                </a:lnTo>
                <a:lnTo>
                  <a:pt x="886206" y="1686814"/>
                </a:lnTo>
                <a:lnTo>
                  <a:pt x="992378" y="1798574"/>
                </a:lnTo>
                <a:lnTo>
                  <a:pt x="512064" y="1827657"/>
                </a:lnTo>
                <a:lnTo>
                  <a:pt x="565595" y="1349375"/>
                </a:lnTo>
                <a:lnTo>
                  <a:pt x="671767" y="1461135"/>
                </a:lnTo>
                <a:close/>
                <a:moveTo>
                  <a:pt x="85344" y="1378458"/>
                </a:moveTo>
                <a:lnTo>
                  <a:pt x="138875" y="900240"/>
                </a:lnTo>
                <a:lnTo>
                  <a:pt x="245110" y="1012000"/>
                </a:lnTo>
                <a:lnTo>
                  <a:pt x="452311" y="815150"/>
                </a:lnTo>
                <a:lnTo>
                  <a:pt x="559435" y="927862"/>
                </a:lnTo>
                <a:lnTo>
                  <a:pt x="559435" y="927862"/>
                </a:lnTo>
                <a:lnTo>
                  <a:pt x="666750" y="1040702"/>
                </a:lnTo>
                <a:lnTo>
                  <a:pt x="459359" y="1237552"/>
                </a:lnTo>
                <a:lnTo>
                  <a:pt x="565595" y="1349312"/>
                </a:lnTo>
                <a:close/>
                <a:moveTo>
                  <a:pt x="38100" y="2278317"/>
                </a:moveTo>
                <a:lnTo>
                  <a:pt x="91631" y="1800035"/>
                </a:lnTo>
                <a:lnTo>
                  <a:pt x="197803" y="1911858"/>
                </a:lnTo>
                <a:lnTo>
                  <a:pt x="405003" y="1715008"/>
                </a:lnTo>
                <a:lnTo>
                  <a:pt x="512191" y="1827784"/>
                </a:lnTo>
                <a:lnTo>
                  <a:pt x="512191" y="1827784"/>
                </a:lnTo>
                <a:lnTo>
                  <a:pt x="619316" y="1940497"/>
                </a:lnTo>
                <a:lnTo>
                  <a:pt x="412115" y="2137347"/>
                </a:lnTo>
                <a:lnTo>
                  <a:pt x="518287" y="2249107"/>
                </a:lnTo>
                <a:close/>
                <a:moveTo>
                  <a:pt x="465011" y="2727643"/>
                </a:moveTo>
                <a:lnTo>
                  <a:pt x="518541" y="2249361"/>
                </a:lnTo>
                <a:lnTo>
                  <a:pt x="624650" y="2361502"/>
                </a:lnTo>
                <a:lnTo>
                  <a:pt x="831850" y="2164652"/>
                </a:lnTo>
                <a:lnTo>
                  <a:pt x="938975" y="2277428"/>
                </a:lnTo>
                <a:lnTo>
                  <a:pt x="938975" y="2277428"/>
                </a:lnTo>
                <a:lnTo>
                  <a:pt x="1046163" y="2390204"/>
                </a:lnTo>
                <a:lnTo>
                  <a:pt x="838899" y="2587054"/>
                </a:lnTo>
                <a:lnTo>
                  <a:pt x="945134" y="2698877"/>
                </a:lnTo>
                <a:close/>
                <a:moveTo>
                  <a:pt x="1266127" y="3036189"/>
                </a:moveTo>
                <a:lnTo>
                  <a:pt x="1372362" y="3147949"/>
                </a:lnTo>
                <a:lnTo>
                  <a:pt x="891985" y="3176969"/>
                </a:lnTo>
                <a:lnTo>
                  <a:pt x="945515" y="2698750"/>
                </a:lnTo>
                <a:lnTo>
                  <a:pt x="1051751" y="2810510"/>
                </a:lnTo>
                <a:lnTo>
                  <a:pt x="1258951" y="2613660"/>
                </a:lnTo>
                <a:lnTo>
                  <a:pt x="1366076" y="2726373"/>
                </a:lnTo>
                <a:lnTo>
                  <a:pt x="1366076" y="2726373"/>
                </a:lnTo>
                <a:lnTo>
                  <a:pt x="1473200" y="2839276"/>
                </a:lnTo>
                <a:close/>
                <a:moveTo>
                  <a:pt x="1366203" y="2726373"/>
                </a:moveTo>
                <a:lnTo>
                  <a:pt x="1419733" y="2248154"/>
                </a:lnTo>
                <a:lnTo>
                  <a:pt x="1525969" y="2359914"/>
                </a:lnTo>
                <a:lnTo>
                  <a:pt x="1733169" y="2163064"/>
                </a:lnTo>
                <a:lnTo>
                  <a:pt x="1840294" y="2275777"/>
                </a:lnTo>
                <a:lnTo>
                  <a:pt x="1840294" y="2275777"/>
                </a:lnTo>
                <a:lnTo>
                  <a:pt x="1947418" y="2388489"/>
                </a:lnTo>
                <a:lnTo>
                  <a:pt x="1740217" y="2585339"/>
                </a:lnTo>
                <a:lnTo>
                  <a:pt x="1846453" y="2697099"/>
                </a:lnTo>
                <a:close/>
                <a:moveTo>
                  <a:pt x="2167319" y="3034919"/>
                </a:moveTo>
                <a:lnTo>
                  <a:pt x="2273300" y="3146743"/>
                </a:lnTo>
                <a:lnTo>
                  <a:pt x="1792923" y="3175762"/>
                </a:lnTo>
                <a:lnTo>
                  <a:pt x="1846453" y="2697480"/>
                </a:lnTo>
                <a:lnTo>
                  <a:pt x="1952689" y="2809304"/>
                </a:lnTo>
                <a:lnTo>
                  <a:pt x="2159889" y="2612454"/>
                </a:lnTo>
                <a:lnTo>
                  <a:pt x="2266950" y="2725166"/>
                </a:lnTo>
                <a:lnTo>
                  <a:pt x="2266950" y="2725166"/>
                </a:lnTo>
                <a:lnTo>
                  <a:pt x="2374075" y="2837942"/>
                </a:lnTo>
                <a:close/>
                <a:moveTo>
                  <a:pt x="3309938" y="3612770"/>
                </a:moveTo>
                <a:lnTo>
                  <a:pt x="3599878" y="3612770"/>
                </a:lnTo>
                <a:lnTo>
                  <a:pt x="3601847" y="3595116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28000">
                <a:schemeClr val="lt1"/>
              </a:gs>
              <a:gs pos="100000">
                <a:schemeClr val="lt2"/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651600" y="628650"/>
            <a:ext cx="6130200" cy="43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58" name="Google Shape;58;p10"/>
          <p:cNvSpPr/>
          <p:nvPr/>
        </p:nvSpPr>
        <p:spPr>
          <a:xfrm>
            <a:off x="487675" y="0"/>
            <a:ext cx="8656320" cy="5143642"/>
          </a:xfrm>
          <a:custGeom>
            <a:avLst/>
            <a:gdLst/>
            <a:ahLst/>
            <a:cxnLst/>
            <a:rect l="l" t="t" r="r" b="b"/>
            <a:pathLst>
              <a:path w="12192000" h="6858190" extrusionOk="0">
                <a:moveTo>
                  <a:pt x="6873113" y="0"/>
                </a:moveTo>
                <a:lnTo>
                  <a:pt x="6454013" y="0"/>
                </a:lnTo>
                <a:lnTo>
                  <a:pt x="6652959" y="209550"/>
                </a:lnTo>
                <a:close/>
                <a:moveTo>
                  <a:pt x="8826818" y="0"/>
                </a:moveTo>
                <a:lnTo>
                  <a:pt x="8412861" y="0"/>
                </a:lnTo>
                <a:lnTo>
                  <a:pt x="8609330" y="206693"/>
                </a:lnTo>
                <a:close/>
                <a:moveTo>
                  <a:pt x="4919345" y="0"/>
                </a:moveTo>
                <a:lnTo>
                  <a:pt x="4494594" y="0"/>
                </a:lnTo>
                <a:lnTo>
                  <a:pt x="4696143" y="212090"/>
                </a:lnTo>
                <a:close/>
                <a:moveTo>
                  <a:pt x="10780395" y="0"/>
                </a:moveTo>
                <a:lnTo>
                  <a:pt x="10371836" y="0"/>
                </a:lnTo>
                <a:lnTo>
                  <a:pt x="10565702" y="204026"/>
                </a:lnTo>
                <a:close/>
                <a:moveTo>
                  <a:pt x="2965450" y="0"/>
                </a:moveTo>
                <a:lnTo>
                  <a:pt x="2535428" y="0"/>
                </a:lnTo>
                <a:lnTo>
                  <a:pt x="2739517" y="214821"/>
                </a:lnTo>
                <a:close/>
                <a:moveTo>
                  <a:pt x="1011873" y="0"/>
                </a:moveTo>
                <a:lnTo>
                  <a:pt x="576263" y="0"/>
                </a:lnTo>
                <a:lnTo>
                  <a:pt x="782955" y="217551"/>
                </a:lnTo>
                <a:close/>
                <a:moveTo>
                  <a:pt x="12192000" y="0"/>
                </a:moveTo>
                <a:lnTo>
                  <a:pt x="11601450" y="0"/>
                </a:lnTo>
                <a:lnTo>
                  <a:pt x="11248390" y="21336"/>
                </a:lnTo>
                <a:lnTo>
                  <a:pt x="11250803" y="0"/>
                </a:lnTo>
                <a:lnTo>
                  <a:pt x="11227816" y="0"/>
                </a:lnTo>
                <a:lnTo>
                  <a:pt x="11248136" y="21336"/>
                </a:lnTo>
                <a:lnTo>
                  <a:pt x="11248136" y="21654"/>
                </a:lnTo>
                <a:lnTo>
                  <a:pt x="11481244" y="266700"/>
                </a:lnTo>
                <a:lnTo>
                  <a:pt x="11031410" y="694182"/>
                </a:lnTo>
                <a:lnTo>
                  <a:pt x="11261979" y="936879"/>
                </a:lnTo>
                <a:lnTo>
                  <a:pt x="10219055" y="999871"/>
                </a:lnTo>
                <a:lnTo>
                  <a:pt x="10330942" y="0"/>
                </a:lnTo>
                <a:lnTo>
                  <a:pt x="9690100" y="0"/>
                </a:lnTo>
                <a:lnTo>
                  <a:pt x="9292272" y="24067"/>
                </a:lnTo>
                <a:lnTo>
                  <a:pt x="9294940" y="0"/>
                </a:lnTo>
                <a:lnTo>
                  <a:pt x="9269095" y="0"/>
                </a:lnTo>
                <a:lnTo>
                  <a:pt x="9291955" y="24067"/>
                </a:lnTo>
                <a:lnTo>
                  <a:pt x="9291955" y="24067"/>
                </a:lnTo>
                <a:lnTo>
                  <a:pt x="9525000" y="269177"/>
                </a:lnTo>
                <a:lnTo>
                  <a:pt x="9074785" y="696595"/>
                </a:lnTo>
                <a:lnTo>
                  <a:pt x="9305417" y="939292"/>
                </a:lnTo>
                <a:lnTo>
                  <a:pt x="8262494" y="1002348"/>
                </a:lnTo>
                <a:lnTo>
                  <a:pt x="8374634" y="0"/>
                </a:lnTo>
                <a:lnTo>
                  <a:pt x="7778052" y="0"/>
                </a:lnTo>
                <a:lnTo>
                  <a:pt x="7335520" y="26734"/>
                </a:lnTo>
                <a:lnTo>
                  <a:pt x="7338505" y="0"/>
                </a:lnTo>
                <a:lnTo>
                  <a:pt x="7309739" y="0"/>
                </a:lnTo>
                <a:lnTo>
                  <a:pt x="7335139" y="26797"/>
                </a:lnTo>
                <a:lnTo>
                  <a:pt x="7335139" y="26797"/>
                </a:lnTo>
                <a:lnTo>
                  <a:pt x="7567740" y="271590"/>
                </a:lnTo>
                <a:lnTo>
                  <a:pt x="7118350" y="699326"/>
                </a:lnTo>
                <a:lnTo>
                  <a:pt x="7348919" y="942023"/>
                </a:lnTo>
                <a:lnTo>
                  <a:pt x="6305995" y="1005078"/>
                </a:lnTo>
                <a:lnTo>
                  <a:pt x="6418390" y="0"/>
                </a:lnTo>
                <a:lnTo>
                  <a:pt x="5866257" y="0"/>
                </a:lnTo>
                <a:lnTo>
                  <a:pt x="5378895" y="29464"/>
                </a:lnTo>
                <a:lnTo>
                  <a:pt x="5382197" y="0"/>
                </a:lnTo>
                <a:lnTo>
                  <a:pt x="5350447" y="0"/>
                </a:lnTo>
                <a:lnTo>
                  <a:pt x="5378450" y="29464"/>
                </a:lnTo>
                <a:lnTo>
                  <a:pt x="5378768" y="29782"/>
                </a:lnTo>
                <a:lnTo>
                  <a:pt x="5611495" y="274574"/>
                </a:lnTo>
                <a:lnTo>
                  <a:pt x="5161598" y="701993"/>
                </a:lnTo>
                <a:lnTo>
                  <a:pt x="5392230" y="944753"/>
                </a:lnTo>
                <a:lnTo>
                  <a:pt x="4349306" y="1007745"/>
                </a:lnTo>
                <a:lnTo>
                  <a:pt x="4462082" y="0"/>
                </a:lnTo>
                <a:lnTo>
                  <a:pt x="3954463" y="0"/>
                </a:lnTo>
                <a:lnTo>
                  <a:pt x="3422650" y="32131"/>
                </a:lnTo>
                <a:lnTo>
                  <a:pt x="3425889" y="0"/>
                </a:lnTo>
                <a:lnTo>
                  <a:pt x="3391408" y="0"/>
                </a:lnTo>
                <a:lnTo>
                  <a:pt x="3422015" y="32195"/>
                </a:lnTo>
                <a:lnTo>
                  <a:pt x="3422015" y="32195"/>
                </a:lnTo>
                <a:lnTo>
                  <a:pt x="3654616" y="277051"/>
                </a:lnTo>
                <a:lnTo>
                  <a:pt x="3205036" y="704850"/>
                </a:lnTo>
                <a:lnTo>
                  <a:pt x="3435350" y="947420"/>
                </a:lnTo>
                <a:lnTo>
                  <a:pt x="2392680" y="1010476"/>
                </a:lnTo>
                <a:lnTo>
                  <a:pt x="2505774" y="0"/>
                </a:lnTo>
                <a:lnTo>
                  <a:pt x="2042605" y="0"/>
                </a:lnTo>
                <a:lnTo>
                  <a:pt x="1465707" y="34862"/>
                </a:lnTo>
                <a:lnTo>
                  <a:pt x="1469644" y="0"/>
                </a:lnTo>
                <a:lnTo>
                  <a:pt x="1432243" y="0"/>
                </a:lnTo>
                <a:lnTo>
                  <a:pt x="1465390" y="34862"/>
                </a:lnTo>
                <a:lnTo>
                  <a:pt x="1465390" y="34862"/>
                </a:lnTo>
                <a:lnTo>
                  <a:pt x="1697990" y="279654"/>
                </a:lnTo>
                <a:lnTo>
                  <a:pt x="1248410" y="707454"/>
                </a:lnTo>
                <a:lnTo>
                  <a:pt x="1479042" y="950151"/>
                </a:lnTo>
                <a:lnTo>
                  <a:pt x="436118" y="1013143"/>
                </a:lnTo>
                <a:lnTo>
                  <a:pt x="549529" y="0"/>
                </a:lnTo>
                <a:lnTo>
                  <a:pt x="130810" y="0"/>
                </a:lnTo>
                <a:lnTo>
                  <a:pt x="0" y="7938"/>
                </a:lnTo>
                <a:lnTo>
                  <a:pt x="0" y="961454"/>
                </a:lnTo>
                <a:lnTo>
                  <a:pt x="203200" y="768350"/>
                </a:lnTo>
                <a:lnTo>
                  <a:pt x="435800" y="1013143"/>
                </a:lnTo>
                <a:lnTo>
                  <a:pt x="435800" y="1013143"/>
                </a:lnTo>
                <a:lnTo>
                  <a:pt x="668465" y="1257935"/>
                </a:lnTo>
                <a:lnTo>
                  <a:pt x="218821" y="1685735"/>
                </a:lnTo>
                <a:lnTo>
                  <a:pt x="680339" y="2171700"/>
                </a:lnTo>
                <a:lnTo>
                  <a:pt x="1130300" y="1743964"/>
                </a:lnTo>
                <a:lnTo>
                  <a:pt x="1362901" y="1988757"/>
                </a:lnTo>
                <a:lnTo>
                  <a:pt x="1362901" y="1989074"/>
                </a:lnTo>
                <a:lnTo>
                  <a:pt x="1595501" y="2233867"/>
                </a:lnTo>
                <a:lnTo>
                  <a:pt x="1145604" y="2661349"/>
                </a:lnTo>
                <a:lnTo>
                  <a:pt x="1607122" y="3147060"/>
                </a:lnTo>
                <a:lnTo>
                  <a:pt x="2057400" y="2719578"/>
                </a:lnTo>
                <a:lnTo>
                  <a:pt x="2290001" y="2964371"/>
                </a:lnTo>
                <a:lnTo>
                  <a:pt x="2290001" y="2964688"/>
                </a:lnTo>
                <a:lnTo>
                  <a:pt x="2522601" y="3209481"/>
                </a:lnTo>
                <a:lnTo>
                  <a:pt x="2072767" y="3636899"/>
                </a:lnTo>
                <a:lnTo>
                  <a:pt x="2534222" y="4122611"/>
                </a:lnTo>
                <a:lnTo>
                  <a:pt x="2984500" y="3695192"/>
                </a:lnTo>
                <a:lnTo>
                  <a:pt x="3217101" y="3939984"/>
                </a:lnTo>
                <a:lnTo>
                  <a:pt x="3217101" y="3939984"/>
                </a:lnTo>
                <a:lnTo>
                  <a:pt x="3449701" y="4184841"/>
                </a:lnTo>
                <a:lnTo>
                  <a:pt x="2999867" y="4612259"/>
                </a:lnTo>
                <a:lnTo>
                  <a:pt x="3461385" y="5097971"/>
                </a:lnTo>
                <a:lnTo>
                  <a:pt x="3911219" y="4670489"/>
                </a:lnTo>
                <a:lnTo>
                  <a:pt x="4143820" y="4915345"/>
                </a:lnTo>
                <a:lnTo>
                  <a:pt x="4144137" y="4915345"/>
                </a:lnTo>
                <a:lnTo>
                  <a:pt x="4376738" y="5160137"/>
                </a:lnTo>
                <a:lnTo>
                  <a:pt x="3926777" y="5588000"/>
                </a:lnTo>
                <a:lnTo>
                  <a:pt x="4388295" y="6073712"/>
                </a:lnTo>
                <a:lnTo>
                  <a:pt x="4838129" y="5646230"/>
                </a:lnTo>
                <a:lnTo>
                  <a:pt x="5070793" y="5891022"/>
                </a:lnTo>
                <a:lnTo>
                  <a:pt x="5070793" y="5891022"/>
                </a:lnTo>
                <a:lnTo>
                  <a:pt x="5303393" y="6135815"/>
                </a:lnTo>
                <a:lnTo>
                  <a:pt x="4853496" y="6563297"/>
                </a:lnTo>
                <a:lnTo>
                  <a:pt x="5132896" y="6857556"/>
                </a:lnTo>
                <a:lnTo>
                  <a:pt x="5516245" y="6857556"/>
                </a:lnTo>
                <a:lnTo>
                  <a:pt x="5764657" y="6621526"/>
                </a:lnTo>
                <a:lnTo>
                  <a:pt x="5989447" y="6858000"/>
                </a:lnTo>
                <a:lnTo>
                  <a:pt x="5999036" y="6858000"/>
                </a:lnTo>
                <a:lnTo>
                  <a:pt x="6114288" y="5828411"/>
                </a:lnTo>
                <a:lnTo>
                  <a:pt x="6344857" y="6071108"/>
                </a:lnTo>
                <a:lnTo>
                  <a:pt x="6794500" y="5643690"/>
                </a:lnTo>
                <a:lnTo>
                  <a:pt x="7027101" y="5888482"/>
                </a:lnTo>
                <a:lnTo>
                  <a:pt x="7027101" y="5888482"/>
                </a:lnTo>
                <a:lnTo>
                  <a:pt x="7259701" y="6133338"/>
                </a:lnTo>
                <a:lnTo>
                  <a:pt x="6809868" y="6560756"/>
                </a:lnTo>
                <a:lnTo>
                  <a:pt x="7040499" y="6803454"/>
                </a:lnTo>
                <a:lnTo>
                  <a:pt x="6142927" y="6858000"/>
                </a:lnTo>
                <a:lnTo>
                  <a:pt x="7035229" y="6858000"/>
                </a:lnTo>
                <a:lnTo>
                  <a:pt x="7041261" y="6804025"/>
                </a:lnTo>
                <a:lnTo>
                  <a:pt x="7092569" y="6858000"/>
                </a:lnTo>
                <a:lnTo>
                  <a:pt x="7470457" y="6858000"/>
                </a:lnTo>
                <a:lnTo>
                  <a:pt x="7721727" y="6619240"/>
                </a:lnTo>
                <a:lnTo>
                  <a:pt x="7948549" y="6858000"/>
                </a:lnTo>
                <a:lnTo>
                  <a:pt x="7955344" y="6858000"/>
                </a:lnTo>
                <a:lnTo>
                  <a:pt x="8070850" y="5825681"/>
                </a:lnTo>
                <a:lnTo>
                  <a:pt x="8301482" y="6068378"/>
                </a:lnTo>
                <a:lnTo>
                  <a:pt x="8751316" y="5640959"/>
                </a:lnTo>
                <a:lnTo>
                  <a:pt x="8983917" y="5885752"/>
                </a:lnTo>
                <a:lnTo>
                  <a:pt x="8983917" y="5886069"/>
                </a:lnTo>
                <a:lnTo>
                  <a:pt x="9216517" y="6130862"/>
                </a:lnTo>
                <a:lnTo>
                  <a:pt x="8766619" y="6558281"/>
                </a:lnTo>
                <a:lnTo>
                  <a:pt x="8997252" y="6801041"/>
                </a:lnTo>
                <a:lnTo>
                  <a:pt x="8054404" y="6858191"/>
                </a:lnTo>
                <a:lnTo>
                  <a:pt x="8991600" y="6858191"/>
                </a:lnTo>
                <a:lnTo>
                  <a:pt x="8997950" y="6801485"/>
                </a:lnTo>
                <a:lnTo>
                  <a:pt x="9051861" y="6858191"/>
                </a:lnTo>
                <a:lnTo>
                  <a:pt x="9424353" y="6858191"/>
                </a:lnTo>
                <a:lnTo>
                  <a:pt x="9678353" y="6616891"/>
                </a:lnTo>
                <a:lnTo>
                  <a:pt x="9907715" y="6858191"/>
                </a:lnTo>
                <a:lnTo>
                  <a:pt x="9911588" y="6858191"/>
                </a:lnTo>
                <a:lnTo>
                  <a:pt x="10027476" y="5823141"/>
                </a:lnTo>
                <a:lnTo>
                  <a:pt x="10258044" y="6065838"/>
                </a:lnTo>
                <a:lnTo>
                  <a:pt x="10707942" y="5638356"/>
                </a:lnTo>
                <a:lnTo>
                  <a:pt x="10940542" y="5883212"/>
                </a:lnTo>
                <a:lnTo>
                  <a:pt x="10940542" y="5883212"/>
                </a:lnTo>
                <a:lnTo>
                  <a:pt x="11173143" y="6128004"/>
                </a:lnTo>
                <a:lnTo>
                  <a:pt x="10723308" y="6555486"/>
                </a:lnTo>
                <a:lnTo>
                  <a:pt x="10953877" y="6798183"/>
                </a:lnTo>
                <a:lnTo>
                  <a:pt x="9966261" y="6857873"/>
                </a:lnTo>
                <a:lnTo>
                  <a:pt x="10947527" y="6857873"/>
                </a:lnTo>
                <a:lnTo>
                  <a:pt x="10953877" y="6798437"/>
                </a:lnTo>
                <a:lnTo>
                  <a:pt x="11010900" y="6858000"/>
                </a:lnTo>
                <a:lnTo>
                  <a:pt x="11377930" y="6858000"/>
                </a:lnTo>
                <a:lnTo>
                  <a:pt x="11634915" y="6613843"/>
                </a:lnTo>
                <a:lnTo>
                  <a:pt x="11866880" y="6858000"/>
                </a:lnTo>
                <a:lnTo>
                  <a:pt x="11867896" y="6858000"/>
                </a:lnTo>
                <a:lnTo>
                  <a:pt x="11984038" y="5820283"/>
                </a:lnTo>
                <a:lnTo>
                  <a:pt x="12192000" y="6039168"/>
                </a:lnTo>
                <a:lnTo>
                  <a:pt x="12192000" y="5160328"/>
                </a:lnTo>
                <a:lnTo>
                  <a:pt x="11753152" y="5577269"/>
                </a:lnTo>
                <a:lnTo>
                  <a:pt x="11983783" y="5820029"/>
                </a:lnTo>
                <a:lnTo>
                  <a:pt x="10941050" y="5883021"/>
                </a:lnTo>
                <a:lnTo>
                  <a:pt x="11057255" y="4844669"/>
                </a:lnTo>
                <a:lnTo>
                  <a:pt x="11287823" y="5087430"/>
                </a:lnTo>
                <a:lnTo>
                  <a:pt x="11737721" y="4659948"/>
                </a:lnTo>
                <a:lnTo>
                  <a:pt x="11970321" y="4904740"/>
                </a:lnTo>
                <a:lnTo>
                  <a:pt x="11970321" y="4905058"/>
                </a:lnTo>
                <a:lnTo>
                  <a:pt x="12191936" y="5138230"/>
                </a:lnTo>
                <a:lnTo>
                  <a:pt x="12191936" y="4891342"/>
                </a:lnTo>
                <a:lnTo>
                  <a:pt x="11970385" y="4904740"/>
                </a:lnTo>
                <a:lnTo>
                  <a:pt x="12086590" y="3866388"/>
                </a:lnTo>
                <a:lnTo>
                  <a:pt x="12192000" y="3977259"/>
                </a:lnTo>
                <a:lnTo>
                  <a:pt x="12192000" y="3304159"/>
                </a:lnTo>
                <a:lnTo>
                  <a:pt x="11855450" y="3623628"/>
                </a:lnTo>
                <a:lnTo>
                  <a:pt x="12086082" y="3866388"/>
                </a:lnTo>
                <a:lnTo>
                  <a:pt x="11043158" y="3929380"/>
                </a:lnTo>
                <a:lnTo>
                  <a:pt x="11159363" y="2891028"/>
                </a:lnTo>
                <a:lnTo>
                  <a:pt x="11389931" y="3133725"/>
                </a:lnTo>
                <a:lnTo>
                  <a:pt x="11839829" y="2706307"/>
                </a:lnTo>
                <a:lnTo>
                  <a:pt x="12072430" y="2951099"/>
                </a:lnTo>
                <a:lnTo>
                  <a:pt x="12072430" y="2951417"/>
                </a:lnTo>
                <a:lnTo>
                  <a:pt x="12192000" y="3076385"/>
                </a:lnTo>
                <a:lnTo>
                  <a:pt x="12192000" y="2943670"/>
                </a:lnTo>
                <a:lnTo>
                  <a:pt x="12073065" y="2950845"/>
                </a:lnTo>
                <a:lnTo>
                  <a:pt x="12189269" y="1912493"/>
                </a:lnTo>
                <a:lnTo>
                  <a:pt x="12192000" y="1915351"/>
                </a:lnTo>
                <a:lnTo>
                  <a:pt x="12192000" y="1447800"/>
                </a:lnTo>
                <a:lnTo>
                  <a:pt x="11958383" y="1670050"/>
                </a:lnTo>
                <a:lnTo>
                  <a:pt x="12189016" y="1912747"/>
                </a:lnTo>
                <a:lnTo>
                  <a:pt x="11146092" y="1975803"/>
                </a:lnTo>
                <a:lnTo>
                  <a:pt x="11262296" y="937451"/>
                </a:lnTo>
                <a:lnTo>
                  <a:pt x="11492865" y="1180148"/>
                </a:lnTo>
                <a:lnTo>
                  <a:pt x="11942762" y="752729"/>
                </a:lnTo>
                <a:lnTo>
                  <a:pt x="12175363" y="996950"/>
                </a:lnTo>
                <a:lnTo>
                  <a:pt x="12175363" y="997268"/>
                </a:lnTo>
                <a:lnTo>
                  <a:pt x="12191746" y="1014476"/>
                </a:lnTo>
                <a:lnTo>
                  <a:pt x="12191746" y="995934"/>
                </a:lnTo>
                <a:lnTo>
                  <a:pt x="12175427" y="996950"/>
                </a:lnTo>
                <a:lnTo>
                  <a:pt x="12191746" y="850900"/>
                </a:lnTo>
                <a:close/>
                <a:moveTo>
                  <a:pt x="9305671" y="939800"/>
                </a:moveTo>
                <a:lnTo>
                  <a:pt x="9536303" y="1182497"/>
                </a:lnTo>
                <a:lnTo>
                  <a:pt x="9986137" y="755015"/>
                </a:lnTo>
                <a:lnTo>
                  <a:pt x="10218738" y="999871"/>
                </a:lnTo>
                <a:lnTo>
                  <a:pt x="10218738" y="999871"/>
                </a:lnTo>
                <a:lnTo>
                  <a:pt x="10451656" y="1244600"/>
                </a:lnTo>
                <a:lnTo>
                  <a:pt x="10001758" y="1672082"/>
                </a:lnTo>
                <a:lnTo>
                  <a:pt x="10232390" y="1914779"/>
                </a:lnTo>
                <a:lnTo>
                  <a:pt x="9189466" y="1977835"/>
                </a:lnTo>
                <a:close/>
                <a:moveTo>
                  <a:pt x="10129774" y="3868991"/>
                </a:moveTo>
                <a:lnTo>
                  <a:pt x="9086850" y="3931857"/>
                </a:lnTo>
                <a:lnTo>
                  <a:pt x="9203055" y="2893505"/>
                </a:lnTo>
                <a:lnTo>
                  <a:pt x="9433687" y="3136202"/>
                </a:lnTo>
                <a:lnTo>
                  <a:pt x="9883521" y="2708783"/>
                </a:lnTo>
                <a:lnTo>
                  <a:pt x="10116185" y="2953576"/>
                </a:lnTo>
                <a:lnTo>
                  <a:pt x="10116185" y="2953576"/>
                </a:lnTo>
                <a:lnTo>
                  <a:pt x="10348785" y="3198368"/>
                </a:lnTo>
                <a:lnTo>
                  <a:pt x="9899142" y="3625850"/>
                </a:lnTo>
                <a:close/>
                <a:moveTo>
                  <a:pt x="8956548" y="1733169"/>
                </a:moveTo>
                <a:lnTo>
                  <a:pt x="9189148" y="1977962"/>
                </a:lnTo>
                <a:lnTo>
                  <a:pt x="9189466" y="1978279"/>
                </a:lnTo>
                <a:lnTo>
                  <a:pt x="9422067" y="2223072"/>
                </a:lnTo>
                <a:lnTo>
                  <a:pt x="8972169" y="2650490"/>
                </a:lnTo>
                <a:lnTo>
                  <a:pt x="9202801" y="2893187"/>
                </a:lnTo>
                <a:lnTo>
                  <a:pt x="8159750" y="2956243"/>
                </a:lnTo>
                <a:lnTo>
                  <a:pt x="8276082" y="1917700"/>
                </a:lnTo>
                <a:lnTo>
                  <a:pt x="8506714" y="2160397"/>
                </a:lnTo>
                <a:close/>
                <a:moveTo>
                  <a:pt x="8173212" y="3871532"/>
                </a:moveTo>
                <a:lnTo>
                  <a:pt x="7130288" y="3934524"/>
                </a:lnTo>
                <a:lnTo>
                  <a:pt x="7246494" y="2896235"/>
                </a:lnTo>
                <a:lnTo>
                  <a:pt x="7477062" y="3138932"/>
                </a:lnTo>
                <a:lnTo>
                  <a:pt x="7926959" y="2711450"/>
                </a:lnTo>
                <a:lnTo>
                  <a:pt x="8159750" y="2956243"/>
                </a:lnTo>
                <a:lnTo>
                  <a:pt x="8159750" y="2956560"/>
                </a:lnTo>
                <a:lnTo>
                  <a:pt x="8392414" y="3201353"/>
                </a:lnTo>
                <a:lnTo>
                  <a:pt x="7942517" y="3628834"/>
                </a:lnTo>
                <a:close/>
                <a:moveTo>
                  <a:pt x="7349109" y="942277"/>
                </a:moveTo>
                <a:lnTo>
                  <a:pt x="7579678" y="1185037"/>
                </a:lnTo>
                <a:lnTo>
                  <a:pt x="8029575" y="757555"/>
                </a:lnTo>
                <a:lnTo>
                  <a:pt x="8262176" y="1002348"/>
                </a:lnTo>
                <a:lnTo>
                  <a:pt x="8262176" y="1002665"/>
                </a:lnTo>
                <a:lnTo>
                  <a:pt x="8494776" y="1247458"/>
                </a:lnTo>
                <a:lnTo>
                  <a:pt x="8045450" y="1674939"/>
                </a:lnTo>
                <a:lnTo>
                  <a:pt x="8275828" y="1917700"/>
                </a:lnTo>
                <a:lnTo>
                  <a:pt x="7232650" y="1980629"/>
                </a:lnTo>
                <a:close/>
                <a:moveTo>
                  <a:pt x="6999859" y="1736027"/>
                </a:moveTo>
                <a:lnTo>
                  <a:pt x="7232650" y="1980692"/>
                </a:lnTo>
                <a:lnTo>
                  <a:pt x="7232650" y="1980692"/>
                </a:lnTo>
                <a:lnTo>
                  <a:pt x="7465251" y="2225485"/>
                </a:lnTo>
                <a:lnTo>
                  <a:pt x="7015417" y="2652967"/>
                </a:lnTo>
                <a:lnTo>
                  <a:pt x="7245985" y="2895664"/>
                </a:lnTo>
                <a:lnTo>
                  <a:pt x="6203252" y="2959100"/>
                </a:lnTo>
                <a:lnTo>
                  <a:pt x="6319457" y="1920748"/>
                </a:lnTo>
                <a:lnTo>
                  <a:pt x="6550089" y="2163445"/>
                </a:lnTo>
                <a:close/>
                <a:moveTo>
                  <a:pt x="6216650" y="3874199"/>
                </a:moveTo>
                <a:lnTo>
                  <a:pt x="5173663" y="3937000"/>
                </a:lnTo>
                <a:lnTo>
                  <a:pt x="5289868" y="2898648"/>
                </a:lnTo>
                <a:lnTo>
                  <a:pt x="5520500" y="3141345"/>
                </a:lnTo>
                <a:lnTo>
                  <a:pt x="5970334" y="2713927"/>
                </a:lnTo>
                <a:lnTo>
                  <a:pt x="6202998" y="2959100"/>
                </a:lnTo>
                <a:lnTo>
                  <a:pt x="6202998" y="2959100"/>
                </a:lnTo>
                <a:lnTo>
                  <a:pt x="6435598" y="3203956"/>
                </a:lnTo>
                <a:lnTo>
                  <a:pt x="5985764" y="3631375"/>
                </a:lnTo>
                <a:close/>
                <a:moveTo>
                  <a:pt x="5392484" y="945007"/>
                </a:moveTo>
                <a:lnTo>
                  <a:pt x="5623116" y="1187450"/>
                </a:lnTo>
                <a:lnTo>
                  <a:pt x="6072950" y="760032"/>
                </a:lnTo>
                <a:lnTo>
                  <a:pt x="6305550" y="1005078"/>
                </a:lnTo>
                <a:lnTo>
                  <a:pt x="6305550" y="1005078"/>
                </a:lnTo>
                <a:lnTo>
                  <a:pt x="6538151" y="1249934"/>
                </a:lnTo>
                <a:lnTo>
                  <a:pt x="6088253" y="1677353"/>
                </a:lnTo>
                <a:lnTo>
                  <a:pt x="6318885" y="1920050"/>
                </a:lnTo>
                <a:lnTo>
                  <a:pt x="5275961" y="1983105"/>
                </a:lnTo>
                <a:close/>
                <a:moveTo>
                  <a:pt x="5043234" y="1738757"/>
                </a:moveTo>
                <a:lnTo>
                  <a:pt x="5275834" y="1983550"/>
                </a:lnTo>
                <a:lnTo>
                  <a:pt x="5275834" y="1983867"/>
                </a:lnTo>
                <a:lnTo>
                  <a:pt x="5508435" y="2228660"/>
                </a:lnTo>
                <a:lnTo>
                  <a:pt x="5058537" y="2656142"/>
                </a:lnTo>
                <a:lnTo>
                  <a:pt x="5289550" y="2898648"/>
                </a:lnTo>
                <a:lnTo>
                  <a:pt x="4246690" y="2961640"/>
                </a:lnTo>
                <a:lnTo>
                  <a:pt x="4362895" y="1923288"/>
                </a:lnTo>
                <a:lnTo>
                  <a:pt x="4593527" y="2166049"/>
                </a:lnTo>
                <a:close/>
                <a:moveTo>
                  <a:pt x="3435922" y="947738"/>
                </a:moveTo>
                <a:lnTo>
                  <a:pt x="3666490" y="1190435"/>
                </a:lnTo>
                <a:lnTo>
                  <a:pt x="4116388" y="762953"/>
                </a:lnTo>
                <a:lnTo>
                  <a:pt x="4348988" y="1007809"/>
                </a:lnTo>
                <a:lnTo>
                  <a:pt x="4348988" y="1007809"/>
                </a:lnTo>
                <a:lnTo>
                  <a:pt x="4581652" y="1252601"/>
                </a:lnTo>
                <a:lnTo>
                  <a:pt x="4131755" y="1680083"/>
                </a:lnTo>
                <a:lnTo>
                  <a:pt x="4362450" y="1923034"/>
                </a:lnTo>
                <a:lnTo>
                  <a:pt x="3319526" y="1986089"/>
                </a:lnTo>
                <a:close/>
                <a:moveTo>
                  <a:pt x="1363091" y="1988757"/>
                </a:moveTo>
                <a:lnTo>
                  <a:pt x="1479550" y="950405"/>
                </a:lnTo>
                <a:lnTo>
                  <a:pt x="1710182" y="1193102"/>
                </a:lnTo>
                <a:lnTo>
                  <a:pt x="2160016" y="765683"/>
                </a:lnTo>
                <a:lnTo>
                  <a:pt x="2392680" y="1010476"/>
                </a:lnTo>
                <a:lnTo>
                  <a:pt x="2392680" y="1010793"/>
                </a:lnTo>
                <a:lnTo>
                  <a:pt x="2625281" y="1255586"/>
                </a:lnTo>
                <a:lnTo>
                  <a:pt x="2175447" y="1682750"/>
                </a:lnTo>
                <a:lnTo>
                  <a:pt x="2406015" y="1925511"/>
                </a:lnTo>
                <a:close/>
                <a:moveTo>
                  <a:pt x="2290191" y="2964371"/>
                </a:moveTo>
                <a:lnTo>
                  <a:pt x="2406650" y="1926019"/>
                </a:lnTo>
                <a:lnTo>
                  <a:pt x="2637219" y="2168716"/>
                </a:lnTo>
                <a:lnTo>
                  <a:pt x="3087116" y="1741297"/>
                </a:lnTo>
                <a:lnTo>
                  <a:pt x="3319716" y="1986089"/>
                </a:lnTo>
                <a:lnTo>
                  <a:pt x="3319716" y="1986089"/>
                </a:lnTo>
                <a:lnTo>
                  <a:pt x="3552317" y="2230946"/>
                </a:lnTo>
                <a:lnTo>
                  <a:pt x="3102483" y="2658364"/>
                </a:lnTo>
                <a:lnTo>
                  <a:pt x="3333115" y="2901061"/>
                </a:lnTo>
                <a:close/>
                <a:moveTo>
                  <a:pt x="3217291" y="3939984"/>
                </a:moveTo>
                <a:lnTo>
                  <a:pt x="3333306" y="2901950"/>
                </a:lnTo>
                <a:lnTo>
                  <a:pt x="3563874" y="3144647"/>
                </a:lnTo>
                <a:lnTo>
                  <a:pt x="4013772" y="2717165"/>
                </a:lnTo>
                <a:lnTo>
                  <a:pt x="4246372" y="2962021"/>
                </a:lnTo>
                <a:lnTo>
                  <a:pt x="4246372" y="2962021"/>
                </a:lnTo>
                <a:lnTo>
                  <a:pt x="4479290" y="3206750"/>
                </a:lnTo>
                <a:lnTo>
                  <a:pt x="4029393" y="3634232"/>
                </a:lnTo>
                <a:lnTo>
                  <a:pt x="4260025" y="3876929"/>
                </a:lnTo>
                <a:close/>
                <a:moveTo>
                  <a:pt x="4144391" y="4915535"/>
                </a:moveTo>
                <a:lnTo>
                  <a:pt x="4260596" y="3877247"/>
                </a:lnTo>
                <a:lnTo>
                  <a:pt x="4491228" y="4119944"/>
                </a:lnTo>
                <a:lnTo>
                  <a:pt x="4941062" y="3692462"/>
                </a:lnTo>
                <a:lnTo>
                  <a:pt x="5173345" y="3937000"/>
                </a:lnTo>
                <a:lnTo>
                  <a:pt x="5173345" y="3937318"/>
                </a:lnTo>
                <a:lnTo>
                  <a:pt x="5405946" y="4182110"/>
                </a:lnTo>
                <a:lnTo>
                  <a:pt x="4956366" y="4610100"/>
                </a:lnTo>
                <a:lnTo>
                  <a:pt x="5186998" y="4852797"/>
                </a:lnTo>
                <a:close/>
                <a:moveTo>
                  <a:pt x="5883402" y="5585397"/>
                </a:moveTo>
                <a:lnTo>
                  <a:pt x="6113971" y="5828094"/>
                </a:lnTo>
                <a:lnTo>
                  <a:pt x="5071047" y="5891149"/>
                </a:lnTo>
                <a:lnTo>
                  <a:pt x="5187252" y="4852797"/>
                </a:lnTo>
                <a:lnTo>
                  <a:pt x="5417884" y="5095494"/>
                </a:lnTo>
                <a:lnTo>
                  <a:pt x="5867781" y="4668076"/>
                </a:lnTo>
                <a:lnTo>
                  <a:pt x="6100382" y="4912868"/>
                </a:lnTo>
                <a:lnTo>
                  <a:pt x="6100382" y="4913186"/>
                </a:lnTo>
                <a:lnTo>
                  <a:pt x="6332982" y="5157978"/>
                </a:lnTo>
                <a:close/>
                <a:moveTo>
                  <a:pt x="6100699" y="4912868"/>
                </a:moveTo>
                <a:lnTo>
                  <a:pt x="6216650" y="3874516"/>
                </a:lnTo>
                <a:lnTo>
                  <a:pt x="6447219" y="4117213"/>
                </a:lnTo>
                <a:lnTo>
                  <a:pt x="6897116" y="3689731"/>
                </a:lnTo>
                <a:lnTo>
                  <a:pt x="7129717" y="3934587"/>
                </a:lnTo>
                <a:lnTo>
                  <a:pt x="7129717" y="3934587"/>
                </a:lnTo>
                <a:lnTo>
                  <a:pt x="7362318" y="4179380"/>
                </a:lnTo>
                <a:lnTo>
                  <a:pt x="6912483" y="4606862"/>
                </a:lnTo>
                <a:lnTo>
                  <a:pt x="7143750" y="4849813"/>
                </a:lnTo>
                <a:close/>
                <a:moveTo>
                  <a:pt x="7839964" y="5582730"/>
                </a:moveTo>
                <a:lnTo>
                  <a:pt x="8070850" y="5825427"/>
                </a:lnTo>
                <a:lnTo>
                  <a:pt x="7027926" y="5888482"/>
                </a:lnTo>
                <a:lnTo>
                  <a:pt x="7143750" y="4850130"/>
                </a:lnTo>
                <a:lnTo>
                  <a:pt x="7374445" y="5092700"/>
                </a:lnTo>
                <a:lnTo>
                  <a:pt x="7824344" y="4665218"/>
                </a:lnTo>
                <a:lnTo>
                  <a:pt x="8056944" y="4910011"/>
                </a:lnTo>
                <a:lnTo>
                  <a:pt x="8056944" y="4910011"/>
                </a:lnTo>
                <a:lnTo>
                  <a:pt x="8289607" y="5154803"/>
                </a:lnTo>
                <a:close/>
                <a:moveTo>
                  <a:pt x="8057261" y="4910138"/>
                </a:moveTo>
                <a:lnTo>
                  <a:pt x="8173466" y="3871786"/>
                </a:lnTo>
                <a:lnTo>
                  <a:pt x="8404098" y="4114800"/>
                </a:lnTo>
                <a:lnTo>
                  <a:pt x="8853932" y="3687382"/>
                </a:lnTo>
                <a:lnTo>
                  <a:pt x="9086850" y="3931857"/>
                </a:lnTo>
                <a:lnTo>
                  <a:pt x="9086850" y="3931857"/>
                </a:lnTo>
                <a:lnTo>
                  <a:pt x="9319451" y="4176649"/>
                </a:lnTo>
                <a:lnTo>
                  <a:pt x="8869553" y="4604068"/>
                </a:lnTo>
                <a:lnTo>
                  <a:pt x="9100185" y="4846765"/>
                </a:lnTo>
                <a:close/>
                <a:moveTo>
                  <a:pt x="9796590" y="5579999"/>
                </a:moveTo>
                <a:lnTo>
                  <a:pt x="10027158" y="5822950"/>
                </a:lnTo>
                <a:lnTo>
                  <a:pt x="8984234" y="5886006"/>
                </a:lnTo>
                <a:lnTo>
                  <a:pt x="9100439" y="4847654"/>
                </a:lnTo>
                <a:lnTo>
                  <a:pt x="9331071" y="5090351"/>
                </a:lnTo>
                <a:lnTo>
                  <a:pt x="9780905" y="4662932"/>
                </a:lnTo>
                <a:lnTo>
                  <a:pt x="10013569" y="4907725"/>
                </a:lnTo>
                <a:lnTo>
                  <a:pt x="10013569" y="4907725"/>
                </a:lnTo>
                <a:lnTo>
                  <a:pt x="10246169" y="5152581"/>
                </a:lnTo>
                <a:close/>
                <a:moveTo>
                  <a:pt x="11276140" y="4174236"/>
                </a:moveTo>
                <a:lnTo>
                  <a:pt x="10826306" y="4601718"/>
                </a:lnTo>
                <a:lnTo>
                  <a:pt x="11056874" y="4844415"/>
                </a:lnTo>
                <a:lnTo>
                  <a:pt x="10013950" y="4907471"/>
                </a:lnTo>
                <a:lnTo>
                  <a:pt x="10130155" y="3869119"/>
                </a:lnTo>
                <a:lnTo>
                  <a:pt x="10360787" y="4111816"/>
                </a:lnTo>
                <a:lnTo>
                  <a:pt x="10810684" y="3684334"/>
                </a:lnTo>
                <a:lnTo>
                  <a:pt x="11043285" y="3929126"/>
                </a:lnTo>
                <a:lnTo>
                  <a:pt x="11043285" y="3929126"/>
                </a:lnTo>
                <a:close/>
                <a:moveTo>
                  <a:pt x="11378756" y="2220341"/>
                </a:moveTo>
                <a:lnTo>
                  <a:pt x="10928794" y="2647950"/>
                </a:lnTo>
                <a:lnTo>
                  <a:pt x="11159363" y="2890647"/>
                </a:lnTo>
                <a:lnTo>
                  <a:pt x="10116439" y="2953639"/>
                </a:lnTo>
                <a:lnTo>
                  <a:pt x="10232644" y="1915351"/>
                </a:lnTo>
                <a:lnTo>
                  <a:pt x="10463276" y="2158048"/>
                </a:lnTo>
                <a:lnTo>
                  <a:pt x="10913173" y="1730566"/>
                </a:lnTo>
                <a:lnTo>
                  <a:pt x="11145774" y="1975358"/>
                </a:lnTo>
                <a:lnTo>
                  <a:pt x="11145774" y="1975676"/>
                </a:lnTo>
                <a:close/>
                <a:moveTo>
                  <a:pt x="12192000" y="6858000"/>
                </a:moveTo>
                <a:lnTo>
                  <a:pt x="12192000" y="6838950"/>
                </a:lnTo>
                <a:lnTo>
                  <a:pt x="11878310" y="6858000"/>
                </a:lnTo>
                <a:close/>
              </a:path>
            </a:pathLst>
          </a:custGeom>
          <a:gradFill>
            <a:gsLst>
              <a:gs pos="0">
                <a:srgbClr val="007450">
                  <a:alpha val="18823"/>
                </a:srgbClr>
              </a:gs>
              <a:gs pos="80000">
                <a:srgbClr val="002964">
                  <a:alpha val="0"/>
                </a:srgbClr>
              </a:gs>
              <a:gs pos="100000">
                <a:srgbClr val="002964">
                  <a:alpha val="0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mplementary">
  <p:cSld name="BLANK_2">
    <p:bg>
      <p:bgPr>
        <a:gradFill>
          <a:gsLst>
            <a:gs pos="0">
              <a:schemeClr val="accent6"/>
            </a:gs>
            <a:gs pos="50000">
              <a:schemeClr val="accent5"/>
            </a:gs>
            <a:gs pos="100000">
              <a:schemeClr val="accent4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61" name="Google Shape;61;p11"/>
          <p:cNvSpPr/>
          <p:nvPr/>
        </p:nvSpPr>
        <p:spPr>
          <a:xfrm>
            <a:off x="487675" y="0"/>
            <a:ext cx="8656320" cy="5143642"/>
          </a:xfrm>
          <a:custGeom>
            <a:avLst/>
            <a:gdLst/>
            <a:ahLst/>
            <a:cxnLst/>
            <a:rect l="l" t="t" r="r" b="b"/>
            <a:pathLst>
              <a:path w="12192000" h="6858190" extrusionOk="0">
                <a:moveTo>
                  <a:pt x="6873113" y="0"/>
                </a:moveTo>
                <a:lnTo>
                  <a:pt x="6454013" y="0"/>
                </a:lnTo>
                <a:lnTo>
                  <a:pt x="6652959" y="209550"/>
                </a:lnTo>
                <a:close/>
                <a:moveTo>
                  <a:pt x="8826818" y="0"/>
                </a:moveTo>
                <a:lnTo>
                  <a:pt x="8412861" y="0"/>
                </a:lnTo>
                <a:lnTo>
                  <a:pt x="8609330" y="206693"/>
                </a:lnTo>
                <a:close/>
                <a:moveTo>
                  <a:pt x="4919345" y="0"/>
                </a:moveTo>
                <a:lnTo>
                  <a:pt x="4494594" y="0"/>
                </a:lnTo>
                <a:lnTo>
                  <a:pt x="4696143" y="212090"/>
                </a:lnTo>
                <a:close/>
                <a:moveTo>
                  <a:pt x="10780395" y="0"/>
                </a:moveTo>
                <a:lnTo>
                  <a:pt x="10371836" y="0"/>
                </a:lnTo>
                <a:lnTo>
                  <a:pt x="10565702" y="204026"/>
                </a:lnTo>
                <a:close/>
                <a:moveTo>
                  <a:pt x="2965450" y="0"/>
                </a:moveTo>
                <a:lnTo>
                  <a:pt x="2535428" y="0"/>
                </a:lnTo>
                <a:lnTo>
                  <a:pt x="2739517" y="214821"/>
                </a:lnTo>
                <a:close/>
                <a:moveTo>
                  <a:pt x="1011873" y="0"/>
                </a:moveTo>
                <a:lnTo>
                  <a:pt x="576263" y="0"/>
                </a:lnTo>
                <a:lnTo>
                  <a:pt x="782955" y="217551"/>
                </a:lnTo>
                <a:close/>
                <a:moveTo>
                  <a:pt x="12192000" y="0"/>
                </a:moveTo>
                <a:lnTo>
                  <a:pt x="11601450" y="0"/>
                </a:lnTo>
                <a:lnTo>
                  <a:pt x="11248390" y="21336"/>
                </a:lnTo>
                <a:lnTo>
                  <a:pt x="11250803" y="0"/>
                </a:lnTo>
                <a:lnTo>
                  <a:pt x="11227816" y="0"/>
                </a:lnTo>
                <a:lnTo>
                  <a:pt x="11248136" y="21336"/>
                </a:lnTo>
                <a:lnTo>
                  <a:pt x="11248136" y="21654"/>
                </a:lnTo>
                <a:lnTo>
                  <a:pt x="11481244" y="266700"/>
                </a:lnTo>
                <a:lnTo>
                  <a:pt x="11031410" y="694182"/>
                </a:lnTo>
                <a:lnTo>
                  <a:pt x="11261979" y="936879"/>
                </a:lnTo>
                <a:lnTo>
                  <a:pt x="10219055" y="999871"/>
                </a:lnTo>
                <a:lnTo>
                  <a:pt x="10330942" y="0"/>
                </a:lnTo>
                <a:lnTo>
                  <a:pt x="9690100" y="0"/>
                </a:lnTo>
                <a:lnTo>
                  <a:pt x="9292272" y="24067"/>
                </a:lnTo>
                <a:lnTo>
                  <a:pt x="9294940" y="0"/>
                </a:lnTo>
                <a:lnTo>
                  <a:pt x="9269095" y="0"/>
                </a:lnTo>
                <a:lnTo>
                  <a:pt x="9291955" y="24067"/>
                </a:lnTo>
                <a:lnTo>
                  <a:pt x="9291955" y="24067"/>
                </a:lnTo>
                <a:lnTo>
                  <a:pt x="9525000" y="269177"/>
                </a:lnTo>
                <a:lnTo>
                  <a:pt x="9074785" y="696595"/>
                </a:lnTo>
                <a:lnTo>
                  <a:pt x="9305417" y="939292"/>
                </a:lnTo>
                <a:lnTo>
                  <a:pt x="8262494" y="1002348"/>
                </a:lnTo>
                <a:lnTo>
                  <a:pt x="8374634" y="0"/>
                </a:lnTo>
                <a:lnTo>
                  <a:pt x="7778052" y="0"/>
                </a:lnTo>
                <a:lnTo>
                  <a:pt x="7335520" y="26734"/>
                </a:lnTo>
                <a:lnTo>
                  <a:pt x="7338505" y="0"/>
                </a:lnTo>
                <a:lnTo>
                  <a:pt x="7309739" y="0"/>
                </a:lnTo>
                <a:lnTo>
                  <a:pt x="7335139" y="26797"/>
                </a:lnTo>
                <a:lnTo>
                  <a:pt x="7335139" y="26797"/>
                </a:lnTo>
                <a:lnTo>
                  <a:pt x="7567740" y="271590"/>
                </a:lnTo>
                <a:lnTo>
                  <a:pt x="7118350" y="699326"/>
                </a:lnTo>
                <a:lnTo>
                  <a:pt x="7348919" y="942023"/>
                </a:lnTo>
                <a:lnTo>
                  <a:pt x="6305995" y="1005078"/>
                </a:lnTo>
                <a:lnTo>
                  <a:pt x="6418390" y="0"/>
                </a:lnTo>
                <a:lnTo>
                  <a:pt x="5866257" y="0"/>
                </a:lnTo>
                <a:lnTo>
                  <a:pt x="5378895" y="29464"/>
                </a:lnTo>
                <a:lnTo>
                  <a:pt x="5382197" y="0"/>
                </a:lnTo>
                <a:lnTo>
                  <a:pt x="5350447" y="0"/>
                </a:lnTo>
                <a:lnTo>
                  <a:pt x="5378450" y="29464"/>
                </a:lnTo>
                <a:lnTo>
                  <a:pt x="5378768" y="29782"/>
                </a:lnTo>
                <a:lnTo>
                  <a:pt x="5611495" y="274574"/>
                </a:lnTo>
                <a:lnTo>
                  <a:pt x="5161598" y="701993"/>
                </a:lnTo>
                <a:lnTo>
                  <a:pt x="5392230" y="944753"/>
                </a:lnTo>
                <a:lnTo>
                  <a:pt x="4349306" y="1007745"/>
                </a:lnTo>
                <a:lnTo>
                  <a:pt x="4462082" y="0"/>
                </a:lnTo>
                <a:lnTo>
                  <a:pt x="3954463" y="0"/>
                </a:lnTo>
                <a:lnTo>
                  <a:pt x="3422650" y="32131"/>
                </a:lnTo>
                <a:lnTo>
                  <a:pt x="3425889" y="0"/>
                </a:lnTo>
                <a:lnTo>
                  <a:pt x="3391408" y="0"/>
                </a:lnTo>
                <a:lnTo>
                  <a:pt x="3422015" y="32195"/>
                </a:lnTo>
                <a:lnTo>
                  <a:pt x="3422015" y="32195"/>
                </a:lnTo>
                <a:lnTo>
                  <a:pt x="3654616" y="277051"/>
                </a:lnTo>
                <a:lnTo>
                  <a:pt x="3205036" y="704850"/>
                </a:lnTo>
                <a:lnTo>
                  <a:pt x="3435350" y="947420"/>
                </a:lnTo>
                <a:lnTo>
                  <a:pt x="2392680" y="1010476"/>
                </a:lnTo>
                <a:lnTo>
                  <a:pt x="2505774" y="0"/>
                </a:lnTo>
                <a:lnTo>
                  <a:pt x="2042605" y="0"/>
                </a:lnTo>
                <a:lnTo>
                  <a:pt x="1465707" y="34862"/>
                </a:lnTo>
                <a:lnTo>
                  <a:pt x="1469644" y="0"/>
                </a:lnTo>
                <a:lnTo>
                  <a:pt x="1432243" y="0"/>
                </a:lnTo>
                <a:lnTo>
                  <a:pt x="1465390" y="34862"/>
                </a:lnTo>
                <a:lnTo>
                  <a:pt x="1465390" y="34862"/>
                </a:lnTo>
                <a:lnTo>
                  <a:pt x="1697990" y="279654"/>
                </a:lnTo>
                <a:lnTo>
                  <a:pt x="1248410" y="707454"/>
                </a:lnTo>
                <a:lnTo>
                  <a:pt x="1479042" y="950151"/>
                </a:lnTo>
                <a:lnTo>
                  <a:pt x="436118" y="1013143"/>
                </a:lnTo>
                <a:lnTo>
                  <a:pt x="549529" y="0"/>
                </a:lnTo>
                <a:lnTo>
                  <a:pt x="130810" y="0"/>
                </a:lnTo>
                <a:lnTo>
                  <a:pt x="0" y="7938"/>
                </a:lnTo>
                <a:lnTo>
                  <a:pt x="0" y="961454"/>
                </a:lnTo>
                <a:lnTo>
                  <a:pt x="203200" y="768350"/>
                </a:lnTo>
                <a:lnTo>
                  <a:pt x="435800" y="1013143"/>
                </a:lnTo>
                <a:lnTo>
                  <a:pt x="435800" y="1013143"/>
                </a:lnTo>
                <a:lnTo>
                  <a:pt x="668465" y="1257935"/>
                </a:lnTo>
                <a:lnTo>
                  <a:pt x="218821" y="1685735"/>
                </a:lnTo>
                <a:lnTo>
                  <a:pt x="680339" y="2171700"/>
                </a:lnTo>
                <a:lnTo>
                  <a:pt x="1130300" y="1743964"/>
                </a:lnTo>
                <a:lnTo>
                  <a:pt x="1362901" y="1988757"/>
                </a:lnTo>
                <a:lnTo>
                  <a:pt x="1362901" y="1989074"/>
                </a:lnTo>
                <a:lnTo>
                  <a:pt x="1595501" y="2233867"/>
                </a:lnTo>
                <a:lnTo>
                  <a:pt x="1145604" y="2661349"/>
                </a:lnTo>
                <a:lnTo>
                  <a:pt x="1607122" y="3147060"/>
                </a:lnTo>
                <a:lnTo>
                  <a:pt x="2057400" y="2719578"/>
                </a:lnTo>
                <a:lnTo>
                  <a:pt x="2290001" y="2964371"/>
                </a:lnTo>
                <a:lnTo>
                  <a:pt x="2290001" y="2964688"/>
                </a:lnTo>
                <a:lnTo>
                  <a:pt x="2522601" y="3209481"/>
                </a:lnTo>
                <a:lnTo>
                  <a:pt x="2072767" y="3636899"/>
                </a:lnTo>
                <a:lnTo>
                  <a:pt x="2534222" y="4122611"/>
                </a:lnTo>
                <a:lnTo>
                  <a:pt x="2984500" y="3695192"/>
                </a:lnTo>
                <a:lnTo>
                  <a:pt x="3217101" y="3939984"/>
                </a:lnTo>
                <a:lnTo>
                  <a:pt x="3217101" y="3939984"/>
                </a:lnTo>
                <a:lnTo>
                  <a:pt x="3449701" y="4184841"/>
                </a:lnTo>
                <a:lnTo>
                  <a:pt x="2999867" y="4612259"/>
                </a:lnTo>
                <a:lnTo>
                  <a:pt x="3461385" y="5097971"/>
                </a:lnTo>
                <a:lnTo>
                  <a:pt x="3911219" y="4670489"/>
                </a:lnTo>
                <a:lnTo>
                  <a:pt x="4143820" y="4915345"/>
                </a:lnTo>
                <a:lnTo>
                  <a:pt x="4144137" y="4915345"/>
                </a:lnTo>
                <a:lnTo>
                  <a:pt x="4376738" y="5160137"/>
                </a:lnTo>
                <a:lnTo>
                  <a:pt x="3926777" y="5588000"/>
                </a:lnTo>
                <a:lnTo>
                  <a:pt x="4388295" y="6073712"/>
                </a:lnTo>
                <a:lnTo>
                  <a:pt x="4838129" y="5646230"/>
                </a:lnTo>
                <a:lnTo>
                  <a:pt x="5070793" y="5891022"/>
                </a:lnTo>
                <a:lnTo>
                  <a:pt x="5070793" y="5891022"/>
                </a:lnTo>
                <a:lnTo>
                  <a:pt x="5303393" y="6135815"/>
                </a:lnTo>
                <a:lnTo>
                  <a:pt x="4853496" y="6563297"/>
                </a:lnTo>
                <a:lnTo>
                  <a:pt x="5132896" y="6857556"/>
                </a:lnTo>
                <a:lnTo>
                  <a:pt x="5516245" y="6857556"/>
                </a:lnTo>
                <a:lnTo>
                  <a:pt x="5764657" y="6621526"/>
                </a:lnTo>
                <a:lnTo>
                  <a:pt x="5989447" y="6858000"/>
                </a:lnTo>
                <a:lnTo>
                  <a:pt x="5999036" y="6858000"/>
                </a:lnTo>
                <a:lnTo>
                  <a:pt x="6114288" y="5828411"/>
                </a:lnTo>
                <a:lnTo>
                  <a:pt x="6344857" y="6071108"/>
                </a:lnTo>
                <a:lnTo>
                  <a:pt x="6794500" y="5643690"/>
                </a:lnTo>
                <a:lnTo>
                  <a:pt x="7027101" y="5888482"/>
                </a:lnTo>
                <a:lnTo>
                  <a:pt x="7027101" y="5888482"/>
                </a:lnTo>
                <a:lnTo>
                  <a:pt x="7259701" y="6133338"/>
                </a:lnTo>
                <a:lnTo>
                  <a:pt x="6809868" y="6560756"/>
                </a:lnTo>
                <a:lnTo>
                  <a:pt x="7040499" y="6803454"/>
                </a:lnTo>
                <a:lnTo>
                  <a:pt x="6142927" y="6858000"/>
                </a:lnTo>
                <a:lnTo>
                  <a:pt x="7035229" y="6858000"/>
                </a:lnTo>
                <a:lnTo>
                  <a:pt x="7041261" y="6804025"/>
                </a:lnTo>
                <a:lnTo>
                  <a:pt x="7092569" y="6858000"/>
                </a:lnTo>
                <a:lnTo>
                  <a:pt x="7470457" y="6858000"/>
                </a:lnTo>
                <a:lnTo>
                  <a:pt x="7721727" y="6619240"/>
                </a:lnTo>
                <a:lnTo>
                  <a:pt x="7948549" y="6858000"/>
                </a:lnTo>
                <a:lnTo>
                  <a:pt x="7955344" y="6858000"/>
                </a:lnTo>
                <a:lnTo>
                  <a:pt x="8070850" y="5825681"/>
                </a:lnTo>
                <a:lnTo>
                  <a:pt x="8301482" y="6068378"/>
                </a:lnTo>
                <a:lnTo>
                  <a:pt x="8751316" y="5640959"/>
                </a:lnTo>
                <a:lnTo>
                  <a:pt x="8983917" y="5885752"/>
                </a:lnTo>
                <a:lnTo>
                  <a:pt x="8983917" y="5886069"/>
                </a:lnTo>
                <a:lnTo>
                  <a:pt x="9216517" y="6130862"/>
                </a:lnTo>
                <a:lnTo>
                  <a:pt x="8766619" y="6558281"/>
                </a:lnTo>
                <a:lnTo>
                  <a:pt x="8997252" y="6801041"/>
                </a:lnTo>
                <a:lnTo>
                  <a:pt x="8054404" y="6858191"/>
                </a:lnTo>
                <a:lnTo>
                  <a:pt x="8991600" y="6858191"/>
                </a:lnTo>
                <a:lnTo>
                  <a:pt x="8997950" y="6801485"/>
                </a:lnTo>
                <a:lnTo>
                  <a:pt x="9051861" y="6858191"/>
                </a:lnTo>
                <a:lnTo>
                  <a:pt x="9424353" y="6858191"/>
                </a:lnTo>
                <a:lnTo>
                  <a:pt x="9678353" y="6616891"/>
                </a:lnTo>
                <a:lnTo>
                  <a:pt x="9907715" y="6858191"/>
                </a:lnTo>
                <a:lnTo>
                  <a:pt x="9911588" y="6858191"/>
                </a:lnTo>
                <a:lnTo>
                  <a:pt x="10027476" y="5823141"/>
                </a:lnTo>
                <a:lnTo>
                  <a:pt x="10258044" y="6065838"/>
                </a:lnTo>
                <a:lnTo>
                  <a:pt x="10707942" y="5638356"/>
                </a:lnTo>
                <a:lnTo>
                  <a:pt x="10940542" y="5883212"/>
                </a:lnTo>
                <a:lnTo>
                  <a:pt x="10940542" y="5883212"/>
                </a:lnTo>
                <a:lnTo>
                  <a:pt x="11173143" y="6128004"/>
                </a:lnTo>
                <a:lnTo>
                  <a:pt x="10723308" y="6555486"/>
                </a:lnTo>
                <a:lnTo>
                  <a:pt x="10953877" y="6798183"/>
                </a:lnTo>
                <a:lnTo>
                  <a:pt x="9966261" y="6857873"/>
                </a:lnTo>
                <a:lnTo>
                  <a:pt x="10947527" y="6857873"/>
                </a:lnTo>
                <a:lnTo>
                  <a:pt x="10953877" y="6798437"/>
                </a:lnTo>
                <a:lnTo>
                  <a:pt x="11010900" y="6858000"/>
                </a:lnTo>
                <a:lnTo>
                  <a:pt x="11377930" y="6858000"/>
                </a:lnTo>
                <a:lnTo>
                  <a:pt x="11634915" y="6613843"/>
                </a:lnTo>
                <a:lnTo>
                  <a:pt x="11866880" y="6858000"/>
                </a:lnTo>
                <a:lnTo>
                  <a:pt x="11867896" y="6858000"/>
                </a:lnTo>
                <a:lnTo>
                  <a:pt x="11984038" y="5820283"/>
                </a:lnTo>
                <a:lnTo>
                  <a:pt x="12192000" y="6039168"/>
                </a:lnTo>
                <a:lnTo>
                  <a:pt x="12192000" y="5160328"/>
                </a:lnTo>
                <a:lnTo>
                  <a:pt x="11753152" y="5577269"/>
                </a:lnTo>
                <a:lnTo>
                  <a:pt x="11983783" y="5820029"/>
                </a:lnTo>
                <a:lnTo>
                  <a:pt x="10941050" y="5883021"/>
                </a:lnTo>
                <a:lnTo>
                  <a:pt x="11057255" y="4844669"/>
                </a:lnTo>
                <a:lnTo>
                  <a:pt x="11287823" y="5087430"/>
                </a:lnTo>
                <a:lnTo>
                  <a:pt x="11737721" y="4659948"/>
                </a:lnTo>
                <a:lnTo>
                  <a:pt x="11970321" y="4904740"/>
                </a:lnTo>
                <a:lnTo>
                  <a:pt x="11970321" y="4905058"/>
                </a:lnTo>
                <a:lnTo>
                  <a:pt x="12191936" y="5138230"/>
                </a:lnTo>
                <a:lnTo>
                  <a:pt x="12191936" y="4891342"/>
                </a:lnTo>
                <a:lnTo>
                  <a:pt x="11970385" y="4904740"/>
                </a:lnTo>
                <a:lnTo>
                  <a:pt x="12086590" y="3866388"/>
                </a:lnTo>
                <a:lnTo>
                  <a:pt x="12192000" y="3977259"/>
                </a:lnTo>
                <a:lnTo>
                  <a:pt x="12192000" y="3304159"/>
                </a:lnTo>
                <a:lnTo>
                  <a:pt x="11855450" y="3623628"/>
                </a:lnTo>
                <a:lnTo>
                  <a:pt x="12086082" y="3866388"/>
                </a:lnTo>
                <a:lnTo>
                  <a:pt x="11043158" y="3929380"/>
                </a:lnTo>
                <a:lnTo>
                  <a:pt x="11159363" y="2891028"/>
                </a:lnTo>
                <a:lnTo>
                  <a:pt x="11389931" y="3133725"/>
                </a:lnTo>
                <a:lnTo>
                  <a:pt x="11839829" y="2706307"/>
                </a:lnTo>
                <a:lnTo>
                  <a:pt x="12072430" y="2951099"/>
                </a:lnTo>
                <a:lnTo>
                  <a:pt x="12072430" y="2951417"/>
                </a:lnTo>
                <a:lnTo>
                  <a:pt x="12192000" y="3076385"/>
                </a:lnTo>
                <a:lnTo>
                  <a:pt x="12192000" y="2943670"/>
                </a:lnTo>
                <a:lnTo>
                  <a:pt x="12073065" y="2950845"/>
                </a:lnTo>
                <a:lnTo>
                  <a:pt x="12189269" y="1912493"/>
                </a:lnTo>
                <a:lnTo>
                  <a:pt x="12192000" y="1915351"/>
                </a:lnTo>
                <a:lnTo>
                  <a:pt x="12192000" y="1447800"/>
                </a:lnTo>
                <a:lnTo>
                  <a:pt x="11958383" y="1670050"/>
                </a:lnTo>
                <a:lnTo>
                  <a:pt x="12189016" y="1912747"/>
                </a:lnTo>
                <a:lnTo>
                  <a:pt x="11146092" y="1975803"/>
                </a:lnTo>
                <a:lnTo>
                  <a:pt x="11262296" y="937451"/>
                </a:lnTo>
                <a:lnTo>
                  <a:pt x="11492865" y="1180148"/>
                </a:lnTo>
                <a:lnTo>
                  <a:pt x="11942762" y="752729"/>
                </a:lnTo>
                <a:lnTo>
                  <a:pt x="12175363" y="996950"/>
                </a:lnTo>
                <a:lnTo>
                  <a:pt x="12175363" y="997268"/>
                </a:lnTo>
                <a:lnTo>
                  <a:pt x="12191746" y="1014476"/>
                </a:lnTo>
                <a:lnTo>
                  <a:pt x="12191746" y="995934"/>
                </a:lnTo>
                <a:lnTo>
                  <a:pt x="12175427" y="996950"/>
                </a:lnTo>
                <a:lnTo>
                  <a:pt x="12191746" y="850900"/>
                </a:lnTo>
                <a:close/>
                <a:moveTo>
                  <a:pt x="9305671" y="939800"/>
                </a:moveTo>
                <a:lnTo>
                  <a:pt x="9536303" y="1182497"/>
                </a:lnTo>
                <a:lnTo>
                  <a:pt x="9986137" y="755015"/>
                </a:lnTo>
                <a:lnTo>
                  <a:pt x="10218738" y="999871"/>
                </a:lnTo>
                <a:lnTo>
                  <a:pt x="10218738" y="999871"/>
                </a:lnTo>
                <a:lnTo>
                  <a:pt x="10451656" y="1244600"/>
                </a:lnTo>
                <a:lnTo>
                  <a:pt x="10001758" y="1672082"/>
                </a:lnTo>
                <a:lnTo>
                  <a:pt x="10232390" y="1914779"/>
                </a:lnTo>
                <a:lnTo>
                  <a:pt x="9189466" y="1977835"/>
                </a:lnTo>
                <a:close/>
                <a:moveTo>
                  <a:pt x="10129774" y="3868991"/>
                </a:moveTo>
                <a:lnTo>
                  <a:pt x="9086850" y="3931857"/>
                </a:lnTo>
                <a:lnTo>
                  <a:pt x="9203055" y="2893505"/>
                </a:lnTo>
                <a:lnTo>
                  <a:pt x="9433687" y="3136202"/>
                </a:lnTo>
                <a:lnTo>
                  <a:pt x="9883521" y="2708783"/>
                </a:lnTo>
                <a:lnTo>
                  <a:pt x="10116185" y="2953576"/>
                </a:lnTo>
                <a:lnTo>
                  <a:pt x="10116185" y="2953576"/>
                </a:lnTo>
                <a:lnTo>
                  <a:pt x="10348785" y="3198368"/>
                </a:lnTo>
                <a:lnTo>
                  <a:pt x="9899142" y="3625850"/>
                </a:lnTo>
                <a:close/>
                <a:moveTo>
                  <a:pt x="8956548" y="1733169"/>
                </a:moveTo>
                <a:lnTo>
                  <a:pt x="9189148" y="1977962"/>
                </a:lnTo>
                <a:lnTo>
                  <a:pt x="9189466" y="1978279"/>
                </a:lnTo>
                <a:lnTo>
                  <a:pt x="9422067" y="2223072"/>
                </a:lnTo>
                <a:lnTo>
                  <a:pt x="8972169" y="2650490"/>
                </a:lnTo>
                <a:lnTo>
                  <a:pt x="9202801" y="2893187"/>
                </a:lnTo>
                <a:lnTo>
                  <a:pt x="8159750" y="2956243"/>
                </a:lnTo>
                <a:lnTo>
                  <a:pt x="8276082" y="1917700"/>
                </a:lnTo>
                <a:lnTo>
                  <a:pt x="8506714" y="2160397"/>
                </a:lnTo>
                <a:close/>
                <a:moveTo>
                  <a:pt x="8173212" y="3871532"/>
                </a:moveTo>
                <a:lnTo>
                  <a:pt x="7130288" y="3934524"/>
                </a:lnTo>
                <a:lnTo>
                  <a:pt x="7246494" y="2896235"/>
                </a:lnTo>
                <a:lnTo>
                  <a:pt x="7477062" y="3138932"/>
                </a:lnTo>
                <a:lnTo>
                  <a:pt x="7926959" y="2711450"/>
                </a:lnTo>
                <a:lnTo>
                  <a:pt x="8159750" y="2956243"/>
                </a:lnTo>
                <a:lnTo>
                  <a:pt x="8159750" y="2956560"/>
                </a:lnTo>
                <a:lnTo>
                  <a:pt x="8392414" y="3201353"/>
                </a:lnTo>
                <a:lnTo>
                  <a:pt x="7942517" y="3628834"/>
                </a:lnTo>
                <a:close/>
                <a:moveTo>
                  <a:pt x="7349109" y="942277"/>
                </a:moveTo>
                <a:lnTo>
                  <a:pt x="7579678" y="1185037"/>
                </a:lnTo>
                <a:lnTo>
                  <a:pt x="8029575" y="757555"/>
                </a:lnTo>
                <a:lnTo>
                  <a:pt x="8262176" y="1002348"/>
                </a:lnTo>
                <a:lnTo>
                  <a:pt x="8262176" y="1002665"/>
                </a:lnTo>
                <a:lnTo>
                  <a:pt x="8494776" y="1247458"/>
                </a:lnTo>
                <a:lnTo>
                  <a:pt x="8045450" y="1674939"/>
                </a:lnTo>
                <a:lnTo>
                  <a:pt x="8275828" y="1917700"/>
                </a:lnTo>
                <a:lnTo>
                  <a:pt x="7232650" y="1980629"/>
                </a:lnTo>
                <a:close/>
                <a:moveTo>
                  <a:pt x="6999859" y="1736027"/>
                </a:moveTo>
                <a:lnTo>
                  <a:pt x="7232650" y="1980692"/>
                </a:lnTo>
                <a:lnTo>
                  <a:pt x="7232650" y="1980692"/>
                </a:lnTo>
                <a:lnTo>
                  <a:pt x="7465251" y="2225485"/>
                </a:lnTo>
                <a:lnTo>
                  <a:pt x="7015417" y="2652967"/>
                </a:lnTo>
                <a:lnTo>
                  <a:pt x="7245985" y="2895664"/>
                </a:lnTo>
                <a:lnTo>
                  <a:pt x="6203252" y="2959100"/>
                </a:lnTo>
                <a:lnTo>
                  <a:pt x="6319457" y="1920748"/>
                </a:lnTo>
                <a:lnTo>
                  <a:pt x="6550089" y="2163445"/>
                </a:lnTo>
                <a:close/>
                <a:moveTo>
                  <a:pt x="6216650" y="3874199"/>
                </a:moveTo>
                <a:lnTo>
                  <a:pt x="5173663" y="3937000"/>
                </a:lnTo>
                <a:lnTo>
                  <a:pt x="5289868" y="2898648"/>
                </a:lnTo>
                <a:lnTo>
                  <a:pt x="5520500" y="3141345"/>
                </a:lnTo>
                <a:lnTo>
                  <a:pt x="5970334" y="2713927"/>
                </a:lnTo>
                <a:lnTo>
                  <a:pt x="6202998" y="2959100"/>
                </a:lnTo>
                <a:lnTo>
                  <a:pt x="6202998" y="2959100"/>
                </a:lnTo>
                <a:lnTo>
                  <a:pt x="6435598" y="3203956"/>
                </a:lnTo>
                <a:lnTo>
                  <a:pt x="5985764" y="3631375"/>
                </a:lnTo>
                <a:close/>
                <a:moveTo>
                  <a:pt x="5392484" y="945007"/>
                </a:moveTo>
                <a:lnTo>
                  <a:pt x="5623116" y="1187450"/>
                </a:lnTo>
                <a:lnTo>
                  <a:pt x="6072950" y="760032"/>
                </a:lnTo>
                <a:lnTo>
                  <a:pt x="6305550" y="1005078"/>
                </a:lnTo>
                <a:lnTo>
                  <a:pt x="6305550" y="1005078"/>
                </a:lnTo>
                <a:lnTo>
                  <a:pt x="6538151" y="1249934"/>
                </a:lnTo>
                <a:lnTo>
                  <a:pt x="6088253" y="1677353"/>
                </a:lnTo>
                <a:lnTo>
                  <a:pt x="6318885" y="1920050"/>
                </a:lnTo>
                <a:lnTo>
                  <a:pt x="5275961" y="1983105"/>
                </a:lnTo>
                <a:close/>
                <a:moveTo>
                  <a:pt x="5043234" y="1738757"/>
                </a:moveTo>
                <a:lnTo>
                  <a:pt x="5275834" y="1983550"/>
                </a:lnTo>
                <a:lnTo>
                  <a:pt x="5275834" y="1983867"/>
                </a:lnTo>
                <a:lnTo>
                  <a:pt x="5508435" y="2228660"/>
                </a:lnTo>
                <a:lnTo>
                  <a:pt x="5058537" y="2656142"/>
                </a:lnTo>
                <a:lnTo>
                  <a:pt x="5289550" y="2898648"/>
                </a:lnTo>
                <a:lnTo>
                  <a:pt x="4246690" y="2961640"/>
                </a:lnTo>
                <a:lnTo>
                  <a:pt x="4362895" y="1923288"/>
                </a:lnTo>
                <a:lnTo>
                  <a:pt x="4593527" y="2166049"/>
                </a:lnTo>
                <a:close/>
                <a:moveTo>
                  <a:pt x="3435922" y="947738"/>
                </a:moveTo>
                <a:lnTo>
                  <a:pt x="3666490" y="1190435"/>
                </a:lnTo>
                <a:lnTo>
                  <a:pt x="4116388" y="762953"/>
                </a:lnTo>
                <a:lnTo>
                  <a:pt x="4348988" y="1007809"/>
                </a:lnTo>
                <a:lnTo>
                  <a:pt x="4348988" y="1007809"/>
                </a:lnTo>
                <a:lnTo>
                  <a:pt x="4581652" y="1252601"/>
                </a:lnTo>
                <a:lnTo>
                  <a:pt x="4131755" y="1680083"/>
                </a:lnTo>
                <a:lnTo>
                  <a:pt x="4362450" y="1923034"/>
                </a:lnTo>
                <a:lnTo>
                  <a:pt x="3319526" y="1986089"/>
                </a:lnTo>
                <a:close/>
                <a:moveTo>
                  <a:pt x="1363091" y="1988757"/>
                </a:moveTo>
                <a:lnTo>
                  <a:pt x="1479550" y="950405"/>
                </a:lnTo>
                <a:lnTo>
                  <a:pt x="1710182" y="1193102"/>
                </a:lnTo>
                <a:lnTo>
                  <a:pt x="2160016" y="765683"/>
                </a:lnTo>
                <a:lnTo>
                  <a:pt x="2392680" y="1010476"/>
                </a:lnTo>
                <a:lnTo>
                  <a:pt x="2392680" y="1010793"/>
                </a:lnTo>
                <a:lnTo>
                  <a:pt x="2625281" y="1255586"/>
                </a:lnTo>
                <a:lnTo>
                  <a:pt x="2175447" y="1682750"/>
                </a:lnTo>
                <a:lnTo>
                  <a:pt x="2406015" y="1925511"/>
                </a:lnTo>
                <a:close/>
                <a:moveTo>
                  <a:pt x="2290191" y="2964371"/>
                </a:moveTo>
                <a:lnTo>
                  <a:pt x="2406650" y="1926019"/>
                </a:lnTo>
                <a:lnTo>
                  <a:pt x="2637219" y="2168716"/>
                </a:lnTo>
                <a:lnTo>
                  <a:pt x="3087116" y="1741297"/>
                </a:lnTo>
                <a:lnTo>
                  <a:pt x="3319716" y="1986089"/>
                </a:lnTo>
                <a:lnTo>
                  <a:pt x="3319716" y="1986089"/>
                </a:lnTo>
                <a:lnTo>
                  <a:pt x="3552317" y="2230946"/>
                </a:lnTo>
                <a:lnTo>
                  <a:pt x="3102483" y="2658364"/>
                </a:lnTo>
                <a:lnTo>
                  <a:pt x="3333115" y="2901061"/>
                </a:lnTo>
                <a:close/>
                <a:moveTo>
                  <a:pt x="3217291" y="3939984"/>
                </a:moveTo>
                <a:lnTo>
                  <a:pt x="3333306" y="2901950"/>
                </a:lnTo>
                <a:lnTo>
                  <a:pt x="3563874" y="3144647"/>
                </a:lnTo>
                <a:lnTo>
                  <a:pt x="4013772" y="2717165"/>
                </a:lnTo>
                <a:lnTo>
                  <a:pt x="4246372" y="2962021"/>
                </a:lnTo>
                <a:lnTo>
                  <a:pt x="4246372" y="2962021"/>
                </a:lnTo>
                <a:lnTo>
                  <a:pt x="4479290" y="3206750"/>
                </a:lnTo>
                <a:lnTo>
                  <a:pt x="4029393" y="3634232"/>
                </a:lnTo>
                <a:lnTo>
                  <a:pt x="4260025" y="3876929"/>
                </a:lnTo>
                <a:close/>
                <a:moveTo>
                  <a:pt x="4144391" y="4915535"/>
                </a:moveTo>
                <a:lnTo>
                  <a:pt x="4260596" y="3877247"/>
                </a:lnTo>
                <a:lnTo>
                  <a:pt x="4491228" y="4119944"/>
                </a:lnTo>
                <a:lnTo>
                  <a:pt x="4941062" y="3692462"/>
                </a:lnTo>
                <a:lnTo>
                  <a:pt x="5173345" y="3937000"/>
                </a:lnTo>
                <a:lnTo>
                  <a:pt x="5173345" y="3937318"/>
                </a:lnTo>
                <a:lnTo>
                  <a:pt x="5405946" y="4182110"/>
                </a:lnTo>
                <a:lnTo>
                  <a:pt x="4956366" y="4610100"/>
                </a:lnTo>
                <a:lnTo>
                  <a:pt x="5186998" y="4852797"/>
                </a:lnTo>
                <a:close/>
                <a:moveTo>
                  <a:pt x="5883402" y="5585397"/>
                </a:moveTo>
                <a:lnTo>
                  <a:pt x="6113971" y="5828094"/>
                </a:lnTo>
                <a:lnTo>
                  <a:pt x="5071047" y="5891149"/>
                </a:lnTo>
                <a:lnTo>
                  <a:pt x="5187252" y="4852797"/>
                </a:lnTo>
                <a:lnTo>
                  <a:pt x="5417884" y="5095494"/>
                </a:lnTo>
                <a:lnTo>
                  <a:pt x="5867781" y="4668076"/>
                </a:lnTo>
                <a:lnTo>
                  <a:pt x="6100382" y="4912868"/>
                </a:lnTo>
                <a:lnTo>
                  <a:pt x="6100382" y="4913186"/>
                </a:lnTo>
                <a:lnTo>
                  <a:pt x="6332982" y="5157978"/>
                </a:lnTo>
                <a:close/>
                <a:moveTo>
                  <a:pt x="6100699" y="4912868"/>
                </a:moveTo>
                <a:lnTo>
                  <a:pt x="6216650" y="3874516"/>
                </a:lnTo>
                <a:lnTo>
                  <a:pt x="6447219" y="4117213"/>
                </a:lnTo>
                <a:lnTo>
                  <a:pt x="6897116" y="3689731"/>
                </a:lnTo>
                <a:lnTo>
                  <a:pt x="7129717" y="3934587"/>
                </a:lnTo>
                <a:lnTo>
                  <a:pt x="7129717" y="3934587"/>
                </a:lnTo>
                <a:lnTo>
                  <a:pt x="7362318" y="4179380"/>
                </a:lnTo>
                <a:lnTo>
                  <a:pt x="6912483" y="4606862"/>
                </a:lnTo>
                <a:lnTo>
                  <a:pt x="7143750" y="4849813"/>
                </a:lnTo>
                <a:close/>
                <a:moveTo>
                  <a:pt x="7839964" y="5582730"/>
                </a:moveTo>
                <a:lnTo>
                  <a:pt x="8070850" y="5825427"/>
                </a:lnTo>
                <a:lnTo>
                  <a:pt x="7027926" y="5888482"/>
                </a:lnTo>
                <a:lnTo>
                  <a:pt x="7143750" y="4850130"/>
                </a:lnTo>
                <a:lnTo>
                  <a:pt x="7374445" y="5092700"/>
                </a:lnTo>
                <a:lnTo>
                  <a:pt x="7824344" y="4665218"/>
                </a:lnTo>
                <a:lnTo>
                  <a:pt x="8056944" y="4910011"/>
                </a:lnTo>
                <a:lnTo>
                  <a:pt x="8056944" y="4910011"/>
                </a:lnTo>
                <a:lnTo>
                  <a:pt x="8289607" y="5154803"/>
                </a:lnTo>
                <a:close/>
                <a:moveTo>
                  <a:pt x="8057261" y="4910138"/>
                </a:moveTo>
                <a:lnTo>
                  <a:pt x="8173466" y="3871786"/>
                </a:lnTo>
                <a:lnTo>
                  <a:pt x="8404098" y="4114800"/>
                </a:lnTo>
                <a:lnTo>
                  <a:pt x="8853932" y="3687382"/>
                </a:lnTo>
                <a:lnTo>
                  <a:pt x="9086850" y="3931857"/>
                </a:lnTo>
                <a:lnTo>
                  <a:pt x="9086850" y="3931857"/>
                </a:lnTo>
                <a:lnTo>
                  <a:pt x="9319451" y="4176649"/>
                </a:lnTo>
                <a:lnTo>
                  <a:pt x="8869553" y="4604068"/>
                </a:lnTo>
                <a:lnTo>
                  <a:pt x="9100185" y="4846765"/>
                </a:lnTo>
                <a:close/>
                <a:moveTo>
                  <a:pt x="9796590" y="5579999"/>
                </a:moveTo>
                <a:lnTo>
                  <a:pt x="10027158" y="5822950"/>
                </a:lnTo>
                <a:lnTo>
                  <a:pt x="8984234" y="5886006"/>
                </a:lnTo>
                <a:lnTo>
                  <a:pt x="9100439" y="4847654"/>
                </a:lnTo>
                <a:lnTo>
                  <a:pt x="9331071" y="5090351"/>
                </a:lnTo>
                <a:lnTo>
                  <a:pt x="9780905" y="4662932"/>
                </a:lnTo>
                <a:lnTo>
                  <a:pt x="10013569" y="4907725"/>
                </a:lnTo>
                <a:lnTo>
                  <a:pt x="10013569" y="4907725"/>
                </a:lnTo>
                <a:lnTo>
                  <a:pt x="10246169" y="5152581"/>
                </a:lnTo>
                <a:close/>
                <a:moveTo>
                  <a:pt x="11276140" y="4174236"/>
                </a:moveTo>
                <a:lnTo>
                  <a:pt x="10826306" y="4601718"/>
                </a:lnTo>
                <a:lnTo>
                  <a:pt x="11056874" y="4844415"/>
                </a:lnTo>
                <a:lnTo>
                  <a:pt x="10013950" y="4907471"/>
                </a:lnTo>
                <a:lnTo>
                  <a:pt x="10130155" y="3869119"/>
                </a:lnTo>
                <a:lnTo>
                  <a:pt x="10360787" y="4111816"/>
                </a:lnTo>
                <a:lnTo>
                  <a:pt x="10810684" y="3684334"/>
                </a:lnTo>
                <a:lnTo>
                  <a:pt x="11043285" y="3929126"/>
                </a:lnTo>
                <a:lnTo>
                  <a:pt x="11043285" y="3929126"/>
                </a:lnTo>
                <a:close/>
                <a:moveTo>
                  <a:pt x="11378756" y="2220341"/>
                </a:moveTo>
                <a:lnTo>
                  <a:pt x="10928794" y="2647950"/>
                </a:lnTo>
                <a:lnTo>
                  <a:pt x="11159363" y="2890647"/>
                </a:lnTo>
                <a:lnTo>
                  <a:pt x="10116439" y="2953639"/>
                </a:lnTo>
                <a:lnTo>
                  <a:pt x="10232644" y="1915351"/>
                </a:lnTo>
                <a:lnTo>
                  <a:pt x="10463276" y="2158048"/>
                </a:lnTo>
                <a:lnTo>
                  <a:pt x="10913173" y="1730566"/>
                </a:lnTo>
                <a:lnTo>
                  <a:pt x="11145774" y="1975358"/>
                </a:lnTo>
                <a:lnTo>
                  <a:pt x="11145774" y="1975676"/>
                </a:lnTo>
                <a:close/>
                <a:moveTo>
                  <a:pt x="12192000" y="6858000"/>
                </a:moveTo>
                <a:lnTo>
                  <a:pt x="12192000" y="6838950"/>
                </a:lnTo>
                <a:lnTo>
                  <a:pt x="11878310" y="6858000"/>
                </a:lnTo>
                <a:close/>
              </a:path>
            </a:pathLst>
          </a:custGeom>
          <a:gradFill>
            <a:gsLst>
              <a:gs pos="0">
                <a:srgbClr val="011733">
                  <a:alpha val="16862"/>
                </a:srgbClr>
              </a:gs>
              <a:gs pos="80000">
                <a:srgbClr val="011733">
                  <a:alpha val="0"/>
                </a:srgbClr>
              </a:gs>
              <a:gs pos="100000">
                <a:srgbClr val="011733">
                  <a:alpha val="0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accent1"/>
            </a:gs>
            <a:gs pos="50000">
              <a:schemeClr val="accent2"/>
            </a:gs>
            <a:gs pos="100000">
              <a:schemeClr val="accent3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51600" y="628650"/>
            <a:ext cx="6130200" cy="4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Zilla Slab SemiBold"/>
              <a:buNone/>
              <a:defRPr sz="3200">
                <a:solidFill>
                  <a:schemeClr val="accent2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Zilla Slab SemiBold"/>
              <a:buNone/>
              <a:defRPr sz="3200">
                <a:solidFill>
                  <a:schemeClr val="accent2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Zilla Slab SemiBold"/>
              <a:buNone/>
              <a:defRPr sz="3200">
                <a:solidFill>
                  <a:schemeClr val="accent2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Zilla Slab SemiBold"/>
              <a:buNone/>
              <a:defRPr sz="3200">
                <a:solidFill>
                  <a:schemeClr val="accent2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Zilla Slab SemiBold"/>
              <a:buNone/>
              <a:defRPr sz="3200">
                <a:solidFill>
                  <a:schemeClr val="accent2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Zilla Slab SemiBold"/>
              <a:buNone/>
              <a:defRPr sz="3200">
                <a:solidFill>
                  <a:schemeClr val="accent2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Zilla Slab SemiBold"/>
              <a:buNone/>
              <a:defRPr sz="3200">
                <a:solidFill>
                  <a:schemeClr val="accent2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Zilla Slab SemiBold"/>
              <a:buNone/>
              <a:defRPr sz="3200">
                <a:solidFill>
                  <a:schemeClr val="accent2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Zilla Slab SemiBold"/>
              <a:buNone/>
              <a:defRPr sz="3200">
                <a:solidFill>
                  <a:schemeClr val="accent2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51600" y="1409701"/>
            <a:ext cx="6130200" cy="31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Oxygen Light"/>
              <a:buChar char="⇨"/>
              <a:defRPr sz="24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xygen Light"/>
              <a:buChar char="⇾"/>
              <a:defRPr sz="24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Oxygen Light"/>
              <a:buChar char="￫"/>
              <a:defRPr sz="24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 Light"/>
              <a:buChar char="●"/>
              <a:defRPr sz="24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 Light"/>
              <a:buChar char="○"/>
              <a:defRPr sz="24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 Light"/>
              <a:buChar char="■"/>
              <a:defRPr sz="24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 Light"/>
              <a:buChar char="●"/>
              <a:defRPr sz="24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 Light"/>
              <a:buChar char="○"/>
              <a:defRPr sz="24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Oxygen Light"/>
              <a:buChar char="■"/>
              <a:defRPr sz="24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50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1pPr>
            <a:lvl2pPr lvl="1" algn="r" rtl="0">
              <a:buNone/>
              <a:defRPr sz="150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2pPr>
            <a:lvl3pPr lvl="2" algn="r" rtl="0">
              <a:buNone/>
              <a:defRPr sz="150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3pPr>
            <a:lvl4pPr lvl="3" algn="r" rtl="0">
              <a:buNone/>
              <a:defRPr sz="150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4pPr>
            <a:lvl5pPr lvl="4" algn="r" rtl="0">
              <a:buNone/>
              <a:defRPr sz="150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5pPr>
            <a:lvl6pPr lvl="5" algn="r" rtl="0">
              <a:buNone/>
              <a:defRPr sz="150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6pPr>
            <a:lvl7pPr lvl="6" algn="r" rtl="0">
              <a:buNone/>
              <a:defRPr sz="150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7pPr>
            <a:lvl8pPr lvl="7" algn="r" rtl="0">
              <a:buNone/>
              <a:defRPr sz="150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8pPr>
            <a:lvl9pPr lvl="8" algn="r" rtl="0">
              <a:buNone/>
              <a:defRPr sz="150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63" r:id="rId13"/>
    <p:sldLayoutId id="2147483664" r:id="rId1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/>
            <a:extLst>
              <a:ext uri="{FF2B5EF4-FFF2-40B4-BE49-F238E27FC236}">
                <a16:creationId xmlns=""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4272111" y="4779428"/>
            <a:ext cx="4305533" cy="1923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en-US" altLang="ko-KR" sz="800" dirty="0">
                <a:cs typeface="Arial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800" dirty="0"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238407" cy="5143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848373" y="199235"/>
            <a:ext cx="7209009" cy="1107996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pPr algn="ctr"/>
            <a:r>
              <a:rPr lang="sr-Cyrl-RS" sz="3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КОНТРОЛА  И  УПРАВЉАЊЕ ПАРКИРАЊЕМ</a:t>
            </a:r>
            <a:endParaRPr lang="en-US" sz="3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63818" y="0"/>
            <a:ext cx="6101643" cy="407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algn="l" eaLnBrk="1" hangingPunct="1">
              <a:spcBef>
                <a:spcPct val="15000"/>
              </a:spcBef>
            </a:pPr>
            <a:r>
              <a:rPr lang="en-US" sz="11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© </a:t>
            </a:r>
            <a:r>
              <a:rPr lang="sr-Cyrl-CS" sz="11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202</a:t>
            </a:r>
            <a:r>
              <a:rPr lang="sr-Latn-RS" sz="11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1</a:t>
            </a:r>
            <a:r>
              <a:rPr lang="sr-Cyrl-CS" sz="11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sr-Cyrl-R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Универзитет у Београду</a:t>
            </a:r>
            <a:r>
              <a:rPr lang="sr-Cyrl-CS" sz="1100" dirty="0" smtClean="0">
                <a:solidFill>
                  <a:schemeClr val="tx1"/>
                </a:solidFill>
                <a:ea typeface="+mn-ea"/>
              </a:rPr>
              <a:t>; Саобраћајни факултет</a:t>
            </a:r>
            <a:r>
              <a:rPr lang="sr-Cyrl-CS" sz="1100" dirty="0" smtClean="0">
                <a:solidFill>
                  <a:schemeClr val="tx1"/>
                </a:solidFill>
              </a:rPr>
              <a:t>; </a:t>
            </a:r>
            <a:r>
              <a:rPr lang="sr-Cyrl-RS" sz="1100" dirty="0" smtClean="0">
                <a:solidFill>
                  <a:schemeClr val="tx1"/>
                </a:solidFill>
              </a:rPr>
              <a:t>Аутор</a:t>
            </a:r>
            <a:r>
              <a:rPr lang="sr-Cyrl-CS" sz="1100" dirty="0" smtClean="0">
                <a:solidFill>
                  <a:schemeClr val="tx1"/>
                </a:solidFill>
              </a:rPr>
              <a:t>: </a:t>
            </a:r>
            <a:r>
              <a:rPr lang="sr-Cyrl-RS" sz="1100" dirty="0" smtClean="0">
                <a:solidFill>
                  <a:schemeClr val="tx1"/>
                </a:solidFill>
              </a:rPr>
              <a:t>проф</a:t>
            </a:r>
            <a:r>
              <a:rPr lang="sr-Cyrl-CS" sz="1100" dirty="0" smtClean="0">
                <a:solidFill>
                  <a:schemeClr val="tx1"/>
                </a:solidFill>
              </a:rPr>
              <a:t>. </a:t>
            </a:r>
            <a:r>
              <a:rPr lang="sr-Cyrl-RS" sz="1100" dirty="0" smtClean="0">
                <a:solidFill>
                  <a:schemeClr val="tx1"/>
                </a:solidFill>
              </a:rPr>
              <a:t>др</a:t>
            </a:r>
            <a:r>
              <a:rPr lang="sr-Cyrl-CS" sz="1100" dirty="0" smtClean="0">
                <a:solidFill>
                  <a:schemeClr val="tx1"/>
                </a:solidFill>
              </a:rPr>
              <a:t> Ј</a:t>
            </a:r>
            <a:r>
              <a:rPr lang="sr-Latn-RS" sz="1100" dirty="0" smtClean="0">
                <a:solidFill>
                  <a:schemeClr val="tx1"/>
                </a:solidFill>
              </a:rPr>
              <a:t>e</a:t>
            </a:r>
            <a:r>
              <a:rPr lang="sr-Cyrl-RS" sz="1100" dirty="0" smtClean="0">
                <a:solidFill>
                  <a:schemeClr val="tx1"/>
                </a:solidFill>
              </a:rPr>
              <a:t>л</a:t>
            </a:r>
            <a:r>
              <a:rPr lang="sr-Latn-RS" sz="1100" dirty="0" smtClean="0">
                <a:solidFill>
                  <a:schemeClr val="tx1"/>
                </a:solidFill>
              </a:rPr>
              <a:t>e</a:t>
            </a:r>
            <a:r>
              <a:rPr lang="sr-Cyrl-RS" sz="1100" dirty="0" smtClean="0">
                <a:solidFill>
                  <a:schemeClr val="tx1"/>
                </a:solidFill>
              </a:rPr>
              <a:t>н</a:t>
            </a:r>
            <a:r>
              <a:rPr lang="sr-Latn-RS" sz="1100" dirty="0" smtClean="0">
                <a:solidFill>
                  <a:schemeClr val="tx1"/>
                </a:solidFill>
              </a:rPr>
              <a:t>a</a:t>
            </a:r>
            <a:r>
              <a:rPr lang="sr-Cyrl-CS" sz="1100" dirty="0" smtClean="0">
                <a:solidFill>
                  <a:schemeClr val="tx1"/>
                </a:solidFill>
              </a:rPr>
              <a:t> </a:t>
            </a:r>
            <a:r>
              <a:rPr lang="sr-Cyrl-RS" sz="1100" dirty="0" smtClean="0">
                <a:solidFill>
                  <a:schemeClr val="tx1"/>
                </a:solidFill>
              </a:rPr>
              <a:t>Симићевић</a:t>
            </a:r>
            <a:endParaRPr lang="sr-Cyrl-CS" sz="1100" dirty="0" smtClean="0">
              <a:solidFill>
                <a:schemeClr val="tx1"/>
              </a:solidFill>
            </a:endParaRPr>
          </a:p>
        </p:txBody>
      </p:sp>
      <p:pic>
        <p:nvPicPr>
          <p:cNvPr id="6" name="Picture 5" descr="SF1.jpg"/>
          <p:cNvPicPr>
            <a:picLocks noChangeAspect="1"/>
          </p:cNvPicPr>
          <p:nvPr/>
        </p:nvPicPr>
        <p:blipFill>
          <a:blip r:embed="rId4" cstate="print"/>
          <a:srcRect l="72057"/>
          <a:stretch>
            <a:fillRect/>
          </a:stretch>
        </p:blipFill>
        <p:spPr>
          <a:xfrm>
            <a:off x="204716" y="0"/>
            <a:ext cx="375050" cy="382474"/>
          </a:xfrm>
          <a:prstGeom prst="rect">
            <a:avLst/>
          </a:prstGeom>
          <a:solidFill>
            <a:srgbClr val="0033CC"/>
          </a:solidFill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22830" y="4797252"/>
            <a:ext cx="7052481" cy="34624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algn="just">
              <a:spcBef>
                <a:spcPct val="15000"/>
              </a:spcBef>
            </a:pPr>
            <a:r>
              <a:rPr lang="sr-Cyrl-RS" sz="900" dirty="0" smtClean="0">
                <a:solidFill>
                  <a:schemeClr val="tx1"/>
                </a:solidFill>
              </a:rPr>
              <a:t>Презентација је заштићена ауторским правима и може</a:t>
            </a:r>
            <a:r>
              <a:rPr lang="en-US" sz="900" dirty="0" smtClean="0">
                <a:solidFill>
                  <a:schemeClr val="tx1"/>
                </a:solidFill>
              </a:rPr>
              <a:t> </a:t>
            </a:r>
            <a:r>
              <a:rPr lang="sr-Cyrl-RS" sz="900" dirty="0" smtClean="0">
                <a:solidFill>
                  <a:schemeClr val="tx1"/>
                </a:solidFill>
              </a:rPr>
              <a:t>се користити само за наставу</a:t>
            </a:r>
            <a:r>
              <a:rPr lang="en-US" sz="900" dirty="0" smtClean="0">
                <a:solidFill>
                  <a:schemeClr val="tx1"/>
                </a:solidFill>
              </a:rPr>
              <a:t> </a:t>
            </a:r>
            <a:r>
              <a:rPr lang="sr-Cyrl-RS" sz="900" dirty="0" smtClean="0">
                <a:solidFill>
                  <a:schemeClr val="tx1"/>
                </a:solidFill>
              </a:rPr>
              <a:t>на даљину студената Саобраћајног факултета у школској 2020/2021. Презентација се не може користити у друге сврхе без писмене сагласности аутора материјала.</a:t>
            </a:r>
            <a:r>
              <a:rPr lang="en-US" sz="900" dirty="0" smtClean="0">
                <a:solidFill>
                  <a:schemeClr val="tx1"/>
                </a:solidFill>
              </a:rPr>
              <a:t> </a:t>
            </a:r>
            <a:endParaRPr lang="en-US" sz="900" dirty="0">
              <a:solidFill>
                <a:schemeClr val="tx1"/>
              </a:solidFill>
            </a:endParaRPr>
          </a:p>
        </p:txBody>
      </p:sp>
      <p:grpSp>
        <p:nvGrpSpPr>
          <p:cNvPr id="3" name="Group 14"/>
          <p:cNvGrpSpPr/>
          <p:nvPr/>
        </p:nvGrpSpPr>
        <p:grpSpPr>
          <a:xfrm>
            <a:off x="0" y="4366009"/>
            <a:ext cx="322140" cy="350099"/>
            <a:chOff x="7797010" y="2267533"/>
            <a:chExt cx="459485" cy="466798"/>
          </a:xfrm>
        </p:grpSpPr>
        <p:sp>
          <p:nvSpPr>
            <p:cNvPr id="10" name="Flowchart: Extract 9"/>
            <p:cNvSpPr>
              <a:spLocks noChangeAspect="1"/>
            </p:cNvSpPr>
            <p:nvPr/>
          </p:nvSpPr>
          <p:spPr bwMode="auto">
            <a:xfrm>
              <a:off x="7797010" y="2267533"/>
              <a:ext cx="459485" cy="408432"/>
            </a:xfrm>
            <a:prstGeom prst="flowChartExtract">
              <a:avLst/>
            </a:prstGeom>
            <a:noFill/>
            <a:ln w="38100" cap="rnd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dirty="0" smtClean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847209" y="2303445"/>
              <a:ext cx="356803" cy="430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Cyrl-CS" sz="1500" b="1" dirty="0" smtClean="0">
                  <a:solidFill>
                    <a:schemeClr val="tx1"/>
                  </a:solidFill>
                  <a:latin typeface="Bookman Old Style" pitchFamily="18" charset="0"/>
                </a:rPr>
                <a:t>!</a:t>
              </a:r>
              <a:endParaRPr lang="en-US" sz="1500" b="1" dirty="0">
                <a:solidFill>
                  <a:schemeClr val="tx1"/>
                </a:solidFill>
                <a:latin typeface="Bookman Old Style" pitchFamily="18" charset="0"/>
              </a:endParaRPr>
            </a:p>
          </p:txBody>
        </p:sp>
      </p:grp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23871" y="4534468"/>
            <a:ext cx="3889802" cy="549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algn="just" defTabSz="685783">
              <a:spcBef>
                <a:spcPct val="15000"/>
              </a:spcBef>
              <a:buClrTx/>
              <a:defRPr/>
            </a:pPr>
            <a:r>
              <a:rPr lang="sr-Cyrl-RS" sz="1100" b="1" dirty="0" smtClean="0">
                <a:solidFill>
                  <a:schemeClr val="tx1"/>
                </a:solidFill>
              </a:rPr>
              <a:t>ЗАШТИЋЕНО АУТОРСКИМ ПРАВОМ</a:t>
            </a:r>
            <a:r>
              <a:rPr lang="sr-Latn-RS" sz="1100" b="1" dirty="0" smtClean="0">
                <a:solidFill>
                  <a:schemeClr val="tx1"/>
                </a:solidFill>
              </a:rPr>
              <a:t>. </a:t>
            </a:r>
            <a:r>
              <a:rPr lang="sr-Cyrl-RS" sz="1100" b="1" dirty="0" smtClean="0">
                <a:solidFill>
                  <a:schemeClr val="tx1"/>
                </a:solidFill>
              </a:rPr>
              <a:t>СВА ПРАВА ЗАДРЖАНА</a:t>
            </a:r>
            <a:r>
              <a:rPr lang="sr-Latn-RS" sz="1100" b="1" dirty="0" smtClean="0">
                <a:solidFill>
                  <a:schemeClr val="tx1"/>
                </a:solidFill>
              </a:rPr>
              <a:t>.</a:t>
            </a:r>
          </a:p>
          <a:p>
            <a:pPr algn="just" eaLnBrk="1" hangingPunct="1">
              <a:spcBef>
                <a:spcPct val="15000"/>
              </a:spcBef>
            </a:pPr>
            <a:endParaRPr lang="en-US" sz="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734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lded Corner 13"/>
          <p:cNvSpPr/>
          <p:nvPr/>
        </p:nvSpPr>
        <p:spPr>
          <a:xfrm>
            <a:off x="3172117" y="3756726"/>
            <a:ext cx="2825087" cy="1205355"/>
          </a:xfrm>
          <a:prstGeom prst="foldedCorner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sr-Latn-CS"/>
          </a:p>
        </p:txBody>
      </p:sp>
      <p:sp>
        <p:nvSpPr>
          <p:cNvPr id="11" name="Folded Corner 10"/>
          <p:cNvSpPr/>
          <p:nvPr/>
        </p:nvSpPr>
        <p:spPr>
          <a:xfrm>
            <a:off x="298061" y="2658499"/>
            <a:ext cx="2558955" cy="2370701"/>
          </a:xfrm>
          <a:prstGeom prst="foldedCorner">
            <a:avLst/>
          </a:prstGeom>
          <a:solidFill>
            <a:schemeClr val="accent3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sr-Latn-CS"/>
          </a:p>
        </p:txBody>
      </p:sp>
      <p:sp>
        <p:nvSpPr>
          <p:cNvPr id="8" name="Rectangle 7"/>
          <p:cNvSpPr/>
          <p:nvPr/>
        </p:nvSpPr>
        <p:spPr>
          <a:xfrm>
            <a:off x="1194238" y="153537"/>
            <a:ext cx="6940769" cy="5220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6603" y="592795"/>
            <a:ext cx="8613404" cy="344024"/>
          </a:xfrm>
        </p:spPr>
        <p:txBody>
          <a:bodyPr/>
          <a:lstStyle/>
          <a:p>
            <a:r>
              <a:rPr lang="en-US" altLang="en-US" sz="24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Техничка</a:t>
            </a:r>
            <a:r>
              <a:rPr lang="en-US" alt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4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средства</a:t>
            </a:r>
            <a:r>
              <a:rPr lang="en-US" alt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4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</a:t>
            </a:r>
            <a:r>
              <a:rPr lang="en-US" alt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4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наплату</a:t>
            </a:r>
            <a:r>
              <a:rPr lang="en-US" alt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4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паркирања</a:t>
            </a:r>
            <a:endParaRPr lang="en-US" altLang="en-US" sz="24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sr-Latn-CS" dirty="0"/>
          </a:p>
        </p:txBody>
      </p:sp>
      <p:sp>
        <p:nvSpPr>
          <p:cNvPr id="10" name="TextBox 9"/>
          <p:cNvSpPr txBox="1"/>
          <p:nvPr/>
        </p:nvSpPr>
        <p:spPr>
          <a:xfrm>
            <a:off x="216160" y="2763679"/>
            <a:ext cx="2640842" cy="222368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129779" lvl="1" algn="just"/>
            <a:r>
              <a:rPr lang="en-US" alt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ПАРКИНГ‑КАРТ САТ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129779" lvl="1"/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Приликом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паркирања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у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зони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контроле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сваки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корисник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је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дужан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да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на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паркинг‑карт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сату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постави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време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када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је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паркирао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час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и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минут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и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да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тако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подешен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сат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постави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на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видно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место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испод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ветробранског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стакла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свога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аутомобила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). </a:t>
            </a:r>
            <a:endParaRPr lang="sr-Latn-CS" dirty="0"/>
          </a:p>
        </p:txBody>
      </p:sp>
      <p:sp>
        <p:nvSpPr>
          <p:cNvPr id="13" name="TextBox 12"/>
          <p:cNvSpPr txBox="1"/>
          <p:nvPr/>
        </p:nvSpPr>
        <p:spPr>
          <a:xfrm>
            <a:off x="3103603" y="3799612"/>
            <a:ext cx="2876266" cy="93102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129779" lvl="1">
              <a:spcAft>
                <a:spcPts val="900"/>
              </a:spcAft>
            </a:pPr>
            <a:r>
              <a:rPr lang="sr-Cyrl-RS" alt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ПАРКИНГ КАРТА </a:t>
            </a:r>
            <a:r>
              <a:rPr lang="sr-Cyrl-R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sr-Cyrl-R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sr-Cyrl-R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Назначи се време почетка паркирања, а карта се постави на видно место ради контроле.</a:t>
            </a:r>
            <a:endParaRPr lang="sr-Latn-CS" dirty="0"/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6131257" y="4809562"/>
            <a:ext cx="3401705" cy="33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 anchor="b">
            <a:spAutoFit/>
          </a:bodyPr>
          <a:lstStyle/>
          <a:p>
            <a:pPr algn="just" defTabSz="685783">
              <a:spcBef>
                <a:spcPct val="15000"/>
              </a:spcBef>
              <a:buClrTx/>
              <a:defRPr/>
            </a:pPr>
            <a:r>
              <a:rPr lang="sr-Cyrl-RS" sz="800" b="1" dirty="0" smtClean="0">
                <a:solidFill>
                  <a:schemeClr val="tx1"/>
                </a:solidFill>
              </a:rPr>
              <a:t>ЗАШТИЋЕНО АУТОРСКИМ ПРАВОМ</a:t>
            </a:r>
            <a:r>
              <a:rPr lang="sr-Latn-RS" sz="800" b="1" dirty="0" smtClean="0">
                <a:solidFill>
                  <a:schemeClr val="tx1"/>
                </a:solidFill>
              </a:rPr>
              <a:t>. </a:t>
            </a:r>
            <a:r>
              <a:rPr lang="sr-Cyrl-RS" sz="800" b="1" dirty="0" smtClean="0">
                <a:solidFill>
                  <a:schemeClr val="tx1"/>
                </a:solidFill>
              </a:rPr>
              <a:t>СВА ПРАВА ЗАДРЖАНА</a:t>
            </a:r>
            <a:r>
              <a:rPr lang="sr-Latn-RS" sz="800" b="1" dirty="0" smtClean="0">
                <a:solidFill>
                  <a:schemeClr val="tx1"/>
                </a:solidFill>
              </a:rPr>
              <a:t>.</a:t>
            </a:r>
          </a:p>
          <a:p>
            <a:pPr algn="just" eaLnBrk="1" hangingPunct="1">
              <a:spcBef>
                <a:spcPct val="15000"/>
              </a:spcBef>
            </a:pPr>
            <a:endParaRPr lang="en-US" sz="800" b="1" dirty="0">
              <a:solidFill>
                <a:schemeClr val="tx1"/>
              </a:solidFill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8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879" b="1470"/>
          <a:stretch>
            <a:fillRect/>
          </a:stretch>
        </p:blipFill>
        <p:spPr>
          <a:xfrm>
            <a:off x="781039" y="818258"/>
            <a:ext cx="1593000" cy="17948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Folded Corner 23"/>
          <p:cNvSpPr/>
          <p:nvPr/>
        </p:nvSpPr>
        <p:spPr>
          <a:xfrm>
            <a:off x="6195244" y="3764606"/>
            <a:ext cx="2825087" cy="669446"/>
          </a:xfrm>
          <a:prstGeom prst="foldedCorner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sr-Latn-CS"/>
          </a:p>
        </p:txBody>
      </p:sp>
      <p:sp>
        <p:nvSpPr>
          <p:cNvPr id="25" name="TextBox 24"/>
          <p:cNvSpPr txBox="1"/>
          <p:nvPr/>
        </p:nvSpPr>
        <p:spPr>
          <a:xfrm>
            <a:off x="6126730" y="3807492"/>
            <a:ext cx="2876266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129779" lvl="1">
              <a:spcAft>
                <a:spcPts val="900"/>
              </a:spcAft>
            </a:pPr>
            <a:r>
              <a:rPr lang="sr-Cyrl-RS" alt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ПЛАЋАЊЕ КОД КОНТРОЛОРА</a:t>
            </a:r>
            <a:endParaRPr lang="sr-Latn-CS" dirty="0"/>
          </a:p>
        </p:txBody>
      </p:sp>
      <p:pic>
        <p:nvPicPr>
          <p:cNvPr id="15362" name="Picture 2" descr="Како се плаћа паркинг"/>
          <p:cNvPicPr>
            <a:picLocks noChangeAspect="1" noChangeArrowheads="1"/>
          </p:cNvPicPr>
          <p:nvPr/>
        </p:nvPicPr>
        <p:blipFill>
          <a:blip r:embed="rId3" cstate="print"/>
          <a:srcRect r="49681"/>
          <a:stretch>
            <a:fillRect/>
          </a:stretch>
        </p:blipFill>
        <p:spPr bwMode="auto">
          <a:xfrm>
            <a:off x="3723043" y="862302"/>
            <a:ext cx="1822478" cy="1343026"/>
          </a:xfrm>
          <a:prstGeom prst="rect">
            <a:avLst/>
          </a:prstGeom>
          <a:noFill/>
        </p:spPr>
      </p:pic>
      <p:pic>
        <p:nvPicPr>
          <p:cNvPr id="26" name="Picture 2" descr="Како се плаћа паркинг"/>
          <p:cNvPicPr>
            <a:picLocks noChangeAspect="1" noChangeArrowheads="1"/>
          </p:cNvPicPr>
          <p:nvPr/>
        </p:nvPicPr>
        <p:blipFill>
          <a:blip r:embed="rId3" cstate="print"/>
          <a:srcRect l="47816"/>
          <a:stretch>
            <a:fillRect/>
          </a:stretch>
        </p:blipFill>
        <p:spPr bwMode="auto">
          <a:xfrm>
            <a:off x="3700955" y="2277257"/>
            <a:ext cx="1890056" cy="1343026"/>
          </a:xfrm>
          <a:prstGeom prst="rect">
            <a:avLst/>
          </a:prstGeom>
          <a:noFill/>
        </p:spPr>
      </p:pic>
      <p:pic>
        <p:nvPicPr>
          <p:cNvPr id="15364" name="Picture 4" descr="U zoniranim delovima grada od 2016. plaćanje parkiranja na minut"/>
          <p:cNvPicPr>
            <a:picLocks noChangeAspect="1" noChangeArrowheads="1"/>
          </p:cNvPicPr>
          <p:nvPr/>
        </p:nvPicPr>
        <p:blipFill>
          <a:blip r:embed="rId4" cstate="print"/>
          <a:srcRect r="14009"/>
          <a:stretch>
            <a:fillRect/>
          </a:stretch>
        </p:blipFill>
        <p:spPr bwMode="auto">
          <a:xfrm>
            <a:off x="6195848" y="1559919"/>
            <a:ext cx="2778673" cy="18176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/>
      <p:bldP spid="24" grpId="0" animBg="1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lded Corner 13"/>
          <p:cNvSpPr/>
          <p:nvPr/>
        </p:nvSpPr>
        <p:spPr>
          <a:xfrm>
            <a:off x="330522" y="2991508"/>
            <a:ext cx="5877151" cy="1983102"/>
          </a:xfrm>
          <a:prstGeom prst="foldedCorner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lnSpc>
                <a:spcPct val="114000"/>
              </a:lnSpc>
            </a:pPr>
            <a:endParaRPr lang="sr-Latn-CS" dirty="0"/>
          </a:p>
        </p:txBody>
      </p:sp>
      <p:sp>
        <p:nvSpPr>
          <p:cNvPr id="8" name="Rectangle 7"/>
          <p:cNvSpPr/>
          <p:nvPr/>
        </p:nvSpPr>
        <p:spPr>
          <a:xfrm>
            <a:off x="1194238" y="153537"/>
            <a:ext cx="6940769" cy="5220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6603" y="592795"/>
            <a:ext cx="8613404" cy="344024"/>
          </a:xfrm>
        </p:spPr>
        <p:txBody>
          <a:bodyPr/>
          <a:lstStyle/>
          <a:p>
            <a:r>
              <a:rPr lang="en-US" altLang="en-US" sz="24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Техничка</a:t>
            </a:r>
            <a:r>
              <a:rPr lang="en-US" alt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4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средства</a:t>
            </a:r>
            <a:r>
              <a:rPr lang="en-US" alt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4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</a:t>
            </a:r>
            <a:r>
              <a:rPr lang="en-US" alt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4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наплату</a:t>
            </a:r>
            <a:r>
              <a:rPr lang="en-US" alt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4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паркирања</a:t>
            </a:r>
            <a:endParaRPr lang="en-US" altLang="en-US" sz="24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sr-Latn-CS" dirty="0"/>
          </a:p>
        </p:txBody>
      </p:sp>
      <p:sp>
        <p:nvSpPr>
          <p:cNvPr id="13" name="TextBox 12"/>
          <p:cNvSpPr txBox="1"/>
          <p:nvPr/>
        </p:nvSpPr>
        <p:spPr>
          <a:xfrm>
            <a:off x="95098" y="3063111"/>
            <a:ext cx="5970709" cy="200824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1"/>
            <a:r>
              <a:rPr lang="en-US" alt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ПАРКОМЕТРИ</a:t>
            </a:r>
            <a:endParaRPr lang="sr-Cyrl-RS" altLang="en-US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lvl="1"/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Истовремено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он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представља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техничку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направу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за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наплату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комуналне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таксе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за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остварено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паркирање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у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зонама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временског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ограничења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трајања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паркирања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са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наплатом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pPr lvl="1"/>
            <a:endParaRPr lang="sr-Cyrl-RS" alt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Паркометар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може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бити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altLang="en-US" b="1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једноструки</a:t>
            </a:r>
            <a:r>
              <a:rPr lang="en-US" altLang="en-US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altLang="en-US" b="1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удвојени</a:t>
            </a:r>
            <a:r>
              <a:rPr lang="en-US" altLang="en-US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altLang="en-US" b="1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двоструки</a:t>
            </a:r>
            <a:r>
              <a:rPr lang="en-US" altLang="en-US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en-US" altLang="en-US" b="1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или</a:t>
            </a:r>
            <a:r>
              <a:rPr lang="en-US" altLang="en-US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b="1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скупни</a:t>
            </a:r>
            <a:r>
              <a:rPr lang="sr-Cyrl-RS" altLang="en-US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(који може бити и паметни паркометар)</a:t>
            </a:r>
            <a:r>
              <a:rPr lang="en-US" altLang="en-US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endParaRPr lang="sr-Latn-CS" dirty="0"/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6131257" y="4809562"/>
            <a:ext cx="3401705" cy="33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 anchor="b">
            <a:spAutoFit/>
          </a:bodyPr>
          <a:lstStyle/>
          <a:p>
            <a:pPr algn="just" defTabSz="685783">
              <a:spcBef>
                <a:spcPct val="15000"/>
              </a:spcBef>
              <a:buClrTx/>
              <a:defRPr/>
            </a:pPr>
            <a:r>
              <a:rPr lang="sr-Cyrl-RS" sz="800" b="1" dirty="0" smtClean="0">
                <a:solidFill>
                  <a:schemeClr val="tx1"/>
                </a:solidFill>
              </a:rPr>
              <a:t>ЗАШТИЋЕНО АУТОРСКИМ ПРАВОМ</a:t>
            </a:r>
            <a:r>
              <a:rPr lang="sr-Latn-RS" sz="800" b="1" dirty="0" smtClean="0">
                <a:solidFill>
                  <a:schemeClr val="tx1"/>
                </a:solidFill>
              </a:rPr>
              <a:t>. </a:t>
            </a:r>
            <a:r>
              <a:rPr lang="sr-Cyrl-RS" sz="800" b="1" dirty="0" smtClean="0">
                <a:solidFill>
                  <a:schemeClr val="tx1"/>
                </a:solidFill>
              </a:rPr>
              <a:t>СВА ПРАВА ЗАДРЖАНА</a:t>
            </a:r>
            <a:r>
              <a:rPr lang="sr-Latn-RS" sz="800" b="1" dirty="0" smtClean="0">
                <a:solidFill>
                  <a:schemeClr val="tx1"/>
                </a:solidFill>
              </a:rPr>
              <a:t>.</a:t>
            </a:r>
          </a:p>
          <a:p>
            <a:pPr algn="just" eaLnBrk="1" hangingPunct="1">
              <a:spcBef>
                <a:spcPct val="15000"/>
              </a:spcBef>
            </a:pPr>
            <a:endParaRPr lang="en-US" sz="800" b="1" dirty="0">
              <a:solidFill>
                <a:schemeClr val="tx1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6470" y="2762536"/>
            <a:ext cx="2817530" cy="23809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Dedham test drives new parking meters | News List | Town of Dedh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3262" y="844071"/>
            <a:ext cx="1693069" cy="1827583"/>
          </a:xfrm>
          <a:prstGeom prst="rect">
            <a:avLst/>
          </a:prstGeom>
          <a:noFill/>
        </p:spPr>
      </p:pic>
      <p:pic>
        <p:nvPicPr>
          <p:cNvPr id="2052" name="Picture 4" descr="How Mayor Emanuel locked the parking meter deal in place | Politics |  Chicago Read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1" y="890670"/>
            <a:ext cx="2710931" cy="1805234"/>
          </a:xfrm>
          <a:prstGeom prst="rect">
            <a:avLst/>
          </a:prstGeom>
          <a:noFill/>
        </p:spPr>
      </p:pic>
      <p:pic>
        <p:nvPicPr>
          <p:cNvPr id="2054" name="Picture 6" descr="Ooze naše Noro parking meter issues a - audacieuxmagazine.co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2310" y="858180"/>
            <a:ext cx="2721113" cy="1814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94238" y="153537"/>
            <a:ext cx="6940769" cy="5220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6603" y="592795"/>
            <a:ext cx="8613404" cy="344024"/>
          </a:xfrm>
        </p:spPr>
        <p:txBody>
          <a:bodyPr/>
          <a:lstStyle/>
          <a:p>
            <a:r>
              <a:rPr lang="en-US" altLang="en-US" sz="24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Техничка</a:t>
            </a:r>
            <a:r>
              <a:rPr lang="en-US" alt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4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средства</a:t>
            </a:r>
            <a:r>
              <a:rPr lang="en-US" alt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4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</a:t>
            </a:r>
            <a:r>
              <a:rPr lang="en-US" alt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4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наплату</a:t>
            </a:r>
            <a:r>
              <a:rPr lang="en-US" alt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4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паркирања</a:t>
            </a:r>
            <a:endParaRPr lang="en-US" altLang="en-US" sz="24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sr-Latn-CS" dirty="0"/>
          </a:p>
        </p:txBody>
      </p:sp>
      <p:pic>
        <p:nvPicPr>
          <p:cNvPr id="24" name="Picture 23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r="52903"/>
          <a:stretch>
            <a:fillRect/>
          </a:stretch>
        </p:blipFill>
        <p:spPr bwMode="auto">
          <a:xfrm>
            <a:off x="1088983" y="1001484"/>
            <a:ext cx="2812994" cy="1493408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5" name="TextBox 24"/>
          <p:cNvSpPr txBox="1"/>
          <p:nvPr/>
        </p:nvSpPr>
        <p:spPr>
          <a:xfrm>
            <a:off x="0" y="4493172"/>
            <a:ext cx="5096204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sr-Cyrl-RS" b="1" dirty="0" smtClean="0"/>
              <a:t>Мобилни телефон: путем СМС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595649" y="4666593"/>
            <a:ext cx="5096204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sr-Cyrl-RS" b="1" dirty="0" smtClean="0"/>
              <a:t>Мобилни телефон: путем апликације</a:t>
            </a:r>
            <a:endParaRPr lang="en-US" b="1" dirty="0"/>
          </a:p>
        </p:txBody>
      </p:sp>
      <p:sp>
        <p:nvSpPr>
          <p:cNvPr id="1026" name="AutoShape 2" descr="https://webmail.sf.bg.ac.rs/imp/view.php?actionID=view_attach&amp;id=2&amp;muid=%7B5%7DINBOX29967&amp;view_token=6pRGMFolMM3yJjYanuItIBD&amp;uniq=1620892893207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https://webmail.sf.bg.ac.rs/imp/view.php?actionID=view_attach&amp;id=2&amp;muid=%7B5%7DINBOX29967&amp;view_token=6pRGMFolMM3yJjYanuItIBD&amp;uniq=1620892893207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 l="14176" t="22629" r="62074" b="25431"/>
          <a:stretch>
            <a:fillRect/>
          </a:stretch>
        </p:blipFill>
        <p:spPr bwMode="auto">
          <a:xfrm>
            <a:off x="5060732" y="839513"/>
            <a:ext cx="740456" cy="910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 l="13447" t="11315" r="60986" b="7220"/>
          <a:stretch>
            <a:fillRect/>
          </a:stretch>
        </p:blipFill>
        <p:spPr bwMode="auto">
          <a:xfrm>
            <a:off x="5935718" y="839513"/>
            <a:ext cx="2088118" cy="374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53253"/>
          <a:stretch>
            <a:fillRect/>
          </a:stretch>
        </p:blipFill>
        <p:spPr bwMode="auto">
          <a:xfrm>
            <a:off x="1052362" y="2747515"/>
            <a:ext cx="2792138" cy="1493408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14150" y="133066"/>
            <a:ext cx="8014648" cy="7165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sr-Latn-C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42647" y="532263"/>
            <a:ext cx="8263321" cy="542498"/>
          </a:xfrm>
        </p:spPr>
        <p:txBody>
          <a:bodyPr/>
          <a:lstStyle/>
          <a:p>
            <a:r>
              <a:rPr lang="en-US" alt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</a:t>
            </a:r>
            <a:r>
              <a:rPr lang="sr-Cyrl-RS" alt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ехничка</a:t>
            </a:r>
            <a:r>
              <a:rPr lang="en-US" alt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r-Cyrl-RS" alt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средства</a:t>
            </a:r>
            <a:r>
              <a:rPr lang="en-US" alt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r-Cyrl-RS" alt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</a:t>
            </a:r>
            <a:r>
              <a:rPr lang="en-US" alt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r-Cyrl-RS" alt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поштовање</a:t>
            </a:r>
            <a:r>
              <a:rPr lang="en-US" alt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r-Cyrl-RS" alt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режима</a:t>
            </a:r>
            <a:r>
              <a:rPr lang="en-US" alt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r-Cyrl-RS" altLang="en-US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</a:t>
            </a:r>
            <a:r>
              <a:rPr lang="en-US" alt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r-Cyrl-RS" alt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санкционисање</a:t>
            </a:r>
            <a:r>
              <a:rPr lang="en-US" alt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r-Cyrl-RS" alt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прекршаја</a:t>
            </a:r>
            <a:r>
              <a:rPr lang="en-US" alt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r-Cyrl-RS" altLang="en-US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</a:t>
            </a:r>
            <a:r>
              <a:rPr lang="en-US" alt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r-Cyrl-RS" alt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паркирању</a:t>
            </a:r>
            <a:endParaRPr lang="en-US" altLang="en-US" sz="24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sr-Latn-CS" dirty="0"/>
          </a:p>
        </p:txBody>
      </p:sp>
      <p:sp>
        <p:nvSpPr>
          <p:cNvPr id="12" name="Rectangle 11"/>
          <p:cNvSpPr/>
          <p:nvPr/>
        </p:nvSpPr>
        <p:spPr>
          <a:xfrm>
            <a:off x="1" y="1001521"/>
            <a:ext cx="8891751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330994" lvl="1" indent="-259556" algn="just">
              <a:spcBef>
                <a:spcPct val="50000"/>
              </a:spcBef>
              <a:spcAft>
                <a:spcPts val="225"/>
              </a:spcAft>
              <a:buFont typeface="Times New Roman" pitchFamily="18" charset="0"/>
              <a:buAutoNum type="arabicPeriod"/>
            </a:pPr>
            <a:r>
              <a:rPr lang="sr-Cyrl-RS" altLang="en-US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Ф</a:t>
            </a:r>
            <a:r>
              <a:rPr lang="en-US" altLang="en-US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изичке</a:t>
            </a:r>
            <a:r>
              <a:rPr lang="en-US" alt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баријере</a:t>
            </a:r>
            <a:r>
              <a:rPr lang="en-US" alt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за</a:t>
            </a:r>
            <a:r>
              <a:rPr lang="en-US" alt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спречавање</a:t>
            </a:r>
            <a:r>
              <a:rPr lang="en-US" alt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паркирања</a:t>
            </a:r>
            <a:r>
              <a:rPr lang="en-US" alt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на</a:t>
            </a:r>
            <a:r>
              <a:rPr lang="en-US" alt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местима</a:t>
            </a:r>
            <a:r>
              <a:rPr lang="en-US" alt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која</a:t>
            </a:r>
            <a:r>
              <a:rPr lang="en-US" alt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нису</a:t>
            </a:r>
            <a:r>
              <a:rPr lang="en-US" alt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дозвољена</a:t>
            </a:r>
            <a:endParaRPr lang="en-US" altLang="en-US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5" name="Picture 15" descr="85999773"/>
          <p:cNvPicPr>
            <a:picLocks noGrp="1" noChangeAspect="1" noChangeArrowheads="1"/>
          </p:cNvPicPr>
          <p:nvPr>
            <p:ph type="pic" idx="18"/>
          </p:nvPr>
        </p:nvPicPr>
        <p:blipFill>
          <a:blip r:embed="rId2" cstate="print"/>
          <a:srcRect t="16887" b="16887"/>
          <a:stretch>
            <a:fillRect/>
          </a:stretch>
        </p:blipFill>
        <p:spPr bwMode="auto">
          <a:xfrm>
            <a:off x="471273" y="1487795"/>
            <a:ext cx="1477063" cy="1556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2" name="Picture 2" descr="Petra Lux Urbani Mobilijar - Žardinje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3782" y="3470425"/>
            <a:ext cx="3144251" cy="1222082"/>
          </a:xfrm>
          <a:prstGeom prst="rect">
            <a:avLst/>
          </a:prstGeom>
          <a:noFill/>
        </p:spPr>
      </p:pic>
      <p:pic>
        <p:nvPicPr>
          <p:cNvPr id="51204" name="Picture 4" descr="Liveni stubići za park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53066" y="1489843"/>
            <a:ext cx="3151026" cy="1575513"/>
          </a:xfrm>
          <a:prstGeom prst="rect">
            <a:avLst/>
          </a:prstGeom>
          <a:noFill/>
        </p:spPr>
      </p:pic>
      <p:pic>
        <p:nvPicPr>
          <p:cNvPr id="13314" name="Picture 2" descr="https://model5.rs/wp-content/uploads/2021/02/gumeni-ivicnjaci-9.jpg"/>
          <p:cNvPicPr>
            <a:picLocks noChangeAspect="1" noChangeArrowheads="1"/>
          </p:cNvPicPr>
          <p:nvPr/>
        </p:nvPicPr>
        <p:blipFill>
          <a:blip r:embed="rId5" cstate="print"/>
          <a:srcRect r="25235"/>
          <a:stretch>
            <a:fillRect/>
          </a:stretch>
        </p:blipFill>
        <p:spPr bwMode="auto">
          <a:xfrm>
            <a:off x="6347097" y="1962807"/>
            <a:ext cx="2519689" cy="2527597"/>
          </a:xfrm>
          <a:prstGeom prst="rect">
            <a:avLst/>
          </a:prstGeom>
          <a:noFill/>
        </p:spPr>
      </p:pic>
      <p:pic>
        <p:nvPicPr>
          <p:cNvPr id="51206" name="Picture 6" descr="ORIGINALNO ULEPŠAVANJE ULICA U LOZNICI: Betonske kugle postale bubamar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436" y="3499946"/>
            <a:ext cx="1545020" cy="11587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14150" y="133066"/>
            <a:ext cx="8014648" cy="7165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sr-Latn-C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42647" y="532263"/>
            <a:ext cx="8263321" cy="542498"/>
          </a:xfrm>
        </p:spPr>
        <p:txBody>
          <a:bodyPr/>
          <a:lstStyle/>
          <a:p>
            <a:r>
              <a:rPr lang="en-US" alt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</a:t>
            </a:r>
            <a:r>
              <a:rPr lang="sr-Cyrl-RS" alt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ехничка</a:t>
            </a:r>
            <a:r>
              <a:rPr lang="en-US" alt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r-Cyrl-RS" alt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средства</a:t>
            </a:r>
            <a:r>
              <a:rPr lang="en-US" alt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r-Cyrl-RS" alt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</a:t>
            </a:r>
            <a:r>
              <a:rPr lang="en-US" alt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r-Cyrl-RS" alt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поштовање</a:t>
            </a:r>
            <a:r>
              <a:rPr lang="en-US" alt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r-Cyrl-RS" alt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режима</a:t>
            </a:r>
            <a:r>
              <a:rPr lang="en-US" alt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r-Cyrl-RS" altLang="en-US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</a:t>
            </a:r>
            <a:r>
              <a:rPr lang="en-US" alt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r-Cyrl-RS" alt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санкционисање</a:t>
            </a:r>
            <a:r>
              <a:rPr lang="en-US" alt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r-Cyrl-RS" alt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прекршаја</a:t>
            </a:r>
            <a:r>
              <a:rPr lang="en-US" alt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r-Cyrl-RS" altLang="en-US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</a:t>
            </a:r>
            <a:r>
              <a:rPr lang="en-US" alt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r-Cyrl-RS" alt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паркирању</a:t>
            </a:r>
            <a:endParaRPr lang="en-US" altLang="en-US" sz="24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sr-Latn-CS" dirty="0"/>
          </a:p>
        </p:txBody>
      </p:sp>
      <p:grpSp>
        <p:nvGrpSpPr>
          <p:cNvPr id="4" name="Group 14"/>
          <p:cNvGrpSpPr/>
          <p:nvPr/>
        </p:nvGrpSpPr>
        <p:grpSpPr>
          <a:xfrm>
            <a:off x="5853613" y="4709624"/>
            <a:ext cx="321471" cy="347941"/>
            <a:chOff x="7797010" y="2267533"/>
            <a:chExt cx="459485" cy="504338"/>
          </a:xfrm>
        </p:grpSpPr>
        <p:sp>
          <p:nvSpPr>
            <p:cNvPr id="9" name="Flowchart: Extract 8"/>
            <p:cNvSpPr>
              <a:spLocks noChangeAspect="1"/>
            </p:cNvSpPr>
            <p:nvPr/>
          </p:nvSpPr>
          <p:spPr bwMode="auto">
            <a:xfrm>
              <a:off x="7797010" y="2267533"/>
              <a:ext cx="459485" cy="408432"/>
            </a:xfrm>
            <a:prstGeom prst="flowChartExtract">
              <a:avLst/>
            </a:prstGeom>
            <a:noFill/>
            <a:ln w="38100" cap="rnd" cmpd="sng" algn="ctr">
              <a:solidFill>
                <a:schemeClr val="accent3">
                  <a:lumMod val="25000"/>
                  <a:lumOff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dirty="0" smtClean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847209" y="2303446"/>
              <a:ext cx="356803" cy="4684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Cyrl-CS" sz="1500" b="1" dirty="0" smtClean="0">
                  <a:solidFill>
                    <a:schemeClr val="tx1"/>
                  </a:solidFill>
                  <a:latin typeface="Bookman Old Style" pitchFamily="18" charset="0"/>
                </a:rPr>
                <a:t>!</a:t>
              </a:r>
              <a:endParaRPr lang="en-US" sz="1500" b="1" dirty="0">
                <a:solidFill>
                  <a:schemeClr val="tx1"/>
                </a:solidFill>
                <a:latin typeface="Bookman Old Style" pitchFamily="18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0" y="871453"/>
            <a:ext cx="9027832" cy="5309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330994" lvl="1" indent="-330994" algn="just">
              <a:spcBef>
                <a:spcPct val="50000"/>
              </a:spcBef>
              <a:spcAft>
                <a:spcPts val="225"/>
              </a:spcAft>
            </a:pPr>
            <a:r>
              <a:rPr lang="en-US" altLang="en-US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 </a:t>
            </a:r>
            <a:r>
              <a:rPr lang="sr-Cyrl-RS" altLang="en-US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</a:t>
            </a:r>
            <a:r>
              <a:rPr lang="en-US" altLang="en-US" sz="15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ехничка</a:t>
            </a:r>
            <a:r>
              <a:rPr lang="en-US" altLang="en-US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15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средства</a:t>
            </a:r>
            <a:r>
              <a:rPr lang="en-US" altLang="en-US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15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којима</a:t>
            </a:r>
            <a:r>
              <a:rPr lang="en-US" altLang="en-US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15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се</a:t>
            </a:r>
            <a:r>
              <a:rPr lang="en-US" altLang="en-US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15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возило</a:t>
            </a:r>
            <a:r>
              <a:rPr lang="en-US" altLang="en-US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у </a:t>
            </a:r>
            <a:r>
              <a:rPr lang="en-US" altLang="en-US" sz="15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прекршају</a:t>
            </a:r>
            <a:r>
              <a:rPr lang="en-US" altLang="en-US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15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или</a:t>
            </a:r>
            <a:r>
              <a:rPr lang="en-US" altLang="en-US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15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имобилише</a:t>
            </a:r>
            <a:r>
              <a:rPr lang="en-US" altLang="en-US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("</a:t>
            </a:r>
            <a:r>
              <a:rPr lang="en-US" altLang="en-US" sz="15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лисице</a:t>
            </a:r>
            <a:r>
              <a:rPr lang="en-US" altLang="en-US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"), </a:t>
            </a:r>
            <a:r>
              <a:rPr lang="en-US" altLang="en-US" sz="15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или</a:t>
            </a:r>
            <a:r>
              <a:rPr lang="en-US" altLang="en-US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15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дизалицом</a:t>
            </a:r>
            <a:r>
              <a:rPr lang="en-US" altLang="en-US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15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уклони</a:t>
            </a:r>
            <a:r>
              <a:rPr lang="en-US" altLang="en-US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15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са</a:t>
            </a:r>
            <a:r>
              <a:rPr lang="en-US" altLang="en-US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15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места</a:t>
            </a:r>
            <a:r>
              <a:rPr lang="en-US" altLang="en-US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15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где</a:t>
            </a:r>
            <a:r>
              <a:rPr lang="en-US" altLang="en-US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15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је</a:t>
            </a:r>
            <a:r>
              <a:rPr lang="en-US" altLang="en-US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15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направио</a:t>
            </a:r>
            <a:r>
              <a:rPr lang="en-US" altLang="en-US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15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прекршај</a:t>
            </a:r>
            <a:r>
              <a:rPr lang="en-US" altLang="en-US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("</a:t>
            </a:r>
            <a:r>
              <a:rPr lang="en-US" altLang="en-US" sz="15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пауци</a:t>
            </a:r>
            <a:r>
              <a:rPr lang="en-US" altLang="en-US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").</a:t>
            </a:r>
            <a:endParaRPr lang="en-US" altLang="en-US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6" name="Picture 12" descr="clamp1"/>
          <p:cNvPicPr>
            <a:picLocks noGrp="1" noChangeAspect="1" noChangeArrowheads="1"/>
          </p:cNvPicPr>
          <p:nvPr>
            <p:ph type="pic" idx="15"/>
          </p:nvPr>
        </p:nvPicPr>
        <p:blipFill>
          <a:blip r:embed="rId2" cstate="print"/>
          <a:srcRect l="4205" r="4205"/>
          <a:stretch>
            <a:fillRect/>
          </a:stretch>
        </p:blipFill>
        <p:spPr bwMode="auto">
          <a:xfrm>
            <a:off x="2464897" y="1589889"/>
            <a:ext cx="1781034" cy="1720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9" descr="28987-pauk"/>
          <p:cNvPicPr>
            <a:picLocks noGrp="1" noChangeAspect="1" noChangeArrowheads="1"/>
          </p:cNvPicPr>
          <p:nvPr>
            <p:ph type="pic" idx="17"/>
          </p:nvPr>
        </p:nvPicPr>
        <p:blipFill>
          <a:blip r:embed="rId3" cstate="print"/>
          <a:srcRect l="14392" r="14392"/>
          <a:stretch>
            <a:fillRect/>
          </a:stretch>
        </p:blipFill>
        <p:spPr bwMode="auto">
          <a:xfrm>
            <a:off x="4456331" y="3435390"/>
            <a:ext cx="2334667" cy="1708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-224658" y="1961395"/>
            <a:ext cx="2593427" cy="76174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1" algn="r">
              <a:spcBef>
                <a:spcPct val="50000"/>
              </a:spcBef>
              <a:spcAft>
                <a:spcPts val="225"/>
              </a:spcAft>
            </a:pPr>
            <a:r>
              <a:rPr lang="sr-Cyrl-CS" altLang="en-US" sz="15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</a:t>
            </a:r>
            <a:r>
              <a:rPr lang="en-US" altLang="en-US" sz="1500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римена</a:t>
            </a:r>
            <a:r>
              <a:rPr lang="en-US" altLang="en-US" sz="15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1500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ових</a:t>
            </a:r>
            <a:r>
              <a:rPr lang="en-US" altLang="en-US" sz="15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1500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средстава</a:t>
            </a:r>
            <a:r>
              <a:rPr lang="en-US" altLang="en-US" sz="15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1500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мора</a:t>
            </a:r>
            <a:r>
              <a:rPr lang="en-US" altLang="en-US" sz="15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1500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се</a:t>
            </a:r>
            <a:r>
              <a:rPr lang="en-US" altLang="en-US" sz="15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1500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веома</a:t>
            </a:r>
            <a:r>
              <a:rPr lang="en-US" altLang="en-US" sz="15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1500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прецизно</a:t>
            </a:r>
            <a:r>
              <a:rPr lang="en-US" altLang="en-US" sz="15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1500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законски</a:t>
            </a:r>
            <a:r>
              <a:rPr lang="en-US" altLang="en-US" sz="15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1500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дефинисати</a:t>
            </a:r>
            <a:r>
              <a:rPr lang="en-US" altLang="en-US" sz="15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endParaRPr lang="en-US" altLang="en-US" sz="1500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3291" y="1601713"/>
            <a:ext cx="2224586" cy="1734973"/>
          </a:xfrm>
          <a:prstGeom prst="rect">
            <a:avLst/>
          </a:prstGeom>
        </p:spPr>
      </p:pic>
      <p:pic>
        <p:nvPicPr>
          <p:cNvPr id="13316" name="Picture 4" descr="Pauk u akciji (FOTO) - Ozonpress :: internet portal"/>
          <p:cNvPicPr>
            <a:picLocks noChangeAspect="1" noChangeArrowheads="1"/>
          </p:cNvPicPr>
          <p:nvPr/>
        </p:nvPicPr>
        <p:blipFill>
          <a:blip r:embed="rId5" cstate="print"/>
          <a:srcRect l="-9307" r="-8968"/>
          <a:stretch>
            <a:fillRect/>
          </a:stretch>
        </p:blipFill>
        <p:spPr bwMode="auto">
          <a:xfrm>
            <a:off x="792218" y="3433065"/>
            <a:ext cx="3736427" cy="1710436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6869824" y="2459421"/>
            <a:ext cx="1478018" cy="3000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sr-Cyrl-RS" sz="1500" dirty="0" smtClean="0"/>
              <a:t>“Лисице”</a:t>
            </a:r>
            <a:endParaRPr lang="en-US" sz="1500" dirty="0"/>
          </a:p>
        </p:txBody>
      </p:sp>
      <p:sp>
        <p:nvSpPr>
          <p:cNvPr id="21" name="TextBox 20"/>
          <p:cNvSpPr txBox="1"/>
          <p:nvPr/>
        </p:nvSpPr>
        <p:spPr>
          <a:xfrm>
            <a:off x="7007773" y="4075386"/>
            <a:ext cx="1478018" cy="3000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sr-Cyrl-RS" sz="1500" dirty="0" smtClean="0"/>
              <a:t>“Паук” возила</a:t>
            </a:r>
            <a:endParaRPr 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400" b="1" dirty="0" smtClean="0"/>
              <a:t>Примери добре праксе</a:t>
            </a:r>
            <a:endParaRPr lang="en-GB" sz="2400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67120" y="1074250"/>
            <a:ext cx="8736456" cy="3947576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spcAft>
                <a:spcPts val="900"/>
              </a:spcAft>
            </a:pPr>
            <a:r>
              <a:rPr lang="sr-Cyrl-RS" sz="1500" b="1" dirty="0" smtClean="0"/>
              <a:t>Сијетл</a:t>
            </a:r>
            <a:r>
              <a:rPr lang="x-none" sz="1500" smtClean="0"/>
              <a:t>: </a:t>
            </a:r>
            <a:r>
              <a:rPr lang="sr-Cyrl-RS" sz="1500" dirty="0" smtClean="0"/>
              <a:t>возила са 5 или више неплаћених казни бивају заплењена</a:t>
            </a:r>
            <a:r>
              <a:rPr lang="x-none" sz="1500" smtClean="0"/>
              <a:t>. </a:t>
            </a:r>
            <a:r>
              <a:rPr lang="sr-Cyrl-RS" sz="1500" dirty="0" smtClean="0"/>
              <a:t>Власник мора да плати све казне</a:t>
            </a:r>
            <a:r>
              <a:rPr lang="x-none" sz="1500" smtClean="0"/>
              <a:t>, </a:t>
            </a:r>
            <a:r>
              <a:rPr lang="sr-Cyrl-RS" sz="1500" dirty="0" smtClean="0"/>
              <a:t>трошкове одношења и складиштења возила</a:t>
            </a:r>
            <a:r>
              <a:rPr lang="x-none" sz="1500" smtClean="0"/>
              <a:t>.</a:t>
            </a:r>
            <a:endParaRPr lang="x-none" sz="1500" dirty="0"/>
          </a:p>
          <a:p>
            <a:pPr>
              <a:lnSpc>
                <a:spcPct val="114000"/>
              </a:lnSpc>
              <a:spcAft>
                <a:spcPts val="900"/>
              </a:spcAft>
            </a:pPr>
            <a:r>
              <a:rPr lang="sr-Cyrl-RS" sz="1500" b="1" dirty="0" smtClean="0"/>
              <a:t>Португал</a:t>
            </a:r>
            <a:r>
              <a:rPr lang="x-none" sz="1500" smtClean="0"/>
              <a:t>: </a:t>
            </a:r>
            <a:r>
              <a:rPr lang="sr-Cyrl-RS" sz="1500" dirty="0" smtClean="0"/>
              <a:t>обнова возачке дозволе или регистрације условљена је </a:t>
            </a:r>
            <a:br>
              <a:rPr lang="sr-Cyrl-RS" sz="1500" dirty="0" smtClean="0"/>
            </a:br>
            <a:r>
              <a:rPr lang="sr-Cyrl-RS" sz="1500" dirty="0" smtClean="0"/>
              <a:t>плаћањем свих неплаћених казни</a:t>
            </a:r>
            <a:r>
              <a:rPr lang="x-none" sz="1500" smtClean="0"/>
              <a:t>.</a:t>
            </a:r>
            <a:endParaRPr lang="x-none" sz="1500" dirty="0"/>
          </a:p>
          <a:p>
            <a:pPr>
              <a:lnSpc>
                <a:spcPct val="114000"/>
              </a:lnSpc>
              <a:spcAft>
                <a:spcPts val="900"/>
              </a:spcAft>
            </a:pPr>
            <a:r>
              <a:rPr lang="sr-Cyrl-RS" sz="1500" b="1" dirty="0" smtClean="0"/>
              <a:t>Лондон</a:t>
            </a:r>
            <a:r>
              <a:rPr lang="x-none" sz="1500" smtClean="0"/>
              <a:t>: </a:t>
            </a:r>
            <a:r>
              <a:rPr lang="sr-Cyrl-RS" sz="1500" dirty="0" smtClean="0"/>
              <a:t>предвиђени период за плаћање казне је </a:t>
            </a:r>
            <a:r>
              <a:rPr lang="x-none" sz="1500" smtClean="0"/>
              <a:t>28 </a:t>
            </a:r>
            <a:r>
              <a:rPr lang="sr-Cyrl-RS" sz="1500" dirty="0" smtClean="0"/>
              <a:t>дана</a:t>
            </a:r>
            <a:r>
              <a:rPr lang="x-none" sz="1500" smtClean="0"/>
              <a:t>.</a:t>
            </a:r>
            <a:r>
              <a:rPr lang="sr-Cyrl-RS" sz="1500" dirty="0" smtClean="0"/>
              <a:t/>
            </a:r>
            <a:br>
              <a:rPr lang="sr-Cyrl-RS" sz="1500" dirty="0" smtClean="0"/>
            </a:br>
            <a:r>
              <a:rPr lang="x-none" sz="1500" smtClean="0"/>
              <a:t> </a:t>
            </a:r>
            <a:r>
              <a:rPr lang="en-US" sz="1500" dirty="0" smtClean="0"/>
              <a:t>1-</a:t>
            </a:r>
            <a:r>
              <a:rPr lang="x-none" sz="1500" dirty="0" smtClean="0"/>
              <a:t>14</a:t>
            </a:r>
            <a:r>
              <a:rPr lang="en-US" sz="1500" dirty="0" smtClean="0"/>
              <a:t>.</a:t>
            </a:r>
            <a:r>
              <a:rPr lang="x-none" sz="1500" smtClean="0"/>
              <a:t> </a:t>
            </a:r>
            <a:r>
              <a:rPr lang="sr-Cyrl-RS" sz="1500" dirty="0" smtClean="0"/>
              <a:t>дана попуст је </a:t>
            </a:r>
            <a:r>
              <a:rPr lang="x-none" sz="1500" smtClean="0"/>
              <a:t>50</a:t>
            </a:r>
            <a:r>
              <a:rPr lang="x-none" sz="1500" dirty="0"/>
              <a:t>%, </a:t>
            </a:r>
            <a:r>
              <a:rPr lang="en-US" sz="1500" dirty="0" smtClean="0"/>
              <a:t>15-28. </a:t>
            </a:r>
            <a:r>
              <a:rPr lang="sr-Cyrl-RS" sz="1500" dirty="0" smtClean="0"/>
              <a:t>дана плаћа се </a:t>
            </a:r>
            <a:r>
              <a:rPr lang="x-none" sz="1500" smtClean="0"/>
              <a:t>100</a:t>
            </a:r>
            <a:r>
              <a:rPr lang="x-none" sz="1500" dirty="0"/>
              <a:t>%, </a:t>
            </a:r>
            <a:r>
              <a:rPr lang="x-none" sz="1500"/>
              <a:t>a </a:t>
            </a:r>
            <a:r>
              <a:rPr lang="sr-Cyrl-RS" sz="1500" dirty="0" smtClean="0"/>
              <a:t>преко </a:t>
            </a:r>
            <a:r>
              <a:rPr lang="x-none" sz="1500" smtClean="0"/>
              <a:t>28 </a:t>
            </a:r>
            <a:r>
              <a:rPr lang="sr-Cyrl-RS" sz="1500" dirty="0" smtClean="0"/>
              <a:t/>
            </a:r>
            <a:br>
              <a:rPr lang="sr-Cyrl-RS" sz="1500" dirty="0" smtClean="0"/>
            </a:br>
            <a:r>
              <a:rPr lang="sr-Cyrl-RS" sz="1500" dirty="0" smtClean="0"/>
              <a:t>дана </a:t>
            </a:r>
            <a:r>
              <a:rPr lang="x-none" sz="1500" smtClean="0"/>
              <a:t>150</a:t>
            </a:r>
            <a:r>
              <a:rPr lang="x-none" sz="1500"/>
              <a:t>%  </a:t>
            </a:r>
            <a:r>
              <a:rPr lang="x-none" sz="1500" smtClean="0"/>
              <a:t>(</a:t>
            </a:r>
            <a:r>
              <a:rPr lang="sr-Cyrl-RS" sz="1500" dirty="0" smtClean="0"/>
              <a:t>могућ судски поступак и принудна наплата</a:t>
            </a:r>
            <a:r>
              <a:rPr lang="x-none" sz="1500" smtClean="0"/>
              <a:t>). </a:t>
            </a:r>
            <a:endParaRPr lang="x-none" sz="1500" dirty="0"/>
          </a:p>
          <a:p>
            <a:pPr>
              <a:lnSpc>
                <a:spcPct val="114000"/>
              </a:lnSpc>
              <a:spcAft>
                <a:spcPts val="900"/>
              </a:spcAft>
            </a:pPr>
            <a:r>
              <a:rPr lang="sr-Cyrl-RS" sz="1500" b="1" dirty="0" smtClean="0"/>
              <a:t>Копенхаген</a:t>
            </a:r>
            <a:r>
              <a:rPr lang="x-none" sz="1500" smtClean="0"/>
              <a:t>: </a:t>
            </a:r>
            <a:r>
              <a:rPr lang="sr-Cyrl-RS" sz="1500" dirty="0" smtClean="0"/>
              <a:t>неплаћене казне могу се наплатити кроз порез</a:t>
            </a:r>
            <a:r>
              <a:rPr lang="x-none" sz="1500" smtClean="0"/>
              <a:t>. </a:t>
            </a:r>
            <a:r>
              <a:rPr lang="sr-Cyrl-RS" sz="1500" dirty="0" smtClean="0"/>
              <a:t/>
            </a:r>
            <a:br>
              <a:rPr lang="sr-Cyrl-RS" sz="1500" dirty="0" smtClean="0"/>
            </a:br>
            <a:r>
              <a:rPr lang="sr-Cyrl-RS" sz="1500" dirty="0" smtClean="0"/>
              <a:t>Одељење за наплату пореза може да контактира возачевог</a:t>
            </a:r>
            <a:br>
              <a:rPr lang="sr-Cyrl-RS" sz="1500" dirty="0" smtClean="0"/>
            </a:br>
            <a:r>
              <a:rPr lang="sr-Cyrl-RS" sz="1500" dirty="0" smtClean="0"/>
              <a:t>послодавца и да наплати казну кроз административну забрану </a:t>
            </a:r>
            <a:r>
              <a:rPr lang="x-none" sz="1500" smtClean="0"/>
              <a:t>.</a:t>
            </a:r>
            <a:endParaRPr lang="sr-Latn-RS" sz="1500" dirty="0" smtClean="0"/>
          </a:p>
          <a:p>
            <a:pPr>
              <a:lnSpc>
                <a:spcPct val="114000"/>
              </a:lnSpc>
              <a:spcAft>
                <a:spcPts val="900"/>
              </a:spcAft>
            </a:pPr>
            <a:r>
              <a:rPr lang="sr-Cyrl-RS" sz="1500" b="1" dirty="0" smtClean="0"/>
              <a:t>Љубљана</a:t>
            </a:r>
            <a:r>
              <a:rPr lang="sr-Latn-RS" sz="1500" b="1" dirty="0" smtClean="0"/>
              <a:t>: </a:t>
            </a:r>
            <a:r>
              <a:rPr lang="sr-Cyrl-RS" sz="1500" dirty="0" smtClean="0"/>
              <a:t>Име и презиме особе која се бесправно паркирала </a:t>
            </a:r>
            <a:br>
              <a:rPr lang="sr-Cyrl-RS" sz="1500" dirty="0" smtClean="0"/>
            </a:br>
            <a:r>
              <a:rPr lang="sr-Cyrl-RS" sz="1500" dirty="0" smtClean="0"/>
              <a:t>на месту за особе са инвалидитетом се истиче на билбордима </a:t>
            </a:r>
            <a:br>
              <a:rPr lang="sr-Cyrl-RS" sz="1500" dirty="0" smtClean="0"/>
            </a:br>
            <a:r>
              <a:rPr lang="sr-Cyrl-RS" sz="1500" dirty="0" smtClean="0"/>
              <a:t>широм града.</a:t>
            </a:r>
            <a:endParaRPr lang="x-none" sz="15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45164" y="1520233"/>
            <a:ext cx="2439714" cy="34813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4859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ctrTitle"/>
          </p:nvPr>
        </p:nvSpPr>
        <p:spPr>
          <a:xfrm>
            <a:off x="855300" y="1807700"/>
            <a:ext cx="7433400" cy="152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5000" dirty="0" smtClean="0"/>
              <a:t>Mere za upravljanje transportnim zahtevima/ Upravljanje mobilnošću</a:t>
            </a:r>
            <a:endParaRPr sz="5000" dirty="0"/>
          </a:p>
        </p:txBody>
      </p:sp>
      <p:pic>
        <p:nvPicPr>
          <p:cNvPr id="3" name="Picture 2" descr="SF1.jpg"/>
          <p:cNvPicPr>
            <a:picLocks noChangeAspect="1"/>
          </p:cNvPicPr>
          <p:nvPr/>
        </p:nvPicPr>
        <p:blipFill>
          <a:blip r:embed="rId3" cstate="print"/>
          <a:srcRect l="72057"/>
          <a:stretch>
            <a:fillRect/>
          </a:stretch>
        </p:blipFill>
        <p:spPr>
          <a:xfrm>
            <a:off x="142844" y="0"/>
            <a:ext cx="500066" cy="509965"/>
          </a:xfrm>
          <a:prstGeom prst="rect">
            <a:avLst/>
          </a:prstGeom>
          <a:solidFill>
            <a:srgbClr val="0033CC"/>
          </a:solidFill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09600" y="152400"/>
            <a:ext cx="7467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15000"/>
              </a:spcBef>
            </a:pPr>
            <a:r>
              <a:rPr lang="en-US" sz="1200" b="1" i="0" kern="1200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© </a:t>
            </a:r>
            <a:r>
              <a:rPr lang="sr-Cyrl-CS" sz="1200" b="1" i="0" kern="1200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202</a:t>
            </a:r>
            <a:r>
              <a:rPr lang="sr-Latn-RS" sz="1200" b="1" i="0" kern="1200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1</a:t>
            </a:r>
            <a:r>
              <a:rPr lang="sr-Cyrl-CS" sz="1200" b="1" i="0" kern="1200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sr-Latn-RS" sz="1200" b="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Univerzitet</a:t>
            </a:r>
            <a:r>
              <a:rPr lang="sr-Latn-RS" sz="1200" b="0" i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u Beogradu</a:t>
            </a:r>
            <a:r>
              <a:rPr lang="sr-Cyrl-CS" sz="1200" dirty="0" smtClean="0">
                <a:solidFill>
                  <a:schemeClr val="bg1"/>
                </a:solidFill>
              </a:rPr>
              <a:t>, </a:t>
            </a:r>
            <a:r>
              <a:rPr lang="sr-Latn-RS" sz="1200" dirty="0" smtClean="0">
                <a:solidFill>
                  <a:schemeClr val="bg1"/>
                </a:solidFill>
              </a:rPr>
              <a:t>Saobraćajni</a:t>
            </a:r>
            <a:r>
              <a:rPr lang="sr-Latn-RS" sz="1200" baseline="0" dirty="0" smtClean="0">
                <a:solidFill>
                  <a:schemeClr val="bg1"/>
                </a:solidFill>
              </a:rPr>
              <a:t> fakultet</a:t>
            </a:r>
            <a:r>
              <a:rPr lang="sr-Cyrl-CS" sz="1200" dirty="0" smtClean="0">
                <a:solidFill>
                  <a:schemeClr val="bg1"/>
                </a:solidFill>
              </a:rPr>
              <a:t>; </a:t>
            </a:r>
            <a:r>
              <a:rPr lang="sr-Latn-RS" sz="1200" dirty="0" smtClean="0">
                <a:solidFill>
                  <a:schemeClr val="bg1"/>
                </a:solidFill>
              </a:rPr>
              <a:t>Autor</a:t>
            </a:r>
            <a:r>
              <a:rPr lang="sr-Cyrl-CS" sz="1200" dirty="0" smtClean="0">
                <a:solidFill>
                  <a:schemeClr val="bg1"/>
                </a:solidFill>
              </a:rPr>
              <a:t>: </a:t>
            </a:r>
            <a:r>
              <a:rPr lang="sr-Latn-RS" sz="1200" dirty="0" smtClean="0">
                <a:solidFill>
                  <a:schemeClr val="bg1"/>
                </a:solidFill>
              </a:rPr>
              <a:t>prof</a:t>
            </a:r>
            <a:r>
              <a:rPr lang="sr-Cyrl-CS" sz="1200" dirty="0" smtClean="0">
                <a:solidFill>
                  <a:schemeClr val="bg1"/>
                </a:solidFill>
              </a:rPr>
              <a:t>.</a:t>
            </a:r>
            <a:r>
              <a:rPr lang="sr-Cyrl-CS" sz="1200" baseline="0" dirty="0" smtClean="0">
                <a:solidFill>
                  <a:schemeClr val="bg1"/>
                </a:solidFill>
              </a:rPr>
              <a:t> </a:t>
            </a:r>
            <a:r>
              <a:rPr lang="sr-Latn-RS" sz="1200" baseline="0" dirty="0" smtClean="0">
                <a:solidFill>
                  <a:schemeClr val="bg1"/>
                </a:solidFill>
              </a:rPr>
              <a:t>dr</a:t>
            </a:r>
            <a:r>
              <a:rPr lang="sr-Cyrl-CS" sz="1200" baseline="0" dirty="0" smtClean="0">
                <a:solidFill>
                  <a:schemeClr val="bg1"/>
                </a:solidFill>
              </a:rPr>
              <a:t> Ј</a:t>
            </a:r>
            <a:r>
              <a:rPr lang="sr-Latn-RS" sz="1200" baseline="0" dirty="0" smtClean="0">
                <a:solidFill>
                  <a:schemeClr val="bg1"/>
                </a:solidFill>
              </a:rPr>
              <a:t>elena</a:t>
            </a:r>
            <a:r>
              <a:rPr lang="sr-Cyrl-CS" sz="1200" baseline="0" dirty="0" smtClean="0">
                <a:solidFill>
                  <a:schemeClr val="bg1"/>
                </a:solidFill>
              </a:rPr>
              <a:t> </a:t>
            </a:r>
            <a:r>
              <a:rPr lang="sr-Latn-RS" sz="1200" baseline="0" dirty="0" smtClean="0">
                <a:solidFill>
                  <a:schemeClr val="bg1"/>
                </a:solidFill>
              </a:rPr>
              <a:t>Simićević</a:t>
            </a:r>
            <a:endParaRPr lang="sr-Cyrl-CS" sz="1200" dirty="0" smtClean="0">
              <a:solidFill>
                <a:schemeClr val="bg1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85710" y="4547872"/>
            <a:ext cx="8763000" cy="43088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15000"/>
              </a:spcBef>
            </a:pPr>
            <a:r>
              <a:rPr lang="en-US" sz="1100" smtClean="0">
                <a:solidFill>
                  <a:schemeClr val="bg1"/>
                </a:solidFill>
              </a:rPr>
              <a:t>Prezentacija je zaštićena autorskim pravima i može se koristiti samo za nastavu na daljinu studenata Saobraćajnog fakulteta u školskoj 2020/2021. Prezentacija se ne može koristiti u druge svrhe bez pismene saglasnosti autora materijala.</a:t>
            </a:r>
            <a:endParaRPr lang="en-US" sz="1100" dirty="0">
              <a:solidFill>
                <a:schemeClr val="bg1"/>
              </a:solidFill>
            </a:endParaRPr>
          </a:p>
        </p:txBody>
      </p:sp>
      <p:grpSp>
        <p:nvGrpSpPr>
          <p:cNvPr id="6" name="Group 14"/>
          <p:cNvGrpSpPr/>
          <p:nvPr/>
        </p:nvGrpSpPr>
        <p:grpSpPr>
          <a:xfrm>
            <a:off x="185710" y="4030650"/>
            <a:ext cx="459485" cy="436022"/>
            <a:chOff x="7797010" y="2267533"/>
            <a:chExt cx="459485" cy="436022"/>
          </a:xfrm>
        </p:grpSpPr>
        <p:sp>
          <p:nvSpPr>
            <p:cNvPr id="7" name="Flowchart: Extract 6"/>
            <p:cNvSpPr>
              <a:spLocks noChangeAspect="1"/>
            </p:cNvSpPr>
            <p:nvPr/>
          </p:nvSpPr>
          <p:spPr bwMode="auto">
            <a:xfrm>
              <a:off x="7797010" y="2267533"/>
              <a:ext cx="459485" cy="408432"/>
            </a:xfrm>
            <a:prstGeom prst="flowChartExtract">
              <a:avLst/>
            </a:prstGeom>
            <a:noFill/>
            <a:ln w="38100" cap="rnd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847209" y="2303445"/>
              <a:ext cx="35680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Cyrl-CS" sz="2000" b="1" dirty="0" smtClean="0">
                  <a:solidFill>
                    <a:schemeClr val="bg1"/>
                  </a:solidFill>
                  <a:latin typeface="Bookman Old Style" pitchFamily="18" charset="0"/>
                </a:rPr>
                <a:t>!</a:t>
              </a:r>
              <a:endParaRPr lang="en-US" sz="2000" b="1" dirty="0">
                <a:solidFill>
                  <a:schemeClr val="bg1"/>
                </a:solidFill>
                <a:latin typeface="Bookman Old Style" pitchFamily="18" charset="0"/>
              </a:endParaRPr>
            </a:p>
          </p:txBody>
        </p:sp>
      </p:grp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42910" y="4286262"/>
            <a:ext cx="4724400" cy="45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indent="0" algn="just" defTabSz="914377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1100" b="1" smtClean="0">
                <a:solidFill>
                  <a:schemeClr val="bg1"/>
                </a:solidFill>
              </a:rPr>
              <a:t>ZAŠTIĆENO AUTORSKIM PRAVOM</a:t>
            </a:r>
            <a:r>
              <a:rPr lang="sr-Latn-RS" sz="1100" b="1" baseline="0" smtClean="0">
                <a:solidFill>
                  <a:schemeClr val="bg1"/>
                </a:solidFill>
              </a:rPr>
              <a:t>. SVA</a:t>
            </a:r>
            <a:r>
              <a:rPr lang="sr-Latn-RS" sz="1100" b="1" smtClean="0">
                <a:solidFill>
                  <a:schemeClr val="bg1"/>
                </a:solidFill>
              </a:rPr>
              <a:t> PRAVA ZADRŽANA.</a:t>
            </a:r>
          </a:p>
          <a:p>
            <a:pPr algn="just" eaLnBrk="1" hangingPunct="1">
              <a:spcBef>
                <a:spcPct val="15000"/>
              </a:spcBef>
            </a:pPr>
            <a:endParaRPr lang="en-US" sz="11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642910" y="428610"/>
            <a:ext cx="6130200" cy="43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 smtClean="0"/>
              <a:t>Uvod</a:t>
            </a:r>
            <a:endParaRPr dirty="0"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>
            <a:off x="142844" y="1000114"/>
            <a:ext cx="7000924" cy="321471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457200" algn="just">
              <a:spcAft>
                <a:spcPts val="300"/>
              </a:spcAft>
            </a:pPr>
            <a:r>
              <a:rPr lang="sr-Latn-CS" dirty="0" smtClean="0">
                <a:ea typeface="Times New Roman" panose="02020603050405020304" pitchFamily="18" charset="0"/>
                <a:cs typeface="Arial" panose="020B0604020202020204" pitchFamily="34" charset="0"/>
              </a:rPr>
              <a:t>Upravljanje mobilnošću je opšti naziv za politike koje povećavaju efikasnost transportnog sistema promenom ponašanja u putovanju.</a:t>
            </a:r>
          </a:p>
          <a:p>
            <a:pPr marL="0" indent="457200" algn="just">
              <a:spcAft>
                <a:spcPts val="300"/>
              </a:spcAft>
            </a:pPr>
            <a:r>
              <a:rPr lang="sr-Latn-CS" dirty="0" smtClean="0">
                <a:ea typeface="Times New Roman" panose="02020603050405020304" pitchFamily="18" charset="0"/>
                <a:cs typeface="Arial" panose="020B0604020202020204" pitchFamily="34" charset="0"/>
              </a:rPr>
              <a:t>Ono može da utiče na učestalost putovanja, vid prevoza, cilj putovanja ili vreme realizacije putovanja (npr. promena sa vršnog na vanvršni period)</a:t>
            </a:r>
            <a:r>
              <a:rPr lang="sr-Cyrl-RS" dirty="0" smtClean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sr-Latn-RS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457200" algn="just">
              <a:spcAft>
                <a:spcPts val="300"/>
              </a:spcAft>
            </a:pPr>
            <a:r>
              <a:rPr lang="sr-Latn-CS" dirty="0" smtClean="0">
                <a:ea typeface="Times New Roman" panose="02020603050405020304" pitchFamily="18" charset="0"/>
                <a:cs typeface="Arial" panose="020B0604020202020204" pitchFamily="34" charset="0"/>
              </a:rPr>
              <a:t>Upravljanje mobilnošću podržava i podržano je od strane upravljanja parkiranjem. </a:t>
            </a:r>
            <a:endParaRPr lang="en-GB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78" name="Google Shape;78;p14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4357686" y="4500576"/>
            <a:ext cx="4363079" cy="515947"/>
            <a:chOff x="6746240" y="4274987"/>
            <a:chExt cx="4363079" cy="515947"/>
          </a:xfrm>
        </p:grpSpPr>
        <p:sp>
          <p:nvSpPr>
            <p:cNvPr id="9" name="TextBox 8"/>
            <p:cNvSpPr txBox="1"/>
            <p:nvPr/>
          </p:nvSpPr>
          <p:spPr>
            <a:xfrm>
              <a:off x="7170420" y="4532961"/>
              <a:ext cx="393889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000" b="1" baseline="0" smtClean="0">
                  <a:solidFill>
                    <a:schemeClr val="tx1"/>
                  </a:solidFill>
                </a:rPr>
                <a:t>ZAŠTIĆENO AUTORSKIM PRAVOM</a:t>
              </a:r>
              <a:r>
                <a:rPr lang="sr-Cyrl-RS" sz="1000" b="1" baseline="0" smtClean="0">
                  <a:solidFill>
                    <a:schemeClr val="tx1"/>
                  </a:solidFill>
                </a:rPr>
                <a:t>. </a:t>
              </a:r>
              <a:r>
                <a:rPr lang="sr-Latn-RS" sz="1000" b="1" baseline="0" smtClean="0">
                  <a:solidFill>
                    <a:schemeClr val="tx1"/>
                  </a:solidFill>
                </a:rPr>
                <a:t>SVA PRAVA ZADRŽANA</a:t>
              </a:r>
              <a:r>
                <a:rPr lang="sr-Cyrl-RS" sz="1000" b="1" baseline="0" smtClean="0">
                  <a:solidFill>
                    <a:schemeClr val="tx1"/>
                  </a:solidFill>
                </a:rPr>
                <a:t>.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6746240" y="4274987"/>
              <a:ext cx="464820" cy="515947"/>
              <a:chOff x="6096000" y="4051657"/>
              <a:chExt cx="464820" cy="515947"/>
            </a:xfrm>
          </p:grpSpPr>
          <p:sp>
            <p:nvSpPr>
              <p:cNvPr id="11" name="Isosceles Triangle 10"/>
              <p:cNvSpPr/>
              <p:nvPr/>
            </p:nvSpPr>
            <p:spPr>
              <a:xfrm>
                <a:off x="6096000" y="4051657"/>
                <a:ext cx="464820" cy="447937"/>
              </a:xfrm>
              <a:prstGeom prst="triangle">
                <a:avLst/>
              </a:prstGeom>
              <a:noFill/>
              <a:ln w="508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30327D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187445" y="4105939"/>
                <a:ext cx="287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Cyrl-RS" sz="2400" b="1" dirty="0" smtClean="0">
                    <a:solidFill>
                      <a:schemeClr val="tx1"/>
                    </a:solidFill>
                  </a:rPr>
                  <a:t>!</a:t>
                </a:r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.png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84772" y="3219822"/>
            <a:ext cx="1859228" cy="1041167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5"/>
          <p:cNvSpPr txBox="1">
            <a:spLocks noGrp="1"/>
          </p:cNvSpPr>
          <p:nvPr>
            <p:ph type="ctrTitle" idx="4294967295"/>
          </p:nvPr>
        </p:nvSpPr>
        <p:spPr>
          <a:xfrm>
            <a:off x="714348" y="285734"/>
            <a:ext cx="3395100" cy="46334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 smtClean="0">
                <a:solidFill>
                  <a:schemeClr val="lt1"/>
                </a:solidFill>
              </a:rPr>
              <a:t>Uvod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84" name="Google Shape;84;p15"/>
          <p:cNvSpPr txBox="1">
            <a:spLocks noGrp="1"/>
          </p:cNvSpPr>
          <p:nvPr>
            <p:ph type="subTitle" idx="4294967295"/>
          </p:nvPr>
        </p:nvSpPr>
        <p:spPr>
          <a:xfrm>
            <a:off x="285720" y="785800"/>
            <a:ext cx="6518528" cy="107157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lnSpc>
                <a:spcPct val="114000"/>
              </a:lnSpc>
              <a:buFont typeface="Wingdings" pitchFamily="2" charset="2"/>
              <a:buChar char="ü"/>
            </a:pPr>
            <a:r>
              <a:rPr lang="sr-Latn-CS" sz="2000" dirty="0" smtClean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Favorizuje korišćenje JMTP i nemotorizovanih vidova prevoza na račun korišćenja putničkog automobila.</a:t>
            </a: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86" name="Google Shape;86;p1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757658"/>
            <a:ext cx="4862914" cy="3052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2.png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lum bright="10000"/>
          </a:blip>
          <a:stretch>
            <a:fillRect/>
          </a:stretch>
        </p:blipFill>
        <p:spPr>
          <a:xfrm>
            <a:off x="7822701" y="1698707"/>
            <a:ext cx="1238172" cy="1089067"/>
          </a:xfrm>
          <a:prstGeom prst="rect">
            <a:avLst/>
          </a:prstGeom>
        </p:spPr>
      </p:pic>
      <p:pic>
        <p:nvPicPr>
          <p:cNvPr id="9" name="Picture 8" descr="12.png"/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lum bright="10000"/>
          </a:blip>
          <a:stretch>
            <a:fillRect/>
          </a:stretch>
        </p:blipFill>
        <p:spPr>
          <a:xfrm>
            <a:off x="6084168" y="1698707"/>
            <a:ext cx="1213225" cy="1102932"/>
          </a:xfrm>
          <a:prstGeom prst="rect">
            <a:avLst/>
          </a:prstGeom>
        </p:spPr>
      </p:pic>
      <p:pic>
        <p:nvPicPr>
          <p:cNvPr id="10" name="Picture 9" descr="13.png"/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52120" y="3219822"/>
            <a:ext cx="1368152" cy="1107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14.png"/>
          <p:cNvPicPr>
            <a:picLocks noChangeAspect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08304" y="195486"/>
            <a:ext cx="967187" cy="765452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429124" y="4627553"/>
            <a:ext cx="4363079" cy="515947"/>
            <a:chOff x="6746240" y="4274987"/>
            <a:chExt cx="4363079" cy="515947"/>
          </a:xfrm>
        </p:grpSpPr>
        <p:sp>
          <p:nvSpPr>
            <p:cNvPr id="13" name="TextBox 12"/>
            <p:cNvSpPr txBox="1"/>
            <p:nvPr/>
          </p:nvSpPr>
          <p:spPr>
            <a:xfrm>
              <a:off x="7170420" y="4532961"/>
              <a:ext cx="393889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000" b="1" baseline="0" dirty="0" smtClean="0">
                  <a:solidFill>
                    <a:schemeClr val="tx1"/>
                  </a:solidFill>
                </a:rPr>
                <a:t>ZAŠTIĆENO AUTORSKIM PRAVOM</a:t>
              </a:r>
              <a:r>
                <a:rPr lang="sr-Cyrl-RS" sz="1000" b="1" baseline="0" dirty="0" smtClean="0">
                  <a:solidFill>
                    <a:schemeClr val="tx1"/>
                  </a:solidFill>
                </a:rPr>
                <a:t>. </a:t>
              </a:r>
              <a:r>
                <a:rPr lang="sr-Latn-RS" sz="1000" b="1" baseline="0" dirty="0" smtClean="0">
                  <a:solidFill>
                    <a:schemeClr val="tx1"/>
                  </a:solidFill>
                </a:rPr>
                <a:t>SVA PRAVA ZADRŽANA</a:t>
              </a:r>
              <a:r>
                <a:rPr lang="sr-Cyrl-RS" sz="1000" b="1" baseline="0" dirty="0" smtClean="0">
                  <a:solidFill>
                    <a:schemeClr val="tx1"/>
                  </a:solidFill>
                </a:rPr>
                <a:t>.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4" name="Group 9"/>
            <p:cNvGrpSpPr/>
            <p:nvPr/>
          </p:nvGrpSpPr>
          <p:grpSpPr>
            <a:xfrm>
              <a:off x="6746240" y="4274987"/>
              <a:ext cx="464820" cy="515947"/>
              <a:chOff x="6096000" y="4051657"/>
              <a:chExt cx="464820" cy="515947"/>
            </a:xfrm>
          </p:grpSpPr>
          <p:sp>
            <p:nvSpPr>
              <p:cNvPr id="15" name="Isosceles Triangle 14"/>
              <p:cNvSpPr/>
              <p:nvPr/>
            </p:nvSpPr>
            <p:spPr>
              <a:xfrm>
                <a:off x="6096000" y="4051657"/>
                <a:ext cx="464820" cy="447937"/>
              </a:xfrm>
              <a:prstGeom prst="triangle">
                <a:avLst/>
              </a:prstGeom>
              <a:noFill/>
              <a:ln w="508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30327D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187445" y="4105939"/>
                <a:ext cx="287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Cyrl-RS" sz="2400" b="1" dirty="0" smtClean="0">
                    <a:solidFill>
                      <a:schemeClr val="tx1"/>
                    </a:solidFill>
                  </a:rPr>
                  <a:t>!</a:t>
                </a:r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7" name="Down Arrow 16"/>
          <p:cNvSpPr/>
          <p:nvPr/>
        </p:nvSpPr>
        <p:spPr>
          <a:xfrm>
            <a:off x="7668344" y="1131590"/>
            <a:ext cx="288032" cy="288032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500034" y="142858"/>
            <a:ext cx="8215370" cy="50004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3200" dirty="0" smtClean="0">
                <a:solidFill>
                  <a:schemeClr val="accent1"/>
                </a:solidFill>
              </a:rPr>
              <a:t>Politike upravljanja mobilnošću</a:t>
            </a:r>
            <a:endParaRPr sz="3200" dirty="0">
              <a:solidFill>
                <a:schemeClr val="accent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14282" y="642924"/>
          <a:ext cx="8715440" cy="438150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tableStyleId>{7405A473-A67A-4E67-B12D-D377399AE1F6}</a:tableStyleId>
              </a:tblPr>
              <a:tblGrid>
                <a:gridCol w="2178860"/>
                <a:gridCol w="2178860"/>
                <a:gridCol w="2178860"/>
                <a:gridCol w="2178860"/>
              </a:tblGrid>
              <a:tr h="566534">
                <a:tc>
                  <a:txBody>
                    <a:bodyPr/>
                    <a:lstStyle/>
                    <a:p>
                      <a:r>
                        <a:rPr lang="sr-Latn-RS" sz="1600" b="1" dirty="0" smtClean="0">
                          <a:solidFill>
                            <a:schemeClr val="bg1"/>
                          </a:solidFill>
                        </a:rPr>
                        <a:t>Poboljšanje transportnih</a:t>
                      </a:r>
                      <a:r>
                        <a:rPr lang="sr-Latn-RS" sz="1600" b="1" baseline="0" dirty="0" smtClean="0">
                          <a:solidFill>
                            <a:schemeClr val="bg1"/>
                          </a:solidFill>
                        </a:rPr>
                        <a:t> opcija</a:t>
                      </a:r>
                      <a:endParaRPr lang="sr-Latn-CS" sz="1600" b="1" dirty="0">
                        <a:solidFill>
                          <a:schemeClr val="bg1"/>
                        </a:solidFill>
                        <a:latin typeface="Oxygen Light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600" b="1" dirty="0" smtClean="0">
                          <a:solidFill>
                            <a:schemeClr val="bg1"/>
                          </a:solidFill>
                          <a:latin typeface="Oxygen Light" charset="0"/>
                        </a:rPr>
                        <a:t>Inicijative za promenu vida kretanja</a:t>
                      </a:r>
                      <a:endParaRPr lang="sr-Latn-CS" sz="1600" b="1" dirty="0">
                        <a:solidFill>
                          <a:schemeClr val="bg1"/>
                        </a:solidFill>
                        <a:latin typeface="Oxygen Light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600" b="1" dirty="0" smtClean="0">
                          <a:solidFill>
                            <a:schemeClr val="bg1"/>
                          </a:solidFill>
                          <a:latin typeface="Oxygen Light" charset="0"/>
                        </a:rPr>
                        <a:t>Upravljanje namenom zemljišta</a:t>
                      </a:r>
                      <a:endParaRPr lang="sr-Latn-CS" sz="1600" b="1" dirty="0">
                        <a:solidFill>
                          <a:schemeClr val="bg1"/>
                        </a:solidFill>
                        <a:latin typeface="Oxygen Light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600" b="1" dirty="0" smtClean="0">
                          <a:solidFill>
                            <a:schemeClr val="bg1"/>
                          </a:solidFill>
                          <a:latin typeface="Oxygen Light" charset="0"/>
                        </a:rPr>
                        <a:t>Paralelne aktivnosti</a:t>
                      </a:r>
                      <a:endParaRPr lang="sr-Latn-CS" sz="1600" b="1" dirty="0">
                        <a:solidFill>
                          <a:schemeClr val="bg1"/>
                        </a:solidFill>
                        <a:latin typeface="Oxygen Light" charset="0"/>
                      </a:endParaRPr>
                    </a:p>
                  </a:txBody>
                  <a:tcPr>
                    <a:noFill/>
                  </a:tcPr>
                </a:tc>
              </a:tr>
              <a:tr h="3719746">
                <a:tc>
                  <a:txBody>
                    <a:bodyPr/>
                    <a:lstStyle/>
                    <a:p>
                      <a:pPr>
                        <a:buClr>
                          <a:srgbClr val="FFC000"/>
                        </a:buClr>
                        <a:buFont typeface="Wingdings" pitchFamily="2" charset="2"/>
                        <a:buChar char="ü"/>
                      </a:pPr>
                      <a:r>
                        <a:rPr lang="sr-Latn-RS" sz="1300" dirty="0" smtClean="0">
                          <a:solidFill>
                            <a:schemeClr val="bg1"/>
                          </a:solidFill>
                          <a:latin typeface="Oxygen Light" charset="0"/>
                        </a:rPr>
                        <a:t> </a:t>
                      </a:r>
                      <a:r>
                        <a:rPr lang="sr-Latn-RS" sz="1350" dirty="0" smtClean="0">
                          <a:solidFill>
                            <a:schemeClr val="bg1"/>
                          </a:solidFill>
                          <a:latin typeface="Oxygen Light" charset="0"/>
                        </a:rPr>
                        <a:t>Alternativna radna vremena</a:t>
                      </a:r>
                    </a:p>
                    <a:p>
                      <a:pPr>
                        <a:buClr>
                          <a:srgbClr val="FFC000"/>
                        </a:buClr>
                        <a:buFont typeface="Wingdings" pitchFamily="2" charset="2"/>
                        <a:buChar char="ü"/>
                      </a:pPr>
                      <a:r>
                        <a:rPr lang="sr-Latn-RS" sz="1350" dirty="0" smtClean="0">
                          <a:solidFill>
                            <a:schemeClr val="bg1"/>
                          </a:solidFill>
                          <a:latin typeface="Oxygen Light" charset="0"/>
                        </a:rPr>
                        <a:t> Poboljšanje biciklističkog saobraćaja</a:t>
                      </a:r>
                    </a:p>
                    <a:p>
                      <a:pPr>
                        <a:buClr>
                          <a:srgbClr val="FFC000"/>
                        </a:buClr>
                        <a:buFont typeface="Wingdings" pitchFamily="2" charset="2"/>
                        <a:buChar char="ü"/>
                      </a:pPr>
                      <a:r>
                        <a:rPr lang="sr-Latn-RS" sz="1350" baseline="0" dirty="0" smtClean="0">
                          <a:solidFill>
                            <a:schemeClr val="bg1"/>
                          </a:solidFill>
                          <a:latin typeface="Oxygen Light" charset="0"/>
                        </a:rPr>
                        <a:t> </a:t>
                      </a:r>
                      <a:r>
                        <a:rPr lang="sr-Latn-RS" sz="1350" i="1" baseline="0" dirty="0" smtClean="0">
                          <a:solidFill>
                            <a:schemeClr val="bg1"/>
                          </a:solidFill>
                          <a:latin typeface="Oxygen Light" charset="0"/>
                        </a:rPr>
                        <a:t>Carsharing</a:t>
                      </a:r>
                      <a:endParaRPr lang="sr-Latn-RS" sz="1350" baseline="0" dirty="0" smtClean="0">
                        <a:solidFill>
                          <a:schemeClr val="bg1"/>
                        </a:solidFill>
                        <a:latin typeface="Oxygen Light" charset="0"/>
                      </a:endParaRPr>
                    </a:p>
                    <a:p>
                      <a:pPr>
                        <a:buClr>
                          <a:srgbClr val="FFC000"/>
                        </a:buClr>
                        <a:buFont typeface="Wingdings" pitchFamily="2" charset="2"/>
                        <a:buChar char="ü"/>
                      </a:pPr>
                      <a:r>
                        <a:rPr lang="sr-Latn-RS" sz="1350" baseline="0" dirty="0" smtClean="0">
                          <a:solidFill>
                            <a:schemeClr val="bg1"/>
                          </a:solidFill>
                          <a:latin typeface="Oxygen Light" charset="0"/>
                        </a:rPr>
                        <a:t> Obezbeđen prevoz do kuće</a:t>
                      </a:r>
                    </a:p>
                    <a:p>
                      <a:pPr>
                        <a:buClr>
                          <a:srgbClr val="FFC000"/>
                        </a:buClr>
                        <a:buFont typeface="Wingdings" pitchFamily="2" charset="2"/>
                        <a:buChar char="ü"/>
                      </a:pPr>
                      <a:r>
                        <a:rPr lang="sr-Latn-RS" sz="1350" baseline="0" dirty="0" smtClean="0">
                          <a:solidFill>
                            <a:schemeClr val="bg1"/>
                          </a:solidFill>
                          <a:latin typeface="Oxygen Light" charset="0"/>
                        </a:rPr>
                        <a:t> Poboljšanje bezbednosti</a:t>
                      </a:r>
                    </a:p>
                    <a:p>
                      <a:pPr>
                        <a:buClr>
                          <a:srgbClr val="FFC000"/>
                        </a:buClr>
                        <a:buFont typeface="Wingdings" pitchFamily="2" charset="2"/>
                        <a:buChar char="ü"/>
                      </a:pPr>
                      <a:r>
                        <a:rPr lang="sr-Latn-RS" sz="1350" baseline="0" dirty="0" smtClean="0">
                          <a:solidFill>
                            <a:schemeClr val="bg1"/>
                          </a:solidFill>
                          <a:latin typeface="Oxygen Light" charset="0"/>
                        </a:rPr>
                        <a:t> </a:t>
                      </a:r>
                      <a:r>
                        <a:rPr lang="sr-Latn-RS" sz="1350" b="1" u="none" baseline="0" dirty="0" smtClean="0">
                          <a:solidFill>
                            <a:srgbClr val="FFFF00"/>
                          </a:solidFill>
                          <a:latin typeface="Oxygen Light" charset="0"/>
                        </a:rPr>
                        <a:t>Parkiraj i vozi se</a:t>
                      </a:r>
                      <a:endParaRPr lang="sr-Latn-RS" sz="1350" baseline="0" dirty="0" smtClean="0">
                        <a:solidFill>
                          <a:schemeClr val="bg1"/>
                        </a:solidFill>
                        <a:latin typeface="Oxygen Light" charset="0"/>
                      </a:endParaRPr>
                    </a:p>
                    <a:p>
                      <a:pPr>
                        <a:buClr>
                          <a:srgbClr val="FFC000"/>
                        </a:buClr>
                        <a:buFont typeface="Wingdings" pitchFamily="2" charset="2"/>
                        <a:buChar char="ü"/>
                      </a:pPr>
                      <a:r>
                        <a:rPr lang="sr-Latn-RS" sz="1350" baseline="0" dirty="0" smtClean="0">
                          <a:solidFill>
                            <a:schemeClr val="bg1"/>
                          </a:solidFill>
                          <a:latin typeface="Oxygen Light" charset="0"/>
                        </a:rPr>
                        <a:t> Poboljšanje pešačkog kretanja</a:t>
                      </a:r>
                    </a:p>
                    <a:p>
                      <a:pPr>
                        <a:buClr>
                          <a:srgbClr val="FFC000"/>
                        </a:buClr>
                        <a:buFont typeface="Wingdings" pitchFamily="2" charset="2"/>
                        <a:buChar char="ü"/>
                      </a:pPr>
                      <a:r>
                        <a:rPr lang="sr-Latn-RS" sz="1350" baseline="0" dirty="0" smtClean="0">
                          <a:solidFill>
                            <a:schemeClr val="bg1"/>
                          </a:solidFill>
                          <a:latin typeface="Oxygen Light" charset="0"/>
                        </a:rPr>
                        <a:t> Poboljšanje taksi prevoza</a:t>
                      </a:r>
                    </a:p>
                    <a:p>
                      <a:pPr>
                        <a:buClr>
                          <a:srgbClr val="FFC000"/>
                        </a:buClr>
                        <a:buFont typeface="Wingdings" pitchFamily="2" charset="2"/>
                        <a:buChar char="ü"/>
                      </a:pPr>
                      <a:r>
                        <a:rPr lang="sr-Latn-RS" sz="1350" baseline="0" dirty="0" smtClean="0">
                          <a:solidFill>
                            <a:schemeClr val="bg1"/>
                          </a:solidFill>
                          <a:latin typeface="Oxygen Light" charset="0"/>
                        </a:rPr>
                        <a:t> Rad na daljinu</a:t>
                      </a:r>
                    </a:p>
                    <a:p>
                      <a:pPr>
                        <a:buClr>
                          <a:srgbClr val="FFC000"/>
                        </a:buClr>
                        <a:buFont typeface="Wingdings" pitchFamily="2" charset="2"/>
                        <a:buChar char="ü"/>
                      </a:pPr>
                      <a:r>
                        <a:rPr lang="sr-Latn-RS" sz="1350" baseline="0" dirty="0" smtClean="0">
                          <a:solidFill>
                            <a:schemeClr val="bg1"/>
                          </a:solidFill>
                          <a:latin typeface="Oxygen Light" charset="0"/>
                        </a:rPr>
                        <a:t> Smirivanje saobraćaja</a:t>
                      </a:r>
                    </a:p>
                    <a:p>
                      <a:pPr>
                        <a:buClr>
                          <a:srgbClr val="FFC000"/>
                        </a:buClr>
                        <a:buFont typeface="Wingdings" pitchFamily="2" charset="2"/>
                        <a:buChar char="ü"/>
                      </a:pPr>
                      <a:r>
                        <a:rPr lang="sr-Latn-RS" sz="1350" baseline="0" dirty="0" smtClean="0">
                          <a:solidFill>
                            <a:schemeClr val="bg1"/>
                          </a:solidFill>
                          <a:latin typeface="Oxygen Light" charset="0"/>
                        </a:rPr>
                        <a:t> Poboljšanje JMTP...</a:t>
                      </a:r>
                      <a:endParaRPr lang="sr-Latn-RS" sz="1350" dirty="0" smtClean="0">
                        <a:solidFill>
                          <a:schemeClr val="bg1"/>
                        </a:solidFill>
                        <a:latin typeface="Oxygen Light" charset="0"/>
                      </a:endParaRPr>
                    </a:p>
                    <a:p>
                      <a:pPr>
                        <a:buClr>
                          <a:srgbClr val="FFC000"/>
                        </a:buClr>
                        <a:buFont typeface="Wingdings" pitchFamily="2" charset="2"/>
                        <a:buChar char="ü"/>
                      </a:pPr>
                      <a:endParaRPr lang="sr-Latn-CS" dirty="0">
                        <a:solidFill>
                          <a:schemeClr val="bg1"/>
                        </a:solidFill>
                        <a:latin typeface="Oxygen Light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Clr>
                          <a:srgbClr val="FFC000"/>
                        </a:buClr>
                        <a:buFont typeface="Wingdings" pitchFamily="2" charset="2"/>
                        <a:buChar char="ü"/>
                      </a:pPr>
                      <a:r>
                        <a:rPr lang="sr-Latn-RS" sz="1350" dirty="0" smtClean="0">
                          <a:solidFill>
                            <a:schemeClr val="bg1"/>
                          </a:solidFill>
                          <a:latin typeface="Oxygen Light" charset="0"/>
                        </a:rPr>
                        <a:t>  Podsticaj</a:t>
                      </a:r>
                      <a:r>
                        <a:rPr lang="sr-Latn-RS" sz="1350" baseline="0" dirty="0" smtClean="0">
                          <a:solidFill>
                            <a:schemeClr val="bg1"/>
                          </a:solidFill>
                          <a:latin typeface="Oxygen Light" charset="0"/>
                        </a:rPr>
                        <a:t> za korišćenje bicikla i pešačenje</a:t>
                      </a:r>
                    </a:p>
                    <a:p>
                      <a:pPr>
                        <a:buClr>
                          <a:srgbClr val="FFC000"/>
                        </a:buClr>
                        <a:buFont typeface="Wingdings" pitchFamily="2" charset="2"/>
                        <a:buChar char="ü"/>
                      </a:pPr>
                      <a:r>
                        <a:rPr lang="sr-Latn-RS" sz="1350" baseline="0" dirty="0" smtClean="0">
                          <a:solidFill>
                            <a:schemeClr val="bg1"/>
                          </a:solidFill>
                          <a:latin typeface="Oxygen Light" charset="0"/>
                        </a:rPr>
                        <a:t>  Naplata za učestvovanje u zagušenjima</a:t>
                      </a:r>
                    </a:p>
                    <a:p>
                      <a:pPr>
                        <a:buClr>
                          <a:srgbClr val="FFC000"/>
                        </a:buClr>
                        <a:buFont typeface="Wingdings" pitchFamily="2" charset="2"/>
                        <a:buChar char="ü"/>
                      </a:pPr>
                      <a:r>
                        <a:rPr lang="sr-Latn-RS" sz="1350" baseline="0" dirty="0" smtClean="0">
                          <a:solidFill>
                            <a:schemeClr val="bg1"/>
                          </a:solidFill>
                          <a:latin typeface="Oxygen Light" charset="0"/>
                        </a:rPr>
                        <a:t>  Naplata na osnovu pređenog rastojanja</a:t>
                      </a:r>
                    </a:p>
                    <a:p>
                      <a:pPr>
                        <a:buClr>
                          <a:srgbClr val="FFC000"/>
                        </a:buClr>
                        <a:buFont typeface="Wingdings" pitchFamily="2" charset="2"/>
                        <a:buChar char="ü"/>
                      </a:pPr>
                      <a:r>
                        <a:rPr lang="sr-Latn-RS" sz="1350" baseline="0" dirty="0" smtClean="0">
                          <a:solidFill>
                            <a:schemeClr val="bg1"/>
                          </a:solidFill>
                          <a:latin typeface="Oxygen Light" charset="0"/>
                        </a:rPr>
                        <a:t> Finansijske inicijative za dnevne migrante</a:t>
                      </a:r>
                    </a:p>
                    <a:p>
                      <a:pPr>
                        <a:buClr>
                          <a:srgbClr val="FFC000"/>
                        </a:buClr>
                        <a:buFont typeface="Wingdings" pitchFamily="2" charset="2"/>
                        <a:buChar char="ü"/>
                      </a:pPr>
                      <a:r>
                        <a:rPr lang="sr-Latn-RS" sz="1350" baseline="0" dirty="0" smtClean="0">
                          <a:solidFill>
                            <a:schemeClr val="bg1"/>
                          </a:solidFill>
                          <a:latin typeface="Oxygen Light" charset="0"/>
                        </a:rPr>
                        <a:t> Povećanje cene goriva</a:t>
                      </a:r>
                    </a:p>
                    <a:p>
                      <a:pPr>
                        <a:buClr>
                          <a:srgbClr val="FFC000"/>
                        </a:buClr>
                        <a:buFont typeface="Wingdings" pitchFamily="2" charset="2"/>
                        <a:buChar char="ü"/>
                      </a:pPr>
                      <a:r>
                        <a:rPr lang="sr-Latn-RS" sz="1350" baseline="0" dirty="0" smtClean="0">
                          <a:solidFill>
                            <a:schemeClr val="bg1"/>
                          </a:solidFill>
                          <a:latin typeface="Oxygen Light" charset="0"/>
                        </a:rPr>
                        <a:t> Prioritet za vozila sa visokom popunjenošću</a:t>
                      </a:r>
                    </a:p>
                    <a:p>
                      <a:pPr>
                        <a:buClr>
                          <a:srgbClr val="FFC000"/>
                        </a:buClr>
                        <a:buFont typeface="Wingdings" pitchFamily="2" charset="2"/>
                        <a:buChar char="ü"/>
                      </a:pPr>
                      <a:r>
                        <a:rPr lang="sr-Latn-RS" sz="1350" baseline="0" dirty="0" smtClean="0">
                          <a:solidFill>
                            <a:schemeClr val="bg1"/>
                          </a:solidFill>
                          <a:latin typeface="Oxygen Light" charset="0"/>
                        </a:rPr>
                        <a:t> Plati-kako-voziš osiguranje</a:t>
                      </a:r>
                    </a:p>
                    <a:p>
                      <a:pPr>
                        <a:buClr>
                          <a:srgbClr val="FFC000"/>
                        </a:buClr>
                        <a:buFont typeface="Wingdings" pitchFamily="2" charset="2"/>
                        <a:buChar char="ü"/>
                      </a:pPr>
                      <a:r>
                        <a:rPr lang="sr-Latn-RS" sz="1350" baseline="0" dirty="0" smtClean="0">
                          <a:solidFill>
                            <a:schemeClr val="bg1"/>
                          </a:solidFill>
                          <a:latin typeface="Oxygen Light" charset="0"/>
                        </a:rPr>
                        <a:t> </a:t>
                      </a:r>
                      <a:r>
                        <a:rPr lang="sr-Latn-RS" sz="1350" b="1" baseline="0" dirty="0" smtClean="0">
                          <a:solidFill>
                            <a:srgbClr val="FFFF00"/>
                          </a:solidFill>
                          <a:latin typeface="Oxygen Light" charset="0"/>
                        </a:rPr>
                        <a:t>Naplata parkiranja</a:t>
                      </a:r>
                      <a:endParaRPr lang="sr-Cyrl-RS" sz="1350" b="1" baseline="0" dirty="0" smtClean="0">
                        <a:solidFill>
                          <a:srgbClr val="FFFF00"/>
                        </a:solidFill>
                        <a:latin typeface="Oxygen Light" charset="0"/>
                      </a:endParaRPr>
                    </a:p>
                    <a:p>
                      <a:pPr>
                        <a:buClr>
                          <a:srgbClr val="FFC000"/>
                        </a:buClr>
                        <a:buFont typeface="Wingdings" pitchFamily="2" charset="2"/>
                        <a:buChar char="ü"/>
                      </a:pPr>
                      <a:r>
                        <a:rPr lang="sr-Latn-RS" sz="1350" b="1" baseline="0" dirty="0" smtClean="0">
                          <a:solidFill>
                            <a:srgbClr val="FFFF00"/>
                          </a:solidFill>
                          <a:latin typeface="Oxygen Light" charset="0"/>
                        </a:rPr>
                        <a:t>Vremensko ograničenje parkiranja</a:t>
                      </a:r>
                    </a:p>
                    <a:p>
                      <a:pPr>
                        <a:buClr>
                          <a:srgbClr val="FFC000"/>
                        </a:buClr>
                        <a:buFont typeface="Wingdings" pitchFamily="2" charset="2"/>
                        <a:buChar char="ü"/>
                      </a:pPr>
                      <a:r>
                        <a:rPr lang="sr-Latn-RS" sz="1350" baseline="0" dirty="0" smtClean="0">
                          <a:solidFill>
                            <a:schemeClr val="bg1"/>
                          </a:solidFill>
                          <a:latin typeface="Oxygen Light" charset="0"/>
                        </a:rPr>
                        <a:t> Naplata putarine</a:t>
                      </a:r>
                      <a:r>
                        <a:rPr lang="sr-Cyrl-RS" sz="1350" baseline="0" dirty="0" smtClean="0">
                          <a:solidFill>
                            <a:schemeClr val="bg1"/>
                          </a:solidFill>
                          <a:latin typeface="Oxygen Light" charset="0"/>
                        </a:rPr>
                        <a:t>...</a:t>
                      </a:r>
                      <a:endParaRPr lang="sr-Latn-RS" sz="1350" baseline="0" dirty="0" smtClean="0">
                        <a:solidFill>
                          <a:schemeClr val="bg1"/>
                        </a:solidFill>
                        <a:latin typeface="Oxygen Light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Clr>
                          <a:srgbClr val="FFC000"/>
                        </a:buClr>
                        <a:buFont typeface="Wingdings" pitchFamily="2" charset="2"/>
                        <a:buChar char="ü"/>
                      </a:pPr>
                      <a:r>
                        <a:rPr lang="sr-Latn-RS" sz="1350" dirty="0" smtClean="0">
                          <a:solidFill>
                            <a:schemeClr val="bg1"/>
                          </a:solidFill>
                          <a:latin typeface="Oxygen Light" charset="0"/>
                        </a:rPr>
                        <a:t> Naselje</a:t>
                      </a:r>
                      <a:r>
                        <a:rPr lang="sr-Latn-RS" sz="1350" baseline="0" dirty="0" smtClean="0">
                          <a:solidFill>
                            <a:schemeClr val="bg1"/>
                          </a:solidFill>
                          <a:latin typeface="Oxygen Light" charset="0"/>
                        </a:rPr>
                        <a:t> bez automobila</a:t>
                      </a:r>
                    </a:p>
                    <a:p>
                      <a:pPr>
                        <a:buClr>
                          <a:srgbClr val="FFC000"/>
                        </a:buClr>
                        <a:buFont typeface="Wingdings" pitchFamily="2" charset="2"/>
                        <a:buChar char="ü"/>
                      </a:pPr>
                      <a:r>
                        <a:rPr lang="sr-Latn-RS" sz="1350" baseline="0" dirty="0" smtClean="0">
                          <a:solidFill>
                            <a:schemeClr val="bg1"/>
                          </a:solidFill>
                          <a:latin typeface="Oxygen Light" charset="0"/>
                        </a:rPr>
                        <a:t> Kompaktno korišćenje zemljišta</a:t>
                      </a:r>
                    </a:p>
                    <a:p>
                      <a:pPr>
                        <a:buClr>
                          <a:srgbClr val="FFC000"/>
                        </a:buClr>
                        <a:buFont typeface="Wingdings" pitchFamily="2" charset="2"/>
                        <a:buChar char="ü"/>
                      </a:pPr>
                      <a:r>
                        <a:rPr lang="sr-Latn-RS" sz="1350" baseline="0" dirty="0" smtClean="0">
                          <a:solidFill>
                            <a:schemeClr val="bg1"/>
                          </a:solidFill>
                          <a:latin typeface="Oxygen Light" charset="0"/>
                        </a:rPr>
                        <a:t> Novi urbanizam</a:t>
                      </a:r>
                    </a:p>
                    <a:p>
                      <a:pPr>
                        <a:buClr>
                          <a:srgbClr val="FFC000"/>
                        </a:buClr>
                        <a:buFont typeface="Wingdings" pitchFamily="2" charset="2"/>
                        <a:buChar char="ü"/>
                      </a:pPr>
                      <a:r>
                        <a:rPr lang="sr-Latn-RS" sz="1350" baseline="0" dirty="0" smtClean="0">
                          <a:solidFill>
                            <a:schemeClr val="bg1"/>
                          </a:solidFill>
                          <a:latin typeface="Oxygen Light" charset="0"/>
                        </a:rPr>
                        <a:t> Pametan razvoj;</a:t>
                      </a:r>
                    </a:p>
                    <a:p>
                      <a:pPr>
                        <a:buClr>
                          <a:srgbClr val="FFC000"/>
                        </a:buClr>
                        <a:buFont typeface="Wingdings" pitchFamily="2" charset="2"/>
                        <a:buChar char="ü"/>
                      </a:pPr>
                      <a:r>
                        <a:rPr lang="sr-Latn-RS" sz="1350" baseline="0" dirty="0" smtClean="0">
                          <a:solidFill>
                            <a:schemeClr val="bg1"/>
                          </a:solidFill>
                          <a:latin typeface="Oxygen Light" charset="0"/>
                        </a:rPr>
                        <a:t>  Razvoj orijentisan ka JMTP</a:t>
                      </a:r>
                    </a:p>
                    <a:p>
                      <a:pPr>
                        <a:buClr>
                          <a:srgbClr val="FFC000"/>
                        </a:buClr>
                        <a:buFont typeface="Wingdings" pitchFamily="2" charset="2"/>
                        <a:buChar char="ü"/>
                      </a:pPr>
                      <a:r>
                        <a:rPr lang="sr-Latn-RS" sz="1350" baseline="0" dirty="0" smtClean="0">
                          <a:solidFill>
                            <a:schemeClr val="bg1"/>
                          </a:solidFill>
                          <a:latin typeface="Oxygen Light" charset="0"/>
                        </a:rPr>
                        <a:t> Pripitomljavanje ulica...</a:t>
                      </a:r>
                      <a:endParaRPr lang="sr-Latn-CS" sz="1350" dirty="0">
                        <a:solidFill>
                          <a:schemeClr val="bg1"/>
                        </a:solidFill>
                        <a:latin typeface="Oxygen Light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Clr>
                          <a:srgbClr val="FFC000"/>
                        </a:buClr>
                        <a:buFont typeface="Wingdings" pitchFamily="2" charset="2"/>
                        <a:buChar char="ü"/>
                      </a:pPr>
                      <a:r>
                        <a:rPr lang="sr-Latn-RS" sz="1350" dirty="0" smtClean="0">
                          <a:solidFill>
                            <a:schemeClr val="bg1"/>
                          </a:solidFill>
                          <a:latin typeface="Oxygen Light" charset="0"/>
                        </a:rPr>
                        <a:t> Upravljanje pristupačnošću</a:t>
                      </a:r>
                    </a:p>
                    <a:p>
                      <a:pPr>
                        <a:buClr>
                          <a:srgbClr val="FFC000"/>
                        </a:buClr>
                        <a:buFont typeface="Wingdings" pitchFamily="2" charset="2"/>
                        <a:buChar char="ü"/>
                      </a:pPr>
                      <a:r>
                        <a:rPr lang="sr-Latn-RS" sz="1350" dirty="0" smtClean="0">
                          <a:solidFill>
                            <a:schemeClr val="bg1"/>
                          </a:solidFill>
                          <a:latin typeface="Oxygen Light" charset="0"/>
                        </a:rPr>
                        <a:t> Compus transport menagement</a:t>
                      </a:r>
                    </a:p>
                    <a:p>
                      <a:pPr>
                        <a:buClr>
                          <a:srgbClr val="FFC000"/>
                        </a:buClr>
                        <a:buFont typeface="Wingdings" pitchFamily="2" charset="2"/>
                        <a:buChar char="ü"/>
                      </a:pPr>
                      <a:r>
                        <a:rPr lang="sr-Latn-RS" sz="1350" dirty="0" smtClean="0">
                          <a:solidFill>
                            <a:schemeClr val="bg1"/>
                          </a:solidFill>
                          <a:latin typeface="Oxygen Light" charset="0"/>
                        </a:rPr>
                        <a:t> Upravljanje teretnim transportom</a:t>
                      </a:r>
                    </a:p>
                    <a:p>
                      <a:pPr>
                        <a:buClr>
                          <a:srgbClr val="FFC000"/>
                        </a:buClr>
                        <a:buFont typeface="Wingdings" pitchFamily="2" charset="2"/>
                        <a:buChar char="ü"/>
                      </a:pPr>
                      <a:r>
                        <a:rPr lang="sr-Latn-RS" sz="1350" baseline="0" dirty="0" smtClean="0">
                          <a:solidFill>
                            <a:schemeClr val="bg1"/>
                          </a:solidFill>
                          <a:latin typeface="Oxygen Light" charset="0"/>
                        </a:rPr>
                        <a:t> Prikupljanje i analiza podataka (monitoring)</a:t>
                      </a:r>
                    </a:p>
                    <a:p>
                      <a:pPr>
                        <a:buClr>
                          <a:srgbClr val="FFC000"/>
                        </a:buClr>
                        <a:buFont typeface="Wingdings" pitchFamily="2" charset="2"/>
                        <a:buChar char="ü"/>
                      </a:pPr>
                      <a:r>
                        <a:rPr lang="sr-Latn-RS" sz="1350" baseline="0" dirty="0" smtClean="0">
                          <a:solidFill>
                            <a:schemeClr val="bg1"/>
                          </a:solidFill>
                          <a:latin typeface="Oxygen Light" charset="0"/>
                        </a:rPr>
                        <a:t> Marketinški programi</a:t>
                      </a:r>
                    </a:p>
                    <a:p>
                      <a:pPr>
                        <a:buClr>
                          <a:srgbClr val="FFC000"/>
                        </a:buClr>
                        <a:buFont typeface="Wingdings" pitchFamily="2" charset="2"/>
                        <a:buChar char="ü"/>
                      </a:pPr>
                      <a:r>
                        <a:rPr lang="sr-Latn-RS" sz="1350" baseline="0" dirty="0" smtClean="0">
                          <a:solidFill>
                            <a:schemeClr val="bg1"/>
                          </a:solidFill>
                          <a:latin typeface="Oxygen Light" charset="0"/>
                        </a:rPr>
                        <a:t> Upravljanje prevozom do/od škole</a:t>
                      </a:r>
                    </a:p>
                    <a:p>
                      <a:pPr>
                        <a:buClr>
                          <a:srgbClr val="FFC000"/>
                        </a:buClr>
                        <a:buFont typeface="Wingdings" pitchFamily="2" charset="2"/>
                        <a:buChar char="ü"/>
                      </a:pPr>
                      <a:r>
                        <a:rPr lang="sr-Latn-RS" sz="1350" baseline="0" dirty="0" smtClean="0">
                          <a:solidFill>
                            <a:schemeClr val="bg1"/>
                          </a:solidFill>
                          <a:latin typeface="Oxygen Light" charset="0"/>
                        </a:rPr>
                        <a:t> Upravljanje povremenim događajima</a:t>
                      </a:r>
                    </a:p>
                    <a:p>
                      <a:pPr>
                        <a:buClr>
                          <a:srgbClr val="FFC000"/>
                        </a:buClr>
                        <a:buFont typeface="Wingdings" pitchFamily="2" charset="2"/>
                        <a:buChar char="ü"/>
                      </a:pPr>
                      <a:r>
                        <a:rPr lang="sr-Latn-RS" sz="1350" baseline="0" dirty="0" smtClean="0">
                          <a:solidFill>
                            <a:schemeClr val="bg1"/>
                          </a:solidFill>
                          <a:latin typeface="Oxygen Light" charset="0"/>
                        </a:rPr>
                        <a:t> Upravljanje turističkim prevozom</a:t>
                      </a:r>
                    </a:p>
                    <a:p>
                      <a:pPr>
                        <a:buClr>
                          <a:srgbClr val="FFC000"/>
                        </a:buClr>
                        <a:buFont typeface="Wingdings" pitchFamily="2" charset="2"/>
                        <a:buChar char="ü"/>
                      </a:pPr>
                      <a:r>
                        <a:rPr lang="sr-Latn-RS" sz="1350" baseline="0" dirty="0" smtClean="0">
                          <a:solidFill>
                            <a:schemeClr val="bg1"/>
                          </a:solidFill>
                          <a:latin typeface="Oxygen Light" charset="0"/>
                        </a:rPr>
                        <a:t> Reforma transportnog tržišta...</a:t>
                      </a:r>
                      <a:endParaRPr lang="sr-Latn-CS" sz="1350" dirty="0">
                        <a:solidFill>
                          <a:schemeClr val="bg1"/>
                        </a:solidFill>
                        <a:latin typeface="Oxygen Light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4780921" y="4627553"/>
            <a:ext cx="4363079" cy="515947"/>
            <a:chOff x="6746240" y="4274987"/>
            <a:chExt cx="4363079" cy="515947"/>
          </a:xfrm>
        </p:grpSpPr>
        <p:sp>
          <p:nvSpPr>
            <p:cNvPr id="7" name="TextBox 6"/>
            <p:cNvSpPr txBox="1"/>
            <p:nvPr/>
          </p:nvSpPr>
          <p:spPr>
            <a:xfrm>
              <a:off x="7170420" y="4532961"/>
              <a:ext cx="393889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000" b="1" baseline="0" smtClean="0">
                  <a:solidFill>
                    <a:schemeClr val="tx1"/>
                  </a:solidFill>
                </a:rPr>
                <a:t>ZAŠTIĆENO AUTORSKIM PRAVOM</a:t>
              </a:r>
              <a:r>
                <a:rPr lang="sr-Cyrl-RS" sz="1000" b="1" baseline="0" smtClean="0">
                  <a:solidFill>
                    <a:schemeClr val="tx1"/>
                  </a:solidFill>
                </a:rPr>
                <a:t>. </a:t>
              </a:r>
              <a:r>
                <a:rPr lang="sr-Latn-RS" sz="1000" b="1" baseline="0" smtClean="0">
                  <a:solidFill>
                    <a:schemeClr val="tx1"/>
                  </a:solidFill>
                </a:rPr>
                <a:t>SVA PRAVA ZADRŽANA</a:t>
              </a:r>
              <a:r>
                <a:rPr lang="sr-Cyrl-RS" sz="1000" b="1" baseline="0" smtClean="0">
                  <a:solidFill>
                    <a:schemeClr val="tx1"/>
                  </a:solidFill>
                </a:rPr>
                <a:t>.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grpSp>
          <p:nvGrpSpPr>
            <p:cNvPr id="8" name="Group 9"/>
            <p:cNvGrpSpPr/>
            <p:nvPr/>
          </p:nvGrpSpPr>
          <p:grpSpPr>
            <a:xfrm>
              <a:off x="6746240" y="4274987"/>
              <a:ext cx="464820" cy="515947"/>
              <a:chOff x="6096000" y="4051657"/>
              <a:chExt cx="464820" cy="515947"/>
            </a:xfrm>
          </p:grpSpPr>
          <p:sp>
            <p:nvSpPr>
              <p:cNvPr id="9" name="Isosceles Triangle 8"/>
              <p:cNvSpPr/>
              <p:nvPr/>
            </p:nvSpPr>
            <p:spPr>
              <a:xfrm>
                <a:off x="6096000" y="4051657"/>
                <a:ext cx="464820" cy="447937"/>
              </a:xfrm>
              <a:prstGeom prst="triangle">
                <a:avLst/>
              </a:prstGeom>
              <a:noFill/>
              <a:ln w="508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30327D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187445" y="4105939"/>
                <a:ext cx="287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Cyrl-RS" sz="2400" b="1" dirty="0" smtClean="0">
                    <a:solidFill>
                      <a:schemeClr val="tx1"/>
                    </a:solidFill>
                  </a:rPr>
                  <a:t>!</a:t>
                </a:r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54211"/>
            <a:ext cx="7656394" cy="530915"/>
          </a:xfrm>
          <a:prstGeom prst="rect">
            <a:avLst/>
          </a:prstGeom>
          <a:solidFill>
            <a:srgbClr val="FFFFF7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sr-Cyrl-RS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Динамика увођења политика паркирања</a:t>
            </a:r>
            <a:endParaRPr lang="en-GB" sz="3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295" name="Rectangle 31"/>
          <p:cNvSpPr>
            <a:spLocks noChangeArrowheads="1"/>
          </p:cNvSpPr>
          <p:nvPr/>
        </p:nvSpPr>
        <p:spPr bwMode="auto">
          <a:xfrm>
            <a:off x="0" y="-142346"/>
            <a:ext cx="138564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" name="Group 168"/>
          <p:cNvGrpSpPr>
            <a:grpSpLocks/>
          </p:cNvGrpSpPr>
          <p:nvPr/>
        </p:nvGrpSpPr>
        <p:grpSpPr bwMode="auto">
          <a:xfrm>
            <a:off x="1187356" y="769745"/>
            <a:ext cx="6059606" cy="4230981"/>
            <a:chOff x="2016" y="929"/>
            <a:chExt cx="6628" cy="4627"/>
          </a:xfrm>
        </p:grpSpPr>
        <p:grpSp>
          <p:nvGrpSpPr>
            <p:cNvPr id="4" name="Group 169"/>
            <p:cNvGrpSpPr>
              <a:grpSpLocks/>
            </p:cNvGrpSpPr>
            <p:nvPr/>
          </p:nvGrpSpPr>
          <p:grpSpPr bwMode="auto">
            <a:xfrm>
              <a:off x="3236" y="4804"/>
              <a:ext cx="4493" cy="334"/>
              <a:chOff x="3236" y="4804"/>
              <a:chExt cx="4493" cy="334"/>
            </a:xfrm>
          </p:grpSpPr>
          <p:sp>
            <p:nvSpPr>
              <p:cNvPr id="11294" name="Text Box 170"/>
              <p:cNvSpPr txBox="1">
                <a:spLocks noChangeArrowheads="1"/>
              </p:cNvSpPr>
              <p:nvPr/>
            </p:nvSpPr>
            <p:spPr bwMode="auto">
              <a:xfrm>
                <a:off x="3236" y="4804"/>
                <a:ext cx="1048" cy="334"/>
              </a:xfrm>
              <a:prstGeom prst="rect">
                <a:avLst/>
              </a:prstGeom>
              <a:solidFill>
                <a:srgbClr val="F2F2F2"/>
              </a:solidFill>
              <a:ln w="9525">
                <a:solidFill>
                  <a:srgbClr val="7F7F7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sr-Latn-CS" sz="1100" b="1" dirty="0" smtClean="0">
                    <a:solidFill>
                      <a:schemeClr val="tx1"/>
                    </a:solidFill>
                    <a:latin typeface="Arial" pitchFamily="34" charset="0"/>
                    <a:ea typeface="Times New Roman" pitchFamily="18" charset="0"/>
                    <a:cs typeface="Times New Roman" pitchFamily="18" charset="0"/>
                  </a:rPr>
                  <a:t>I </a:t>
                </a:r>
                <a:r>
                  <a:rPr lang="sr-Cyrl-RS" sz="1100" b="1" dirty="0" smtClean="0">
                    <a:solidFill>
                      <a:schemeClr val="tx1"/>
                    </a:solidFill>
                    <a:latin typeface="Arial" pitchFamily="34" charset="0"/>
                    <a:ea typeface="Times New Roman" pitchFamily="18" charset="0"/>
                    <a:cs typeface="Times New Roman" pitchFamily="18" charset="0"/>
                  </a:rPr>
                  <a:t>фаза</a:t>
                </a:r>
                <a:endParaRPr lang="sr-Latn-CS" sz="27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93" name="Text Box 171"/>
              <p:cNvSpPr txBox="1">
                <a:spLocks noChangeArrowheads="1"/>
              </p:cNvSpPr>
              <p:nvPr/>
            </p:nvSpPr>
            <p:spPr bwMode="auto">
              <a:xfrm>
                <a:off x="4837" y="4804"/>
                <a:ext cx="1081" cy="334"/>
              </a:xfrm>
              <a:prstGeom prst="rect">
                <a:avLst/>
              </a:prstGeom>
              <a:solidFill>
                <a:srgbClr val="F2F2F2"/>
              </a:solidFill>
              <a:ln w="9525">
                <a:solidFill>
                  <a:srgbClr val="7F7F7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sr-Latn-CS" sz="1100" b="1" dirty="0" smtClean="0">
                    <a:solidFill>
                      <a:schemeClr val="tx1"/>
                    </a:solidFill>
                    <a:latin typeface="Arial" pitchFamily="34" charset="0"/>
                    <a:ea typeface="Times New Roman" pitchFamily="18" charset="0"/>
                    <a:cs typeface="Times New Roman" pitchFamily="18" charset="0"/>
                  </a:rPr>
                  <a:t>IIa </a:t>
                </a:r>
                <a:r>
                  <a:rPr lang="sr-Cyrl-RS" sz="1100" b="1" dirty="0" smtClean="0">
                    <a:solidFill>
                      <a:schemeClr val="tx1"/>
                    </a:solidFill>
                    <a:latin typeface="Arial" pitchFamily="34" charset="0"/>
                    <a:ea typeface="Times New Roman" pitchFamily="18" charset="0"/>
                    <a:cs typeface="Times New Roman" pitchFamily="18" charset="0"/>
                  </a:rPr>
                  <a:t>фаза</a:t>
                </a:r>
                <a:endParaRPr lang="sr-Latn-CS" sz="27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92" name="Text Box 172"/>
              <p:cNvSpPr txBox="1">
                <a:spLocks noChangeArrowheads="1"/>
              </p:cNvSpPr>
              <p:nvPr/>
            </p:nvSpPr>
            <p:spPr bwMode="auto">
              <a:xfrm>
                <a:off x="6685" y="4804"/>
                <a:ext cx="1044" cy="334"/>
              </a:xfrm>
              <a:prstGeom prst="rect">
                <a:avLst/>
              </a:prstGeom>
              <a:solidFill>
                <a:srgbClr val="F2F2F2"/>
              </a:solidFill>
              <a:ln w="9525">
                <a:solidFill>
                  <a:srgbClr val="7F7F7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sr-Latn-CS" sz="1100" b="1" dirty="0" smtClean="0">
                    <a:solidFill>
                      <a:schemeClr val="tx1"/>
                    </a:solidFill>
                    <a:latin typeface="Arial" pitchFamily="34" charset="0"/>
                    <a:ea typeface="Times New Roman" pitchFamily="18" charset="0"/>
                    <a:cs typeface="Times New Roman" pitchFamily="18" charset="0"/>
                  </a:rPr>
                  <a:t>II</a:t>
                </a:r>
                <a:r>
                  <a:rPr lang="sr-Cyrl-RS" sz="1100" b="1" dirty="0" smtClean="0">
                    <a:solidFill>
                      <a:schemeClr val="tx1"/>
                    </a:solidFill>
                    <a:latin typeface="Arial" pitchFamily="34" charset="0"/>
                    <a:ea typeface="Times New Roman" pitchFamily="18" charset="0"/>
                    <a:cs typeface="Times New Roman" pitchFamily="18" charset="0"/>
                  </a:rPr>
                  <a:t>б фаза</a:t>
                </a:r>
                <a:endParaRPr lang="sr-Latn-CS" sz="27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" name="Group 173"/>
            <p:cNvGrpSpPr>
              <a:grpSpLocks/>
            </p:cNvGrpSpPr>
            <p:nvPr/>
          </p:nvGrpSpPr>
          <p:grpSpPr bwMode="auto">
            <a:xfrm>
              <a:off x="2016" y="1079"/>
              <a:ext cx="6628" cy="4477"/>
              <a:chOff x="2016" y="1079"/>
              <a:chExt cx="6628" cy="4477"/>
            </a:xfrm>
          </p:grpSpPr>
          <p:sp>
            <p:nvSpPr>
              <p:cNvPr id="11290" name="Text Box 174"/>
              <p:cNvSpPr txBox="1">
                <a:spLocks noChangeArrowheads="1"/>
              </p:cNvSpPr>
              <p:nvPr/>
            </p:nvSpPr>
            <p:spPr bwMode="auto">
              <a:xfrm>
                <a:off x="2016" y="1079"/>
                <a:ext cx="507" cy="2411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vert270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indent="342900" algn="r"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sr-Cyrl-RS" sz="1100" dirty="0" smtClean="0">
                    <a:solidFill>
                      <a:schemeClr val="tx1"/>
                    </a:solidFill>
                    <a:latin typeface="Arial" pitchFamily="34" charset="0"/>
                    <a:ea typeface="Times New Roman" pitchFamily="18" charset="0"/>
                    <a:cs typeface="Times New Roman" pitchFamily="18" charset="0"/>
                  </a:rPr>
                  <a:t>Политика паркирања</a:t>
                </a:r>
                <a:endParaRPr lang="sr-Latn-CS" sz="27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89" name="Text Box 175"/>
              <p:cNvSpPr txBox="1">
                <a:spLocks noChangeArrowheads="1"/>
              </p:cNvSpPr>
              <p:nvPr/>
            </p:nvSpPr>
            <p:spPr bwMode="auto">
              <a:xfrm>
                <a:off x="7677" y="5234"/>
                <a:ext cx="967" cy="322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indent="342900" algn="ctr"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sr-Cyrl-RS" sz="1100" dirty="0" smtClean="0">
                    <a:solidFill>
                      <a:schemeClr val="tx1"/>
                    </a:solidFill>
                    <a:latin typeface="Arial" pitchFamily="34" charset="0"/>
                    <a:ea typeface="Times New Roman" pitchFamily="18" charset="0"/>
                    <a:cs typeface="Times New Roman" pitchFamily="18" charset="0"/>
                  </a:rPr>
                  <a:t>Време</a:t>
                </a:r>
                <a:endParaRPr lang="sr-Latn-CS" sz="27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88" name="Text Box 176"/>
              <p:cNvSpPr txBox="1">
                <a:spLocks noChangeArrowheads="1"/>
              </p:cNvSpPr>
              <p:nvPr/>
            </p:nvSpPr>
            <p:spPr bwMode="auto">
              <a:xfrm>
                <a:off x="2567" y="3856"/>
                <a:ext cx="1231" cy="56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sr-Cyrl-RS" sz="1200" b="1" dirty="0" smtClean="0">
                    <a:solidFill>
                      <a:schemeClr val="tx1"/>
                    </a:solidFill>
                    <a:latin typeface="Arial" pitchFamily="34" charset="0"/>
                    <a:ea typeface="Times New Roman" pitchFamily="18" charset="0"/>
                    <a:cs typeface="Times New Roman" pitchFamily="18" charset="0"/>
                  </a:rPr>
                  <a:t>Техничко регулисање</a:t>
                </a:r>
                <a:endParaRPr lang="sr-Latn-CS" sz="3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87" name="Text Box 177"/>
              <p:cNvSpPr txBox="1">
                <a:spLocks noChangeArrowheads="1"/>
              </p:cNvSpPr>
              <p:nvPr/>
            </p:nvSpPr>
            <p:spPr bwMode="auto">
              <a:xfrm>
                <a:off x="2793" y="3342"/>
                <a:ext cx="1705" cy="567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sr-Cyrl-RS" sz="1200" b="1" dirty="0" smtClean="0">
                    <a:solidFill>
                      <a:schemeClr val="tx1"/>
                    </a:solidFill>
                    <a:latin typeface="Arial" pitchFamily="34" charset="0"/>
                    <a:ea typeface="Times New Roman" pitchFamily="18" charset="0"/>
                    <a:cs typeface="Times New Roman" pitchFamily="18" charset="0"/>
                  </a:rPr>
                  <a:t>Режим временског ограничења</a:t>
                </a:r>
                <a:endParaRPr lang="sr-Latn-CS" sz="3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86" name="Text Box 178"/>
              <p:cNvSpPr txBox="1">
                <a:spLocks noChangeArrowheads="1"/>
              </p:cNvSpPr>
              <p:nvPr/>
            </p:nvSpPr>
            <p:spPr bwMode="auto">
              <a:xfrm>
                <a:off x="2565" y="2971"/>
                <a:ext cx="2451" cy="567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sr-Cyrl-RS" sz="1200" b="1" dirty="0" smtClean="0">
                    <a:solidFill>
                      <a:schemeClr val="tx1"/>
                    </a:solidFill>
                    <a:latin typeface="Arial" pitchFamily="34" charset="0"/>
                    <a:ea typeface="Times New Roman" pitchFamily="18" charset="0"/>
                    <a:cs typeface="Times New Roman" pitchFamily="18" charset="0"/>
                  </a:rPr>
                  <a:t>Режими у стамбеним зонама</a:t>
                </a:r>
                <a:endParaRPr lang="sr-Latn-CS" sz="3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85" name="Text Box 179"/>
              <p:cNvSpPr txBox="1">
                <a:spLocks noChangeArrowheads="1"/>
              </p:cNvSpPr>
              <p:nvPr/>
            </p:nvSpPr>
            <p:spPr bwMode="auto">
              <a:xfrm>
                <a:off x="3918" y="2675"/>
                <a:ext cx="1868" cy="374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sr-Cyrl-RS" sz="1200" b="1" dirty="0" smtClean="0">
                    <a:solidFill>
                      <a:schemeClr val="tx1"/>
                    </a:solidFill>
                    <a:latin typeface="Arial" pitchFamily="34" charset="0"/>
                    <a:ea typeface="Times New Roman" pitchFamily="18" charset="0"/>
                    <a:cs typeface="Times New Roman" pitchFamily="18" charset="0"/>
                  </a:rPr>
                  <a:t>Управљање ценом</a:t>
                </a:r>
                <a:endParaRPr lang="sr-Latn-CS" sz="3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84" name="Text Box 180"/>
              <p:cNvSpPr txBox="1">
                <a:spLocks noChangeArrowheads="1"/>
              </p:cNvSpPr>
              <p:nvPr/>
            </p:nvSpPr>
            <p:spPr bwMode="auto">
              <a:xfrm>
                <a:off x="5490" y="1545"/>
                <a:ext cx="1091" cy="567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sr-Cyrl-RS" sz="1200" b="1" dirty="0" smtClean="0">
                    <a:solidFill>
                      <a:schemeClr val="tx1"/>
                    </a:solidFill>
                    <a:latin typeface="Arial" pitchFamily="34" charset="0"/>
                    <a:ea typeface="Times New Roman" pitchFamily="18" charset="0"/>
                    <a:cs typeface="Times New Roman" pitchFamily="18" charset="0"/>
                  </a:rPr>
                  <a:t>Паркирај и вози се</a:t>
                </a:r>
                <a:endParaRPr lang="sr-Latn-CS" sz="3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83" name="Text Box 181"/>
              <p:cNvSpPr txBox="1">
                <a:spLocks noChangeArrowheads="1"/>
              </p:cNvSpPr>
              <p:nvPr/>
            </p:nvSpPr>
            <p:spPr bwMode="auto">
              <a:xfrm>
                <a:off x="6693" y="2397"/>
                <a:ext cx="1071" cy="59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just"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sr-Latn-CS" sz="1200" b="1" i="1" dirty="0" smtClean="0">
                    <a:solidFill>
                      <a:schemeClr val="tx1"/>
                    </a:solidFill>
                    <a:latin typeface="Arial" pitchFamily="34" charset="0"/>
                    <a:ea typeface="Times New Roman" pitchFamily="18" charset="0"/>
                    <a:cs typeface="Times New Roman" pitchFamily="18" charset="0"/>
                  </a:rPr>
                  <a:t>Parking </a:t>
                </a:r>
                <a:endParaRPr lang="sr-Latn-CS" sz="1800" b="1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just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sr-Latn-CS" sz="1200" b="1" i="1" dirty="0" smtClean="0">
                    <a:solidFill>
                      <a:schemeClr val="tx1"/>
                    </a:solidFill>
                    <a:latin typeface="Arial" pitchFamily="34" charset="0"/>
                    <a:ea typeface="Times New Roman" pitchFamily="18" charset="0"/>
                    <a:cs typeface="Times New Roman" pitchFamily="18" charset="0"/>
                  </a:rPr>
                  <a:t>Cash-out</a:t>
                </a:r>
                <a:endParaRPr lang="sr-Latn-CS" sz="3000" b="1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82" name="Text Box 182"/>
              <p:cNvSpPr txBox="1">
                <a:spLocks noChangeArrowheads="1"/>
              </p:cNvSpPr>
              <p:nvPr/>
            </p:nvSpPr>
            <p:spPr bwMode="auto">
              <a:xfrm>
                <a:off x="6379" y="2972"/>
                <a:ext cx="561" cy="37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indent="342900" algn="ctr"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sr-Latn-CS" sz="900" dirty="0" smtClean="0">
                    <a:solidFill>
                      <a:schemeClr val="tx1"/>
                    </a:solidFill>
                    <a:latin typeface="Arial" pitchFamily="34" charset="0"/>
                    <a:ea typeface="Times New Roman" pitchFamily="18" charset="0"/>
                    <a:cs typeface="Times New Roman" pitchFamily="18" charset="0"/>
                  </a:rPr>
                  <a:t>...</a:t>
                </a:r>
                <a:endParaRPr lang="sr-Latn-CS" sz="2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81" name="Text Box 183"/>
              <p:cNvSpPr txBox="1">
                <a:spLocks noChangeArrowheads="1"/>
              </p:cNvSpPr>
              <p:nvPr/>
            </p:nvSpPr>
            <p:spPr bwMode="auto">
              <a:xfrm>
                <a:off x="6489" y="1753"/>
                <a:ext cx="1264" cy="567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just"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sr-Cyrl-RS" sz="1200" b="1" dirty="0" smtClean="0">
                    <a:solidFill>
                      <a:schemeClr val="tx1"/>
                    </a:solidFill>
                    <a:latin typeface="Arial" pitchFamily="34" charset="0"/>
                    <a:ea typeface="Times New Roman" pitchFamily="18" charset="0"/>
                    <a:cs typeface="Times New Roman" pitchFamily="18" charset="0"/>
                  </a:rPr>
                  <a:t>Управљање приступом</a:t>
                </a:r>
                <a:endParaRPr lang="sr-Latn-CS" sz="3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6" name="Group 185"/>
            <p:cNvGrpSpPr>
              <a:grpSpLocks/>
            </p:cNvGrpSpPr>
            <p:nvPr/>
          </p:nvGrpSpPr>
          <p:grpSpPr bwMode="auto">
            <a:xfrm>
              <a:off x="2485" y="929"/>
              <a:ext cx="6149" cy="4309"/>
              <a:chOff x="2485" y="929"/>
              <a:chExt cx="6149" cy="4309"/>
            </a:xfrm>
          </p:grpSpPr>
          <p:sp>
            <p:nvSpPr>
              <p:cNvPr id="57" name="AutoShape 186"/>
              <p:cNvSpPr>
                <a:spLocks noChangeShapeType="1"/>
              </p:cNvSpPr>
              <p:nvPr/>
            </p:nvSpPr>
            <p:spPr bwMode="auto">
              <a:xfrm flipV="1">
                <a:off x="2511" y="929"/>
                <a:ext cx="0" cy="430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58" name="AutoShape 187"/>
              <p:cNvSpPr>
                <a:spLocks noChangeShapeType="1"/>
              </p:cNvSpPr>
              <p:nvPr/>
            </p:nvSpPr>
            <p:spPr bwMode="auto">
              <a:xfrm>
                <a:off x="2511" y="5207"/>
                <a:ext cx="6123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59" name="AutoShape 188"/>
              <p:cNvSpPr>
                <a:spLocks noChangeShapeType="1"/>
              </p:cNvSpPr>
              <p:nvPr/>
            </p:nvSpPr>
            <p:spPr bwMode="auto">
              <a:xfrm flipH="1" flipV="1">
                <a:off x="6012" y="2128"/>
                <a:ext cx="0" cy="397"/>
              </a:xfrm>
              <a:prstGeom prst="straightConnector1">
                <a:avLst/>
              </a:prstGeom>
              <a:noFill/>
              <a:ln w="31750">
                <a:solidFill>
                  <a:srgbClr val="5A5A5A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60" name="AutoShape 189"/>
              <p:cNvSpPr>
                <a:spLocks noChangeShapeType="1"/>
              </p:cNvSpPr>
              <p:nvPr/>
            </p:nvSpPr>
            <p:spPr bwMode="auto">
              <a:xfrm flipV="1">
                <a:off x="6147" y="2344"/>
                <a:ext cx="306" cy="212"/>
              </a:xfrm>
              <a:prstGeom prst="straightConnector1">
                <a:avLst/>
              </a:prstGeom>
              <a:noFill/>
              <a:ln w="31750">
                <a:solidFill>
                  <a:srgbClr val="5A5A5A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61" name="AutoShape 190"/>
              <p:cNvSpPr>
                <a:spLocks noChangeShapeType="1"/>
              </p:cNvSpPr>
              <p:nvPr/>
            </p:nvSpPr>
            <p:spPr bwMode="auto">
              <a:xfrm flipV="1">
                <a:off x="6147" y="2671"/>
                <a:ext cx="397" cy="5"/>
              </a:xfrm>
              <a:prstGeom prst="straightConnector1">
                <a:avLst/>
              </a:prstGeom>
              <a:noFill/>
              <a:ln w="31750">
                <a:solidFill>
                  <a:srgbClr val="5A5A5A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62" name="AutoShape 191"/>
              <p:cNvSpPr>
                <a:spLocks noChangeShapeType="1"/>
              </p:cNvSpPr>
              <p:nvPr/>
            </p:nvSpPr>
            <p:spPr bwMode="auto">
              <a:xfrm>
                <a:off x="6091" y="2778"/>
                <a:ext cx="306" cy="309"/>
              </a:xfrm>
              <a:prstGeom prst="straightConnector1">
                <a:avLst/>
              </a:prstGeom>
              <a:noFill/>
              <a:ln w="31750">
                <a:solidFill>
                  <a:srgbClr val="5A5A5A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63" name="AutoShape 192"/>
              <p:cNvSpPr>
                <a:spLocks noChangeShapeType="1"/>
              </p:cNvSpPr>
              <p:nvPr/>
            </p:nvSpPr>
            <p:spPr bwMode="auto">
              <a:xfrm flipV="1">
                <a:off x="2511" y="2652"/>
                <a:ext cx="3525" cy="2552"/>
              </a:xfrm>
              <a:prstGeom prst="straightConnector1">
                <a:avLst/>
              </a:prstGeom>
              <a:noFill/>
              <a:ln w="31750">
                <a:solidFill>
                  <a:srgbClr val="5A5A5A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160" name="AutoShape 193"/>
              <p:cNvSpPr>
                <a:spLocks noChangeShapeType="1"/>
              </p:cNvSpPr>
              <p:nvPr/>
            </p:nvSpPr>
            <p:spPr bwMode="auto">
              <a:xfrm>
                <a:off x="2511" y="3845"/>
                <a:ext cx="1871" cy="0"/>
              </a:xfrm>
              <a:prstGeom prst="straightConnector1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161" name="AutoShape 194"/>
              <p:cNvSpPr>
                <a:spLocks noChangeShapeType="1"/>
              </p:cNvSpPr>
              <p:nvPr/>
            </p:nvSpPr>
            <p:spPr bwMode="auto">
              <a:xfrm flipH="1">
                <a:off x="2485" y="2652"/>
                <a:ext cx="3527" cy="0"/>
              </a:xfrm>
              <a:prstGeom prst="straightConnector1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162" name="AutoShape 195"/>
              <p:cNvSpPr>
                <a:spLocks noChangeShapeType="1"/>
              </p:cNvSpPr>
              <p:nvPr/>
            </p:nvSpPr>
            <p:spPr bwMode="auto">
              <a:xfrm>
                <a:off x="4382" y="3845"/>
                <a:ext cx="0" cy="1362"/>
              </a:xfrm>
              <a:prstGeom prst="straightConnector1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163" name="AutoShape 196"/>
              <p:cNvSpPr>
                <a:spLocks noChangeShapeType="1"/>
              </p:cNvSpPr>
              <p:nvPr/>
            </p:nvSpPr>
            <p:spPr bwMode="auto">
              <a:xfrm>
                <a:off x="6012" y="2652"/>
                <a:ext cx="0" cy="2555"/>
              </a:xfrm>
              <a:prstGeom prst="straightConnector1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164" name="AutoShape 197"/>
              <p:cNvSpPr>
                <a:spLocks noChangeShapeType="1"/>
              </p:cNvSpPr>
              <p:nvPr/>
            </p:nvSpPr>
            <p:spPr bwMode="auto">
              <a:xfrm flipV="1">
                <a:off x="2511" y="1382"/>
                <a:ext cx="5334" cy="0"/>
              </a:xfrm>
              <a:prstGeom prst="straightConnector1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165" name="AutoShape 198"/>
              <p:cNvSpPr>
                <a:spLocks noChangeShapeType="1"/>
              </p:cNvSpPr>
              <p:nvPr/>
            </p:nvSpPr>
            <p:spPr bwMode="auto">
              <a:xfrm flipH="1">
                <a:off x="7834" y="1382"/>
                <a:ext cx="0" cy="3798"/>
              </a:xfrm>
              <a:prstGeom prst="straightConnector1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29010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>
            <a:spLocks noGrp="1"/>
          </p:cNvSpPr>
          <p:nvPr>
            <p:ph type="body" idx="1"/>
          </p:nvPr>
        </p:nvSpPr>
        <p:spPr>
          <a:xfrm>
            <a:off x="1619672" y="195486"/>
            <a:ext cx="6776348" cy="93424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sr-Latn-RS" i="0" dirty="0" smtClean="0">
                <a:latin typeface="Zilla Slab SemiBold" charset="0"/>
                <a:ea typeface="Zilla Slab SemiBold" charset="0"/>
              </a:rPr>
              <a:t>Politike upravljanja mobilnošću</a:t>
            </a:r>
            <a:endParaRPr i="0" dirty="0">
              <a:latin typeface="Zilla Slab SemiBold" charset="0"/>
              <a:ea typeface="Zilla Slab SemiBold" charset="0"/>
            </a:endParaRPr>
          </a:p>
        </p:txBody>
      </p:sp>
      <p:sp>
        <p:nvSpPr>
          <p:cNvPr id="98" name="Google Shape;98;p17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394396" y="3651870"/>
            <a:ext cx="84980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r-Latn-RS" sz="2000" b="1" dirty="0" smtClean="0">
                <a:latin typeface="Oxygen Light" charset="0"/>
              </a:rPr>
              <a:t>Skup mera: </a:t>
            </a:r>
            <a:endParaRPr lang="sr-Cyrl-RS" sz="2000" b="1" dirty="0" smtClean="0">
              <a:latin typeface="Oxygen Light" charset="0"/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sr-Latn-RS" sz="2000" dirty="0" smtClean="0">
                <a:latin typeface="Oxygen Light" charset="0"/>
              </a:rPr>
              <a:t>Negativne inicijative za korišćenje PA (</a:t>
            </a:r>
            <a:r>
              <a:rPr lang="sr-Latn-RS" sz="2000" b="1" i="1" dirty="0" smtClean="0">
                <a:latin typeface="Oxygen Light" charset="0"/>
              </a:rPr>
              <a:t>Push</a:t>
            </a:r>
            <a:r>
              <a:rPr lang="sr-Latn-RS" sz="2000" dirty="0" smtClean="0">
                <a:latin typeface="Oxygen Light" charset="0"/>
              </a:rPr>
              <a:t>) </a:t>
            </a:r>
            <a:r>
              <a:rPr lang="en-US" sz="2000" b="1" dirty="0" smtClean="0">
                <a:latin typeface="Oxygen Light" charset="0"/>
              </a:rPr>
              <a:t>&amp;</a:t>
            </a:r>
            <a:r>
              <a:rPr lang="sr-Latn-RS" sz="2000" dirty="0" smtClean="0">
                <a:latin typeface="Oxygen Light" charset="0"/>
              </a:rPr>
              <a:t> </a:t>
            </a:r>
            <a:endParaRPr lang="en-US" sz="2000" dirty="0" smtClean="0">
              <a:latin typeface="Oxygen Light" charset="0"/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sr-Latn-RS" sz="2000" dirty="0" smtClean="0">
                <a:latin typeface="Oxygen Light" charset="0"/>
              </a:rPr>
              <a:t>Pozitivne inicijative za korišćenje alternativnih vidova kretanja (</a:t>
            </a:r>
            <a:r>
              <a:rPr lang="sr-Latn-RS" sz="2000" b="1" i="1" dirty="0" smtClean="0">
                <a:latin typeface="Oxygen Light" charset="0"/>
              </a:rPr>
              <a:t>Pull</a:t>
            </a:r>
            <a:r>
              <a:rPr lang="sr-Latn-RS" sz="2000" dirty="0" smtClean="0">
                <a:latin typeface="Oxygen Light" charset="0"/>
              </a:rPr>
              <a:t>). </a:t>
            </a:r>
            <a:endParaRPr lang="sr-Latn-CS" sz="2000" dirty="0">
              <a:latin typeface="Oxygen Light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780921" y="4627553"/>
            <a:ext cx="4363079" cy="515947"/>
            <a:chOff x="6746240" y="4274987"/>
            <a:chExt cx="4363079" cy="515947"/>
          </a:xfrm>
        </p:grpSpPr>
        <p:sp>
          <p:nvSpPr>
            <p:cNvPr id="7" name="TextBox 6"/>
            <p:cNvSpPr txBox="1"/>
            <p:nvPr/>
          </p:nvSpPr>
          <p:spPr>
            <a:xfrm>
              <a:off x="7170420" y="4532961"/>
              <a:ext cx="393889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000" b="1" baseline="0" smtClean="0">
                  <a:solidFill>
                    <a:schemeClr val="tx1"/>
                  </a:solidFill>
                </a:rPr>
                <a:t>ZAŠTIĆENO AUTORSKIM PRAVOM</a:t>
              </a:r>
              <a:r>
                <a:rPr lang="sr-Cyrl-RS" sz="1000" b="1" baseline="0" smtClean="0">
                  <a:solidFill>
                    <a:schemeClr val="tx1"/>
                  </a:solidFill>
                </a:rPr>
                <a:t>. </a:t>
              </a:r>
              <a:r>
                <a:rPr lang="sr-Latn-RS" sz="1000" b="1" baseline="0" smtClean="0">
                  <a:solidFill>
                    <a:schemeClr val="tx1"/>
                  </a:solidFill>
                </a:rPr>
                <a:t>SVA PRAVA ZADRŽANA</a:t>
              </a:r>
              <a:r>
                <a:rPr lang="sr-Cyrl-RS" sz="1000" b="1" baseline="0" smtClean="0">
                  <a:solidFill>
                    <a:schemeClr val="tx1"/>
                  </a:solidFill>
                </a:rPr>
                <a:t>.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grpSp>
          <p:nvGrpSpPr>
            <p:cNvPr id="8" name="Group 9"/>
            <p:cNvGrpSpPr/>
            <p:nvPr/>
          </p:nvGrpSpPr>
          <p:grpSpPr>
            <a:xfrm>
              <a:off x="6746240" y="4274987"/>
              <a:ext cx="464820" cy="515947"/>
              <a:chOff x="6096000" y="4051657"/>
              <a:chExt cx="464820" cy="515947"/>
            </a:xfrm>
          </p:grpSpPr>
          <p:sp>
            <p:nvSpPr>
              <p:cNvPr id="9" name="Isosceles Triangle 8"/>
              <p:cNvSpPr/>
              <p:nvPr/>
            </p:nvSpPr>
            <p:spPr>
              <a:xfrm>
                <a:off x="6096000" y="4051657"/>
                <a:ext cx="464820" cy="447937"/>
              </a:xfrm>
              <a:prstGeom prst="triangle">
                <a:avLst/>
              </a:prstGeom>
              <a:noFill/>
              <a:ln w="508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30327D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187445" y="4105939"/>
                <a:ext cx="287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Cyrl-RS" sz="2400" b="1" dirty="0" smtClean="0">
                    <a:solidFill>
                      <a:schemeClr val="tx1"/>
                    </a:solidFill>
                  </a:rPr>
                  <a:t>!</a:t>
                </a:r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11" name="Picture 10" descr="push pul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915566"/>
            <a:ext cx="5040560" cy="2863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827584" y="339502"/>
            <a:ext cx="6130200" cy="66061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5400" dirty="0" smtClean="0">
                <a:solidFill>
                  <a:schemeClr val="tx1"/>
                </a:solidFill>
              </a:rPr>
              <a:t>Sistem Parkiraj i vozi se</a:t>
            </a:r>
            <a:endParaRPr sz="5400" dirty="0">
              <a:solidFill>
                <a:schemeClr val="tx1"/>
              </a:solidFill>
            </a:endParaRPr>
          </a:p>
        </p:txBody>
      </p:sp>
      <p:sp>
        <p:nvSpPr>
          <p:cNvPr id="105" name="Google Shape;105;p18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/>
          </a:p>
        </p:txBody>
      </p:sp>
      <p:grpSp>
        <p:nvGrpSpPr>
          <p:cNvPr id="5" name="Group 4"/>
          <p:cNvGrpSpPr/>
          <p:nvPr/>
        </p:nvGrpSpPr>
        <p:grpSpPr>
          <a:xfrm>
            <a:off x="107504" y="4371950"/>
            <a:ext cx="4363079" cy="515947"/>
            <a:chOff x="6746240" y="4274987"/>
            <a:chExt cx="4363079" cy="515947"/>
          </a:xfrm>
        </p:grpSpPr>
        <p:sp>
          <p:nvSpPr>
            <p:cNvPr id="6" name="TextBox 5"/>
            <p:cNvSpPr txBox="1"/>
            <p:nvPr/>
          </p:nvSpPr>
          <p:spPr>
            <a:xfrm>
              <a:off x="7170420" y="4532961"/>
              <a:ext cx="393889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000" b="1" baseline="0" smtClean="0">
                  <a:solidFill>
                    <a:schemeClr val="tx1"/>
                  </a:solidFill>
                </a:rPr>
                <a:t>ZAŠTIĆENO AUTORSKIM PRAVOM</a:t>
              </a:r>
              <a:r>
                <a:rPr lang="sr-Cyrl-RS" sz="1000" b="1" baseline="0" smtClean="0">
                  <a:solidFill>
                    <a:schemeClr val="tx1"/>
                  </a:solidFill>
                </a:rPr>
                <a:t>. </a:t>
              </a:r>
              <a:r>
                <a:rPr lang="sr-Latn-RS" sz="1000" b="1" baseline="0" smtClean="0">
                  <a:solidFill>
                    <a:schemeClr val="tx1"/>
                  </a:solidFill>
                </a:rPr>
                <a:t>SVA PRAVA ZADRŽANA</a:t>
              </a:r>
              <a:r>
                <a:rPr lang="sr-Cyrl-RS" sz="1000" b="1" baseline="0" smtClean="0">
                  <a:solidFill>
                    <a:schemeClr val="tx1"/>
                  </a:solidFill>
                </a:rPr>
                <a:t>.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grpSp>
          <p:nvGrpSpPr>
            <p:cNvPr id="7" name="Group 9"/>
            <p:cNvGrpSpPr/>
            <p:nvPr/>
          </p:nvGrpSpPr>
          <p:grpSpPr>
            <a:xfrm>
              <a:off x="6746240" y="4274987"/>
              <a:ext cx="464820" cy="515947"/>
              <a:chOff x="6096000" y="4051657"/>
              <a:chExt cx="464820" cy="515947"/>
            </a:xfrm>
          </p:grpSpPr>
          <p:sp>
            <p:nvSpPr>
              <p:cNvPr id="8" name="Isosceles Triangle 7"/>
              <p:cNvSpPr/>
              <p:nvPr/>
            </p:nvSpPr>
            <p:spPr>
              <a:xfrm>
                <a:off x="6096000" y="4051657"/>
                <a:ext cx="464820" cy="447937"/>
              </a:xfrm>
              <a:prstGeom prst="triangle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30327D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187445" y="4105939"/>
                <a:ext cx="287258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sr-Cyrl-RS" sz="2400" b="1" dirty="0" smtClean="0">
                    <a:solidFill>
                      <a:schemeClr val="tx1"/>
                    </a:solidFill>
                  </a:rPr>
                  <a:t>!</a:t>
                </a:r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10" name="Picture 9" descr="p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64" y="1857370"/>
            <a:ext cx="4186463" cy="2423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pr 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1857370"/>
            <a:ext cx="2150591" cy="2423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48000">
              <a:schemeClr val="lt1"/>
            </a:gs>
            <a:gs pos="100000">
              <a:schemeClr val="accent6">
                <a:lumMod val="20000"/>
                <a:lumOff val="80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 lang="en"/>
          </a:p>
        </p:txBody>
      </p:sp>
      <p:sp>
        <p:nvSpPr>
          <p:cNvPr id="7" name="Rectangle 6"/>
          <p:cNvSpPr/>
          <p:nvPr/>
        </p:nvSpPr>
        <p:spPr>
          <a:xfrm>
            <a:off x="785786" y="357172"/>
            <a:ext cx="76438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 err="1" smtClean="0">
                <a:latin typeface="Zilla Slab SemiBold" charset="0"/>
                <a:ea typeface="Zilla Slab SemiBold" charset="0"/>
              </a:rPr>
              <a:t>Osnovni</a:t>
            </a:r>
            <a:r>
              <a:rPr lang="en-GB" sz="3200" dirty="0" smtClean="0">
                <a:latin typeface="Zilla Slab SemiBold" charset="0"/>
                <a:ea typeface="Zilla Slab SemiBold" charset="0"/>
              </a:rPr>
              <a:t> </a:t>
            </a:r>
            <a:r>
              <a:rPr lang="en-GB" sz="3200" dirty="0" err="1" smtClean="0">
                <a:latin typeface="Zilla Slab SemiBold" charset="0"/>
                <a:ea typeface="Zilla Slab SemiBold" charset="0"/>
              </a:rPr>
              <a:t>pojmovi</a:t>
            </a:r>
            <a:endParaRPr lang="sr-Latn-CS" sz="3200" dirty="0">
              <a:latin typeface="Zilla Slab SemiBold" charset="0"/>
              <a:ea typeface="Zilla Slab SemiBold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58" y="1071552"/>
            <a:ext cx="83913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q"/>
            </a:pPr>
            <a:r>
              <a:rPr lang="sr-Latn-RS" sz="1600" dirty="0" smtClean="0">
                <a:latin typeface="Oxygen Light" charset="0"/>
              </a:rPr>
              <a:t> </a:t>
            </a:r>
            <a:r>
              <a:rPr lang="en-GB" sz="1600" dirty="0" smtClean="0">
                <a:latin typeface="Oxygen Light" charset="0"/>
              </a:rPr>
              <a:t>S</a:t>
            </a:r>
            <a:r>
              <a:rPr lang="sr-Latn-RS" sz="1600" dirty="0" smtClean="0">
                <a:latin typeface="Oxygen Light" charset="0"/>
              </a:rPr>
              <a:t>i</a:t>
            </a:r>
            <a:r>
              <a:rPr lang="en-GB" sz="1600" dirty="0" smtClean="0">
                <a:latin typeface="Oxygen Light" charset="0"/>
              </a:rPr>
              <a:t>stem </a:t>
            </a:r>
            <a:r>
              <a:rPr lang="en-GB" sz="1600" dirty="0" err="1" smtClean="0">
                <a:latin typeface="Oxygen Light" charset="0"/>
              </a:rPr>
              <a:t>Parkiraj</a:t>
            </a:r>
            <a:r>
              <a:rPr lang="en-GB" sz="1600" dirty="0" smtClean="0">
                <a:latin typeface="Oxygen Light" charset="0"/>
              </a:rPr>
              <a:t> </a:t>
            </a:r>
            <a:r>
              <a:rPr lang="en-GB" sz="1600" dirty="0" err="1" smtClean="0">
                <a:latin typeface="Oxygen Light" charset="0"/>
              </a:rPr>
              <a:t>i</a:t>
            </a:r>
            <a:r>
              <a:rPr lang="en-GB" sz="1600" dirty="0" smtClean="0">
                <a:latin typeface="Oxygen Light" charset="0"/>
              </a:rPr>
              <a:t> </a:t>
            </a:r>
            <a:r>
              <a:rPr lang="en-GB" sz="1600" dirty="0" err="1" smtClean="0">
                <a:latin typeface="Oxygen Light" charset="0"/>
              </a:rPr>
              <a:t>vo</a:t>
            </a:r>
            <a:r>
              <a:rPr lang="sr-Latn-RS" sz="1600" dirty="0" smtClean="0">
                <a:latin typeface="Oxygen Light" charset="0"/>
              </a:rPr>
              <a:t>zi se (eng. </a:t>
            </a:r>
            <a:r>
              <a:rPr lang="sr-Latn-RS" sz="1600" i="1" dirty="0" smtClean="0">
                <a:latin typeface="Oxygen Light" charset="0"/>
              </a:rPr>
              <a:t>Park and Ride</a:t>
            </a:r>
            <a:r>
              <a:rPr lang="sr-Latn-RS" sz="1600" dirty="0" smtClean="0">
                <a:latin typeface="Oxygen Light" charset="0"/>
              </a:rPr>
              <a:t>) omogućava korisnicima koji putuju u centralnu zonu da parkiraju svoje vozilo van centralne zone neposredno uz stajališta JMTP i putovanje nastave JMTP;</a:t>
            </a:r>
          </a:p>
          <a:p>
            <a:pPr>
              <a:spcAft>
                <a:spcPts val="600"/>
              </a:spcAft>
              <a:buFont typeface="Wingdings" pitchFamily="2" charset="2"/>
              <a:buChar char="q"/>
            </a:pPr>
            <a:endParaRPr lang="en-GB" sz="600" dirty="0" smtClean="0">
              <a:latin typeface="Oxygen Light" charset="0"/>
            </a:endParaRPr>
          </a:p>
          <a:p>
            <a:pPr>
              <a:spcAft>
                <a:spcPts val="600"/>
              </a:spcAft>
              <a:buFont typeface="Wingdings" pitchFamily="2" charset="2"/>
              <a:buChar char="q"/>
            </a:pPr>
            <a:r>
              <a:rPr lang="sr-Latn-RS" sz="1600" dirty="0" smtClean="0">
                <a:latin typeface="Oxygen Light" charset="0"/>
              </a:rPr>
              <a:t>Različiti vidovi javnog prevoza pružaju podršku P&amp;R sistemima: laki šinski sistemi i metro (npr. Nemačka, Francuska i Češka), autobuski podsistem (npr. Belgija, Holandija i Velika Britanija) </a:t>
            </a:r>
            <a:r>
              <a:rPr lang="sr-Latn-RS" sz="1600" i="1" dirty="0" smtClean="0">
                <a:latin typeface="Oxygen Light" charset="0"/>
              </a:rPr>
              <a:t>(shuttle </a:t>
            </a:r>
            <a:r>
              <a:rPr lang="sr-Latn-RS" sz="1600" dirty="0" smtClean="0">
                <a:latin typeface="Oxygen Light" charset="0"/>
              </a:rPr>
              <a:t>autobusi ili JGTP</a:t>
            </a:r>
            <a:r>
              <a:rPr lang="sr-Latn-RS" sz="1600" i="1" dirty="0" smtClean="0">
                <a:latin typeface="Oxygen Light" charset="0"/>
              </a:rPr>
              <a:t>).</a:t>
            </a:r>
            <a:endParaRPr lang="sr-Latn-CS" sz="1600" i="1" dirty="0">
              <a:latin typeface="Oxygen Light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716016" y="0"/>
            <a:ext cx="4317602" cy="461665"/>
            <a:chOff x="6773874" y="4363273"/>
            <a:chExt cx="4317602" cy="461665"/>
          </a:xfrm>
        </p:grpSpPr>
        <p:sp>
          <p:nvSpPr>
            <p:cNvPr id="11" name="TextBox 10"/>
            <p:cNvSpPr txBox="1"/>
            <p:nvPr/>
          </p:nvSpPr>
          <p:spPr>
            <a:xfrm>
              <a:off x="7152577" y="4470994"/>
              <a:ext cx="393889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000" b="1" baseline="0" dirty="0" smtClean="0">
                  <a:solidFill>
                    <a:schemeClr val="tx1"/>
                  </a:solidFill>
                </a:rPr>
                <a:t>ZAŠTIĆENO AUTORSKIM PRAVOM</a:t>
              </a:r>
              <a:r>
                <a:rPr lang="sr-Cyrl-RS" sz="1000" b="1" baseline="0" dirty="0" smtClean="0">
                  <a:solidFill>
                    <a:schemeClr val="tx1"/>
                  </a:solidFill>
                </a:rPr>
                <a:t>. </a:t>
              </a:r>
              <a:r>
                <a:rPr lang="sr-Latn-RS" sz="1000" b="1" baseline="0" dirty="0" smtClean="0">
                  <a:solidFill>
                    <a:schemeClr val="tx1"/>
                  </a:solidFill>
                </a:rPr>
                <a:t>SVA PRAVA ZADRŽANA</a:t>
              </a:r>
              <a:r>
                <a:rPr lang="sr-Cyrl-RS" sz="1000" b="1" baseline="0" dirty="0" smtClean="0">
                  <a:solidFill>
                    <a:schemeClr val="tx1"/>
                  </a:solidFill>
                </a:rPr>
                <a:t>.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2" name="Group 9"/>
            <p:cNvGrpSpPr/>
            <p:nvPr/>
          </p:nvGrpSpPr>
          <p:grpSpPr>
            <a:xfrm>
              <a:off x="6773874" y="4363273"/>
              <a:ext cx="378703" cy="461665"/>
              <a:chOff x="6123634" y="4139943"/>
              <a:chExt cx="378703" cy="461665"/>
            </a:xfrm>
          </p:grpSpPr>
          <p:sp>
            <p:nvSpPr>
              <p:cNvPr id="13" name="Isosceles Triangle 12"/>
              <p:cNvSpPr/>
              <p:nvPr/>
            </p:nvSpPr>
            <p:spPr>
              <a:xfrm>
                <a:off x="6123634" y="4139943"/>
                <a:ext cx="378703" cy="393655"/>
              </a:xfrm>
              <a:prstGeom prst="triangle">
                <a:avLst/>
              </a:prstGeom>
              <a:noFill/>
              <a:ln w="508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30327D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187445" y="4139943"/>
                <a:ext cx="287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Cyrl-RS" sz="2400" b="1" dirty="0" smtClean="0">
                    <a:solidFill>
                      <a:schemeClr val="tx1"/>
                    </a:solidFill>
                  </a:rPr>
                  <a:t>!</a:t>
                </a:r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15" name="Picture 14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001890"/>
            <a:ext cx="2808312" cy="1679081"/>
          </a:xfrm>
          <a:prstGeom prst="rect">
            <a:avLst/>
          </a:prstGeom>
          <a:ln w="222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360" y="2997114"/>
            <a:ext cx="2630928" cy="1683858"/>
          </a:xfrm>
          <a:prstGeom prst="rect">
            <a:avLst/>
          </a:prstGeom>
          <a:ln w="222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652251" y="4731990"/>
            <a:ext cx="58832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200" dirty="0" smtClean="0">
                <a:latin typeface="Oxygen Light" panose="020B0604020202020204" charset="0"/>
              </a:rPr>
              <a:t>P&amp;R sistemi u Evropi: u Altenbekenu, Nemačka (levo) i </a:t>
            </a:r>
            <a:r>
              <a:rPr lang="sr-Latn-RS" sz="1200" dirty="0">
                <a:latin typeface="Oxygen Light" panose="020B0604020202020204" charset="0"/>
              </a:rPr>
              <a:t>u Pragu, </a:t>
            </a:r>
            <a:r>
              <a:rPr lang="sr-Latn-RS" sz="1200" dirty="0" smtClean="0">
                <a:latin typeface="Oxygen Light" panose="020B0604020202020204" charset="0"/>
              </a:rPr>
              <a:t>Češka (desno)</a:t>
            </a:r>
            <a:endParaRPr lang="en-GB" sz="1200" dirty="0">
              <a:latin typeface="Oxygen Light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>
            <a:spLocks noGrp="1"/>
          </p:cNvSpPr>
          <p:nvPr>
            <p:ph type="ctrTitle" idx="4294967295"/>
          </p:nvPr>
        </p:nvSpPr>
        <p:spPr>
          <a:xfrm>
            <a:off x="428596" y="285734"/>
            <a:ext cx="8072494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 smtClean="0"/>
              <a:t>Pozitivni efekti sistema Parkiraj i vozi se</a:t>
            </a:r>
            <a:endParaRPr dirty="0"/>
          </a:p>
        </p:txBody>
      </p:sp>
      <p:sp>
        <p:nvSpPr>
          <p:cNvPr id="111" name="Google Shape;111;p19"/>
          <p:cNvSpPr txBox="1">
            <a:spLocks noGrp="1"/>
          </p:cNvSpPr>
          <p:nvPr>
            <p:ph type="subTitle" idx="4294967295"/>
          </p:nvPr>
        </p:nvSpPr>
        <p:spPr>
          <a:xfrm>
            <a:off x="142844" y="785800"/>
            <a:ext cx="6643734" cy="421484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sr-Latn-RS" sz="1600" b="1" dirty="0" smtClean="0"/>
              <a:t>Pozitivni efekti za grad:</a:t>
            </a:r>
          </a:p>
          <a:p>
            <a:pPr marL="0" lvl="0" indent="0" algn="l" rtl="0"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ü"/>
            </a:pPr>
            <a:r>
              <a:rPr lang="sr-Latn-RS" sz="1600" b="1" dirty="0" smtClean="0"/>
              <a:t> </a:t>
            </a:r>
            <a:r>
              <a:rPr lang="sr-Latn-RS" sz="1600" dirty="0" smtClean="0"/>
              <a:t>Doprinosi lokalnim ekonomijama tako što poboljšava pristupačnost gradskih centara povećanjem broja dostupnih parking mesta;</a:t>
            </a:r>
          </a:p>
          <a:p>
            <a:pPr marL="0" lvl="0" indent="0" algn="l" rtl="0"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ü"/>
            </a:pPr>
            <a:r>
              <a:rPr lang="sr-Latn-RS" sz="1600" dirty="0" smtClean="0"/>
              <a:t> Smanjuje se zagušenje na saobraćajnicama;</a:t>
            </a:r>
          </a:p>
          <a:p>
            <a:pPr marL="0" lvl="0" indent="0" algn="l" rtl="0"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ü"/>
            </a:pPr>
            <a:r>
              <a:rPr lang="sr-Latn-RS" sz="1600" dirty="0" smtClean="0"/>
              <a:t> Poboljšava se okruženje u gradskim centrima;</a:t>
            </a:r>
          </a:p>
          <a:p>
            <a:pPr marL="0" lvl="0" indent="0" algn="l" rtl="0"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ü"/>
            </a:pPr>
            <a:r>
              <a:rPr lang="sr-Latn-RS" sz="1600" dirty="0" smtClean="0"/>
              <a:t> Povećava se mobilnost u okviru grada, a samim tim i atraktivnost gradskog centra;</a:t>
            </a:r>
          </a:p>
          <a:p>
            <a:pPr marL="0" lvl="0" indent="0" algn="l" rtl="0"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ü"/>
            </a:pPr>
            <a:r>
              <a:rPr lang="sr-Latn-RS" sz="1600" dirty="0" smtClean="0"/>
              <a:t> Smanjuje se pritisak u objektima za parkiranje u centralnoj zoni.</a:t>
            </a:r>
          </a:p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sr-Latn-RS" sz="1600" b="1" dirty="0" smtClean="0"/>
              <a:t>Pozitivni efekti za korisnike:</a:t>
            </a:r>
          </a:p>
          <a:p>
            <a:pPr marL="0" lvl="0" indent="0" algn="l" rtl="0">
              <a:spcBef>
                <a:spcPts val="0"/>
              </a:spcBef>
              <a:spcAft>
                <a:spcPts val="800"/>
              </a:spcAft>
              <a:buFont typeface="Courier New" pitchFamily="49" charset="0"/>
              <a:buChar char="o"/>
            </a:pPr>
            <a:r>
              <a:rPr lang="sr-Latn-RS" sz="1600" dirty="0" smtClean="0"/>
              <a:t> Kraće vreme putovanja u centar grada;</a:t>
            </a:r>
          </a:p>
          <a:p>
            <a:pPr marL="0" lvl="0" indent="0" algn="l" rtl="0">
              <a:spcBef>
                <a:spcPts val="0"/>
              </a:spcBef>
              <a:spcAft>
                <a:spcPts val="800"/>
              </a:spcAft>
              <a:buFont typeface="Courier New" pitchFamily="49" charset="0"/>
              <a:buChar char="o"/>
            </a:pPr>
            <a:r>
              <a:rPr lang="sr-Latn-RS" sz="1600" dirty="0" smtClean="0"/>
              <a:t> Manji ukupni troškovi putovanja.</a:t>
            </a:r>
            <a:endParaRPr sz="1600" dirty="0"/>
          </a:p>
        </p:txBody>
      </p:sp>
      <p:sp>
        <p:nvSpPr>
          <p:cNvPr id="112" name="Google Shape;112;p19"/>
          <p:cNvSpPr/>
          <p:nvPr/>
        </p:nvSpPr>
        <p:spPr>
          <a:xfrm>
            <a:off x="8072462" y="285734"/>
            <a:ext cx="345435" cy="329833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9"/>
          <p:cNvSpPr/>
          <p:nvPr/>
        </p:nvSpPr>
        <p:spPr>
          <a:xfrm rot="-1609140">
            <a:off x="7752934" y="683526"/>
            <a:ext cx="233031" cy="22250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endParaRPr dirty="0"/>
          </a:p>
        </p:txBody>
      </p:sp>
      <p:pic>
        <p:nvPicPr>
          <p:cNvPr id="18" name="Picture 58" descr="park+ri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32" y="1285866"/>
            <a:ext cx="2465595" cy="1643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16.jp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3643320"/>
            <a:ext cx="785818" cy="785818"/>
          </a:xfrm>
          <a:prstGeom prst="rect">
            <a:avLst/>
          </a:prstGeom>
        </p:spPr>
      </p:pic>
      <p:pic>
        <p:nvPicPr>
          <p:cNvPr id="20" name="Picture 19" descr="1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9058" y="4214824"/>
            <a:ext cx="642942" cy="699760"/>
          </a:xfrm>
          <a:prstGeom prst="rect">
            <a:avLst/>
          </a:prstGeom>
        </p:spPr>
      </p:pic>
      <p:grpSp>
        <p:nvGrpSpPr>
          <p:cNvPr id="2" name="Group 20"/>
          <p:cNvGrpSpPr/>
          <p:nvPr/>
        </p:nvGrpSpPr>
        <p:grpSpPr>
          <a:xfrm>
            <a:off x="4780921" y="4500576"/>
            <a:ext cx="4363079" cy="515947"/>
            <a:chOff x="6746240" y="4274987"/>
            <a:chExt cx="4363079" cy="515947"/>
          </a:xfrm>
        </p:grpSpPr>
        <p:sp>
          <p:nvSpPr>
            <p:cNvPr id="22" name="TextBox 21"/>
            <p:cNvSpPr txBox="1"/>
            <p:nvPr/>
          </p:nvSpPr>
          <p:spPr>
            <a:xfrm>
              <a:off x="7170420" y="4532961"/>
              <a:ext cx="393889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000" b="1" baseline="0" smtClean="0">
                  <a:solidFill>
                    <a:schemeClr val="tx1"/>
                  </a:solidFill>
                </a:rPr>
                <a:t>ZAŠTIĆENO AUTORSKIM PRAVOM</a:t>
              </a:r>
              <a:r>
                <a:rPr lang="sr-Cyrl-RS" sz="1000" b="1" baseline="0" smtClean="0">
                  <a:solidFill>
                    <a:schemeClr val="tx1"/>
                  </a:solidFill>
                </a:rPr>
                <a:t>. </a:t>
              </a:r>
              <a:r>
                <a:rPr lang="sr-Latn-RS" sz="1000" b="1" baseline="0" smtClean="0">
                  <a:solidFill>
                    <a:schemeClr val="tx1"/>
                  </a:solidFill>
                </a:rPr>
                <a:t>SVA PRAVA ZADRŽANA</a:t>
              </a:r>
              <a:r>
                <a:rPr lang="sr-Cyrl-RS" sz="1000" b="1" baseline="0" smtClean="0">
                  <a:solidFill>
                    <a:schemeClr val="tx1"/>
                  </a:solidFill>
                </a:rPr>
                <a:t>.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grpSp>
          <p:nvGrpSpPr>
            <p:cNvPr id="3" name="Group 9"/>
            <p:cNvGrpSpPr/>
            <p:nvPr/>
          </p:nvGrpSpPr>
          <p:grpSpPr>
            <a:xfrm>
              <a:off x="6746240" y="4274987"/>
              <a:ext cx="464820" cy="515947"/>
              <a:chOff x="6096000" y="4051657"/>
              <a:chExt cx="464820" cy="515947"/>
            </a:xfrm>
          </p:grpSpPr>
          <p:sp>
            <p:nvSpPr>
              <p:cNvPr id="24" name="Isosceles Triangle 23"/>
              <p:cNvSpPr/>
              <p:nvPr/>
            </p:nvSpPr>
            <p:spPr>
              <a:xfrm>
                <a:off x="6096000" y="4051657"/>
                <a:ext cx="464820" cy="447937"/>
              </a:xfrm>
              <a:prstGeom prst="triangle">
                <a:avLst/>
              </a:prstGeom>
              <a:noFill/>
              <a:ln w="508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30327D"/>
                  </a:solidFill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6187445" y="4105939"/>
                <a:ext cx="287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Cyrl-RS" sz="2400" b="1" dirty="0" smtClean="0">
                    <a:solidFill>
                      <a:schemeClr val="tx1"/>
                    </a:solidFill>
                  </a:rPr>
                  <a:t>!</a:t>
                </a:r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24</a:t>
            </a:fld>
            <a:endParaRPr lang="en"/>
          </a:p>
        </p:txBody>
      </p:sp>
      <p:grpSp>
        <p:nvGrpSpPr>
          <p:cNvPr id="3" name="Group 2"/>
          <p:cNvGrpSpPr/>
          <p:nvPr/>
        </p:nvGrpSpPr>
        <p:grpSpPr>
          <a:xfrm>
            <a:off x="4780921" y="4627553"/>
            <a:ext cx="4363079" cy="515947"/>
            <a:chOff x="6746240" y="4274987"/>
            <a:chExt cx="4363079" cy="515947"/>
          </a:xfrm>
        </p:grpSpPr>
        <p:sp>
          <p:nvSpPr>
            <p:cNvPr id="4" name="TextBox 3"/>
            <p:cNvSpPr txBox="1"/>
            <p:nvPr/>
          </p:nvSpPr>
          <p:spPr>
            <a:xfrm>
              <a:off x="7170420" y="4532961"/>
              <a:ext cx="393889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000" b="1" baseline="0" dirty="0" smtClean="0">
                  <a:solidFill>
                    <a:schemeClr val="tx1"/>
                  </a:solidFill>
                </a:rPr>
                <a:t>ZAŠTIĆENO AUTORSKIM PRAVOM</a:t>
              </a:r>
              <a:r>
                <a:rPr lang="sr-Cyrl-RS" sz="1000" b="1" baseline="0" dirty="0" smtClean="0">
                  <a:solidFill>
                    <a:schemeClr val="tx1"/>
                  </a:solidFill>
                </a:rPr>
                <a:t>. </a:t>
              </a:r>
              <a:r>
                <a:rPr lang="sr-Latn-RS" sz="1000" b="1" baseline="0" dirty="0" smtClean="0">
                  <a:solidFill>
                    <a:schemeClr val="tx1"/>
                  </a:solidFill>
                </a:rPr>
                <a:t>SVA PRAVA ZADRŽANA</a:t>
              </a:r>
              <a:r>
                <a:rPr lang="sr-Cyrl-RS" sz="1000" b="1" baseline="0" dirty="0" smtClean="0">
                  <a:solidFill>
                    <a:schemeClr val="tx1"/>
                  </a:solidFill>
                </a:rPr>
                <a:t>.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grpSp>
          <p:nvGrpSpPr>
            <p:cNvPr id="5" name="Group 9"/>
            <p:cNvGrpSpPr/>
            <p:nvPr/>
          </p:nvGrpSpPr>
          <p:grpSpPr>
            <a:xfrm>
              <a:off x="6746240" y="4274987"/>
              <a:ext cx="464820" cy="515947"/>
              <a:chOff x="6096000" y="4051657"/>
              <a:chExt cx="464820" cy="515947"/>
            </a:xfrm>
          </p:grpSpPr>
          <p:sp>
            <p:nvSpPr>
              <p:cNvPr id="6" name="Isosceles Triangle 5"/>
              <p:cNvSpPr/>
              <p:nvPr/>
            </p:nvSpPr>
            <p:spPr>
              <a:xfrm>
                <a:off x="6096000" y="4051657"/>
                <a:ext cx="464820" cy="447937"/>
              </a:xfrm>
              <a:prstGeom prst="triangle">
                <a:avLst/>
              </a:prstGeom>
              <a:noFill/>
              <a:ln w="508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30327D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6187445" y="4105939"/>
                <a:ext cx="287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Cyrl-RS" sz="2400" b="1" dirty="0" smtClean="0">
                    <a:solidFill>
                      <a:schemeClr val="tx1"/>
                    </a:solidFill>
                  </a:rPr>
                  <a:t>!</a:t>
                </a:r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8" name="Rectangle 7"/>
          <p:cNvSpPr/>
          <p:nvPr/>
        </p:nvSpPr>
        <p:spPr>
          <a:xfrm>
            <a:off x="784763" y="64784"/>
            <a:ext cx="764386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3000" dirty="0" smtClean="0">
                <a:latin typeface="Zilla Slab SemiBold" charset="0"/>
                <a:ea typeface="Zilla Slab SemiBold" charset="0"/>
              </a:rPr>
              <a:t>Razvoj Parkiraj se i vozi sistema</a:t>
            </a:r>
            <a:endParaRPr lang="sr-Latn-CS" sz="3000" dirty="0">
              <a:latin typeface="Zilla Slab SemiBold" charset="0"/>
              <a:ea typeface="Zilla Slab SemiBold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149" y="693574"/>
            <a:ext cx="878684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ü"/>
            </a:pPr>
            <a:r>
              <a:rPr lang="sr-Latn-RS" dirty="0" smtClean="0">
                <a:latin typeface="Oxygen Light" panose="020B0604020202020204" charset="0"/>
              </a:rPr>
              <a:t>Jedno </a:t>
            </a:r>
            <a:r>
              <a:rPr lang="sr-Latn-RS" dirty="0">
                <a:latin typeface="Oxygen Light" panose="020B0604020202020204" charset="0"/>
              </a:rPr>
              <a:t>od prvih </a:t>
            </a:r>
            <a:r>
              <a:rPr lang="sr-Latn-RS" dirty="0" smtClean="0">
                <a:latin typeface="Oxygen Light" panose="020B0604020202020204" charset="0"/>
              </a:rPr>
              <a:t>rešenja ovog koncepta odnosilo se </a:t>
            </a:r>
            <a:r>
              <a:rPr lang="sr-Latn-RS" dirty="0">
                <a:latin typeface="Oxygen Light" panose="020B0604020202020204" charset="0"/>
              </a:rPr>
              <a:t>na tzv. periferno (ili obodno</a:t>
            </a:r>
            <a:r>
              <a:rPr lang="sr-Latn-RS" dirty="0" smtClean="0">
                <a:latin typeface="Oxygen Light" panose="020B0604020202020204" charset="0"/>
              </a:rPr>
              <a:t>) gradsko parkiranje koje podrazumeva </a:t>
            </a:r>
            <a:r>
              <a:rPr lang="sr-Latn-RS" dirty="0">
                <a:latin typeface="Oxygen Light" panose="020B0604020202020204" charset="0"/>
              </a:rPr>
              <a:t>ostavljanje automobila </a:t>
            </a:r>
            <a:r>
              <a:rPr lang="sr-Latn-RS" dirty="0" smtClean="0">
                <a:latin typeface="Oxygen Light" panose="020B0604020202020204" charset="0"/>
              </a:rPr>
              <a:t>neposredno </a:t>
            </a:r>
            <a:r>
              <a:rPr lang="sr-Latn-RS" dirty="0">
                <a:latin typeface="Oxygen Light" panose="020B0604020202020204" charset="0"/>
              </a:rPr>
              <a:t>van granica najatraktivnijeg gradskog </a:t>
            </a:r>
            <a:r>
              <a:rPr lang="sr-Latn-RS" dirty="0" smtClean="0">
                <a:latin typeface="Oxygen Light" panose="020B0604020202020204" charset="0"/>
              </a:rPr>
              <a:t>prostora </a:t>
            </a:r>
            <a:r>
              <a:rPr lang="sr-Latn-RS" dirty="0">
                <a:latin typeface="Oxygen Light" panose="020B0604020202020204" charset="0"/>
              </a:rPr>
              <a:t>i nastavak putovanja </a:t>
            </a:r>
            <a:r>
              <a:rPr lang="sr-Latn-RS" dirty="0" smtClean="0">
                <a:latin typeface="Oxygen Light" panose="020B0604020202020204" charset="0"/>
              </a:rPr>
              <a:t>kraćom </a:t>
            </a:r>
            <a:r>
              <a:rPr lang="sr-Latn-RS" dirty="0">
                <a:latin typeface="Oxygen Light" panose="020B0604020202020204" charset="0"/>
              </a:rPr>
              <a:t>vožnjom autobusom. </a:t>
            </a:r>
            <a:r>
              <a:rPr lang="sr-Latn-RS" dirty="0" smtClean="0">
                <a:latin typeface="Oxygen Light" panose="020B0604020202020204" charset="0"/>
              </a:rPr>
              <a:t>Jedan od </a:t>
            </a:r>
            <a:r>
              <a:rPr lang="sr-Latn-RS" dirty="0">
                <a:latin typeface="Oxygen Light" panose="020B0604020202020204" charset="0"/>
              </a:rPr>
              <a:t>prvih </a:t>
            </a:r>
            <a:r>
              <a:rPr lang="sr-Latn-RS" dirty="0" smtClean="0">
                <a:latin typeface="Oxygen Light" panose="020B0604020202020204" charset="0"/>
              </a:rPr>
              <a:t>ozbiljnijih </a:t>
            </a:r>
            <a:r>
              <a:rPr lang="sr-Latn-RS" dirty="0">
                <a:latin typeface="Oxygen Light" panose="020B0604020202020204" charset="0"/>
              </a:rPr>
              <a:t>projekata </a:t>
            </a:r>
            <a:r>
              <a:rPr lang="sr-Latn-RS" dirty="0" smtClean="0">
                <a:latin typeface="Oxygen Light" panose="020B0604020202020204" charset="0"/>
              </a:rPr>
              <a:t>realizovan je </a:t>
            </a:r>
            <a:r>
              <a:rPr lang="sr-Latn-RS" b="1" dirty="0">
                <a:latin typeface="Oxygen Light" panose="020B0604020202020204" charset="0"/>
              </a:rPr>
              <a:t>1946. </a:t>
            </a:r>
            <a:r>
              <a:rPr lang="sr-Latn-RS" b="1" dirty="0" smtClean="0">
                <a:latin typeface="Oxygen Light" panose="020B0604020202020204" charset="0"/>
              </a:rPr>
              <a:t>godine u SAD.</a:t>
            </a:r>
          </a:p>
          <a:p>
            <a:pPr>
              <a:spcAft>
                <a:spcPts val="1200"/>
              </a:spcAft>
              <a:buFont typeface="Wingdings" pitchFamily="2" charset="2"/>
              <a:buChar char="ü"/>
            </a:pPr>
            <a:r>
              <a:rPr lang="sr-Latn-RS" dirty="0" smtClean="0">
                <a:latin typeface="Oxygen Light" panose="020B0604020202020204" charset="0"/>
              </a:rPr>
              <a:t> Prve </a:t>
            </a:r>
            <a:r>
              <a:rPr lang="sr-Latn-RS" dirty="0">
                <a:latin typeface="Oxygen Light" panose="020B0604020202020204" charset="0"/>
              </a:rPr>
              <a:t>javne park-and-ride investicije u mnogim </a:t>
            </a:r>
            <a:r>
              <a:rPr lang="sr-Latn-RS" dirty="0" smtClean="0">
                <a:latin typeface="Oxygen Light" panose="020B0604020202020204" charset="0"/>
              </a:rPr>
              <a:t>američkim i kanadskim </a:t>
            </a:r>
            <a:r>
              <a:rPr lang="sr-Latn-RS" dirty="0">
                <a:latin typeface="Oxygen Light" panose="020B0604020202020204" charset="0"/>
              </a:rPr>
              <a:t>urbanim </a:t>
            </a:r>
            <a:r>
              <a:rPr lang="sr-Latn-RS" dirty="0" smtClean="0">
                <a:latin typeface="Oxygen Light" panose="020B0604020202020204" charset="0"/>
              </a:rPr>
              <a:t>područjima javljaju se </a:t>
            </a:r>
            <a:r>
              <a:rPr lang="sr-Latn-RS" b="1" dirty="0" smtClean="0">
                <a:latin typeface="Oxygen Light" panose="020B0604020202020204" charset="0"/>
              </a:rPr>
              <a:t>krajem </a:t>
            </a:r>
            <a:r>
              <a:rPr lang="sr-Latn-RS" b="1" dirty="0">
                <a:latin typeface="Oxygen Light" panose="020B0604020202020204" charset="0"/>
              </a:rPr>
              <a:t>6</a:t>
            </a:r>
            <a:r>
              <a:rPr lang="sr-Latn-RS" b="1" dirty="0" smtClean="0">
                <a:latin typeface="Oxygen Light" panose="020B0604020202020204" charset="0"/>
              </a:rPr>
              <a:t>0-ih </a:t>
            </a:r>
            <a:r>
              <a:rPr lang="sr-Latn-RS" dirty="0">
                <a:latin typeface="Oxygen Light" panose="020B0604020202020204" charset="0"/>
              </a:rPr>
              <a:t>godina kao odgovor </a:t>
            </a:r>
            <a:r>
              <a:rPr lang="sr-Latn-RS" dirty="0" smtClean="0">
                <a:latin typeface="Oxygen Light" panose="020B0604020202020204" charset="0"/>
              </a:rPr>
              <a:t>na </a:t>
            </a:r>
            <a:r>
              <a:rPr lang="sr-Latn-RS" dirty="0">
                <a:latin typeface="Oxygen Light" panose="020B0604020202020204" charset="0"/>
              </a:rPr>
              <a:t>povećanje cene </a:t>
            </a:r>
            <a:r>
              <a:rPr lang="sr-Latn-RS" dirty="0" smtClean="0">
                <a:latin typeface="Oxygen Light" panose="020B0604020202020204" charset="0"/>
              </a:rPr>
              <a:t>goriva, a u </a:t>
            </a:r>
            <a:r>
              <a:rPr lang="sr-Latn-RS" dirty="0">
                <a:latin typeface="Oxygen Light" panose="020B0604020202020204" charset="0"/>
              </a:rPr>
              <a:t>isto vreme </a:t>
            </a:r>
            <a:r>
              <a:rPr lang="sr-Latn-RS" b="1" dirty="0">
                <a:latin typeface="Oxygen Light" panose="020B0604020202020204" charset="0"/>
              </a:rPr>
              <a:t>koncept stiže i u </a:t>
            </a:r>
            <a:r>
              <a:rPr lang="sr-Latn-RS" b="1" dirty="0" smtClean="0">
                <a:latin typeface="Oxygen Light" panose="020B0604020202020204" charset="0"/>
              </a:rPr>
              <a:t>Evropu</a:t>
            </a:r>
            <a:r>
              <a:rPr lang="sr-Latn-RS" dirty="0" smtClean="0">
                <a:latin typeface="Oxygen Light" panose="020B0604020202020204" charset="0"/>
              </a:rPr>
              <a:t>.</a:t>
            </a:r>
          </a:p>
          <a:p>
            <a:pPr>
              <a:spcAft>
                <a:spcPts val="1200"/>
              </a:spcAft>
              <a:buFont typeface="Wingdings" pitchFamily="2" charset="2"/>
              <a:buChar char="ü"/>
            </a:pPr>
            <a:r>
              <a:rPr lang="sr-Latn-RS" dirty="0">
                <a:latin typeface="Oxygen Light" panose="020B0604020202020204" charset="0"/>
              </a:rPr>
              <a:t> </a:t>
            </a:r>
            <a:r>
              <a:rPr lang="sr-Latn-RS" dirty="0" smtClean="0">
                <a:latin typeface="Oxygen Light" panose="020B0604020202020204" charset="0"/>
              </a:rPr>
              <a:t>Za razliku od SAD gde su ovi sistemi postavljani pretežno na perifernim područjima, u Evropi je politika P&amp;R </a:t>
            </a:r>
            <a:r>
              <a:rPr lang="sr-Latn-RS" dirty="0">
                <a:latin typeface="Oxygen Light" panose="020B0604020202020204" charset="0"/>
              </a:rPr>
              <a:t>sistema oslonjena na zaštitu istorijski oformljene centralne gradske zone od dodatnog saobraćaja i zahteva za parkiranjem</a:t>
            </a:r>
            <a:r>
              <a:rPr lang="sr-Latn-RS" dirty="0" smtClean="0">
                <a:latin typeface="Oxygen Light" panose="020B0604020202020204" charset="0"/>
              </a:rPr>
              <a:t>.</a:t>
            </a:r>
          </a:p>
          <a:p>
            <a:pPr>
              <a:spcAft>
                <a:spcPts val="1200"/>
              </a:spcAft>
              <a:buFont typeface="Wingdings" pitchFamily="2" charset="2"/>
              <a:buChar char="ü"/>
            </a:pPr>
            <a:r>
              <a:rPr lang="sr-Latn-RS" dirty="0" smtClean="0">
                <a:latin typeface="Oxygen Light" panose="020B0604020202020204" charset="0"/>
              </a:rPr>
              <a:t> Zemlja </a:t>
            </a:r>
            <a:r>
              <a:rPr lang="sr-Latn-RS" dirty="0">
                <a:latin typeface="Oxygen Light" panose="020B0604020202020204" charset="0"/>
              </a:rPr>
              <a:t>pionir u uvođenju ovih </a:t>
            </a:r>
            <a:r>
              <a:rPr lang="sr-Latn-RS" dirty="0" smtClean="0">
                <a:latin typeface="Oxygen Light" panose="020B0604020202020204" charset="0"/>
              </a:rPr>
              <a:t>sistema u Evropi </a:t>
            </a:r>
            <a:r>
              <a:rPr lang="sr-Latn-RS" dirty="0">
                <a:latin typeface="Oxygen Light" panose="020B0604020202020204" charset="0"/>
              </a:rPr>
              <a:t>je Velika Britanija, gde su prvi put predstavljeni 60-ih godina prošlog veka u Lidsu, Notingemu, Lesteru i Oksfordu pri </a:t>
            </a:r>
            <a:r>
              <a:rPr lang="sr-Latn-RS" dirty="0" smtClean="0">
                <a:latin typeface="Oxygen Light" panose="020B0604020202020204" charset="0"/>
              </a:rPr>
              <a:t>čemu se usled nepovoljnih lokalnih i političkih uslova održao </a:t>
            </a:r>
            <a:r>
              <a:rPr lang="sr-Latn-RS" dirty="0">
                <a:latin typeface="Oxygen Light" panose="020B0604020202020204" charset="0"/>
              </a:rPr>
              <a:t>jedino onaj u Oksfordu</a:t>
            </a:r>
            <a:r>
              <a:rPr lang="sr-Latn-RS" dirty="0" smtClean="0">
                <a:latin typeface="Oxygen Light" panose="020B0604020202020204" charset="0"/>
              </a:rPr>
              <a:t>.</a:t>
            </a:r>
          </a:p>
          <a:p>
            <a:pPr>
              <a:spcAft>
                <a:spcPts val="1200"/>
              </a:spcAft>
              <a:buFont typeface="Wingdings" pitchFamily="2" charset="2"/>
              <a:buChar char="ü"/>
            </a:pPr>
            <a:r>
              <a:rPr lang="sr-Latn-RS" dirty="0" smtClean="0">
                <a:latin typeface="Oxygen Light" panose="020B0604020202020204" charset="0"/>
              </a:rPr>
              <a:t> </a:t>
            </a:r>
            <a:r>
              <a:rPr lang="sr-Latn-RS" dirty="0">
                <a:latin typeface="Oxygen Light" panose="020B0604020202020204" charset="0"/>
              </a:rPr>
              <a:t>T</a:t>
            </a:r>
            <a:r>
              <a:rPr lang="sr-Latn-RS" dirty="0" smtClean="0">
                <a:latin typeface="Oxygen Light" panose="020B0604020202020204" charset="0"/>
              </a:rPr>
              <a:t>okom 80-ih godina uspostavljeno je još nekoliko parkirališta među kojima su najpoznatiji u Kembridžu i Česteru. Trenutno je u funkciji </a:t>
            </a:r>
            <a:r>
              <a:rPr lang="sr-Latn-RS" b="1" dirty="0" smtClean="0">
                <a:latin typeface="Oxygen Light" panose="020B0604020202020204" charset="0"/>
              </a:rPr>
              <a:t>preko 100 ovakvih parkirališta </a:t>
            </a:r>
            <a:r>
              <a:rPr lang="sr-Latn-RS" dirty="0" smtClean="0">
                <a:latin typeface="Oxygen Light" panose="020B0604020202020204" charset="0"/>
              </a:rPr>
              <a:t>koji su pretežno orijentisani na </a:t>
            </a:r>
            <a:r>
              <a:rPr lang="sr-Latn-RS" b="1" dirty="0" smtClean="0">
                <a:latin typeface="Oxygen Light" panose="020B0604020202020204" charset="0"/>
              </a:rPr>
              <a:t>autobuski</a:t>
            </a:r>
            <a:r>
              <a:rPr lang="sr-Latn-RS" dirty="0" smtClean="0">
                <a:latin typeface="Oxygen Light" panose="020B0604020202020204" charset="0"/>
              </a:rPr>
              <a:t> podsistem.</a:t>
            </a:r>
          </a:p>
          <a:p>
            <a:pPr>
              <a:spcAft>
                <a:spcPts val="1200"/>
              </a:spcAft>
              <a:buFont typeface="Wingdings" pitchFamily="2" charset="2"/>
              <a:buChar char="ü"/>
            </a:pPr>
            <a:r>
              <a:rPr lang="sr-Latn-RS" dirty="0" smtClean="0">
                <a:latin typeface="Oxygen Light" panose="020B0604020202020204" charset="0"/>
              </a:rPr>
              <a:t> U </a:t>
            </a:r>
            <a:r>
              <a:rPr lang="sr-Latn-RS" dirty="0">
                <a:latin typeface="Oxygen Light" panose="020B0604020202020204" charset="0"/>
              </a:rPr>
              <a:t>jugoistočnoj </a:t>
            </a:r>
            <a:r>
              <a:rPr lang="sr-Latn-RS" b="1" dirty="0">
                <a:latin typeface="Oxygen Light" panose="020B0604020202020204" charset="0"/>
              </a:rPr>
              <a:t>Aziji</a:t>
            </a:r>
            <a:r>
              <a:rPr lang="sr-Latn-RS" dirty="0">
                <a:latin typeface="Oxygen Light" panose="020B0604020202020204" charset="0"/>
              </a:rPr>
              <a:t> je </a:t>
            </a:r>
            <a:r>
              <a:rPr lang="sr-Latn-RS" dirty="0" smtClean="0">
                <a:latin typeface="Oxygen Light" panose="020B0604020202020204" charset="0"/>
              </a:rPr>
              <a:t>P&amp;R </a:t>
            </a:r>
            <a:r>
              <a:rPr lang="sr-Latn-RS" dirty="0">
                <a:latin typeface="Oxygen Light" panose="020B0604020202020204" charset="0"/>
              </a:rPr>
              <a:t>tehnologija započela svoju primenu u transportnoj industriji od sredine </a:t>
            </a:r>
            <a:r>
              <a:rPr lang="sr-Latn-RS" b="1" dirty="0">
                <a:latin typeface="Oxygen Light" panose="020B0604020202020204" charset="0"/>
              </a:rPr>
              <a:t>devedesetih</a:t>
            </a:r>
            <a:r>
              <a:rPr lang="sr-Latn-RS" dirty="0">
                <a:latin typeface="Oxygen Light" panose="020B0604020202020204" charset="0"/>
              </a:rPr>
              <a:t> </a:t>
            </a:r>
            <a:r>
              <a:rPr lang="sr-Latn-RS" b="1" dirty="0">
                <a:latin typeface="Oxygen Light" panose="020B0604020202020204" charset="0"/>
              </a:rPr>
              <a:t>godina</a:t>
            </a:r>
            <a:r>
              <a:rPr lang="sr-Latn-RS" dirty="0">
                <a:latin typeface="Oxygen Light" panose="020B0604020202020204" charset="0"/>
              </a:rPr>
              <a:t> u Hong Kongu i </a:t>
            </a:r>
            <a:r>
              <a:rPr lang="sr-Latn-RS" dirty="0" smtClean="0">
                <a:latin typeface="Oxygen Light" panose="020B0604020202020204" charset="0"/>
              </a:rPr>
              <a:t>Maleziji.</a:t>
            </a:r>
          </a:p>
          <a:p>
            <a:pPr>
              <a:buFont typeface="Wingdings" pitchFamily="2" charset="2"/>
              <a:buChar char="ü"/>
            </a:pPr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25</a:t>
            </a:fld>
            <a:endParaRPr lang="en"/>
          </a:p>
        </p:txBody>
      </p:sp>
      <p:grpSp>
        <p:nvGrpSpPr>
          <p:cNvPr id="3" name="Group 2"/>
          <p:cNvGrpSpPr/>
          <p:nvPr/>
        </p:nvGrpSpPr>
        <p:grpSpPr>
          <a:xfrm>
            <a:off x="4500562" y="4572014"/>
            <a:ext cx="4505955" cy="571487"/>
            <a:chOff x="6746240" y="4274987"/>
            <a:chExt cx="4363079" cy="515947"/>
          </a:xfrm>
        </p:grpSpPr>
        <p:sp>
          <p:nvSpPr>
            <p:cNvPr id="4" name="TextBox 3"/>
            <p:cNvSpPr txBox="1"/>
            <p:nvPr/>
          </p:nvSpPr>
          <p:spPr>
            <a:xfrm>
              <a:off x="7170420" y="4532961"/>
              <a:ext cx="393889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000" b="1" baseline="0" dirty="0" smtClean="0">
                  <a:solidFill>
                    <a:schemeClr val="tx1"/>
                  </a:solidFill>
                </a:rPr>
                <a:t>ZAŠTIĆENO AUTORSKIM PRAVOM</a:t>
              </a:r>
              <a:r>
                <a:rPr lang="sr-Cyrl-RS" sz="1000" b="1" baseline="0" dirty="0" smtClean="0">
                  <a:solidFill>
                    <a:schemeClr val="tx1"/>
                  </a:solidFill>
                </a:rPr>
                <a:t>. </a:t>
              </a:r>
              <a:r>
                <a:rPr lang="sr-Latn-RS" sz="1000" b="1" baseline="0" dirty="0" smtClean="0">
                  <a:solidFill>
                    <a:schemeClr val="tx1"/>
                  </a:solidFill>
                </a:rPr>
                <a:t>SVA PRAVA ZADRŽANA</a:t>
              </a:r>
              <a:r>
                <a:rPr lang="sr-Cyrl-RS" sz="1000" b="1" baseline="0" dirty="0" smtClean="0">
                  <a:solidFill>
                    <a:schemeClr val="tx1"/>
                  </a:solidFill>
                </a:rPr>
                <a:t>.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grpSp>
          <p:nvGrpSpPr>
            <p:cNvPr id="5" name="Group 9"/>
            <p:cNvGrpSpPr/>
            <p:nvPr/>
          </p:nvGrpSpPr>
          <p:grpSpPr>
            <a:xfrm>
              <a:off x="6746240" y="4274987"/>
              <a:ext cx="464820" cy="515947"/>
              <a:chOff x="6096000" y="4051657"/>
              <a:chExt cx="464820" cy="515947"/>
            </a:xfrm>
          </p:grpSpPr>
          <p:sp>
            <p:nvSpPr>
              <p:cNvPr id="6" name="Isosceles Triangle 5"/>
              <p:cNvSpPr/>
              <p:nvPr/>
            </p:nvSpPr>
            <p:spPr>
              <a:xfrm>
                <a:off x="6096000" y="4051657"/>
                <a:ext cx="464820" cy="447937"/>
              </a:xfrm>
              <a:prstGeom prst="triangle">
                <a:avLst/>
              </a:prstGeom>
              <a:noFill/>
              <a:ln w="508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30327D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6187445" y="4105939"/>
                <a:ext cx="287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Cyrl-RS" sz="2400" b="1" dirty="0" smtClean="0">
                    <a:solidFill>
                      <a:schemeClr val="tx1"/>
                    </a:solidFill>
                  </a:rPr>
                  <a:t>!</a:t>
                </a:r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80" y="440989"/>
            <a:ext cx="3337200" cy="1921840"/>
          </a:xfrm>
          <a:prstGeom prst="rect">
            <a:avLst/>
          </a:prstGeom>
          <a:ln w="22225">
            <a:solidFill>
              <a:schemeClr val="bg1"/>
            </a:solidFill>
          </a:ln>
        </p:spPr>
      </p:pic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468" y="440988"/>
            <a:ext cx="3453742" cy="1952271"/>
          </a:xfrm>
          <a:prstGeom prst="rect">
            <a:avLst/>
          </a:prstGeom>
          <a:ln w="22225">
            <a:solidFill>
              <a:schemeClr val="bg1"/>
            </a:solidFill>
          </a:ln>
        </p:spPr>
      </p:pic>
      <p:pic>
        <p:nvPicPr>
          <p:cNvPr id="11" name="Picture 10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072" y="2547924"/>
            <a:ext cx="3453742" cy="2256074"/>
          </a:xfrm>
          <a:prstGeom prst="rect">
            <a:avLst/>
          </a:prstGeom>
          <a:ln w="22225">
            <a:solidFill>
              <a:schemeClr val="bg1"/>
            </a:solidFill>
          </a:ln>
        </p:spPr>
      </p:pic>
      <p:pic>
        <p:nvPicPr>
          <p:cNvPr id="12" name="Picture 11" descr="PR 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379" y="2554607"/>
            <a:ext cx="3337200" cy="2247320"/>
          </a:xfrm>
          <a:prstGeom prst="rect">
            <a:avLst/>
          </a:prstGeom>
          <a:ln w="22225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1475840" y="38605"/>
            <a:ext cx="6058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800" b="1" dirty="0" smtClean="0">
                <a:solidFill>
                  <a:schemeClr val="bg1"/>
                </a:solidFill>
                <a:latin typeface="Oxygen Light" panose="020B0604020202020204" charset="0"/>
              </a:rPr>
              <a:t>Primeri P&amp;R sistema u Velikoj Britaniji i Irskoj</a:t>
            </a:r>
            <a:endParaRPr lang="en-GB" sz="1800" b="1" dirty="0">
              <a:solidFill>
                <a:schemeClr val="bg1"/>
              </a:solidFill>
              <a:latin typeface="Oxygen Light" panose="020B060402020202020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5856" y="1995686"/>
            <a:ext cx="950488" cy="30777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chemeClr val="tx1"/>
                </a:solidFill>
                <a:latin typeface="Oxygen Light" panose="020B0604020202020204" charset="0"/>
              </a:rPr>
              <a:t>Notingem</a:t>
            </a:r>
            <a:endParaRPr lang="en-GB" dirty="0">
              <a:solidFill>
                <a:schemeClr val="tx1"/>
              </a:solidFill>
              <a:latin typeface="Oxygen Light" panose="020B060402020202020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36296" y="2067694"/>
            <a:ext cx="890082" cy="30777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chemeClr val="tx1"/>
                </a:solidFill>
                <a:latin typeface="Oxygen Light" panose="020B0604020202020204" charset="0"/>
              </a:rPr>
              <a:t>Oksford</a:t>
            </a:r>
            <a:endParaRPr lang="en-GB" dirty="0">
              <a:solidFill>
                <a:schemeClr val="tx1"/>
              </a:solidFill>
              <a:latin typeface="Oxygen Light" panose="020B060402020202020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47864" y="4443958"/>
            <a:ext cx="878480" cy="30777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chemeClr val="tx1"/>
                </a:solidFill>
                <a:latin typeface="Oxygen Light" panose="020B0604020202020204" charset="0"/>
              </a:rPr>
              <a:t>Stourton</a:t>
            </a:r>
            <a:endParaRPr lang="en-GB" dirty="0">
              <a:solidFill>
                <a:schemeClr val="tx1"/>
              </a:solidFill>
              <a:latin typeface="Oxygen Light" panose="020B060402020202020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80312" y="4443958"/>
            <a:ext cx="734464" cy="30777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chemeClr val="tx1"/>
                </a:solidFill>
                <a:latin typeface="Oxygen Light" panose="020B0604020202020204" charset="0"/>
              </a:rPr>
              <a:t>Dablin</a:t>
            </a:r>
            <a:endParaRPr lang="en-GB" dirty="0">
              <a:solidFill>
                <a:schemeClr val="tx1"/>
              </a:solidFill>
              <a:latin typeface="Oxygen Light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rgbClr val="9CD494">
                <a:alpha val="71765"/>
              </a:srgbClr>
            </a:gs>
            <a:gs pos="60000">
              <a:srgbClr val="E6EDD3"/>
            </a:gs>
            <a:gs pos="100000">
              <a:schemeClr val="lt2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26</a:t>
            </a:fld>
            <a:endParaRPr lang="en"/>
          </a:p>
        </p:txBody>
      </p:sp>
      <p:pic>
        <p:nvPicPr>
          <p:cNvPr id="3" name="Picture 2" descr="DOLPHIN, L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77" y="699542"/>
            <a:ext cx="4176464" cy="31683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547664" y="3938110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Oxygen Light" panose="020B0604020202020204" charset="0"/>
              </a:rPr>
              <a:t>Doral, Florida</a:t>
            </a:r>
            <a:endParaRPr lang="en-US" dirty="0">
              <a:latin typeface="Oxygen Light" panose="020B060402020202020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13953" y="3938110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Oxygen Light" panose="020B0604020202020204" charset="0"/>
              </a:rPr>
              <a:t>Čarlston, Južna Karolina </a:t>
            </a:r>
            <a:endParaRPr lang="en-US" dirty="0">
              <a:latin typeface="Oxygen Light" panose="020B060402020202020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39517" y="123478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dirty="0" smtClean="0">
                <a:latin typeface="Oxygen Light" panose="020B0604020202020204" charset="0"/>
              </a:rPr>
              <a:t>PRIMERI U SAD:</a:t>
            </a:r>
            <a:endParaRPr lang="en-US" sz="2000" b="1" dirty="0">
              <a:latin typeface="Oxygen Light" panose="020B060402020202020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286248" y="4627553"/>
            <a:ext cx="4363079" cy="515947"/>
            <a:chOff x="6746240" y="4274987"/>
            <a:chExt cx="4363079" cy="515947"/>
          </a:xfrm>
        </p:grpSpPr>
        <p:sp>
          <p:nvSpPr>
            <p:cNvPr id="11" name="TextBox 10"/>
            <p:cNvSpPr txBox="1"/>
            <p:nvPr/>
          </p:nvSpPr>
          <p:spPr>
            <a:xfrm>
              <a:off x="7170420" y="4532961"/>
              <a:ext cx="393889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000" b="1" baseline="0" dirty="0" smtClean="0">
                  <a:solidFill>
                    <a:schemeClr val="tx1"/>
                  </a:solidFill>
                </a:rPr>
                <a:t>ZAŠTIĆENO AUTORSKIM PRAVOM</a:t>
              </a:r>
              <a:r>
                <a:rPr lang="sr-Cyrl-RS" sz="1000" b="1" baseline="0" dirty="0" smtClean="0">
                  <a:solidFill>
                    <a:schemeClr val="tx1"/>
                  </a:solidFill>
                </a:rPr>
                <a:t>. </a:t>
              </a:r>
              <a:r>
                <a:rPr lang="sr-Latn-RS" sz="1000" b="1" baseline="0" dirty="0" smtClean="0">
                  <a:solidFill>
                    <a:schemeClr val="tx1"/>
                  </a:solidFill>
                </a:rPr>
                <a:t>SVA PRAVA ZADRŽANA</a:t>
              </a:r>
              <a:r>
                <a:rPr lang="sr-Cyrl-RS" sz="1000" b="1" baseline="0" dirty="0" smtClean="0">
                  <a:solidFill>
                    <a:schemeClr val="tx1"/>
                  </a:solidFill>
                </a:rPr>
                <a:t>.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2" name="Group 9"/>
            <p:cNvGrpSpPr/>
            <p:nvPr/>
          </p:nvGrpSpPr>
          <p:grpSpPr>
            <a:xfrm>
              <a:off x="6746240" y="4274987"/>
              <a:ext cx="464820" cy="515947"/>
              <a:chOff x="6096000" y="4051657"/>
              <a:chExt cx="464820" cy="515947"/>
            </a:xfrm>
          </p:grpSpPr>
          <p:sp>
            <p:nvSpPr>
              <p:cNvPr id="13" name="Isosceles Triangle 12"/>
              <p:cNvSpPr/>
              <p:nvPr/>
            </p:nvSpPr>
            <p:spPr>
              <a:xfrm>
                <a:off x="6096000" y="4051657"/>
                <a:ext cx="464820" cy="447937"/>
              </a:xfrm>
              <a:prstGeom prst="triangle">
                <a:avLst/>
              </a:prstGeom>
              <a:noFill/>
              <a:ln w="508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30327D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187445" y="4105939"/>
                <a:ext cx="287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Cyrl-RS" sz="2400" b="1" dirty="0" smtClean="0">
                    <a:solidFill>
                      <a:schemeClr val="tx1"/>
                    </a:solidFill>
                  </a:rPr>
                  <a:t>!</a:t>
                </a:r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699542"/>
            <a:ext cx="4283124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123478"/>
            <a:ext cx="6130200" cy="433500"/>
          </a:xfrm>
        </p:spPr>
        <p:txBody>
          <a:bodyPr/>
          <a:lstStyle/>
          <a:p>
            <a:r>
              <a:rPr lang="sr-Latn-RS" sz="3000" dirty="0" smtClean="0"/>
              <a:t>Podela P&amp;R objekata</a:t>
            </a:r>
            <a:endParaRPr lang="en-GB" sz="3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27</a:t>
            </a:fld>
            <a:endParaRPr lang="en"/>
          </a:p>
        </p:txBody>
      </p:sp>
      <p:sp>
        <p:nvSpPr>
          <p:cNvPr id="4" name="TextBox 3"/>
          <p:cNvSpPr txBox="1"/>
          <p:nvPr/>
        </p:nvSpPr>
        <p:spPr>
          <a:xfrm>
            <a:off x="35496" y="555526"/>
            <a:ext cx="756084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r-Latn-RS" sz="1600" b="1" dirty="0">
                <a:latin typeface="Oxygen Light" panose="020B0604020202020204" charset="0"/>
              </a:rPr>
              <a:t>P</a:t>
            </a:r>
            <a:r>
              <a:rPr lang="sr-Latn-RS" sz="1600" b="1" dirty="0" smtClean="0">
                <a:latin typeface="Oxygen Light" panose="020B0604020202020204" charset="0"/>
              </a:rPr>
              <a:t>rema lokaciji:</a:t>
            </a:r>
          </a:p>
          <a:p>
            <a:pPr>
              <a:spcAft>
                <a:spcPts val="600"/>
              </a:spcAft>
            </a:pPr>
            <a:r>
              <a:rPr lang="sr-Latn-RS" sz="1600" dirty="0" smtClean="0">
                <a:latin typeface="Oxygen Light" panose="020B0604020202020204" charset="0"/>
              </a:rPr>
              <a:t>   1. </a:t>
            </a:r>
            <a:r>
              <a:rPr lang="en-US" sz="1600" b="1" dirty="0" err="1" smtClean="0">
                <a:latin typeface="Oxygen Light" panose="020B0604020202020204" charset="0"/>
              </a:rPr>
              <a:t>Udaljene</a:t>
            </a:r>
            <a:r>
              <a:rPr lang="en-US" sz="1600" b="1" dirty="0" smtClean="0">
                <a:latin typeface="Oxygen Light" panose="020B0604020202020204" charset="0"/>
              </a:rPr>
              <a:t> </a:t>
            </a:r>
            <a:r>
              <a:rPr lang="en-US" sz="1600" b="1" dirty="0" err="1" smtClean="0">
                <a:latin typeface="Oxygen Light" panose="020B0604020202020204" charset="0"/>
              </a:rPr>
              <a:t>lokacije</a:t>
            </a:r>
            <a:r>
              <a:rPr lang="sr-Latn-RS" sz="1600" b="1" dirty="0" smtClean="0">
                <a:latin typeface="Oxygen Light" panose="020B0604020202020204" charset="0"/>
              </a:rPr>
              <a:t> </a:t>
            </a:r>
            <a:r>
              <a:rPr lang="sr-Latn-RS" sz="1600" dirty="0" smtClean="0">
                <a:latin typeface="Oxygen Light" panose="020B0604020202020204" charset="0"/>
              </a:rPr>
              <a:t>-</a:t>
            </a:r>
            <a:r>
              <a:rPr lang="en-US" sz="1600" dirty="0" smtClean="0">
                <a:latin typeface="Oxygen Light" panose="020B0604020202020204" charset="0"/>
              </a:rPr>
              <a:t> </a:t>
            </a:r>
            <a:r>
              <a:rPr lang="en-US" sz="1600" dirty="0" err="1" smtClean="0">
                <a:latin typeface="Oxygen Light" panose="020B0604020202020204" charset="0"/>
              </a:rPr>
              <a:t>terminali</a:t>
            </a:r>
            <a:r>
              <a:rPr lang="en-US" sz="1600" dirty="0" smtClean="0">
                <a:latin typeface="Oxygen Light" panose="020B0604020202020204" charset="0"/>
              </a:rPr>
              <a:t> </a:t>
            </a:r>
            <a:r>
              <a:rPr lang="en-US" sz="1600" dirty="0" err="1">
                <a:latin typeface="Oxygen Light" panose="020B0604020202020204" charset="0"/>
              </a:rPr>
              <a:t>sme</a:t>
            </a:r>
            <a:r>
              <a:rPr lang="sr-Latn-RS" sz="1600" dirty="0">
                <a:latin typeface="Oxygen Light" panose="020B0604020202020204" charset="0"/>
              </a:rPr>
              <a:t>š</a:t>
            </a:r>
            <a:r>
              <a:rPr lang="en-US" sz="1600" dirty="0" err="1">
                <a:latin typeface="Oxygen Light" panose="020B0604020202020204" charset="0"/>
              </a:rPr>
              <a:t>teni</a:t>
            </a:r>
            <a:r>
              <a:rPr lang="en-US" sz="1600" dirty="0">
                <a:latin typeface="Oxygen Light" panose="020B0604020202020204" charset="0"/>
              </a:rPr>
              <a:t> </a:t>
            </a:r>
            <a:r>
              <a:rPr lang="en-US" sz="1600" dirty="0" err="1">
                <a:latin typeface="Oxygen Light" panose="020B0604020202020204" charset="0"/>
              </a:rPr>
              <a:t>daleko</a:t>
            </a:r>
            <a:r>
              <a:rPr lang="en-US" sz="1600" dirty="0">
                <a:latin typeface="Oxygen Light" panose="020B0604020202020204" charset="0"/>
              </a:rPr>
              <a:t> od </a:t>
            </a:r>
            <a:r>
              <a:rPr lang="en-US" sz="1600" dirty="0" err="1">
                <a:latin typeface="Oxygen Light" panose="020B0604020202020204" charset="0"/>
              </a:rPr>
              <a:t>centra</a:t>
            </a:r>
            <a:r>
              <a:rPr lang="en-US" sz="1600" dirty="0">
                <a:latin typeface="Oxygen Light" panose="020B0604020202020204" charset="0"/>
              </a:rPr>
              <a:t> </a:t>
            </a:r>
            <a:r>
              <a:rPr lang="en-US" sz="1600" dirty="0" err="1">
                <a:latin typeface="Oxygen Light" panose="020B0604020202020204" charset="0"/>
              </a:rPr>
              <a:t>grada</a:t>
            </a:r>
            <a:r>
              <a:rPr lang="sr-Latn-RS" sz="1600" dirty="0">
                <a:latin typeface="Oxygen Light" panose="020B0604020202020204" charset="0"/>
              </a:rPr>
              <a:t> (u slučaju </a:t>
            </a:r>
            <a:r>
              <a:rPr lang="sr-Latn-RS" sz="1600" dirty="0" smtClean="0">
                <a:latin typeface="Oxygen Light" panose="020B0604020202020204" charset="0"/>
              </a:rPr>
              <a:t>SAD</a:t>
            </a:r>
          </a:p>
          <a:p>
            <a:pPr>
              <a:spcAft>
                <a:spcPts val="600"/>
              </a:spcAft>
            </a:pPr>
            <a:r>
              <a:rPr lang="sr-Latn-RS" sz="1600" dirty="0">
                <a:latin typeface="Oxygen Light" panose="020B0604020202020204" charset="0"/>
              </a:rPr>
              <a:t> </a:t>
            </a:r>
            <a:r>
              <a:rPr lang="sr-Latn-RS" sz="1600" dirty="0" smtClean="0">
                <a:latin typeface="Oxygen Light" panose="020B0604020202020204" charset="0"/>
              </a:rPr>
              <a:t>      između </a:t>
            </a:r>
            <a:r>
              <a:rPr lang="sr-Latn-RS" sz="1600" dirty="0">
                <a:latin typeface="Oxygen Light" panose="020B0604020202020204" charset="0"/>
              </a:rPr>
              <a:t>60 km i čak 120 km, u Evropi znatno manje oko 30 km</a:t>
            </a:r>
            <a:r>
              <a:rPr lang="sr-Latn-RS" sz="1600" dirty="0" smtClean="0">
                <a:latin typeface="Oxygen Light" panose="020B0604020202020204" charset="0"/>
              </a:rPr>
              <a:t>); </a:t>
            </a:r>
          </a:p>
          <a:p>
            <a:pPr>
              <a:spcAft>
                <a:spcPts val="600"/>
              </a:spcAft>
            </a:pPr>
            <a:r>
              <a:rPr lang="sr-Latn-RS" sz="1600" b="1" dirty="0">
                <a:latin typeface="Oxygen Light" panose="020B0604020202020204" charset="0"/>
              </a:rPr>
              <a:t> </a:t>
            </a:r>
            <a:r>
              <a:rPr lang="sr-Latn-RS" sz="1600" b="1" dirty="0" smtClean="0">
                <a:latin typeface="Oxygen Light" panose="020B0604020202020204" charset="0"/>
              </a:rPr>
              <a:t>  </a:t>
            </a:r>
            <a:r>
              <a:rPr lang="sr-Latn-RS" sz="1600" dirty="0" smtClean="0">
                <a:latin typeface="Oxygen Light" panose="020B0604020202020204" charset="0"/>
              </a:rPr>
              <a:t>2</a:t>
            </a:r>
            <a:r>
              <a:rPr lang="sr-Latn-RS" sz="1600" b="1" dirty="0" smtClean="0">
                <a:latin typeface="Oxygen Light" panose="020B0604020202020204" charset="0"/>
              </a:rPr>
              <a:t>. </a:t>
            </a:r>
            <a:r>
              <a:rPr lang="sr-Latn-RS" sz="1600" b="1" dirty="0">
                <a:latin typeface="Oxygen Light" panose="020B0604020202020204" charset="0"/>
              </a:rPr>
              <a:t>Lokalni </a:t>
            </a:r>
            <a:r>
              <a:rPr lang="sr-Latn-RS" sz="1600" b="1" dirty="0" smtClean="0">
                <a:latin typeface="Oxygen Light" panose="020B0604020202020204" charset="0"/>
              </a:rPr>
              <a:t>objekti </a:t>
            </a:r>
            <a:r>
              <a:rPr lang="sr-Latn-RS" sz="1600" dirty="0" smtClean="0">
                <a:latin typeface="Oxygen Light" panose="020B0604020202020204" charset="0"/>
              </a:rPr>
              <a:t>- najčešće </a:t>
            </a:r>
            <a:r>
              <a:rPr lang="sr-Latn-RS" sz="1600" dirty="0">
                <a:latin typeface="Oxygen Light" panose="020B0604020202020204" charset="0"/>
              </a:rPr>
              <a:t>između 2 km i 7 km od najužeg gradskog </a:t>
            </a:r>
            <a:r>
              <a:rPr lang="sr-Latn-RS" sz="1600" dirty="0" smtClean="0">
                <a:latin typeface="Oxygen Light" panose="020B0604020202020204" charset="0"/>
              </a:rPr>
              <a:t>prostora;</a:t>
            </a:r>
          </a:p>
          <a:p>
            <a:pPr>
              <a:spcAft>
                <a:spcPts val="600"/>
              </a:spcAft>
            </a:pPr>
            <a:r>
              <a:rPr lang="sr-Latn-RS" sz="1600" dirty="0">
                <a:latin typeface="Oxygen Light" panose="020B0604020202020204" charset="0"/>
              </a:rPr>
              <a:t> </a:t>
            </a:r>
            <a:r>
              <a:rPr lang="sr-Latn-RS" sz="1600" dirty="0" smtClean="0">
                <a:latin typeface="Oxygen Light" panose="020B0604020202020204" charset="0"/>
              </a:rPr>
              <a:t>  3. </a:t>
            </a:r>
            <a:r>
              <a:rPr lang="sr-Latn-RS" sz="1600" b="1" dirty="0">
                <a:latin typeface="Oxygen Light" panose="020B0604020202020204" charset="0"/>
              </a:rPr>
              <a:t>Periferni objekti  </a:t>
            </a:r>
            <a:r>
              <a:rPr lang="sr-Latn-RS" sz="1600" dirty="0">
                <a:latin typeface="Oxygen Light" panose="020B0604020202020204" charset="0"/>
              </a:rPr>
              <a:t>–  uključuju one park-and-ride terminale koji su građeni </a:t>
            </a:r>
            <a:r>
              <a:rPr lang="sr-Latn-RS" sz="1600" dirty="0" smtClean="0">
                <a:latin typeface="Oxygen Light" panose="020B0604020202020204" charset="0"/>
              </a:rPr>
              <a:t>na</a:t>
            </a:r>
          </a:p>
          <a:p>
            <a:pPr>
              <a:spcAft>
                <a:spcPts val="600"/>
              </a:spcAft>
            </a:pPr>
            <a:r>
              <a:rPr lang="sr-Latn-RS" sz="1600" dirty="0">
                <a:latin typeface="Oxygen Light" panose="020B0604020202020204" charset="0"/>
              </a:rPr>
              <a:t> </a:t>
            </a:r>
            <a:r>
              <a:rPr lang="sr-Latn-RS" sz="1600" dirty="0" smtClean="0">
                <a:latin typeface="Oxygen Light" panose="020B0604020202020204" charset="0"/>
              </a:rPr>
              <a:t>      samoj </a:t>
            </a:r>
            <a:r>
              <a:rPr lang="sr-Latn-RS" sz="1600" dirty="0">
                <a:latin typeface="Oxygen Light" panose="020B0604020202020204" charset="0"/>
              </a:rPr>
              <a:t>perifernoj ivici centralnog </a:t>
            </a:r>
            <a:r>
              <a:rPr lang="sr-Latn-RS" sz="1600" dirty="0" smtClean="0">
                <a:latin typeface="Oxygen Light" panose="020B0604020202020204" charset="0"/>
              </a:rPr>
              <a:t>područja.</a:t>
            </a:r>
          </a:p>
          <a:p>
            <a:pPr>
              <a:spcAft>
                <a:spcPts val="600"/>
              </a:spcAft>
            </a:pPr>
            <a:endParaRPr lang="sr-Latn-RS" sz="1600" dirty="0">
              <a:latin typeface="Oxygen Light" panose="020B060402020202020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r-Latn-RS" sz="1600" b="1" dirty="0" smtClean="0">
                <a:latin typeface="Oxygen Light" panose="020B0604020202020204" charset="0"/>
              </a:rPr>
              <a:t>Prema načinu korišćenja:</a:t>
            </a:r>
          </a:p>
          <a:p>
            <a:pPr>
              <a:spcAft>
                <a:spcPts val="600"/>
              </a:spcAft>
            </a:pPr>
            <a:r>
              <a:rPr lang="sr-Latn-RS" sz="1600" dirty="0" smtClean="0">
                <a:latin typeface="Oxygen Light" panose="020B0604020202020204" charset="0"/>
              </a:rPr>
              <a:t>   1</a:t>
            </a:r>
            <a:r>
              <a:rPr lang="sr-Latn-RS" sz="1600" b="1" dirty="0" smtClean="0">
                <a:latin typeface="Oxygen Light" panose="020B0604020202020204" charset="0"/>
              </a:rPr>
              <a:t>. Isključivi </a:t>
            </a:r>
            <a:r>
              <a:rPr lang="sr-Latn-RS" sz="1600" b="1" dirty="0">
                <a:latin typeface="Oxygen Light" panose="020B0604020202020204" charset="0"/>
              </a:rPr>
              <a:t>(</a:t>
            </a:r>
            <a:r>
              <a:rPr lang="sr-Latn-RS" sz="1600" b="1" dirty="0" smtClean="0">
                <a:latin typeface="Oxygen Light" panose="020B0604020202020204" charset="0"/>
              </a:rPr>
              <a:t>ekskluzivni) P&amp;R objekti</a:t>
            </a:r>
            <a:r>
              <a:rPr lang="sr-Latn-RS" sz="1600" dirty="0">
                <a:latin typeface="Oxygen Light" panose="020B0604020202020204" charset="0"/>
              </a:rPr>
              <a:t> </a:t>
            </a:r>
            <a:r>
              <a:rPr lang="sr-Latn-RS" sz="1600" dirty="0" smtClean="0">
                <a:latin typeface="Oxygen Light" panose="020B0604020202020204" charset="0"/>
              </a:rPr>
              <a:t>- </a:t>
            </a:r>
            <a:r>
              <a:rPr lang="sr-Latn-RS" sz="1600" dirty="0">
                <a:latin typeface="Oxygen Light" panose="020B0604020202020204" charset="0"/>
              </a:rPr>
              <a:t>namenjeni samo u svrhu korišćenja </a:t>
            </a:r>
            <a:r>
              <a:rPr lang="sr-Latn-RS" sz="1600" dirty="0" smtClean="0">
                <a:latin typeface="Oxygen Light" panose="020B0604020202020204" charset="0"/>
              </a:rPr>
              <a:t>od </a:t>
            </a:r>
          </a:p>
          <a:p>
            <a:pPr>
              <a:spcAft>
                <a:spcPts val="600"/>
              </a:spcAft>
            </a:pPr>
            <a:r>
              <a:rPr lang="sr-Latn-RS" sz="1600" dirty="0">
                <a:latin typeface="Oxygen Light" panose="020B0604020202020204" charset="0"/>
              </a:rPr>
              <a:t> </a:t>
            </a:r>
            <a:r>
              <a:rPr lang="sr-Latn-RS" sz="1600" dirty="0" smtClean="0">
                <a:latin typeface="Oxygen Light" panose="020B0604020202020204" charset="0"/>
              </a:rPr>
              <a:t>      strane </a:t>
            </a:r>
            <a:r>
              <a:rPr lang="sr-Latn-RS" sz="1600" dirty="0">
                <a:latin typeface="Oxygen Light" panose="020B0604020202020204" charset="0"/>
              </a:rPr>
              <a:t>putnika sa automobilima koji presedaju, a cilj kretanja im je sam </a:t>
            </a:r>
            <a:r>
              <a:rPr lang="sr-Latn-RS" sz="1600" dirty="0" smtClean="0">
                <a:latin typeface="Oxygen Light" panose="020B0604020202020204" charset="0"/>
              </a:rPr>
              <a:t>grad;</a:t>
            </a:r>
          </a:p>
          <a:p>
            <a:pPr marL="355600" indent="-355600">
              <a:spcAft>
                <a:spcPts val="600"/>
              </a:spcAft>
            </a:pPr>
            <a:r>
              <a:rPr lang="sr-Latn-RS" sz="1600" dirty="0">
                <a:latin typeface="Oxygen Light" panose="020B0604020202020204" charset="0"/>
              </a:rPr>
              <a:t> </a:t>
            </a:r>
            <a:r>
              <a:rPr lang="sr-Latn-RS" sz="1600" dirty="0" smtClean="0">
                <a:latin typeface="Oxygen Light" panose="020B0604020202020204" charset="0"/>
              </a:rPr>
              <a:t>  2. </a:t>
            </a:r>
            <a:r>
              <a:rPr lang="sr-Latn-RS" sz="1600" b="1" dirty="0" smtClean="0">
                <a:latin typeface="Oxygen Light" panose="020B0604020202020204" charset="0"/>
              </a:rPr>
              <a:t>Deljena parkirališta</a:t>
            </a:r>
            <a:r>
              <a:rPr lang="sr-Latn-RS" sz="1600" dirty="0" smtClean="0">
                <a:latin typeface="Oxygen Light" panose="020B0604020202020204" charset="0"/>
              </a:rPr>
              <a:t> - </a:t>
            </a:r>
            <a:r>
              <a:rPr lang="sr-Latn-RS" sz="1600" dirty="0">
                <a:latin typeface="Oxygen Light" panose="020B0604020202020204" charset="0"/>
              </a:rPr>
              <a:t>tržni centri, poslovni </a:t>
            </a:r>
            <a:r>
              <a:rPr lang="sr-Latn-RS" sz="1600" dirty="0" smtClean="0">
                <a:latin typeface="Oxygen Light" panose="020B0604020202020204" charset="0"/>
              </a:rPr>
              <a:t>objekti</a:t>
            </a:r>
            <a:r>
              <a:rPr lang="en-GB" sz="1600" dirty="0">
                <a:latin typeface="Oxygen Light" panose="020B0604020202020204" charset="0"/>
              </a:rPr>
              <a:t> </a:t>
            </a:r>
            <a:r>
              <a:rPr lang="en-GB" sz="1600" dirty="0" err="1" smtClean="0">
                <a:latin typeface="Oxygen Light" panose="020B0604020202020204" charset="0"/>
              </a:rPr>
              <a:t>i</a:t>
            </a:r>
            <a:r>
              <a:rPr lang="sr-Latn-RS" sz="1600" dirty="0" smtClean="0">
                <a:latin typeface="Oxygen Light" panose="020B0604020202020204" charset="0"/>
              </a:rPr>
              <a:t> sl</a:t>
            </a:r>
            <a:r>
              <a:rPr lang="en-GB" sz="1600" dirty="0" smtClean="0">
                <a:latin typeface="Oxygen Light" panose="020B0604020202020204" charset="0"/>
              </a:rPr>
              <a:t>.</a:t>
            </a:r>
            <a:r>
              <a:rPr lang="sr-Latn-RS" sz="1600" dirty="0" smtClean="0">
                <a:latin typeface="Oxygen Light" panose="020B0604020202020204" charset="0"/>
              </a:rPr>
              <a:t> </a:t>
            </a:r>
            <a:r>
              <a:rPr lang="sr-Latn-RS" sz="1600" dirty="0">
                <a:latin typeface="Oxygen Light" panose="020B0604020202020204" charset="0"/>
              </a:rPr>
              <a:t>koji u </a:t>
            </a:r>
            <a:r>
              <a:rPr lang="sr-Latn-RS" sz="1600" dirty="0" smtClean="0">
                <a:latin typeface="Oxygen Light" panose="020B0604020202020204" charset="0"/>
              </a:rPr>
              <a:t>određenim        delovima dana</a:t>
            </a:r>
            <a:r>
              <a:rPr lang="en-GB" sz="1600" dirty="0" smtClean="0">
                <a:latin typeface="Oxygen Light" panose="020B0604020202020204" charset="0"/>
              </a:rPr>
              <a:t> </a:t>
            </a:r>
            <a:r>
              <a:rPr lang="sr-Latn-RS" sz="1600" dirty="0" smtClean="0">
                <a:latin typeface="Oxygen Light" panose="020B0604020202020204" charset="0"/>
              </a:rPr>
              <a:t>mogu </a:t>
            </a:r>
            <a:r>
              <a:rPr lang="sr-Latn-RS" sz="1600" dirty="0">
                <a:latin typeface="Oxygen Light" panose="020B0604020202020204" charset="0"/>
              </a:rPr>
              <a:t>parking prostore pružiti i u svrhu obavljanja </a:t>
            </a:r>
            <a:r>
              <a:rPr lang="en-GB" sz="1600" dirty="0" smtClean="0">
                <a:latin typeface="Oxygen Light" panose="020B0604020202020204" charset="0"/>
              </a:rPr>
              <a:t>P</a:t>
            </a:r>
            <a:r>
              <a:rPr lang="sr-Latn-RS" sz="1600" dirty="0" smtClean="0">
                <a:latin typeface="Oxygen Light" panose="020B0604020202020204" charset="0"/>
              </a:rPr>
              <a:t>&amp;R transporta;</a:t>
            </a:r>
          </a:p>
          <a:p>
            <a:pPr>
              <a:spcAft>
                <a:spcPts val="600"/>
              </a:spcAft>
            </a:pPr>
            <a:r>
              <a:rPr lang="sr-Latn-RS" sz="1600" dirty="0">
                <a:latin typeface="Oxygen Light" panose="020B0604020202020204" charset="0"/>
              </a:rPr>
              <a:t> </a:t>
            </a:r>
            <a:r>
              <a:rPr lang="sr-Latn-RS" sz="1600" dirty="0" smtClean="0">
                <a:latin typeface="Oxygen Light" panose="020B0604020202020204" charset="0"/>
              </a:rPr>
              <a:t>  </a:t>
            </a:r>
            <a:endParaRPr lang="sr-Latn-RS" sz="1600" b="1" dirty="0" smtClean="0">
              <a:latin typeface="Oxygen Light" panose="020B0604020202020204" charset="0"/>
            </a:endParaRPr>
          </a:p>
          <a:p>
            <a:pPr>
              <a:spcAft>
                <a:spcPts val="600"/>
              </a:spcAft>
            </a:pPr>
            <a:endParaRPr lang="sr-Latn-RS" sz="1600" b="1" dirty="0">
              <a:latin typeface="Oxygen Light" panose="020B060402020202020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902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>
            <a:spLocks noGrp="1"/>
          </p:cNvSpPr>
          <p:nvPr>
            <p:ph type="body" idx="1"/>
          </p:nvPr>
        </p:nvSpPr>
        <p:spPr>
          <a:xfrm>
            <a:off x="214282" y="1285866"/>
            <a:ext cx="7072362" cy="364333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sr-Latn-RS" smtClean="0"/>
              <a:t> </a:t>
            </a:r>
            <a:r>
              <a:rPr lang="sr-Latn-RS" sz="1800" smtClean="0"/>
              <a:t>Maksimalna dužina putovanja autobusom od parkirališta Parkiraj i vozi se do krajnjeg cilja putovanja je 5 km.</a:t>
            </a: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sr-Latn-RS" sz="1800" smtClean="0"/>
              <a:t> Maksimalno vreme putovanja vozilima JMTP – a od 15 do 20 minuta.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sr-Latn-RS" sz="1800" smtClean="0"/>
              <a:t> Maksimalno ukupno vreme putovanja koristeći sistem Parkiraj i vozi se uključujući i vreme čekanja na vozilo JMTP – a treba da bude kraće od vremena putovanja putničkim automobilom koje uključuje vreme traženja slobodnog parking mesta i vreme potrebno za parkiranje, o čemu treba voditi računa pri izboru lokacija parkirališta koja bi se uvela u ovaj sistem.</a:t>
            </a:r>
            <a:endParaRPr sz="1800" dirty="0"/>
          </a:p>
        </p:txBody>
      </p:sp>
      <p:sp>
        <p:nvSpPr>
          <p:cNvPr id="131" name="Google Shape;131;p20"/>
          <p:cNvSpPr txBox="1">
            <a:spLocks noGrp="1"/>
          </p:cNvSpPr>
          <p:nvPr>
            <p:ph type="title"/>
          </p:nvPr>
        </p:nvSpPr>
        <p:spPr>
          <a:xfrm>
            <a:off x="214282" y="214296"/>
            <a:ext cx="7643866" cy="92869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 smtClean="0"/>
              <a:t>Preduslovi za uspešno funkcionisanje sistema </a:t>
            </a:r>
            <a:r>
              <a:rPr lang="sr-Latn-RS" i="1" dirty="0" smtClean="0"/>
              <a:t>Parkiraj i vozi se </a:t>
            </a:r>
            <a:r>
              <a:rPr lang="sr-Latn-RS" dirty="0" smtClean="0"/>
              <a:t>(VB iskustva):</a:t>
            </a:r>
            <a:endParaRPr dirty="0"/>
          </a:p>
        </p:txBody>
      </p:sp>
      <p:sp>
        <p:nvSpPr>
          <p:cNvPr id="133" name="Google Shape;133;p20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28</a:t>
            </a:fld>
            <a:endParaRPr/>
          </a:p>
        </p:txBody>
      </p:sp>
      <p:pic>
        <p:nvPicPr>
          <p:cNvPr id="6" name="Picture 1842" descr="cd688ed707649d75a9e701ee5c6912503f4b900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236" y="1500180"/>
            <a:ext cx="1708764" cy="18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4286248" y="4429138"/>
            <a:ext cx="4363079" cy="515947"/>
            <a:chOff x="6746240" y="4274987"/>
            <a:chExt cx="4363079" cy="515947"/>
          </a:xfrm>
        </p:grpSpPr>
        <p:sp>
          <p:nvSpPr>
            <p:cNvPr id="8" name="TextBox 7"/>
            <p:cNvSpPr txBox="1"/>
            <p:nvPr/>
          </p:nvSpPr>
          <p:spPr>
            <a:xfrm>
              <a:off x="7170420" y="4532961"/>
              <a:ext cx="393889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000" b="1" baseline="0" smtClean="0">
                  <a:solidFill>
                    <a:schemeClr val="tx1"/>
                  </a:solidFill>
                </a:rPr>
                <a:t>ZAŠTIĆENO AUTORSKIM PRAVOM</a:t>
              </a:r>
              <a:r>
                <a:rPr lang="sr-Cyrl-RS" sz="1000" b="1" baseline="0" smtClean="0">
                  <a:solidFill>
                    <a:schemeClr val="tx1"/>
                  </a:solidFill>
                </a:rPr>
                <a:t>. </a:t>
              </a:r>
              <a:r>
                <a:rPr lang="sr-Latn-RS" sz="1000" b="1" baseline="0" smtClean="0">
                  <a:solidFill>
                    <a:schemeClr val="tx1"/>
                  </a:solidFill>
                </a:rPr>
                <a:t>SVA PRAVA ZADRŽANA</a:t>
              </a:r>
              <a:r>
                <a:rPr lang="sr-Cyrl-RS" sz="1000" b="1" baseline="0" smtClean="0">
                  <a:solidFill>
                    <a:schemeClr val="tx1"/>
                  </a:solidFill>
                </a:rPr>
                <a:t>.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6746240" y="4274987"/>
              <a:ext cx="464820" cy="515947"/>
              <a:chOff x="6096000" y="4051657"/>
              <a:chExt cx="464820" cy="515947"/>
            </a:xfrm>
          </p:grpSpPr>
          <p:sp>
            <p:nvSpPr>
              <p:cNvPr id="10" name="Isosceles Triangle 9"/>
              <p:cNvSpPr/>
              <p:nvPr/>
            </p:nvSpPr>
            <p:spPr>
              <a:xfrm>
                <a:off x="6096000" y="4051657"/>
                <a:ext cx="464820" cy="447937"/>
              </a:xfrm>
              <a:prstGeom prst="triangle">
                <a:avLst/>
              </a:prstGeom>
              <a:noFill/>
              <a:ln w="508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30327D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187445" y="4105939"/>
                <a:ext cx="287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Cyrl-RS" sz="2400" b="1" dirty="0" smtClean="0">
                    <a:solidFill>
                      <a:schemeClr val="tx1"/>
                    </a:solidFill>
                  </a:rPr>
                  <a:t>!</a:t>
                </a:r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142844" y="142858"/>
            <a:ext cx="7286676" cy="292895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sr-Latn-RS" sz="1500" dirty="0" smtClean="0"/>
              <a:t>Pristupačnost vozila sa “uvodno/izvodnih” saobraćajnica lokaciji parkirališta.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sr-Latn-RS" sz="1500" dirty="0" smtClean="0"/>
              <a:t>Pristupačnost za pešake: rastojanje od stajališta JMPT –a do parkirališta u oba smera; kvalitet pešačkih komunikacija.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sr-Latn-RS" sz="1500" dirty="0" smtClean="0"/>
              <a:t>Kvalitet usluge JMPT: broj lokacija u centralnoj zoni do kojih se može doći bez presedanja, vreme putovanja do centralne zone, mogućnost ulaska u vozilo, postojanje žutih traka.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sr-Latn-RS" sz="1500" dirty="0" smtClean="0"/>
              <a:t>Kapacitet parkirališta (u smislu verovatnoće da će korisnik pronaći slobodno parking mesto).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sr-Latn-RS" sz="1500" dirty="0" smtClean="0"/>
              <a:t>Vidljivost lokacije sa pristupne saobraćajnice: radi bezbednosti korisnika i njhovih vozila kao i vizuelne informacije sa pristupne saobraćajnice i postojanju slobodnih parking mesta na parkiralištu. </a:t>
            </a:r>
            <a:endParaRPr sz="1500" dirty="0"/>
          </a:p>
        </p:txBody>
      </p:sp>
      <p:sp>
        <p:nvSpPr>
          <p:cNvPr id="142" name="Google Shape;142;p2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29</a:t>
            </a:fld>
            <a:endParaRPr/>
          </a:p>
        </p:txBody>
      </p:sp>
      <p:pic>
        <p:nvPicPr>
          <p:cNvPr id="10" name="Picture 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3286130"/>
            <a:ext cx="2786082" cy="17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43"/>
          <p:cNvSpPr>
            <a:spLocks noChangeArrowheads="1"/>
          </p:cNvSpPr>
          <p:nvPr/>
        </p:nvSpPr>
        <p:spPr bwMode="auto">
          <a:xfrm>
            <a:off x="1714480" y="3008072"/>
            <a:ext cx="194196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sr-Cyrl-CS" altLang="en-US" sz="1500" dirty="0" smtClean="0">
                <a:latin typeface="+mn-lt"/>
              </a:rPr>
              <a:t>О</a:t>
            </a:r>
            <a:r>
              <a:rPr lang="sr-Latn-RS" altLang="en-US" sz="1500" dirty="0" smtClean="0">
                <a:latin typeface="Oxygen Light" charset="0"/>
              </a:rPr>
              <a:t>cene kriterijuma:</a:t>
            </a:r>
            <a:endParaRPr lang="en-US" altLang="en-US" sz="1500" dirty="0">
              <a:latin typeface="Oxygen Light" charset="0"/>
            </a:endParaRPr>
          </a:p>
        </p:txBody>
      </p:sp>
      <p:pic>
        <p:nvPicPr>
          <p:cNvPr id="12" name="Picture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3295239"/>
            <a:ext cx="2286015" cy="1848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4"/>
          <p:cNvSpPr>
            <a:spLocks noChangeArrowheads="1"/>
          </p:cNvSpPr>
          <p:nvPr/>
        </p:nvSpPr>
        <p:spPr bwMode="auto">
          <a:xfrm>
            <a:off x="4643438" y="2837736"/>
            <a:ext cx="27431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sr-Latn-RS" altLang="en-US" sz="1500" dirty="0" smtClean="0">
                <a:latin typeface="Oxygen Light" charset="0"/>
              </a:rPr>
              <a:t>Težinski faktori kriterijuma</a:t>
            </a:r>
            <a:r>
              <a:rPr lang="sr-Latn-RS" altLang="en-US" sz="1600" dirty="0" smtClean="0">
                <a:latin typeface="+mn-lt"/>
              </a:rPr>
              <a:t>:</a:t>
            </a:r>
            <a:r>
              <a:rPr lang="en-US" altLang="en-US" sz="1600" dirty="0" smtClean="0">
                <a:latin typeface="+mn-lt"/>
              </a:rPr>
              <a:t> </a:t>
            </a:r>
            <a:endParaRPr lang="en-US" altLang="en-US" sz="1600" dirty="0">
              <a:latin typeface="+mn-lt"/>
            </a:endParaRP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6291772" y="2137862"/>
            <a:ext cx="4363079" cy="515947"/>
            <a:chOff x="6746240" y="4274987"/>
            <a:chExt cx="4363079" cy="515947"/>
          </a:xfrm>
        </p:grpSpPr>
        <p:sp>
          <p:nvSpPr>
            <p:cNvPr id="15" name="TextBox 14"/>
            <p:cNvSpPr txBox="1"/>
            <p:nvPr/>
          </p:nvSpPr>
          <p:spPr>
            <a:xfrm>
              <a:off x="7170420" y="4532961"/>
              <a:ext cx="393889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000" b="1" baseline="0" smtClean="0">
                  <a:solidFill>
                    <a:schemeClr val="tx1"/>
                  </a:solidFill>
                </a:rPr>
                <a:t>ZAŠTIĆENO AUTORSKIM PRAVOM</a:t>
              </a:r>
              <a:r>
                <a:rPr lang="sr-Cyrl-RS" sz="1000" b="1" baseline="0" smtClean="0">
                  <a:solidFill>
                    <a:schemeClr val="tx1"/>
                  </a:solidFill>
                </a:rPr>
                <a:t>. </a:t>
              </a:r>
              <a:r>
                <a:rPr lang="sr-Latn-RS" sz="1000" b="1" baseline="0" smtClean="0">
                  <a:solidFill>
                    <a:schemeClr val="tx1"/>
                  </a:solidFill>
                </a:rPr>
                <a:t>SVA PRAVA ZADRŽANA</a:t>
              </a:r>
              <a:r>
                <a:rPr lang="sr-Cyrl-RS" sz="1000" b="1" baseline="0" smtClean="0">
                  <a:solidFill>
                    <a:schemeClr val="tx1"/>
                  </a:solidFill>
                </a:rPr>
                <a:t>.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6" name="Group 9"/>
            <p:cNvGrpSpPr/>
            <p:nvPr/>
          </p:nvGrpSpPr>
          <p:grpSpPr>
            <a:xfrm>
              <a:off x="6746240" y="4274987"/>
              <a:ext cx="464820" cy="515947"/>
              <a:chOff x="6096000" y="4051657"/>
              <a:chExt cx="464820" cy="515947"/>
            </a:xfrm>
          </p:grpSpPr>
          <p:sp>
            <p:nvSpPr>
              <p:cNvPr id="17" name="Isosceles Triangle 16"/>
              <p:cNvSpPr/>
              <p:nvPr/>
            </p:nvSpPr>
            <p:spPr>
              <a:xfrm>
                <a:off x="6096000" y="4051657"/>
                <a:ext cx="464820" cy="447937"/>
              </a:xfrm>
              <a:prstGeom prst="triangle">
                <a:avLst/>
              </a:prstGeom>
              <a:noFill/>
              <a:ln w="508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30327D"/>
                  </a:solidFill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187445" y="4105939"/>
                <a:ext cx="287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Cyrl-RS" sz="2400" b="1" dirty="0" smtClean="0">
                    <a:solidFill>
                      <a:schemeClr val="tx1"/>
                    </a:solidFill>
                  </a:rPr>
                  <a:t>!</a:t>
                </a:r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313295" y="143301"/>
            <a:ext cx="5068283" cy="4094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sr-Latn-CS"/>
          </a:p>
        </p:txBody>
      </p:sp>
      <p:pic>
        <p:nvPicPr>
          <p:cNvPr id="6" name="Picture 7" descr="aparcamiento25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 cstate="print"/>
          <a:srcRect l="10802" r="10802"/>
          <a:stretch>
            <a:fillRect/>
          </a:stretch>
        </p:blipFill>
        <p:spPr bwMode="auto">
          <a:xfrm>
            <a:off x="0" y="706438"/>
            <a:ext cx="2722563" cy="407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131257" y="4809562"/>
            <a:ext cx="3401705" cy="33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 anchor="b">
            <a:spAutoFit/>
          </a:bodyPr>
          <a:lstStyle/>
          <a:p>
            <a:pPr algn="just" defTabSz="685783">
              <a:spcBef>
                <a:spcPct val="15000"/>
              </a:spcBef>
              <a:buClrTx/>
              <a:defRPr/>
            </a:pPr>
            <a:r>
              <a:rPr lang="sr-Cyrl-RS" sz="800" b="1" dirty="0" smtClean="0">
                <a:solidFill>
                  <a:schemeClr val="tx1"/>
                </a:solidFill>
              </a:rPr>
              <a:t>ЗАШТИЋЕНО АУТОРСКИМ ПРАВОМ</a:t>
            </a:r>
            <a:r>
              <a:rPr lang="sr-Latn-RS" sz="800" b="1" dirty="0" smtClean="0">
                <a:solidFill>
                  <a:schemeClr val="tx1"/>
                </a:solidFill>
              </a:rPr>
              <a:t>. </a:t>
            </a:r>
            <a:r>
              <a:rPr lang="sr-Cyrl-RS" sz="800" b="1" dirty="0" smtClean="0">
                <a:solidFill>
                  <a:schemeClr val="tx1"/>
                </a:solidFill>
              </a:rPr>
              <a:t>СВА ПРАВА ЗАДРЖАНА</a:t>
            </a:r>
            <a:r>
              <a:rPr lang="sr-Latn-RS" sz="800" b="1" dirty="0" smtClean="0">
                <a:solidFill>
                  <a:schemeClr val="tx1"/>
                </a:solidFill>
              </a:rPr>
              <a:t>.</a:t>
            </a:r>
          </a:p>
          <a:p>
            <a:pPr algn="just" eaLnBrk="1" hangingPunct="1">
              <a:spcBef>
                <a:spcPct val="15000"/>
              </a:spcBef>
            </a:pPr>
            <a:endParaRPr lang="en-US" sz="800" b="1" dirty="0">
              <a:solidFill>
                <a:schemeClr val="tx1"/>
              </a:solidFill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5853613" y="4709624"/>
            <a:ext cx="321471" cy="347941"/>
            <a:chOff x="7797010" y="2267533"/>
            <a:chExt cx="459485" cy="504338"/>
          </a:xfrm>
        </p:grpSpPr>
        <p:sp>
          <p:nvSpPr>
            <p:cNvPr id="9" name="Flowchart: Extract 8"/>
            <p:cNvSpPr>
              <a:spLocks noChangeAspect="1"/>
            </p:cNvSpPr>
            <p:nvPr/>
          </p:nvSpPr>
          <p:spPr bwMode="auto">
            <a:xfrm>
              <a:off x="7797010" y="2267533"/>
              <a:ext cx="459485" cy="408432"/>
            </a:xfrm>
            <a:prstGeom prst="flowChartExtract">
              <a:avLst/>
            </a:prstGeom>
            <a:noFill/>
            <a:ln w="38100" cap="rnd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dirty="0" smtClean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847209" y="2303446"/>
              <a:ext cx="356803" cy="4684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Cyrl-CS" sz="1500" b="1" dirty="0" smtClean="0">
                  <a:solidFill>
                    <a:schemeClr val="tx1"/>
                  </a:solidFill>
                  <a:latin typeface="Bookman Old Style" pitchFamily="18" charset="0"/>
                </a:rPr>
                <a:t>!</a:t>
              </a:r>
              <a:endParaRPr lang="en-US" sz="1500" b="1" dirty="0">
                <a:solidFill>
                  <a:schemeClr val="tx1"/>
                </a:solidFill>
                <a:latin typeface="Bookman Old Style" pitchFamily="18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4425287" y="1131250"/>
            <a:ext cx="4572000" cy="360868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spcAft>
                <a:spcPts val="1350"/>
              </a:spcAft>
            </a:pPr>
            <a:r>
              <a:rPr lang="en-US" altLang="en-US" sz="15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За</a:t>
            </a:r>
            <a:r>
              <a:rPr lang="en-US" altLang="en-US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15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контролу</a:t>
            </a:r>
            <a:r>
              <a:rPr lang="en-US" altLang="en-US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15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прекршаја</a:t>
            </a:r>
            <a:r>
              <a:rPr lang="en-US" altLang="en-US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r-Cyrl-RS" altLang="en-US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 </a:t>
            </a:r>
            <a:r>
              <a:rPr lang="sr-Cyrl-RS" altLang="en-US" sz="15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општим паркиралиштима </a:t>
            </a:r>
            <a:r>
              <a:rPr lang="en-US" altLang="en-US" sz="15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може</a:t>
            </a:r>
            <a:r>
              <a:rPr lang="en-US" altLang="en-US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15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бити</a:t>
            </a:r>
            <a:r>
              <a:rPr lang="en-US" altLang="en-US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15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задужена</a:t>
            </a:r>
            <a:r>
              <a:rPr lang="en-US" altLang="en-US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marL="257175" indent="-257175" algn="just">
              <a:spcAft>
                <a:spcPts val="1350"/>
              </a:spcAft>
              <a:buFont typeface="Times New Roman" pitchFamily="18" charset="0"/>
              <a:buAutoNum type="arabicPeriod"/>
            </a:pPr>
            <a:r>
              <a:rPr lang="en-US" altLang="en-US" sz="15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Комунална</a:t>
            </a:r>
            <a:r>
              <a:rPr lang="en-US" altLang="en-US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15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инспекција</a:t>
            </a:r>
            <a:r>
              <a:rPr lang="en-US" altLang="en-US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altLang="en-US" sz="15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за</a:t>
            </a:r>
            <a:r>
              <a:rPr lang="en-US" altLang="en-US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15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паркирање</a:t>
            </a:r>
            <a:r>
              <a:rPr lang="en-US" altLang="en-US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15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на</a:t>
            </a:r>
            <a:r>
              <a:rPr lang="en-US" altLang="en-US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15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зеленим</a:t>
            </a:r>
            <a:r>
              <a:rPr lang="en-US" altLang="en-US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15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површинама</a:t>
            </a:r>
            <a:r>
              <a:rPr lang="en-US" altLang="en-US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altLang="en-US" sz="15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паркирање</a:t>
            </a:r>
            <a:r>
              <a:rPr lang="en-US" altLang="en-US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15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хаварисаних</a:t>
            </a:r>
            <a:r>
              <a:rPr lang="en-US" altLang="en-US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15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возила</a:t>
            </a:r>
            <a:r>
              <a:rPr lang="en-US" altLang="en-US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и </a:t>
            </a:r>
            <a:r>
              <a:rPr lang="en-US" altLang="en-US" sz="15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сл</a:t>
            </a:r>
            <a:r>
              <a:rPr lang="en-US" altLang="en-US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.),</a:t>
            </a:r>
          </a:p>
          <a:p>
            <a:pPr marL="257175" indent="-257175" algn="just">
              <a:spcAft>
                <a:spcPts val="1350"/>
              </a:spcAft>
              <a:buFont typeface="Times New Roman" pitchFamily="18" charset="0"/>
              <a:buAutoNum type="arabicPeriod"/>
            </a:pPr>
            <a:r>
              <a:rPr lang="en-US" altLang="en-US" sz="15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Саобраћајна</a:t>
            </a:r>
            <a:r>
              <a:rPr lang="en-US" altLang="en-US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15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полиција</a:t>
            </a:r>
            <a:r>
              <a:rPr lang="en-US" altLang="en-US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altLang="en-US" sz="15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за</a:t>
            </a:r>
            <a:r>
              <a:rPr lang="en-US" altLang="en-US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15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прекршаје</a:t>
            </a:r>
            <a:r>
              <a:rPr lang="en-US" altLang="en-US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15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који</a:t>
            </a:r>
            <a:r>
              <a:rPr lang="en-US" altLang="en-US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15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угрожавају</a:t>
            </a:r>
            <a:r>
              <a:rPr lang="en-US" altLang="en-US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15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безбедност</a:t>
            </a:r>
            <a:r>
              <a:rPr lang="en-US" altLang="en-US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15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осталих</a:t>
            </a:r>
            <a:r>
              <a:rPr lang="en-US" altLang="en-US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15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учесника</a:t>
            </a:r>
            <a:r>
              <a:rPr lang="en-US" altLang="en-US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у </a:t>
            </a:r>
            <a:r>
              <a:rPr lang="en-US" altLang="en-US" sz="15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саобраћају</a:t>
            </a:r>
            <a:r>
              <a:rPr lang="en-US" altLang="en-US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и </a:t>
            </a:r>
          </a:p>
          <a:p>
            <a:pPr marL="257175" indent="-257175" algn="just">
              <a:spcAft>
                <a:spcPts val="1350"/>
              </a:spcAft>
              <a:buFont typeface="Times New Roman" pitchFamily="18" charset="0"/>
              <a:buAutoNum type="arabicPeriod"/>
            </a:pPr>
            <a:r>
              <a:rPr lang="en-US" altLang="en-US" sz="15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Служба</a:t>
            </a:r>
            <a:r>
              <a:rPr lang="en-US" altLang="en-US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15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за</a:t>
            </a:r>
            <a:r>
              <a:rPr lang="en-US" altLang="en-US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15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контролу</a:t>
            </a:r>
            <a:r>
              <a:rPr lang="en-US" altLang="en-US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у </a:t>
            </a:r>
            <a:r>
              <a:rPr lang="en-US" altLang="en-US" sz="15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оквиру</a:t>
            </a:r>
            <a:r>
              <a:rPr lang="en-US" altLang="en-US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r-Cyrl-RS" altLang="en-US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Ентитета </a:t>
            </a:r>
            <a:r>
              <a:rPr lang="en-US" altLang="en-US" sz="15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кој</a:t>
            </a:r>
            <a:r>
              <a:rPr lang="sr-Cyrl-RS" altLang="en-US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 оперативно </a:t>
            </a:r>
            <a:r>
              <a:rPr lang="en-US" altLang="en-US" sz="15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управља</a:t>
            </a:r>
            <a:r>
              <a:rPr lang="en-US" altLang="en-US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15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паркирањем</a:t>
            </a:r>
            <a:r>
              <a:rPr lang="en-US" altLang="en-US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altLang="en-US" sz="15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контрола</a:t>
            </a:r>
            <a:r>
              <a:rPr lang="en-US" altLang="en-US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15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поштовања</a:t>
            </a:r>
            <a:r>
              <a:rPr lang="en-US" altLang="en-US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15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режима</a:t>
            </a:r>
            <a:r>
              <a:rPr lang="en-US" altLang="en-US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15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паркирања</a:t>
            </a:r>
            <a:r>
              <a:rPr lang="en-US" altLang="en-US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). </a:t>
            </a:r>
            <a:endParaRPr lang="sr-Cyrl-RS" altLang="en-US" sz="15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57175" indent="-257175" algn="just">
              <a:spcAft>
                <a:spcPts val="1350"/>
              </a:spcAft>
              <a:buFont typeface="Times New Roman" pitchFamily="18" charset="0"/>
              <a:buAutoNum type="arabicPeriod"/>
            </a:pPr>
            <a:r>
              <a:rPr lang="sr-Cyrl-RS" altLang="en-US" sz="15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Комунална полиција</a:t>
            </a:r>
            <a:endParaRPr lang="en-US" altLang="en-US" sz="1500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15047" y="150664"/>
            <a:ext cx="5066130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spcBef>
                <a:spcPct val="50000"/>
              </a:spcBef>
              <a:spcAft>
                <a:spcPts val="225"/>
              </a:spcAft>
            </a:pPr>
            <a:r>
              <a:rPr lang="en-US" alt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Контрол</a:t>
            </a:r>
            <a:r>
              <a:rPr lang="sr-Cyrl-CS" alt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 прекршаја у паркирању</a:t>
            </a:r>
            <a:r>
              <a:rPr lang="en-US" alt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alt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>
            <a:spLocks noGrp="1"/>
          </p:cNvSpPr>
          <p:nvPr>
            <p:ph type="title"/>
          </p:nvPr>
        </p:nvSpPr>
        <p:spPr>
          <a:xfrm>
            <a:off x="571472" y="214296"/>
            <a:ext cx="6286544" cy="87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 smtClean="0"/>
              <a:t>Tarifni sistem</a:t>
            </a:r>
            <a:endParaRPr dirty="0"/>
          </a:p>
        </p:txBody>
      </p:sp>
      <p:sp>
        <p:nvSpPr>
          <p:cNvPr id="148" name="Google Shape;148;p22"/>
          <p:cNvSpPr txBox="1">
            <a:spLocks noGrp="1"/>
          </p:cNvSpPr>
          <p:nvPr>
            <p:ph type="body" idx="1"/>
          </p:nvPr>
        </p:nvSpPr>
        <p:spPr>
          <a:xfrm>
            <a:off x="142844" y="785800"/>
            <a:ext cx="7286676" cy="435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800"/>
              </a:spcAft>
            </a:pPr>
            <a:r>
              <a:rPr lang="sr-Latn-RS" sz="1700" dirty="0" smtClean="0">
                <a:latin typeface="Oxygen Light" charset="-18"/>
              </a:rPr>
              <a:t> Troškovi putovanja korišćenjem sistema Parkiraj i vozi se treba da budu manji od troškova putovanja PA–om (uključujući parkiranja).</a:t>
            </a:r>
          </a:p>
          <a:p>
            <a:pPr marL="0" indent="0">
              <a:spcAft>
                <a:spcPts val="800"/>
              </a:spcAft>
            </a:pPr>
            <a:endParaRPr lang="sr-Latn-RS" sz="1600" dirty="0" smtClean="0">
              <a:latin typeface="Oxygen Light" charset="-18"/>
            </a:endParaRPr>
          </a:p>
          <a:p>
            <a:pPr marL="342900" indent="-342900">
              <a:spcAft>
                <a:spcPts val="800"/>
              </a:spcAft>
              <a:buFont typeface="+mj-lt"/>
              <a:buAutoNum type="arabicPeriod"/>
            </a:pPr>
            <a:r>
              <a:rPr lang="sr-Latn-RS" sz="1600" b="1" dirty="0" smtClean="0">
                <a:latin typeface="Oxygen Light" charset="-18"/>
              </a:rPr>
              <a:t>Plaćenje u autobusu samo za prevoz autobusom, parkiranje je besplatno.</a:t>
            </a:r>
          </a:p>
          <a:p>
            <a:pPr marL="342900" indent="-342900">
              <a:spcAft>
                <a:spcPts val="800"/>
              </a:spcAft>
              <a:buFont typeface="+mj-lt"/>
              <a:buAutoNum type="arabicPeriod"/>
            </a:pPr>
            <a:r>
              <a:rPr lang="sr-Latn-RS" sz="1600" dirty="0" smtClean="0">
                <a:latin typeface="Oxygen Light" charset="-18"/>
              </a:rPr>
              <a:t> </a:t>
            </a:r>
            <a:r>
              <a:rPr lang="sr-Latn-RS" sz="1600" b="1" dirty="0" smtClean="0">
                <a:latin typeface="Oxygen Light" charset="-18"/>
              </a:rPr>
              <a:t>Plaćanje na parkiralištu za prevoz autobusom, parkiranje je besplatno.</a:t>
            </a:r>
          </a:p>
          <a:p>
            <a:pPr marL="342900" indent="-342900">
              <a:spcAft>
                <a:spcPts val="800"/>
              </a:spcAft>
              <a:buFont typeface="+mj-lt"/>
              <a:buAutoNum type="arabicPeriod"/>
            </a:pPr>
            <a:r>
              <a:rPr lang="sr-Latn-RS" sz="1600" b="1" dirty="0" smtClean="0">
                <a:latin typeface="Oxygen Light" charset="-18"/>
              </a:rPr>
              <a:t> Plaćanje na parkiralištu za parkiranje i za prevoz autobusom.</a:t>
            </a:r>
          </a:p>
          <a:p>
            <a:pPr marL="342900" indent="-342900">
              <a:spcAft>
                <a:spcPts val="800"/>
              </a:spcAft>
              <a:buFont typeface="+mj-lt"/>
              <a:buAutoNum type="arabicPeriod"/>
            </a:pPr>
            <a:r>
              <a:rPr lang="sr-Latn-RS" sz="1600" b="1" dirty="0" smtClean="0">
                <a:latin typeface="Oxygen Light" charset="-18"/>
              </a:rPr>
              <a:t>Plaćanje na parkiralištu samo za parkiranje, prevoz autobusom je besplatan.</a:t>
            </a:r>
          </a:p>
          <a:p>
            <a:pPr marL="342900" indent="-342900">
              <a:spcAft>
                <a:spcPts val="800"/>
              </a:spcAft>
              <a:buFont typeface="+mj-lt"/>
              <a:buAutoNum type="arabicPeriod"/>
            </a:pPr>
            <a:r>
              <a:rPr lang="sr-Latn-RS" sz="1600" b="1" dirty="0" smtClean="0">
                <a:latin typeface="Oxygen Light" charset="-18"/>
              </a:rPr>
              <a:t>Unapred plaćena karta za Parkiraj i vozi se uslugu.</a:t>
            </a:r>
          </a:p>
          <a:p>
            <a:pPr marL="342900" indent="-342900">
              <a:spcAft>
                <a:spcPts val="800"/>
              </a:spcAft>
            </a:pPr>
            <a:r>
              <a:rPr lang="sr-Latn-RS" sz="1700" dirty="0" smtClean="0">
                <a:latin typeface="Oxygen Light" charset="-18"/>
              </a:rPr>
              <a:t>Jedinstvena mesečna karta za JMPT i parkiranje. Ovakav način naplate treba favorizovati jer se na taj način dobijaju stalni korisnici.</a:t>
            </a:r>
            <a:endParaRPr sz="1700" dirty="0">
              <a:latin typeface="Oxygen Light" charset="-18"/>
            </a:endParaRPr>
          </a:p>
        </p:txBody>
      </p:sp>
      <p:sp>
        <p:nvSpPr>
          <p:cNvPr id="150" name="Google Shape;150;p22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30</a:t>
            </a:fld>
            <a:endParaRPr/>
          </a:p>
        </p:txBody>
      </p:sp>
      <p:pic>
        <p:nvPicPr>
          <p:cNvPr id="6" name="Picture 5" descr="17.jp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488" y="1357304"/>
            <a:ext cx="1714512" cy="200026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286248" y="4627553"/>
            <a:ext cx="4363079" cy="515947"/>
            <a:chOff x="6746240" y="4274987"/>
            <a:chExt cx="4363079" cy="515947"/>
          </a:xfrm>
        </p:grpSpPr>
        <p:sp>
          <p:nvSpPr>
            <p:cNvPr id="8" name="TextBox 7"/>
            <p:cNvSpPr txBox="1"/>
            <p:nvPr/>
          </p:nvSpPr>
          <p:spPr>
            <a:xfrm>
              <a:off x="7170420" y="4532961"/>
              <a:ext cx="393889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000" b="1" baseline="0" dirty="0" smtClean="0">
                  <a:solidFill>
                    <a:schemeClr val="tx1"/>
                  </a:solidFill>
                </a:rPr>
                <a:t>ZAŠTIĆENO AUTORSKIM PRAVOM</a:t>
              </a:r>
              <a:r>
                <a:rPr lang="sr-Cyrl-RS" sz="1000" b="1" baseline="0" dirty="0" smtClean="0">
                  <a:solidFill>
                    <a:schemeClr val="tx1"/>
                  </a:solidFill>
                </a:rPr>
                <a:t>. </a:t>
              </a:r>
              <a:r>
                <a:rPr lang="sr-Latn-RS" sz="1000" b="1" baseline="0" dirty="0" smtClean="0">
                  <a:solidFill>
                    <a:schemeClr val="tx1"/>
                  </a:solidFill>
                </a:rPr>
                <a:t>SVA PRAVA ZADRŽANA</a:t>
              </a:r>
              <a:r>
                <a:rPr lang="sr-Cyrl-RS" sz="1000" b="1" baseline="0" dirty="0" smtClean="0">
                  <a:solidFill>
                    <a:schemeClr val="tx1"/>
                  </a:solidFill>
                </a:rPr>
                <a:t>.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6746240" y="4274987"/>
              <a:ext cx="464820" cy="515947"/>
              <a:chOff x="6096000" y="4051657"/>
              <a:chExt cx="464820" cy="515947"/>
            </a:xfrm>
          </p:grpSpPr>
          <p:sp>
            <p:nvSpPr>
              <p:cNvPr id="10" name="Isosceles Triangle 9"/>
              <p:cNvSpPr/>
              <p:nvPr/>
            </p:nvSpPr>
            <p:spPr>
              <a:xfrm>
                <a:off x="6096000" y="4051657"/>
                <a:ext cx="464820" cy="447937"/>
              </a:xfrm>
              <a:prstGeom prst="triangle">
                <a:avLst/>
              </a:prstGeom>
              <a:noFill/>
              <a:ln w="508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30327D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187445" y="4105939"/>
                <a:ext cx="287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Cyrl-RS" sz="2400" b="1" dirty="0" smtClean="0">
                    <a:solidFill>
                      <a:schemeClr val="tx1"/>
                    </a:solidFill>
                  </a:rPr>
                  <a:t>!</a:t>
                </a:r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20650"/>
            <a:ext cx="7886700" cy="676275"/>
          </a:xfrm>
        </p:spPr>
        <p:txBody>
          <a:bodyPr>
            <a:normAutofit/>
          </a:bodyPr>
          <a:lstStyle/>
          <a:p>
            <a:r>
              <a:rPr lang="sr-Cyrl-RS" sz="2400" b="1" dirty="0" smtClean="0"/>
              <a:t>Паркирање на забрањеним местима</a:t>
            </a:r>
            <a:endParaRPr lang="en-GB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073150"/>
            <a:ext cx="7886700" cy="90011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sr-Cyrl-RS" dirty="0" smtClean="0"/>
              <a:t>На основу анкете градова  и насеља у Србији </a:t>
            </a:r>
            <a:r>
              <a:rPr lang="x-none" smtClean="0"/>
              <a:t>(</a:t>
            </a:r>
            <a:r>
              <a:rPr lang="x-none" dirty="0" smtClean="0"/>
              <a:t>2018</a:t>
            </a:r>
            <a:r>
              <a:rPr lang="x-none" smtClean="0"/>
              <a:t>. </a:t>
            </a:r>
            <a:r>
              <a:rPr lang="sr-Cyrl-RS" dirty="0" smtClean="0"/>
              <a:t>година</a:t>
            </a:r>
            <a:r>
              <a:rPr lang="x-none" smtClean="0"/>
              <a:t>)</a:t>
            </a:r>
            <a:endParaRPr lang="x-none" dirty="0" smtClean="0"/>
          </a:p>
          <a:p>
            <a:pPr>
              <a:lnSpc>
                <a:spcPct val="120000"/>
              </a:lnSpc>
            </a:pPr>
            <a:r>
              <a:rPr lang="sr-Cyrl-RS" dirty="0" smtClean="0"/>
              <a:t>Централне зоне градова и насеља у којима се управља паркирањем </a:t>
            </a:r>
            <a:r>
              <a:rPr lang="en-US" dirty="0" smtClean="0"/>
              <a:t>(82%), </a:t>
            </a:r>
            <a:r>
              <a:rPr lang="sr-Cyrl-RS" dirty="0" smtClean="0"/>
              <a:t>при максималном оптерећењу зоне</a:t>
            </a:r>
            <a:r>
              <a:rPr lang="x-none" smtClean="0"/>
              <a:t>: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45274" y="1457921"/>
            <a:ext cx="6574262" cy="363542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/>
          </a:p>
        </p:txBody>
      </p:sp>
      <p:sp>
        <p:nvSpPr>
          <p:cNvPr id="5" name="Content Placeholder 23"/>
          <p:cNvSpPr txBox="1">
            <a:spLocks/>
          </p:cNvSpPr>
          <p:nvPr/>
        </p:nvSpPr>
        <p:spPr>
          <a:xfrm>
            <a:off x="1388173" y="1648507"/>
            <a:ext cx="5907232" cy="358486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marL="171450" indent="-171450" defTabSz="685800">
              <a:lnSpc>
                <a:spcPct val="90000"/>
              </a:lnSpc>
              <a:spcBef>
                <a:spcPts val="750"/>
              </a:spcBef>
              <a:buClr>
                <a:srgbClr val="21529C"/>
              </a:buClr>
              <a:defRPr/>
            </a:pP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xmlns="" val="1360502082"/>
              </p:ext>
            </p:extLst>
          </p:nvPr>
        </p:nvGraphicFramePr>
        <p:xfrm>
          <a:off x="2373460" y="2082435"/>
          <a:ext cx="3910501" cy="2042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xmlns="" val="3169006814"/>
              </p:ext>
            </p:extLst>
          </p:nvPr>
        </p:nvGraphicFramePr>
        <p:xfrm>
          <a:off x="4714062" y="3210968"/>
          <a:ext cx="3910501" cy="2061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xmlns="" val="4161298909"/>
              </p:ext>
            </p:extLst>
          </p:nvPr>
        </p:nvGraphicFramePr>
        <p:xfrm>
          <a:off x="289597" y="3230634"/>
          <a:ext cx="3910501" cy="2042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514627" y="1897558"/>
            <a:ext cx="3676756" cy="3000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sr-Cyrl-RS" sz="1500" b="1" dirty="0" smtClean="0">
                <a:solidFill>
                  <a:srgbClr val="0070C0"/>
                </a:solidFill>
              </a:rPr>
              <a:t>Заузетост уличних места</a:t>
            </a:r>
            <a:endParaRPr lang="en-GB" sz="1500" b="1" dirty="0">
              <a:solidFill>
                <a:srgbClr val="0070C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1710711">
            <a:off x="5197495" y="3524384"/>
            <a:ext cx="359492" cy="2101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/>
          </a:p>
        </p:txBody>
      </p:sp>
      <p:sp>
        <p:nvSpPr>
          <p:cNvPr id="12" name="Right Arrow 11"/>
          <p:cNvSpPr/>
          <p:nvPr/>
        </p:nvSpPr>
        <p:spPr>
          <a:xfrm rot="8901024">
            <a:off x="3015052" y="3476830"/>
            <a:ext cx="359492" cy="210165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899720" y="4476630"/>
            <a:ext cx="2886617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sr-Cyrl-RS" sz="1500" i="1" dirty="0" smtClean="0"/>
              <a:t>Заступљеност паркирања на забрањеним местима</a:t>
            </a:r>
            <a:endParaRPr lang="en-GB" sz="1500" i="1" dirty="0"/>
          </a:p>
        </p:txBody>
      </p:sp>
      <p:sp>
        <p:nvSpPr>
          <p:cNvPr id="16" name="TextBox 1"/>
          <p:cNvSpPr txBox="1"/>
          <p:nvPr/>
        </p:nvSpPr>
        <p:spPr>
          <a:xfrm>
            <a:off x="4068589" y="2836666"/>
            <a:ext cx="1261421" cy="527236"/>
          </a:xfrm>
          <a:prstGeom prst="rect">
            <a:avLst/>
          </a:prstGeom>
        </p:spPr>
        <p:txBody>
          <a:bodyPr wrap="square" lIns="68580" tIns="34290" rIns="68580" bIns="34290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x-none" sz="1200" b="1" dirty="0" smtClean="0"/>
              <a:t>56%</a:t>
            </a:r>
          </a:p>
          <a:p>
            <a:pPr algn="ctr"/>
            <a:r>
              <a:rPr lang="sr-Cyrl-RS" sz="1200" b="1" dirty="0" smtClean="0"/>
              <a:t>Потпуно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xmlns="" val="83346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9" grpId="0">
        <p:bldAsOne/>
      </p:bldGraphic>
      <p:bldP spid="11" grpId="0" animBg="1"/>
      <p:bldP spid="12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20650"/>
            <a:ext cx="7886700" cy="676275"/>
          </a:xfrm>
        </p:spPr>
        <p:txBody>
          <a:bodyPr>
            <a:normAutofit/>
          </a:bodyPr>
          <a:lstStyle/>
          <a:p>
            <a:r>
              <a:rPr lang="sr-Cyrl-RS" sz="2400" b="1" dirty="0" smtClean="0"/>
              <a:t>КИС: Паркирање на забрањеним местима</a:t>
            </a:r>
            <a:endParaRPr lang="en-GB" sz="2400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19986" y="476502"/>
            <a:ext cx="8659895" cy="275223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endParaRPr lang="sr-Latn-RS" sz="18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sr-Latn-RS" sz="18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r-Cyrl-RS" sz="1800" dirty="0" smtClean="0"/>
              <a:t>КИС на забрањеним местиманајчешће је поверено саобраћајној полицији</a:t>
            </a:r>
            <a:r>
              <a:rPr lang="x-none" sz="1800" smtClean="0"/>
              <a:t>.</a:t>
            </a:r>
            <a:endParaRPr lang="sr-Cyrl-RS" sz="18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x-none" sz="18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r-Cyrl-RS" sz="1800" dirty="0" smtClean="0"/>
              <a:t>Искуствено</a:t>
            </a:r>
            <a:r>
              <a:rPr lang="x-none" sz="1800" smtClean="0"/>
              <a:t>, </a:t>
            </a:r>
            <a:r>
              <a:rPr lang="sr-Cyrl-RS" sz="1800" dirty="0" smtClean="0"/>
              <a:t>Саобраћајна полиција</a:t>
            </a:r>
            <a:r>
              <a:rPr lang="en-US" sz="1800" dirty="0" smtClean="0"/>
              <a:t>:</a:t>
            </a:r>
            <a:endParaRPr lang="sr-Cyrl-RS" sz="18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800" dirty="0" smtClean="0"/>
          </a:p>
          <a:p>
            <a:pPr marL="17026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sr-Cyrl-RS" sz="1800" dirty="0" smtClean="0">
                <a:solidFill>
                  <a:srgbClr val="0070C0"/>
                </a:solidFill>
              </a:rPr>
              <a:t>Не даје довољан приоритет КИС-у </a:t>
            </a:r>
            <a:r>
              <a:rPr lang="sr-Cyrl-RS" sz="1800" dirty="0" smtClean="0"/>
              <a:t>или</a:t>
            </a:r>
            <a:r>
              <a:rPr lang="x-none" sz="1800" smtClean="0"/>
              <a:t> </a:t>
            </a:r>
            <a:r>
              <a:rPr lang="sr-Cyrl-RS" sz="1800" dirty="0" smtClean="0">
                <a:solidFill>
                  <a:schemeClr val="accent2"/>
                </a:solidFill>
              </a:rPr>
              <a:t>нема довољно капацитета</a:t>
            </a:r>
            <a:endParaRPr lang="x-none" sz="1800" dirty="0">
              <a:solidFill>
                <a:schemeClr val="accent2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x-none" sz="18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1800" dirty="0"/>
          </a:p>
        </p:txBody>
      </p:sp>
      <p:cxnSp>
        <p:nvCxnSpPr>
          <p:cNvPr id="10" name="Connettore 2 6"/>
          <p:cNvCxnSpPr/>
          <p:nvPr/>
        </p:nvCxnSpPr>
        <p:spPr>
          <a:xfrm flipH="1">
            <a:off x="2405838" y="2934675"/>
            <a:ext cx="435320" cy="324348"/>
          </a:xfrm>
          <a:prstGeom prst="straightConnector1">
            <a:avLst/>
          </a:prstGeom>
          <a:ln w="53975" cmpd="dbl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7"/>
          <p:cNvCxnSpPr/>
          <p:nvPr/>
        </p:nvCxnSpPr>
        <p:spPr>
          <a:xfrm>
            <a:off x="5456137" y="2863024"/>
            <a:ext cx="430109" cy="324348"/>
          </a:xfrm>
          <a:prstGeom prst="straightConnector1">
            <a:avLst/>
          </a:prstGeom>
          <a:ln w="53975" cmpd="dbl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8"/>
          <p:cNvSpPr txBox="1"/>
          <p:nvPr/>
        </p:nvSpPr>
        <p:spPr>
          <a:xfrm>
            <a:off x="4966607" y="3438342"/>
            <a:ext cx="3933141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sr-Cyrl-RS" sz="1800" dirty="0" smtClean="0">
                <a:solidFill>
                  <a:schemeClr val="accent2"/>
                </a:solidFill>
              </a:rPr>
              <a:t>Спољни сарадници</a:t>
            </a:r>
            <a:r>
              <a:rPr lang="x-none" sz="1800" smtClean="0">
                <a:solidFill>
                  <a:schemeClr val="accent2"/>
                </a:solidFill>
              </a:rPr>
              <a:t>(</a:t>
            </a:r>
            <a:r>
              <a:rPr lang="x-none" sz="1800" i="1" smtClean="0">
                <a:solidFill>
                  <a:schemeClr val="accent2"/>
                </a:solidFill>
              </a:rPr>
              <a:t>outsourcing</a:t>
            </a:r>
            <a:r>
              <a:rPr lang="x-none" sz="1800" dirty="0">
                <a:solidFill>
                  <a:schemeClr val="accent2"/>
                </a:solidFill>
              </a:rPr>
              <a:t>)</a:t>
            </a:r>
            <a:endParaRPr lang="en-US" sz="1800" dirty="0">
              <a:solidFill>
                <a:schemeClr val="accent2"/>
              </a:solidFill>
            </a:endParaRPr>
          </a:p>
        </p:txBody>
      </p:sp>
      <p:sp>
        <p:nvSpPr>
          <p:cNvPr id="13" name="CasellaDiTesto 9"/>
          <p:cNvSpPr txBox="1"/>
          <p:nvPr/>
        </p:nvSpPr>
        <p:spPr>
          <a:xfrm>
            <a:off x="345380" y="3438342"/>
            <a:ext cx="3799815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sr-Cyrl-RS" sz="1800" dirty="0" smtClean="0">
                <a:solidFill>
                  <a:srgbClr val="0070C0"/>
                </a:solidFill>
              </a:rPr>
              <a:t>Додатна мотивација полиције</a:t>
            </a:r>
            <a:endParaRPr lang="en-US" sz="1800" dirty="0">
              <a:solidFill>
                <a:srgbClr val="0070C0"/>
              </a:solidFill>
            </a:endParaRPr>
          </a:p>
        </p:txBody>
      </p:sp>
      <p:cxnSp>
        <p:nvCxnSpPr>
          <p:cNvPr id="14" name="Connettore 2 10"/>
          <p:cNvCxnSpPr/>
          <p:nvPr/>
        </p:nvCxnSpPr>
        <p:spPr>
          <a:xfrm>
            <a:off x="6926024" y="3840499"/>
            <a:ext cx="3983" cy="342900"/>
          </a:xfrm>
          <a:prstGeom prst="straightConnector1">
            <a:avLst/>
          </a:prstGeom>
          <a:ln w="53975" cmpd="dbl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 txBox="1">
            <a:spLocks/>
          </p:cNvSpPr>
          <p:nvPr/>
        </p:nvSpPr>
        <p:spPr>
          <a:xfrm>
            <a:off x="4940512" y="4345161"/>
            <a:ext cx="4047422" cy="34453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r-Cyrl-RS" sz="1800" dirty="0" smtClean="0">
                <a:solidFill>
                  <a:schemeClr val="accent2"/>
                </a:solidFill>
              </a:rPr>
              <a:t>Услов:</a:t>
            </a:r>
            <a:r>
              <a:rPr lang="x-none" sz="1800" smtClean="0">
                <a:solidFill>
                  <a:schemeClr val="accent2"/>
                </a:solidFill>
              </a:rPr>
              <a:t> </a:t>
            </a:r>
            <a:r>
              <a:rPr lang="sr-Cyrl-RS" sz="1800" dirty="0" smtClean="0">
                <a:solidFill>
                  <a:schemeClr val="accent2"/>
                </a:solidFill>
              </a:rPr>
              <a:t>декриминализација КИС</a:t>
            </a:r>
            <a:endParaRPr lang="en-GB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859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20650"/>
            <a:ext cx="7886700" cy="676275"/>
          </a:xfrm>
        </p:spPr>
        <p:txBody>
          <a:bodyPr>
            <a:normAutofit/>
          </a:bodyPr>
          <a:lstStyle/>
          <a:p>
            <a:r>
              <a:rPr lang="sr-Cyrl-RS" sz="2400" b="1" dirty="0" smtClean="0"/>
              <a:t>КИС</a:t>
            </a:r>
            <a:r>
              <a:rPr lang="sr-Latn-RS" sz="2400" b="1" dirty="0" smtClean="0"/>
              <a:t>: </a:t>
            </a:r>
            <a:r>
              <a:rPr lang="sr-Cyrl-RS" sz="2400" b="1" dirty="0" smtClean="0"/>
              <a:t>Паркирање на забрањеним местима</a:t>
            </a:r>
            <a:endParaRPr lang="en-GB" sz="2400" b="1" dirty="0"/>
          </a:p>
        </p:txBody>
      </p:sp>
      <p:sp>
        <p:nvSpPr>
          <p:cNvPr id="16" name="Content Placeholder 2"/>
          <p:cNvSpPr>
            <a:spLocks noGrp="1"/>
          </p:cNvSpPr>
          <p:nvPr>
            <p:ph idx="4294967295"/>
          </p:nvPr>
        </p:nvSpPr>
        <p:spPr>
          <a:xfrm>
            <a:off x="0" y="1390650"/>
            <a:ext cx="7221538" cy="249872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900"/>
              </a:spcAft>
            </a:pPr>
            <a:r>
              <a:rPr lang="sr-Cyrl-RS" dirty="0" smtClean="0"/>
              <a:t>Лондон: студија из 1980. г. је показала да тек сваки 100. прекршилац добије казну за паркирање, а да је 50% казни реализује</a:t>
            </a:r>
          </a:p>
          <a:p>
            <a:pPr>
              <a:lnSpc>
                <a:spcPct val="100000"/>
              </a:lnSpc>
              <a:spcAft>
                <a:spcPts val="900"/>
              </a:spcAft>
            </a:pPr>
            <a:r>
              <a:rPr lang="x-none" smtClean="0"/>
              <a:t>1994.</a:t>
            </a:r>
            <a:r>
              <a:rPr lang="sr-Cyrl-RS" dirty="0" smtClean="0"/>
              <a:t>г.</a:t>
            </a:r>
            <a:r>
              <a:rPr lang="x-none" smtClean="0"/>
              <a:t> </a:t>
            </a:r>
            <a:r>
              <a:rPr lang="sr-Cyrl-RS" dirty="0" smtClean="0"/>
              <a:t>је новим Законом у потпуности декриминализовао КИС</a:t>
            </a:r>
          </a:p>
          <a:p>
            <a:pPr>
              <a:lnSpc>
                <a:spcPct val="100000"/>
              </a:lnSpc>
              <a:spcAft>
                <a:spcPts val="900"/>
              </a:spcAft>
            </a:pPr>
            <a:r>
              <a:rPr lang="sr-Cyrl-RS" dirty="0" smtClean="0"/>
              <a:t>Локалне власти су овлашћене да изаберу спољниг сарадника – оператера за КИС</a:t>
            </a:r>
            <a:endParaRPr lang="x-none" dirty="0"/>
          </a:p>
          <a:p>
            <a:pPr>
              <a:lnSpc>
                <a:spcPct val="100000"/>
              </a:lnSpc>
              <a:spcAft>
                <a:spcPts val="900"/>
              </a:spcAft>
            </a:pPr>
            <a:r>
              <a:rPr lang="sr-Cyrl-RS" dirty="0" smtClean="0"/>
              <a:t>Избор се обавезно врши путем тедера</a:t>
            </a:r>
            <a:endParaRPr lang="x-none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sr-Cyrl-RS" sz="1800" dirty="0" smtClean="0">
                <a:solidFill>
                  <a:schemeClr val="accent2"/>
                </a:solidFill>
              </a:rPr>
              <a:t>Критеријум избора је износ новца прикупљеног од казни који ће понуђач вратити локалним властима</a:t>
            </a:r>
            <a:endParaRPr lang="x-none" sz="1800" dirty="0"/>
          </a:p>
        </p:txBody>
      </p:sp>
    </p:spTree>
    <p:extLst>
      <p:ext uri="{BB962C8B-B14F-4D97-AF65-F5344CB8AC3E}">
        <p14:creationId xmlns:p14="http://schemas.microsoft.com/office/powerpoint/2010/main" xmlns="" val="304859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400" b="1" dirty="0" smtClean="0"/>
              <a:t>КИС</a:t>
            </a:r>
            <a:r>
              <a:rPr lang="sr-Latn-RS" sz="2400" b="1" dirty="0" smtClean="0"/>
              <a:t>: </a:t>
            </a:r>
            <a:r>
              <a:rPr lang="sr-Cyrl-RS" sz="2400" b="1" dirty="0" smtClean="0"/>
              <a:t>Паркирање на забрањеним местима</a:t>
            </a:r>
            <a:endParaRPr lang="en-GB" sz="2400" b="1" dirty="0"/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232478" y="1038281"/>
            <a:ext cx="8186308" cy="237220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r-Cyrl-RS" dirty="0" smtClean="0"/>
              <a:t>Провера рада спољног сарадника</a:t>
            </a:r>
            <a:r>
              <a:rPr lang="x-none" smtClean="0"/>
              <a:t> </a:t>
            </a:r>
            <a:r>
              <a:rPr lang="en-US" dirty="0" smtClean="0"/>
              <a:t>(</a:t>
            </a:r>
            <a:r>
              <a:rPr lang="sr-Latn-RS" dirty="0" smtClean="0"/>
              <a:t>1-2 </a:t>
            </a:r>
            <a:r>
              <a:rPr lang="sr-Cyrl-RS" dirty="0" smtClean="0"/>
              <a:t>пута годишње</a:t>
            </a:r>
            <a:r>
              <a:rPr lang="en-US" dirty="0" smtClean="0"/>
              <a:t>)</a:t>
            </a:r>
            <a:r>
              <a:rPr lang="x-none" smtClean="0"/>
              <a:t> – </a:t>
            </a:r>
            <a:r>
              <a:rPr lang="sr-Cyrl-RS" dirty="0" smtClean="0"/>
              <a:t>услов за продужетак уговора</a:t>
            </a:r>
            <a:endParaRPr lang="x-none" dirty="0" smtClean="0"/>
          </a:p>
          <a:p>
            <a:pPr>
              <a:lnSpc>
                <a:spcPct val="100000"/>
              </a:lnSpc>
            </a:pPr>
            <a:r>
              <a:rPr lang="sr-Cyrl-RS" dirty="0" smtClean="0"/>
              <a:t>Индикатори ефикасности спољног сарадника</a:t>
            </a:r>
            <a:r>
              <a:rPr lang="x-none" smtClean="0"/>
              <a:t>:</a:t>
            </a:r>
            <a:endParaRPr lang="x-none" dirty="0"/>
          </a:p>
          <a:p>
            <a:pPr lvl="1">
              <a:lnSpc>
                <a:spcPct val="100000"/>
              </a:lnSpc>
            </a:pPr>
            <a:r>
              <a:rPr lang="sr-Cyrl-RS" b="1" dirty="0" smtClean="0"/>
              <a:t>Финансијски део </a:t>
            </a:r>
            <a:r>
              <a:rPr lang="x-none" smtClean="0"/>
              <a:t>(</a:t>
            </a:r>
            <a:r>
              <a:rPr lang="sr-Cyrl-RS" dirty="0" smtClean="0"/>
              <a:t>суфицит или дефицит</a:t>
            </a:r>
            <a:r>
              <a:rPr lang="x-none" smtClean="0"/>
              <a:t>, </a:t>
            </a:r>
            <a:r>
              <a:rPr lang="sr-Cyrl-RS" dirty="0" smtClean="0"/>
              <a:t>мере предузете по тим питањима и сл</a:t>
            </a:r>
            <a:r>
              <a:rPr lang="x-none" smtClean="0"/>
              <a:t>.)</a:t>
            </a:r>
            <a:endParaRPr lang="x-none" dirty="0"/>
          </a:p>
          <a:p>
            <a:pPr lvl="1">
              <a:lnSpc>
                <a:spcPct val="100000"/>
              </a:lnSpc>
            </a:pPr>
            <a:r>
              <a:rPr lang="sr-Cyrl-RS" b="1" dirty="0" smtClean="0"/>
              <a:t>Статистички део </a:t>
            </a:r>
            <a:r>
              <a:rPr lang="x-none" smtClean="0"/>
              <a:t>(</a:t>
            </a:r>
            <a:r>
              <a:rPr lang="sr-Cyrl-RS" dirty="0" smtClean="0"/>
              <a:t>бр. изречених казни</a:t>
            </a:r>
            <a:r>
              <a:rPr lang="x-none" smtClean="0"/>
              <a:t>, </a:t>
            </a:r>
            <a:r>
              <a:rPr lang="sr-Cyrl-RS" dirty="0" smtClean="0"/>
              <a:t>бр. казни које се плаћају по редовној цени и са попустом</a:t>
            </a:r>
            <a:r>
              <a:rPr lang="x-none" smtClean="0"/>
              <a:t>, </a:t>
            </a:r>
            <a:r>
              <a:rPr lang="sr-Cyrl-RS" dirty="0" smtClean="0"/>
              <a:t>бр. поништених казни</a:t>
            </a:r>
            <a:r>
              <a:rPr lang="x-none" smtClean="0"/>
              <a:t>, </a:t>
            </a:r>
            <a:r>
              <a:rPr lang="sr-Cyrl-RS" dirty="0" smtClean="0"/>
              <a:t>бр. имобилисаних и бр. уклоњених возила</a:t>
            </a:r>
            <a:r>
              <a:rPr lang="x-none" smtClean="0"/>
              <a:t>)</a:t>
            </a:r>
            <a:endParaRPr lang="x-none" dirty="0"/>
          </a:p>
          <a:p>
            <a:pPr lvl="1">
              <a:lnSpc>
                <a:spcPct val="100000"/>
              </a:lnSpc>
            </a:pPr>
            <a:r>
              <a:rPr lang="sr-Cyrl-RS" b="1" dirty="0" smtClean="0"/>
              <a:t>Технолошки ефекти </a:t>
            </a:r>
            <a:r>
              <a:rPr lang="x-none" smtClean="0"/>
              <a:t>(</a:t>
            </a:r>
            <a:r>
              <a:rPr lang="sr-Cyrl-RS" dirty="0" smtClean="0"/>
              <a:t>перформансе система у односу на циљеве</a:t>
            </a:r>
            <a:r>
              <a:rPr lang="x-none" smtClean="0"/>
              <a:t>)</a:t>
            </a:r>
            <a:endParaRPr lang="en-US" dirty="0" smtClean="0"/>
          </a:p>
          <a:p>
            <a:pPr>
              <a:lnSpc>
                <a:spcPct val="100000"/>
              </a:lnSpc>
            </a:pPr>
            <a:endParaRPr lang="x-none" dirty="0"/>
          </a:p>
        </p:txBody>
      </p:sp>
      <p:sp>
        <p:nvSpPr>
          <p:cNvPr id="8" name="Rectangle 7"/>
          <p:cNvSpPr/>
          <p:nvPr/>
        </p:nvSpPr>
        <p:spPr>
          <a:xfrm>
            <a:off x="142217" y="3210657"/>
            <a:ext cx="8170153" cy="188513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57175" indent="-1728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sr-Cyrl-RS" sz="1800" dirty="0" smtClean="0">
                <a:solidFill>
                  <a:schemeClr val="accent2"/>
                </a:solidFill>
              </a:rPr>
              <a:t>Ако приход постане једини циљ, може доћи до незадовољства и неприхватања од стране корисника</a:t>
            </a:r>
            <a:endParaRPr lang="sr-Latn-RS" sz="1800" dirty="0" smtClean="0">
              <a:solidFill>
                <a:schemeClr val="accent2"/>
              </a:solidFill>
            </a:endParaRPr>
          </a:p>
          <a:p>
            <a:pPr marL="257175" indent="-1728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sr-Cyrl-RS" sz="1800" dirty="0" smtClean="0"/>
              <a:t>Ефекти су били више него добри, па је ова пракса </a:t>
            </a:r>
            <a:r>
              <a:rPr lang="x-none" sz="1800" smtClean="0"/>
              <a:t>2004. </a:t>
            </a:r>
            <a:r>
              <a:rPr lang="sr-Cyrl-RS" sz="1800" dirty="0" smtClean="0"/>
              <a:t>године уведена и у остатку земље</a:t>
            </a:r>
            <a:endParaRPr lang="sr-Latn-RS" sz="1800" dirty="0" smtClean="0"/>
          </a:p>
          <a:p>
            <a:pPr marL="257175" indent="-1728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sr-Cyrl-RS" sz="1800" dirty="0" smtClean="0"/>
              <a:t>Позитивна искуства из ВБ иницирала су да овај метод КИС буде препоручен у Извешзају ЕУ </a:t>
            </a:r>
            <a:r>
              <a:rPr lang="x-none" sz="1800" smtClean="0"/>
              <a:t>(2005.</a:t>
            </a:r>
            <a:r>
              <a:rPr lang="sr-Cyrl-RS" sz="1800" dirty="0" smtClean="0"/>
              <a:t> година</a:t>
            </a:r>
            <a:r>
              <a:rPr lang="x-none" sz="180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304859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400" b="1" dirty="0" smtClean="0"/>
              <a:t>Предлог мера</a:t>
            </a:r>
            <a:endParaRPr lang="en-GB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595" y="1135214"/>
            <a:ext cx="8259755" cy="114082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900"/>
              </a:spcAft>
            </a:pPr>
            <a:r>
              <a:rPr lang="sr-Cyrl-RS" dirty="0" smtClean="0"/>
              <a:t>Законска могућност да се ове мере примене и код нас</a:t>
            </a:r>
            <a:endParaRPr lang="en-US" dirty="0" smtClean="0"/>
          </a:p>
          <a:p>
            <a:pPr>
              <a:lnSpc>
                <a:spcPct val="100000"/>
              </a:lnSpc>
              <a:spcAft>
                <a:spcPts val="900"/>
              </a:spcAft>
            </a:pPr>
            <a:r>
              <a:rPr lang="sr-Cyrl-RS" dirty="0" smtClean="0"/>
              <a:t>ЗОБС</a:t>
            </a:r>
            <a:r>
              <a:rPr lang="x-none" smtClean="0"/>
              <a:t>, </a:t>
            </a:r>
            <a:r>
              <a:rPr lang="sr-Cyrl-RS" dirty="0" smtClean="0"/>
              <a:t>члан</a:t>
            </a:r>
            <a:r>
              <a:rPr lang="x-none" smtClean="0"/>
              <a:t> 278 – </a:t>
            </a:r>
            <a:r>
              <a:rPr lang="sr-Cyrl-RS" dirty="0" smtClean="0"/>
              <a:t>ко може вршити КИС </a:t>
            </a:r>
            <a:r>
              <a:rPr lang="x-none" smtClean="0"/>
              <a:t>(</a:t>
            </a:r>
            <a:r>
              <a:rPr lang="sr-Cyrl-RS" dirty="0" smtClean="0"/>
              <a:t>евидентирање прекршаја</a:t>
            </a:r>
            <a:r>
              <a:rPr lang="x-none" smtClean="0"/>
              <a:t>, </a:t>
            </a:r>
            <a:r>
              <a:rPr lang="sr-Cyrl-RS" dirty="0" smtClean="0"/>
              <a:t>имобилизацију или уклањање возила</a:t>
            </a:r>
            <a:r>
              <a:rPr lang="x-none" smtClean="0"/>
              <a:t>)</a:t>
            </a:r>
            <a:endParaRPr lang="x-none" dirty="0" smtClean="0"/>
          </a:p>
          <a:p>
            <a:pPr>
              <a:lnSpc>
                <a:spcPct val="100000"/>
              </a:lnSpc>
              <a:spcAft>
                <a:spcPts val="900"/>
              </a:spcAft>
            </a:pPr>
            <a:endParaRPr lang="x-none" dirty="0" smtClean="0"/>
          </a:p>
        </p:txBody>
      </p:sp>
      <p:cxnSp>
        <p:nvCxnSpPr>
          <p:cNvPr id="4" name="Connettore 2 6"/>
          <p:cNvCxnSpPr/>
          <p:nvPr/>
        </p:nvCxnSpPr>
        <p:spPr>
          <a:xfrm flipH="1">
            <a:off x="1871209" y="2332818"/>
            <a:ext cx="495661" cy="324274"/>
          </a:xfrm>
          <a:prstGeom prst="straightConnector1">
            <a:avLst/>
          </a:prstGeom>
          <a:ln w="53975" cmpd="dbl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9"/>
          <p:cNvSpPr txBox="1"/>
          <p:nvPr/>
        </p:nvSpPr>
        <p:spPr>
          <a:xfrm>
            <a:off x="41938" y="2857255"/>
            <a:ext cx="2858207" cy="3000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sr-Cyrl-RS" sz="1500" dirty="0" smtClean="0">
                <a:solidFill>
                  <a:srgbClr val="0070C0"/>
                </a:solidFill>
              </a:rPr>
              <a:t>Саобраћајна полиција</a:t>
            </a:r>
            <a:endParaRPr lang="en-US" sz="1500" dirty="0">
              <a:solidFill>
                <a:srgbClr val="0070C0"/>
              </a:solidFill>
            </a:endParaRPr>
          </a:p>
        </p:txBody>
      </p:sp>
      <p:cxnSp>
        <p:nvCxnSpPr>
          <p:cNvPr id="6" name="Connettore 2 6"/>
          <p:cNvCxnSpPr/>
          <p:nvPr/>
        </p:nvCxnSpPr>
        <p:spPr>
          <a:xfrm flipH="1">
            <a:off x="3730946" y="2309957"/>
            <a:ext cx="291716" cy="381711"/>
          </a:xfrm>
          <a:prstGeom prst="straightConnector1">
            <a:avLst/>
          </a:prstGeom>
          <a:ln w="53975" cmpd="dbl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>
          <a:xfrm>
            <a:off x="6897442" y="2325198"/>
            <a:ext cx="549359" cy="331894"/>
          </a:xfrm>
          <a:prstGeom prst="straightConnector1">
            <a:avLst/>
          </a:prstGeom>
          <a:ln w="53975" cmpd="dbl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9"/>
          <p:cNvSpPr txBox="1"/>
          <p:nvPr/>
        </p:nvSpPr>
        <p:spPr>
          <a:xfrm>
            <a:off x="2463875" y="2857255"/>
            <a:ext cx="2646488" cy="3000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sr-Cyrl-RS" sz="1500" dirty="0" smtClean="0">
                <a:solidFill>
                  <a:srgbClr val="0070C0"/>
                </a:solidFill>
              </a:rPr>
              <a:t>Комунална полиција</a:t>
            </a:r>
            <a:endParaRPr lang="en-US" sz="1500" dirty="0">
              <a:solidFill>
                <a:srgbClr val="0070C0"/>
              </a:solidFill>
            </a:endParaRPr>
          </a:p>
        </p:txBody>
      </p:sp>
      <p:sp>
        <p:nvSpPr>
          <p:cNvPr id="9" name="CasellaDiTesto 9"/>
          <p:cNvSpPr txBox="1"/>
          <p:nvPr/>
        </p:nvSpPr>
        <p:spPr>
          <a:xfrm>
            <a:off x="4692790" y="2852652"/>
            <a:ext cx="1776107" cy="3000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sr-Cyrl-RS" sz="1500" dirty="0" smtClean="0">
                <a:solidFill>
                  <a:srgbClr val="0070C0"/>
                </a:solidFill>
              </a:rPr>
              <a:t>ЈКП</a:t>
            </a:r>
            <a:endParaRPr lang="en-US" sz="1500" dirty="0">
              <a:solidFill>
                <a:srgbClr val="0070C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715788" y="2852652"/>
            <a:ext cx="2271149" cy="3000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sr-Cyrl-RS" sz="1500" dirty="0" smtClean="0">
                <a:solidFill>
                  <a:srgbClr val="0070C0"/>
                </a:solidFill>
              </a:rPr>
              <a:t>Спољни сарадник</a:t>
            </a:r>
            <a:endParaRPr lang="en-US" sz="1500" dirty="0">
              <a:solidFill>
                <a:srgbClr val="0070C0"/>
              </a:solidFill>
            </a:endParaRPr>
          </a:p>
        </p:txBody>
      </p:sp>
      <p:cxnSp>
        <p:nvCxnSpPr>
          <p:cNvPr id="11" name="Connettore 2 6"/>
          <p:cNvCxnSpPr/>
          <p:nvPr/>
        </p:nvCxnSpPr>
        <p:spPr>
          <a:xfrm>
            <a:off x="5180700" y="2317577"/>
            <a:ext cx="384308" cy="374091"/>
          </a:xfrm>
          <a:prstGeom prst="straightConnector1">
            <a:avLst/>
          </a:prstGeom>
          <a:ln w="53975" cmpd="dbl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 txBox="1">
            <a:spLocks/>
          </p:cNvSpPr>
          <p:nvPr/>
        </p:nvSpPr>
        <p:spPr>
          <a:xfrm>
            <a:off x="218981" y="3395254"/>
            <a:ext cx="8706039" cy="138668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sr-Cyrl-RS" sz="1800" dirty="0" smtClean="0"/>
              <a:t>Одлуке о комуналном реду</a:t>
            </a:r>
            <a:endParaRPr lang="x-none" sz="1800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sr-Cyrl-RS" sz="1500" dirty="0" smtClean="0"/>
              <a:t>Где је забрањено заустављање, паркирање и остављање возила</a:t>
            </a:r>
            <a:endParaRPr lang="x-none" sz="1500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sr-Cyrl-RS" sz="1500" dirty="0" smtClean="0"/>
              <a:t>Висина казне</a:t>
            </a:r>
            <a:endParaRPr lang="x-none" sz="1500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sr-Cyrl-RS" sz="1500" dirty="0" smtClean="0"/>
              <a:t>Ко може издати прекршајни налог </a:t>
            </a:r>
            <a:r>
              <a:rPr lang="x-none" sz="1500" smtClean="0"/>
              <a:t>(</a:t>
            </a:r>
            <a:r>
              <a:rPr lang="sr-Cyrl-RS" sz="1500" dirty="0" smtClean="0"/>
              <a:t>комунални инспектор и </a:t>
            </a:r>
            <a:r>
              <a:rPr lang="sr-Cyrl-RS" sz="1500" dirty="0" smtClean="0">
                <a:solidFill>
                  <a:schemeClr val="accent2"/>
                </a:solidFill>
              </a:rPr>
              <a:t>комунални полицајац</a:t>
            </a:r>
            <a:r>
              <a:rPr lang="x-none" sz="1500" smtClean="0">
                <a:solidFill>
                  <a:schemeClr val="accent2"/>
                </a:solidFill>
              </a:rPr>
              <a:t>)</a:t>
            </a:r>
            <a:endParaRPr lang="x-none" sz="15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461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2038" y="151304"/>
            <a:ext cx="5652526" cy="5107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sr-Latn-C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59757" y="151303"/>
            <a:ext cx="5813947" cy="65402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Контрол</a:t>
            </a:r>
            <a:r>
              <a:rPr lang="sr-Cyrl-CS" alt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а прекршаја у паркирању</a:t>
            </a:r>
            <a:r>
              <a:rPr lang="en-US" alt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499247" y="797634"/>
            <a:ext cx="4002206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sr-Cyrl-R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“Око соколово”</a:t>
            </a:r>
            <a:endParaRPr lang="en-GB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15684" y="1241019"/>
            <a:ext cx="2789582" cy="18959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6008" y="1229958"/>
            <a:ext cx="2530808" cy="18959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175" y="1241019"/>
            <a:ext cx="3079724" cy="18959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5308" y="3361349"/>
            <a:ext cx="2248899" cy="16866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7512" y="3361349"/>
            <a:ext cx="2425675" cy="16977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3187" y="3361349"/>
            <a:ext cx="2650759" cy="16977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25896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hitmore template">
  <a:themeElements>
    <a:clrScheme name="Custom 347">
      <a:dk1>
        <a:srgbClr val="011733"/>
      </a:dk1>
      <a:lt1>
        <a:srgbClr val="FFFFFF"/>
      </a:lt1>
      <a:dk2>
        <a:srgbClr val="889597"/>
      </a:dk2>
      <a:lt2>
        <a:srgbClr val="EBEEEA"/>
      </a:lt2>
      <a:accent1>
        <a:srgbClr val="BCF6A7"/>
      </a:accent1>
      <a:accent2>
        <a:srgbClr val="18A88D"/>
      </a:accent2>
      <a:accent3>
        <a:srgbClr val="11606D"/>
      </a:accent3>
      <a:accent4>
        <a:srgbClr val="1A4EB9"/>
      </a:accent4>
      <a:accent5>
        <a:srgbClr val="9E87D8"/>
      </a:accent5>
      <a:accent6>
        <a:srgbClr val="E498C6"/>
      </a:accent6>
      <a:hlink>
        <a:srgbClr val="11606D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2140</TotalTime>
  <Words>2204</Words>
  <Application>Microsoft Office PowerPoint</Application>
  <PresentationFormat>On-screen Show (16:9)</PresentationFormat>
  <Paragraphs>274</Paragraphs>
  <Slides>30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Arial</vt:lpstr>
      <vt:lpstr>Tahoma</vt:lpstr>
      <vt:lpstr>Bookman Old Style</vt:lpstr>
      <vt:lpstr>Times New Roman</vt:lpstr>
      <vt:lpstr>Zilla Slab SemiBold</vt:lpstr>
      <vt:lpstr>Oxygen Light</vt:lpstr>
      <vt:lpstr>Calibri</vt:lpstr>
      <vt:lpstr>Oxygen</vt:lpstr>
      <vt:lpstr>Wingdings</vt:lpstr>
      <vt:lpstr>Courier New</vt:lpstr>
      <vt:lpstr>Whitmore template</vt:lpstr>
      <vt:lpstr>Slide 1</vt:lpstr>
      <vt:lpstr>Slide 2</vt:lpstr>
      <vt:lpstr>Slide 3</vt:lpstr>
      <vt:lpstr>Паркирање на забрањеним местима</vt:lpstr>
      <vt:lpstr>КИС: Паркирање на забрањеним местима</vt:lpstr>
      <vt:lpstr>КИС: Паркирање на забрањеним местима</vt:lpstr>
      <vt:lpstr>КИС: Паркирање на забрањеним местима</vt:lpstr>
      <vt:lpstr>Предлог мера</vt:lpstr>
      <vt:lpstr>Slide 9</vt:lpstr>
      <vt:lpstr>Slide 10</vt:lpstr>
      <vt:lpstr>Slide 11</vt:lpstr>
      <vt:lpstr>Slide 12</vt:lpstr>
      <vt:lpstr>Slide 13</vt:lpstr>
      <vt:lpstr>Slide 14</vt:lpstr>
      <vt:lpstr>Примери добре праксе</vt:lpstr>
      <vt:lpstr>Mere za upravljanje transportnim zahtevima/ Upravljanje mobilnošću</vt:lpstr>
      <vt:lpstr>Uvod</vt:lpstr>
      <vt:lpstr>Uvod</vt:lpstr>
      <vt:lpstr>Politike upravljanja mobilnošću</vt:lpstr>
      <vt:lpstr>Slide 20</vt:lpstr>
      <vt:lpstr>Sistem Parkiraj i vozi se</vt:lpstr>
      <vt:lpstr>Slide 22</vt:lpstr>
      <vt:lpstr>Pozitivni efekti sistema Parkiraj i vozi se</vt:lpstr>
      <vt:lpstr>Slide 24</vt:lpstr>
      <vt:lpstr>Slide 25</vt:lpstr>
      <vt:lpstr>Slide 26</vt:lpstr>
      <vt:lpstr>Podela P&amp;R objekata</vt:lpstr>
      <vt:lpstr>Preduslovi za uspešno funkcionisanje sistema Parkiraj i vozi se (VB iskustva):</vt:lpstr>
      <vt:lpstr>Slide 29</vt:lpstr>
      <vt:lpstr>Tarifni sistem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Mere za upravljanje transportnim zahtevima/ Upravljanje mobilnošću</dc:title>
  <dc:creator>pantic</dc:creator>
  <cp:lastModifiedBy>Natasa</cp:lastModifiedBy>
  <cp:revision>64</cp:revision>
  <dcterms:modified xsi:type="dcterms:W3CDTF">2025-06-13T07:21:44Z</dcterms:modified>
</cp:coreProperties>
</file>