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4-08T17:29:10.08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02387F2F-F69B-4BA3-941D-F422F60E638E}" emma:medium="tactile" emma:mode="ink">
          <msink:context xmlns:msink="http://schemas.microsoft.com/ink/2010/main" type="inkDrawing" rotatedBoundingBox="18709,8562 19045,11015 18858,11041 18521,8588" semanticType="callout" shapeName="Other">
            <msink:sourceLink direction="with" ref="{4D6D4C52-0DDC-40CC-9D0D-133263BBD5F2}"/>
          </msink:context>
        </emma:interpretation>
      </emma:emma>
    </inkml:annotationXML>
    <inkml:trace contextRef="#ctx0" brushRef="#br0">0 0 75 0,'47'224'61'15,"13"30"-34"1,4-28-25-16,-1 4-2 0,-8-4 10 15,-10 6-9 1,-23 3 1-16,-22 3-2 0,0 12-11 16,-26-66 5-16,-15-24-62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4-08T17:29:24.26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C98971-7423-453E-9EC0-BC0637C7FC4B}" emma:medium="tactile" emma:mode="ink">
          <msink:context xmlns:msink="http://schemas.microsoft.com/ink/2010/main" type="writingRegion" rotatedBoundingBox="19179,15862 28927,15565 29015,18434 19266,18731"/>
        </emma:interpretation>
      </emma:emma>
    </inkml:annotationXML>
    <inkml:traceGroup>
      <inkml:annotationXML>
        <emma:emma xmlns:emma="http://www.w3.org/2003/04/emma" version="1.0">
          <emma:interpretation id="{2769E4AE-4CAB-49B0-9912-3106283BCDFB}" emma:medium="tactile" emma:mode="ink">
            <msink:context xmlns:msink="http://schemas.microsoft.com/ink/2010/main" type="paragraph" rotatedBoundingBox="20639,15569 26911,15719 26888,16644 20617,164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C7E618-AA81-41E6-BB10-EE8A66BD1005}" emma:medium="tactile" emma:mode="ink">
              <msink:context xmlns:msink="http://schemas.microsoft.com/ink/2010/main" type="line" rotatedBoundingBox="20639,15569 26911,15719 26888,16644 20617,16493"/>
            </emma:interpretation>
          </emma:emma>
        </inkml:annotationXML>
        <inkml:traceGroup>
          <inkml:annotationXML>
            <emma:emma xmlns:emma="http://www.w3.org/2003/04/emma" version="1.0">
              <emma:interpretation id="{4D6D4C52-0DDC-40CC-9D0D-133263BBD5F2}" emma:medium="tactile" emma:mode="ink">
                <msink:context xmlns:msink="http://schemas.microsoft.com/ink/2010/main" type="inkWord" rotatedBoundingBox="20636,15698 24202,15784 24184,16538 20618,16453">
                  <msink:destinationLink direction="with" ref="{02387F2F-F69B-4BA3-941D-F422F60E638E}"/>
                </msink:context>
              </emma:interpretation>
              <emma:one-of disjunction-type="recognition" id="oneOf0">
                <emma:interpretation id="interp0" emma:lang="en-US" emma:confidence="0.5">
                  <emma:literal>KOMUTA</emma:literal>
                </emma:interpretation>
                <emma:interpretation id="interp1" emma:lang="en-US" emma:confidence="0">
                  <emma:literal>KOMVTA</emma:literal>
                </emma:interpretation>
                <emma:interpretation id="interp2" emma:lang="en-US" emma:confidence="0">
                  <emma:literal>KOMUTTA</emma:literal>
                </emma:interpretation>
                <emma:interpretation id="interp3" emma:lang="en-US" emma:confidence="0">
                  <emma:literal>KOMUT*</emma:literal>
                </emma:interpretation>
                <emma:interpretation id="interp4" emma:lang="en-US" emma:confidence="0">
                  <emma:literal>KOMUTAA</emma:literal>
                </emma:interpretation>
              </emma:one-of>
            </emma:emma>
          </inkml:annotationXML>
          <inkml:trace contextRef="#ctx0" brushRef="#br0">73 45 114 0,'0'0'157'16,"0"0"-47"-16,0 0-2 0,0 0-37 15,0 0-36 1,0 0-8-16,0 0-1 0,0-21-9 16,0 18-4-1,0-3 5-15,0 0-1 0,0 4 10 16,0-5 12-16,0 7-24 15,0 0 9-15,-3 0-15 16,3 0-8-16,0 0 12 16,0 0-12-16,0 0 11 15,0 0-2-15,0 0-10 16,0 0 15-16,0 0-9 16,0 0-5-16,0 0 10 15,-3 0-11-15,3 0-10 16,-3 0-9-16,0 0 11 15,3 15 8-15,0 8 10 0,0-3-10 16,0-1 15 0,0 9-14-16,0 1 8 0,0 0-6 15,0 3-2 1,-2 0-2-16,-3 0 1 0,-1-1 0 16,3-6 3-1,-5 1 7-15,0-1-10 0,3-5 0 16,2 0 7-16,-5 3-7 0,5-10 0 15,0 5 1 1,1-4-2-16,2-6 7 0,-3 1-6 16,3 0 0-1,-3-4 2-15,3 1-8 0,0-6-1 16,0 0-22 0,0 0-22-16,0 0-67 0,0 0-67 15,0 0-96-15</inkml:trace>
          <inkml:trace contextRef="#ctx0" brushRef="#br0" timeOffset="776.7631">323 45 12 0,'0'0'65'0,"0"0"-2"15,0 0 5 1,0 0-3-16,0 0-6 16,0 0 2-16,0 0 24 15,-139 109-36-15,114-92 23 0,6-9-22 16,3 1-2-1,0-2-8-15,3 1-29 0,7-7 6 16,0 5-17-16,1-3 7 16,5-3-1-16,0 0-6 15,0 0 1-15,0 0 11 16,0 0-6-16,0 0-1 16,0 0-5-16,0 0 1 15,0 3 8-15,0 3-9 16,0-1 10-16,0 4 17 15,0-4-27-15,2 8 15 0,4-8-15 16,3 6 2 0,1-3 15-16,-1 4-16 0,1-7 7 15,-1 5 1 1,-2 0-8-16,-1-2 11 0,3 4-5 16,-2-6-6-1,-1 6 41-15,0 1-16 0,4-5 3 16,-4 9-3-1,4-11-24-15,-1 3 6 0,1 2-8 16,-1-5-1-16,4 0 1 0,-4-6 2 16,4 2 6-1,-7 1 0-15,0 0-7 0,1 0-1 16,-1-1 0 0,-3 5-16-16,2-7 3 0,0 6-21 15,1-1-5 1,-1 0-20-16,6 4-84 15,-3-4-21-15,-2-2-100 0</inkml:trace>
          <inkml:trace contextRef="#ctx0" brushRef="#br0" timeOffset="1796.7245">495 254 67 0,'0'0'31'16,"0"0"26"-16,0 0 28 15,0 0-26-15,0 0-6 16,0 0-8-16,0 0 0 15,-34 67 4-15,27-53-23 16,4 1 5-16,3 1 14 16,-3 1-3-16,3-3 10 15,0 6-33-15,0-8-12 0,0 8 12 16,0-9-9 0,3 3 9-16,10 3-11 0,-1-3 5 15,1 0-11 1,0 3-2-16,-1-8 0 0,1 2-12 15,-1 0 12 1,1-3-7-16,3-2 7 0,3 0 1 16,0-6 13-16,0 5-14 0,0-5 9 15,0 0-5 1,-2 0-4-16,-4 0 1 0,0 0 6 16,-1 0-6-1,-2 0-1-15,-1-5 0 0,4-9 0 16,-1 2 6-1,4-8-5-15,0 1-1 0,0-3 0 16,-4 1-13 0,-2-9 11-16,-1 4-6 0,-2-6-6 15,-1 1 13-15,-6 0 1 16,0 1 0-16,0-2 0 16,0 1 7-16,0 4-6 15,-13-3 0-15,-6 1-1 16,-3 5 13-16,0-3 17 15,-3 3 2-15,3-2 0 16,3 3-32-16,3 4 20 16,5 5 10-16,-3 2-21 0,6 12 18 15,-3 0-21 1,3 0 13-16,-5 0-19 0,-1 0-3 16,-5 19 2-1,5 2-13-15,-5 7-41 0,0 0 18 16,3 0-50-1,0 1-44-15,0 8-4 0,4-13-90 16,-1-6-63-16</inkml:trace>
          <inkml:trace contextRef="#ctx0" brushRef="#br0" timeOffset="3476.6058">1087 195 7 0,'0'0'41'0,"0"0"-5"0,0 0-13 15,0 0-7-15,0 0 11 16,0 0 32-16,0 146-20 15,0-121 9-15,0-5-5 16,0 3-7-16,0-1-7 16,0-4-9-16,0 1 12 0,0-5-7 15,0 4-4 1,0-5 8-16,-4 4 0 0,1 0-3 62,0-3-2-62,0 4 10 0,0-5-3 0,0-4-29 0,-1-3 9 0,4-1-11 0,0 1 0 0,0 0 0 16,0-4 0 0,0 4 1-16,0-1-1 0,0-5-1 15,0 0 0-15,0 0-8 0,0 0-21 16,0 0 18 0,0 0 12-16,0 0 6 0,0 0-3 15,0-11 0 1,0 3-3-16,0-5 0 15,0 0 0-15,-3-6-7 16,3 2 4-16,-3-3-3 16,3 0 5-16,0 4-11 0,-3-5-20 15,3 2 6 1,0-1-23-16,0-3-59 0,0 3 3 16,0 1 28-1,0 1-28-15,0-1-2 0,0 1 97 16,0 5 10-1,0-6 0-15,0 6 0 0,0-4 7 16,0 1 38 0,0 4 20-16,0-5 9 0,0 4 2 15,0 1 28-15,0 3-22 0,0 4-4 16,0 5 7 0,0-6-18-16,0 6-37 0,0 0-30 15,0 0 0 1,0 0-8-16,0 0-4 0,9 0 11 15,1 11-10 1,3 2 11-16,-1 5 5 0,1-4-3 16,-1 0 9-16,-2 4-9 15,-1-10 4-15,1 9 20 16,-1-6-3-16,1 4-9 16,-4 2 9-16,4 0 6 15,-4-1 10-15,3 4-27 16,4-3-4-16,0-5 10 15,-2 2-18-15,0-8 0 16,0-4-1-16,0 4-4 16,-3-6 4-16,3 0 1 15,0 0 0-15,2 0-6 0,0 0 6 16,2-14-7 0,1 0-19-16,0-9-32 0,-4 3 26 15,1-5-4 1,0-6-3-16,-4 5 12 0,1-12 9 15,-4 8 18 1,0-4 0-16,-3 2 0 0,-3 4 10 16,4 5 15-16,-4 1 11 0,0 8 20 15,0 4-24 1,0 2-10-16,0 3-22 0,0 5-2 16,6 0 1-1,0 0 1-15,4 0-7 0,-4 0 5 16,3 0-12-1,-2 4 14-15,-1 15-16 0,-3-1 3 16,-1 5 13 0,-2-1 36-16,0 1-9 0,0-1 2 15,0 2-27-15,0 0 19 16,0-2-12-16,0 1-8 16,5 3 15-16,-2-6-10 15,3 5 3-15,-1-7 4 16,-2 3-12-16,5 2-1 15,-5-9 0-15,0 4 7 16,-3 2-7-16,0-7 0 16,0 4-1-16,0-5 0 0,0 2-37 15,0 0-21 1,-6 3-51-16,-2-6-96 0,5 3-92 0</inkml:trace>
          <inkml:trace contextRef="#ctx0" brushRef="#br0" timeOffset="5036.5163">1918 108 140 0,'0'0'94'47,"0"0"17"-47,0 0 10 0,0 0-14 0,0 0-36 0,0 0-24 0,0 0 15 0,0 0-20 16,0 0-16-16,0 0 6 15,0 0-23-15,0 0 9 16,0 0 0 0,0 0-10-16,0 0 18 0,0 0-10 15,0 6-1-15,-5-6 8 0,2 8-17 16,0 1 20 0,0 5-13-16,0 0-13 0,-2 6 26 15,0 4-15 1,2-8 2-16,0 6-3 0,3 1-4 15,0-3-2 1,0 1-4-16,0-5 0 0,0 4 4 16,0-1-4-16,0-7 0 0,0 7 0 15,0-6 0 1,3 0 0-16,5-1-8 0,0-4-14 16,1 4 21-1,4-5-9-15,0 2 9 0,-1 5 1 16,4-8-56-1,0 9 4-15,0-10 4 0,3 1 0 16,0-6 40 0,-1 0-23-16,-2 0 4 0,3 0 20 15,-3 0-32-15,-3-6 7 16,-1-12-14-16,4 5 30 16,-3-6 16-16,-5-7 0 15,6 1 1-15,-6-5 6 16,-2 2-6-16,1 0-1 15,2 0 0-15,-1-1 1 16,-6 4 5-16,4 2-6 16,-3 5 0-16,-3 0 2 0,0 4 5 15,0 5-4 1,0 0-3-16,0 4 0 0,0 5 11 16,0 0-11-1,0 0 1-15,0 0-1 0,0 0-31 16,0 0-71-1,0 0-91-15,-3 0 22 0,-3 5 39 0</inkml:trace>
          <inkml:trace contextRef="#ctx0" brushRef="#br0" timeOffset="6067.8746">2487 45 196 0,'0'0'191'15,"0"0"-191"-15,0 0 13 16,0 0-12-16,0 0 40 16,0 0-20-16,0 0 1 15,75-1 7-15,-60 1 0 16,-2 0-9-16,3 0-9 0,-4 0 5 16,4 0-6-1,0 0 5-15,6 0-1 47,0 0-13-47,0-4 9 0,7-10-10 0,-4 0 2 0,5-4-11 0,2-1 6 0,9 1-91 16,-3 0-77-16,-10 6-95 0</inkml:trace>
          <inkml:trace contextRef="#ctx0" brushRef="#br0" timeOffset="5706.4973">2740 145 204 0,'0'0'122'16,"0"0"-64"-16,0 0 17 15,0 0-6-15,0 0-30 16,0 0-38-16,0 0 0 16,-2 0-1-16,2 0 1 15,0 0 7-15,0 4 0 16,0 6 14-16,0 2 49 15,0 5-6-15,0 4-29 16,0-3 9-16,0 9-6 16,-3-3-15-16,0-3-12 15,3 1-11-15,0 3 8 0,0 1-9 16,-3-7 1 0,3 7 12-16,-3-6-12 0,0-1 7 15,-1-1-8 1,4-7 0-16,0-2 0 0,0-3 0 15,0-1 0 1,0-5 0-16,0 0 0 0,0 0 0 16,0 0-24-16,0 0-47 0,0 0-40 15,0 0-181-15</inkml:trace>
          <inkml:trace contextRef="#ctx0" brushRef="#br0" timeOffset="6537.8422">3361 38 186 0,'0'0'185'0,"0"0"-93"16,0 0 57-16,0 0-28 0,0 0-36 16,0 0-27-16,0 0-41 15,-38 82 4 1,29-62-4-16,2-1-17 0,1 4 33 15,0-1-13-15,0 7-4 16,-4-3 39-16,4-1-24 16,-7 6 5-16,4-5-4 15,-4-1-25-15,0 0 20 16,4-5-25-16,-1 0 5 0,1-2-1 16,3-5-6-1,3-1 0-15,3-7 0 0,0-5-48 16,0 0-11-1,0 0-126-15,0 0-95 0,0 0-75 0</inkml:trace>
          <inkml:trace contextRef="#ctx0" brushRef="#br0" timeOffset="6887.8196">3225 24 212 0,'0'0'266'0,"0"0"-178"15,0 0-41-15,0 0 44 16,0 0-52-16,0 0-14 0,0 0-5 16,41 59-4-1,-9-28-16-15,-4-5 0 0,7-3 13 16,-6 5-12-1,-4-3 15-15,-4 4 5 0,-2-7-20 16,-3 1 11 0,-4-3 1-16,-2-3-11 0,-1 0 22 15,1-6-18 1,-1 6-4-16,1-11 11 0,-1 7-13 16,0-7 0-16,-2 3-26 0,-1 2-44 15,-3 1-25 1,0-4-100-16,-3 4-109 0</inkml:trace>
          <inkml:trace contextRef="#ctx0" brushRef="#br0" timeOffset="7167.8061">3279 380 201 0,'0'0'212'0,"0"0"-208"15,0 0 9-15,0 0 17 16,0 0 34-16,0 0-6 16,0 0-9-16,79 0 49 0,-60 0-30 15,3 0-22 1,-3 0-13-16,-1 0 0 0,1 0-33 15,6-14 0 1,-6-6-91-16,0 1-305 0</inkml:trace>
        </inkml:traceGroup>
        <inkml:traceGroup>
          <inkml:annotationXML>
            <emma:emma xmlns:emma="http://www.w3.org/2003/04/emma" version="1.0">
              <emma:interpretation id="{8F7D99DD-64EF-4429-BB7E-0D405F1ECFB0}" emma:medium="tactile" emma:mode="ink">
                <msink:context xmlns:msink="http://schemas.microsoft.com/ink/2010/main" type="inkWord" rotatedBoundingBox="24596,15628 25931,15739 25856,16644 24521,16532"/>
              </emma:interpretation>
              <emma:one-of disjunction-type="recognition" id="oneOf1">
                <emma:interpretation id="interp5" emma:lang="en-US" emma:confidence="0.5">
                  <emma:literal>cis</emma:literal>
                </emma:interpretation>
                <emma:interpretation id="interp6" emma:lang="en-US" emma:confidence="0">
                  <emma:literal>cig</emma:literal>
                </emma:interpretation>
                <emma:interpretation id="interp7" emma:lang="en-US" emma:confidence="0">
                  <emma:literal>Cis</emma:literal>
                </emma:interpretation>
                <emma:interpretation id="interp8" emma:lang="en-US" emma:confidence="0">
                  <emma:literal>Cig</emma:literal>
                </emma:interpretation>
                <emma:interpretation id="interp9" emma:lang="en-US" emma:confidence="0">
                  <emma:literal>Ci,</emma:literal>
                </emma:interpretation>
              </emma:one-of>
            </emma:emma>
          </inkml:annotationXML>
          <inkml:trace contextRef="#ctx0" brushRef="#br0" timeOffset="7959.2818">4216 81 140 0,'0'0'136'0,"0"0"-38"16,0 0-25-16,0 0-21 15,0 0 22-15,0 0-32 16,0 0 4-16,-145 24-7 15,126-9-6-15,0-4 18 16,5 3-24-16,3-1-5 16,3 0-1-16,5-5-20 15,-5 4 18-15,3 0-6 0,-1-2-12 16,-1 4 29 0,1-2-3-16,0 8 21 0,-4-6 3 15,4 3-27-15,0 3 8 16,-1-7-22-16,7 5-10 15,-3 1 29-15,3-5-19 16,0 9 4-16,0-3 15 16,0-3-27-16,3 4 19 15,7 3-21-15,2-9 6 16,-2 2-4-16,1-9-2 16,3 3-6-16,-1-5-1 15,-2-1-4-15,5 1 11 16,0-3 0-16,3 3 1 0,3-6-1 15,6 0 0 1,1 0-17-16,5 0 2 0,7-18-59 16,0 2-57-1,18-19-43-15,-11 8-68 0,-7 1-81 0</inkml:trace>
          <inkml:trace contextRef="#ctx0" brushRef="#br0" timeOffset="8389.2771">4528 216 423 0,'0'0'131'0,"0"0"-43"0,0 0 46 16,0 0-28-1,0 0-31-15,0 0-48 0,0 0-11 16,0-6 12-16,0 6-28 15,0 0-7-15,0 0-12 16,0 0-5-16,0 9 24 16,0 5 28-16,0-6-5 15,0 5 17-15,0-3-18 16,0 4 5-16,0-2 2 16,0 8-3-16,0-3 3 15,0 6-20-15,0 1-7 0,0 6 20 16,0 0-22-1,0 4 2-15,0 3 9 0,0-4-9 16,0 2 4 0,6-3-6-16,1-7 0 0,-1-3 2 15,0 1-2 1,-3-12 0-16,-3-2 0 0,3-4-2 16,1-5 1-1,-1 0-7-15,3 0-29 0,4-18-24 16,-1-6-88-16,-1-10-379 0</inkml:trace>
          <inkml:trace contextRef="#ctx0" brushRef="#br0" timeOffset="8629.2412">4591-157 307 0,'0'0'557'0,"0"0"-466"15,0 0-17-15,0 0 44 16,0 0-64-16,0 0-54 16,0 0-87-16,-9-6-121 15,18 13-29-15,-1 6-295 0</inkml:trace>
          <inkml:trace contextRef="#ctx0" brushRef="#br0" timeOffset="9349.1991">4779 300 396 0,'0'0'400'16,"0"0"-270"-16,0 0-32 15,0 0 51-15,0 0-69 16,0 0-54-16,0 0-26 16,60-36 1-16,-31 26-1 15,-1-8 7-15,-4 9-8 16,-2-5 1-16,2 5 0 16,-7 8-1-16,7-7-4 15,-10 1 5-15,5 1 0 0,0 3-1 16,0 1-7-1,-3-4 4-15,3 6 4 0,-3 0 0 16,-1 0-5 0,4 0 5-16,0 0-1 0,0 0-22 15,0 8 22 1,-3 8-26-16,0 8-15 0,-8 3 14 16,-2 5 14-1,-6 5 14-15,0-6 0 0,0 6 0 16,0 3 28-16,-11-8-5 0,-5 0-6 15,-1 3 21 1,3-7-22-16,1 1 20 0,0-3-11 16,1-1-15-1,-1-3 29-15,0 1-13 0,1-3-6 16,-1-9 12 0,1 3-19-16,-1-3 8 0,0-2 5 15,-6 2-19-15,0-5 24 16,-6 0-31-16,0-4 2 15,1 1 3-15,-6-3-5 16,6 0-16-16,-1 0-15 16,3 0-38-16,3 0-1 15,3 0-36 1,10 0-44-16,-1-3-99 0,7 1-126 0</inkml:trace>
        </inkml:traceGroup>
        <inkml:traceGroup>
          <inkml:annotationXML>
            <emma:emma xmlns:emma="http://www.w3.org/2003/04/emma" version="1.0">
              <emma:interpretation id="{C0C8D8A3-F758-448F-B6FB-1C52338051F1}" emma:medium="tactile" emma:mode="ink">
                <msink:context xmlns:msink="http://schemas.microsoft.com/ink/2010/main" type="inkWord" rotatedBoundingBox="26443,15963 26903,16256 26672,16620 26212,16327"/>
              </emma:interpretation>
              <emma:one-of disjunction-type="recognition" id="oneOf2">
                <emma:interpretation id="interp10" emma:lang="en-US" emma:confidence="0.5">
                  <emma:literal>*</emma:literal>
                </emma:interpretation>
                <emma:interpretation id="interp11" emma:lang="en-US" emma:confidence="0">
                  <emma:literal>A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E</emma:literal>
                </emma:interpretation>
                <emma:interpretation id="interp14" emma:lang="en-US" emma:confidence="0">
                  <emma:literal>#</emma:literal>
                </emma:interpretation>
              </emma:one-of>
            </emma:emma>
          </inkml:annotationXML>
          <inkml:trace contextRef="#ctx0" brushRef="#br0" timeOffset="9829.1728">5930 191 310 0,'0'0'149'0,"0"0"-116"16,0 0-14-16,0 0 75 0,0 0-60 15,0 0-8 1,-19 25 6-16,13-8-15 0,-2-4 54 16,-6 5-2-1,6 2 24-15,-5 1 4 0,-1-3-58 16,6 3 6 0,2 1-22-16,-4-5-9 0,4 6 15 15,-2 0-22-15,3-10-5 0,-1 7 5 16,-1-3-4-1,-2-2-3-15,3 2 0 0,-4-6-13 16,1 3 12 0,-4-5-40-16,4 2-47 0,-1 0-84 15,7-8-212-15</inkml:trace>
          <inkml:trace contextRef="#ctx0" brushRef="#br0" timeOffset="10189.1517">5770 203 655 0,'0'0'0'15,"0"0"20"-15,0 0-20 0,0 0 39 16,0 0 12-1,0 0-40-15,0 0-10 0,0 0 21 16,116 141-12 0,-84-113 6-16,-7 4 5 0,0-7-19 15,-6 2 21 1,-3-1-4-16,-3-3-6 0,-4 2 36 16,0-5-16-1,-5 0-20-15,2-3-6 0,0-5-5 16,1 1-4-16,-1-7-9 0,0 0-41 15,4-4 17 1,-4 4-62-16,3-6-67 0,-2 0-98 16,-1 0-122-16</inkml:trace>
          <inkml:trace contextRef="#ctx0" brushRef="#br0" timeOffset="10429.1371">5742 530 793 0,'0'0'117'16,"0"0"-75"-16,0 0-9 16,0 0 45-16,0 0-72 15,0 0 2-15,0 0 18 16,169-45-26-16,-99 34-13 0,-1-8-7 15,-2 6-30 1,1 2-73-16,-14 9-71 0,-17-4-133 0</inkml:trace>
        </inkml:traceGroup>
      </inkml:traceGroup>
    </inkml:traceGroup>
    <inkml:traceGroup>
      <inkml:annotationXML>
        <emma:emma xmlns:emma="http://www.w3.org/2003/04/emma" version="1.0">
          <emma:interpretation id="{5F0D35C5-2C06-4856-AFBB-E762B7C11EBD}" emma:medium="tactile" emma:mode="ink">
            <msink:context xmlns:msink="http://schemas.microsoft.com/ink/2010/main" type="paragraph" rotatedBoundingBox="19212,16949 28960,16652 29015,18434 19266,18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D2F515-FFD6-4C56-B611-AF988EC68964}" emma:medium="tactile" emma:mode="ink">
              <msink:context xmlns:msink="http://schemas.microsoft.com/ink/2010/main" type="line" rotatedBoundingBox="19212,16949 28960,16652 28988,17554 19239,17851"/>
            </emma:interpretation>
          </emma:emma>
        </inkml:annotationXML>
        <inkml:traceGroup>
          <inkml:annotationXML>
            <emma:emma xmlns:emma="http://www.w3.org/2003/04/emma" version="1.0">
              <emma:interpretation id="{8645F845-23ED-4246-B0E7-7430B48933D6}" emma:medium="tactile" emma:mode="ink">
                <msink:context xmlns:msink="http://schemas.microsoft.com/ink/2010/main" type="inkWord" rotatedBoundingBox="19212,16949 21970,16865 21991,17571 19233,17655"/>
              </emma:interpretation>
              <emma:one-of disjunction-type="recognition" id="oneOf3">
                <emma:interpretation id="interp15" emma:lang="en-US" emma:confidence="0.5">
                  <emma:literal>Heriot</emma:literal>
                </emma:interpretation>
                <emma:interpretation id="interp16" emma:lang="en-US" emma:confidence="0">
                  <emma:literal>Horton</emma:literal>
                </emma:interpretation>
                <emma:interpretation id="interp17" emma:lang="en-US" emma:confidence="0">
                  <emma:literal>Horrent</emma:literal>
                </emma:interpretation>
                <emma:interpretation id="interp18" emma:lang="en-US" emma:confidence="0">
                  <emma:literal>Hornist</emma:literal>
                </emma:interpretation>
                <emma:interpretation id="interp19" emma:lang="en-US" emma:confidence="0">
                  <emma:literal>Horsiest</emma:literal>
                </emma:interpretation>
              </emma:one-of>
            </emma:emma>
          </inkml:annotationXML>
          <inkml:trace contextRef="#ctx0" brushRef="#br0" timeOffset="30652.8452">-1228 1345 844 0,'0'0'220'0,"0"0"-103"15,0 0 8-15,0 0-18 16,0 0-77-16,0 0-30 16,0 0-11-16,0 29 9 15,16-4-3-15,6 6-3 16,2 3-8-16,-2 3 9 0,0 1-2 16,-6-8-34-1,-3 2-11-15,-7-4-40 0,-6 8-53 16,0-10-67-1,-10-6-150-15</inkml:trace>
          <inkml:trace contextRef="#ctx0" brushRef="#br0" timeOffset="30372.881">-1398 1413 103 0,'0'0'83'0,"0"0"21"0,0 0 6 16,0 0-25-16,0 0 6 16,0 0-22-16,0 0-10 15,0 0-5-15,0 0-20 16,0 0 27-16,0 0-2 15,0 0-5-15,0 0 22 16,0 0-6-16,0 0 3 16,0 0 0-16,0 0-40 15,0 0 8-15,0 0-21 16,0 0-17-16,0 0-6 16,0 0 3-16,0 17 0 0,0-2 19 15,0 10-18 1,0-2 14-16,3 3-15 0,3-1 0 15,0 0 2 1,4 1-2-16,-7-6 0 0,0-4 0 16,0 4-4-1,-3 0 4-15,0-6-11 0,0 3-27 16,0-3 8-16,0 4-59 0,0-4-44 16,0-9-49-1,3 1-112-15,1-6-311 0</inkml:trace>
          <inkml:trace contextRef="#ctx0" brushRef="#br0" timeOffset="31756.1611">-1250 1651 504 0,'0'0'144'0,"0"0"-118"16,0 0-25-1,0 0 19-15,0 0-10 0,0 0-2 16,0 0-8 0,194-87-106-16,-149 69-40 0,-4 11-14 15,-10 1 101-15,-2-1 46 0,-10 0-58 16,-8 7 38-1,-3 0 23-15,-5-4 7 0,-3 4 3 16,5-2 15 0,-2-4 22-16,3 0 28 0,-1-2 17 15,-3 5 38 1,-2 3 3-16,0 0-24 0,0 0-18 16,0 0-19-1,0 0-24-15,0 17-11 0,0 2-15 16,0 7 12-16,0 11-5 15,0-6-17-15,0 3 15 16,0-3-16-16,19-2-1 16,6-7 0-16,3-5 1 15,1-5 15-15,-4-11 1 16,-3-1-15-16,-3 0 10 16,-6 0-11-16,-4 0-1 15,-4-7 16-15,-5-10-16 0,0 2 10 16,0-10-10-1,0 3 2-15,0-4 2 0,0-3-4 16,-8-7 1 0,2-1 7-16,-1-2-7 0,4 1-2 15,0 2 1 1,3 10 0-16,0 7-7 0,0 8 7 16,0 7-9-1,0 4 7-15,0 0-29 0,16 0 25 16,3 0-1-16,0 4 1 0,3 7 5 15,-3 0 1 1,3 3 0-16,-6 1-2 0,-2 1 0 16,-4-4 2-1,-4 1 0-15,0 8 10 0,-2-2 38 16,-4 7-8 0,3 2-3-16,-3-2 0 0,0 4-36 15,6-4 13 16,0 3-14-31,7-1 1 0,3-9 11 0,3 2-12 16,3-4 0-16,3-10 3 0,-3 1 6 16,0-8-8-16,0 0-1 15,-4 0-5-15,1 0-7 16,0-15 4-16,-3-2-8 16,-4-4 14-16,4-4-35 15,-6-1 36-15,2-4-7 16,-2-7 4-16,-4-8 4 0,4 2 0 15,-7 3 1 1,3-4 9-16,-3 6 1 0,-3 2-11 16,0 11 26-1,0 4-5-15,0 10 18 0,0 3-28 16,0 4-4 0,0 3-7-16,0 1-5 0,0 0 4 15,0 0-20-15,7 5-25 0,2 14 32 16,4 13 14-1,2 8 14-15,1 1 7 0,-3 10-21 16,3-6 19 0,-4-2-19-16,4-3 10 15,0-9-3-15,0-6-5 16,-2-10-4-16,0-4-6 16,-1-5-49-16,-2-6-11 15,3 0-99-15,-6 0-128 0</inkml:trace>
          <inkml:trace contextRef="#ctx0" brushRef="#br0" timeOffset="31966.1484">-225 1097 26 0,'0'0'65'0,"0"0"-52"15,0 0-12 1,202-32-1-16,-150 32-72 0</inkml:trace>
          <inkml:trace contextRef="#ctx0" brushRef="#br0" timeOffset="32596.1114">364 1244 129 0,'0'0'311'0,"0"0"-233"15,0 0-39 1,0 0 29-16,0 0-23 0,0 0 17 16,0 0-18-16,-68 150 21 15,68-125 13-15,0 1-40 16,0-1 21-16,0 1-17 16,11-3-22-16,2-1 17 15,1 1-14-15,5-9-2 16,0 3-21-16,3-11-8 15,4 2 8-15,-1-8 0 16,3 0-13-16,4 0 7 0,-1-14-11 16,-2-12 0-1,-4-4-44-15,-6 4 16 0,-11-6 16 16,0 1-1 0,-5-6 30-16,0 7 0 0,-3 1 0 15,0 0 19 1,2 10 27-16,1 0-17 0,5 7-9 15,0 4-20 1,6 2-13-16,7 0 12 0,4 0 1 16,3-1 0-16,1 7 0 15,-4 0 5-15,0 0-5 16,-6 0 0-16,0 21 13 0,-6 9 50 16,-4 0 2-1,1 4 3-15,-7 8 9 0,0-11-53 16,0 3 10-1,-1-2-24-15,6-7-9 0,-2-2 0 16,-1-3-1-16,3-6-19 16,-2-3-19-1,-3 1-50-15,-3-4-122 0,0-8-141 16,0 0-337-16</inkml:trace>
          <inkml:trace contextRef="#ctx0" brushRef="#br0" timeOffset="33076.083">1096 1399 880 0,'0'0'136'0,"0"0"-110"15,0 0 39-15,0 0 9 16,0 0-73-16,0 0 16 15,0 0-16-15,73-25 15 16,-37 14-15-16,2-1-1 0,11-1-1 16,-12 0-223-1,-9 5-314-15</inkml:trace>
          <inkml:trace contextRef="#ctx0" brushRef="#br0" timeOffset="32936.0916">1169 1235 871 0,'0'0'192'15,"0"0"-111"-15,0 0 20 0,0 0 11 16,0 0-95-1,0 0-9-15,0 0-5 0,6 59-2 16,7-28 4-16,-4 1-5 0,4 0 3 16,-4-8-9-1,-4 2-24-15,0-6-72 0,-5 2-87 16,0-13-125 0,-5-3-323-16</inkml:trace>
        </inkml:traceGroup>
        <inkml:traceGroup>
          <inkml:annotationXML>
            <emma:emma xmlns:emma="http://www.w3.org/2003/04/emma" version="1.0">
              <emma:interpretation id="{0BBEA7FB-E021-4217-9087-2406D18AE3DC}" emma:medium="tactile" emma:mode="ink">
                <msink:context xmlns:msink="http://schemas.microsoft.com/ink/2010/main" type="inkWord" rotatedBoundingBox="23212,17034 24350,17000 24365,17480 23226,17514"/>
              </emma:interpretation>
              <emma:one-of disjunction-type="recognition" id="oneOf4">
                <emma:interpretation id="interp20" emma:lang="en-US" emma:confidence="0.5">
                  <emma:literal>Hor</emma:literal>
                </emma:interpretation>
                <emma:interpretation id="interp21" emma:lang="en-US" emma:confidence="0.5">
                  <emma:literal>Hon \</emma:literal>
                </emma:interpretation>
                <emma:interpretation id="interp22" emma:lang="en-US" emma:confidence="0">
                  <emma:literal>How \</emma:literal>
                </emma:interpretation>
                <emma:interpretation id="interp23" emma:lang="en-US" emma:confidence="0">
                  <emma:literal>Hon .</emma:literal>
                </emma:interpretation>
                <emma:interpretation id="interp24" emma:lang="en-US" emma:confidence="0">
                  <emma:literal>Hot \</emma:literal>
                </emma:interpretation>
              </emma:one-of>
            </emma:emma>
          </inkml:annotationXML>
          <inkml:trace contextRef="#ctx0" brushRef="#br0" timeOffset="35285.9575">2590 1193 87 0,'0'0'70'0,"0"0"-35"0,0 0 76 16,0 0 75 0,0 0 8-16,0 0-37 0,0 0-17 15,3 0-36-15,-3 0-34 16,0 0-1-16,0 0-28 15,0 0-27-15,0 11-14 16,0 1 6-16,0 10-6 16,6 15 9-16,1 0-2 0,-4 8-1 15,3 3-6 1,1 3 0-16,-4-11-1 0,0-3 1 16,0-6 0-1,-3-6-13-15,0-13-14 0,0 2 11 16,0-9-44-1,3-5-68-15,3 0-65 0,-2 0-183 0</inkml:trace>
          <inkml:trace contextRef="#ctx0" brushRef="#br0" timeOffset="35605.9372">2775 1263 658 0,'0'0'232'0,"0"0"-144"0,0 0 8 16,0 0-10-16,0 0-73 15,0 0 8-15,0 0-20 16,11 86 0-16,0-46 9 15,3 1-9-15,-3-7-1 16,-1 3 0-16,4 1 1 0,-9-13-5 16,1 0 4-1,1-5-35-15,-7-4-14 0,0 5-126 16,0-10-115 0,0-3-218-16</inkml:trace>
          <inkml:trace contextRef="#ctx0" brushRef="#br0" timeOffset="36235.3396">2628 1501 160 0,'0'0'91'15,"0"0"-39"-15,0 0 10 16,0 0-4-16,0 0-21 0,180-37-31 16,-137 35-6-1,1-1-11-15,-6 0-42 0,-7-3-19 16,1-5 21 0,-7 2 11-16,-3-2 17 0,-4 5 16 15,1-8 7 1,-3 4 11-16,-2-5-9 0,-9 9 48 15,-2-5 95-15,-3 8 44 0,0 3 8 16,0 0-62 0,0 0-59-16,0 0-24 0,0 0-30 15,0 3 4 1,0 14-18-16,0 8-7 0,0 1 22 16,0 5-23-1,3-6 1-15,19 7 13 0,4-6-8 16,2-7-3-1,4-6 7-15,-7 5-10 0,-3-12 19 16,-6 0-19-16,-1-6 6 16,-5 0-2-16,-1 0 8 15,1 0-5-15,1-6-6 16,3-14 5-16,2-3 1 16,0-3-7-16,-2-4 1 15,2-4 0-15,-3-3 7 16,-4 1-8-16,-6-4 0 15,-3 3 1-15,0 5 6 0,0 1-6 16,-9 11 5 0,-7 9-6-16,-3 5-26 0,0 6 23 15,5 0-26 1,-5 4-69-16,6 15-25 0,4 7-105 16,2-7-104-1,7-6-42-15</inkml:trace>
          <inkml:trace contextRef="#ctx0" brushRef="#br0" timeOffset="36475.3028">3496 1255 616 0,'0'0'228'0,"0"0"-174"15,0 0 15 1,0 0 28-16,0 0-75 0,0 0 40 15,0 0-13-15,66 62-4 16,-44-36-12-16,0-1-33 16,0 6 10-16,0-11-10 15,-4 6-37-15,12-1-34 16,-8-7-132-16,-3-5-184 0</inkml:trace>
        </inkml:traceGroup>
        <inkml:traceGroup>
          <inkml:annotationXML>
            <emma:emma xmlns:emma="http://www.w3.org/2003/04/emma" version="1.0">
              <emma:interpretation id="{8F4B784E-32D1-4274-AECF-8E83F4383878}" emma:medium="tactile" emma:mode="ink">
                <msink:context xmlns:msink="http://schemas.microsoft.com/ink/2010/main" type="inkWord" rotatedBoundingBox="25214,16794 28961,16680 28988,17554 25241,17668"/>
              </emma:interpretation>
              <emma:one-of disjunction-type="recognition" id="oneOf5">
                <emma:interpretation id="interp25" emma:lang="en-US" emma:confidence="0.5">
                  <emma:literal>1131013 J</emma:literal>
                </emma:interpretation>
                <emma:interpretation id="interp26" emma:lang="en-US" emma:confidence="0">
                  <emma:literal>1139013 J</emma:literal>
                </emma:interpretation>
                <emma:interpretation id="interp27" emma:lang="en-US" emma:confidence="0">
                  <emma:literal>11391013 J</emma:literal>
                </emma:interpretation>
                <emma:interpretation id="interp28" emma:lang="en-US" emma:confidence="0">
                  <emma:literal>634032</emma:literal>
                </emma:interpretation>
                <emma:interpretation id="interp29" emma:lang="en-US" emma:confidence="0">
                  <emma:literal>632032</emma:literal>
                </emma:interpretation>
              </emma:one-of>
            </emma:emma>
          </inkml:annotationXML>
          <inkml:trace contextRef="#ctx0" brushRef="#br0" timeOffset="37355.2533">4640 1374 553 0,'0'0'191'0,"0"0"-79"16,0 0-15 0,0 0 22-16,0 0-22 0,0 0-74 15,0 0-23 1,-27-25-6-16,27 25-7 0,-3 0 13 16,3 0 1-1,0 2-1-15,0 15 22 0,0 9 37 16,0 10-10-1,0 4-2-15,0 9-33 0,8-4 21 16,8 0-28-16,3-3-6 16,0-10 2-16,3-7-3 15,0-6-15-15,-3-12-8 16,3-5-8-16,3-2 20 16,1 0-21-16,5-15-30 15,-2-15-51-15,2-1-3 16,1-9 22-16,-8 4 36 15,-5-4 22-15,-5 3 36 0,-9-6 0 16,-5 4 13 0,0 8 46-16,0 0 19 0,0 11 20 15,0 8 15 1,-5 4-39-16,-3 8-18 0,5 0-56 16,3 0-7-1,0 0 6-15,0 0 2 0,0 15 11 16,0 4-12-1,0 7 1-15,11 4 12 0,10-4-13 16,1-1 0-16,0-1 0 0,0 1-2 16,-3-12-8-1,-3 2-25-15,-4-4-41 0,-2-11-63 16,-1 6-147 0,-9-6-359-16</inkml:trace>
          <inkml:trace contextRef="#ctx0" brushRef="#br0" timeOffset="37927.823">5214 1179 527 0,'0'0'78'16,"0"0"-48"-16,0 0 32 0,0 0 45 16,163-63-38-1,-132 63-50-15,-5 0-9 0,-7 0-10 16,-7 9 0 0,-5 14 17-16,-4 2 18 0,-3-5 50 15,0 5-31 1,0-1-15-16,-10-3 14 0,-2 3-28 15,2-11 0-15,4 4-9 0,6-9-16 16,0-2 0 0,0 1-1-16,0-2-21 0,0-3 9 15,16 2 13-15,3-2 4 16,6 4 11-16,3 5-14 16,1-3-1-1,1 10 0-15,-5-4 2 0,-2 3-8 16,-8 3 6-1,-5-3 0-15,-1 2-2 0,-6-7 8 16,-3 8 0 0,0-7 10-16,0 0-6 0,0 0 32 15,-6-1-16 1,-10-1 12-16,-6 3 21 0,0-6-33 16,-3 4 27-16,1-1-20 0,-3-6-21 15,3 4 20 1,2-3-31-16,3 0 5 0,3-6-6 15,4 0-13 1,-1 0-42-16,4 0-105 0,5 0-371 0</inkml:trace>
          <inkml:trace contextRef="#ctx0" brushRef="#br0" timeOffset="38357.7978">6150 1129 788 0,'0'0'222'0,"0"0"-119"15,0 0 23 1,0 0 2-16,0 0-52 0,0 0-76 15,0 0 1 1,-18 44-1-16,-1-13 1 0,4 7 16 16,-1 7-16-1,3-9-1-15,1 4 1 0,2-4 7 16,-3-1-10-16,1-7 2 0,-1 0-25 16,-3-3-30-1,-2-1-110-15,-1-11-152 0,6-13-348 0</inkml:trace>
          <inkml:trace contextRef="#ctx0" brushRef="#br0" timeOffset="38507.7898">6094 1173 732 0,'0'0'176'15,"0"0"-136"1,0 0 12-16,0 0 9 0,0 0-31 16,0 0 21-1,0 0-13-15,78 96-27 0,-48-65 5 16,-3 7-16-16,-5-8 9 0,0 1-18 16,-3 0-7-1,-3-5-88-15,0-7-134 0,-7-6-301 0</inkml:trace>
          <inkml:trace contextRef="#ctx0" brushRef="#br0" timeOffset="38987.7619">6591 1184 235 0,'0'0'513'0,"0"0"-339"15,0 0-49-15,0 0 15 16,0 0-81-16,0 0-38 16,0 0-4-16,-35 20-16 15,29-6 5-15,3 3-6 16,3 3 1-16,0 0-4 0,0-2 4 16,9 1-1-1,10-6 13-15,0 5-7 0,-3-7-4 16,3 3 3-1,0-6-4-15,-3-1 9 0,3-1-9 16,-1-1-1 0,-2-5 2-16,3 0 8 0,0 0-12 15,0 0 2 1,0-11 0-16,-3-9-8 0,3-12 1 16,-8 1 7-16,-1-6 0 0,-4-2 7 15,-6-1-3 1,0-1-4-16,0 0 0 0,-16 7 21 15,-6 7-5 1,0 3-2-16,1 10-8 0,-1 8-5 16,0 6-1-1,0 0-14-15,0 14-34 0,3 16-25 16,6-6-76-16,10 8-89 16,3-13-67-16,0 2-250 0</inkml:trace>
          <inkml:trace contextRef="#ctx0" brushRef="#br0" timeOffset="39238.7486">6880 1116 766 0,'0'0'207'15,"0"0"-177"1,0 0 18-16,0 0 37 0,0 0-54 15,0 0 38 1,0 0-15-16,48 108-38 0,-33-71 5 16,1 0-21-1,0-4 0-15,0-1 0 0,0-6-14 16,-4-13-48-16,10 4-38 0,-6-11-142 16,-3-6-156-16</inkml:trace>
          <inkml:trace contextRef="#ctx0" brushRef="#br0" timeOffset="39857.7109">7324 873 593 0,'0'0'277'16,"0"0"-255"-16,0 0-22 15,0 0 39-15,0 0-4 16,0 0-28-16,0 0-6 0,173-9 8 16,-145 21-9-1,-12 13 0-15,-10-5 49 0,-6 5-1 16,0 1-3-1,0-1-8-15,-12-5 5 0,-7 4 23 16,3-11-36 0,3 1-13-16,7-5-7 0,3-7-9 15,3 3-12 1,0-5-40-16,0 0-58 0,22 0 110 16,0 0 0-16,7 0 13 0,-1 0-6 15,-6 13-7 1,0 6 0-16,-6 2-17 0,-7 9 17 15,-5 1 7 1,-4-5 12-16,0-1 27 0,0 1 32 16,-7-7-36-1,-9-1 15-15,-6 1-24 0,0-5-32 16,-3 4 28-16,0-7-29 16,0-6 1-16,-1 5 4 15,4-5 2-15,0 0-14 16,0-5 2-16,4 0-30 15,-1 0-1-15,2 0-74 16,6 0-211 0,4-10-506-16</inkml:trace>
          <inkml:trace contextRef="#ctx0" brushRef="#br0" timeOffset="40417.6809">7938 927 965 0,'0'0'169'0,"0"0"-157"16,0 0 2-1,0 0-9-15,0 0-4 0,0 0 12 16,0 0 12-1,188-18-12-15,-137 10-12 0,-7-2 9 16,-10 1 3 0,-8 3-18-16,-12 3 5 0,-6 0 0 15,-5 3 5 1,-3 0 7-16,0 0 27 0,0 0 28 16,0 0-50-16,0 0 11 15,0 0-28-15,0 0 0 16,0 0 0-16,0 0-20 15,0 0-12-15,0 21-13 16,0 3 36-16,0 19 9 16,0 10 3-16,0 13 3 15,0 5 4-15,0 5 5 16,13-2-5-16,-4 2 15 0,4-11-15 16,-5-3 26-1,-2-5-10-15,2-12-13 0,-8-2 17 16,0-18-29-1,0-5 0-15,0-9 9 0,0-5-4 16,0-6-7 0,0 3 1-16,-8-3 0 0,-17 3 17 15,-5-3-16 1,-8 0-1-16,-3 0 0 0,3-6 8 16,-3-22-9-16,6-6 1 0,5-15-43 15,11 4 34 1,11-6-14-16,8 0 0 0,22 0-30 15,51-5-77 1,-7 7-119-16,-6 10-449 0</inkml:trace>
        </inkml:traceGroup>
      </inkml:traceGroup>
      <inkml:traceGroup>
        <inkml:annotationXML>
          <emma:emma xmlns:emma="http://www.w3.org/2003/04/emma" version="1.0">
            <emma:interpretation id="{54810B77-4243-43C5-9FF3-B70359CC371D}" emma:medium="tactile" emma:mode="ink">
              <msink:context xmlns:msink="http://schemas.microsoft.com/ink/2010/main" type="line" rotatedBoundingBox="20195,17865 28066,17399 28122,18350 20252,18816"/>
            </emma:interpretation>
          </emma:emma>
        </inkml:annotationXML>
        <inkml:traceGroup>
          <inkml:annotationXML>
            <emma:emma xmlns:emma="http://www.w3.org/2003/04/emma" version="1.0">
              <emma:interpretation id="{267F6140-5366-4D6A-81E4-6A02773BEC58}" emma:medium="tactile" emma:mode="ink">
                <msink:context xmlns:msink="http://schemas.microsoft.com/ink/2010/main" type="inkWord" rotatedBoundingBox="20207,17997 22439,17891 22473,18614 20242,18720"/>
              </emma:interpretation>
              <emma:one-of disjunction-type="recognition" id="oneOf6">
                <emma:interpretation id="interp30" emma:lang="en-US" emma:confidence="0.5">
                  <emma:literal>wait</emma:literal>
                </emma:interpretation>
                <emma:interpretation id="interp31" emma:lang="en-US" emma:confidence="0">
                  <emma:literal>was</emma:literal>
                </emma:interpretation>
                <emma:interpretation id="interp32" emma:lang="en-US" emma:confidence="0">
                  <emma:literal>wars</emma:literal>
                </emma:interpretation>
                <emma:interpretation id="interp33" emma:lang="en-US" emma:confidence="0">
                  <emma:literal>wain</emma:literal>
                </emma:interpretation>
                <emma:interpretation id="interp34" emma:lang="en-US" emma:confidence="0">
                  <emma:literal>vair</emma:literal>
                </emma:interpretation>
              </emma:one-of>
            </emma:emma>
          </inkml:annotationXML>
          <inkml:trace contextRef="#ctx0" brushRef="#br0" timeOffset="41747.6017">-398 2498 492 0,'0'0'187'0,"0"0"-80"0,0 0-22 16,0 0-40-1,0 0-30-15,0 0-15 0,0 0-11 16,13 0 11 47,-4 0 22-63,-3 0-5 0,1 0 32 0,-7 0-7 0,3 0 4 0,-3 0 16 0,3 11-41 0,0 9 63 0,4 5-25 0,2 7-26 15,4 0 4 1,1-2-30-16,2 1-6 0,6-5 2 15,8-7-2 1,-3-7-1-16,1-4 0 0,1-2 7 16,-1-1-16-1,-6-5 9-15,0 0-16 0,-3 0 15 16,-3 0-37-16,-3 0 22 16,3-5-1-16,-4-9-14 15,1-13 24-15,-2 5-9 16,2-10 16-16,-7 5-8 15,2-10 15-15,-3 0-7 16,-5 6 0-16,0-3 0 16,0 5 18-16,0 16 3 15,0 1 23-15,0 10-12 16,0 2-32-16,0 0-15 16,0 0 7-1,0 8 8-15,0 11 4 0,0 10-3 16,9 5 10-16,1-3 3 0,6 1-5 15,-4 0-8 1,1-14-1-16,3 0-1 0,-4-4-1 16,-2-3 2-1,2-3 0-15,4-2 0 0,-3 0-21 16,3 0-20-16,-4-2-30 0,7-4-90 16,-3 0-185-1,-7 0-384-15</inkml:trace>
          <inkml:trace contextRef="#ctx0" brushRef="#br0" timeOffset="42777.5418">750 2529 575 0,'0'0'138'15,"0"0"-94"-15,0 0-18 0,0 0 5 16,0 0-22 0,0 0-7-16,0 0 13 0,0-107-15 15,0 100 82 1,0 1 40-16,-13 6-82 0,-3-2 24 16,-2 2-42-16,-5 0 9 0,-2 0 10 15,1 0-24 1,-1 0 15-16,3 0-21 0,3 0-10 15,0 8 11 1,3 4-12-16,3 8 1 0,1 6 7 16,2 4-6-1,4 2 15-15,3 5-17 0,3 1 0 16,0 0 15-16,0-7-15 16,6 4 0-16,10-5-1 15,3-6-7-15,3-5 7 16,3-5 0-16,-1-4 1 15,6 3 0-15,-3-11 0 16,8-2 0-16,3 0 0 16,0-2-18-16,3-17 9 15,0 1-23-15,-7-1-7 16,-2-5 19-16,-8 4-12 16,-5 1 21-16,-5-4 10 0,-6 4 2 15,-5-2-2 1,2 7 1-16,-5-4 0 0,0-1 6 15,0 14 0 1,0-7 13-16,0 10 4 0,0 2-16 16,0 0-7-1,0 0 0-15,0 0-24 0,0 0 12 16,0 0 3-16,0 14 9 0,5 5 3 16,7-1-2-1,4 7-1-15,0-10 0 0,3 1 1 16,3-2-1-1,-3-8 1-15,3 0-1 0,0-2 14 16,3-4-13 0,4 0 6-16,-2 0-7 0,6-4 0 15,-3-8-2-15,5-8-16 16,0-5 6-16,-4 0 5 16,-2-7-25-16,-7 0 13 15,-6 8 6-15,-7-8 13 16,1 13 6-16,-7-5-5 15,-3 17 16-15,0 1 41 16,0 6-18-16,0 0-2 16,0 0-18-16,0 0-19 15,0 20 10-15,0 2-10 16,9 7 6-16,15 2-7 0,12-8-3 16,4 2 3-1,11-4 0-15,2-8-29 0,-2-2-16 16,-1-11-78-1,-12 0-165-15,-19-6-479 0</inkml:trace>
          <inkml:trace contextRef="#ctx0" brushRef="#br0" timeOffset="43007.528">1458 2082 375 0,'0'0'92'16,"0"0"-75"-16,0 0 8 16,0 0-25-16,232-26 0 15,-175 26-78-15,-9 0-191 0</inkml:trace>
        </inkml:traceGroup>
        <inkml:traceGroup>
          <inkml:annotationXML>
            <emma:emma xmlns:emma="http://www.w3.org/2003/04/emma" version="1.0">
              <emma:interpretation id="{FF90649D-EA67-4D21-BD4D-0B07E63151E0}" emma:medium="tactile" emma:mode="ink">
                <msink:context xmlns:msink="http://schemas.microsoft.com/ink/2010/main" type="inkWord" rotatedBoundingBox="22666,17942 24564,17591 24729,18485 22831,18836"/>
              </emma:interpretation>
              <emma:one-of disjunction-type="recognition" id="oneOf7">
                <emma:interpretation id="interp35" emma:lang="en-US" emma:confidence="0.5">
                  <emma:literal>bob</emma:literal>
                </emma:interpretation>
                <emma:interpretation id="interp36" emma:lang="en-US" emma:confidence="0">
                  <emma:literal>nob</emma:literal>
                </emma:interpretation>
                <emma:interpretation id="interp37" emma:lang="en-US" emma:confidence="0">
                  <emma:literal>noob</emma:literal>
                </emma:interpretation>
                <emma:interpretation id="interp38" emma:lang="en-US" emma:confidence="0">
                  <emma:literal>bobo</emma:literal>
                </emma:interpretation>
                <emma:interpretation id="interp39" emma:lang="en-US" emma:confidence="0">
                  <emma:literal>bobu</emma:literal>
                </emma:interpretation>
              </emma:one-of>
            </emma:emma>
          </inkml:annotationXML>
          <inkml:trace contextRef="#ctx0" brushRef="#br0" timeOffset="43567.4965">2128 2107 120 0,'0'0'530'16,"0"0"-400"-16,-6 144-3 0,6-76-2 16,0 3-79-1,6-8-3-15,13-7-31 0,0 0-3 16,0-3-1-16,-3-17-8 16,-8-3 8-16,3-11-2 15,-11-7 0-15,0-3-3 16,0-4-3-16,0-2 6 15,-11-1 5 17,-2 0-9-17,2 3-1-15,5-8 9 0,-2 0-4 0,5 0-4 0,3 0-2 0,0-13-28 0,0-18-21 16,11-6 42 0,11-14 7-16,2-5 0 0,1-10-35 15,-3 10-11 1,3 0 7-16,-6 7 23 0,0 15 10 15,-6 12 6 1,0 13 0-16,-1 9-1 0,-2 0-15 16,5 0 15-1,-2 25 1-15,3 9 17 0,0 9 39 16,-5 2-14-16,-3-2-1 0,-2-3 11 16,-6-4-26-1,0-10 20-15,0-7-14 0,-3 0-17 16,-13-9 11-1,3-7-25-15,1 2 9 0,-1-5-10 16,4 0-16 0,-1-18-65-16,4-9-209 0,6 1-451 0</inkml:trace>
          <inkml:trace contextRef="#ctx0" brushRef="#br0" timeOffset="44108.9653">2822 2334 446 0,'0'0'90'16,"0"0"-63"-16,0 0-5 15,0 0-9-15,0 0-7 16,0 0-6-16,0 0 47 16,0 17 36-16,0-4-3 15,0 2-4-15,0 2 22 16,0 2-6-16,0-1-64 16,0 2 14-16,7-6-19 15,2 3-7-15,4 2 6 16,3 1-22-16,3-3 2 0,0-3 2 15,3 4-3 1,3-10-2-16,0 3-13 0,-3-5-9 16,3-4 22-1,-6-2-11-15,-1 0 9 0,-1 0 1 16,1 0 4 0,-1-19 2-16,-1-2-4 0,-5-9 0 15,2-1 2-15,-7-9 0 0,-6 4 5 16,0-2 6-1,0-1-6-15,-3 7 31 0,-16 7-2 16,-3 2-35 0,-2 9 10-16,2 9-11 0,-4 5-18 15,4 0-7 1,0 5-39-16,6 16-37 0,7 4-83 16,6-3-159-1</inkml:trace>
          <inkml:trace contextRef="#ctx0" brushRef="#br0" timeOffset="44718.9308">3175 2364 12 0,'0'0'816'0,"0"0"-802"16,0 0 8-1,0 0-22-15,0 0 39 0,0 0 12 16,0 0-12 0,202 0-26-16,-134-19 0 0,2-13 5 15,-1 2-17 1,-9-7 9-16,-3 3-8 0,-14 3-2 16,-2 0 15-1,-9-1-9-15,-7 1 2 0,-6-6 5 16,-7 0-13-16,-2-1 17 0,-7-6 5 15,-3 5-8 1,0 0 17-16,0 7 2 0,-3 4-4 16,-13 15-26-1,-3 5 4-15,-6 8-8 0,-3 8 1 16,-4 22-2 0,-3 21 1-16,5 10 2 0,5 11-1 15,6 16 15-15,12-1-14 16,7 1-2-16,0-6 1 15,19-14 0-15,16 3 5 16,0-14-5-16,5-12 0 16,1-7 0-16,-3-14-33 15,-4-12 32-15,1-3 1 16,-7-9-7-16,-2 0 1 16,-1 0-19-16,-3-21-20 15,-4 2 3-15,-1-7-36 16,-6-6 23-16,-8 7 21 0,-3-6 27 15,0 0 6 1,-3 0 1-16,-19 6-2 0,-5 5 2 16,-6 8 0-1,-7 6-11-15,-1 6 7 0,-9 0-31 16,9 18-118 0,9 7-215-16</inkml:trace>
        </inkml:traceGroup>
        <inkml:traceGroup>
          <inkml:annotationXML>
            <emma:emma xmlns:emma="http://www.w3.org/2003/04/emma" version="1.0">
              <emma:interpretation id="{CB5227F1-2FE9-4CEA-8177-52C630402A19}" emma:medium="tactile" emma:mode="ink">
                <msink:context xmlns:msink="http://schemas.microsoft.com/ink/2010/main" type="inkWord" rotatedBoundingBox="25074,17897 28085,17719 28122,18350 25112,18529"/>
              </emma:interpretation>
              <emma:one-of disjunction-type="recognition" id="oneOf8">
                <emma:interpretation id="interp40" emma:lang="en-US" emma:confidence="0.5">
                  <emma:literal>$boza</emma:literal>
                </emma:interpretation>
                <emma:interpretation id="interp41" emma:lang="en-US" emma:confidence="0">
                  <emma:literal>$Doza</emma:literal>
                </emma:interpretation>
                <emma:interpretation id="interp42" emma:lang="en-US" emma:confidence="0">
                  <emma:literal>$soza</emma:literal>
                </emma:interpretation>
                <emma:interpretation id="interp43" emma:lang="en-US" emma:confidence="0">
                  <emma:literal>$poza</emma:literal>
                </emma:interpretation>
                <emma:interpretation id="interp44" emma:lang="en-US" emma:confidence="0">
                  <emma:literal>$Boza</emma:literal>
                </emma:interpretation>
              </emma:one-of>
            </emma:emma>
          </inkml:annotationXML>
          <inkml:trace contextRef="#ctx0" brushRef="#br0" timeOffset="45448.8655">4547 2158 459 0,'0'0'138'0,"0"0"7"0,0 0-14 16,0 0 38 0,0 0-57-16,0 0-57 0,0 0-19 15,-13 0-35 1,10 25-1-16,0 13 32 0,0-2-8 16,0 15 23-1,-1 0-26-15,4-6-6 0,-3 9-5 16,0-9-1-16,0-5-8 0,-3 3-1 15,2-11-4 1,-2-8-5-16,3-3-13 0,3-5-53 16,0-13-54-1,0 2-147-15,0-5-213 0</inkml:trace>
          <inkml:trace contextRef="#ctx0" brushRef="#br0" timeOffset="45969.3487">4512 2201 522 0,'0'0'263'16,"0"0"-221"-16,0 0-41 15,0 0 13-15,0 0-13 16,0 0 44-16,0 0-23 0,66 101-21 15,-34-64 17 1,-2-5-16-16,-1-1 7 0,-4-6 4 16,-9 1-12-1,-3-12-1-15,-4-3 0 0,-3-5 0 16,1-6 5 0,-4 0-5-16,3 0-18 0,7 0 17 15,2 0 2-15,8 0 8 0,5 0-8 16,4-11-1-1,-4-2 14-15,-3 11-14 0,-7-3 0 63,1 5-1-47,-5 0-4-16,-3 0 5 0,-1 5-15 0,-1 10 15 0,-6 1 28 0,2-2-12 0,-5 1 7 0,0 2 13 15,0-3-19-15,0-4 4 0,0 3-10 16,-11 1-10-16,-2-9 31 15,-1 3-29-15,-5-2 20 16,3-6-5-16,0 0-17 16,4 0-2-16,-1-6-24 15,0-13-131-15,7 4-134 16,0-1-412-16</inkml:trace>
          <inkml:trace contextRef="#ctx0" brushRef="#br0" timeOffset="46459.3183">5320 2308 886 0,'0'0'177'0,"0"0"-136"0,0 0-19 0,0 0 12 0,-57 26-22 16,51-7-6-16,4 12 2 0,2 0 0 16,0 7-7-1,2-2 5-15,20-7-6 0,8 2 0 16,0-6 1 0,8-8 0-16,3-3 12 0,0-9-13 15,0-5 1-15,2 0 9 16,-5-5-10-16,0-20-3 15,-3-1-7-15,-10-5-25 16,-6 0 24-16,-10 6-5 16,-9-7 16-16,0 4 7 15,0 0 22-15,-22 2 13 16,-6 7 1-16,-4-7-30 16,-1 6 18-16,-5 9-13 15,-3 2-17-15,3 9-2 16,6 0-4-16,1 0 4 15,9 15-27-15,9-4-53 16,7 3-65-16,6-9-112 0,12-5-10 31,13 0-126-31</inkml:trace>
          <inkml:trace contextRef="#ctx0" brushRef="#br0" timeOffset="46969.2893">5663 2212 370 0,'0'0'633'16,"0"0"-523"0,0 0-53-16,0 0 21 0,0 0-22 15,0 0-56 1,0 0-23-16,0 0 22 0,0 0 1 16,0 0 0-1,0 0 7-15,139 15-6 0,-95-15 8 16,-1 0-9-16,1-21-46 15,-2-4-3-15,2-6-41 16,-6-1-7-16,-7-4 61 16,-2-4 16-16,-7 9 14 15,-8 6 6-15,-3 6 21 16,-6 12 78-16,-2 1 2 16,-3 6-27-16,3 0-34 15,2 0-40-15,0 0-7 0,4 0-3 16,1 0 10-1,4 13 4-15,-3 6 2 0,-1 0 14 16,2 7 16 0,-2 5-35-16,-7 6 11 0,-3 2 10 15,0 12-13 1,-3 6 38-16,-23-1-13 0,-7-5 4 16,-2-2 18-1,7-4-41-15,2-8 4 0,11-3-19 16,5-9 1-16,10-9-12 0,0-1 11 15,0-3-27 1,13-12-2-16,18 0-17 0,12 0 23 16,11-14-40-1,9-9-76-15,19-28-62 0,-15 11-178 16,-15 4-197-16</inkml:trace>
          <inkml:trace contextRef="#ctx0" brushRef="#br0" timeOffset="47369.2881">6585 2113 454 0,'0'0'279'0,"0"0"-67"16,0 0-24-16,0 0-19 15,0 0-41-15,0 0-115 16,0 0-7-16,-26-31-12 16,23 48 7-16,-3 9-1 15,6 7 0-15,0 4 6 16,0 0-12-16,0-4 6 0,19-4-14 15,13-4 5 1,2-10-10-16,7-4 19 0,0-9 0 16,-1-2-7-1,4 0-2-15,-3-2 9 0,1-15 0 16,-5-14-1 0,1-3-6-16,-9-2 7 0,-7-8-7 15,-10 5 7-15,-8 2 6 0,-4 1-5 16,0 1 28-1,-16 4 46-15,-9 12-52 0,-10-4-5 16,0 14-18 0,-6 4-5-16,6 5-6 0,2 0 10 15,6 5-27 1,13 8-53-16,4 6-86 0,10-6-84 16,0-1-110-1,13-6-175-15</inkml:trace>
          <inkml:trace contextRef="#ctx0" brushRef="#br0" timeOffset="47579.266">6985 1999 935 0,'0'0'268'16,"0"0"-209"0,0 0 53-16,0 0 29 0,0 0-105 15,0 0-7-15,0 0 2 0,25 102-7 16,-3-59-15-1,13-4-7-15,9 5-2 0,13-8 0 16,8-2-19 0,1-12-8-16,16-7-87 0,-20-4-82 15,-14-11-211-15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04-08T17:29:38.68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04DA4E-545F-4920-BD6D-DD3A8070085A}" emma:medium="tactile" emma:mode="ink">
          <msink:context xmlns:msink="http://schemas.microsoft.com/ink/2010/main" type="writingRegion" rotatedBoundingBox="4441,16298 12553,16182 12581,18166 4469,18281"/>
        </emma:interpretation>
      </emma:emma>
    </inkml:annotationXML>
    <inkml:traceGroup>
      <inkml:annotationXML>
        <emma:emma xmlns:emma="http://www.w3.org/2003/04/emma" version="1.0">
          <emma:interpretation id="{A59490F3-91DE-4F51-B1B4-3013DB8972F1}" emma:medium="tactile" emma:mode="ink">
            <msink:context xmlns:msink="http://schemas.microsoft.com/ink/2010/main" type="paragraph" rotatedBoundingBox="4441,16298 12553,16182 12581,18166 4469,18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D5367E-76F0-412E-919F-6D450428BE9B}" emma:medium="tactile" emma:mode="ink">
              <msink:context xmlns:msink="http://schemas.microsoft.com/ink/2010/main" type="line" rotatedBoundingBox="4441,16298 12553,16182 12565,16986 4452,17102"/>
            </emma:interpretation>
          </emma:emma>
        </inkml:annotationXML>
        <inkml:traceGroup>
          <inkml:annotationXML>
            <emma:emma xmlns:emma="http://www.w3.org/2003/04/emma" version="1.0">
              <emma:interpretation id="{94D109DB-9FF8-4925-8BB2-E0A20B7FBD5B}" emma:medium="tactile" emma:mode="ink">
                <msink:context xmlns:msink="http://schemas.microsoft.com/ink/2010/main" type="inkWord" rotatedBoundingBox="4441,16298 7270,16258 7280,16963 4451,17003"/>
              </emma:interpretation>
              <emma:one-of disjunction-type="recognition" id="oneOf0">
                <emma:interpretation id="interp0" emma:lang="en-US" emma:confidence="0.5">
                  <emma:literal>Hocus</emma:literal>
                </emma:interpretation>
                <emma:interpretation id="interp1" emma:lang="en-US" emma:confidence="0">
                  <emma:literal>House</emma:literal>
                </emma:interpretation>
                <emma:interpretation id="interp2" emma:lang="en-US" emma:confidence="0">
                  <emma:literal>Hons</emma:literal>
                </emma:interpretation>
                <emma:interpretation id="interp3" emma:lang="en-US" emma:confidence="0">
                  <emma:literal>Horus</emma:literal>
                </emma:interpretation>
                <emma:interpretation id="interp4" emma:lang="en-US" emma:confidence="0">
                  <emma:literal>Horns</emma:literal>
                </emma:interpretation>
              </emma:one-of>
            </emma:emma>
          </inkml:annotationXML>
          <inkml:trace contextRef="#ctx0" brushRef="#br0">88 85 74 0,'0'0'66'0,"0"0"-20"16,0 0 51-16,0 0-26 15,0 0 11-15,0 0-22 16,0 0-5-16,-5-47 64 16,5 35-43-16,-3 4-18 15,0-1 1-15,3 0-21 0,-3 8-7 16,3 1 0-1,0 0 6-15,-3 0 10 0,-1 0-36 16,1 0-11 0,0 0-11-16,3 5 11 0,-3 14 1 15,0 7 6 1,3 5-6-16,0 0 20 0,-3 9-21 16,3 3 13-1,-4-7-13-15,1 4 10 0,0-3-16 16,0-4 6-16,0 3-36 0,0-4 19 15,-4-5-66 1,-2 9-81-16,3-11-90 0,-4-11-160 0</inkml:trace>
          <inkml:trace contextRef="#ctx0" brushRef="#br0" timeOffset="359.9799">294 66 25 0,'0'0'50'0,"0"0"25"15,0 0 52 1,0 0-42-16,0 0-37 0,0 0 15 16,0 0-21-1,0 164 30-15,0-130-27 0,0-3-25 16,3 5-2 0,3-4-11-16,-3 2-1 0,0-4 1 15,-3 8-7-15,0-7 0 0,0-5-1 16,0 13-32-1,0-9-48-15,-6-9-118 0</inkml:trace>
          <inkml:trace contextRef="#ctx0" brushRef="#br0" timeOffset="1219.9289">608 290 7 0,'0'0'113'0,"0"0"-87"15,0 0-7-15,0 0-11 16,0 0 17-16,0 0 60 16,0 0 4-16,0 41 41 15,-3-26-19-15,0 5-37 16,0 3-5-16,0-4-21 16,3-1-15-16,0 4-1 15,0 1-32-15,0 2 17 16,0-5-17-16,15-4-9 0,4 5 8 15,3-13-11 32,4 4 6-47,2-8-7 0,-1 4 23 0,0-8-20 0,-5 1-13 0,-1-1-35 0,-2 0 34 16,-3 0 17 0,-1-1 7-16,1-20 0 0,-3 4-29 15,-1-8 7-15,-5-1-37 0,-1 1 26 16,0-6 33-1,-6-1 0-15,0-5 7 0,0 3 22 16,0 4-28 0,-6-2 38-16,-13 7 15 0,-3 0-4 15,-3 5-1 1,-1 9-47-16,-2-2 21 0,4 13 12 16,2-5-35-1,6 5 0-15,3 0-15 0,7 0-71 16,6 11 0-16,0 4-79 15,-3 2-99-15</inkml:trace>
          <inkml:trace contextRef="#ctx0" brushRef="#br0" timeOffset="2272.3126">-43 331 133 0,'0'0'226'0,"0"0"-86"15,0 0-7-15,0 0-7 0,0 0-47 16,0 0-24-1,0 0-36-15,0-5-19 0,0 5 10 16,0 0-10 0,0 0 1-16,0 0 9 0,6 0-8 15,10 0 15 1,6 0 2-16,3-5 1 0,7-1 5 16,3-2-12-16,1 2 0 15,7-9-2-15,-3 4-9 16,-6 0-2-16,-2 3 0 15,-10 2 1-15,-6 6-3 16,-10 0-6-16,-6 0-14 16,-16 6-134-16,-19 19-100 15,-6 1-114-15</inkml:trace>
          <inkml:trace contextRef="#ctx0" brushRef="#br0" timeOffset="3232.2579">1095 376 32 0,'-131'13'73'0,"131"-13"17"0,0 0 14 16,0 0-30-1,0 0 1-15,0 0-17 0,0 0-27 16,0 0 1-16,0 0-19 0,0 2-1 16,0 4 27-1,0 5 23-15,0 3-2 0,0 4-14 16,9-5-31 0,4 5 37-16,3 1 0 0,-2-5-20 15,5 4-3 1,-3 1-16-16,3-7-3 0,0-1-9 15,0 2-2 1,3-4 2-16,0 3-1 0,-3-6 10 16,3-1 17-16,0 1-26 15,0 0 7-15,-3-4-8 16,0-2-3-16,3 0 2 16,-3 0 1-16,2 0 0 15,6 0 0-15,-2-14-13 16,-1-10-13-16,1-2-61 15,7-17-73-15,-10 3-67 16,-6 9-303-16</inkml:trace>
          <inkml:trace contextRef="#ctx0" brushRef="#br0" timeOffset="2852.2805">1095 376 152 0,'0'0'174'0,"0"0"-83"16,0 0-10-16,0 0 23 16,0 0-86-16,0 0-18 15,0 0-85-15,-52-16-59 16,52 16 5-16,-5 0 22 15,0 6 21-15</inkml:trace>
          <inkml:trace contextRef="#ctx0" brushRef="#br0" timeOffset="4242.201">1705 331 35 0,'0'0'255'15,"0"0"-77"-15,0 0-34 0,0 0-17 16,0 0-58-16,0 0-15 0,0 0-34 16,-22-22-20-1,19 22 4-15,3 0-4 0,0 0-14 16,0 0 2 0,0 17 12-16,0 1 36 0,0 7 6 15,0 3-32 1,0 2 18-16,0 2-17 0,0-1 10 15,11 1-4 1,0-7-11-16,2 1-4 0,1-7-2 16,-3-2 0-16,2-5 4 15,3 3-3-15,-1-8-1 16,1-1 0-16,0 0-13 16,-3-1 13-1,-1-5-36-15,1 0 10 0,-1 0 11 16,4 0-1-1,-3-11-1-15,3-10 4 0,-4 2-16 47,-2-5 3-47,-1-6-11 0,1 2 18 0,-7-3-7 0,0 0-4 0,-3 1 30 0,0 3 7 16,0-5-6 0,0 8 20-16,0 7 22 0,0 3 16 15,0 8-2 1,0 0-33-16,0 6-14 0,0 0-10 15,0 0-21 1,0 0-2-16,0 0 0 0,0 0 14 16,5 0 2-16,3 0 4 15,0 6-9-15,-2 10 11 16,2 5 1-16,0 3 16 16,-2-3 13-16,2 4-7 15,-3-2-1-15,1 3-19 16,1-7-1-16,5-5-1 15,1 4-16-15,12-13-62 16,-3-5-112-16,-3 0-197 0</inkml:trace>
          <inkml:trace contextRef="#ctx0" brushRef="#br0" timeOffset="4902.1632">2401 181 424 0,'0'0'84'0,"0"0"-58"16,0 0 53-16,0 0-18 16,0 0-35-16,0 0-10 15,0 0-10-15,136-13 18 16,-122 13-5-16,-3 13-18 16,-8 8 23-16,-3 2 27 15,0 4 31-15,0 5-12 16,-16-4-62-16,4-3 10 15,-1-2-12-15,7-7-5 16,3-3-2-16,3-5 0 16,0-5-34-16,0 0-15 0,9-3-20 15,13 5 70 1,2-5 2-16,3 6-1 0,0 0 6 16,-2 1-7-1,0 11-2-15,-2-4 1 0,-8-1-12 16,1 11-2-1,-3-4 4-15,-1 0 11 0,-5-3 10 16,2 3-8-16,-3-8 8 0,1 1 1 16,-4-2-11-1,3-2 4-15,-6-4-4 0,0 8-15 16,0-8 15 0,0 0 26-16,-3 4 21 0,-13-4 4 15,-3 1-18 1,-3-6 3-16,3 0-14 0,0 0 24 15,0 0 6 1,4 0-43-16,2-11-9 0,5-8-19 16,-3 1-86-16,6-2-93 15,2-1-75-15,3 11-313 0</inkml:trace>
        </inkml:traceGroup>
        <inkml:traceGroup>
          <inkml:annotationXML>
            <emma:emma xmlns:emma="http://www.w3.org/2003/04/emma" version="1.0">
              <emma:interpretation id="{06BABA66-74D8-4EB7-86C3-B49C13725362}" emma:medium="tactile" emma:mode="ink">
                <msink:context xmlns:msink="http://schemas.microsoft.com/ink/2010/main" type="inkWord" rotatedBoundingBox="7615,16458 11576,16280 11605,16935 7645,17114"/>
              </emma:interpretation>
              <emma:one-of disjunction-type="recognition" id="oneOf1">
                <emma:interpretation id="interp5" emma:lang="en-US" emma:confidence="0.5">
                  <emma:literal>milliunit</emma:literal>
                </emma:interpretation>
                <emma:interpretation id="interp6" emma:lang="en-US" emma:confidence="0">
                  <emma:literal>multiunit</emma:literal>
                </emma:interpretation>
                <emma:interpretation id="interp7" emma:lang="en-US" emma:confidence="0">
                  <emma:literal>sulfuret</emma:literal>
                </emma:interpretation>
                <emma:interpretation id="interp8" emma:lang="en-US" emma:confidence="0">
                  <emma:literal>refluent</emma:literal>
                </emma:interpretation>
                <emma:interpretation id="interp9" emma:lang="en-US" emma:confidence="0">
                  <emma:literal>neurite</emma:literal>
                </emma:interpretation>
              </emma:one-of>
            </emma:emma>
          </inkml:annotationXML>
          <inkml:trace contextRef="#ctx0" brushRef="#br0" timeOffset="5292.1438">3253 340 430 0,'0'0'164'15,"0"0"-112"1,0 0-43-16,0 0 20 0,0 0-14 16,0 0-14-1,0 0 21-15,-6 86-15 0,15-64-6 16,1 1 10-1,-7 2-5-15,-3 1-3 0,0-7-3 16,0 4 0-16,-10-1-2 16,-12 4-17-16,-3 3-69 15,-2-10-75-15,5-6-68 16,9-5-16-16</inkml:trace>
          <inkml:trace contextRef="#ctx0" brushRef="#br0" timeOffset="6202.1068">3245 290 136 0,'0'0'219'0,"0"0"-10"0,0 0-36 15,0 0-24 1,0 0-30-16,0 0-87 0,0 0-32 16,0-20 0-1,0 20-43-15,0 0 14 0,2 5 28 16,10 15-28-1,4 6 23-15,0-3 6 0,0 2 3 32,0 3 53-32,-4-3-25 0,1-2-7 0,3-3 6 15,-4-4-29-15,1-1 6 0,-1-9-7 16,1 2-6 0,3-2 6-16,3 0 12 0,0-6-12 15,0 0 0 1,6 0-3-16,-1 0 3 0,1-6-18 15,-3-6-21 1,-3 4 22-16,-6-7-21 0,-4 5 34 16,-2 4-5-16,-7-8 18 15,0 8-9-15,0-4 2 16,0 1-1-16,0 3 43 16,0 3-11-16,0 3-13 15,0 0-20-15,0 0-17 16,0 0 7-16,0 0 9 15,0 3 1-15,0 12 3 16,9 3-3-16,10 5 8 0,3 3 0 16,7-1-1-1,2 1-7-15,1-2 1 0,-2 3 0 16,0-3 19 0,-6-6-20-16,-5-4 3 0,0-1 1 15,-3-5-4 1,3-2-15-16,0-6 14 0,6 0 2 15,0 0 25 1,10-21-26-16,-1-4 0 0,3-7-18 16,-2-4-40-16,-2-6 0 0,-9 1-3 15,-5-4-2 1,-3 3 61-16,-7-4-3 0,-6 4 5 16,-3 2 17-1,0-5-5-15,0 11 33 0,-6 6 17 16,-7 3-4-1,-3 13 40-15,4 0-58 0,-1 7-32 16,5 5-8-16,0 0-6 16,2 0-4-16,1 3 10 15,-3 20 1-15,5 5 19 16,0 6-20-16,3 3 1 16,0 1 1-16,0 6 4 15,11-8-7-15,0 7 1 16,5-3 0-16,-3-2 11 15,2 0-10-15,-2-7-1 16,3-1 3-16,3-3-3 16,0-8 0-16,3-1-1 0,3-13-59 15,3-2 50 1,4-3-20-16,6 0 8 0,0-13-72 16,2-11-88-1,4-11 2-15,-9 5-32 0,-10 5-26 0</inkml:trace>
          <inkml:trace contextRef="#ctx0" brushRef="#br0" timeOffset="6462.0707">4712 194 230 0,'0'0'255'16,"0"0"-50"0,0 0 1-16,0 0-35 0,0 0-87 15,0 0-67 1,0 0-17-16,-11-13-22 15,11 26 22-15,0 14 17 16,0 8-16-16,3 4 14 16,16 3-15-16,0 3 1 0,0-1 1 15,0 1-1 1,-5-8-1-16,-1-4 0 0,-2-1-13 16,-6-14-1-1,-2 0-28-15,0-12-74 0,-3 0-131 16,3-6-301-16</inkml:trace>
          <inkml:trace contextRef="#ctx0" brushRef="#br0" timeOffset="6722.057">4927 226 763 0,'0'0'244'0,"0"0"-179"0,0 0-53 16,0 0 21-16,0 0-8 15,0 0-23-15,0 0 4 16,-32 143 5-16,42-95-22 16,12 6 9-16,0-9-35 15,0 6-14-15,-3-6-80 16,-3 9-2-16,-7-17-127 15,-2-8-276-15</inkml:trace>
          <inkml:trace contextRef="#ctx0" brushRef="#br0" timeOffset="7422.0148">4959 448 880 0,'0'0'158'16,"0"0"-158"-16,0 0-30 0,0 0 30 16,0 0 2-16,0 0 20 0,0 0-22 15,93 24-5 1,-41-24-2-16,3 0-22 0,2-7-78 16,0-10-1-1,-11 4-8-15,-8-5 0 0,-8 9 33 16,-11-4-18-1,-5 0 36-15,-4 2-2 16,-4-3 25 15,0 1 39-31,-6-5 3 0,0 7 75 0,0-3 82 0,0 8-15 0,0-3-34 16,0 7-32-16,0 2 7 16,0 0-40-16,0 0-43 15,0 0-25-15,0 17 25 16,0 8 0-16,0 6 22 15,0 3-9-15,4 2-4 16,8 2 12-16,1-7-13 16,3-5 6-16,-1-1-1 0,1-13-11 15,-3 2 1 1,3-14-3-16,-4 0 0 0,1 0 12 16,3 0-11-1,-1 0 13-15,4-18-5 0,2-1-9 16,-2-1-12-1,3 6-27-15,-6-10 3 0,3 5 9 16,0-5-21-16,-3-3 48 0,-3-5-1 16,-4 2 2-1,-6 5 34-15,-3-1 9 0,0 6 50 16,0 15 62 0,0-4-56-16,-6 9-38 0,-4 0-33 15,4 0-29 1,0 9 22-16,3 16-21 0,3 1 0 15,0 5 13 1,6-1-14-16,16-4-7 0,6 1-22 16,7-3-19-16,6-11 10 15,3 1-27-15,-4-4 0 16,-2-10-39-16,-8 0-113 16,-16 0-417-16</inkml:trace>
          <inkml:trace contextRef="#ctx0" brushRef="#br0" timeOffset="7851.9901">6078 145 211 0,'0'0'0'16,"0"0"-38"-16,0 0 38 0,0 0 0 16,0 0 9-16,0 0-9 0,0 0 1 15,169-65 8 1,-158 65 53-16,-8 2 46 0,0 16 6 16,-3-7 7-1,0 9 2-15,2-6-32 0,-2 3-25 16,0 8-5-1,3-5-22-15,-3 5 34 0,0 7-25 16,0 5-23-16,0-1 24 16,0 3-30-16,0 2 5 15,0 1 6-15,0 1-29 16,8-9 11-16,-2 3-12 16,-1-12 1-16,8-5-9 15,1-10 5-15,-3 3-36 16,8-13-51-16,13 0-52 15,-4-5 2-15,1-19-193 16</inkml:trace>
          <inkml:trace contextRef="#ctx0" brushRef="#br0" timeOffset="8101.9767">6663 117 937 0,'0'0'188'0,"0"0"-117"16,0 0 39-16,0 0-2 0,0 0-54 16,0 0-48-1,0 0-5-15,-19 26-1 0,16 5 0 16,3 8-14 0,0 4 4-16,0 2-53 0,0-9-9 15,9 3-24 1,1-1-119-16,-4-1-60 0,-3-12-71 15,-3-5-38-15</inkml:trace>
          <inkml:trace contextRef="#ctx0" brushRef="#br0" timeOffset="8601.949">6795 264 954 0,'0'0'172'15,"0"0"-149"-15,0 0 6 16,0 0 23-16,0 0-52 16,0 0-45-16,0 0 0 15,70 0-11-15,-27-8-109 16,30-9-117-16,-10-3 0 15,-10-3 25-15</inkml:trace>
          <inkml:trace contextRef="#ctx0" brushRef="#br0" timeOffset="8361.9604">6919 55 403 0,'0'0'569'0,"0"0"-523"16,0 0-17 0,0 0 17-16,0 0 2 0,0 0-20 15,0 0-21 1,-32 144-4-16,32-104-3 0,5-4-45 15,11 15-38 1,-2-8-100-16,-9-9-313 0</inkml:trace>
        </inkml:traceGroup>
        <inkml:traceGroup>
          <inkml:annotationXML>
            <emma:emma xmlns:emma="http://www.w3.org/2003/04/emma" version="1.0">
              <emma:interpretation id="{9DF4841E-4A72-4A9F-AA64-11F14C8502DC}" emma:medium="tactile" emma:mode="ink">
                <msink:context xmlns:msink="http://schemas.microsoft.com/ink/2010/main" type="inkWord" rotatedBoundingBox="11855,16217 12564,16230 12558,16556 11849,16543"/>
              </emma:interpretation>
              <emma:one-of disjunction-type="recognition" id="oneOf2">
                <emma:interpretation id="interp10" emma:lang="en-US" emma:confidence="0.5">
                  <emma:literal>u</emma:literal>
                </emma:interpretation>
                <emma:interpretation id="interp11" emma:lang="en-US" emma:confidence="0">
                  <emma:literal>n</emma:literal>
                </emma:interpretation>
                <emma:interpretation id="interp12" emma:lang="en-US" emma:confidence="0">
                  <emma:literal>U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9061.9217">7365 23 198 0,'0'0'228'16,"0"0"-29"-1,0 0 35-15,0 0-35 0,0 0-106 16,0 0-27-1,0 0-66-15,3-19-7 0,-3 19-35 16,0 19 26-16,0 7 16 16,0 5 11-16,0 0-10 15,0-2 17-15,0-1-17 16,12-2 1-16,7-15-2 16,3-3-59-16,7-8 36 15,1 0 10-15,5 0-16 16,3-26 28-16,-3-12-42 15,3 0-40-15,-7-7-2 16,1 2-3-16,-7 6 7 16,-6 6 80-16,-10 11 1 0,-2 12 117 15,-4 8-70 1,-3 0 18-16,0 0-36 0,0 21 9 16,0 9 60-1,0 4-30-15,0 9-23 0,0-7 14 16,12 4-18-1,17-3-18-15,6-9-23 0,6 1-4 16,33-10-54-16,-7-7-81 0,-7-10-353 0</inkml:trace>
        </inkml:traceGroup>
      </inkml:traceGroup>
      <inkml:traceGroup>
        <inkml:annotationXML>
          <emma:emma xmlns:emma="http://www.w3.org/2003/04/emma" version="1.0">
            <emma:interpretation id="{D40C9D00-EEBA-4FCE-9301-B96EA79A10A9}" emma:medium="tactile" emma:mode="ink">
              <msink:context xmlns:msink="http://schemas.microsoft.com/ink/2010/main" type="line" rotatedBoundingBox="5772,17497 9119,17358 9151,18134 5805,18274"/>
            </emma:interpretation>
          </emma:emma>
        </inkml:annotationXML>
        <inkml:traceGroup>
          <inkml:annotationXML>
            <emma:emma xmlns:emma="http://www.w3.org/2003/04/emma" version="1.0">
              <emma:interpretation id="{D4762B38-60E8-4A1F-A047-67E92F67A878}" emma:medium="tactile" emma:mode="ink">
                <msink:context xmlns:msink="http://schemas.microsoft.com/ink/2010/main" type="inkWord" rotatedBoundingBox="5772,17497 9119,17358 9151,18134 5805,18274"/>
              </emma:interpretation>
              <emma:one-of disjunction-type="recognition" id="oneOf3">
                <emma:interpretation id="interp15" emma:lang="en-US" emma:confidence="0.5">
                  <emma:literal>Horrent</emma:literal>
                </emma:interpretation>
                <emma:interpretation id="interp16" emma:lang="en-US" emma:confidence="0">
                  <emma:literal>Hornist</emma:literal>
                </emma:interpretation>
                <emma:interpretation id="interp17" emma:lang="en-US" emma:confidence="0">
                  <emma:literal>Herriot</emma:literal>
                </emma:interpretation>
                <emma:interpretation id="interp18" emma:lang="en-US" emma:confidence="0">
                  <emma:literal>forint</emma:literal>
                </emma:interpretation>
                <emma:interpretation id="interp19" emma:lang="en-US" emma:confidence="0">
                  <emma:literal>Heriot</emma:literal>
                </emma:interpretation>
              </emma:one-of>
            </emma:emma>
          </inkml:annotationXML>
          <inkml:trace contextRef="#ctx0" brushRef="#br0" timeOffset="9921.8931">1288 1297 488 0,'0'0'136'0,"0"0"-78"16,0 0 7-1,0 0 23-15,0 0-65 0,0 0-23 16,0 0 16 0,19 6-2-16,-7 15 11 0,1-5 24 15,0 9 17 1,-4 1 7-16,-4-2-36 0,6 8-6 15,-6-4-5 1,1 4-26-16,2 4 10 0,0-4-10 16,3 5-11-16,-3-4-18 15,-2-2-107-15,7-8-97 16,0-9-102-16,-4-7-80 0</inkml:trace>
          <inkml:trace contextRef="#ctx0" brushRef="#br0" timeOffset="10191.8547">1564 1265 392 0,'0'0'337'0,"0"0"-184"15,0 0-98 1,0 0-1-16,0 0-7 0,0 0-13 15,0 0 0 1,13 109 33-16,3-47-18 0,6 6-37 16,0 3 12-16,2-3-22 0,-2 2-1 15,-3-1-1 1,-3-13-8-16,-5-11-46 0,-11-7-72 16,0-13-118-1,0-12-58-15</inkml:trace>
          <inkml:trace contextRef="#ctx0" brushRef="#br0" timeOffset="11514.2121">1555 1707 469 0,'0'0'180'0,"0"0"-123"15,0 0-49-15,0 0 13 16,0 0 10-16,0 0-12 15,0 0 24-15,60 0-14 16,-28 0-11-16,4-5 12 16,2-9-24-16,-3-3-5 0,0 3-1 15,-7-6-1 1,-6 9-18-16,0-3-7 0,-3 2-13 16,-3-2 29-1,3-2-10-15,-3 1-2 0,3-5 12 16,-5 4-16-1,-3-5 26-15,-3 4 0 0,-3 2 0 16,-5 5 22-16,0 4 44 0,0 3 18 16,0 3-11-1,-5 0-39-15,-3 0-5 0,-3 3-22 16,3 21-6 0,-3 9 13-16,8 3-14 0,3 7 0 15,0-3-1 1,14-9-10-16,10-6 1 0,9-8-6 15,0-3 8 1,2-7-3-16,-3-7 11 0,-4 0 0 16,-3-7 16-16,-3-18-16 15,-6-1 12-15,-3 1-12 16,-7-6 0-16,-6 5 4 16,0 1-4-16,0-5 1 15,-6 3 15-15,-10-5-13 16,-3 8-3-16,-3-3 20 15,3 3-19-15,0 2-1 16,0 7-10-16,3 9 10 0,4-2-7 16,6 8-15-1,6 0-75-15,0 0 31 0,0 14 30 16,0 1-15 0,15-5-1-16,11 2-6 0,2-6 40 15,4 2-11 1,-1-8 10-16,1 6 10 0,-7-6 9 15,-1 4 0 1,-5-4 0-16,-5 5 0 0,-3-1 34 16,2 2 3-16,-4 6 34 0,4-4 0 15,3 8-8 1,0 5 8-16,3 11-28 0,-1-2 1 16,1 7-1-1,3 3-31-15,-3-4 9 0,4-4-16 16,-5-6-4-1,-2-7 9-15,0-8-10 0,-3-3 0 16,1-1 3-16,-1-1 6 63,4-6-16-63,1 0 7 0,4 0-8 0,0-6 7 0,3-20 1 0,4-6-16 0,-4 0 3 0,-3-6-18 15,-3-5 19-15,-7-2 5 16,-8 3 7-16,-4 1 6 15,0 5-5 1,0 11 45-16,0-1 0 0,-10 12 3 16,1 9-1-16,2 5-23 0,4 0-9 15,3 0-8 1,0 0-8-16,0 0 0 0,0 14-10 16,0 11 9-1,13 6 1-15,6 5 0 0,6 2 0 16,-1-7-2-1,3 4 2-15,-2-5 0 0,-1-9 0 16,-5 1 6-16,0-3-12 16,-3-6 6-16,-1 0-34 15,-2-7 26 1,0-1-22-16,-1 3 5 0,-2-8 2 16,-4 0-20-16,4 0 20 15,-1 0 4-15,0 0 13 16,1-8 6-16,3-9 0 15,-7-8 2-15,0 5 6 16,1-5 0-16,-4 2-3 0,-3 9 19 16,0 9 5-1,0 5 15-15,0 0-44 0,6 0-5 16,2 0-11-16,9 16 16 16,12 4 3-16,1 0 2 15,11-1-4-15,3-2 9 16,1-4-9-16,-1-6-1 15,-6-1 0-15,-5-6-18 16,-11 0 11-16,-3 0-34 16,-11 0-43-16,-8-17-33 15,0-3-192-15</inkml:trace>
          <inkml:trace contextRef="#ctx0" brushRef="#br0" timeOffset="11734.1975">2989 1229 666 0,'0'0'81'15,"0"0"-81"-15,0 0-28 0,0 0 28 16,0 0 0-1,196-39-6-15,-134 27-167 0,-9 9-140 0</inkml:trace>
          <inkml:trace contextRef="#ctx0" brushRef="#br0" timeOffset="12264.1882">3477 1309 225 0,'0'0'87'16,"0"0"44"-16,0 0 21 15,0 0-46-15,0 0-49 16,5 184-27-16,11-147-29 0,6 3-1 16,8-16 0-1,-3-3-19-15,5-5 19 0,-4-10 7 16,-6-6-6-1,0 0 5-15,-6 0-6 0,-3-6-7 16,-4-13-3 0,-6-7-18-16,0-5 1 0,-3-5 27 15,0-9 0 1,0 1 14-16,0-7-5 0,0 6 0 16,0-11-9-16,0 5-2 0,0 8-19 15,4 0 3 1,11 17-8-16,4 13 25 0,-3 7-35 15,3 6 20 1,2 0 16-16,1 0 0 0,3 6 14 16,1 20 34-1,-1 5-13-15,-3 5 56 0,3 4-3 16,-6 5-5-16,0 9 1 16,0-3 13-16,-3 0-50 15,0 0-13-15,-4-6-32 16,4 3 9-16,-6-7-11 15,2-5 0-15,-2-11-1 16,-4-8-35-16,2-3-6 16,0-14-126-16,-3 0-104 15,-2 0-253-15</inkml:trace>
          <inkml:trace contextRef="#ctx0" brushRef="#br0" timeOffset="12724.141">4197 1538 415 0,'0'0'345'0,"0"0"-205"16,0 0-103-16,0 0 41 0,0 0-26 16,0 0-50-1,164-108 25-15,-99 75-27 0,-2 1 2 16,4 4-2-1,-17 7-52-15,-15 14-295 0</inkml:trace>
          <inkml:trace contextRef="#ctx0" brushRef="#br0" timeOffset="12584.1491">4247 1229 788 0,'0'0'256'16,"0"0"-151"-16,0 0-45 0,0 0 22 16,0 0-47-1,0 0-34-15,0 0 34 0,-9 140-33 16,21-98-1-1,7-6 9-15,3-2-9 0,-3-4-2 16,0-6-22 0,-6-4-48-16,-10 0-24 0,0-9-162 15,-3-3-282-15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CFDB-97AF-4425-951A-2E788E234E7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9027-136F-4187-B087-3C5A7189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1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CFDB-97AF-4425-951A-2E788E234E7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9027-136F-4187-B087-3C5A7189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CFDB-97AF-4425-951A-2E788E234E7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9027-136F-4187-B087-3C5A7189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2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CFDB-97AF-4425-951A-2E788E234E7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9027-136F-4187-B087-3C5A7189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CFDB-97AF-4425-951A-2E788E234E7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9027-136F-4187-B087-3C5A7189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CFDB-97AF-4425-951A-2E788E234E7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9027-136F-4187-B087-3C5A7189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9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CFDB-97AF-4425-951A-2E788E234E7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9027-136F-4187-B087-3C5A7189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CFDB-97AF-4425-951A-2E788E234E7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9027-136F-4187-B087-3C5A7189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9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CFDB-97AF-4425-951A-2E788E234E7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9027-136F-4187-B087-3C5A7189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0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CFDB-97AF-4425-951A-2E788E234E7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9027-136F-4187-B087-3C5A7189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3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CFDB-97AF-4425-951A-2E788E234E7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9027-136F-4187-B087-3C5A7189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8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FCFDB-97AF-4425-951A-2E788E234E7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99027-136F-4187-B087-3C5A71891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15.emf"/><Relationship Id="rId4" Type="http://schemas.openxmlformats.org/officeDocument/2006/relationships/customXml" Target="../ink/ink1.xml"/><Relationship Id="rId9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TRANSFORMATOR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sklop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lokomotiva</a:t>
            </a:r>
            <a:r>
              <a:rPr lang="en-US" dirty="0" smtClean="0"/>
              <a:t> </a:t>
            </a:r>
            <a:r>
              <a:rPr lang="en-US" dirty="0" err="1" smtClean="0"/>
              <a:t>naizmeničnog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 </a:t>
            </a:r>
            <a:r>
              <a:rPr lang="en-US" dirty="0" err="1" smtClean="0"/>
              <a:t>vrši</a:t>
            </a:r>
            <a:r>
              <a:rPr lang="en-US" dirty="0" smtClean="0"/>
              <a:t> </a:t>
            </a:r>
            <a:r>
              <a:rPr lang="en-US" dirty="0" err="1" smtClean="0"/>
              <a:t>konverziju</a:t>
            </a:r>
            <a:r>
              <a:rPr lang="en-US" dirty="0" smtClean="0"/>
              <a:t> </a:t>
            </a:r>
          </a:p>
          <a:p>
            <a:pPr algn="l"/>
            <a:r>
              <a:rPr lang="en-US" dirty="0" err="1" smtClean="0"/>
              <a:t>naizmeničnog</a:t>
            </a:r>
            <a:r>
              <a:rPr lang="en-US" dirty="0" smtClean="0"/>
              <a:t> </a:t>
            </a:r>
            <a:r>
              <a:rPr lang="en-US" dirty="0" err="1" smtClean="0"/>
              <a:t>napona</a:t>
            </a:r>
            <a:r>
              <a:rPr lang="en-US" dirty="0" smtClean="0"/>
              <a:t>  </a:t>
            </a:r>
            <a:r>
              <a:rPr lang="en-US" dirty="0" err="1" smtClean="0"/>
              <a:t>kontaktne</a:t>
            </a:r>
            <a:r>
              <a:rPr lang="en-US" dirty="0" smtClean="0"/>
              <a:t> </a:t>
            </a:r>
            <a:r>
              <a:rPr lang="en-US" dirty="0" err="1" smtClean="0"/>
              <a:t>mreže</a:t>
            </a:r>
            <a:r>
              <a:rPr lang="en-US" dirty="0" smtClean="0"/>
              <a:t> u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prenosa</a:t>
            </a:r>
            <a:r>
              <a:rPr lang="en-US" dirty="0" smtClean="0"/>
              <a:t> I </a:t>
            </a:r>
            <a:r>
              <a:rPr lang="en-US" dirty="0" err="1" smtClean="0"/>
              <a:t>prilagođenja</a:t>
            </a:r>
            <a:r>
              <a:rPr lang="en-US" dirty="0" smtClean="0"/>
              <a:t> </a:t>
            </a:r>
            <a:r>
              <a:rPr lang="en-US" dirty="0" err="1" smtClean="0"/>
              <a:t>električne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</a:t>
            </a:r>
            <a:r>
              <a:rPr lang="en-US" dirty="0" err="1" smtClean="0"/>
              <a:t>vučnog</a:t>
            </a:r>
            <a:r>
              <a:rPr lang="en-US" dirty="0" smtClean="0"/>
              <a:t> </a:t>
            </a:r>
            <a:r>
              <a:rPr lang="en-US" dirty="0" err="1" smtClean="0"/>
              <a:t>pogona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7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Naizmenični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ispravljeni-usmereni</a:t>
            </a:r>
            <a:r>
              <a:rPr lang="en-US" dirty="0" smtClean="0"/>
              <a:t> </a:t>
            </a:r>
            <a:r>
              <a:rPr lang="en-US" dirty="0" err="1" smtClean="0"/>
              <a:t>napon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6136" y="2089636"/>
            <a:ext cx="5181600" cy="382331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23279"/>
            <a:ext cx="5181600" cy="33560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684946" y="3089520"/>
              <a:ext cx="128520" cy="885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8466" y="3083040"/>
                <a:ext cx="14256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6920746" y="5644440"/>
              <a:ext cx="3514320" cy="1077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2386" y="5630040"/>
                <a:ext cx="3551760" cy="11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1600666" y="5842080"/>
              <a:ext cx="2921040" cy="730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86626" y="5827680"/>
                <a:ext cx="2946600" cy="7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191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naponskog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strujnog</a:t>
            </a:r>
            <a:r>
              <a:rPr lang="en-US" dirty="0" smtClean="0"/>
              <a:t> </a:t>
            </a:r>
            <a:r>
              <a:rPr lang="en-US" dirty="0" err="1" smtClean="0"/>
              <a:t>usmeravanja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336" y="1825625"/>
            <a:ext cx="75053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6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NAIZMENIČNI I ISPRAVLJENI NAPON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603" y="1434921"/>
            <a:ext cx="5162550" cy="425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86" y="5447942"/>
            <a:ext cx="8086725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058" y="2096422"/>
            <a:ext cx="2486025" cy="895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061" y="3013447"/>
            <a:ext cx="222885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299" y="4111817"/>
            <a:ext cx="37528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9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Vučni</a:t>
            </a:r>
            <a:r>
              <a:rPr lang="en-US" dirty="0" smtClean="0"/>
              <a:t> </a:t>
            </a:r>
            <a:r>
              <a:rPr lang="en-US" dirty="0" err="1" smtClean="0"/>
              <a:t>pogonski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lokomotiva</a:t>
            </a:r>
            <a:r>
              <a:rPr lang="en-US" dirty="0" smtClean="0"/>
              <a:t> </a:t>
            </a:r>
            <a:r>
              <a:rPr lang="en-US" dirty="0" err="1" smtClean="0"/>
              <a:t>naizmeničnog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diodnim</a:t>
            </a:r>
            <a:r>
              <a:rPr lang="en-US" dirty="0" smtClean="0"/>
              <a:t> </a:t>
            </a:r>
            <a:r>
              <a:rPr lang="en-US" dirty="0" err="1" smtClean="0"/>
              <a:t>ispravljačima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3415" y="1825625"/>
            <a:ext cx="47851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8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PRINCIP RADA TRANSFORMATORA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292" y="1825625"/>
            <a:ext cx="84414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6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57150"/>
            <a:ext cx="101536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0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76" y="469286"/>
            <a:ext cx="5162550" cy="1047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18" y="1517036"/>
            <a:ext cx="4552950" cy="1019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310" y="470021"/>
            <a:ext cx="3476625" cy="212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893" y="2907671"/>
            <a:ext cx="5943600" cy="122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805" y="4059176"/>
            <a:ext cx="2809875" cy="1095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6437" y="3984731"/>
            <a:ext cx="22288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1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99" y="0"/>
            <a:ext cx="10127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0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DIODNI ISPRAVLJAČI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Važni</a:t>
            </a:r>
            <a:r>
              <a:rPr lang="en-US" dirty="0" smtClean="0"/>
              <a:t> </a:t>
            </a:r>
            <a:r>
              <a:rPr lang="en-US" dirty="0" err="1" smtClean="0"/>
              <a:t>sklopovi</a:t>
            </a:r>
            <a:r>
              <a:rPr lang="en-US" dirty="0" smtClean="0"/>
              <a:t> u </a:t>
            </a:r>
            <a:r>
              <a:rPr lang="en-US" dirty="0" err="1" smtClean="0"/>
              <a:t>električnim</a:t>
            </a:r>
            <a:r>
              <a:rPr lang="en-US" dirty="0" smtClean="0"/>
              <a:t> </a:t>
            </a:r>
            <a:r>
              <a:rPr lang="en-US" dirty="0" err="1" smtClean="0"/>
              <a:t>lokomotivama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elektromotornim</a:t>
            </a:r>
            <a:r>
              <a:rPr lang="en-US" dirty="0" smtClean="0"/>
              <a:t> </a:t>
            </a:r>
            <a:r>
              <a:rPr lang="en-US" dirty="0" err="1" smtClean="0"/>
              <a:t>vozovima</a:t>
            </a:r>
            <a:r>
              <a:rPr lang="en-US" dirty="0" smtClean="0"/>
              <a:t> </a:t>
            </a:r>
            <a:r>
              <a:rPr lang="en-US" dirty="0" err="1" smtClean="0"/>
              <a:t>naizmeničnog</a:t>
            </a:r>
            <a:r>
              <a:rPr lang="en-US" dirty="0" smtClean="0"/>
              <a:t> </a:t>
            </a:r>
            <a:r>
              <a:rPr lang="en-US" dirty="0" err="1" smtClean="0"/>
              <a:t>sistma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vučnim</a:t>
            </a:r>
            <a:r>
              <a:rPr lang="en-US" dirty="0" smtClean="0"/>
              <a:t> </a:t>
            </a:r>
            <a:r>
              <a:rPr lang="en-US" dirty="0" err="1" smtClean="0"/>
              <a:t>motorima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usmerenu</a:t>
            </a:r>
            <a:r>
              <a:rPr lang="en-US" dirty="0" smtClean="0"/>
              <a:t> </a:t>
            </a:r>
            <a:r>
              <a:rPr lang="en-US" dirty="0" err="1" smtClean="0"/>
              <a:t>valovitu</a:t>
            </a:r>
            <a:r>
              <a:rPr lang="en-US" dirty="0" smtClean="0"/>
              <a:t> </a:t>
            </a:r>
            <a:r>
              <a:rPr lang="en-US" dirty="0" err="1" smtClean="0"/>
              <a:t>struju</a:t>
            </a:r>
            <a:r>
              <a:rPr lang="en-US" dirty="0" smtClean="0"/>
              <a:t> </a:t>
            </a:r>
            <a:r>
              <a:rPr lang="en-US" dirty="0" err="1" smtClean="0"/>
              <a:t>starije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(441,461, 412-416) </a:t>
            </a:r>
            <a:r>
              <a:rPr lang="en-US" dirty="0" err="1" smtClean="0"/>
              <a:t>čija</a:t>
            </a:r>
            <a:r>
              <a:rPr lang="en-US" dirty="0" smtClean="0"/>
              <a:t> je </a:t>
            </a:r>
            <a:r>
              <a:rPr lang="en-US" dirty="0" err="1" smtClean="0"/>
              <a:t>namena</a:t>
            </a:r>
            <a:r>
              <a:rPr lang="en-US" dirty="0" smtClean="0"/>
              <a:t>  AC/DC </a:t>
            </a:r>
            <a:r>
              <a:rPr lang="en-US" dirty="0" err="1" smtClean="0"/>
              <a:t>konverzija</a:t>
            </a:r>
            <a:r>
              <a:rPr lang="en-US" dirty="0" smtClean="0"/>
              <a:t>  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dovođenja</a:t>
            </a:r>
            <a:r>
              <a:rPr lang="en-US" dirty="0" smtClean="0"/>
              <a:t>  </a:t>
            </a:r>
            <a:r>
              <a:rPr lang="en-US" dirty="0" err="1" smtClean="0"/>
              <a:t>jednosmernog</a:t>
            </a:r>
            <a:r>
              <a:rPr lang="en-US" dirty="0" smtClean="0"/>
              <a:t>(</a:t>
            </a:r>
            <a:r>
              <a:rPr lang="en-US" dirty="0" err="1" smtClean="0"/>
              <a:t>usmerenog</a:t>
            </a:r>
            <a:r>
              <a:rPr lang="en-US" dirty="0" smtClean="0"/>
              <a:t> </a:t>
            </a:r>
            <a:r>
              <a:rPr lang="en-US" dirty="0" err="1" smtClean="0"/>
              <a:t>valovitog</a:t>
            </a:r>
            <a:r>
              <a:rPr lang="en-US" dirty="0" smtClean="0"/>
              <a:t>)  </a:t>
            </a:r>
            <a:r>
              <a:rPr lang="en-US" dirty="0" err="1" smtClean="0"/>
              <a:t>napona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priključne</a:t>
            </a:r>
            <a:r>
              <a:rPr lang="en-US" dirty="0" smtClean="0"/>
              <a:t> </a:t>
            </a:r>
            <a:r>
              <a:rPr lang="en-US" dirty="0" err="1" smtClean="0"/>
              <a:t>krajeve</a:t>
            </a:r>
            <a:r>
              <a:rPr lang="en-US" dirty="0" smtClean="0"/>
              <a:t> </a:t>
            </a:r>
            <a:r>
              <a:rPr lang="en-US" dirty="0" err="1" smtClean="0"/>
              <a:t>vučnih</a:t>
            </a:r>
            <a:r>
              <a:rPr lang="en-US" dirty="0" smtClean="0"/>
              <a:t> </a:t>
            </a:r>
            <a:r>
              <a:rPr lang="en-US" dirty="0" err="1" smtClean="0"/>
              <a:t>motora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6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/>
              <a:t>Konverzija</a:t>
            </a:r>
            <a:r>
              <a:rPr lang="en-US" sz="2400" dirty="0" smtClean="0"/>
              <a:t> </a:t>
            </a:r>
            <a:r>
              <a:rPr lang="en-US" sz="2400" dirty="0" err="1" smtClean="0"/>
              <a:t>naizmeničnog</a:t>
            </a:r>
            <a:r>
              <a:rPr lang="en-US" sz="2400" dirty="0" smtClean="0"/>
              <a:t> u </a:t>
            </a:r>
            <a:r>
              <a:rPr lang="en-US" sz="2400" dirty="0" err="1" smtClean="0"/>
              <a:t>jednosmerni</a:t>
            </a:r>
            <a:r>
              <a:rPr lang="en-US" sz="2400" dirty="0" smtClean="0"/>
              <a:t> </a:t>
            </a:r>
            <a:r>
              <a:rPr lang="en-US" sz="2400" dirty="0" err="1" smtClean="0"/>
              <a:t>napon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002" y="1493991"/>
            <a:ext cx="10097995" cy="48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8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DIODA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506" y="1810876"/>
            <a:ext cx="55530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6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697" y="4192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ISPRAVLJAČ  U FORMI MOSTA-DVOPULSNI ISPRAVLJAČ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0947" y="1864954"/>
            <a:ext cx="47502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40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103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TRANSFORMATOR</vt:lpstr>
      <vt:lpstr>PRINCIP RADA TRANSFORMATORA</vt:lpstr>
      <vt:lpstr>PowerPoint Presentation</vt:lpstr>
      <vt:lpstr>PowerPoint Presentation</vt:lpstr>
      <vt:lpstr>PowerPoint Presentation</vt:lpstr>
      <vt:lpstr>DIODNI ISPRAVLJAČI</vt:lpstr>
      <vt:lpstr>Konverzija naizmeničnog u jednosmerni napon</vt:lpstr>
      <vt:lpstr>DIODA</vt:lpstr>
      <vt:lpstr>ISPRAVLJAČ  U FORMI MOSTA-DVOPULSNI ISPRAVLJAČ</vt:lpstr>
      <vt:lpstr>Naizmenični i ispravljeni-usmereni napon</vt:lpstr>
      <vt:lpstr>Princip naponskog i strujnog usmeravanja</vt:lpstr>
      <vt:lpstr>NAIZMENIČNI I ISPRAVLJENI NAPON</vt:lpstr>
      <vt:lpstr>Vučni pogonski elementi lokomotiva naizmeničnog sistema sa diodnim ispravljačima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TRANSFORMATOR</dc:title>
  <dc:creator>Dragutin Kostic</dc:creator>
  <cp:lastModifiedBy>Dragutin Kostic</cp:lastModifiedBy>
  <cp:revision>18</cp:revision>
  <dcterms:created xsi:type="dcterms:W3CDTF">2021-04-02T09:54:36Z</dcterms:created>
  <dcterms:modified xsi:type="dcterms:W3CDTF">2021-04-13T06:32:32Z</dcterms:modified>
</cp:coreProperties>
</file>