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46EF0-75C6-4084-ACC3-EF3172163B29}" type="datetimeFigureOut">
              <a:rPr lang="en-US" smtClean="0"/>
              <a:t>5/14/2024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376A8-ED7F-48F8-A8AB-A2FBE9F4AF4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1592" y="1628800"/>
            <a:ext cx="6738338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DC/DC konvertor podizač napona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1781" y="1600200"/>
            <a:ext cx="472043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Dioda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94696" y="1600200"/>
            <a:ext cx="275460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844824"/>
            <a:ext cx="3528393" cy="1169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Tiristor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2450" y="1991519"/>
            <a:ext cx="80391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IGBT -</a:t>
            </a:r>
            <a:r>
              <a:rPr lang="en-GB" dirty="0" err="1" smtClean="0"/>
              <a:t>tranzistor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938" y="1600200"/>
            <a:ext cx="472412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Diodni</a:t>
            </a:r>
            <a:r>
              <a:rPr lang="en-GB" dirty="0" smtClean="0"/>
              <a:t> </a:t>
            </a:r>
            <a:r>
              <a:rPr lang="en-GB" dirty="0" err="1" smtClean="0"/>
              <a:t>ispravlja</a:t>
            </a:r>
            <a:r>
              <a:rPr lang="sr-Latn-RS" dirty="0" smtClean="0"/>
              <a:t>č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6518" y="1600200"/>
            <a:ext cx="689096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Tiristorski simetrični ispravljač</a:t>
            </a:r>
            <a:endParaRPr lang="en-US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108396"/>
            <a:ext cx="8229600" cy="3509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Tiristorski asimetrični ispravljač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42477"/>
            <a:ext cx="8229600" cy="4241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DC/DC pretvarač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916832"/>
            <a:ext cx="4067175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DC/DC konvertor spuštač napona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9225" y="1705769"/>
            <a:ext cx="63055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24</Words>
  <Application>Microsoft Office PowerPoint</Application>
  <PresentationFormat>On-screen Show (4:3)</PresentationFormat>
  <Paragraphs>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Dioda</vt:lpstr>
      <vt:lpstr>Tiristor</vt:lpstr>
      <vt:lpstr>IGBT -tranzistor</vt:lpstr>
      <vt:lpstr>Diodni ispravljač</vt:lpstr>
      <vt:lpstr>Tiristorski simetrični ispravljač</vt:lpstr>
      <vt:lpstr>Tiristorski asimetrični ispravljač</vt:lpstr>
      <vt:lpstr>DC/DC pretvarač</vt:lpstr>
      <vt:lpstr>DC/DC konvertor spuštač napona</vt:lpstr>
      <vt:lpstr>DC/DC konvertor podizač napona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d.kostic</dc:creator>
  <cp:lastModifiedBy>d.kostic</cp:lastModifiedBy>
  <cp:revision>1</cp:revision>
  <dcterms:created xsi:type="dcterms:W3CDTF">2024-05-14T06:51:39Z</dcterms:created>
  <dcterms:modified xsi:type="dcterms:W3CDTF">2024-05-14T07:46:54Z</dcterms:modified>
</cp:coreProperties>
</file>